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8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9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0.xml" ContentType="application/vnd.openxmlformats-officedocument.presentationml.notesSlide+xml"/>
  <Override PartName="/ppt/ink/ink71.xml" ContentType="application/inkml+xml"/>
  <Override PartName="/ppt/notesSlides/notesSlide21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24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notesSlides/notesSlide25.xml" ContentType="application/vnd.openxmlformats-officedocument.presentationml.notesSlide+xml"/>
  <Override PartName="/ppt/ink/ink83.xml" ContentType="application/inkml+xml"/>
  <Override PartName="/ppt/notesSlides/notesSlide26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notesSlides/notesSlide27.xml" ContentType="application/vnd.openxmlformats-officedocument.presentationml.notesSlide+xml"/>
  <Override PartName="/ppt/ink/ink86.xml" ContentType="application/inkml+xml"/>
  <Override PartName="/ppt/notesSlides/notesSlide28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29.xml" ContentType="application/vnd.openxmlformats-officedocument.presentationml.notesSlide+xml"/>
  <Override PartName="/ppt/ink/ink93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35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notesSlides/notesSlide36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37.xml" ContentType="application/vnd.openxmlformats-officedocument.presentationml.notesSlide+xml"/>
  <Override PartName="/ppt/ink/ink105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106.xml" ContentType="application/inkml+xml"/>
  <Override PartName="/ppt/notesSlides/notesSlide42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110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54.xml" ContentType="application/vnd.openxmlformats-officedocument.presentationml.notesSlide+xml"/>
  <Override PartName="/ppt/ink/ink133.xml" ContentType="application/inkml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68"/>
  </p:notesMasterIdLst>
  <p:handoutMasterIdLst>
    <p:handoutMasterId r:id="rId69"/>
  </p:handoutMasterIdLst>
  <p:sldIdLst>
    <p:sldId id="293" r:id="rId3"/>
    <p:sldId id="596" r:id="rId4"/>
    <p:sldId id="557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3" r:id="rId16"/>
    <p:sldId id="595" r:id="rId17"/>
    <p:sldId id="594" r:id="rId18"/>
    <p:sldId id="409" r:id="rId19"/>
    <p:sldId id="488" r:id="rId20"/>
    <p:sldId id="490" r:id="rId21"/>
    <p:sldId id="491" r:id="rId22"/>
    <p:sldId id="495" r:id="rId23"/>
    <p:sldId id="459" r:id="rId24"/>
    <p:sldId id="537" r:id="rId25"/>
    <p:sldId id="496" r:id="rId26"/>
    <p:sldId id="579" r:id="rId27"/>
    <p:sldId id="580" r:id="rId28"/>
    <p:sldId id="581" r:id="rId29"/>
    <p:sldId id="498" r:id="rId30"/>
    <p:sldId id="544" r:id="rId31"/>
    <p:sldId id="423" r:id="rId32"/>
    <p:sldId id="601" r:id="rId33"/>
    <p:sldId id="600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598" r:id="rId42"/>
    <p:sldId id="599" r:id="rId43"/>
    <p:sldId id="582" r:id="rId44"/>
    <p:sldId id="408" r:id="rId45"/>
    <p:sldId id="573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609" r:id="rId60"/>
    <p:sldId id="610" r:id="rId61"/>
    <p:sldId id="611" r:id="rId62"/>
    <p:sldId id="612" r:id="rId63"/>
    <p:sldId id="613" r:id="rId64"/>
    <p:sldId id="614" r:id="rId65"/>
    <p:sldId id="615" r:id="rId66"/>
    <p:sldId id="616" r:id="rId6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CCFF"/>
    <a:srgbClr val="FF99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8" autoAdjust="0"/>
  </p:normalViewPr>
  <p:slideViewPr>
    <p:cSldViewPr>
      <p:cViewPr>
        <p:scale>
          <a:sx n="80" d="100"/>
          <a:sy n="80" d="100"/>
        </p:scale>
        <p:origin x="-1074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98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04:14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2 528 17,'-9'-1'17,"9"1"-1,0 0-3,0 0-1,0 0-2,0 0-3,0 0-1,0 0-1,-2-11 0,12 4-2,1-7 2,7-3-1,4-6 1,9-4-2,2-6 2,11-5-3,1-2 1,5-4-1,4 2 0,-1-1-1,-2 3 1,0 3 0,-8 5-1,-2 5 0,-7 6-1,-5 7 1,-8 3-1,-4 6 0,-6 3-1,-11 2 1,17 9 0,-13 1 0,-5 3 1,-4 4 0,-4 2 1,3 4 0,-3 4-1,-1 5 1,-2 4-1,-1 3 1,-1 3-1,2 1 0,1 0-1,-1 0 0,0-4 1,2-3-1,2-6 0,2-8 1,3-4-1,0-3 1,2-6-1,1-9 1,1 13-1,-1-13 1,10-4-1,3 1 0,-1-6 2,11-3-2,5-4 0,6-4 0,5-4 0,5 0 0,-1-3 0,3 0 0,1 1 0,-4 4 0,-8 1 1,-5 4-1,-4 4 0,-6 3 0,-6 5 0,-4 2 0,-10 3 0,9 2 0,-9-2 0,8 14 0,-6-4 1,2 4-1,-2 2 0,0 3 1,-2 3-1,-1 2-2,2 8-12,-6-1-16,-7-4 0,-3-6-2,-9-9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3:30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1813 9179 774,'0'0'2322,"0"0"-258,0 0-1935,0 0-387,0 0 0,0 0 129,0 0-129,0 0 516,0 0 0,0 0 129,0 0 0,0 0 0,0 14 0,0-14 129,-1 13-129,0-1 0,-3 5 258,3 9 0,-5 5-129,1 8 258,-5 7-129,2 8-129,-3 6 129,-1 1-387,2 2-129,-1-5 129,1-3-258,2-9-516,3-7-645,1-8-2193,-4-19 0,8-12 0</inkml:trace>
  <inkml:trace contextRef="#ctx0" brushRef="#br0" timeOffset="480.0275">1743 9397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<inkml:trace contextRef="#ctx0" brushRef="#br0" timeOffset="804.0459">2497 9387 4902,'3'57'4128,"-3"-25"-387,7 13 0,0 3-3741,2 9 0,0 2 0,3 1-258,-1 1 516,-1-8-258,-2-4 0,-2-7 0,0-11 0,-1-8-903,-4-13-1548,-1-10-1161,0 0-387,-6-25 129</inkml:trace>
  <inkml:trace contextRef="#ctx0" brushRef="#br0" timeOffset="1208.0691">2507 9382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<inkml:trace contextRef="#ctx0" brushRef="#br0" timeOffset="8619.493">3363 9646 3999,'48'-12'4128,"-17"10"-129,-4-5-645,0-1-2322,9 1-516,-1 2-129,5 3-258,1-5 129,-1 4 129,0 0 0,2 3-129,-4 0 0,1 0 0,-5 0-129,-1 0 0,-4 3-129,-3 0-129,-3 1-129,-8-4-516,4 3-1806,-4-3-1548,-15 0-258,5-10 0</inkml:trace>
  <inkml:trace contextRef="#ctx0" brushRef="#br0" timeOffset="9108.521">3784 9351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<inkml:trace contextRef="#ctx0" brushRef="#br0" timeOffset="9475.542">4973 9278 3612,'9'26'3741,"-9"-26"-129,-2 22-129,-5-8-3870,4 7 258,-1 3 129,-2 5 129,1 5 129,-7 4 258,2 9 258,-6 1-129,6 7 129,-7-6-258,5-1-129,-2-5-387,2-12-774,8-3-1806,2-9-1677,2-19-129,0 0 0</inkml:trace>
  <inkml:trace contextRef="#ctx0" brushRef="#br0" timeOffset="9956.5695">4876 9324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<inkml:trace contextRef="#ctx0" brushRef="#br0" timeOffset="19428.1108">1776 10722 903,'1'13'774,"1"1"0,-2-14 258,0 20 129,0-8 129,-2 0 387,-2 2 0,-4 1 0,0 7-387,-4-1 258,3 11-516,-10-3 0,8 14-129,-9 1-387,6 11 0,-7 0-129,4 4 0,0-1-258,1-4-129,4-2-129,-3-15-645,11-2-387,-4-18-1548,8-17-1290,0 0-387,1-25 258</inkml:trace>
  <inkml:trace contextRef="#ctx0" brushRef="#br0" timeOffset="19856.1357">1739 10827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<inkml:trace contextRef="#ctx0" brushRef="#br0" timeOffset="20488.1718">2608 10829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<inkml:trace contextRef="#ctx0" brushRef="#br0" timeOffset="20864.1934">3464 11076 2709,'0'0'4128,"17"4"0,-7-6-387,11-6-2580,0 5-1032,6-3 129,5 4 129,2-3-129,0 5 0,1-1 129,3 1-129,-2 1 129,2 5 0,-3 1-387,-2-4-645,6 9-1548,-3-6-1806,-14-6-387,4 0 0</inkml:trace>
  <inkml:trace contextRef="#ctx0" brushRef="#br0" timeOffset="21320.2189">3908 10819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<inkml:trace contextRef="#ctx0" brushRef="#br0" timeOffset="21712.2419">4950 10707 3483,'10'0'4128,"-10"0"-387,0 0 129,0 11-3354,0-11-774,-3 17 258,1-6 0,1 2 129,0 4 258,-5 3 258,6 10-129,-8-1 258,7 13-129,-9 1-129,6 9-129,-9 0-129,3 3 0,-4-7-258,4-5 0,0-5-258,-2-20-645,8-4-903,4-14-1161,-7-26-1161,7-7-516,5-12 387</inkml:trace>
  <inkml:trace contextRef="#ctx0" brushRef="#br0" timeOffset="22048.2611">4909 10869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<inkml:trace contextRef="#ctx0" brushRef="#br0" timeOffset="22337.2776">5655 10708 4128,'4'79'4773,"-1"-35"-387,-3-4-387,0 3-2451,0 0-1677,0 1 0,0-4-258,0-5 258,0-8 0,0-2-258,0-11-258,0 0-1161,0-14-2193,0 0-258,0 0-258</inkml:trace>
  <inkml:trace contextRef="#ctx0" brushRef="#br0" timeOffset="22732.3001">5664 10630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<inkml:trace contextRef="#ctx0" brushRef="#br0" timeOffset="23696.3553">6733 10599 2322,'11'-14'3612,"-11"14"258,0 0-1161,0 0-2193,2 15-129,-2-3 258,0 12 129,-2 0 129,0 16 129,-9-1-129,6 15 0,-9-3-129,5 10-387,-5-2 0,1 4-129,-3-5-129,1-4-129,2-11-129,-1-8-258,7-2-645,-9-26-1290,16-7-2193,-13-2 0,7-20-387</inkml:trace>
  <inkml:trace contextRef="#ctx0" brushRef="#br0" timeOffset="24116.3789">6705 10626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<inkml:trace contextRef="#ctx0" brushRef="#br0" timeOffset="24433.3975">7414 10643 5934,'0'44'4773,"0"-10"-645,0-3 0,0 7-4128,1 7-258,3 2 387,2 4 0,-2 0 129,-4 0 129,0-8 0,2-3-129,-2-5-258,0-11-258,5 0-903,-5-24-1806,0 0-1548,0 0-387,6-28 129</inkml:trace>
  <inkml:trace contextRef="#ctx0" brushRef="#br0" timeOffset="24883.4232">7410 10606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<inkml:trace contextRef="#ctx0" brushRef="#br0" timeOffset="39036.2325">15131 5975 774,'0'0'1419,"6"17"0,-6-17 129,1 25 258,-1-8-258,0 9-129,-1 5-258,-1 10-387,-4 3-387,1 4 129,-3 1-258,4-1-258,0-4 0,1-6-516,2-6-129,0-15-1032,1-17-2064,6 7 0</inkml:trace>
  <inkml:trace contextRef="#ctx0" brushRef="#br0" timeOffset="39524.2599">15112 6007 2580,'0'0'3741,"17"14"0,-17-14-1032,13 15-2709,1-4-258,-1 5 258,7 3 0,-4 10 258,4 2-516,-1 8 516,-3 2-516,4-2 516,-1 4-258,2-5 129,1-3-129,3-7 0,-2-8 0,4-5 129,-1-10-129,1-4 129,-2-1-129,-2-12 258,-3-4-129,-2-8 387,-4-5-129,-3-6 0,-1-3 258,-2-8-387,2 0 258,-6-2-258,2 0 129,-1-1-258,1 6-129,-3 3 0,4 3 0,0 8-129,-1 1-258,5 9-516,-4-4-1419,0 3-1677,6 8-387,-2-6 258</inkml:trace>
  <inkml:trace contextRef="#ctx0" brushRef="#br0" timeOffset="40200.2985">16113 5803 1935,'11'54'3870,"-9"-29"-129,11 15-387,-3-2-3741,1 11 0,-1 1 129,0 4 129,-1-1-258,-4-2 516,0-4-129,-2-4 516,0-4-387,-3-9 258,0-3 0,-4-8-129,2-4 0,2-15-258,-8 12 129,8-12-129,-12-7-129,6-12 258,-1-1-129,0-11 0,-1-3 258,-3-9-258,2 1 258,-3-6-258,4 0 258,0 2-129,4-2 129,2 2 129,2 4-258,1 2 129,8 5 0,3-3 0,9 7-129,4 4 258,3 2-258,3 4 0,3 6 0,0 5 0,2 5-129,0 5 0,-5 8 0,-5 6 0,0 10 0,-10 5 0,-4 5 129,-9 0 0,-3 6 258,-8-4-129,-7 2 0,-9-5 129,-5 2 0,-5-6-129,-4 0 0,0-5-258,-3-2-129,2-1-516,-7-8-1548,4 2-2193,3 1-258,-3-7-258</inkml:trace>
  <inkml:trace contextRef="#ctx0" brushRef="#br0" timeOffset="40712.3286">15456 6881 3870,'12'-3'4386,"-12"3"-258,0 0-516,0 0-3354,-10 0 129,-2 9 0,-7 3 0,-5 6-129,-7 3 129,-5 6 0,-13 4 129,-1 7-258,-10 2 129,2 7-129,-10-1-129,1 4 129,-1-2-258,5-2 129,6 0-258,3-10-129,10 2-645,-3-16-1677,11-3-2064,8-1-258,-2-8-129</inkml:trace>
  <inkml:trace contextRef="#ctx0" brushRef="#br0" timeOffset="41224.3579">13668 7887 903,'26'-34'3870,"-17"17"0,15 14-258,-8-2-3741,5 5-129,1 0 258,-2 10 129,-2 5 129,-6 7 258,2 10 0,-10 6 129,6 13-129,-7 4 129,5 7-258,-4 0-258,1 0 0,-4-4-129,1-4 129,-2-10-129,-3-7 129,-11-8-129,-2-6 129,-9-6 0,-3-5 258,-9-5-258,-3-3 129,-4-4 0,-2-7-129,-2-7 0,1-2 0,1-6-258,4-5-258,8 1-645,-1-11-1161,12-1-2322,8-1-129,6-7 0</inkml:trace>
  <inkml:trace contextRef="#ctx0" brushRef="#br0" timeOffset="41508.3741">13619 7801 5160,'0'12'5031,"0"-12"-387,14 0-129,-14 0-4515,26-14 129,5 5-258,6-2 129,5-1-129,1-2 129,4 3-258,-3-5-258,5 14-645,-14-7-1806,0 1-1419,3 8-516,-7 0 129</inkml:trace>
  <inkml:trace contextRef="#ctx0" brushRef="#br0" timeOffset="42095.4076">14469 7906 1806,'17'-2'3741,"-17"2"-129,0 0-2967,0 0-387,0 0 129,0 0 258,11 11 129,-6 5-129,-4-2 129,4 13 0,-5 0-129,6 9 0,-1 7-387,2 5-129,0 3 0,2 5 0,-1-3-258,1-4 258,-4-3-258,-2-7 258,-1-8-129,-2-6 129,-3-8-129,3-17 0,-20 14-129,6-14 0,-1-7-516,-5-12-1419,3-9-2064,0 1-516,-6-16 387</inkml:trace>
  <inkml:trace contextRef="#ctx0" brushRef="#br0" timeOffset="42337.4212">14298 7878 903,'42'-1'4257,"-20"-1"0,2-3-1806,12 3-774,-5-8-516,9 6-387,-7-6-258,5 6 129,-1-3-258,3 3-129,-3 0-387,1-4-1548,-1 3-2580,6 5-129,-11-5-516</inkml:trace>
  <inkml:trace contextRef="#ctx0" brushRef="#br0" timeOffset="52091.9795">16003 6975 774,'0'11'3225,"0"-11"129,0 0-2451,0 0-258,0 0 0,0 0 129,5-7 129,-5 7 129,0 0-129,14-1 0,-14 1-387,0 0 129,0 0-258,0 0-129,0 0 0,13 1 129,-13-1-258,8 20 129,1-6-129,4 8 0,4 4-129,4 3 129,8 3-129,3 5 0,5 0 0,4 1 0,3 2 0,0-1 129,0 0-129,-2 0 0,-1-4 0,-3 2 0,-6-5 0,-2-2 129,-2-5-129,-5 0 0,-1-5 0,-5-1 0,1-2-129,-3-5 0,-2 1-258,-13-13-645,20 21-903,-15-9-2451,-5-12-129,0 0 129</inkml:trace>
  <inkml:trace contextRef="#ctx0" brushRef="#br0" timeOffset="53016.0323">16306 7874 645,'3'47'3225,"-4"-23"-129,1 14-2838,0 3-129,1 4 129,3 0 258,-4-2 258,1 0-129,-1-7 129,0-3 129,-5-12-129,3 0 0,2-21-516,-13 12-774,13-12-258,-6-15-516,6-2-129,-2-13 0,2 0-129,-3-12 258,3 4 129,-2-3 645,0 2 387,-3 4 258,-2 2 0,3 9 129,0 2 129,3 5-129,-1 0 0,2 5 258,2 0 258,-2 12 0,15-13 387,-4 13-129,-1 0 258,9 9-258,-6 4 0,5 7-258,-1 6-258,4 3-258,-2 8 129,2 0-129,0 2 0,1 1 129,2-5 129,0-1-129,1-6 0,6-4 129,-3-10-129,6-2-129,-5-12 0,3 0 0,-5-14 0,-1-6 129,-7-9 0,-1-3-129,-10-7 0,-2 1-129,-6-4 129,0 4-258,0 0 129,-3 6-258,-3 4-129,-1 3-129,7 13-774,-8-5-903,8 17-2451,0-9-129,0 9-258</inkml:trace>
  <inkml:trace contextRef="#ctx0" brushRef="#br0" timeOffset="53544.0625">17160 7853 258,'14'5'3741,"-1"5"258,-13-10-516,1 14-3096,4 3 0,-4 8 129,2 5 0,-3 9 129,4 10-129,-4-1 258,0 9-258,0-4-129,4 0 129,-4-8-258,2-6 0,1-10-129,4-9-129,-2-9-258,-5-11-1032,10-7-2193,-3-5-774,-7-14-258</inkml:trace>
  <inkml:trace contextRef="#ctx0" brushRef="#br0" timeOffset="53964.0866">17113 7833 258,'8'-20'3999,"-2"4"258,14 9-258,-2-2-2967,5-7-516,11 4 0,-2-2-387,5 4 258,0-1-258,6 4 0,-7 2 0,2 5 129,-5 0 0,-1 8 0,-5 3 129,-2 6-387,-8 1 258,-1 4-129,-5-2 258,-2 5-258,-9-3 258,0 3-129,-5-3 258,-6 1-129,-6-2 0,-1 1 0,-7-1-129,0-1-129,-2 1 0,-3-3-258,2-4 0,-5-5-387,5 4-258,-13-13-1806,4 0-1935,2 3-258,-3-6-258</inkml:trace>
  <inkml:trace contextRef="#ctx0" brushRef="#br0" timeOffset="65575.7507">13989 12339 3483,'0'0'4128,"0"0"-387,0 0-1032,0 0-2580,0 0-129,4 12 129,-4-12 0,0 17 129,0-2-129,-4-1 387,0 7-258,-3 2 129,1 7-258,-4 3 258,5 7-258,-4-2 0,5 5 0,-5-3-129,4-1 129,0-4-258,0-8-516,5-2-1419,0-9-1935,0-16-387,0 0 129</inkml:trace>
  <inkml:trace contextRef="#ctx0" brushRef="#br0" timeOffset="66035.777">13969 12326 1419,'-1'25'3870,"1"-3"258,0-22-258,7 20-3096,10-4-645,3 1 258,3 7-129,4-2 129,4 7-129,-4-4 129,4 6-129,-3-3 129,2 1 0,-4-4-258,2-3 0,-5 0 0,4-8-258,-4-4 129,-3-5 0,-3-5 0,1-3 0,-8-12 129,1-3 0,-2-11 0,-1-5 129,-3-10-129,2-1 129,-2-7 0,3 0 0,-3-2-258,-1 3 258,0 2-258,1 7 0,-2 7 129,2 0-387,2 12-129,-5-1-1290,9 8-2322,-11 16-516,16-16-258</inkml:trace>
  <inkml:trace contextRef="#ctx0" brushRef="#br0" timeOffset="66695.8147">14725 12339 1,'19'62'3869,"-3"-22"-128,-10-11-129,10 2-2580,-2 4-516,-5-6-129,4 0 0,-9-8 258,5-2-258,-8-7 129,-1-12-258,0 0 0,0 0-258,0 0 129,-2-17-258,-2-7 0,-3-2 129,0-6-129,-1-2 129,1-2-129,0 0 129,2-3-129,0 3 258,3 2-129,2 3 0,0-1 0,7 5 129,0 1 129,5 4 129,-3 0 129,9 4-129,-3 1 0,6 2 0,-2 2-129,4 4 258,-1 0-387,2 8 129,-3 1-258,1 1 129,-1 8-129,-1 3 0,-1 5 0,-5 3 0,-1 3 0,-2 1 0,-4 2 0,-7 0 0,-2-1 129,-7 3 0,-9-4 129,-2-2 0,-6-1 129,-3-1-129,-7-4 129,1-2-258,0-3 0,-4-4-258,5 3-387,-9-8-2193,9-1-1806,2 1-129,-1-2-516</inkml:trace>
  <inkml:trace contextRef="#ctx0" brushRef="#br0" timeOffset="67303.8496">14161 13101 2580,'18'-17'3483,"-18"8"516,0 9-2709,0 0-129,0 0 129,0 0-258,-10 1 0,4 14 258,-12-7-258,7 9-258,-9 1-129,1 10-258,-6 1-129,-2 7 0,-4 5 129,0 5-129,-5 3 0,4 6 0,-6-5 129,5 3-129,-1-6-129,7-3 0,2-5-129,3-8 0,6-4-258,2-9-129,10-2-516,4-16-387,0 0-1419,7 0-1935,4-17 0,9-5-387</inkml:trace>
  <inkml:trace contextRef="#ctx0" brushRef="#br0" timeOffset="67647.8692">14587 13009 3483,'38'25'4644,"-7"-8"-774,-6-8 129,9 6-3483,1 2-516,5 4 258,4 3 0,-2-2 0,1 7 129,-2-2 0,2 3 129,-7-2-258,3 4-129,-3-2 0,-2-2-258,0 1-258,-10-11-903,2 1-2838,-8-1-129,-18-18-387,6 15 388</inkml:trace>
  <inkml:trace contextRef="#ctx0" brushRef="#br0" timeOffset="68193.9004">12938 13878 1806,'0'38'4257,"-6"-13"0,4 18-129,-7 6-2451,-2 4-645,1 12-258,-4-2 0,4 7-129,-8-9-258,6 2 0,-4-12-387,2-13-774,7-11-3096,4-13-516,3-14-258,-6-14-129</inkml:trace>
  <inkml:trace contextRef="#ctx0" brushRef="#br0" timeOffset="68587.923">12897 13917 6321,'9'52'4515,"-8"-24"-129,8 8-516,1 2-3612,2 1-129,1 5-129,5-3 129,-1 0 0,3-2 0,4 1 129,-1-10 0,4-2-129,0-10 129,2-6-258,-3-6 129,1-6-258,-2-13 129,-7-7 0,0-8 0,-6-5 129,-2-10 0,-3 2 129,-4-7 0,2-1 129,-4-1-258,2 1 0,1 5 0,3 4-129,0 9-258,0 1-258,7 14-516,-9-2-1548,-5 18-1806,17 0-258,-17 0-258</inkml:trace>
  <inkml:trace contextRef="#ctx0" brushRef="#br0" timeOffset="68904.9411">13501 14251 5160,'13'72'4644,"-2"-34"-516,-7-9-387,0-1-3483,6 1-258,2-8 0,0-5 0,-12-16-258,0 0-387,16 1-903,-16-15-903,0-14-1419,5-1-387,-5-12 129</inkml:trace>
  <inkml:trace contextRef="#ctx0" brushRef="#br0" timeOffset="69271.9619">13585 14125 129,'8'-58'3354,"2"35"-774,0 6-129,5 4-516,-3-1-258,7 6-258,-4 0-258,5 8-129,0-6-129,4 6-258,0 0-129,2 4-129,-3-2 0,3 6-129,-1 0 0,-3 3-129,-5-1 0,1 2 0,-5 0 0,-1 5 0,-8-4 129,-1 3 0,-4 1 0,-5 0 129,-12-5 0,2 5 0,-11-5 0,0 0 129,-7-6-258,2 2 0,-3-5-129,0-3 0,2 0 0,2-2-129,8 0-129,-2-6-387,12 8-387,-4-9-1548,17 9-2193,0 0 0,0 0-516,12-10 130</inkml:trace>
  <inkml:trace contextRef="#ctx0" brushRef="#br0" timeOffset="70272.0193">15007 13779 2193,'0'0'3741,"12"-4"129,-12 4-516,0 0-2967,0 0-516,0 0 129,0 0 387,0 0-129,0 0 129,7 8 387,-5 7 0,-2 4 129,0 10-258,-6 3 0,5 10-129,-4 7-129,2 9-129,-3 1 258,1 9-258,-5-8 129,2-1-129,0-6-129,1-7 0,-2-10-129,2-12-387,3-2-1161,4-22-1806,-14-5-1161,13-12-387,-2-13 129</inkml:trace>
  <inkml:trace contextRef="#ctx0" brushRef="#br0" timeOffset="70803.0497">15055 13944 4644,'32'50'3870,"-8"-18"0,-6-6-1677,-1 1-1677,9-1-387,-2 0 129,0-2-129,2-3 0,-5-2 0,-1-6 129,0-1 129,-5-7 0,3-4 0,-6-3-129,2-10 129,-6-10 129,1-2-129,-6-13 0,1-2 0,-4-11-129,3 1 129,-3-2-258,-4 1 258,0-1-387,-1 8 129,3 6-387,-3 1-387,5 19-1806,3-2-1935,0 5-258,-3 14-258</inkml:trace>
  <inkml:trace contextRef="#ctx0" brushRef="#br0" timeOffset="71137.0687">15646 13926 5160,'21'71'4773,"-14"-35"-258,3 10-258,5 2-3741,-9-3-129,1-1-129,-1-3-129,-3-7-129,0-2-258,-3-15-258,2 2-1677,-2-19-2064,-6-7-258,6-12-258</inkml:trace>
  <inkml:trace contextRef="#ctx0" brushRef="#br0" timeOffset="71555.0924">15653 13716 5289,'7'-24'4644,"4"4"-387,9 3-258,-1 3-3354,8-3-645,4 2 0,3 3 129,2 2-129,-2 6 129,4 4 0,-5 4 129,1 9-129,-6-1 0,-1 8 129,-6 1-129,-1 5 0,-8-4 129,-3 4 0,-9-3 129,0 3 0,-14-5 129,-1 4-129,-11-3 0,-1 0 0,-7-2-129,-1 1-129,-4-4 0,3-1-258,0 1-129,-4-13-774,13 10-2580,-6-7-1161,2-2-258,1-5-516</inkml:trace>
  <inkml:trace contextRef="#ctx0" brushRef="#br0" timeOffset="73576.2083">15528 14892 3612,'-3'-20'4644,"-1"2"-387,4 18 129,0-13-3741,0 13-516,0-16 258,0 16 0,0-11 129,0 11-129,0 0-129,0 0 129,-7 12 0,2 5-129,5 15 0,0 6 0,0 16-129,0 7 0,1 9 387,-1 2-258,0 3 0,-2-2 0,-3-1-129,-4-11 0,-1-8-387,1-10-129,-6-19-2064,3-4-2322,1-7-387,0-12-387</inkml:trace>
  <inkml:trace contextRef="#ctx0" brushRef="#br0" timeOffset="74423.2567">15244 15945 3870,'0'0'4644,"0"0"-258,0 0-258,0 0-3999,0 0 0,0 0 129,-7 7 0,6 10 129,-5 0 129,5 12 0,-8-3-129,8 11 129,-6 1-129,1 1 129,0-5-387,2-5 129,-2-4-129,2-5-129,1-3-129,3-17 0,0 0-387,-14-6 0,14-12-258,-6-10-258,6 3-129,-4-13 0,4 0 387,0-6 0,1 2 645,3 1 0,0 2 516,3 7 387,-5-2 0,7 13 0,-6-8 0,5 13-129,-3-1-258,-5 17-129,15-19-258,-15 19 129,17-6-129,-5 6 129,0 3-129,3 7 129,0 3 0,3 7 129,2 2-129,3 4 0,3 2 0,2 4 129,2-2-129,3 2 0,1-6-129,2 1 129,-2-8-129,2-2 129,-3-7 0,0-3 0,-6-7 0,1 0 129,-7-7 129,2-5-129,-10-5 129,2 0-129,-8-14 129,-1-1-129,-6-7 0,0 0-129,0-6 0,-6 3-129,-1 1 129,0 2-387,0 7 0,-4 2-774,11 14-2967,-6 0-903,-4-1-645,-4 3-129</inkml:trace>
  <inkml:trace contextRef="#ctx0" brushRef="#br0" timeOffset="75447.3153">12991 14887 6708,'-13'13'4644,"-14"-4"-258,13-7-387,-4 10-3354,-8-5-129,3 13 0,-4-5 0,-6 8 0,-4-3 0,-1 8 0,-4-5-129,1 4 0,1-4 0,2 2-258,4-4-258,3-4-258,8 3-387,-4-18-1161,14 5-2451,-2-4-387,0-3-258,1-5-129</inkml:trace>
  <inkml:trace contextRef="#ctx0" brushRef="#br0" timeOffset="75951.3441">11752 15373 6837,'11'0'4386,"-3"13"-258,-8-13-129,-2 29-3741,2-3-258,0 12 0,2 7 0,-2 11 0,0 6 129,-3 4 129,-4 4-129,-8-5 258,5-2 0,-7-12 0,2-4 0,-6-15 129,3-7-258,-4-11 0,1-6-129,-2-8-129,-3-8 129,-2-9-129,0-7 0,-1-6 0,1-5 0,2-5 0,2-4 0,7 0-129,4-3 0,12 2-258,1-4-258,18 10-903,-5-10-1419,12 5-1419,5 6-129,0-1-387</inkml:trace>
  <inkml:trace contextRef="#ctx0" brushRef="#br0" timeOffset="76261.3619">11515 15320 8901,'0'0'4515,"-12"-4"0,12 4-129,9-5-3741,4 1-258,13 1-129,3 0 0,7 2-129,1 0-129,4 1 0,0 0-129,-4 1-258,3 10-387,-13-11-1032,9 6-2322,-6 4-645,-6-5 0,1 3-516</inkml:trace>
  <inkml:trace contextRef="#ctx0" brushRef="#br0" timeOffset="77107.4099">12146 15441 2451,'19'18'3999,"7"6"0,-19-10 0,1 1-2838,4 13-258,-3-2 0,3 12-129,-11-2 129,1 11 0,-5-5-129,-3 10 0,-11-7 129,7 5-258,-10-11-129,5-2-129,-2-9-129,4-4-129,0-9 129,2-7-516,-1-8 258,0-3-258,1-11 129,-4-13-258,4-2 0,-8-14-129,9 2-129,-10-10-387,13 5-387,-12-15-774,14 15-129,-8-5-387,12 11 258,-11-5 0,12 13 258,-3-2 516,3 6 1290,0 4 774,0 3 903,0 7 516,-3-1 0,3 15 387,-2-18-387,2 18 129,0 0-516,0 0-129,-5-11-387,5 11-129,0 0-258,10 0 0,-10 0-129,22 0-129,-9 0 258,12 0-258,0 0 129,10 0 0,2 0-258,4 0 0,1 0-258,-2 0-387,7 1-387,-13-1-1935,4 0-1548,-3 3-129,-7-3-387</inkml:trace>
  <inkml:trace contextRef="#ctx0" brushRef="#br0" timeOffset="80403.5987">13370 14838 1935,'12'0'3999,"-12"0"-129,0 0-129,0 0-2580,0 0-516,0 0-129,0 0 258,0 0-258,0 0 129,4 7 0,-4-7-129,5 10-258,-5-10-129,9 22-129,-2-4 129,3 3-129,1 5 0,0 6 0,7 2-129,-4 7 258,3 1-258,-2 2 0,3 2-129,-6-6-903,8 1-2580,1 1-774,-13-9 0,6 3-258</inkml:trace>
  <inkml:trace contextRef="#ctx0" brushRef="#br0" timeOffset="80839.6238">13316 15649 2193,'2'-36'4257,"2"26"129,-4-6-129,-1 3-3354,1 13 0,0 0-258,0 0-129,0 0 129,3 5-387,-3 10 129,0 9-258,0 7 129,0 6-129,0 6 0,-2 3-129,-4-2 0,1-5 129,-1-3-258,-3-17-516,9 1-1806,0-20-2064,-8-13-129,8-16 0</inkml:trace>
  <inkml:trace contextRef="#ctx0" brushRef="#br0" timeOffset="81231.6461">13355 15438 6450,'0'0'4773,"0"14"-516,0-14-258,-4 23-3870,4-5-129,1 5-129,9-1-129,0 6 258,2 4-129,3-1 258,1 3-129,5 3 129,-2-5-129,3 0 0,1-4 129,0-2-129,0-10-129,-3-3 129,1-9 0,-6-4 0,0-6 129,-6-8 129,-1-5 0,-6-11 0,1 4 129,-3-10 0,-2 4 129,-8-4-129,5 2 0,-4-1-258,-1 6 129,2 3-258,0 2-129,6 7-387,-5-5-645,7 22-2064,4-14-1290,-4 14-387,16-15-387</inkml:trace>
  <inkml:trace contextRef="#ctx0" brushRef="#br0" timeOffset="81517.6624">13786 15458 3354,'8'58'3870,"-5"-34"-129,12 15-258,-3-3-3612,3 0 258,2 4 129,-3-4 129,1-2-129,-6-4 0,-2-11-645,4-1-1806,1-7-1677,-12-11-645,0-15 129</inkml:trace>
  <inkml:trace contextRef="#ctx0" brushRef="#br0" timeOffset="81907.6848">13836 15348 4644,'0'0'4515,"0"0"-129,8-11-258,2 3-3354,0-4-516,10 2-129,-3-3 129,8 1-129,-1 1 129,4 3-129,-1 2 129,1 4-129,-1 2 0,1 0-129,-6 7 0,-1 3 129,-4 4-129,-4 3 258,-7 0 0,-4 7 0,-4-3 129,-9 5 258,-7-2-258,0 6-129,-11-5 129,1 2-387,-6-6 258,1-1-516,4 1-129,-6-15-1419,14 4-2967,-5-6-129,4-1-516,3-3 258</inkml:trace>
  <inkml:trace contextRef="#ctx0" brushRef="#br0" timeOffset="82343.7098">13568 16162 6321,'15'-35'4644,"-9"17"-129,-2-1-1161,-4 19-3225,9-17 0,-9 17 129,0 0-129,7 17 129,-7 3-129,0 10 0,0 10 0,0 7 129,0 5-129,0 0-258,0 4 0,-2-7-645,2 6-2064,0-11-1677,-6-13-129,-5-4-258</inkml:trace>
  <inkml:trace contextRef="#ctx0" brushRef="#br0" timeOffset="82723.7315">13262 16815 8127,'20'0'5160,"-20"0"-516,19 0-129,-19 0-4128,14 9-774,-14-9 129,14 31-258,-8-3 387,-4 7-129,-2 6 258,0 2 0,-6 4 129,-4-9-129,-1-2-129,5-2-1419,-6-19-2838,12-15-129,-13-15-645,9-13 129</inkml:trace>
  <inkml:trace contextRef="#ctx0" brushRef="#br0" timeOffset="83130.7548">13356 16677 6837,'14'19'4902,"-14"-19"-645,12 23 0,-3-11-4257,-1 6 0,2 2 0,1 5 0,2 1 129,-2 2 0,4 3 129,2 2 0,4 1-129,-2-7-129,8 6 129,-2-10-129,5 0 0,-1-10 0,3 1 0,-3-10-129,0 0 258,-2-4-129,-1-3 0,-3-7 129,-2-2 0,-4 0 258,-3-5-129,-3-4 0,-4-7-129,-4-2 258,1-7-258,-4-3 0,0-4-129,0 0 0,0-3-258,0 6-387,-3-11-2451,5 6-1806,7 3-129,-2-3-645</inkml:trace>
  <inkml:trace contextRef="#ctx0" brushRef="#br0" timeOffset="112251.4204">16623 8703 1935,'22'2'3354,"-2"-2"-516,-3 2-2064,-1-2 387,5 8 0,-4-4-129,13 9 129,-7-1-129,9 12 0,-4-2 0,8 14-387,1 1-129,7 9-129,4 2-258,5 5 258,0-3-387,7 1 129,0-2-129,2-3 129,-2-6 0,-2-5 0,-2-5 0,-5-5-258,0-3-387,-15-7-1032,-1-6-2580,-4-2-516,-17-7-258</inkml:trace>
  <inkml:trace contextRef="#ctx0" brushRef="#br0" timeOffset="112695.4457">17471 8543 5676,'18'12'4773,"-18"-12"-129,30 3-903,-11-1-3741,10 1 0,8 4 0,8-3 0,6 1 129,11-2-129,4 1 129,6 0 0,9 5 0,6-4 129,7 6-129,5-1 0,8 5-129,6 1 0,8-2 129,2 3-129,6-1 0,3 1-129,-1-3 129,-4-1 0,-7-4 0,-5 0-129,-9-1 129,-9 1-129,-15-6-387,-8 11-1032,-22-6-2193,-9-4-903,-9 3-129</inkml:trace>
  <inkml:trace contextRef="#ctx0" brushRef="#br0" timeOffset="113320.4816">17257 9811 3999,'0'53'4386,"0"-14"-258,-10-3-129,0 10-3999,3 1-258,3-2 258,0-4 0,0-5-129,0-9-129,4-8-774,0-19-903,-5-7-2064,10-10-258,-5-16 129</inkml:trace>
  <inkml:trace contextRef="#ctx0" brushRef="#br0" timeOffset="113715.5042">17163 9740 2322,'42'42'4386,"-12"-14"-258,-7-8-258,4 5-3354,4 8-258,-2 0-129,3 0 0,-7 0 129,0 1 0,-6-7 387,4-1-258,-9-10 258,7 0 0,-3-16 0,4 0-129,-1-15-258,0-4 129,-2-8-258,1-6 129,-5-2-258,-2-6 129,-7-3-129,-3 1 129,-3 1 0,-1 4-129,-6 6 129,0 3-129,0 6 0,-2 3-129,9 20-387,-15-22-774,15 22-2709,0 0-645,0 0-387,-8 8 129</inkml:trace>
  <inkml:trace contextRef="#ctx0" brushRef="#br0" timeOffset="114009.521">17884 9844 5805,'12'52'4515,"-12"-26"-258,3 10-387,-3 3-4257,0 4 129,0-4 129,5 1 129,-2-4-129,0-3 258,4-7-129,-1-6-258,-6-20-1032,0 0-2709,15 3-129,-15-15-516</inkml:trace>
  <inkml:trace contextRef="#ctx0" brushRef="#br0" timeOffset="114399.5433">17930 9772 3096,'0'0'4644,"10"-8"-129,-10 8-129,15-19-1935,-3 14-2451,5-4 0,-1-1 0,8 0 0,0 2 0,1-3 0,1 8 0,3-4 129,0 5-129,-5 2 0,4 0 129,-6 9-129,-1 1 258,-8 5-129,-1 2 129,-12 2 129,-3 0-129,-13 1 129,-2 5-129,-9-7 129,-3 0-129,0-4-129,-2-2-129,3-3-129,3-6-516,8 5-903,-1-8-2967,8-1-258,11 1-387,-1-22 387</inkml:trace>
  <inkml:trace contextRef="#ctx0" brushRef="#br0" timeOffset="114980.5765">19922 9022 3483,'8'46'4644,"-1"-12"-516,-7-1 129,-3 12-3999,-1 7-129,-4 3 258,2 2-129,-5-7 0,0-1-258,-1-7 129,4-16-774,7-10-2193,1-16-1290,0-12-516,2-9 0</inkml:trace>
  <inkml:trace contextRef="#ctx0" brushRef="#br0" timeOffset="115415.6014">19792 9041 4902,'41'65'4644,"-9"-27"-903,-7-13-258,8 9-4257,1-5 0,10 3 0,-3-3 516,0-5 387,-5 0 0,0-9 645,-1 3 129,-9-11 129,5 3-129,-11-10 0,3 0-387,-8-6-258,0-11 0,-7-5-129,-2-3 129,-5-8-258,-1-5 258,-2-6 0,-4-5 0,-1-7 129,2 6 0,-2-6-129,5 5 0,2 0 0,1 5-129,6 8-129,2 5-129,4 10-258,-3-2-516,7 19-1419,-5-4-2322,-1 4-387,-11 6-129</inkml:trace>
  <inkml:trace contextRef="#ctx0" brushRef="#br0" timeOffset="115692.6172">20712 8937 5934,'6'80'4773,"0"-33"-774,-6-9 0,0 7-4644,0-3 387,2-2 0,-2-11 129,0-2 0,0-9 0,-1-5-387,1-13-1548,-13-4-1806,13 4-774,-7-31 387</inkml:trace>
  <inkml:trace contextRef="#ctx0" brushRef="#br0" timeOffset="116035.6369">20680 8915 1161,'-2'-67'4128,"2"48"0,0 1-1548,0 0-1161,0 18-129,13-23-387,1 18-258,-4-7 129,13 10-129,-3-6 129,9 8-258,-1-4-129,6 4 129,-1 1-258,4 8-129,-5 1 0,-3 3 0,-4 3 0,-3 5 0,-8-1 129,-4 8 129,-10-5 129,0 10 0,-19-4 0,4 5-129,-12-3 0,-1-2 0,-4-1-387,-3-6 0,2 1-258,-6-11-387,10 7-1548,-12-11-2580,1-4-258,-9-1-387,-5-3 129</inkml:trace>
  <inkml:trace contextRef="#ctx0" brushRef="#br0" timeOffset="116659.6725">18007 10672 645,'7'-3'3999,"-7"3"387,0 0-129,-3-14-2709,3 14-258,0 0 0,0 0 0,0 0-387,2 8 0,-2-8-387,2 20 0,0-2-129,3 10-129,1 7 0,5 11-258,-4 4 129,0 11-129,0-1-129,1 1-129,0 2-516,-8-15-903,5-4-2709,1-5-516,-5-11-258,3-10 129</inkml:trace>
  <inkml:trace contextRef="#ctx0" brushRef="#br0" timeOffset="117454.718">17830 11667 2451,'0'70'4257,"-6"-33"0,5 10-129,-5-2-3483,-1-4-258,5-1 0,-1-11-258,1-5-129,1-10 0,1-14-129,0 0-258,0-11 129,0-7-258,0-11-258,0-1 258,0-11-387,0-1 258,-5-10 129,5 4 258,-4-3 0,1 1 645,3 6 0,-3 4 258,3 10 0,-3 4 0,3 13 0,0 13 0,0 0 0,1 5-129,4 20-258,2 4-129,5 9 0,2 4 129,2 6-258,5 1 129,5 0 0,2-5 129,5-4-129,-1-9 258,6-4-129,-4-8 0,7-10-129,-2-5 0,1-4-129,0-8 0,-1-5 0,-5-4 0,-2-3 129,-7-4 258,1 2-129,-11-6 129,1 4 0,-9-6 0,0 1 129,-7-4-129,0 2 0,0 1-258,-5 2 0,-2 2 0,-2 1-129,3 5-387,-1-3-645,7 10-2322,1-2-1419,2-5-129,5-2-387</inkml:trace>
  <inkml:trace contextRef="#ctx0" brushRef="#br0" timeOffset="118011.7499">20639 9786 5031,'0'12'4773,"7"0"-387,-7-12-387,9 20-3741,-3-1-129,1 0 129,3 9 258,-7-2-129,4 6 0,-4 5 258,4 7-129,-6 0-129,5 5 0,-3 4-516,-3-5-903,10 8-2322,-7-1-1161,-3-11-516,0 0-258</inkml:trace>
  <inkml:trace contextRef="#ctx0" brushRef="#br0" timeOffset="118667.7874">20317 10860 6321,'19'20'4386,"4"4"-387,-19-5-903,8 6-3225,-3 4 0,4 11 0,0 4 387,-6 7-129,3 5 129,-3-3 129,3 2 129,-1-5-258,2-1 129,0-10-129,3-5 0,3-7-258,2-5 0,0-5 0,1-5 0,-1-3-129,-1-4 258,-2-5-129,-2 0 129,-1-1 0,-3-6 129,-10 7-129,14-18 129,-8 4-129,-1 1 0,-4 0-129,-1 1 0,0 1 0,0 11-129,-5-16 0,5 16 0,-14-5-129,4 2-258,10 3-645,-26 6-2193,10-3-1161,3 3-516,-7-6 387</inkml:trace>
  <inkml:trace contextRef="#ctx0" brushRef="#br0" timeOffset="119326.8251">20253 10906 3483,'6'8'4644,"-6"-8"-516,26 5-129,-6 2-3225,5 2-903,8 2 129,9 8 0,3 3-129,2 9 129,0 7 0,-1 3 129,-2 4 129,-1 0-129,-1 6 129,-5-4 0,3 1 0,-2-8-129,-1-1 129,-1-6-129,-4-5-129,-1-7 0,-4-4 0,-5-8 0,-5-6 129,-6-3 0,-11 0 0,11-20 129,-11 2 0,-1-12-129,-6-3 129,-7-8 0,0-1-129,-6-5 129,3-5-129,0-2 129,5 1-258,0 3 129,7 2 0,2 2 0,3 4 0,5 6-258,-1 3 129,7 12-903,-9 0-2838,4 0-903,2 4-129,-8-5-516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9:5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284 1061 2,'0'0'3,"0"0"0,0 0-2,0 0-1,0 0 1,0 0-1,0 0 0,0 0 0,0 0 0,-4-9-2,4 9 0,-14-5-1</inkml:trace>
  <inkml:trace contextRef="#ctx0" brushRef="#br0" timeOffset="461">0 1020 23,'0'0'7,"0"0"1,0 0 0,0 0-2,0 0-2,0 0-1,0 0-1,0 0 0,0 0 0,0 0 0,0 0 0,0 0-1,0 0 0,0 0-1,0 0 1,0 0-1,0 0 1,0 0 1,0 0 1,0 0 0,0 0 1,0 0-1,10 5 0,-10-5-1,0 0 0,9 5-1,-9-5 0,9 5-1,-9-5 1,14 3 0,-14-3 0,17 1 0,-5-2-1,1 1 1,3-1 0,-1 1 0,5 1 0,0 1 0,3 0 0,0 2 0,4 2 1,1-1-1,0 0 0,3 1 0,-2-1 1,2 1 0,-2-1 0,2-1-1,-1-1 1,0 1 0,1-3 0,2 2 0,0-3-1,0 2 1,0-1-1,1-1 1,-2-1-1,1 0 1,-1 0-1,0 1 0,0-1 0,1-1-1,1 2 1,1 0-1,-1 0 0,0 2 1,0-1-1,-1 0 0,1 0 1,0 2 0,1-3-1,1 2 1,-1-2 0,0 1 1,0-1-1,1 2 0,0-1 0,3 0 0,-1 1 0,1-2 0,-1 1 0,3 0 0,-2-2-1,-1-1 1,-1-1 0,-3 1-1,-2 0 0,-1 0 1,2-1-1,0 2 0,1-1 1,0 1-1,0-1 0,1 0 0,2-1 1,2 2-1,-2-2 0,2 2 0,2-1 0,-1 2 0,0 0 0,0 0 1,-2 0-1,-4 2 0,-4-2 0,-4 0 0,-5 0 0,-1 0 0,-2 0 0,-1 2 0,-1 0 0,-1 0 0,-2 0 0,-1 0 1,-2 0-1,-10-2 0,14 1 1,-14-1-1,0 0 0,0 0 0,0 0 0,10 2 0,-10-2 0,0 0-1,14 3 2,-14-3-1,9 1 0,-9-1 0,0 0 0,9 0 0,-9 0 0,0 0-1,0 0 1,0 0 0,0 0 0,0 0 0,0 0 0,0 0 0,0 0 1,9 3-1,-9-3 0,16 0 0,-1 1 0,8 1 1,10 1-1,9 2 0,8 0 0,9 0 0,7 1 0,6 0 0,4-1 0,2 1 0,0-1 0,1 1 0,-2-1-1,-1 2 1,-4 4 0,-4 0 0,-6 1 1,-5 1-1,-10-3 0,-9-1 1,-10 1-1,-6-2 1,-9-6 0,-4 0-1,-9-2 0,0 0 2,0 0-4,0 0 2,0 0-1,0 0 0,-12 0 0,12 0 0,-14-2 0,3 1-1,1 0 1,-2-3-2,-3 3 0,-5-7-2,-1 7-2,-10-5-3,0 7-3,-9-3-7,-1 1-8,-3 2 0,-5-3 2</inkml:trace>
  <inkml:trace contextRef="#ctx0" brushRef="#br0" timeOffset="2133">3019 1192 7,'0'0'1,"-9"-9"-5</inkml:trace>
  <inkml:trace contextRef="#ctx0" brushRef="#br0" timeOffset="2214">2967 1175 0,'15'-9'0</inkml:trace>
  <inkml:trace contextRef="#ctx0" brushRef="#br0" timeOffset="3425">3134 1154 9,'0'0'11,"0"0"-1,0 0-2,0 0-3,0 0 0,0 0-1,0 0 0,0 0 0,0 0 2,0 0 0,0 0 1,0 0 0,0 0 0,0 0-1,0 0 0,0 0 0,-1-12-2,1 12 0,-2-13-1,2 13 0,-1-18 0,1 6-1,2 0-1,0-4 1,0-3-1,0-7 0,0-4 0,-2-4 0,0-2 0,-3-4 0,0-3 0,0 0-1,1 1 1,1-7-1,1 5 1,1 1-1,2 0 0,1 4 0,0 1 0,0 2 1,-1 4-1,-2 9 0,1 0 1,-1 5-1,-2 1 0,0 3 1,0 1-1,0 1 1,0-1-1,0-1 0,1 1 0,-2 1 0,2 0 0,-1 2 0,1 10 0,-2-15 0,2 15 0,0 0 0,0 0 0,0 0 0,0 0 0,0 0 0,0 0 0,0 0 0,0 0 0,0 0 0,0 0 1,0 0-1,0 0 0,-6-10 0,6 10 0,0 0 0,-8-9 0,8 9 0,-19-15-1,1 7 1,-4-1 0,-5-1-1,-8-1 1,-6 0 0,-5 2-1,-5 0 1,-7 2 0,-5 2 0,-4 0 0,-10 2 0,-4 1-1,-7-2 1,-5 1 0,-5-2 0,-3 0 0,-2-1 0,-5 0 0,2 0 0,-2-1 0,4 1-1,0 0 1,-2 0 0,1 0 0,-2 0 0,2 0 0,1-1 0,3 2 0,2 0 0,1 1-1,5 2 1,4 2 0,9 1-1,8 2 1,7 2 0,7 2 0,8-1-1,8 2 1,9-3 0,8 0 0,6-2 0,7 0 0,3-1 0,9-2 0,-10 2-1,10-2 1,0 0-1,0 0 0,0 0 0,0 0 0,1 13 1,-1-13 0,3 10-1,-3-10 1,3 15 0,-3-15 0,5 21 0,-4-8 0,1 3 0,0 2 0,0 5 0,-1 2 0,0 4 0,0 4 1,0 2-1,0 4 0,0 1 0,1 7 0,1 0 0,3 2 0,2 0 0,0 3 0,0-1 0,4-1 0,-1-1 1,0-4-1,-1-5 0,-2-2 0,-1-3 0,-3-5 0,1-5 0,-2-3 0,-1-3 1,-1-4-1,0-2 0,-1-3 0,0-10 1,0 12-1,0-12 0,0 0 1,0 0-1,0 0 1,0 0 0,0 0 1,0 0-1,0 0 0,0 0 1,0 0-1,0 0 1,0 0-1,0 0-1,0 0 0,4 10-5,-4-10-15,0 0-8,-10-13-2,-3-1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0:23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21 6,'0'0'15,"-9"-10"-7,0 7-1,-1 1-1,-4 1-1,-2 2-1,-1 4 1,0 2 0,-3 5 0,0 1 1,-2 7-1,2 1 0,-1 7 0,1 1-2,3 3-1,2-3 0,4 3 1,3-4-1,7-1 1,8-8 1,9 1 0,5-9 0,10-1 0,3-8-1,10-2 1,0-7-1,5-3 1,-7-2-2,0-5 0,-11-3 0,-6-3 0,-7-4 0,-7 0 0,-9-4 0,-7 1 0,-6-2 0,-3 2 0,-2 2 0,0 6-1,-8 3 0,-1 7 0,-5 8 0,-1 7-1,-4 10 0,-4 7-1,-2 7-1,-4 3-1,7 12-8,-4-2-17,9 2-2,8-4 0,6-1-1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0:36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719-1 1,'0'0'4,"0"0"2,0 0 0,12-2 2,-12 2 1,0 0 2,0 0-1,10-2-1,-10 2-1,0 0-2,0 0-1,0 0 0,0 0-2,0 0-1,8 9 0,-8-9 0,4 13-1,-4-13 1,6 18 0,-1-5 0,2 3 1,0 1-1,1 4 0,-2 4 0,0 6 0,-1 3-1,-4 8 2,-4 7-2,-4 7 1,-5 4 0,-2 6 1,-5 1 0,-3 1 1,-4-1-1,3-1 1,-2-4-1,2-3 1,2-8-2,3-4 1,2-9-2,5-4 0,3-7 0,2-6 0,3-7 0,1-4 0,2-10 0,0 0 1,0 0-1,-1 9 0,1-9-1,0 0-1,0 0-5,-5-9-9,5 9-14,-7-18-3,-2 6 1,-2-3 0</inkml:trace>
  <inkml:trace contextRef="#ctx0" brushRef="#br0" timeOffset="791">92 912 12,'6'-12'13,"-4"-4"-9,2 3-1,0 0 2,0 2 2,-4 11 1,7-17 1,-7 17 2,0 0-1,10-8 1,-10 8-2,0 0-3,0 0-2,0 0-2,0 0 0,0 0-1,0 0-1,0 0 1,0 0 1,1 15 0,-1-5-1,0 4 2,-2 2-1,1 8 1,-3 3 0,0 7 0,-2 5-1,-1 7 0,-1 0 0,-1 3-1,1-2 1,1 1-1,0-4 0,3-2 0,2-8 0,3-5 1,4-4-1,4-2 1,6-8 0,9-6 0,8-4-1,11-10 1,8-4-1,11-8 1,8-6-1,7-8 0,1-1 0,2-1 1,-1-2 0,-3 3-1,-5-1 0,-4 6 0,-11 5 0,-5 4 0,-9 4-1,-7 4 1,-9 2-1,-7 3 2,-8 3-2,-11 2 1,10 0 0,-10 0 0,0 0 0,0 0 0,0 0 0,0 0-1,0 0 1,0 0-1,0 0 0,0 0 0,0 0 0,0 0 0,0 0 0,0 0 0,0 0-1,0 0 1,0 0 0,0 0 0,0 0 0,0 0 0,0 0 0,0 0-1,0 0 1,0 0 0,0 0-1,0 0 1,0 0-1,0 0 0,0 0 1,0 0-1,0 0 0,0 0 1,0 0-1,-13 5 0,13-5 0,-19 6 0,2 0 0,-6 2-1,-8 3 1,-6 0 0,-7 4 0,-7 0-2,-8 4 2,-5-4 0,-4 2 1,-4-1-1,-3-1 1,-2 1-1,1-2 1,1 1 0,5-3 0,5-1 0,11-1 0,6-3 0,9-1 0,11-2 0,8-3 0,6-1 0,14 0 0,-12-1 0,12 1 0,0 0 1,0 0-1,0 0 0,1-14 0,1 5 1,0-6-1,0-3 0,1-7 0,-1-8 1,2-6-1,-2-2 0,0-5 1,4-3-1,-1-2 0,2 1 1,2 4-1,3 3 0,-1 6 0,0 3 0,2 4 0,-2 7 0,-2 5 0,0 4 0,-4 4 0,-5 10 0,5-14 0,-5 14 0,0 0 0,0 0 0,0 0-1,0 0 1,0 0-1,0 0 0,0 0-1,-1 12-1,0 2-6,-7 1-15,-2 7-6,-3-1-2,-3-1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0:07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772 0 8,'-14'73'7,"-3"9"0,-3 11 2,-2 7-1,-3 12 1,-4 6-1,-5 11-1,-2 12-1,-7 10-1,-3 6-2,-4 6 0,-7 3-1,-3 4-1,2 2 1,1-3-2,2-7 0,9-7 0,5-12 0,10-15 0,10-11 1,8-13 0,11-14 0,8-13 0,9-12 1,8-9 0,9-7 0,8-5-1,4-5 0,6-6-1,2-5 0,0-3-1,3-4 1,1-3-1,-1-3 1,1-2 0,7-4 1,6-3 0,9-4 1,11-4-1,13-3 1,12-7 0,12-1-1,10-3 1,5-2-1,12-2 0,8-1 0,5 2-1,3 0 1,2 6-1,2-2 0,8 1 0,6-1 0,6 1 0,2-2 0,13-3 0,11-3 0,13-2 0,3 0 0,6 0 0,-1 5 0,0 2 0,-4 5 0,-5 5 0,-3 4 0,-4 4 0,-3 1 0,3 1 0,1 1 1,4 2-1,4-1 0,-2 3 0,-7-2 0,-3 2 0,-4-2 0,-5 1 0,-5-1 0,-10-1 0,-6-2 0,-3 0 1,-1 0-1,-9-1 1,-2 3-1,-6 0 1,-2-1-1,-5 1 0,-8-2 0,-7 0 0,-8-1 0,-6 0 1,-6-1-1,-9-1 0,-10 3 0,-9-2 0,-6 2 0,-9-3 0,-10 0 0,-8-3 0,-11-1 1,-8-3 0,-7-4 0,-9-2 1,-6-1-1,-7-1 1,-3 3-1,-3 0 0,-5 0 0,-1 2-1,1 1 0,-2-1 0,3 1 0,3-3-1,1-2 1,1-1 0,4-7 0,-1-3 0,2-3 1,0-7-1,-3-6 1,-1-7-1,-2-10 0,-1-6 0,-3-4 0,-1-4-1,-1-1 1,-2-1-1,0 1 0,-1 4 1,0 5 0,-3 1 0,-1 1-1,-2 0 1,-3 2 0,-3 0 0,0 2-1,-2 1 1,-4 2 0,3 4-1,-1 8 1,-1 3 0,1 4 0,1 6-1,1 3 0,0 3 0,-1 6 1,3 4-1,0-1 0,0 5 0,8 10 0,-14-15 1,14 15 0,-11-16 0,11 16 0,-18-17-1,6 5 1,-4 1-1,-7-4 1,-6-1-1,-5-2 0,-7 0 1,-12-5-1,-11-3 1,-11-1-1,-10-5 1,-11 0-1,-11-3 1,-13-2 0,-19-1-1,-3 0 1,-10 0-1,-7 2 0,-8 0 1,-6 1-1,-2 2 0,-3 3 1,1 1-1,-2-1 1,1 3 0,1 0-1,3 2 1,4 0 0,2 0 0,6 1 0,5 0 0,3 0-1,4 0 1,4 0 0,2 1 0,1 2 0,2 2-1,3 4 1,3 5 0,2 5 0,5 4 0,6 3 0,10 2 0,11-1 0,3-1 1,10 0-1,1-4 0,4-2 0,1-2 0,0 2 0,-3 1 0,-5 5 0,-4 6-1,-6 4 0,-3 9-1,-1 1 1,-1 4-1,-1 0 1,0-4-1,1-2 1,2-4 0,1-5 0,2-4 1,-2 0 0,-3 0 0,-5-1 0,-7 7 0,-4 2 0,-8 5 0,-8 5 0,-5 1 0,-1 2 0,-3-3 1,1-3-1,3-4 1,1-4 0,3-7 0,9-4 1,5-4-1,4-2 0,4-1 1,7 2-1,4 1-1,8 0 1,7 2 0,3 0-1,10 1 0,7 1 1,4 0-1,9 1 0,4 0 0,4 0 0,8 0 0,5 2 0,3-2 1,4-1-1,5-2 0,5 0 0,4 0 0,3-1 0,2 1 0,10-1 0,-15 1 0,15-1 0,-15 5-1,15-5 1,-15 6 0,15-6 0,-16 5 0,16-5 1,-11 4-1,11-4 1,0 0-1,-16 4 1,7 0-1,-4-1 0,-4 0 1,-4 0-1,-5 1 0,-1-1 0,-5-1 0,-1 1 0,-1 3-1,-2 0-5,0 6-16,0 6 0,-6-10-1,7-3-2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7T22:33:18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18136 5189 1,'0'0'1418,"0"0"-257,-7-5-387,7 5-258,0 0-258,0 0-129,-12-7-129,12 7-129,0 0 0,-14-7 0,14 7 129,-14 0 0,14 0 129,-14 0-129,14 0 129,-15 0 0,15 0 0,-11 0 129,11 0 0,0 0 0,-13 4 258,13-4 129,0 0-129,0 0 0,0 0-129,0 0 129,0 0-258,0 0 129,0 0-258,0 0 0,0 0 129,0 0-129,7 5 258,-7-5-258,13 2 0,-13-2 0,22 4 0,-11 2 129,4-3-129,2-1 0,1-2 129,1 3 0,0-3 129,5 3-129,-3-3 0,5 1-129,-5 0 258,2 4-258,1-4-129,0 2 129,-2-3 0,1 3 0,-1-3 258,0 0-129,1 0-129,0 0 129,0 0 0,0 0-258,-2 0 129,3 2-129,-1-1 0,1 3 0,-4-2 0,4-2 258,0 2-258,-2-2 129,-2 2-129,3 0 129,-2-1-129,-1-1 129,0 0 0,1 0-129,-2 0 129,1 1-129,1-1 0,-1 0 129,1 0-129,-1-2 0,0 2 0,3 0 0,-4-1 0,3-1 0,-4 2 0,4 0 129,-4 0-129,5 0 0,-3 0 129,0 0-129,1 0 129,-1 0 129,-2 0-129,4 1 0,-3-1 0,-1 0 0,-2 0 0,1 0 0,0 0-129,2 1 129,-4-1 0,2 0 0,-4 0 0,3 0-129,0 0 129,-2 0 0,0 0-129,0 0 129,0 0 129,0 0-129,1 0 0,3 0 0,-3 0 0,3 0-129,-3 0 129,2 1 0,-1-1-129,3 0 129,-4 0-129,0 0 258,-1 0-258,1 0 129,-3-1 0,2-2 0,-3 1-129,2 2 129,1-3 0,1 0-129,0 0 0,2 3 129,-1 0-129,2-2 0,-3 1 0,3-2 129,-3 2-129,0 1 0,0 0 0,1 0 0,-1 0 129,2 0-258,0 0 129,0 0 0,1 0 0,1 0 0,-2 0 129,1 0-129,-2 0 0,2 0 129,0 0-129,2 0 0,0 0 0,0 0 0,1 0-129,0 2 258,2 0-129,-2-2 0,-2 0 0,1 0 0,-4 0 0,1 0 0,-2 0 0,-1-2 0,-1 1 0,0 0 0,-1-1 0,-1 2 0,0 0 0,-11 0 0,19 0 0,-19 0 0,15 0 0,-15 0 0,14 0 0,-14 0 129,13 2-258,-13-2 129,11 0 129,-11 0-258,11 2 129,-11-2 0,0 0 129,11 0-258,-11 0 258,0 0-129,14 2 0,-14-2 0,12 0 0,-12 0 0,10 0 0,-10 0 0,0 0 0,13 0-129,-13 0 0,0 0-129,0 0-258,0 0-516,11 1-3225,-11-1-387,0 0-258,-1-7 0</inkml:trace>
  <inkml:trace contextRef="#ctx0" brushRef="#br0" timeOffset="12434.7112">21489 4588 1,'0'-12'773,"0"12"-128,0 0-258,0 0 129,0-11-129,0 11 0,0 0-129,0 0 258,0 0-258,0 0 258,1-10 0,-1 10 129,0 0 387,0 0-258,0 0 0,0 0-129,0 0-129,0 0 0,0 0-129,1-13 0,-1 13-258,0 0 0,0 0 129,0 0 129,0 0-258,0 0 129,0 0-129,0 0 0,0 0 0,0 0 129,0 0-129,0 0 0,0 0-129,0 0 0,0 0 129,0 0 0,0 0-129,0 0 129,0 0 0,3 8 129,-3-8 0,0 0-129,4 15 129,-4-15-129,2 19 0,1-10-129,-2 6 129,1-1-129,1 2 387,0 0-516,1 1 387,2 0-258,-1 0 129,1-1 0,0-3-129,-1-1 0,-5-12 0,13 20 0,-13-20 0,7 12-129,-7-12 258,0 0-129,0 0 0,10 3 129,-10-3 0,0 0 0,7-10 0,-7 10-129,7-18 129,-4 4-129,1-1-129,1-2 129,1 1-129,1-4 258,1 3-258,0 0 387,-2 1-258,6 4 258,-6-1-258,1 1 129,-7 12 0,12-13-129,-12 13 0,0 0-129,11-11 258,-11 11-129,0 0 0,0 0 0,0 0 0,0 0 0,0 0 0,0 0 0,0 0 129,12 7-129,-12-7 0,0 0 129,14 17 0,-14-17-129,11 19 258,-7-6-387,4 1 258,-5-2-258,3 3 258,-3 2-258,1-3 258,-1 3-129,-1-5 0,-1-1 129,-1-11-129,1 14 129,-1-14-129,0 0 0,0 0-129,0 0-387,0 0-1161,0 0-2322,0 0-129,-6 0-387</inkml:trace>
  <inkml:trace contextRef="#ctx0" brushRef="#br0" timeOffset="13238.7572">21892 4691 1806,'0'0'2193,"0"0"-645,0 0-387,-11-8-258,11 8 0,-5-12 0,5 12-258,-4-14-387,4 14 129,-4-17-129,4 17 258,-2-18-258,2 18 129,0-17-387,0 17 387,6-17-129,-6 17 129,13-17-258,-13 17 0,20-12-129,-9 8 129,-1-3 129,2 5-129,-12 2 0,18-7 0,-18 7-129,16 0 0,-16 0 0,13 0 0,-13 0 129,0 0-129,13 11 129,-13-11-129,8 17 258,-8-17-129,8 18 258,-5-3-516,-2-2 387,0-1-387,-1-12 387,0 17-258,0-17 129,0 17-129,0-17 129,-13 11 129,13-11-129,-20 8 258,7-7-129,0 3-258,-2-3 129,1-1-129,0 0-129,0-3-387,14 3-129,-21-14-1161,14 1-2193,7 13-258,-3-21 129</inkml:trace>
  <inkml:trace contextRef="#ctx0" brushRef="#br0" timeOffset="14122.8078">22229 4213 1935,'0'0'2064,"0"0"-516,0 0-387,0 0-387,0 0-129,0-11-387,0 11 258,0 0-387,0 0 129,5-13 0,-5 13 0,0 0-129,0 0 0,0 0-129,0 0 0,0 0 129,0 0 0,0 0 258,10 0-258,-10 0 129,1 6 129,-1-6 0,4 15-129,1-2 0,-1-1 129,2 5-129,1 3-129,2 1 129,3 7-129,0-4 258,2 5-258,-1-5 0,1 6 0,-1-6-129,-2 1 0,-2-6 0,-1-3 0,-1-1 129,-2 0-129,-5-15 0,5 14 129,-5-14-129,0 0 0,0 0 0,0 0-258,3 11-516,-3-11-1290,-8-2-1419,8 2-645,-12-6 259</inkml:trace>
  <inkml:trace contextRef="#ctx0" brushRef="#br0" timeOffset="14798.8464">22545 4335 2451,'0'0'2451,"0"0"-387,0 0-516,0 0-258,0 0-387,0 0-258,0 0 0,0 0-258,0 0 0,0 0 0,0 0-258,0 0 387,0 0-258,0 0 0,0 0 0,0 0 0,0 0 129,-5 10-129,5-10 0,0 0-129,0 0 0,0 0 0,-5 12 258,5-12-258,-1 13 0,0-1 0,1 0 0,0 2 0,0 1 0,1 2 0,3-3 0,3 2-129,-4-1 129,6-1 0,-9-14-129,13 19 129,-13-19-129,10 16 0,-10-16 0,0 0 0,0 0 0,0 0 129,0 0-129,0 0-129,0 0-516,0 0-774,0-10-2580,0 10-387,-10-18 0</inkml:trace>
  <inkml:trace contextRef="#ctx0" brushRef="#br0" timeOffset="16010.9158">22714 4330 258,'0'0'1419,"5"-10"129,-5 10 0,0 0 0,4-12-129,-4 12-129,0 0-258,0 0-129,0 0-387,0 0 0,0 0-129,0 0-258,0 0 258,0 0-258,0 0 0,0 0 0,0 0 0,0 0 0,0 0 129,6 10 0,-6-10-129,5 16 0,-1-5 0,-1 1-129,0 2 129,-1-1 0,1 3-129,2-3 0,-1 1 0,0-2 129,0 0-129,-4-12 258,11 17-129,-11-17-129,7 12 129,-7-12 129,0 0 0,0 0 129,0 0 129,0 0-258,0 0 0,0 0 0,11-16 0,-9 3-258,4-4 0,0-1 0,1-3-129,5 1 0,-2 0 129,1 3 0,0 2-129,-1 5 129,-2 0 0,-8 10-129,12-7 129,-12 7-129,0 0 0,0 0 129,0 0 0,9 5 0,-9-5 129,1 15 0,3-3 0,-4-12 0,3 19 0,-3-19-129,3 23 129,0-11-129,1 2 129,-2-2-129,-2-12 0,7 20 129,-7-20-258,8 17 258,-8-17-129,5 11 129,-5-11 258,0 0-258,13 1 0,-13-1 0,7-8 0,-2-4 129,0-1-129,3 0-129,-2-3 0,1 3 0,-2 1 0,0 1 0,-5 11 0,9-17-129,-9 17 129,0 0 0,0 0 0,13-10 0,-13 10-129,0 0 129,11-2 0,-11 2-129,0 0 0,15 7 129,-15-7-129,9 13 0,-9-13 129,9 20-129,-5-6 129,2 0-387,-5-2 129,5 5-903,-5-5-3096,-1-12 129,5 11-645</inkml:trace>
  <inkml:trace contextRef="#ctx0" brushRef="#br0" timeOffset="16475.9424">23256 4238 2451,'0'17'3354,"0"-17"-1935,-6 15-387,6-15 258,-1 14 129,1-14-258,0 15-129,0-1-129,0-14-258,1 25 0,-1-9-258,0 1-258,0 3 0,0-3-129,0-3 0,0-1 0,0-2-258,0-11-387,0 12-1032,0-12-2322,0 0-129,0 0-129</inkml:trace>
  <inkml:trace contextRef="#ctx0" brushRef="#br0" timeOffset="17126.9796">23534 3871 1548,'0'0'1935,"0"0"258,0 0-129,0 0-516,0 0-387,0 0-516,0 0 129,0 0-387,0 0 258,0 0-129,0 7 129,0-7-258,0 14 0,0 0 129,-1-2-129,1 8-129,-4-1-129,-1 5 0,2 3 129,-1 6-129,-1 0 0,0 4 0,-1 3-129,0-4 129,0-2 129,4 3-129,-3-7 0,4-2 129,-1-7 0,2-3-129,2-7 258,7 2-258,3-8 0,6-5-129,3 0-258,-1-5-387,9 0-258,-9-10-1290,3-3-2193,3 2-258,-9-6 258</inkml:trace>
  <inkml:trace contextRef="#ctx0" brushRef="#br0" timeOffset="17528.0025">23420 4103 3354,'0'0'3999,"18"2"-1419,-7 0-1290,-11-2 258,26 0 0,-13-2-129,14 0-258,-4-8-258,10 5-129,1-6-258,6 4-129,0-1-129,1-1-258,-4 2-129,-7 0-774,3 6-2451,-10 1-1032,-23 0-516,11 0 258</inkml:trace>
  <inkml:trace contextRef="#ctx0" brushRef="#br0" timeOffset="18399.0524">22528 4045 129,'0'0'2193,"-2"-12"-129,2 12 258,0 0-516,0-13-129,0 13 129,0 0-258,0 0 129,0-15-129,0 15-258,0 0 0,0 0-129,0 0-387,0 0 129,0 0-129,0 0-387,0 0 0,0 0-129,0 0-129,0 0 0,0 0-258,0 0-129,0 0-516,-15 0-1806,15 0-2064,-5 11-258,5-11-516,0 0 0</inkml:trace>
  <inkml:trace contextRef="#ctx0" brushRef="#br0" timeOffset="19831.1341">24193 4308 903,'-1'-17'1419,"1"17"-129,-1-19-129,1 7-387,0 0-258,0-1 129,2-1-387,4 2 129,-6 12-258,14-21 0,-14 21 0,17-13 129,-17 13-258,17-8 129,-17 8 0,18-1-129,-18 1 258,16 0-258,-16 0 129,14 0 258,-14 0-258,13 1-129,-13-1 258,10 11-129,-10-11-129,7 14 258,-7-14-129,4 19-129,-4-19 129,5 22-129,-4-12 129,-1-10 0,4 20 0,-4-20 129,0 19 0,0-19 0,0 18 0,0-18 387,-7 13-258,7-13 0,-18 15 0,6-13 258,2 2-387,-7-4 0,1 3 0,0-3-129,-3 0 129,4 0-258,-2-7 0,7 2-387,-3-2 0,13 7-129,-17-14-516,17 14-903,0 0-1935,-10-25-129</inkml:trace>
  <inkml:trace contextRef="#ctx0" brushRef="#br0" timeOffset="20804.1898">24405 4106 516,'0'0'1677,"0"0"-387,0 0 258,11 0-258,-11 0 0,0 0 0,0 0-258,16 8-129,-16-8-387,0 0 129,12 15-258,-12-15 258,9 12-258,-9-12 0,7 18 0,-3-8-129,-4-10 0,7 18 129,-7-18-129,7 17-129,-7-17 0,6 14 129,-6-14-129,0 0 387,0 0-258,11 15 258,-11-15 0,0 0 129,0 0-258,0 0 0,13-15 0,-6 3-129,-3-2-129,7-3-129,-2 1 0,2-2-129,2 2 258,-4 2-258,2 3 129,-2 0-129,-9 11 0,13-6 129,-13 6-129,0 0 129,0 0-129,10 8 0,-10-8 129,4 16 0,-4-16 0,7 20 0,-3-6 0,0-1 0,2 3 0,0 3 0,1-2 129,-1-2-129,0-1 0,-1 1 129,-2-5-258,-3-10-387,6 21-2064,-6-21-1677,0 0-387,-6 12-129</inkml:trace>
  <inkml:trace contextRef="#ctx0" brushRef="#br0" timeOffset="22312.2762">21836 5022 1161,'12'-2'1161,"-12"2"-129,0 0 0,0 0 387,0 0 129,0 0 0,11-3-129,-11 3 129,0 0-129,0 0-258,0 0-129,-10 0-516,10 0 0,-13 7-258,13-7-258,-21 10 129,9-3 0,-2 1-129,1 1 0,-2 0 129,1 3-129,-1 1 0,4-2 0,0-3 129,11-8-129,-15 16-129,15-16 129,0 0 0,0 14 129,0-14-129,18 0 0,-4 0 0,1 4 0,2-3 0,1 1 0,0-1-129,1 0 129,-1 4-129,0 1 129,-2 0-129,0-3 0,-2 4 0,-1 0 0,-13-7 129,17 15-258,-17-15 258,7 17 0,-7-17 258,0 16-258,0-16 129,-10 18 0,-2-11 0,1 0 129,-4 0-129,0-4 129,-4 3-129,2-2-129,-3-2 129,1 1 0,-1-1-129,2-1-129,3-1 129,0 0-129,15 0-387,-19 0-129,19 0-516,0 0-1032,0 0-1935,0-8-516,0 8 387</inkml:trace>
  <inkml:trace contextRef="#ctx0" brushRef="#br0" timeOffset="23055.3187">22040 5162 774,'16'1'1935,"-16"-1"0,0 0-258,16 0 0,-16 0-516,14 0-129,-14 0-258,17-9-258,-17 9 129,23-18-258,-10 6 0,2-1-258,-2 0 129,2 0-258,-4 2 0,-11 11 0,14-17 0,-14 17-129,0-11 0,0 11 0,-10-5 0,-1 5 129,-1 0-258,-3 0 258,1 3 0,-3 2 0,1 1 0,2 0 0,-1 1 258,3 0-258,-1-2 129,13-5-129,-20 16 129,20-16 0,-10 18 0,10-18 0,-4 17 258,4-17-129,0 19 0,0-7 0,0-12 0,2 24 0,2-12 0,-1 3-129,2-3 0,3 3 129,-8-15-129,20 21 129,-7-13 129,1-3-258,3 1 129,6-2-258,-2-4-129,4 0-258,0 0-1032,1 0-2838,-9-13-129,11 9-129</inkml:trace>
  <inkml:trace contextRef="#ctx0" brushRef="#br0" timeOffset="23895.3667">22362 5083 2580,'0'-5'1806,"0"5"258,0 0-387,0 0-387,0 0-258,0 0-258,0 0-129,0 0-258,0 0-258,0 0 387,0 0-129,0 0 129,0 0-129,0 0 129,0 0 129,9 5 0,-9-5-129,6 16-129,-6-16-258,3 20 129,0-10-129,-1 4-129,-2-14 0,3 20 129,-3-20-129,4 16 0,-4-16 129,0 0-129,0 0 129,0 0 129,13 5-129,-13-5-129,12-11 258,-4-1-129,2 1 0,3-3-129,-1-2 129,3-1-258,-2 4 258,1-2-129,-2 3 0,1 6 0,-13 6-129,15-16 129,-15 16 0,0 0-129,11-7 129,-11 7 0,0 0 0,0 0 0,4 5 129,-4-5 0,4 14 0,-2-1 0,0-4 0,0 6 129,-1-1-129,1 3 0,1 1-129,-1-1 129,1-3 0,-1 0-258,0-4 0,-2-10-387,7 17-1290,-7-17-2580,0 0-129,14 0-387</inkml:trace>
  <inkml:trace contextRef="#ctx0" brushRef="#br0" timeOffset="24492.4009">22783 4838 516,'6'-12'2967,"-6"12"-1419,0 0-645,0 0 387,0 0-258,0 0-129,0 0 0,0 0-129,0 0-129,6 6 0,-6-6 0,1 14-258,-1-14 258,4 24-129,-4-9 0,4 5 0,-3 5-129,3 2 0,-2 4 0,2 1-258,-2-1 0,3 0 0,-2-1-258,2-3 129,-2-5 0,0-5 0,0-5-258,-3-12-129,6 17-258,-6-17-645,0 0-2838,0 0-129,0-11 129</inkml:trace>
  <inkml:trace contextRef="#ctx0" brushRef="#br0" timeOffset="24912.4249">22692 4971 516,'10'7'3741,"5"-9"0,-1 2-1935,-14 0-129,30-8 129,-16-3-387,7 10-129,-1-10-258,9 6-258,-4-5 0,4 5-516,-1-4 0,1 6-129,1 0 0,0-1-129,-6 0 0,-1 3 0,-2 1 0,-5-1 0,-2 1-129,-14 0 0,15 0 0,-15 0-387,0 0-774,0 0-1935,-8 5-1290,8-5-129,-21 3-128</inkml:trace>
  <inkml:trace contextRef="#ctx0" brushRef="#br0" timeOffset="25865.4794">23084 5087 516,'11'5'1677,"-11"-5"0,15 0-387,-15 0 0,20 0-129,-6 0-129,-2-4-129,3 3-258,-1-6 129,2 5-516,-6-3 258,5 3-258,-4-2 0,0 0-129,-11 4 258,16-8-258,-16 8 0,0 0 0,0 0-129,0 0 0,0 0 0,-3-10 129,3 10-258,-21-1 129,10-4 0,-3 5 0,0 0 129,-2-1-129,2 1 129,3 0 0,-2 0 129,13 0-129,-21 0 0,21 0 0,-15 3-129,15-3 129,0 0-129,-14 9 0,14-9 0,0 0 0,-10 9 0,10-9 129,-7 11 0,7-11 129,-12 16 129,12-16-129,-9 16 129,5-4-129,4-12 258,-8 22-129,8-22 0,-3 19-129,3-19 129,0 24 129,0-24-258,9 23 129,-9-23-129,16 18-129,-4-9 129,4 1-258,4-2 129,1-1-129,1-1-129,1-5 129,0 4 0,1-2-129,-3-1 129,-2-2 0,0 0-129,-7 0 0,4 0 0,-16 0-387,19 0-1161,-19 0-2709,0 0-129,0 0-387</inkml:trace>
  <inkml:trace contextRef="#ctx0" brushRef="#br0" timeOffset="26775.5314">23447 5032 1419,'0'0'1548,"0"0"-129,0 0 129,0 0-129,0 0-258,13 5 129,-13-5-258,0 0 0,0 0-129,12 13-258,-12-13 129,8 13-129,-8-13 0,7 17-258,-7-17-129,8 24 129,-3-13-258,-1 1 129,-4-12-129,8 21-129,-8-21 129,8 12-129,-8-12 129,0 0-129,0 0 258,0 0-129,11 5 129,-11-5-129,0 0 258,15-15-258,-10 4 0,6-4-129,-2-2 129,1 0-258,2 1 129,-2 0 0,-1 0 0,-9 16 0,16-20 0,-16 20-129,0 0 129,10-9-129,-10 9 129,0 0 0,0 0 0,0 0 0,7 9 129,-7-9-129,7 17 129,-3-5 0,-1 3 0,1-3-129,1 5 129,-2 3-129,2-4 129,-1 2-129,-1-4 0,-1 0-258,2 0-129,-4-14-1032,0 0-2709,9 19-516,-9-19-258</inkml:trace>
  <inkml:trace contextRef="#ctx0" brushRef="#br0" timeOffset="27759.5878">24033 4964 645,'0'0'1806,"0"0"-129,0 0-129,0 0 0,-4-7-387,4 7-258,0 0 0,0 0-129,-13-3 0,13 3-258,-12 0 0,12 0-129,-14 0-129,14 0 129,-18 8-129,7-1 0,-3-2 0,14-5 0,-24 19 0,13-4 129,-3-3-129,4 2 258,-2 1 0,5-1 0,-3-2-129,6 3 0,4-15 129,-8 19-129,8-19-129,-2 12 0,2-12-129,0 15 129,0-15-129,14 8 0,-14-8 0,24 9-129,-6-7 0,-1 1-258,5 1-387,-3-4-258,10 0-903,-10 0-2838,2-1 0,1-2-258</inkml:trace>
  <inkml:trace contextRef="#ctx0" brushRef="#br0" timeOffset="28574.6344">24209 5037 774,'0'0'1419,"0"0"-387,0 0-258,0 0 0,0 0 129,0 0 129,0 0-129,0 0 0,0 0 129,11 0 129,1 0-129,-12 0 0,21-3-258,-9-6 0,6 4-387,-6-7 129,6 4-387,-3-4 0,-1 0-258,-2 2 129,-12 10 0,15-17-129,-15 17-258,4-14 129,-4 14 0,0 0 129,-12-13-129,12 13-129,-23 0 258,8 3 0,-1 2 0,0 2 258,-2-1-129,3 5 0,-3-2 129,2 2 0,2-2-129,2-1 258,-1 4-129,2-1 0,2 1 129,1 0-129,3 0 129,5-12 258,-7 21-129,7-10 0,0 2 129,0-13 0,12 16-129,-12-16 0,21 15 0,-10-8 0,5-1-258,2 0-387,-1-6-1032,8-1-2967,4 1-258,-4-6-387</inkml:trace>
  <inkml:trace contextRef="#ctx0" brushRef="#br0" timeOffset="29935.7122">22552 5486 1677,'0'0'2193,"0"0"-387,0 0-129,0 0-516,0 0 129,0 0-129,0 0-129,0 0 0,0 0-129,7 10-129,-7-10 0,6 20-258,-6-8 129,5 10-258,-2 1-129,2 6 0,-2 3 0,4 5 0,-3 1-129,1 6 258,-1-5-258,2 0 0,-1-4-129,1-3 129,-1-7-129,0-2 0,0-8 0,-5-15-129,6 17-129,-6-17-387,0 0-1032,0 0-2451,0 0-258,4-10-387</inkml:trace>
  <inkml:trace contextRef="#ctx0" brushRef="#br0" timeOffset="30974.7717">22779 5782 1935,'0'0'1548,"0"0"-129,16 0 387,-5 0-516,2-3-258,4-4-129,-2 0-387,4-3 129,-3 0-258,2 1 0,-4-3-129,1 2-129,-15 10 129,20-13 0,-20 13 0,6-12 0,-6 12-129,0-12 258,0 12-258,-14-5 0,3 1 0,1 2 0,-4 2-129,3 0 0,-3 4 0,3 3 0,0 0 0,11-7 0,-20 18 0,14-7 129,-1 0-129,2 3 258,2-3-129,0 5 258,2-6-129,1 5 0,-1-3 0,1 2 0,0 0 0,0-2-129,0 0 129,2-1 0,-2-11-129,9 21 0,-9-21 0,16 17 129,-16-17-129,22 14 0,-9-11 0,3 6 129,-1-9-129,3 2-129,-2-2 129,0-4-129,1-5 0,1 1 0,-3-4 0,3-4 0,1-4 0,-3 3 0,2 2 0,-2-2 0,0 3 0,-3 1 0,-1-1 0,-2 4 0,-10 10 0,12-8 0,-12 8 0,0 0-129,0 0 129,0 0 0,0 0 0,0 0 0,0 0 0,0 0 0,0 0 129,11 8-129,-11-8 129,5 17 0,-5-17-129,5 17 129,-5-17 0,7 13 0,-7-13-129,20 2 129,-3-5-129,3-6 129,6 0 0,2-3 0,4 1 0,4 2-129,-3 4 129,-4 1 0,-6 3 0,-3 1 0,-5 2-129,-1 6 129,-14-8 0,8 14 0,-8-14 0,3 15 0,-3-15 258,4 12-258,-4-12 129,4 12-258,-4-12-387,0 0-645,14 10-2838,-14-10-903,12 0-387,-12 0-129</inkml:trace>
  <inkml:trace contextRef="#ctx0" brushRef="#br0" timeOffset="31970.8286">23704 5807 2322,'0'0'1677,"0"0"-129,13-1 129,-13 1-516,15-16-129,-15 16-258,21-20 0,-9 7-516,1-1 0,-5 0 0,2 2-129,-5-1 0,-2 4 0,-3 9 0,0-18 129,0 18 0,-21-7-129,7 7 0,-3 1 0,-2 6 0,2 3 0,-4-2-129,2 3 129,2 0-129,3 1 387,1-6-129,13-6 0,-16 14 0,16-14 129,-7 17 0,7-5-129,1-1 0,6 1-129,4 2 258,-1 5-258,5 5 0,1 1-129,2 2 0,0 1 0,0 5-258,-4-1 0,-1 5 0,-4-4 129,-5-3 129,-2-2 0,-2-3 0,-6-3 129,-3-5 0,-5-2 258,-2-6-258,-2-2 0,-1-5 0,2-2-129,0-2 0,1-8-258,4-2-258,0-7 258,7 0 0,4-6-129,3 1 0,8 0-129,7 0 129,6 0-129,4 2 129,1-6-645,5 9-903,4 5-2193,-11-12 387</inkml:trace>
  <inkml:trace contextRef="#ctx0" brushRef="#br0" timeOffset="33122.8945">24029 5460 1161,'0'0'1806,"5"-11"-387,-5 11 129,0 0 129,0 0-129,0 0-387,0 0-129,0 0-258,0 0 0,0 0-258,0 16 258,0-16-387,0 22 258,0-7-129,0 10 0,0-2 258,0 12-258,0-3 0,0 2-129,0 2 0,3 1-129,0-2-129,4-2-129,0-6 129,-2-4-129,5-5-129,0-4 0,3 0-258,-13-14-129,23 8-258,-23-8-645,15-1-1032,-15 1-1806,5-19-387,-5 19 129</inkml:trace>
  <inkml:trace contextRef="#ctx0" brushRef="#br0" timeOffset="33414.9112">23914 5648 2193,'0'0'3741,"10"0"-774,-10 0-1032,13-2-258,3 2 0,-16 0-258,28 0-129,-13 0-387,12 0 0,-3 0-258,4 0-258,-1 0-129,2 0-129,-1 0-129,-3-2-258,0 2-387,-10-2-903,6 1-2064,-4 1-1161,-17 0-129</inkml:trace>
  <inkml:trace contextRef="#ctx0" brushRef="#br0" timeOffset="34158.9538">24183 5462 1548,'14'0'3741,"-14"0"258,0 0-2580,0 0-129,0 0-258,0 0-129,0 0-129,0 0 0,13 15-258,-13-15 258,4 25-387,-3-8 129,7 6 0,-4 0-129,3 8 0,-3-3-129,3 2 0,0 3-129,2 0 129,0-3-258,-1 4 0,2-2 129,-3-7-129,3 0 0,-1-2 0,2-7-129,-3-1 129,-8-15 129,17 7-129,-17-7 0,17-4 0,-5-9 0,-5-3 0,3-2 129,-1-4-258,2 1 258,-3 1-129,2 3 0,0 3 129,-3 2-129,2 1 0,-9 11 0,14-10 0,-14 10 0,10 0 0,-10 0 0,0 0 0,12 4 129,-12-4-129,6 19 0,-3-7 0,2 3 129,1 5-129,-1 2 0,2 4 129,1 2 0,0 1-129,-2-6 129,0 3 0,1-4-258,-4-5 129,2 1-516,-5-18-903,0 0-3096,0 17-129,0-17-387,0 0 259</inkml:trace>
  <inkml:trace contextRef="#ctx0" brushRef="#br0" timeOffset="38714.2143">8851 4756 903,'0'0'516,"0"0"387,0 0 129,11 1 0,-11-1 387,0 0 0,0 0-129,0 0 0,0 0-258,0 0-516,0-8 129,0 8-258,0 0 129,0 0-258,0 0 0,0 0 129,-10-9-129,10 9-129,0 0 0,0 0 129,-12-8-129,12 8-129,-12 0 0,12 0 0,-14 0 0,14 0 0,-19 5 0,19-5 0,-18 6 0,18-6 0,-16 6 0,16-6 0,-11 10 0,11-10 0,0 0 0,-13 12-129,13-12 129,0 0 0,0 0-129,-3 12 129,3-12 0,0 0 0,13 4 0,-13-4 0,23 3 129,-6-3-258,1 2 129,-1 3-129,4-3 129,-1 4-129,0-1 129,0 0 0,-3 3-129,1-2 129,-2 1 0,2 1 129,-5 3-129,1-4 0,-2 5 0,-2 0 0,-3 2 0,-1-1 0,-2-1 0,-1-2 129,-3-10 0,3 19 0,-3-19 387,0 10-129,0-10 129,0 0 129,-9 3-129,9-3-129,-14 4 0,14-4 129,-19 0-387,9 0 0,-2-4-129,12 4 0,-20-6 0,20 6 0,-20-9 0,20 9 0,-17-7-129,17 7-258,-12-3-258,12 3-258,0 0-903,0 0-2193,0 0-516,0 0 0</inkml:trace>
  <inkml:trace contextRef="#ctx0" brushRef="#br0" timeOffset="40530.3182">9308 4834 903,'0'0'1548,"0"0"0,15 12-516,-15-12 0,0 0-129,14 10-258,-14-10 0,13 1 0,-13-1-258,19 0-129,-9-4 258,5-4-387,0 1 129,2-4-258,1-1 258,-1 0-258,3-1 0,-4-2-258,1 3 258,-5-2 258,-2 2-258,-10 12 129,12-20-129,-12 20 0,0-14 0,0 14-129,-12-10 129,12 10-258,-22-2 258,8-1 0,0 3 0,-2 0 0,0 3 0,-1-1 258,3 5-258,-4 0 129,3 1-129,-2-1 0,3 3 129,0 0 0,4-3 0,10-7 0,-20 17 258,20-17-129,-12 21 0,6-6-129,4-2 258,-1 3-129,0 1 0,2 2-129,1-1 0,0 0 129,0 0-129,3-2 0,-1-1 129,5 1-129,1-3 0,2-1 129,1-1 129,3-1-258,0-4 129,6 1-129,-1-7 129,2 0 0,-1-1 0,3-8-129,1 1 0,-1-4 0,-3 0 0,1-4-129,-1 1 0,-3 0 0,0 1 0,-3 0-129,-3-3 129,-1 4 0,-3-4 0,2 3-129,-2-2 129,1 2 0,-2-1-129,0 5 129,-6 10 0,11-20 0,-11 20 0,11-12-129,-11 12-129,0 0 129,12-5-129,-12 5 129,0 0 0,0 0 0,11 5 129,-11-5 0,5 12 0,-5-12 129,8 23 0,-2-10 0,-1 1 0,2 2 0,-1-2 258,0 2-258,-2-5 129,3 0-129,-7-11 0,17 6 0,-2-6 0,2-12-129,4-2 0,4-4 0,0-5 258,2 0-129,-4 0 0,0 3 129,-8 3-258,-2 2 258,-13 15-129,14-17-129,-14 17-129,0 0-129,0 0 258,0 0-129,0 0 258,0 0 129,0 0 0,0 0-129,12 7 129,-12-7-129,0 0 0,7 17 0,-7-17 0,10 20-129,-5-7 0,2-1 0,0 1 0,0 2 0,4-2 0,-1 1 0,1 1-129,-11-15 0,22 25-258,-22-25-516,22 21-516,-22-21-2322,12 7-774,-12-7-258</inkml:trace>
  <inkml:trace contextRef="#ctx0" brushRef="#br0" timeOffset="41027.3466">10088 4413 1806,'0'0'3096,"6"19"-258,-6-9-2451,0-10-129,1 22 387,-1-22 258,1 22 258,-1-22-129,8 23 129,-8-23-129,20 25-129,-8-9-258,9 5 129,-2 4-258,3 6-387,2 1 129,0 0-258,-3 1 0,-3 0 0,-2-2 0,-4 0 0,-5-6 0,3-2 0,-7-6 0,-2-3 0,-1-14 0,1 15 0,-1-15-645,0 0-387,0 0-516,-5-12-387,5 12-129,-18-29-258,9 13-387,-12-7 387,3 1 387,-6 1 904</inkml:trace>
  <inkml:trace contextRef="#ctx0" brushRef="#br0" timeOffset="41247.3592">10075 4707 1032,'-13'-4'1548,"-1"-3"258,14 7 129,-2-12 129,2-1-129,0 13 0,13-20-645,4 14-129,0-9-387,10 6 0,-2-7-258,9 7 0,-3-3-129,5 5-129,-2-3-129,2-1-258,-2 8-516,-4-7-774,2 5-2322,-5 2-774,-9-5 129</inkml:trace>
  <inkml:trace contextRef="#ctx0" brushRef="#br0" timeOffset="42386.4243">10520 4766 1677,'0'0'3354,"0"0"0,0 0-2709,13 0-645,-13 0 258,18 0 258,-18 0 0,24-12 129,-12 4-129,3 2 129,-2-4 0,3 0-129,-2-2 0,1 2-258,-3-2 0,3 2 0,-5-3-129,-1 2 258,-3-1-258,-6 12 129,4-18-129,-4 18 0,0-14-129,0 14 0,-16-9-129,16 9 0,-22 0-129,10 0 129,0 0 129,-1 2-258,0 6 258,1-1-129,1 2 258,11-9-258,-16 20 258,11-8-129,1-2 258,1 1-258,3-11 129,-5 22 0,5-22 0,0 24 129,0-12-129,0 4 0,0 1 129,3 1 0,0-3-129,2 0 0,0 0 0,3-2 0,-2-1 0,3-1 0,-9-11 0,19 13 129,-8-12-129,3 1 129,1-2-129,4-2 129,-2-7-129,4 0 0,2-5 0,-2 0 0,2-1-129,0-2 0,-1 0-129,-6-1 129,2 2 0,-3-1 0,-2 5-129,-2 0 129,-11 12-129,13-14 129,-13 14 0,0 0 0,0 0-129,0 0 129,0 0-258,6 7 258,-6-7 0,0 17-129,0-17 129,0 21 0,0-21-129,5 18 129,6-18 0,5 0 129,3-8-258,4-2 258,4-1 0,0-4 129,0-2-129,-3 3 0,-2 3 0,-5 6-129,-4 3 129,-2 2 0,-11 0-129,19 15-129,-8 1 129,-1 1-129,0-1 129,2 2 0,-3-5 129,4 2-129,-5-3 0,-8-12 0,15 15 0,-15-15-387,15 14-645,-15-14-2580,0 0-1032,16-3 0,-11-11 1</inkml:trace>
  <inkml:trace contextRef="#ctx0" brushRef="#br0" timeOffset="43342.479">11530 4555 1806,'15'4'3483,"-15"-4"129,0 0-1419,0 0-1806,0 0 0,0 0-129,0 0 129,-10-2 258,10 2 0,0 0-129,0 0-258,-14 0 0,14 0 258,-12 0-387,12 0 129,-15 7 0,15-7-129,-13 12 0,13-12 129,-12 17-129,12-17 0,-5 23 0,4-12 0,1 2 129,0 4-258,2-4 387,6 3-387,1-2 258,0 2-129,1-4 258,4 3-258,-1-5 0,2 3 0,-3-6 0,5 0 129,-1-5-129,5 2 129,1-4-129,2 0-129,2-8 129,6 0-129,0-1 129,1-9-129,2 0-129,-4-2 258,2 1-258,-5-5 129,-1 2-129,-4 0 258,-3 0-387,-6 1 258,-3 2-129,-6 1-129,-4 4 129,-1-1-129,-3 3 129,-8 1-129,-2 5 258,-3 1-387,0 5 387,-3 0 0,0 5-129,0 3 129,-2 2 0,1 3 129,0 1-129,1 2 129,-1-1-129,3 3 258,2-4 0,1 1-129,4 0 258,7 1-258,1-1 129,7 2-129,9-4 258,12 3-258,10-4 129,10 3-129,5-5 0,8 3-129,8-5-258,-1-3-516,13 6-1677,-9-7-1935,-5-4-387,-9-4-387</inkml:trace>
  <inkml:trace contextRef="#ctx0" brushRef="#br0" timeOffset="44626.5525">10971 5053 1032,'0'0'1935,"0"0"-1935,0 0 387,11 1 516,-11-1 387,0 0-129,0 0 129,0 0-258,0 0-129,0 0-129,0 0-516,0 0-129,5 12 0,-5-12 0,4 19 0,1-4 258,-1 2-258,3 7 129,1 3-129,1 7 258,3 2-258,1 5 129,0-3 0,2 4-129,0-6 387,1 0-387,-1-7 129,-1-5-258,-1-7 258,-1-4-129,-12-13-129,17 14 0,-17-14-258,0 0 0,13 10-516,-13-10-774,0-7-2451,0 7-129,0-15 259</inkml:trace>
  <inkml:trace contextRef="#ctx0" brushRef="#br0" timeOffset="46442.6564">11391 5341 774,'17'8'3612,"6"-7"129,-23-1-129,23-7-3612,-9 2-258,6-1 645,0 0-258,-3-3 0,3-3 258,-6-1 0,3 0-129,-8-6 129,4 4 129,-7-2-258,-1 2 0,-5-2-129,0 5 0,-4 0 129,-3 1-129,-6 4-258,4-2 129,-5 8-258,3 0 129,-1 1 129,-2 2 0,4 2 0,10-4 129,-20 18-129,12-1 258,-1-7-258,1 6 0,0-1 129,1 0-129,1 1 129,0 2 129,-2-3-129,7 3 258,-5-1 0,6 0 0,-4 0-129,4 3 0,0-3 129,0 2-258,3-4 129,1 0-258,-4-15 258,13 18-129,-13-18 129,19 8-129,-19-8-129,22 0 258,-12-3-258,7-2 258,-5-3-387,4 0 258,-1 0-258,2-4 129,-1-1 0,1-1 0,2-2 0,-2-1-129,3 1 129,-5-3-129,4 1 0,-4-3 0,-1 3 0,-2-2-129,-2 3 0,0-4 129,-1 4 0,-3 2 0,-2-1 258,1 3-129,-5 13 0,3-19 0,-3 19 0,0 0-129,2-12 129,-2 12-129,0 0 0,0 0 0,0 0-129,0 0 129,7 12 129,-7-12-129,7 20 129,-3-8 0,3 4 0,-2 3 129,1-2-129,-1 2 258,-1-1-258,1-1 129,1-2 0,0 0 0,-6-15 129,12 18-129,-12-18 258,18 3-258,-5-4 0,2-9 0,1-4-129,0-1 129,3-6-129,0 0 0,-4 0 129,0 2-129,-5 1 0,1 5 129,-5 2-129,-6 11 129,8-17 0,-8 17 0,0 0 0,0 0 0,0 0 0,10-13 0,-10 13 129,0 0-129,15 2 0,-7 9 0,-8-11 0,20 26-129,-8-12 0,1 6 0,0-1 0,0-3-129,-2-3 0,0-6 0,4-2-387,-15-5-387,31-3-516,-22-16-258,16 6 0,-13-17-387,13 12 258,-11-14 0,7 11 516,-10-3 0,3 8 516,-7 3 387,-7 13 258,0 0 0,12-2 129,-12 2 0,0 9 129,0-9 129,-5 18 516,5-18 258,-6 15 258,6-15 129,0 0 0,0 0-129,10 1-258,1-1-129,-3-14-258,7 3 0,-5-7-387,4 3-129,-5-5 0,0 4 0,-5 1 0,-2 3 129,-2 0-129,0 12-129,-11-15 129,11 15-129,-22-6 0,10 6 0,-3 0 129,3 5-129,0 2 129,12-7-129,-17 19 0,12-7 129,5 3-129,0 1 0,4-1 0,5 2-129,4 3 129,1-1 129,3 2-258,0 1 129,1 3 0,2 2 0,0 1-129,0 2 258,0 2-258,-4 0 129,-1-2 0,-2-5 0,-5-1 129,1-3 0,-6-4 129,-1-3-129,-2-14 129,0 18-258,0-18 258,0 0-258,-14 6 129,14-6 129,-21 0-258,10-6 0,-4 0-258,0-4 516,2-1-258,0 1 0,3 0-258,0 0 258,10 10 0,-12-17 0,12 17-129,-5-19 129,5 19-129,0-21-129,7 8-129,-1-7-387,9 6-258,-7-15-645,13 6-774,-5-10-903,0-7-1161</inkml:trace>
  <inkml:trace contextRef="#ctx0" brushRef="#br0" timeOffset="46962.6861">12566 4700 645,'-8'-16'3354,"6"3"0,2 13-2322,0 0-903,2-12 0,-2 12-129,0 0 258,0 0-258,0 0 258,0 0 0,0 0 129,0 0-129,0 0 129,0 0 129,9 8 0,-9-8 0,8 13-129,-8-13 258,12 19-387,-2-6 258,-1-1-129,2 5-129,-1 0 0,3 6 258,-5 0-258,4 6 0,-5 2 129,0 1 0,-3 0-129,1-1 0,-2-2 0,0 0 0,0-7-129,0-2 0,-2-6-129,-1-14 0,10 12 0,-10-12 0,15 0-129,-8-10 0,2-2-258,-2-5-129,5 0-258,-10-5-645,4 6-903,-6-6-1419,-15-2-645,3 4 388</inkml:trace>
  <inkml:trace contextRef="#ctx0" brushRef="#br0" timeOffset="47247.7023">12510 4827 3096,'0'0'2451,"9"0"-387,8 0-645,-2 0-258,7-1 0,-4-2-258,6 1 0,0-2-258,2 4-129,-6-5-129,3 5 129,-1-2-258,2 1-129,-4 1-129,1-5-258,-1 0 129,-5-2-387,3 2 0,-8-7-129,2 5-387,-9-7-129,-3 14-129,4-24 129,-4 24-516,-7-27-645,1 15 129,6 12-258</inkml:trace>
  <inkml:trace contextRef="#ctx0" brushRef="#br0" timeOffset="47714.7289">12783 4587 516,'0'0'903,"0"0"-129,0 0 0,0 0-129,0 0 387,0 0 0,0 0 258,0 0 129,0 0-258,0 6 0,0-6-129,7 25-387,-2-8 258,6 7-258,-2 1-129,4 6-258,-4-1 387,5 6-387,-3-5 0,0 3 129,-3-3 0,1-3-129,-4-5 0,-1-2-129,1-9 0,0-2 0,-5-10-129,16 0 0,-1-8 0,1-8 0,4-1 0,-1-5 129,0-1-129,1 5 129,-4 1 0,-5 5 0,-11 12-129,14-9 0,-14 9 0,6 9-129,-6-9 129,10 20-129,-7-3 129,3 4 0,-1 6 129,1 1-258,3 5 129,-3 0-516,9 9-3225,-4 3-645,-6-11-387,3 0 388</inkml:trace>
  <inkml:trace contextRef="#ctx0" brushRef="#br0" timeOffset="52747.017">7484 6367 1806,'0'0'1419,"0"0"-387,0 0-258,0 0 0,-11 7 129,11-7-129,-11 7 129,11-7-129,-12 1 0,12-1-258,-11 2-129,11-2 0,0 0-258,-14 0 258,14 0-387,0 0 129,0 0-129,0 0 129,0 0-129,0 0 0,0 0 0,0 0 129,0 0 0,0 0 0,2 10 0,-2-10 258,12 14-129,-12-14 129,20 14 0,-7-8 0,4 6 0,3-7 129,3 4-258,1-4 129,5 3 0,3-1 0,5 1 0,0-4-129,5 0 0,0-1 129,3 3-258,0-6 258,4 1-129,-1-1-129,1 0 0,2 0 0,2 0 0,1 0-129,-1 0 129,4 0-129,0-1 0,0 0 0,1-1 0,-1 2 0,1 0 0,-4 0 0,0-1 0,0 1 0,0 0 0,-4 0 129,2 0-129,1 0 0,0-1 0,1-2 0,1 3 0,0 0 0,0 0 0,-1-3 129,-1 1-129,1 2 0,-3 0 129,2-2-129,0 2 129,-3-2 0,3 2-129,-2 0 0,-1 0 0,1 0 129,-2-1-129,-1-1 0,-2 1 0,1 1 129,-3-2-129,-1 2 129,-2 0-129,-3 0 129,1 0-129,-6 0 129,1 0-129,-7 0 0,1 0 129,-2 0-129,-5 0 129,-2 0-129,-4 0 0,-2 2 0,-13-2 0,16 4 0,-16-4 0,0 0 129,0 0-129,12 4 129,-12-4-129,0 0 0,0 0 129,0 0-129,0 0 0,0 0-129,0 0 129,12 0-258,-12 0-387,18 0-903,-18 0-3096,14 0-258,-3 0-258</inkml:trace>
  <inkml:trace contextRef="#ctx0" brushRef="#br0" timeOffset="54550.12">11106 6500 903,'0'0'1806,"0"0"258,0 0-387,0 0 129,0 0-258,0 0-387,0 0-258,8-12-258,-2-2 129,6 1-129,2-8-258,4-1-129,2-5 0,3-1 258,0-4-258,1 2 0,-1-3-129,1 4 0,-5-3 0,0 3 258,-3 3-258,-2 4 0,-2 0-129,0 5 0,-3 1 0,-1 3 0,2 1 0,-10 12 0,15-12 0,-15 12-129,0 0 129,15-7-129,-15 7 0,0 0 129,11 10-258,-11-10 129,7 19 0,-4-7 129,5 2 0,-2 0 0,-1 4 0,2 1 0,0-2 129,3 6-129,-1 0 0,2 1 0,-1 3 0,-1 0-129,3-1 258,-2 0-258,-1-1 129,-3 1 0,2-2 0,-5-4 0,1 1 0,1-4 0,1 1 0,-2-4-129,0-1 129,-4-13 0,12 17-129,-12-17 129,8 15-129,-8-15 0,0 0 0,5 11 129,-5-11 0,0 0-129,0 0 129,-11-2 0,-2-1 0,1-3 129,-6-5-129,-2 2 0,-5-4 0,-2-1 0,-5-1 0,-2-1-129,-3-4 258,-4 1-129,-3-1 0,1 3 0,1-2 0,0 5 0,4-1 129,4 3-129,4 4 0,8 1 0,1 3 0,5 3-129,4-1 129,12 2 0,-18 0 0,18 0 0,0 0 0,-12-2 0,12 2 0,0 0 0,0 0 0,8-7 0,3 5-129,3 0 258,6-1-129,1-4 0,8 1 129,1-3-129,3-1 0,6 0 129,-1 0 0,8-1-129,0 2 0,5-1 0,6 2-129,-1 1 129,5 2 0,-2-2 129,0-1-129,-4 3 129,-3 0-129,-6 1 129,-5-3 0,-6 3-129,-5 0 129,-7 0-129,-5 4-129,-3-1 129,-15 1 0,15-5 0,-15 5-129,0 0 0,0 0 129,0 0 0,-2 8-129,2-8 0,-15 13 0,2-7 129,0 4-129,-5-5 129,0 5-129,-2-1 0,-5 1 129,-2-1 0,-2 3 0,-5 1-258,-2 2 258,-2-1 0,-4 3 0,-5 2 0,-1 0 0,-1 3 0,-2 1 0,2 3 258,0 0-258,3 1 129,4-2-258,5 0 258,3-5-258,7-3 129,3-3 0,4-1-387,7-1-387,1 0-2838,12-12-774,0 0 129</inkml:trace>
  <inkml:trace contextRef="#ctx0" brushRef="#br0" timeOffset="61318.5072">5414 6523 129,'0'0'645,"7"-15"-258,-7 15 0,7-10-258,-7 10-129,10-12-129,-10 12 129,0 0 0,0 0 0,10-15 129,-10 15 0,0 0 0,0 0 129,0 0 0,0 0-129,4-12 258,-4 12-129,0 0-129,0 0 129,0 0 129,0 0-258,0 0 0,0 0 0,0 0-129,0 0 258,0 0-129,0 0 0,9 0 0,-9 0 0,0 0 258,8 10 0,-8-10 0,0 0 129,3 15 0,-3-15-129,4 19 129,-1-7-129,-2 2 129,1 6-129,2-1 0,1 3 0,-5 2 0,5 2 0,-4-1-129,3 7 258,-3-5-129,-1 3-129,0 0 258,0 1-129,0-2 0,0 1 0,0-2-129,0-1 0,0-3 129,0-5-129,0 0-129,0-5 0,0-14 129,0 19-129,0-19 0,0 0 0,0 0 258,5 14-129,-5-14 0,0 0 0,0 0 0,5-7-129,-5 7-258,15-21 129,-5 5-129,2-5 129,5 0-258,-1-4 129,3 2-129,-2 2 258,2-1 0,-1 7 0,-2 3 0,-2 3 0,0 4 0,0 0-129,-2 5 0,-1 0 129,-11 0-129,15 5 129,-15-5 0,12 12 0,-12-12 0,7 21 129,-6-11 0,0 5 0,0 2 129,2-1-129,-3 2 129,1 2-129,0-4 0,0 3 0,-1-4 387,1 0-387,-1-4 0,0 2-129,0-13 129,0 12-129,0-12 129,0 0-129,0 0 0,0 0 0,0 0-258,0 0 0,0 0-516,0 0-1032,5-10-2580,-5 10-258,8-27 0</inkml:trace>
  <inkml:trace contextRef="#ctx0" brushRef="#br0" timeOffset="62278.5621">5953 6829 1548,'0'0'903,"0"0"-903,0 0 0,9 0 516,-9 0-129,0 0 387,14 0 0,-14 0 0,0 0 0,16-2 129,-16 2-258,11-3-258,-11 3 129,17-3-129,-7 3 129,-10 0-129,20 0 129,-20 0-258,21 7 0,-8-3-258,-3 1 258,2 0-258,-12-5 258,18 11-129,-18-11 0,19 13 129,-19-13-129,15 21 258,-6-10-129,-3 1 0,4 2-129,-3-2 258,2 1-387,-3 1 129,1-3 0,-3 0 0,-1 3-129,0-3 129,-3 2-129,0-13 129,0 22 0,0-22 0,-10 21 0,10-21 258,-15 15-258,15-15 0,-20 11 0,8-7 0,1-3 0,-1 1 129,-1-2-129,-2 0-129,1 0 0,1 0 258,2-2-516,-1-3 258,12 5 0,-14-15-129,11 2 129,3 2 0,1-3 0,5 2 0,2-1 0,4 2 0,2 2 0,1 1 129,1 3-129,3 2 0,-1-2-129,2 4 129,-1-1 0,2 0 0,1-1-129,-2 3 0,-3-2 0,3 2-258,-5-2-129,3 2-387,-7-1-645,4-1-1677,0 5-1161,-15-3 258</inkml:trace>
  <inkml:trace contextRef="#ctx0" brushRef="#br0" timeOffset="63195.6146">6423 6866 645,'0'0'2838,"0"0"-1161,0 0-1548,0 0 258,0 0 258,0 0-129,0 0 129,0 0 0,0 0-129,-4 12 129,4-12-387,0 0 129,0 0-258,0 0 0,0 0 0,0 0 0,0 10 129,0-10 0,0 0 129,1 16 129,-1-16-129,5 16 129,-5-16-129,10 14-129,-10-14 129,14 19-129,-14-19 0,13 21-129,-5-10 0,-2 3 0,1-2 258,-2 4-258,-2-5 0,1 2-129,-4-13 258,8 18-129,-8-18 129,0 0 0,0 0 129,17 0 0,-17 0-129,16-18 129,-11 4-129,5-3-129,-2-4-129,2 3 0,-3-3 0,-1 2 0,1 2-129,-3 2 0,2 1 0,-6 14 129,12-20 0,-12 20-129,12-7 129,-12 7 0,12-3-129,-12 3 129,11 3-129,-11-3 129,14 13 0,-14-13-129,12 18 129,-8-6 129,5 1 0,-3-1-129,-1 2 258,3 0-129,0-1 0,-1 2-129,1-2 129,-1 0-129,1 0 0,-3-1 0,-5-12 0,10 21-129,-10-21 0,6 16-129,-6-16-258,0 0-516,10 13-2193,-10-13-1161,0 0-387</inkml:trace>
  <inkml:trace contextRef="#ctx0" brushRef="#br0" timeOffset="63858.6525">6988 7091 1935,'-30'-6'1935,"16"0"-645,4-3-129,-1 1-258,11 8-387,-16-22 258,16 22-258,-7-22-129,7 9 0,0 1 0,6 0-258,3-4 258,2 4-129,0-2-258,1 4 129,2-2-129,-1 6 129,-1-1-258,2 3 258,-4 4-129,3 2 0,-13-2 129,21 17-129,-14-4 129,3 1-129,-4 3 387,2 1-387,-3-2 129,-1 3 0,-2-1 129,2 0 258,-4-4 0,0 4 0,-2-6 129,-2 4 0,4-16 0,-16 20 0,4-15-258,12-5-129,-20 9-129,10-9-129,10 0-129,-21-4-129,21 4-516,-19-17-258,19 17-1677,-4-21-1419,-3-1-645</inkml:trace>
  <inkml:trace contextRef="#ctx0" brushRef="#br0" timeOffset="64382.6825">7188 6592 129,'-14'15'2193,"14"-15"-129,-13 12-129,13-12-129,-4 14-516,4-4 0,0-10-645,0 19 129,0-9-516,0 6 129,0 0-387,0 2 129,0 0 0,0 4 0,0 0-129,0 5 258,0 3-129,0 3 258,0 2-258,0 0 0,0 0 129,0-1-258,0-4 258,0 1-129,0-9 129,0-3-129,0-5-129,0-14 129,0 17-258,0-17-258,0 0-129,0 0-1032,0 0-2580,10-7-129,-8-12 0</inkml:trace>
  <inkml:trace contextRef="#ctx0" brushRef="#br0" timeOffset="65254.7323">7777 6886 2193,'16'-6'3096,"-16"-5"645,0 11-3612,13-3 129,-13 3 129,0 0 0,0 0 258,0 0-258,0 0 258,0 0-129,0-13 129,0 13-387,0 0 0,-15-7 0,15 7-129,-16-2 0,16 2-129,-20 0 0,8 0 0,-3 0 129,1 2-129,-2 2 0,-3 3 258,2 1-129,-1 2 0,1 1 0,-1 5 258,3 1-258,-1 0 129,4 0 0,-2 2 0,5-2-129,-1-1 258,7 2-129,-2-7 129,5 2 0,0-13 0,5 15 129,-5-15-129,25 6-129,-10-6 0,4 0-129,4 0-129,2-1 0,4 1-129,-1-1 129,-1 1-129,1 0 0,0 0 0,-5 0-129,3 4-129,-7 0-387,5 2-258,-12-6-1548,3 0-2064,4 0 0,-6-6 0</inkml:trace>
  <inkml:trace contextRef="#ctx0" brushRef="#br0" timeOffset="65862.7671">8025 6849 2967,'4'12'3483,"-4"-12"-774,0 14-2838,0-14 129,-3 20 258,3-20 387,-5 14 129,5-14 258,-1 15 0,1-15 0,2 21-258,3-10 129,4 6-387,-1-3 0,2 7-387,0-5 0,-3 0-129,3-4 0,-4-1-129,-6-11 258,7 14-129,-7-14 258,0 0 0,0 0 0,0 0 129,0 0-129,0 0 129,0 0-129,3-16 129,-3 5-258,0-4 0,0-4-258,1 0 129,2 0-129,4 1 258,-1-2-258,4 4 129,-2-4-129,7 8 0,-1 1 129,3 0 0,-1 4 0,0-2-129,2 4 129,-3 2-129,4 3 129,-2 0-129,4 3-516,-7-2-129,9 10-645,-8-6-1806,0-2-1161,6 6-516</inkml:trace>
  <inkml:trace contextRef="#ctx0" brushRef="#br0" timeOffset="66446.8005">8498 6857 2580,'6'13'3225,"-6"-13"0,0 0-3741,0 0 258,19 10 387,-8-3 387,-11-7 0,26 13 387,-26-13 0,25 20-129,-14-9 0,2 1-516,-3 3-129,0-1-258,-3 1 129,-2 6-258,0-5 0,-5 0 129,0 0 129,0-1 0,-3-4 129,0 3 258,3-14-129,-13 18 0,13-18 129,-20 10-129,7-10 0,-2 1-129,-2-1 0,-1-1-129,0-6 129,-2 0-129,-2 0 0,1-3 0,0 3 0,1 0-129,0 2 129,3-1-129,4 4-129,13 2 129,0 0-129,-3-15 0,14 11 129,11-3 0,8 6 0,5-3 0,5 2 0,1 2-387,2 0-645,-5 2-1806,-6-3-1161,6 2 258</inkml:trace>
  <inkml:trace contextRef="#ctx0" brushRef="#br0" timeOffset="67618.8676">9421 6763 2451,'0'0'2709,"0"0"-2838,0 0 387,-8 11 516,8-11 645,0 0 0,0 0 0,0 0 129,0 0-129,0 0-387,0 0-516,0 0-129,0 0-258,0 0-258,0 0 129,0 0-129,0 0-129,0 0 129,6-8 0,-6 8-129,1-21 129,2 10-129,-3-5-258,0 6-129,0-6-645,0 16-387,-3-22-516,3 22-129,-7-15 258,7 15 0,0 0 904</inkml:trace>
  <inkml:trace contextRef="#ctx0" brushRef="#br0" timeOffset="73999.2323">8945 6898 1419,'0'0'1548,"-2"11"-645,2-11-516,0 0-387,6 0 0,-6 0 129,11-9 258,-11 9-258,10-12 258,-10 12 0,5-15 0,-5 15 258,2-12-129,-2 12-387,0 0 0,0-15-129,0 15 129,0 0 387,0-14 0,0 14 0,0-11 258,0 11-258,0-14 129,0 14 129,2-17-258,-2 17-129,1-13-129,-1 13 0,0-16 0,0 16 0,0-12 0,0 12-129,1-11 0,-1 11 0,0-16 0,0 16-129,4-12 129,-4 12-129,6-13 129,-6 13 129,3-13-129,-3 13-129,0 0 0,0 0 129,0 0-129,5-10 129,-5 10 0,0 0 0,0 0 129,0 0-129,0 0 0,0 0 129,0 0 0,0 0-258,0 0 0,0 0 129,0 0-129,0 5 129,0-5 0,0 12 0,0-12 0,-5 13 0,4-2 129,1-11-258,-5 24 129,2-12 0,1 4-129,-2-2 129,2 4 258,-3-2-258,1 5 0,0-1 0,-1 2 129,-2 0-129,2 7 0,2 2 0,0 0-129,2-1 129,1 0-258,0 3 258,0 0-258,4-1 129,1-2 0,-3-2 0,0-4 0,-1 1 0,-1 4 129,0-3-258,-1-4 258,-5 5-129,0-1 0,0 1-129,-1 1 129,1-3 0,-1-3-129,4-6 129,0-1-129,1-5-129,2-10-258,0 0-903,0 0-1935,3-26-1161,2 5-387,-5-11 517</inkml:trace>
  <inkml:trace contextRef="#ctx0" brushRef="#br0" timeOffset="74327.2513">8850 7137 3096,'0'0'3870,"0"0"129,0 0-2064,0 0-1806,0 0-129,8-3 0,-8 3 0,19-5 129,-6 5 129,0-2 258,4 2-129,0-5 0,5 5 129,-3-1-129,4 1 0,0-1-129,-2 1 0,1 0-516,-3 0 0,0 0-387,-4 0-516,4 1-1677,-2 3-1290,-17-4-516</inkml:trace>
  <inkml:trace contextRef="#ctx0" brushRef="#br0" timeOffset="74867.2821">9439 6656 2580,'0'16'3870,"0"-16"-258,0 0-2709,0 0-774,0 0-129,0 0 258,-5 12 129,5-12 0,0 0 0,-7 15 129,7-3 0,-6 0 0,4 10-129,-4-3-258,3 7 129,-1-1 0,3 2-129,-1 2 129,2 3 0,-4-2 129,2 2-258,-1 0 387,1 3-258,-4-5 129,3 3-258,-3-6 0,2 0-258,3-3 0,1-11-258,0 1 0,0-14-258,12 14-258,-12-14-1290,10-15-2193,3 6 0,-8-16 259</inkml:trace>
  <inkml:trace contextRef="#ctx0" brushRef="#br0" timeOffset="75172.2996">9278 6777 2967,'-4'7'4515,"4"-7"-258,0 0-387,5 14-3483,9-9-516,2 3 0,5 1 258,-2-5 0,5 1 129,0-5 129,4 3-129,-2-3 0,1 0-129,1 0-129,-2-4-387,4 4-645,-5-8-1032,3 1-2322,1 7-258,-8-2 129</inkml:trace>
  <inkml:trace contextRef="#ctx0" brushRef="#br0" timeOffset="75918.3421">9728 6948 1548,'21'8'3354,"2"-3"129,-23-5-2838,19 2-774,-5-1 129,3-1 258,-2 0 129,-1-7 129,1 0 258,2-4-258,1 5 129,-2-6-258,3 3 258,-3-4-516,3 2 0,-4 1 0,-1 2-129,-14 8 129,16-16-129,-16 16 258,4-12-258,-4 12 0,-8-3 0,-4 3-258,-3 0 129,-1 5 129,-1 0-129,-2 2 129,-1 2 0,-1 1 0,1 1 129,0 1-129,0 0 129,1 0 258,2 2-258,-1-2 0,4 0 0,-1 0 129,4 0-129,1-1 0,4 4 129,0-2 0,4 4-129,2-3 129,0 6-129,4-4 129,6 2 129,0 0-258,7 0 0,-1-3 0,2-1-129,6-4 0,1-5-387,5 2-387,-4-7-645,13-5-1419,-5-4-903,-2-11-774</inkml:trace>
  <inkml:trace contextRef="#ctx0" brushRef="#br0" timeOffset="76394.3695">10157 7125 2967,'-9'11'4386,"9"-11"-645,0 0-129,0 0-3870,-6-10-129,6-1-129,3-1 258,6-6 129,1-1 258,6-1 129,-1-1 387,7 5-258,-3 1 129,2 2-387,1 5 0,-2 3 0,-1 5-129,-3 0 0,-2 2 0,-1 6 129,-13-8 0,19 19 0,-19-19 129,9 24 258,-9-13-258,0 4 0,-3-5 0,-4 7 129,-5-7-129,3 2 129,-6-2-129,3-1-129,-3-4-129,2 0 0,0-1-129,0-1-129,13-3-387,-24-3-258,24 3-516,-17-19-1032,9 5-2193,6-2-258</inkml:trace>
  <inkml:trace contextRef="#ctx0" brushRef="#br0" timeOffset="76755.3902">10461 6575 1419,'0'0'3870,"0"11"387,0 12-258,0-3-3612,0 4-258,0 5 129,0-3 129,5 6 258,-5-6-129,1 4 129,-1-5 0,0 6-129,-2-1-129,-2 4 129,0 0-258,1 1-129,-1 1 129,3-1-258,1-3 0,0-6-129,4-1-258,-1-11-645,10 4-1935,0-8-1548,-13-10-516,21 0 387</inkml:trace>
  <inkml:trace contextRef="#ctx0" brushRef="#br0" timeOffset="82950.7444">10933 6716 774,'0'0'645,"0"0"-129,0 0 516,0 0-129,0 0 129,0 0 387,0 0-129,9-6 129,-9 6-258,0 0-129,0 0-129,0 0 0,0 0-387,0 0 129,0 0-258,0 0 129,0 0-258,0 0 0,0 0-129,0 0 0,0 0 0,0 0 0,0 0 258,1 7-258,-1-7 0,0 13 0,0-13 0,0 22 0,-3-10 0,-1 3 0,-1-1-129,-1 0 129,1-1-129,-2 1 129,7-14-129,-10 19 0,10-19 0,-8 13-129,8-13-129,0 0-258,0 0-516,0 0-516,0 0-1419,12 0-1548,-4-12 0</inkml:trace>
  <inkml:trace contextRef="#ctx0" brushRef="#br0" timeOffset="83290.764">11113 6696 1677,'0'14'4128,"-1"0"0,1-14-129,0 0-3999,-9 18-129,9-18 129,0 21 129,-2-10 0,-1 1 0,-2-2 129,2 5 0,-3-2-129,1 3 258,1-4-129,0 2-129,-1-2 0,3 0-129,1 2 0,1-14-129,0 18-129,0-18-774,5 12-516,-5-12-2838,0 0 129,23 0 130</inkml:trace>
  <inkml:trace contextRef="#ctx0" brushRef="#br0" timeOffset="84018.8056">11429 6893 2322,'-4'14'3225,"-9"-14"258,13 0-3483,-13 12-516,13-12 516,-20 15 129,5-10 387,4 1 258,-3-5 0,14-1 0,-25 6 129,25-6-387,-13 6-129,13-6-258,0 0 0,-6 14-129,6-14 258,10 9-258,-1-8 0,6 2 129,0-1-129,2 3 0,1-1 0,-2 2 0,-1 2-129,-2 2-129,-1 2 258,-6 1-129,2 3 0,-6 0 129,-2-2 0,0 2 129,-2-3 0,-4 1 387,-4-3-258,1 2 129,-6-6 129,3 6-129,-6-6-129,4 0 129,-3-4 0,2 1-129,-2-3-129,4-1-129,1 0 129,12 0-129,-16 0-258,16 0-387,0 0-129,-4-13-645,10 8-1806,5-2-1290,1-7-258</inkml:trace>
  <inkml:trace contextRef="#ctx0" brushRef="#br0" timeOffset="84474.8317">11752 6779 1,'-10'7'2708,"10"-7"-2063,0 13-645,0-13 516,-8 14 387,8-14 0,-8 16 387,8-16-129,-6 17 0,6-17-129,-1 23-129,-3-10-129,4 7-258,0-1 258,6 6-258,-5-1 129,5 5-258,-5-4 258,2 4-258,-3-4-129,0 1 129,0-4-258,0-3 0,-3-3-129,0-3-129,3-2-387,0-11-258,0 0-516,0 0-1290,0 0-1935,0-14 0</inkml:trace>
  <inkml:trace contextRef="#ctx0" brushRef="#br0" timeOffset="84754.8477">11578 6898 1677,'0'0'4257,"0"0"0,0 0-129,7 0-3741,8 1-516,3 0 258,3-1 0,3 0 258,2 0-129,1 0 0,5-1 0,-4-3-129,2 4-129,0 0-258,-6-3-774,3 3-1032,-3 3-2451,-10-3-129</inkml:trace>
  <inkml:trace contextRef="#ctx0" brushRef="#br0" timeOffset="85481.8893">11932 6967 1677,'10'0'2451,"-1"-9"-903,-9 9-387,13-5-258,-13 5-258,13 0 129,-13 0-129,15 0 0,-4 8 129,-11-8 0,14 16 0,-14-16-258,20 25 0,-12-14-258,5 4 0,-2-3 0,0 5-129,0-3 0,-1 3-129,-1-7 387,-1 1-258,-2 1 0,-2 1 0,-4-13 129,4 19-129,-4-19 0,0 18 258,0-18-129,-7 16-129,7-16 129,-20 9 0,7-5-129,-2-1 0,-1-3 0,-2 1 0,1-1 0,0 0-129,4-5 129,-1 1-129,14 4 0,-16-14 0,16 14-129,0-20 0,8 8 0,3-1 0,4-1-129,4 0 129,4-1-129,1 0 258,2 5-258,-3-4 0,3 11-387,-5-8 0,8 11-774,-13-1-1161,-2-1-1935,6 4 0</inkml:trace>
  <inkml:trace contextRef="#ctx0" brushRef="#br0" timeOffset="85986.9181">12423 6754 2967,'15'-3'1935,"-15"3"-1548,0 0 129,5 10 387,-5-10-129,0 17 387,0-17 129,-8 22 0,8-22-129,-6 29 0,3-12-258,3 8 0,0 1-387,3 6-129,-3 0 0,2 3-387,-2 2 129,0-2 0,-3-3 0,-3 0-129,-1-10 0,1-3 129,0-6-129,6-13-387,-8 12-774,8-12-903,-6-19-1548,6 6-1161,-5-9 258</inkml:trace>
  <inkml:trace contextRef="#ctx0" brushRef="#br0" timeOffset="86226.9319">12255 6914 2193,'0'0'3483,"0"0"-774,19 0-645,-9-4-516,13 4-516,-3-6-129,10 6-258,-3-6-129,8 3-387,-1 1 0,-1-1-258,0 3-645,-1-2-516,0 2-1548,0 2-1677,-11-2 258</inkml:trace>
  <inkml:trace contextRef="#ctx0" brushRef="#br0" timeOffset="86798.9644">12719 6965 2451,'25'26'3354,"1"-9"-516,-26-17 258,25 1-4515,-13 0 645,4 0 516,-2-1 129,-2 0 516,4-1 903,-16 1 129,23-14-258,-23 14-129,18-17-774,-18 17-258,10-19-129,-10 19-129,1-19-129,-1 19 258,-8-17-258,8 17 258,-24-13 0,8 11 129,-4 0 0,0 2 0,-2 0 129,-1 2-129,1 4 129,0 3 0,1-2 258,2 3-258,2 2 129,1 2 0,4 3 258,-1-4-129,7 5-129,-3-5 258,8 6-129,-1-9 0,2 8-129,6-5 0,6-1-129,6 1 0,2 0-129,6 0 0,2-2-129,2 2-258,0-8 0,5 9-645,-7-10-258,6 6-1032,-4-2-2193,-5-8-129</inkml:trace>
  <inkml:trace contextRef="#ctx0" brushRef="#br0" timeOffset="87301.9932">13264 7002 1,'0'0'3869,"-9"9"-257,-6-9 0,15 0-3225,-18 3-645,8 5 258,-3 3 129,-5-6 387,4 6-129,-4-8 387,7 7-387,-5-5 258,16-5-258,-14 13-129,14-13-258,0 15 0,0-15 0,14 14 0,-1-8-129,6 3 129,-2-4-258,4 4 129,-1-2 0,-2 3 0,-4-2 0,-3 3-129,-11-11 258,7 16 258,-7-16 0,-4 17 0,4-17 129,-27 13 129,12-5-129,-9-2-258,2 3 129,-1-2-258,-2-1 0,4 1-258,0-5-129,8 5-645,-4-7-1548,4-4-1806,13 4-258</inkml:trace>
  <inkml:trace contextRef="#ctx0" brushRef="#br0" timeOffset="87731.0177">13331 6610 2967,'0'0'3483,"0"0"-2709,13 11-387,-13-11 129,6 25 0,-5-12 129,4 3 129,-5-2-129,3 8-129,-3-6 0,1 6 0,-1-8-258,0 4 129,0-1-258,0 2 0,0-2-516,0-6-645,0 0-1548,7 3-1677,-7-14 258</inkml:trace>
  <inkml:trace contextRef="#ctx0" brushRef="#br0" timeOffset="88075.0376">13482 6549 129,'0'32'3096,"0"-32"0,-2 25-2709,2-5-129,-2-3 516,2 5 387,-6-5 0,5 6 129,-7-7 129,6 8-258,-6-7-258,8 5-387,-3-1-774,-2-5-1419,0-3-2451,5 6-516,0-19 258</inkml:trace>
  <inkml:trace contextRef="#ctx0" brushRef="#br0" timeOffset="89342.1101">9094 8065 129,'-25'-4'1419,"12"3"0,2-3-258,-1 0 0,12 4 258,-19-5-387,19 5-129,-14-8 0,14 8-129,-10-4-129,10 4 129,-12 0-258,12 0 129,0 0-258,0 0 258,-11-4-258,11 4 0,0 0 0,0 0 0,0 0-129,8 0 0,-8 0 0,24 5 0,-5 2-129,3-1 0,5 1 0,6 1-129,8-3 0,1 4 0,6-2 0,4-2 0,4 0 129,4-2-129,5-1 129,5 0-129,3-1 129,6 0-129,3-1 0,8 0 0,3 0 0,1 0-129,3 0 129,-2 3-129,-1-3 129,-6 3 0,-6-2 0,-2 0 0,-2 1 0,-5-2 129,-5 0-129,-4-4 0,-7 1 0,-5-2-129,-2 3-129,-11-5-258,-5 7-516,-14-3-2193,-10-3-1290,-10 6-258</inkml:trace>
  <inkml:trace contextRef="#ctx0" brushRef="#br0" timeOffset="90642.1844">2568 8666 258,'16'5'1548,"-3"-2"0,0-2-129,3 2-129,5 0-129,1 2-387,6-1-258,5 1 129,5 3-516,7-1 129,2 1-258,10-2 258,0 4-129,1-3 0,5 1 0,-2 0 387,-2 0-258,1 0 129,4 1 129,-5-4-129,7 0 129,7-3-129,8 3 0,3-4 129,10 1-129,5-2-129,4 0-129,2 2 129,2 0 0,-1-2-258,-3 0 129,-7 0 129,-3 0-129,-12 0 258,-2-1 129,-12-7-129,-3 5 0,-15-4 0,2 2 129,-9-2-258,-3 2 0,-5 0-129,-2 3 0,-7-2 0,-2 1 129,-8 0-129,0 1 258,-15 2-129,14-2 0,-14 2 0,0 0-129,0 0-129,0 0-129,0 0 0,-8 4-258,8-4-516,-16 7-774,16-7-2967,-9 15-129,9-15-258</inkml:trace>
  <inkml:trace contextRef="#ctx0" brushRef="#br0" timeOffset="92650.2993">11106 8726 645,'3'13'3354,"-3"-13"0,19 1-3225,-3-2-129,7-11 129,7-5 0,8-8 258,4-4-387,6-5 258,4-6-129,4-2 387,-1-1-129,1 2 258,-5 0-258,0 7 258,-8-3 0,0 6 0,-10 4 258,0 7-129,-11-1-258,1 11 129,-10-2 0,2 6 0,-15 6-129,13-1 0,-13 1-129,0 0-129,6 12 129,-5-2-258,-1 1 0,0 6 0,0-1 0,0 2-129,0 0 0,2 4 129,-2 4-258,0 3 258,0 6-129,0 0 0,-4 5 129,-2 2-258,-1 1 129,-3 2 0,-1-5 129,-1 0-129,-1-8 0,3-4 0,-2-3-129,3-4 129,0-6 129,2-3-129,7-12 0,-14 12 0,14-12-129,-13 0 129,13 0 0,-16-25 0,4 6-129,-4-4 129,-3-5-129,-8-2 0,-3-2 0,-6-2 129,-6 2-516,-2-2 516,-3 3-258,-2 2 258,3 4-258,1 2 258,5 5-129,5 4 129,6 0 129,4 8-129,8 2 0,3-2 0,14 6 0,0 0 0,0-11 0,11 7 129,5 0-258,8 0 258,2 0-129,8 0 0,1 0 129,4 4-129,4 0-129,2 0 129,5 0 129,2 4-258,1 1 129,2-1 0,1 4 0,0-1 0,3-3 0,0 1 0,-3-4 0,-2 2 0,-2-3 0,-4 0 0,-7 0 0,-6 0 0,-8 0 0,-8-3-129,-8 3 129,-11 0 0,0 0-129,0 8 129,-10-1-129,-6 1 129,-5 3 0,-3-1 129,-4 2-129,-6 1 0,-3 0 129,-3 2 0,-1-1 0,-7 1-129,-2-3 258,-8 4-387,-3-3 258,-5-1-258,-3 3 0,-2-1-258,3 8-516,-10-2-2709,5 1-1032,11 3-387</inkml:trace>
  <inkml:trace contextRef="#ctx0" brushRef="#br0" timeOffset="96298.508">8273 9826 129,'0'0'129,"0"0"258,-12-8 387,12 8 129,0 0 258,-11-15 129,11 15-129,0 0 258,-11-13-387,11 13-258,0 0-387,0 0-129,-14-1-258,14 1 129,0 0-129,0 0 258,0 0-129,0 0 387,0 0-258,6-3 0,-6 3 258,19-7-258,-6 2 129,1 0-129,2-2-129,1 2 0,1-2 0,-1 2 0,1 0 0,4 3 258,-2-1-258,4 1 0,-2 0 0,3 2 129,-3 0-129,1 0 129,-2 2 129,1 5-129,-6 1 0,2 5 0,-7-2 0,3 6 258,-5-5-258,1 6 129,-4-5 0,5 2 0,-4-3 0,3 0 0,3-5-258,5-1 129,3-6-129,6 0-129,1-3 129,4-2-129,-2-4 0,3 2 129,-2-1 129,-2 3-258,-4 0 129,-3 1 0,-2 1 0,1 3 0,1-5 0,-3-2-129,2 2 0,0-2 0,-1-1 129,2 3-129,0-4 0,-5 1 0,2 1 129,-2 5-129,1 2 0,-1 0 0,-2 0 129,-2 0-129,2 2 0,0 6 0,-1-1-129,-1 2 258,0-4-129,-1 5 0,0-3 0,-1 5 0,1-4 0,1 3 129,1-6 0,4 0-129,-2-5 0,8 0 129,1-1-129,4-8 129,0-3-129,1-2 129,-3 2-129,-1 0 258,-5 1-258,-1 6 0,-6-2 0,-1 3 0,-2 4 0,-11 0 0,21 0 0,-10 4 129,4-1-129,0-3 129,1 3-129,1-1 0,0 1 129,1-1-129,-1 5 129,-1-2-129,-1 1 0,-1 3 0,-1 0 0,0-1 129,-13-8-129,20 14 129,-20-14-129,23 7 129,-11-7 0,7 1 0,1-1-129,5-7 129,3-3-129,5 0 0,0-2 0,3-3 0,-2 2 0,-2-1 0,-4 4 129,-5 1-129,2 4 0,-3 0 0,-3 3 0,-4 2 0,0-2 0,-2 2 0,-1 1 0,1 5 0,-13-6 0,14 15 0,-14-15 129,13 16-129,-7-4 0,0-2 0,-6-10 129,15 20-129,-15-20 129,19 17 0,-6-10-129,1-3 0,3-1 129,2-3-129,2 0 129,3-3 0,0-4-129,1 2 0,0-4 129,0 1-129,-1 0 0,-2-5 0,-1 5 0,2 1-129,-1 5 129,-4-3 0,3 3 0,-4-1-129,0 3 129,-3 0 0,-4 3 0,-10-3 129,18 7-129,-18-7-129,0 0 0,10 14-129,-2-1-903,-8-13-3483,0 0-516,0 0-258,-9-15-387</inkml:trace>
  <inkml:trace contextRef="#ctx0" brushRef="#br0" timeOffset="98174.6153">11403 10176 1161,'-24'0'3870,"24"0"387,-18-5-2838,1-6-258,17 11 129,-25-25 0,19 12 129,-9-11 0,12 3-129,-8-9-516,11 2-129,-3-8-258,3 3-129,5-5-129,4-1 0,3-2-129,3 6 0,4-2 0,2 2 0,2 4 129,2 4-258,0 4 129,5 5 0,0 8-129,0 4 258,2 3-258,-1 3 129,-1 9 0,1 2 129,-2 7-129,-2 4 0,-1 2 0,-2 1-129,-5 4 258,0 3-129,-6 2 0,0 2 0,-6 0 0,-1-1 0,-5 3 0,-1-2 0,0 3 0,-7-3 129,-3-2-129,-4 1 129,-2-2 0,-4 0 0,-4-8 0,-3 1 0,-5-7 129,-2-1 0,-5-6-129,-1-2 129,-5-5-258,4-5 129,-1-3 0,2-9-129,5-5 0,2-5 0,6-5 0,4-8 129,7-5-258,5-2 258,7 0-258,4-4 0,4 0 0,8 0 129,5 2-129,5 5-129,5 2 258,2 4-129,6 4 129,-1 7 0,4 6-129,2 4 129,1 7 0,-1 5-258,1 5 258,-3 9 258,-3 5-516,0 7 516,-5 1-258,-5 6-258,-1 0 258,-3 1 258,-6-2-516,-2 2 258,-1-3 0,-6-2 0,-3 0 258,-2-1-258,-3 2 129,-10-4-129,-6 3 0,-9-2-129,-4 7-774,-16-7-2709,-1 3-1419,-6-2 0,-9-11-516</inkml:trace>
  <inkml:trace contextRef="#ctx0" brushRef="#br0" timeOffset="101950.8313">10832 11689 2193,'0'0'1290,"0"0"-516,0 0 258,0 0 645,0 0 0,0 0 387,0 0-258,0 0 0,0 0-258,0 0-387,0 0-516,7-13-258,-7 13-258,14-22-129,0 1 0,1-3 0,5-5 0,0-4-129,4 0 129,-1-5-129,4-2 129,-1 0 129,-1-4-258,3 6 258,0 0-129,0 1 0,0 3 0,-1 1 0,-2 8 0,-4 1 129,1 6 129,-7 1-129,0 4-129,-5 2 129,-10 11 0,13-10 0,-13 10-129,0 0 129,0 0 0,11 2-129,-11-2 129,0 0 0,7 15 0,-7-15 0,0 0 0,9 15 0,-9-15 0,8 19 0,-2-5-129,1 6 129,-1 5 0,0 5-129,-1 7 129,-1 4-129,0 10 129,-3 2-129,0 1 258,-1 1 0,0 0-129,-1-3 129,1-5 0,-1-6-129,1-3 0,0-9 0,0-3-129,0-8 0,0-4 0,0-14 0,2 16 0,-2-16 129,0 0-129,0 0 0,0 0 129,-6 0-129,6 0 129,-13-11-129,13 11 0,-20-21 0,7 7 0,-3-3 0,1-2 0,-4-2-258,-7-4 258,2-1-258,-6-4 258,0 1-258,-3-2 0,-1 2 0,-1-1 129,-1 6 0,2 2 129,4 4-129,-3 0 0,4 4 129,1 4-129,3 1 129,0 2 0,6 3-129,2 0 129,3-1 0,2 2 0,12 3-129,-13-4 258,13 4-258,0 0 129,6-12-129,5 10 129,5-1 0,5 1 0,7-1 0,6 0-129,3 2 129,3 1 0,2 0 0,6 0 0,2 0 129,2 2-258,2 1 129,2-3 0,4 0 0,-1 0 0,3 0 0,0-4 0,-3 0 0,-3 1 0,-3-2 0,-7 3 0,-9 0 0,-4 2 0,-9 0-129,-7 0 129,-17 0 129,13 4-129,-13-4 0,-3 13 0,3-13 0,-24 18 129,5-9-129,-4 1 0,-5 2 0,-4 1 0,-3-1 0,-5 1 0,-1 1 0,-4-2 129,-3 5-129,-2-1 0,-2 0 0,-3 2 129,-1 2 0,1 0 0,-2 0 0,3 2-129,3-1 129,1-2-129,7 0 0,2-2-387,14 3-645,-7-5-3096,14-6-645,6-4-258,1-7-258</inkml:trace>
  <inkml:trace contextRef="#ctx0" brushRef="#br0" timeOffset="105548.037">2754 13600 774,'0'0'903,"-13"-17"129,13 17 129,0 0-387,-14-9-387,14 9-129,-10-6 0,10 6-129,-12-6-129,12 6 0,-15-1-129,15 1 258,-17 0-129,17 0 258,-19 0 129,19 0 129,-18 0 0,18 0-129,-12 0 129,12 0-258,0 0 129,0 0-258,-11-3-129,11 3 0,0 0 0,0 0 129,0 0 0,0 0 129,0 0 258,-11-8-129,11 8 129,0 0-129,0 0 0,0 0-129,0 0 0,0 0-129,0 0-129,0 0 0,0 0 0,0 0 0,0 0 129,0 0 129,0 0-129,0 0-129,0 0 0,0 0-129,0 0-129,0 0 0,0 0 0,0 0 0,0 0-129,0 0 129,0 0 129,4 6 0,-4-6 129,0 0 0,12 3-129,-12-3 129,0 0-258,11 9 0,-11-9-516,14 3-258,-14-3-516,16 4-129,-16-4 0,19 3 0,-19-3 129</inkml:trace>
  <inkml:trace contextRef="#ctx0" brushRef="#br0" timeOffset="107611.155">1973 13216 1161,'0'-12'1806,"0"12"-129,0 0 129,0 0 0,-7-11-129,7 11-129,0 0-258,0 0-258,0 0-516,0 0-129,0 0 0,0 0-129,0 0 0,0 0 0,0 0 129,-2 7 0,2-7 0,0 17 0,0-17-258,0 23 129,2-10-258,0 2 129,5-1 0,-1 2-129,0 0 0,0-1 0,1 3 0,2-2 0,-2 0 0,0-2-129,-2 1 129,1-2 129,-1-4-258,-5-9 258,8 17-129,-8-17 129,3 15-129,-3-15 258,0 0-258,4 12 0,-4-12 258,0 0-129,0 0 129,0 0 0,0 0 0,0 0-129,0 0 129,0-10-129,0 10 0,-6-14-129,6 14-129,-4-24 129,3 8-129,1-1 129,0-1-129,2-4 0,7-2 0,0-1 0,7 1-129,2-3 258,3 1-258,4-1 129,4 6 0,4-3 129,1 7-129,2 0 129,2 5 0,-2 4 0,-2 6-129,-2 0 129,-5 2-258,-6 0-129,-2 7-2709,-4 5-1161,-15-12-129,0 0-129</inkml:trace>
  <inkml:trace contextRef="#ctx0" brushRef="#br0" timeOffset="112978.4619">1895 13600 1161,'0'0'3096,"0"0"0,0 0-2064,0 0-903,0 0-258,0 0 258,0 0 0,0 0 387,8 0-258,-8 0 387,0 0-258,0 0 129,0 0-258,0 0 0,0 0 0,0 0-129,0 0-258,0 0 129,15 9 0,-15-9 0,14 13 0,-14-13 0,16 7 129,-16-7-129,20 10 129,-20-10 129,22 7-129,-10-3 387,1-4-258,0 0 0,2 0 129,0 0 0,2 0-129,-1-2-129,4-2 129,1 0-258,2-3 258,1 1-129,1-1-129,0-1 0,3 3 129,-5-2-129,3 2 0,-3-2 0,1 5 0,-2-1 129,-2 2-129,0-1 0,0 2 129,-5 0 0,4 3 0,-6 2 0,2 5 129,-4-1 129,-1 6 0,1-5 0,-2 4 129,-2-2 129,4 2-129,-11-14-129,16 17 129,-16-17-258,21 10 129,-21-10-258,25 2 0,-13-2 0,5 0-129,-1-4 0,1-1 0,-1 0 0,-1 2-129,0-1 258,-1-1-129,0 2-129,0 1 129,-1-1 0,5 0 129,-3 0-129,1 0-129,1 2 129,0-1 0,0 2 129,0-2-129,-1-1 0,0 1 0,-2 0 129,1-1-129,0 1 129,0 0-129,-2-1 129,2 3-129,-2 0 0,-1 0 0,-2 4 129,2 2-129,-12-6 129,18 17 129,-18-17-129,16 14 0,-16-14 0,16 12 0,-16-12-129,23 4 129,-9-4-129,2 0 129,2-6-129,0 3 0,2-2 129,-1-1-129,-1 3 0,-3 1-129,0-1 129,-3 2 0,-12 1 0,20 0-129,-20 0 129,15 4 0,-15-4 0,19 7 0,-8-2 0,0 1 129,0-1-129,2 2 0,-1-3 129,-1 3-129,1-3 0,1-2 0,0-2 129,0 0-129,2-1 0,1-4 0,3-3 129,-1 0-258,2 1 258,-3-2-129,2 5-129,-1 1 129,-2 0 0,2-1 0,-1-1 0,3 4 0,1-1 0,1-1 0,1 1 0,3-4 0,-3 3 129,1 3-258,-5 0 129,-1 0 129,-4 3-129,0 5 0,-3-2 0,-11-6 129,16 14-129,-8-2 0,-8-12 129,17 14-129,-6-11 129,5-3 0,4 0 0,2-2-129,5-10 129,3-2-129,-3 1 129,1-1-129,-1 3 0,-3 2 0,-2-1 0,-5 6 0,-2 1 0,-4-1 0,1 4 0,-12 0 0,15 7 129,-15-7 0,11 17-129,-6-5 129,-1 0 129,-2 5-129,2-3-129,-2-1 129,-2-13-129,10 18 0,-10-18 0,17 8 0,-6-5-129,3-3 129,1 0 0,1 0 0,1 0-129,0 0 129,0 0-258,-2 4 0,3 6-387,-6-8-774,13 6-3225,-5 1-258,3-4-258,1 0-387</inkml:trace>
  <inkml:trace contextRef="#ctx0" brushRef="#br0" timeOffset="115774.6219">11278 13655 516,'-38'-4'3483,"10"-12"129,12 7-258,-10-8-2580,2-2-645,1 0 129,-6-2 387,5 4 0,-8-8 387,7 8 129,-5-8 129,9 9-129,-11-11 0,10 12-258,-5-11-258,8 4-129,-1-2-258,7-3 258,4-2-645,4 0 129,5-4-258,2-1 129,8 2 0,5-2 0,4 3-129,3 4 129,4 6 129,1 1-129,5 6 129,0 2-129,3 7 129,-1 2-129,5 3 0,0 3 0,3 4 129,-1 3-129,1 1 129,-1 3 0,-1 2 0,1 1 0,-5 3 0,-1 1 129,-2 3 0,-2 5 0,-5 0 0,-2 1-129,-5 0 258,-6 4-258,-4 2 129,-4 3 0,-5-2-129,0 1 0,-13-1 129,-1-3 0,-8 2 0,-3-5 258,-8-2-129,-1-3 129,-8-8-129,0-1 0,-7-3-129,-1 0 129,-5-9-129,1 0-129,-2-5 129,-2-7-129,2-2 0,1-6 0,4-7 0,4-6 0,3 0 0,5-8-258,6 3 258,7-9-258,8 1 129,1-1-129,10 2 129,4-2-129,6-1-129,9 0 258,9 2-516,3 0 387,10 2 0,3-2 0,6 4-129,3 6 129,1 7 129,0 2 0,0 9 258,0 2-258,-4 11 129,2 0 0,-5 14 0,-1 6 129,-1 3 0,1 6 0,-6 3 129,0 8 0,-4-1 0,-1 5-129,-4 0 129,-4 0-258,-5-1 258,-2 1 0,-8-1-258,-4 0 0,-1-4 258,-7-2-129,-7-3 0,-5 0 129,-6-3-129,-2-2 129,-4-7 0,-2 1 0,-6-7-129,-1 1 0,-6-10 0,4 0 0,-6-7 0,0 0-129,1-10 0,0-7-129,1-4 129,3-2-258,6-5 129,2-5-129,6-1-129,4-7 0,8 4 129,-1-4-258,13 4 258,3-6 0,2 1-129,9 0 258,14 1-258,1 4 258,10-1-129,4 1 129,5 3-129,3 5 129,6 2 129,-2 10 0,1 1 129,0 10-129,-3 2 258,2 4-129,-1 6-129,3 7 258,-2 2-258,0 4 258,0-1-129,4 3 129,-4 0-129,0 2 129,-6 3 129,-2 3-258,-3-1 387,-4 2-387,-7-1 0,-2 2 0,-8 5 0,-3-4-129,-7-1 0,-7-2 129,-1 3-129,-9 0 129,-7 0 0,-3-2 0,-8-3 129,-4 2-129,-9-1 129,-1-2 0,-10-1 0,-3-3 129,-8-5-129,-4 1 0,-5-5-129,-2-2-129,2-3-387,-2-8-1161,9-4-3096,1-5-258,7-11-387,6-8-387</inkml:trace>
  <inkml:trace contextRef="#ctx0" brushRef="#br0" timeOffset="121010.9214">9315 14741 258,'0'0'1548,"0"0"-1806,0 0-1161</inkml:trace>
  <inkml:trace contextRef="#ctx0" brushRef="#br0" timeOffset="122129.9854">8670 14134 1419,'11'8'3225,"-11"-13"129,0 5-903,0 0-2193,1-12-129,-1 12 258,0 0 258,0-12-129,0 12 258,0 0 129,0 0-258,0 0 129,-9-4-258,9 4-258,0 0 0,0 0-258,0 0 129,0 0 0,-1 6-129,1-6 0,0 14 129,0-14-129,0 21 129,-2-5 0,0 3 129,1 5-129,-3 4 129,2 2 129,-3-1 0,3 3 0,-4-4-129,4-1-129,0-6 0,2-3-258,0-3-258,0-15-645,9 17-774,-9-17-2322,13-6-258,1-3-129</inkml:trace>
  <inkml:trace contextRef="#ctx0" brushRef="#br0" timeOffset="122534.0085">8891 14086 4257,'13'17'4128,"-13"-17"-645,11 9-129,-11-9-3483,10 13 129,-10-13 387,6 14 129,-5-2 387,-1-12 0,-7 27 258,-1-14-129,4 8-258,-4-4-258,7 8-129,-3-4 0,4 0-387,0 2 0,0 0 0,4-3-129,-1 1-129,2-2 0,-2-4-129,2 5-516,-5-20-774,3 17-2580,-1-5-387,-2-12-129,0 0 1</inkml:trace>
  <inkml:trace contextRef="#ctx0" brushRef="#br0" timeOffset="123534.0657">9214 14921 903,'-11'-13'3483,"-1"-15"129,12 16-387,-11-9-2193,6-4-1290,3-4 258,0-4 0,2 0 0,0-4 258,0 5 258,5-3-129,5 3 387,0-1-129,8 1 0,2 1 0,7 6-258,3-2 0,6 3-129,2 2-258,4 2 129,4 7-129,-2 4 0,1 4 0,-1 3 129,-7 2 0,2 11 129,-7 4 0,0 7 0,-5 1-129,-1 5 129,-3 3-258,-6 0 0,2 3 0,-8 0 0,-1 3 0,-4-1 258,-6-1 129,0 3-129,-5-2 258,-2 2 0,-12-9 129,7 4 0,-13-10 129,0 2-258,-9-12 0,3 3-129,-9-12 0,1 1 129,-6-5-258,2-5-129,-4-5-129,5-2 129,1-2-258,2 0 129,5-4 0,5 4 0,0-1-129,6 2 129,6 1-129,1 2 0,16 10-387,-18-18-129,18 18-645,-4-15-2193,7 2-1161,13-1-387,3-8-129</inkml:trace>
  <inkml:trace contextRef="#ctx0" brushRef="#br0" timeOffset="124212.1045">10278 14614 3354,'2'-27'4257,"-2"27"-387,3-24 258,-3 10-2838,0 14-774,7-19 129,-7 19 0,11-13-129,-11 13 0,0 0 0,15-10 0,-15 10-129,0 0 0,0 0-258,0 0 258,0 0-258,3 5 129,-3 8-258,0 5 129,0 2 0,0 7 0,0 3-129,-2 4 129,-1 3 129,2 1-129,-2-3 0,3 3 0,0-6 0,0-1-129,0-8 0,2-4-387,5-2-258,-7-17-387,9 14-387,-9-14-1161,0-12-1935,0 12-258,0-25-258</inkml:trace>
  <inkml:trace contextRef="#ctx0" brushRef="#br0" timeOffset="124571.1251">10179 14641 4644,'-23'0'4257,"4"6"-129,19-6-258,0 0-2322,-12 10-1161,12-10-258,9 0 258,7 0-129,-1 0 258,10 0 0,2-3 0,8 3 0,-1-4-129,6 4-258,-1-2 0,1 2 0,-4-1-129,0 1 129,-4 0-129,-4 0 0,-7 0 0,-2 0 0,-6 3 0,-13-3-129,15 8-258,-15-8-516,0 0-1161,5 16-2451,-5-16 0,0 0-516,0 0 258</inkml:trace>
  <inkml:trace contextRef="#ctx0" brushRef="#br0" timeOffset="126128.2141">10782 14920 2967,'0'0'3999,"1"-7"258,-1-5-258,0-2-2580,5 2-645,-1-8-129,9 0 129,-1-10-387,5 0-129,2-8 0,3 2 0,1-4-129,1-1 0,0 1 129,1 3-129,-2 3 0,-1 4-129,0 2 129,-1 4-258,3 1 129,-4 4 0,1 6-129,-2 0 0,-2 4 0,-1 4 129,-5 5 0,-11 0 129,13 5-129,-13-5 129,6 23 0,-4-5 0,-2 3 0,4 1 0,-3 4 0,4 3-129,-2-1 0,4 8 129,2-2-129,1 4 129,0 2 0,1 3 129,1-2-129,3 3 129,3-3-129,-2 0 0,-1-9 129,1-2-258,-2-5 0,-3-5 0,-1-4 0,-4-6 0,-6-10 0,6 14 0,-6-14 0,0 0 0,0 0 0,-8 3 0,-3-5 0,-3-5 0,-5-5 0,-1-1 129,-4-6-129,-7-3 0,-2-5 129,-2-2-129,-1-3-129,-3-1 129,3-1-258,0 3 258,3 3-258,4 3 0,5 4 129,0 3 0,8 3-129,-1 3 129,5 4 129,2 3 0,10 5 0,-14-9 0,14 9 0,0 0 0,0 0-129,0 0 129,0 0-129,0 0 0,0 0 129,0 0 0,0 0-129,9-9 129,6 8 0,2 0 0,4-2-129,4 1 129,0-4 0,1 0 0,4 0 0,0 0 0,2 0 0,1-3 0,2 3 0,0 2-129,4-1 129,2-2-129,1 4 0,-1 1 129,2 0-129,-4 1 0,1 1 0,-2 0 129,-4 0 0,0 0-129,-8 0 129,1 0 0,-9 0 129,-1 0-129,-7 0 129,-10 0-129,14 0 129,-14 0-129,0 0 0,0 0 129,-12 3-129,12-3 0,-18 5 0,5-3 0,0 1-129,-3 1 0,2 3 0,-5-2 0,0 3 0,-6-1 0,-3 2 0,-6 2 129,-4 1 0,-4 3 129,-6 0 0,-3 2 0,-7 1 129,2 4-129,-4-3 258,3 7-258,-2-4 258,3 4-258,-2-4 129,9 3 0,2-8-129,6 2 0,2-5 0,10-1 0,3-9 129,7 1-129,9-2 0,10-3 129,0 0-129,0 0-129,0 0 129,0-9-129,0 9 0,9-11-129,-9 11 0,15-9 0,-15 9 129,12-5-258,-12 5 258,0 0-129,11-6 0,-11 6-129,0 0 129,0 0 0,0 0-258,0 0-387,0 0-2322,0 0-1161,5-18-129,-1 7-645</inkml:trace>
  <inkml:trace contextRef="#ctx0" brushRef="#br0" timeOffset="127130.2714">11038 14568 645,'11'-2'3354,"-11"2"-645,-4-12-903,4 12-387,0 0-387,-14-9-258,14 9 0,-10-4 0,10 4-129,-12-7 0,12 7 258,0 0 129,-11-12-129,2 2-129,9 10 129,-12-17-258,12 17 0,-15-20-129,15 20-258,-21-20 0,10 12 0,-3-2 129,1 3-258,-1-3 0,1 4 129,-2-1-258,2-3 129,-3 4-129,4 0 0,-3 0 0,2 2 0,2 1 0,-2 0 0,3 1 0,-2 2 0,2 0 0,-1 0 0,-2-2 0,3 2 0,0 0 0,10 0 0,-20 0 0,20 0 0,-13-1 0,13 1 0,0 0-129,-14-2 258,14 2-129,0 0-129,0 0 129,0 0 0,0 0 0,0 0-129,0 0 129,0 0-129,0 0 129,0 0 0,0 11-129,0-11 129,4 11 0,-4-11 0,11 14-129,-11-14 129,19 22 0,-8-3 0,-1-4-129,2 4-129,6 3 258,-3 1-129,6 2-129,1 2 129,3 5-129,-1-8 0,9 14-516,-11-12-1419,5 4-2064,7 7 0,-8-11-516,6 6 388</inkml:trace>
  <inkml:trace contextRef="#ctx0" brushRef="#br0" timeOffset="127923.3167">11903 14174 2967,'0'0'3870,"0"0"0,0 0-129,12 0-3096,-12 0 0,0 0 129,0 0 0,0 0 129,0 0 129,13 13-129,-13-13-129,0 25-129,0-8 0,0 12-258,-5-3-129,2 4 0,-7 0 129,2 2-129,-3 1-129,6-3 0,-4-1-129,5-8-258,0-1-258,4-20-387,0 28-774,0-28-1806,0 0-1290,13 0-129,-13 0-258</inkml:trace>
  <inkml:trace contextRef="#ctx0" brushRef="#br0" timeOffset="128266.3364">12105 14195 2709,'18'13'3096,"-7"-9"516,-11-4-2322,0 0-129,12 10 129,-12-10 129,0 19 0,0-19 129,-9 25-129,0-9-516,7 10-516,-1 2-258,0 5-258,3 7-645,-2 2-2967,1-3-645,1 8-129,-7-12-387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1:15.8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14119 10385 1677,'49'4'3354,"-22"-4"-2064,7-2-387,8 2-129,3-3 129,10 1-387,3-3 129,9 0 0,2 2-258,7 0 0,7-5 129,7 4-129,9-7 129,8 8-129,4-8 129,8 5-258,6-5 129,13 3-129,6-2 258,10 5-387,7 1 129,8-1 0,4 1-129,5 3 129,-2-2-258,-3 1 387,-15 0 0,-3-1 0,-25-4 0,-9 3 258,-24-4-129,-9 5 0,-21-4 0,-4 5-258,-10-1-516,-5-3-387,3 6-2451,-3 1-1161,-1-1-387,5-4-258</inkml:trace>
  <inkml:trace contextRef="#ctx0" brushRef="#br0" timeOffset="1327.0759">22846 9382 1806,'0'0'1548,"0"0"0,0 0-387,0 0 129,0-8-258,0 8 0,0 0 0,0 0 0,0 0-258,0 0 129,0 0-129,0 0-258,0 0-258,0 0-129,0 0-129,0 0 258,0 0-258,0 0 129,0 0-258,0 0 129,0 0-258,0 0 258,-2 11-129,2-11 0,-6 19 0,2-3 129,-3 4 129,-1 5 0,-8 7 258,-4 9-129,-10 6 129,-9 13 0,-8 6 129,-7 9-258,-10 6 129,-2 8-258,-1-5-129,7-5-129,9-3-645,3-17-1032,14-8-2193,16-2-387,-1-27-129</inkml:trace>
  <inkml:trace contextRef="#ctx0" brushRef="#br0" timeOffset="1885.1078">21945 10098 1419,'-11'9'2709,"11"-9"-2064,-1 16-258,-2-4 516,0 5 387,-4-3 0,2 10 258,-6-1 129,7 11-129,-10-1-129,3 12-129,-7 4-387,3 12-387,-7-1-258,8 6 0,-4-6-129,9-4 258,4-5-387,5-8 258,9-12-129,16-11 258,11-10-129,17-10 0,7-10 129,10-7-129,3-14 258,8-2-129,-6-7 129,0 2-129,-15-4 129,-3 6-258,-15 5 129,-8 7-258,-9 5 0,-9 5-129,-5 6 0,-11 8-258,0 0-129,0 0-258,0 0-774,0 0-2580,-12 13-774,-2-5-258,-8-8-258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09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5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29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625-1 12,'0'0'14,"12"-5"-1,-12 5 1,12-2 2,-12 2 0,0 0-1,10 2-2,-10-2 0,0 0-4,0 0-2,0 0-3,0 0-2,0 0-1,0 0 0,0 0-1,0 0 0,0 0 0,0 0 0,0 0 0,-5 14 1,0-3 0,-6 4 0,-3 9 0,-9 9 1,-6 10 0,-9 10 1,-8 9 0,-7 5-1,-4 4-1,-1 1 2,2-1-2,3-3-2,5-11-2,9-6-1,5-14-6,10-4-15,7-11-5,7-10-2,10-12 1</inkml:trace>
  <inkml:trace contextRef="#ctx0" brushRef="#br0" timeOffset="471">23 436 3,'0'0'18,"0"0"0,0 0 1,10 2-10,-10-2-5,0 0 2,13 5 2,-13-5 0,0 21 1,-4-3 0,2 11 0,-5 2-1,2 10-2,-4 2-1,2 6-2,1-1 0,1-1-2,4-5 0,6-6 1,7-8-2,12-10 1,9-11 0,10-8 0,8-10-1,6-4 1,5-7 0,2-1 0,0-3 0,-4 1 0,-6 1 1,-7 5-1,-7 1 0,-6 5 1,-9 0-1,-6 4 0,-5 3-1,-5 1-1,-9 5-1,12-3-6,-12 3-15,13 5-6,-13-5-3,0 0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04:21:33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5106 12504 1032,'-21'-7'2580,"-1"1"-903,11 2-258,-2 1-516,0-1-129,0 1 0,-2 1 0,-1-2 0,-4 0-258,-1 3 258,-2-2-258,2 3 129,-9-1 0,2 1-258,-3 0-129,-3 6 0,-2-2-129,-4 4 258,-2-1-387,-3 5 0,-1-2 129,-4 2-258,0 2 129,-1 1 0,-1 1 0,0 3 0,-1 1 0,0 2 0,-2 2 0,-2 2 129,-1 2-129,-4 2 129,-1 3 0,-1 3 0,0 0 0,0 3 0,0 0 0,3 2 258,-1-2-129,6 3 0,1-2 0,7 2-129,0-2 129,6 3 0,-1-4 0,6 0 0,3 2 0,0-1-129,6 0 0,2-5 0,2 2-129,4 0 129,2 0 0,3-1 0,2 0-129,5-1 129,-3-3-129,3 2 129,3-1 0,2 0 0,0-1-129,3-2 129,-1 5 0,1-1 0,0 1 0,4-3 0,-2 4 0,1 0 0,0 1 129,3-2-258,1-3 129,0 2 129,3-5-129,6 3 129,-2-3-258,7 0 129,0-2 0,5-1 0,1 0-129,3-1 0,0 1 0,1-2 0,1 1 0,1 1 0,3-2 0,2 1 0,0-1 0,2 1 129,3 1-258,-1-1 258,5 3 0,-1 0-129,2 3 0,-1 0 0,2 3 0,-2 2-129,1 5 129,-5 0-129,-3 6 0,-5 2 129,-4 5-129,-6 2 0,-5 3-129,-4 1 258,-3 4 0,-1 1-129,-4 0 129,-2 2-129,-1 1 129,1 0-129,-1 5 129,0-4-129,1-4 0,1 0 258,2-6-258,2-2 129,0-3-129,5 0 129,0-9 0,3-1 0,0-5 0,1-1-129,1-1 129,1-2-129,1-4 258,-1-2-258,1-1 258,4-1-258,-3 0 129,5-3 0,-1 0 129,2 2-129,2-8 129,2 3 0,0-2 0,4 1 0,-1-6 0,2 6 0,-1-8 0,0 0 258,0-5-387,3 3 258,-4-8-129,5 4 0,0-6-129,2 0 129,3-3 0,4-2-129,0 2 129,2-4-129,5-3 129,-2 2-129,0 0 129,3-2-129,-1 0 129,-1-2-129,0 2 129,0-4-129,-3-1 0,0-2 0,0 0 129,0 2-258,3-2 258,-1 4-129,0-4 0,-1 4 0,0 1 129,1 1-129,-3-1 0,-2-1 0,-2-1 0,-2 0 129,-4 1-129,-1-2 129,-1-1-387,-2 2 387,0-2-258,-2 2 129,-3-4-129,-2-3 129,2 0 0,-1-2 0,0-4 129,-3-1-129,3-1 0,-2-4 129,-3-1-129,-2-1 129,-3-3-258,-3 1 129,-2-4 0,-4-3 0,-2-4 0,-3-1 0,-3 0 0,-3-3 0,0 2 129,-1-2-129,-2 0 129,0 0 0,0-1-129,-2 0 129,1-2 129,1 1-258,-2-1 129,0-2-129,1 0 0,1 1 0,0 2 0,-1 0 0,1 3 0,0-1 0,0 4 0,0 1 0,2 2 0,2 3 129,0 0-129,0 3 0,-2 2 0,2-1 0,-2 1 0,2 0 0,-2 2 0,-2-5 129,0 1-129,0 0 0,0 0 0,-4 2 0,-2 2 129,-1 0-129,-2 0 0,1 2 129,-2 0-258,-1-1 129,-1 0-129,-3 0 0,-1 2 0,-1-3 129,0 0-129,-1-1 129,-2 0 0,-1-1 0,1 0 0,0-3 0,-1-1 0,-4 2 0,2-1 0,-2 0 0,-3 0 0,-2 3 0,-2 0 0,-1 1 0,-4 2 0,1 0 129,-2 1-129,-2 2 129,-1 1-129,-2 2 0,-4 0 0,-5 2 0,3-1-129,-4 2 0,-1-1 129,0 0-258,4-1 258,-1 0 0,4-1 0,2 1 0,4 0 0,0 0 0,1 2 0,1 2 0,1 1 0,0 1 0,3 2 0,-2 1 0,1-1 258,-1 2-516,0 0 516,-1 3-516,0-1 258,-3 2 0,2-1 0,-1 0 0,0 2 0,0-1 0,3 0 0,1-2 0,1 1 0,2 1 0,1 1 0,-1 2 0,1 1 0,-1 2 0,-1 5 0,1 1 0,-1 1-129,1 1 129,0 4 0,5-1-258,6 5-258,0-9-645,22 0-3225,0 0-387,0 0-387,0 0-516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04:22:05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17529 16021 774,'0'0'1161,"0"0"0,0 0-387,0 0-258,0 0 129,0 0 0,0 0 0,0 0-129,0 0 0,0 0-129,0 0 258,0 0-129,0 0-129,-11-6 129,11 6 0,0 0 0,0 0 0,0 0 129,0 0-129,0 0 0,0 0 0,0 0 0,0 0-129,0 0 0,0 0 0,0 0-129,0 0-129,0 0 0,0 0-129,1-13 129,-1 13-129,7-12-129,-7 12 129,11-11 0,-11 11 0,12-11 0,-12 11 0,15-11 0,-15 11 0,17-12 0,-17 12 0,18-13 129,-5 4-129,-3 3 0,2-2-129,1 3 129,-1-2 0,2 3 129,-3-1-129,2 1 0,0 1 0,-1 1 0,2-3 0,-1 1 0,2 1 0,1 1 0,-1-4 0,0 4 0,1-3 0,2 3 129,0-1-129,-1-1 0,1 1 0,-1-1 0,1 1 0,1 1 0,-2-1 0,2 1 129,1-1-129,-1 1 0,1 0 0,0 1 0,-1-2 0,2 0 0,0 0 0,-2 0 0,1 1 0,1-2-129,0 3 129,0-1 0,1-1 0,-3 1 0,3 0 129,-2-1-129,1 2 0,-2-2 129,1 2 129,0-3-258,0 3 129,3-1 0,-3 0 0,1-1-129,2 2 129,-1 0 0,-1-2-129,0 1 0,-1 0 129,0-1-129,0 1 129,1-1-129,-3 1 129,1-3-129,-4 3 0,2-1 129,2 2 0,-3-3-129,2 3 0,-4-2 129,4 0-129,-4 1 0,2 0 129,-1 0-129,-1 2 0,-1-1 0,1-2 129,-4 1-129,4 1 0,2 0 0,-4-2 0,4 3 0,-1-1 0,1-2 0,2 3 0,0-3 0,0 3 0,-1-2 0,2 1 0,-3-1 258,3 2-258,-4-2 129,1 2 0,1-3-129,-2 3 129,-1 0 0,1 0 0,0 0-129,-1 0 0,-1 0 0,-1-1 129,1 1-129,0 0 0,0 0 0,-1 0 0,1 0 0,0 1 0,1-1 0,-1 3 0,1-3 0,-2 2 0,3 0 0,-4-1 0,1 3 0,1-2 0,-2 1 0,3 2 0,-3 0 0,1-2 0,0 3 0,-1-2 0,-1 1 0,3-1 129,-1 0-129,-1 0-129,0 0 129,1 1 0,-12-5 0,21 9 0,-21-9 0,21 10 0,-21-10 0,16 11 0,-16-11 0,18 14 0,-18-14 0,15 15 0,-15-15 0,16 18 0,-16-18 0,14 19 0,-14-19-129,16 18 129,-16-18 0,15 19 0,-4-9 0,-11-10 0,18 19-129,-10-8 129,1 1-129,-2-1 129,0 0 0,-7-11-129,18 20 129,-10-8-129,-8-12 129,15 22-129,-15-22 129,17 23-258,-10-10 258,-1-1 0,2 0 0,-2 0 0,-2 0 0,2 1-129,-1-3 129,-2 1 0,1 0-129,-3 0 129,1 1 0,-2-1-129,0 2 129,0 0-129,0 1 129,0-2-129,0 2 129,0-3-129,0 3 0,-2 1 0,1-4 129,-3 2 0,2-1-129,-4 2 129,2-4 129,-1 5-129,5-15 0,-12 20 0,12-20 129,-16 18-129,16-18 129,-17 16-129,17-16 0,-17 16 0,17-16 0,-20 13 129,9-5 0,1 0-258,-4-1 258,3 2-258,-4 0 258,2 0-258,-4 1 258,3 4-258,-2-5 129,1 1 129,-3 2-129,-2-5 0,2 3 0,-3 2 129,2-5-129,-3 2 0,0 0 0,1-2 0,-2 4 0,1-4 0,-1 1 0,0-3 0,0-1 0,-1 2 0,0 0 129,2 2-129,-3-6 129,0 5-129,0-3 129,1 3-129,-2 0 0,4-2 258,-3 0-258,1-1 129,-1-1-129,1-1 129,-1 2-129,0-3 129,-1 3 0,0-1 0,1-2 0,2 1-129,-3 5 258,3-3-129,-2-1-129,2 0 129,-1-1 0,-1 3-129,-1-2 129,-2 1 0,0-4-129,1 4 129,-3-4-129,1 0 129,0 0-129,-1 0 0,2 0 129,1 0-129,0 0-129,-2 0 129,0 0 0,3 0 0,-3 0 0,1 0 129,1 0-258,0 0 258,-1-1-129,1-2 129,2-1 0,-2 1-129,0-3 129,2 2-129,-2-1 129,-1 1-129,2-1 0,-1-2 0,-1-1 0,2 3 129,-2-2-129,1 0 129,0 0-129,1-3 129,0 3 0,1 0 0,3-1-129,1-6 258,-2 9-129,4-1-129,0-5 0,1 2 129,3-1-129,0 4 0,1-1 0,1 3 0,1-6 0,1 2 0,11 8 0,-19-17 0,19 17 129,-18-18-129,10 8 0,-2-2 0,1-1 0,-2 2 0,1 3 0,-3-1 0,-1 1 129,1 1-129,-2-3 129,1 5 0,1 1-129,0-4 129,0 0-258,13 8 258,-17-13-258,17 13 258,-12-17-387,7 6 258,5 11-258,-5-16 129,5 16 0,0-19 0,0 19-387,0-20 129,0 20-516,0-15-1290,4 4-2193,-4 11-645,0-19 129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36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29 2,'0'0'6,"0"0"1,-10-3-1,10 3-1,-11-1-2,2 1-1,9 0 0,-18 2 0,18-2 0,-17 2-1,7-2 0,10 0 1,-15 0 1,15 0 0,-11-3 2,11 3 0,0 0 0,0 0 0,-12-4 0,12 4-1,0 0-1,0 0-1,12-4-2,0 4 0,6 0 1,3 1 0,8-1 2,4 1 0,5 0 0,8 2 1,5-1 0,7 3 0,4-1 0,8 2-1,2 0-1,5 2 0,4 0-1,0 2 0,0-2 0,-1 0 0,-2-3 0,-5 1 1,-3-3-1,-4 0 1,-8-2-1,-4 0 0,-9-1 1,-5 1-1,-8-2-1,-5 2 1,-8-1 0,-5 0 1,-4 0-1,-10 0 1,0 0 0,0 0 0,0 0-1,0 0 1,-13-2-1,-2 0-1,-7 0 0,-7-1 0,-8 1 0,-6-1 0,-9 1 0,-6 0 0,-6 0 0,-2 1 0,-3 0 0,-1 0-1,-2 0 2,2-1-1,0-1 0,2 1 0,0-1 0,-1-1 0,0-1 0,1 2 0,6-2-1,1 2 1,8-1 0,5 1 0,8 0 0,9 1 0,7-1 0,9 1 1,3 0-1,12 2 0,0 0 0,10-2 0,11 3 0,12 1 0,12 1 0,11-1 0,12 1-1,10-1 1,10-1 0,6 0 0,8-1 0,1 0 0,0-1 0,-5 0 0,-6 0 0,-7 1 0,-9 0 1,-11 0-1,-14-1 0,-10 0 0,-12-1 1,-6 2 0,-8-1 0,-5-1 0,-10 2 0,0 0 0,0 0 0,-3-12-1,3 12 0,-20-6 0,6 3 0,-6 0-1,-4 0 1,-2 0 0,-7 1-1,-6 0 1,-5 0 0,-8 1 0,-5 1 0,-5 1 0,-8 3 0,-5 3 0,-3 2 0,-4 2 0,0 1 0,1-1 0,1 1 1,4-2-1,7-2 0,6-3 0,8-2 1,11-1-1,8-2 0,11-1 1,10-2-1,15 3 0,14-5 1,18 2-1,18-1 0,15 0-1,17 0 1,15-1 0,15 2 0,7 1 0,4 0 0,0 0 0,-6 2 0,-7-1 0,-11 1 0,-12 1-1,-18 0 1,-16 0 0,-14 0 0,-13 0-1,-10 2 0,-16-3-1,0 0 1,0 0-1,0 11 1,0-11-1,-18 6 0,3-5-4,1 2-8,-4-1-12,-4-6-2,1-2 1,-3-10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44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 6,'0'0'7,"0"0"1,0 0-1,0 0-1,0 0 0,0 0 0,0 0-1,11-5 0,-11 5-1,20-5 1,-4 2-1,4-1 0,7 1-1,6-1 1,8 1-1,10 0 1,9 0-1,8-1 0,11-1 0,7 0 0,8 1 1,4-2-1,4 2 0,-4-1 0,0 2-1,-3 2 1,-5 2-2,-8 2 1,-4-2-1,-9 0 0,-4-1-1,-9-1 1,-6 0 0,-6-4 0,-6 2 0,-8-2 1,-5 0 0,-10 1-1,-1 2 1,-14 2 0,14-4-1,-14 4 0,0 0 0,0 0-1,0 0-1,-21-4 1,-5 4-1,-8 1 1,-9 2-1,-11-1 0,-7 1 1,-10 1 0,-8-2 0,1 1 0,-5-3 0,-1-2 0,-1 0 0,5 0 0,-4 1 0,4 0 0,3 1 0,5 3 0,8 2-1,7-2 1,8 0 0,7 0 0,14-1 0,8-1 0,11-3-1,9 2 1,33-5-1,12 3 0,16 2 1,19 1-1,16 1 0,14 3 1,6 2 0,-2 1 0,-6 2 0,-11-2 0,-16-1 1,-17-1-1,-18-2 0,-14-2 1,-11-1-2,-21-1 1,0 0-2,-22-2 1,-11 1-3,-13 4-5,-18 2-16,-20-4-1,-13-1 0,-11-12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49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4,'0'0'7,"0"0"0,0 0-3,0 0-1,0 0 0,0 0 0,0 0 0,24 4 2,-1-4 1,9 0 1,8 1 0,8 0 2,9-1-1,9 4-1,5-3 1,7 2-1,3 0 0,4 4-2,-1-4 0,4 2-2,-2-1 0,-1 1-1,-2-2 0,-4-1-1,-6-1 0,-2 0 0,-6-2 0,-4 1 0,-8 0 0,-6-1 0,-7 0 1,-8 1-1,-7-1 1,-6 1 0,-6 0-1,-3 0 1,-10 0 0,0 0 0,0 0-1,0 0 0,0 0 0,0 0 0,0 0 0,0 0 0,0 0-1,0 0 1,0 0-1,0 0 0,0 0 1,0 0-1,0 0 0,0 0 0,0 0 0,0 0 0,0 0 0,0 0-2,0 0-2,0 0-3,0 0-13,15 1-8,-2-4-1,10-3-1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5:15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1151 0 6,'0'0'10,"0"0"-1,0 0-1,9-2-4,-9 2-1,0 0-1,0 0-2,0 0 0,-10 3-1,10-3 1,-18 1 0,4-2 0,-4 1 1,-4 1 0,-6-1-1,-3 2 1,-4 2 0,-6 2-1,-6 2 1,-6 2 0,-2 2 0,-6 1 0,-1 3 1,-7-1-1,1 1 1,0 2-1,4-2 1,4 3-1,4-1 0,5 2 0,4-1 0,11-1-1,4 0 1,8-2 0,3 1 0,8-2-1,0 1 1,9-3 0,4 3-1,-2-1 0,2 2 1,0-1-1,0 2 1,0 0-1,0 2 1,-9 1 0,9 2 0,-4 1-1,3 2 1,0 4 0,1 3 0,2 3 0,-2 1 0,12 5 0,-11 3 1,6 5 0,-5 6 2,5 2-2,4 4 0,-10 6 0,5 2-1,-8 1 1,7 1-1,-7 1 0,8-1-1,-8 2 0,4-2 1,4-2 0,2 0 0,2-3 0,1-2 0,-1-5 1,1-4 0,-1-8 0,-1-2 0,-1-5 0,-3 0 0,0-4 0,-1-1 0,-2-2 0,0-1-1,-2-2 0,1-4-1,-1-4 1,0-5 0,0-5 0,1-4 0,-1-9 1,0 0 0,0 0 0,0 0 0,0 0-1,0 0 1,0 0-1,0 0 0,0 0 0,0 0-1,0 0 0,0 0 1,0 0-1,0 0 0,0 0 0,0 0 0,0 0 0,0 0 0,0 0 1,0 0-1,0 0 0,0 0-1,0 0 1,0 0 0,0 0 0,0 0 0,9 11 0,-9-11-1,10 8 1,-10-8 0,16 9 0,-5-4 1,2 0-1,1 0 0,6-1 0,-2 1 0,5 0 1,1-1-1,2 3 0,6 0 1,2 0-1,7 1 1,7 0-1,11-1 1,9-1 0,8 0 0,8-1 0,6 0 1,2-1 0,2 1 0,-7-1 0,0 2 0,-10-2 0,-4 2-1,-8-1 1,-4-1-1,-6-2-1,-8 0 1,-3-2 0,-7-1 0,-3 0-1,-9-1 1,-4 1-1,-2-1 1,-8 2-1,-1-1 0,-10 1 0,0 0 0,9 1 0,-9-1 2,0 0-2,0 0 1,0 0-1,0 0 1,0 0 0,0 0-1,0 0 1,0 0-1,0 0 0,0 0 0,0 0 0,0 0 0,0 0 0,0 0 1,0 0-1,0 0-1,0 0 0,0 0-1,0 0-4,0 0-7,0 0-17,-12-1-1,2-4-1,-1-3 0</inkml:trace>
  <inkml:trace contextRef="#ctx0" brushRef="#br0" timeOffset="12187">897 2762 5,'0'0'6,"-5"-10"-1,5 10 0,0 0-2,-9-4 0,9 4 0,-11-3-1,11 3 0,-17-3 0,3 3 0,-2 0-1,-6-1 1,-4 2 1,-3-1-1,-4 2 1,-3-1-1,-4 2 1,0-1-1,-1 2 0,3 1 0,1-1-2,8 0 0,1 0 1,5 0-1,6-1 1,3 0 0,5-1 0,9-2 0,-12 2 0,12-2 0,0 0-1,-9 11 0,9-11-1,-3 17 1,3-3-1,0 4 1,0 5 0,-2 5 0,0 5-1,-2 3 1,-1 7 0,0 3 1,-1 7-1,0 4 0,-1 6 0,-1 5 1,0 5-1,0 6 1,0 3-1,-2 3 1,0-3-1,0 5 0,3 1 0,0 1 0,3 2 0,-1 0 0,2-1 1,0 1-1,-1 3 0,-1-5 0,-1 1 1,-3-3 0,1-2 0,0-3 1,0-2 0,4 0-1,0-3 2,-2 0-1,3-4 2,-2-2-2,2-2 1,-4-3 0,3-2-1,-2-2 2,4-1-2,1-2 1,7-1-1,-1-3 0,3-2-2,-2-2 1,1-1 0,-1-2 0,-1-1-1,-1-1 1,-7-2-1,1 1 1,-2-2 0,0-3-1,-1 0 1,0-4 0,0-2 0,0-2 0,2-1 0,1-4 0,1 0 0,-1 0 0,3 0 0,-2 0 1,-1-2-2,2 2 1,-2-1-1,0-1 1,0-1-1,1-3 1,0-2-1,0-2 1,1-3 0,-2-3-1,3-1 1,-1-10 0,-1 11 0,1-11 0,0 0 0,0 0 0,0 0 0,0 0 1,0 0 0,0 0 0,0 0 0,0 0 0,0 0 0,0 0-1,0 0 0,0 0 0,0 0 0,0 0 0,0 0-1,0 0 0,0 0 1,0 0 0,0 0-1,0 0 1,0 0 0,0 0 1,0 0-1,0 0 0,0 0 1,0 0-1,0 0 0,0 0-1,0 0 1,0 0-1,0 0 2,0 0-2,0 0 0,0 0 0,0 0 0,0 0 0,0 0 0,0 0 0,0 0 0,0 0 0,0 0 0,0 0 0,0 0 0,0 0 0,0 0 0,0 0 0,-10-11 0,10 11-2,-15-17 1,12 4 0,-3-6-1,2-3-1,-2-4 1,1-2 0,-6-1 1,6 1-1,5 1 2,-9 2 0,2 1 1,-3 0 0,3 3-1,0-1 1,7-1-1,-8 2 1,8-1-1,0 1 0,-1 3 1,1 3-1,-1 4 1,1 11-1,0-14 1,0 14-1,0 0 1,0 0-1,0 0-1,10-8 1,3 3-1,9-2 0,8-1 0,13-1 1,11-1 0,14-2 0,12 0-1,9-1 2,4 1-1,2 0 0,0-3 0,-2 0 0,-5 0 0,-6 1 0,-8 0 0,-10 1 0,-7 1 1,-9 3-1,-9 2 0,-9 2 0,-10 1-2,-3 3-3,-17 1-9,14-5-16,-14 5 0,0 0 0,-15-18 0</inkml:trace>
  <inkml:trace contextRef="#ctx0" brushRef="#br0" timeOffset="15802">799 8808 9,'0'0'16,"0"0"-1,0 0-3,0 0-4,-15-8-4,6 6-2,-7 0 0,-1 0-1,-5 0 0,-5 1 1,0 1 0,-3 1 0,-2 2 0,-1 2 0,4 0-1,-1 3 0,4 3-1,3 1 0,6 0 0,0 3-1,5 0 0,1 3 1,4 3-1,2 1 1,1 4 0,2 3 0,-3 5 0,5 3 0,-4 10 0,4 8 0,-1 10 1,-2 11-1,2 7 0,-3 9 1,0 3-1,-5 5 1,3-3-1,-2-1 1,1-3 1,1-3-1,-3-4 0,3-4 1,0-1-1,0-2 0,-2-2 0,-1-2 1,0 0-1,-2-3 1,4-3 1,-1-3 1,3 0 0,-2-8-1,4 0 2,0-9-2,3-5 1,1-7-2,-1-5 1,-1-5-3,1-3 2,0-1-1,-2-4-1,0-2 1,2 0 1,-4-5 0,5 1-1,-2-4 2,4 1-1,-3-10 1,15 13 0,2-9 0,10 1 0,10-2-1,12-1 0,11-1-1,11-1 0,8-1 0,7 1 1,2 0-1,3 1 1,-4 0-1,-1 2 0,-4 1 1,-4-1-5,-1 3-3,-8-2-16,-1 0-9,-5-3 0,-9-5-1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50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21,'0'0'12,"0"0"-1,11 5-2,-11-5-3,21 0-1,-7 1-2,4-1 0,4 1 0,2 5 0,10-3 1,5 3 1,3-3-1,4 5 0,4-3 1,5 3-2,6-3 1,6 0 0,-2-3 0,2 3 0,-2-3 0,4 0-1,0-3 1,-5 1-1,-3-2 0,-3 2-1,-2-1 0,1 2 0,-3-1-1,0 3 0,-4 0 0,-2-1 0,-4 0 1,-3 0-1,-11-1 1,-3 0-1,-7-2 1,-6 1-1,-4-1 0,-10 1 0,10-1 0,-10 1 0,0 0 0,11-7-1,-11 7 1,12-10-1,-12 10 1,14-8-1,-1 4 0,-1 1 0,0 0 0,0 1 0,1-1 0,0 1 0,-1 1 0,-1-1 1,-11 2-2,14-3 2,-14 3-1,9-1-1,-9 1 1,0 0 0,0 0-1,0 0 1,0 0-1,0 0 0,0 0 1,0 0-1,0 0 0,5 12-1,-5-12 0,1 17-3,3 0-6,-8-1-12,1 2-6,-3-3 1,6-15-1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1:39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8,'0'0'14,"0"0"0,0 0 0,0 0-3,0 0-2,0 0-1,0 0 0,0 0-2,0 0-2,0 0-1,0 0 0,0 0-1,4 14 1,-5-5 0,2 3-1,-1 3 1,1 6 0,2 2 0,0 8 0,-1 5 0,7 5-1,0 5 0,1 8-1,3 1 0,0 0 0,0-1 0,1-3 0,1-5-1,-3-7 1,-2-8-1,2-6 1,-4-8-1,-1-4 2,-7-13-1,11 14 1,-11-14 1,0 0 0,0 0 0,12-20 0,-7-3 0,4-8-1,4-11 0,2-7-1,5-8 0,1-3-1,0 0 1,1 2-1,-1 4 0,-2 7 1,-2 8-2,-4 8 2,-1 7-2,-5 4 2,0 7-2,-5 2 0,-2 11 0,3-11-4,-3 11-7,0 0-12,0 0-6,0 0-2,0 0 2</inkml:trace>
  <inkml:trace contextRef="#ctx0" brushRef="#br0" timeOffset="801">669 124 13,'0'0'12,"0"0"0,-9 3-1,9-3-1,0 0-4,1 12-1,2 0-1,1 3-1,0 7 0,2 7 0,-3 6 2,2 8-3,-1 2 1,0 5 0,-3-2 0,2 0 0,-2-6-1,0-5 1,-2-7-1,3-6 1,-3-9 1,2-5-1,-1-10-1,0 0 0,-8-25 0,5 0 0,-2-9 0,1-7-1,0-8-1,2-7 0,3 0 0,1 0 0,4 4-1,4 5 1,4 3 0,4 7 0,3 6-1,4 7 1,1 7 0,3 4 0,1 7 0,1 5 0,-1 7-1,-2 6 1,-4 7 0,-4 6 0,-3 1 0,-5 4 1,-7-1 1,-3 2 1,-9-4 0,-6-1 0,-5-5 2,-2-2-2,-9-5 2,-2 0-2,-6-6 1,1-1-2,-1-3-1,5-2 0,2-2-1,7-1 0,5 1-3,2-6-4,16 6-5,-6-11-12,13-1-7,7-2 0,5-4 1</inkml:trace>
  <inkml:trace contextRef="#ctx0" brushRef="#br0" timeOffset="1502">1513 112 7,'0'0'25,"5"-11"0,-5 11-1,-12-11-6,12 11-5,-15-6-4,15 6-1,-24 4-3,8 5-1,-7 3-1,-3 7-1,-4 9 0,-5 7-1,-6 10 1,-1 6-1,-2 9 0,1 7 0,4 4 1,5 2-1,3-4-1,9-2 1,7-6 0,10-7-1,11-8 1,9-9-1,11-10 1,7-7-1,6-8 1,6-6 0,1-5-1,-1-3 1,-4-3 0,-4 0-1,-9 0 0,-7 2 1,-7-1-1,-14 4 0,13-2-3,-13 2-7,0 0-18,-7-10-2,7 10-1,-14-22-1</inkml:trace>
  <inkml:trace contextRef="#ctx0" brushRef="#br0" timeOffset="2944">1542 721 2,'-11'-2'10,"11"2"-1,-18-5-1,9 1 1,-3 0-1,-1-2 2,1-4-1,3-3-2,0-5-1,5-2-1,4-5-1,5-3-3,7-2 0,6-2 0,8 1-2,6 5 1,4 3 0,5 6-1,-2 5 0,0 6 1,-2 8 0,-6 6 0,-10 7 0,-6 7 1,-8 4 1,-5 2 0,-8 0 1,-3 3 1,-7-2 0,-1-1 0,-3-5 0,2-3 0,-5-8 0,2 1-1,-1-7-1,-1-3-1,0-3-2,0-5-2,1 0-2,-2-8-2,8 3-6,1-7-11,3-6-1,9 1 0</inkml:trace>
  <inkml:trace contextRef="#ctx0" brushRef="#br0" timeOffset="3435">1842 193 4,'-11'2'19,"11"-2"-7,0 0-2,0 0 0,0 0 2,0 0-3,0 0 1,0 0-3,-1 14 0,-2-3-1,1 8-2,-4 2 1,3 9-2,-2 4 2,0 8-2,-3 2 0,1 5-1,-1-2 0,2-2 0,3-4-3,-1-6-3,6-3-4,-1-11-6,5-6-13,6-8 0,-3-9 0,6-5 0</inkml:trace>
  <inkml:trace contextRef="#ctx0" brushRef="#br0" timeOffset="3805">1952 536 28,'-7'27'17,"0"-1"0,2-2-1,5 2 0,-1-8-5,9 3-3,3-8-2,5-1-1,3-8-1,5-4-1,0-5-1,3-4 1,-3-8-1,-1-3 1,-7-3-1,-1 0 0,-8-2 0,-2 3 1,-6 1-1,0 3 0,-2 3 0,0 3 0,-1 3-1,4 9 0,-6-11-1,6 11-1,0 0-1,0 0-4,0 0-6,0 0-6,0 0-10,0 0-2,0 0 0,8-10 1</inkml:trace>
  <inkml:trace contextRef="#ctx0" brushRef="#br0" timeOffset="4176">2286 441 3,'8'10'0,"-1"1"3,-1-1 3,-1 2 3,-4-1 4,-2-1 3,0 4 0,-4-5 0,4 5 0,1-14-4,-1 21-1,1-21-1,9 15-3,1-13-2,11-3-2,2-4 0,7-4-1,1-3 0,1-1-1,-4-2 0,0 2-1,-6 0 0,-7 5 1,-5 2 0,-10 6-1,0 0 0,0 0 0,0 0 0,1 13 0,0-2 0,1-1 1,4 1-1,3 1 0,5-2 1,5-2 0,2-4 0,3-4-1,0-4 1,3-3 0,-5 0 0,-1-3-1,-7 2 1,0 1 0,-14 7-1,13-8 0,-13 8-1,0 0 1,8 18 0,-5-1 0,2 3 0,-2 4 0,2 2 0,2 1-1,2 1-3,-3-8-6,7-1-11,-3-11-10,1-8 0,4-11 0</inkml:trace>
  <inkml:trace contextRef="#ctx0" brushRef="#br0" timeOffset="4727">3038 412 16,'5'21'16,"-7"0"1,4 7-13,1 6-1,-2 5 2,0 8 1,-4-1 2,3 7 2,-3-6 0,2 3 1,-4-10 0,3 0-2,-2-12-1,4-2-2,-2-10-1,2-4-1,0-12-1,0 0-1,0 0 0,0 0-1,0-22 0,-1-1-1,0-9 0,1-8-1,2-6-1,3-6 1,4-2-1,5 3-1,4 3 2,6 4-1,3 8 2,4 6-1,1 9 1,0 6 0,1 7 1,-1 7-1,-1 6 1,-5 5 0,-3 5-1,-3 6 1,-9 3 0,-3 2 0,-7 2 0,-4 1 2,-8-2-1,-4 0 1,-4-6 0,-5-3 0,-3-5 1,-2-4-2,-2-6 0,1-4-2,3-3-3,0-8-7,11-3-15,1-5-6,8-2-2,8-7 1</inkml:trace>
  <inkml:trace contextRef="#ctx0" brushRef="#br0" timeOffset="5838">3538 552 18,'0'0'12,"-3"13"1,3-13 0,10 12-1,0-12-3,9 0 0,1-5-3,7-4-1,1-4-2,3-4 0,-4-1 1,-1-1 0,-6-1 2,-4 5-1,-7-3 0,-1 6 1,-9 0-1,1 12-1,-10-13-2,1 10 0,-3 4-2,-3 4 0,-3 5-1,-5 4 1,-1 5 0,-3 4 0,-1 3 0,1 3 0,3 0 1,2-1-1,3-3 0,7-2 1,5-6-1,8-2 1,8-6-1,6-4 1,5-5-1,5 0 1,1-2-1,1 0 0,-3 2 0,-1 2 0,-4 3-1,-3 2 1,-1 7 0,-1-1 0,4 3-1,5-1 1,2-2 0,5-5 0,4-4 0,1-5 0,0-6 0,-1-7 0,-5-4 1,-8-6 0,-6-4 0,-7-1 0,-10 1 1,-6 0-2,-8 5 1,-4 2 0,-4 8-1,-3 5-1,-1 9-1,-4 6-1,7 4-3,-3-3-3,10 8-2,-2-9 0,20-7-2,-15 5-2,24-10-1,2-13 2,10-3 5,5-6 4,4-8 4,6-6 3,-1-4 2,2-1 4,-6-1 2,0 1 0,-5 4-2,-3 5 1,-6 4-2,-4 8-2,-6 6-1,-1 8 0,-6 11-2,3-11-1,-3 11 0,0 0 0,-4 13 0,1 3 0,-4 7 1,1 9 1,-4 6 1,0 9 0,-1 3 1,2 4-1,-2 0-1,4-4-4,6-1-13,1-5-13,2-12-2,3-8 0,1-13 0</inkml:trace>
  <inkml:trace contextRef="#ctx0" brushRef="#br0" timeOffset="6990">4387 0 23,'0'0'21,"0"0"-1,0 0-4,0 0-4,0 0-4,3 14-3,6-1-2,1 0 1,5 6-1,0 1 1,4 6 0,-2 2-1,4 6-1,-2 4 1,1 6-2,-2 5 1,-3 5-1,0 5 1,-4 3-2,-1 1 1,-2-2 1,-6 0-2,-5-1 2,-4-3-1,-2-2 1,-6-6 1,-4-2-1,-5-2 1,1-3-1,-5-2-2,0-9-10,0-4-19,0-8 0,0-18-3,3-14 2</inkml:trace>
  <inkml:trace contextRef="#ctx0" brushRef="#br0" timeOffset="9383">4856 559 13,'0'0'15,"0"0"-1,0 0-1,3 13-1,-3-13-2,24 10-1,0-4-3,12-3-1,9 2 0,10-3-2,9 1-1,-2-5 0,4 2-2,-8-2 0,-7 1 0,-10-1 0,-10 1 0,-11 2-3,-11-3-5,-9 2-16,0 0 1,-2-18-1,-3 6 1</inkml:trace>
  <inkml:trace contextRef="#ctx0" brushRef="#br0" timeOffset="9654">5170 310 6,'0'0'19,"-15"4"0,15-4 0,16 13-11,2-6-6,8 2 1,9 2 0,5 3 1,5 1 0,5 2-1,0-2-1,-2 1 0,-7-2-1,-5 0 0,-10-3 1,-5 1 0,-9-2 1,-6 2 0,-9 0 1,-6 3 0,-7 3 1,-4 5 0,-8 1 0,-2 7-1,-5-2-1,-1 3 1,-3-2-1,4 2-1,0-6-1,7-2 0,5-4-1,3-6-1,7-2-1,3-6 0,10-6-4,0 0-5,18-14-17,2 0-1,2-8 2,9-4-1</inkml:trace>
  <inkml:trace contextRef="#ctx0" brushRef="#br0" timeOffset="12317">5928 258 4,'0'0'7,"0"0"0,0 0-1,0 0 0,0 0-1,0 0-2,0 0-1,0 0-1,0 0 0,0 0-1,0 0 1,0 0 0,0 0-1,0 0 1,0 0-1,0 0 1,0 0-1,0 0-1,5-10-2,-5 10-4,3-12-3,-4-1-3</inkml:trace>
  <inkml:trace contextRef="#ctx0" brushRef="#br0" timeOffset="13639">6005 168 17,'0'0'10,"0"0"3,0 0 0,0 0-1,0 0-1,0 0 0,0 0-4,0 0-1,0 0-2,0 0-1,0 0-2,0 0 0,-1 13-1,3-1 0,2 8 0,2 5 0,0 6 0,-1 8 0,2 6 1,-1 6-1,2 6 1,-1 1-2,-1-1 2,1-1-1,1-3 0,1-2 1,-2-6-1,1-5 1,0-6 0,-2-9-1,0-4 1,-1-3 0,-1-7 1,0-1 1,-4-10 1,0 0-1,11-22 1,-4 1-1,-1-13 0,6-10-1,3-13 0,5-8-2,2-7-1,2 2 1,1 0 0,0 3 0,-1 5 0,-1 10 0,-7 8 1,-2 9-1,-3 5 0,-3 6 1,-1 5-1,-2 4-1,0 4-1,-4 0-2,-1 11-4,6-12-13,-6 12-7,0 0 0,0 0 1</inkml:trace>
  <inkml:trace contextRef="#ctx0" brushRef="#br0" timeOffset="14290">6812 140 23,'0'0'23,"0"0"1,0 0-5,-9 16-8,-2-5-4,-1 9-3,-6 5-1,-6 12 0,-6 11 0,-5 11-1,-5 6 1,-2 7 0,2 0-1,5 1 0,4-6-1,10-4 0,7-9 1,11-9-2,11-9 2,8-5-2,8-8 1,3-4-1,2-3 1,2-5-2,1-4-1,-5-3-1,-1 0-6,-5-4-11,-6-6-8,3-2 1,-8-8-1</inkml:trace>
  <inkml:trace contextRef="#ctx0" brushRef="#br0" timeOffset="14681">6849 770 6,'-18'-8'20,"0"-8"-3,0-1-4,9-5 1,4-4-2,7 2-1,6-1-3,8 1-3,6 2-1,6 2-3,1 6-1,2 5 0,-1 7 0,-2 4 0,-4 6 0,-6 8 0,-3 5 0,-6 7 1,-5 1 0,-4 5 1,-5-3 1,-2 3 1,-7-6 0,-1-1 1,-6-7-1,0-4 1,-5-8-2,0-3-1,0-7-4,1-10-7,7-3-10,3-8-9,5-9-2,7-5 2</inkml:trace>
  <inkml:trace contextRef="#ctx0" brushRef="#br0" timeOffset="15061">7022 266 6,'6'9'2,"-6"-9"1,3 16 4,-3-5 1,-2-1 4,-3 6 1,-1 1 2,3 5-1,-4 4 0,6 7-2,0 3-3,3 7-2,-1 2-1,6 1-1,-2-1-1,5-1 0,0-5-1,7-3-1,1-7-1,8-6 0,5-5-3,2-7 0,6-4-1,-1-8 0,-1-6 0,-4-5 1,-5-7 1,-7-2 2,-5-5 1,-6-1 1,-6-1 1,-1 2-1,-5 2-1,0 5 0,-1 5-2,-1 1-4,4 13-7,0 0-11,-11-5-8,11 5 2,0 0-1</inkml:trace>
  <inkml:trace contextRef="#ctx0" brushRef="#br0" timeOffset="15552">7403 563 36,'0'0'18,"-9"10"1,9-10 0,-6 9-5,6-9-5,-1 10-3,1-10-1,2 13-1,1-4-1,-2 2-1,2 4 1,-2 1-1,2 6 1,0 0-2,0 3 0,0-2 0,3 1 0,-1-3-1,2-4 0,1-4 1,2-5 0,2-7-1,2-5 1,4-6-1,0-6 1,2-7-1,2-2 0,-4-5 1,0 0-2,-3 0 2,-2 2-2,-3 4 2,-2 3-1,-2 6 0,-2 4 0,-4 11 0,4-12 0,-4 12-1,0 0 1,0 0-1,0 0 1,-3 14-1,1-4 0,-1 2 1,2 3-1,-1 1 1,1 3 0,2-2 1,2 0-1,2-1 0,0-1 1,1-4-1,3 0 1,1-5-1,1-2 0,3-5-1,0-3 1,0-2 0,3-6-1,0 0 0,-1-3 1,0 0 0,-3 1 0,-3 2 0,1 2 0,-11 10 0,14-14 0,-14 14 0,0 0 0,9 1 0,-9-1 0,7 11-1,-7-11 1,4 14 0,-4-14 1,10 14-1,-10-14 1,20 8 0,-4-10-1,4-2 0,3-5 1,-1 1-1,1-1 0,-2-1 0,-5 2 0,-2 3 0,-5 2 0,-9 3 0,0 0 0,9 13 0,-4-2 0,0-1 0,5 1 0,1 0 0,6-2 1,2-3-1,1-4 1,1-2 0,0-2-1,-3-1 1,-2 0 0,-4 0-1,-3 3 0,-9 0 1,14 12-1,-8 0-2,-2 0-2,8 7-7,-4-7-9,5 0-8,4-3-2,-1-9 1</inkml:trace>
  <inkml:trace contextRef="#ctx0" brushRef="#br0" timeOffset="16513">8479 642 6,'-9'26'6,"2"8"-1,-2 4 1,3 5 1,-1 6-1,1 3 1,4-1 2,-5-3 0,4 0 1,0-9 1,1-3 1,-3-11-2,6-3-1,-3-11-1,3-1-2,-1-10-1,0 0-1,0 0-2,-4-10 0,-1-7 0,-2-4-1,2-10 0,0-9 0,3-7-2,1-8-1,6-2-1,4-3 0,9 3 0,6 3 0,5 7 1,4 6 0,5 10 1,2 7 1,3 9 1,-3 9 0,-3 6 0,-4 6 1,-3 7-1,-5 8 0,-9 3-1,-7 4 2,-8 0 0,-3 2 1,-7-4-1,-3-2 1,-5-7 0,-3-3 0,-1-9-3,-2-5-2,4-1-7,-2-6-13,6-5-7,3-2-1,5-4 1</inkml:trace>
  <inkml:trace contextRef="#ctx0" brushRef="#br0" timeOffset="17124">8786 724 27,'0'0'23,"11"4"0,2-5 1,-1-2-18,4-3-3,2 1-2,0-1 0,3-1-1,-2 1 0,1-3 1,-4 1-1,1-2 1,-5-1 0,-1 0 0,-3-1 0,0 0 0,-5 0 1,2 1 0,-3 1 0,-2 10 0,-1-13-1,1 13 1,-10-2-1,0 6 0,-5 4 0,-3 4 1,-4 3-1,0 2 1,1 2 0,0 1 0,5-2 0,3 1 0,6-4 0,5 0-1,5-2-1,4 1 1,2-1 0,3 0-1,-1-1 1,3 2-1,-3-1 0,3 1 1,0-1-1,-1 0 0,2-3 1,1 0 0,5-3-1,2-1 1,3-3-1,1-3 0,-2-2 1,1-3-1,-4 0 0,-1-2 0,-5 0 1,-3-2 0,-5 0 0,-5 0 0,-3-1 0,0 10 0,-6-17-1,6 17 0,-24-15-1,4 9-2,-1 6-4,-5-4-3,4 7-6,-3-3-5,5 2-6,2-1-1,7-4 1</inkml:trace>
  <inkml:trace contextRef="#ctx0" brushRef="#br0" timeOffset="17725">9181 571 16,'34'-47'17,"-7"-3"-2,-1 6-3,-9 6-3,-4 5-3,-3 10-2,-6 4 0,-3 10 1,-1 9-1,0 0 0,-15 3-1,11 7 0,-2 6 0,0 8 2,-1 7 0,2 10 1,-4 6 1,4 8 0,-2 1-2,7 4 0,-3-3-2,5-2-1,2-2-3,-2-10-9,7-4-17,0-6-3,0-10 1,-2-8 0</inkml:trace>
  <inkml:trace contextRef="#ctx0" brushRef="#br0" timeOffset="18226">9385 133 10,'0'0'17,"0"0"-1,0 0-9,0 0-1,12 14 0,-1-3-1,6 6 0,7 5 0,3 3 0,4 8-1,3 4-1,4 6-1,0 5-1,-3 7 0,-4 3 0,-5 2 1,-6 2 1,-6-1 0,-6-4 2,-8 0 1,-11-9 0,-2-2 0,-11-8 0,-2-2-1,-9-7 0,0 1-2,-5-5-2,-1-3-2,2-1-7,-3-6-12,1-7-8,5-6-1,4-11 0</inkml:trace>
  <inkml:trace contextRef="#ctx0" brushRef="#br0" timeOffset="18817">10147 250 11,'6'22'12,"-6"4"-2,3 9 0,-2 7 0,-3 9-1,1 10 1,-7 5-1,1 8 0,-1 2-1,3 0-1,-5-7-1,4-6-1,0-13-1,3-7-1,1-14 0,2-9 0,0-20-2,0 0-1,2-16-2,-3-12-1,2-9-2,-2-14-1,4-7-1,-1-13 0,4 0 3,0 2 3,-3 5 3,3 8 1,-1 9 3,2 12-1,-4 9 1,1 12-1,-4 14-2,3-9-2,-3 9-1,11 20 0,-4 2-1,3 9 1,0 11 0,5 6 1,5 7 0,1 3 1,-1 1-1,3-3 0,0-9 0,0-5 1,-3-12 0,-1-7 0,-8-8 1,4-6 0,-6-13-1,1-8 0,-6-10 0,0-9-1,-5-11 0,0-11 0,-1-10-1,-2-5-1,-3 1 2,-1 2-2,3 5 0,-4 9-2,6 11-3,-2 7-8,3 15-8,-1 8-7,3 10 0,0 0 1</inkml:trace>
  <inkml:trace contextRef="#ctx0" brushRef="#br0" timeOffset="19428">10581 359 3,'6'19'14,"2"13"-2,-5 1-1,-1 13-15,4 6 1,-4 5 1,-1 3 4,1 2 2,0-1 5,-2-5 2,0-3 3,0-12 1,5-1-2,-5-13-1,4 0-4,-3-10-1,2-3-3,-3-14 0,5 14 0,-5-14-2,0 0 1,0-24-2,-1 0 0,-4-8-2,-2-11-1,1-9-2,-4-11 0,4-2 0,0-1 1,4 3 1,2 5 0,3 6 3,7 10 1,5 7 0,6 11-1,4 5 1,6 7-2,6 4 1,3 4-1,2 3 0,1 6 0,-5 2 0,-4 3 0,-7 6 0,-9 3 0,-14 5 0,-11 2 1,-9 3 0,-10 1 1,-9-2 0,-1-1 1,-5-7-1,1-3-1,6-5-5,1-7-16,7-11-7,12-5-1,5-10-1</inkml:trace>
  <inkml:trace contextRef="#ctx0" brushRef="#br0" timeOffset="20419">11579 124 11,'0'0'16,"0"0"-6,0 0-2,0 0-1,0 0 0,0 0-1,0 0 2,-9 5-1,0 4 1,-4 3-2,-3 6 0,-7 6 1,-3 9-1,-7 6 1,-1 9-2,-6 7 1,-3 10-1,-4 6 0,3 7-1,3 0-1,6 4-1,5-2 0,9-2 0,9-5-1,10-7 0,8-10 0,6-7-1,7-7 0,6-9-1,6-5-4,-2-15-5,5-3-13,0-8-6,0-10-1,1-9 1</inkml:trace>
  <inkml:trace contextRef="#ctx0" brushRef="#br0" timeOffset="20800">11728 622 14,'0'0'20,"0"0"0,-7-15 1,1 5-13,-3 6-2,-6-3 0,0 3 0,-8-1-1,-1 7 1,-1-1 0,1 4-1,2 1-2,2 5-1,5 2-1,6 2-1,8 4 0,10 0 0,0 2-1,7 2 1,4 0-1,0 1 0,-2-1 0,-3 0 0,-5-2-1,-8 1 2,-4-1 0,-9 2 0,-8-2 2,-3-3 0,-5-1 1,1-2 0,-3-3 1,6-3-1,0-6 0,5-2-2,2-3-3,7-9-4,11-1-7,3-8-9,9-4-6,6-5 0,6-5 1</inkml:trace>
  <inkml:trace contextRef="#ctx0" brushRef="#br0" timeOffset="21190">11730 601 7,'15'-7'15,"-15"7"-3,17-5-3,-17 5-5,14 6-1,-14-6 0,11 13 0,0-3 2,-1 2 0,2 3 0,4 0 0,7 6 1,0-1 1,5 5-3,-2-2 1,-1 5 0,-3-3 0,-3 2 0,-5 0 1,-7 2-1,-8-4 0,0 1-1,-7-3 1,-4 0-1,-4-7 0,-3 0-1,-8-8 0,2-4-1,-5-5 0,1-4-1,-1-4-2,5-6-2,5-2-6,1-5-4,18 3-4,3-6-5,13 0-7,9 0 1,12-2 1</inkml:trace>
  <inkml:trace contextRef="#ctx0" brushRef="#br0" timeOffset="21661">12278 768 12,'5'-16'15,"5"10"0,-4-4-4,3 1-6,-2-2-4,3 2-10,-10 9-7,9-14-1,-9 14 0</inkml:trace>
  <inkml:trace contextRef="#ctx0" brushRef="#br0" timeOffset="22041">12344 726 6,'0'0'10,"0"0"-7,0 0-3,0 0 1,0 0 0,0 0 1,0 0 3,0 0 1,0 0 1,0 0-2,0 0 0,0 0-2,0 0 1,0 0-1,0 0 0,-9-6 1,9 6 1,0 0 0,-9 0-1,9 0 2,0 0-3,0 0 1,0 0-2,-12 1 0,12-1-1,-11 5 1,2-1 0,-3 5 1,-6 1 2,-3 7-1,-5 2 2,-2 5-1,-1 3 1,5 6-1,0-2 0,3 2-2,7-3-1,7-3-1,10-3-1,7-7-5,9-5-5,3-10-8,7-6-9,5-11-1,3-6 0,2-8 0</inkml:trace>
  <inkml:trace contextRef="#ctx0" brushRef="#br0" timeOffset="22482">12539 388 1,'6'-17'12,"-6"5"0,0 12-3,0 0 0,0 0-1,-9 6 1,2 3 0,3 6 1,-6 1 2,4 7-2,-9 3 0,6 8-2,-4 4 0,1 9-2,0 2-2,6 5 0,-1-3-1,4 4-1,2-2-1,1-4 0,0-9 0,4-6-1,-3-8 0,1-5 0,-2-4 0,0-17 0,0 0 0,0 0 0,4-15-1,-3-9 1,4-9 0,2-7 1,3-9-1,7-7 0,4-4 1,4 0-1,5 2 2,6 5-2,2 4 1,-1 8 0,0 7 0,-2 8-1,-7 6 1,-3 7-1,-6 5-4,-7 3-4,-12 5-4,0 0-8,-13 11-10,-12-1 1,-5 3 0</inkml:trace>
  <inkml:trace contextRef="#ctx0" brushRef="#br0" timeOffset="22943">12340 588 39,'-3'15'25,"5"1"0,11 7-9,8 7-11,6 6-3,6 4-1,9 7-3,-2-1 1,4-4 0,-2-4 2,-3-8 1,-4-4 2,-8-11 1,-3 0 0,-8-11-1,-3-3-3,-1-1-5,-12 0-16,11-11-7,-9-2 1,-2-2-2</inkml:trace>
  <inkml:trace contextRef="#ctx0" brushRef="#br0" timeOffset="23453">13091 822 31,'0'0'25,"0"0"-2,0 0 2,-22-14-12,0 12-15,0 3 0,-9 1 0,0 2 1,-2 4-1,5 1 3,4 1-1,6 1 1,7 2 1,5 1 0,9-2 1,4 3-1,7 3 1,0-1-1,2 0 0,-3 0 0,-2-1-1,-5-2 1,-2 4-1,-11-6 2,0 0-1,-3-3 1,-5 1-2,2-2-1,-6-3-5,6 0-12,-5-4-10,2-7-2,-2-3 1,3-9 0</inkml:trace>
  <inkml:trace contextRef="#ctx0" brushRef="#br0" timeOffset="24255">13059 164 3,'0'0'19,"0"0"0,9 0-1,-9 0-9,15 12 0,-6 0-1,7 9-3,3 1 1,9 12 0,3 5 0,10 9-1,0 5-1,2 7-1,4 1 0,-3 5-1,-8 0 0,-8-3 0,-7 5 1,-17 1-1,-12 0 1,-14 2 0,-14-1 0,-11 2 1,-3-4 0,-5 4-1,-7-10 0,2-6 0,5-9 0,7-9-1,6-9 0,6-7-2,6-1-5,-1-11-21,5-6-4,2-8-2,1-8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1:0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1880-6 4,'0'0'5,"0"0"-1,9-1 0,-9 1 2,0 0 0,0 0 1,0 0 0,0 0 1,2 9 0,-2-9-1,5 13-1,-2-4-1,-1 2-2,1 3 0,1 3 0,-1 3-1,-1 2-1,-1 2 0,0 1 1,1 1 0,-1 1 0,2 1 0,-1-2 1,2 3-1,-1-2 0,1-1 0,-2 0 0,1-1-1,-2-4 0,-1 0 1,-1-4 0,1-4 0,-1-3 0,1-10 0,-3 12 0,3-12 1,0 0-1,0 0 0,0 0-1,0 0 0,0 0 1,0 0-1,0 0 0,0 0 0,0 0 0,0 0-1,0 0 1,0 0-1,0 0 0,0 0 0,0 0 0,0 0-1,0 0 1,0 0 0,0 0-1,11 1 1,-11-1 0,9 0 0,-9 0 0,14-1 0,-5 2 0,3-1 0,2 1 0,0-1 0,5 1 0,1 0 0,3 0 0,4 0 0,2-1 0,3 1 0,6 0 0,5 1 0,1 1 0,5 1 0,3 1 0,2 0 0,4 1 0,2 0 0,1 1 1,1-1-1,2 0 0,3-1 0,1 1 0,1-1 0,1 1 0,2 0 0,1 0 1,-1 2-1,1-1 0,-4-1 0,1-1 0,0 1 1,0-2-1,-1-1 0,0 0 0,-1-1 0,2 1 0,3 0 0,-4 0-1,4 1 1,3 2 0,2-1 0,4 2 0,1-1 0,3 2 0,0-1 1,3 0-1,2 0 0,1 0 1,0-1-1,0-1 0,1 1 1,-2-1-1,2 2 1,-2-2-1,-1 0 1,-3 0-1,-1 0 1,-3 0-1,-1-1 1,-3-1-1,-2-1 1,-3-1-1,-3 0 0,1-1 0,-3 0 1,0 1-1,0 0 0,1 0 0,0 1 1,1 0-1,-1 0 1,-1-1-1,5 0 1,-4-1 0,2-1-1,-2-1 1,-1 1 0,0-2 0,2 2 0,-1-1-1,-1 1 1,4-1-1,3 1 0,2-1 0,2 0 0,3-1 0,0 0 1,0-2-1,1 1 0,1 1 0,0-1 0,-3 1 1,3 0-1,-1-1 0,0 0 0,-1 0 0,-1-1 0,-1 0 0,0 0 0,-2-1 0,0-1 0,-1 0 0,0 0 0,0 1 0,3-2 0,0 1 0,0 1 0,3-1 0,1 1 1,-1 2-1,-1 1 0,2 1 0,0 1 1,0 0-1,-1 2 0,0 0 0,2-1 1,-1 0-1,0 0 0,-3 0 0,0-1 0,-3 0 0,0 0 0,1 1 0,-5-1 0,0 0 1,-2 0-1,2-2 0,-3 0 0,0-2 0,-1 0 0,-2 1 0,1-1 0,2 1 0,-1 1 0,0-1 0,0 2 0,-1-1 0,1 0 0,1 0 0,-2-1 0,1-1 0,1 1 0,0-2 1,1 2-1,2 1 0,0 1 0,0 0 0,-1 0 0,1 1 0,-3 1 0,-3-1 0,-2-1 0,-5 0 0,-3 0 0,-4-1 0,-3 1 0,-2-1 0,-4 0 0,0 0 0,-4 0 0,2 0 0,0-1 0,-4 0 0,0-1 0,-3 2 0,-2 0 0,-4-1 0,-1 2 0,-6-1 1,-6 2-1,-1-1 1,-5 0-1,-2 0 1,-1-1-1,1 1 0,1-1 0,-1-1 0,3 1 0,1-1 0,1 1 0,1-1 0,-2-1 0,2 2 0,0 0 0,-1 0 0,-1 1 0,1 1 0,0 1 0,0 0 0,-1 0 0,0 0 0,-2 1 0,1 1 0,-1-1 0,-2 0 0,0 0 0,-10-1 0,16 2 0,-16-2 0,11 2 1,-11-2-1,0 0 0,0 0 2,0 0-2,0 0 1,0 0-1,0 0 0,0 0 0,0 0 0,0 0 0,0 0 1,0 0-1,0 0 0,0 0 1,9-8 0,-9 8-1,0 0 1,4-10 0,-4 10 0,4-12-1,-4 12 1,5-14-1,-4 4 0,3-1 0,0-3 0,0-1 0,0-4 1,-1-2-1,1-2 0,-1-4 0,1-2 0,-2-1 0,0 2 0,1 2 0,-2 4 0,0 1 0,-1 4 0,0 6-1,1 1 1,-1 10 0,4-12 0,-4 12 1,-1-9-2,1 9 1,0 0 1,3-11-2,-3 11 1,0 0 0,0 0 0,0 0 0,0 0-1,0 0 1,0 0 0,0 0-1,0 0 0,0 0-1,0 0-3,0 0-3,0 0-12,0 0-11,-12 4-1,5-13-1,-6-17 1</inkml:trace>
  <inkml:trace contextRef="#ctx0" brushRef="#br0" timeOffset="13289">23 1580 0</inkml:trace>
  <inkml:trace contextRef="#ctx0" brushRef="#br0" timeOffset="13349">23 1580 10,'0'0'10,"0"0"-2,0 0 0,0 0-4,0 0-1,10 1-3,-10-1 0,0 0 0,0 0 0,0 0 1,0 0 1,0 0 1,10 3 0,-10-3-1,16 2 1,-2 0-2,1 0 1,2 1-1,3 1-1,5-1 1,0 0 1,1 0 0,1-1 1,1 0 0,2-1 1,4 1 0,1-1 1,4 2-1,1-1-1,2 2 0,1-1 0,2 0-1,0-1 1,0 0 1,-1 0-1,2 0 1,0-1-2,2 2 1,0-1-1,2 2 0,0 2-1,3-1 0,2 0-1,1 0 1,1-2 0,1 1 0,-2-1 0,2-1 1,1 0-1,3 0 1,0 0-1,5 2 0,-1 0 0,1 0 0,3 2-1,2-1 0,-1 1 0,-1 1 1,0 0-1,-2 1 0,1-1 0,-1 1 0,0 0 1,-3-2-1,2 0 1,-2-2 0,-5-2 0,2 0 0,-2-1 0,0 0 0,-2-1 0,2 1 0,0-1 0,-1 1-1,1-2 1,3 2-1,-3-1 1,0 0-1,-2 0 1,-1 2-1,-1-4 1,2 2 1,-2-1-1,-2 0 0,0-1 0,3 2 0,-2-2 0,1 1-1,-1 1 1,-1 1-1,-2 1 0,-1-1 0,0 1 0,-2-1 1,2 2-1,-2-1 0,-1-1 0,0 0 1,-2 0-1,1 1 0,-3 1 0,0-1 0,-2-1 0,0 2 0,-3-3 0,-5 2 1,-3-3-1,-5 1 0,-4-2 1,-2 1-1,-4 2 0,-4-2 0,-2 2 0,1-2 0,-11 1 0,15 1 1,-15-1-1,12 2 0,-12-2 0,0 0 0,0 0 0,0 0 0,12-1 0,-3 3 0,3-2 0,2 1 0,5-1 0,-2 1 0,3-1 0,-1 1 0,-6-1 1,-3 0-1,-10 0 0,12-2-2,-12 2-9,8 16-18,-8-16-2,-22-14-1,-6-17 0</inkml:trace>
  <inkml:trace contextRef="#ctx0" brushRef="#br0" timeOffset="14981">27 1545 23,'0'0'22,"0"0"-2,0 0 2,3-11-15,-3 11-7,0-12 0,0 12 1,1-17 1,-4 4 2,1-1 1,0-4 1,-2-1-1,-1-3 2,2 3-2,-3-4 0,3 2-2,1-1 0,2 2-2,-2 0 1,3 2-1,0-1 1,0 3-1,0-1 2,1 2-1,-3 3-1,1 2 1,0 10-1,1-14 0,-1 14-1,0 0-1,0 0 0,0 0 0,0 0 0,0 0-2,0 0-1,0 0-3,0 0-3,11-1-8,5 6-11,7-1 0,3-4 1</inkml:trace>
  <inkml:trace contextRef="#ctx0" brushRef="#br0" timeOffset="15792">4935 1878 14,'6'-10'18,"-6"10"-1,8-20-2,-1 7-2,-3-6 1,5-1-3,-3-6 0,6 2-2,-5-4-1,2 3-2,0-1-2,1 3 0,-3 2-2,2 2 0,-2 3-1,-3 3 0,0 1-1,-4 12 1,5-14 0,-5 14-1,0 0 0,0 0 1,1-10-1,-1 10 0,0 0 0,0 0-1,0 0 1,0 0-1,0 0-1,0 0-4,0 0-5,0 0-9,0 0-10,-19 7 2,-2-18 0</inkml:trace>
  <inkml:trace contextRef="#ctx0" brushRef="#br0" timeOffset="18486">5975 1321 1,'0'0'0,"16"9"-1</inkml:trace>
  <inkml:trace contextRef="#ctx0" brushRef="#br0" timeOffset="18586">6015 1397 7,'0'0'4,"-2"10"0,2-10-1,-9 11 0,9-11-2,-8 19-1,5-8 1,-2 4-1,2 0 1,3 0 0,2 1 1,0 2-1,0-1 1,4-3 0,0 1 1,2-2 3,2-2 0,-2-2 1,3-2 0,-1-2 1,2 1-1,-1-4 0,2 1-1,-1-1-2,5 3-2,2 0-1,1 2 0,6 1-1,4 1 0,4 0 0,8 2 0,5-1 1,7 2-1,8-1 1,7 0-1,7 1 0,5 0 1,10 1 0,2-2-1,5 0 1,2-2 0,2-1-1,5-2 1,3 3 0,4-1-1,0 1 0,2 1 1,-1-1-2,2 0 2,-2 0-1,-1-1 1,-7-4 1,0-1 0,-4-3 1,4-1-1,-2-3 1,4-1-1,-3-1 0,4-3 0,3 0-1,3-1 0,1-2-1,0 3 1,-2 0-1,-1 3 0,-1 2 1,-1 4-1,-6 0 0,-4 1 1,-6 1 0,-6-1 0,-6-1 0,-8-3 1,-9-1 0,-10-1 0,-8-1 0,-10-1-1,-7 2 0,-6 0-1,-8 0 1,-5 2-1,-3 0 0,-10 3 0,10-3 0,-10 3 1,0 0-1,4-10 1,-4 10 0,-2-11 0,2 11-1,-2-17 1,-1 5-1,1-3 0,-3-1 0,0-2 0,-2-2 0,0-2 0,-3 1 0,-1-4 0,-1 0 0,-2 1 0,2 0 0,1 1 0,-2 1 0,1 3 0,2 0 0,5 5 1,0 2-1,0 3 1,5 9-1,-7-11 1,7 11-1,0 0 0,0 0-1,0 0-2,0 0-3,0 0-7,-4 18-15,3-7-2,1-11 1,0 0 0</inkml:trace>
  <inkml:trace contextRef="#ctx0" brushRef="#br0" timeOffset="20419">10823 1546 21,'0'0'14,"0"0"-1,9-11-2,-9 11-3,0 0-3,0 0-1,0 0-3,0 0 0,0 0-2,0 0 1,0 0-1,0 0 0,0 0 0,4 10 0,-4-10 1,0 15 0,0-4 0,0 0 0,0 0 0,1 1 0,1 0 1,0 1 0,2-2 1,3 0 1,0-1 0,2 0 1,2-1-1,0-1 1,1-2-1,0 1-1,0-1 0,-2 0 0,1 0-2,-2-1 1,0 2 0,2-2-1,-11-5 1,20 10 0,-5-5 0,4-1 0,2 1 1,6-1-1,3 0 1,5 1-1,5-2 1,4 3-1,3 0 0,2 3 1,3-2-1,5 2 0,2-1 1,4 1-1,2 2 0,1-3 0,3 1-1,3 0 1,-1 0-1,1 0 0,3-2 0,0 2 0,3-3 1,1 0 0,1-3 0,2-1 0,-4-5 1,4 0 1,1-3 0,0-2-1,-4-3 0,2 1 0,-4-2 0,1 4 0,2 2-2,-1 1 0,-3 3 0,-1 2 0,1 0 0,-4 2 0,-1-1 0,-1 0 0,-1 0 0,-5 0 0,-3-1 0,-3 1 0,-3 0 1,-4 0-1,-2 0 0,-3-2 0,-7-1 0,-3-1 0,-3-1 1,-4-1-1,-2-2 0,-2 3 0,-4-2 0,1 2 0,-3 0 1,-1 0-1,1 1 0,-2 1 0,-2-1 1,-1-1 0,-2 0 0,-3 0 1,1 0-1,-10 4 0,12-8 0,-12 8-1,11-7 0,-11 7 0,13-5 0,-13 5 0,14-10 0,-14 10 0,17-13 0,-17 13 1,16-19 0,-8 8-1,3-3 1,-5 1-1,3-3 1,0 0 0,-2-3-1,0 0 0,0 0 0,1-1 1,-5 2-1,5-1 2,-4 1-2,0 3 0,1 4 0,-1 2 0,-4 9-2,5-12 1,-5 12-3,0 0-4,1 11-6,-10-2-15,-4 0-2,1-11-1,0-11 1</inkml:trace>
  <inkml:trace contextRef="#ctx0" brushRef="#br0" timeOffset="22212">14741 1418 3,'0'0'12,"-5"-10"-2,5 10-1,0 0-2,0 0-2,0 0-1,0 0-2,0 0-1,0 0-1,0 0 0,1 10-1,-1-10 0,2 20 0,-1-9 0,2 6 1,1 3 1,3-1-1,1 3 1,4 2 1,2-1 0,5-1 1,2 3 0,4-4 0,4 0 1,1 0 0,5-3 0,4 1 0,-1-1-1,1-2 1,2 0-1,0-1 0,2-3 1,1-1-1,1-2 1,-1-5 0,5 1 1,5-7-2,7 2 1,0-4-2,5 2 0,6-3-1,4 1 0,2 0 0,3-2 0,-1 1 0,5-3 0,1-3 1,0 0 0,2-3-1,2 1 1,3-2-1,4 4 0,4 3 0,-2 2-1,5 5 0,0 3 0,-2 3 0,0-1 0,-3 1 0,-4 2 0,-7-1 0,-4 4 0,-5-1 0,-4 0 1,-6 2-1,-6 0 0,-9-3 1,-3 1-1,-7-4 0,-5-3 1,-9-3-1,-5 0 1,-4 0-1,-7-2 0,0 2 1,-14 1-1,12-4 0,-12 4 1,0 0-1,0 0 1,0 0-1,9-11 1,-9 11-1,0 0 0,6-13 1,-6 13-1,3-17 1,1 7-1,1-3 1,-2 0-1,0-3 1,1 1-1,-1-3 0,1-1 0,-1 0 1,2-7 0,-3 0-1,4-3 1,-2-4-1,1-1 1,0-1-1,1 1 0,-2 3 0,-1 8-1,-1 2 1,-2 5-2,2 7-1,-2 9-1,0 0-1,-10-1-5,6 13-6,-8 6-11,0 2-1,6 0 0,6-20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3:57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1977 36 10,'-2'29'6,"-2"7"-2,0 6 0,-3 5-1,-1 6-1,-3 7 2,-2 2 0,-3 4 1,1 1 1,1 2 1,2 4 0,2 2 1,4-3-1,7 0-1,2 0 0,5-2-2,1-2-2,1-6 0,2-8 0,1-4-1,-2-9 0,0-5 1,-2-11 0,-1-5 1,1-9 1,2-3 0,1-5 0,7-2 0,0-4-1,4-1 0,4-4-1,6 0-1,6-2-1,8 1 1,6-3-1,7 2 0,8-1 0,9 2 0,11 0 1,11 3-1,12-1 0,9 3 0,12 1 0,12 1 0,11 1 0,8 0 0,8 1 0,5 0 0,1 0 0,-2 1-1,1 1 1,-3-1 0,-5 1 0,-6 1 0,-8 1 0,-6-1 0,-8 1-1,-7-3 1,-13-1 0,-14 0-1,-11-3 1,-12-3 0,-10-1 0,-13 1 0,-11-2 0,-7-3 0,-9 1 1,-5-3 0,-8-3-1,-3-4 1,-5-2 0,-3-5 0,-4-5-1,-4-3 1,-4-6-1,-1-6 1,-4-5-1,-1-4 0,-2-6 0,-2-1 0,0-1 1,-1-2-1,1 1 1,1 5-1,-3 2-1,-1 6 1,-2 4-1,-1 1 1,1 8-1,-2 5-1,-2 5 1,0 4 0,-1 8 0,2 3 0,1 7 0,-3 4 1,-2 3 0,-2 2-1,-4 1 1,-8 2 0,-8-1 0,-6 0 0,-15-2 0,-15-1 0,-17-4 0,-13-2 0,-11-4 0,-12-3 0,-12-2 0,-10-2 0,-2 0 1,0 1-1,2 2 1,2 3-1,9 2 0,6 2-3,17 6-13,11 5-9,8-7-2,12-3 0,8-9 0</inkml:trace>
  <inkml:trace contextRef="#ctx0" brushRef="#br0" timeOffset="2594">3433 1213 1,'0'0'8,"0"0"-5,-11 0-3,2 5-4,-5 2 0,-6 1 0</inkml:trace>
  <inkml:trace contextRef="#ctx0" brushRef="#br0" timeOffset="2664">3311 1260 1,'-53'17'2,"-15"5"0,-14 4 0,-15 5 1,-16 3 0,-14 4 1,-14 5 0,-5-1 1,-6 2-1,-2 2 1,-4-7 0,1 4 0,5-3-1,2-3 0,5-2-2,2-2 0,10-3 0,7-4-5,11 0-7,10-10-7,20-2 0</inkml:trace>
  <inkml:trace contextRef="#ctx0" brushRef="#br0" timeOffset="3065">536 1472 5,'0'0'9,"0"0"-8,7 10-6,-7-10 0,0 0 0,9 8 5,-9-8 1,0 0 1,0 0 1,0 0 1,0 0 1,0 0-1,0 0-1,0 0-1,0 0 0,-8 11 0,-6-1 0,-8 8 2,-7 7 1,-9 11 0,-10 9 1,-8 7 1,-3 7 0,0-2-1,4 1 0,3-5-1,11-6 0,6-11-1,13-6-1,8-9 2,14-5 1,11-7-1,10 0-1,8-6 1,10 1 0,7-4 0,11-1 0,8-6-1,10-1 0,4-4 0,9-2 0,8-6 0,7 3-1,-4-1-1,-4 2 0,-12 3-1,-10 2 0,-15 5-1,-14 3 0,-17 3 0,-10 1 0,-17-1-1,11 1 0,-11-1-3,0 0-9,0 0-17,0 0-1,-15-16 1,-3 1-1</inkml:trace>
  <inkml:trace contextRef="#ctx0" brushRef="#br0" timeOffset="4366">4075 1288 2,'2'-10'8,"-2"10"0,0 0 0,0 0 1,0 0 0,0 0 1,0 0 0,0 17-2,3-4-3,0 6-3,1 8-2,-1 7 1,2 9 1,-2 6 1,1 5-1,1 4-1,-5 2 1,-2-4-1,-2-1 0,1-6 0,-1-5 0,0-5-2,1-8 1,-1-8-1,3-5 1,1-6-3,0-12-10,0 0-8,-12-13-1,-4-13 1</inkml:trace>
  <inkml:trace contextRef="#ctx0" brushRef="#br0" timeOffset="4727">3575 1550 6,'5'28'3,"7"1"0,4 4 1,6 3 0,2 1 1,7-1 0,1 0 0,3 2 0,3 0 0,2 5-1,-1-5-1,3-3 0,1-6 1,-5-4 1,1-5 2,-4-10-1,1-6 2,0-10-1,2-5 0,-4-8-1,3-2-2,0-6-2,0-3-1,-3-5 0,-3 0 1,-5-4 1,-5 3 0,-8-2 1,-2 5-1,-7 2 0,-1 4 0,-1 7-2,-3 2-3,1 18-8,2-14-12,-2 14-6,14 0 1,-3-1 0</inkml:trace>
  <inkml:trace contextRef="#ctx0" brushRef="#br0" timeOffset="5558">4960 1229 18,'68'9'10,"17"5"1,19 2-1,18 5 0,15 4-3,20 2-1,17 8-1,15 2-1,14 3 1,8 0-3,2 1 1,0-5 0,2 0 1,-11-6-1,-7-2 0,-12-7 0,-8-1 0,-18 0-1,-11-1 0,-15-2-1,-18 1-1,-19-3-1,-15-1-1,-18 0 0,-16-6-5,-13-2-10,-8-2-7,-15-8 0,-3-6 0</inkml:trace>
  <inkml:trace contextRef="#ctx0" brushRef="#br0" timeOffset="5989">8690 1375 12,'0'0'14,"2"11"1,9 3-9,6 7-5,8 4-1,12 6 3,7 3 0,11 2 1,4 1-1,1-3 1,1 0 0,-1-2 0,-8-5-2,-11-2 0,-7 0 0,-13-5 0,-9-2 2,-12 1 0,-11-1 0,-17-5 1,-8 9 0,-20-7 2,-10 4-1,-16-3 0,-6 4 0,-7-3-1,0-1 0,3-1-2,7-3 0,8-2 0,11-1-2,7-2-2,5-6-5,11 2-13,1-4-9,1-11-2,8-8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7:15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8481 1744 7,'0'0'5,"0"0"1,0 0 1,0 0-1,0 0 0,0 0-1,0 0-1,0 0-1,0 0-1,0 0 0,0 0-1,0 0 0,0 0 0,0 0 0,0 0-1,0 0 2,0 0-1,0 0 1,0 0-1,0 0 1,0 0-1,0 0 0,0 0-1,0 0 0,0 0 0,0 0 0,0 0 0,0 0 0,-2-10 0,2 10 1,0 0-1,0 0 0,-1-10-1,1 10 0,0 0 0,-5-10 0,5 10 0,0 0 0,0 0 0,-9-9 0,9 9 0,0 0 1,0 0-1,-9-3 1,9 3-1,0 0 1,0 0-1,0 0 0,0 0 1,0 0-1,0 0 0,0 0 1,0 0 0,0 0-1,0 0 1,0 0 1,0 0-1,0 0 0,0 0 0,0 0-1,0 0 1,0 0 0,0 0-1,0 0-1,0 0-3,0 0-5,0 0-4,0 0-2</inkml:trace>
  <inkml:trace contextRef="#ctx0" brushRef="#br0" timeOffset="2564">12767 2252 20,'12'6'12,"2"0"1,6-1 0,4 0-1,5 1-1,1-2-2,5 3-2,2-4-2,7 2 0,-1-2-1,6 2 0,3-3-1,6 2 1,4-2-1,9 3 1,0-3-1,7 3 0,2-2 0,5 1-1,1 0 0,6 2 0,-1-2 0,4 3-1,3-1 1,3-2-1,2 1 0,5-2 0,1 0 0,1-1 0,4 0-1,2-1 0,1 1 0,3 1 1,-2-1-1,0 3 1,-1 2-1,2 1 0,1 2 1,-1 1-1,-4 0 1,-1 3-1,-1-2 0,1 0 1,-2-2-1,-1-1 0,-4-2 0,-2 0 0,2-1 0,-2-1 1,3 2-1,-1-1 0,1 2 0,-3-1 0,1 0 0,-1 0 0,1-2 0,0 0 0,-2-3 0,-4 1 0,2-1 0,0 0 0,3 0 1,1 1-1,-1 1 0,0 1 0,2-1 0,3 1 0,0-1 0,-2-2 0,-1 0 0,-3-2 1,1-1-1,-1 0 0,-1-1 0,-1 1 0,-2 0 0,1 0 0,-2 1 0,1 0 1,-4 0-1,3 0 0,-5-1 0,-2 0 1,-1-3-1,-5 0 0,-4-1 0,0-1 1,-3-1-1,-6-2 0,-1-1 1,-1-1-1,-4-3 0,1 1 1,-1-2-1,-6 2 0,-3 1-1,3 0 2,-5 2-1,-4 2 1,-2 1-1,-3 1 0,-2 1 2,-2 0-1,-1 0-1,-8-1 0,-3-1 0,-2 1 0,-7 0 0,-4 2 0,-6-1 1,0 2-1,-3 1-1,-9 2 1,11-4 0,-11 4 0,0 0 0,0 0 0,0 0 1,0 0-1,0 0 0,0 0 0,0 0 0,11-4 1,-11 4-1,0 0 0,0 0 0,0 0 0,0 0 0,0 0 0,0 0 1,0 0-1,0 0 0,0 0 0,0 0 1,0 0-1,0 0-1,0 0-2,0 0-5,0 0-8,-25-10-14,-11-6-2,-14-14-2,-13-15 1</inkml:trace>
  <inkml:trace contextRef="#ctx0" brushRef="#br0" timeOffset="4377">3459 2092 8,'0'0'3,"0"0"-4,-7 10 2,7-10 0,0 0 1,-10 10 0,10-10 2,0 0 0,0 0 1,-7 9 1,7-9 0,0 0 1,15 12-1,-4-6 0,1 1 0,8 0-1,0 2 1,7-1-2,0-2 2,6 1-1,1-2 1,6 2 0,1-4-1,7 2 0,2-3 1,8 4-2,7-2 0,9 2-1,2 0-1,7 0 0,3-1 0,6 0-1,3-1 0,5-1 1,2-2-1,2 0 1,5-1-1,6 0 1,1-1-1,7 1 0,0 1 0,1 0-1,0 2 1,2-1-1,-1 0 1,0 1-1,-3 1 0,-2 0 0,-3-1 1,-3-1-1,-5 0 0,-5 0 0,-9-1 0,-9-1 0,-10 0 0,-7 0 0,-11-1 1,-10 1-1,-12 1 0,-8 0 1,-7-2-1,-5 2 1,-6-2 0,-10 1-1,0 0 1,0 0 0,0 0-1,0 0 1,-5-10-1,-6 5-1,-1 0 0,-3-3 0,-1 3-1,-7-3-1,-3 2 0,-7-3-1,-3 2-1,-11-1 1,-7 1-1,-14-1 1,-7 0-1,-16 0-1,-9 4-1,-16 0 0,-8 3 0,-12-3 0,-7 5-2,-10-1 0,-3 3 1,-6-1 1,0 2 1,-2-2 1,3 3 0,0-1-1,6 2 2,6-1 0,7-1 0,8 0 1,13-1 0,13-1 0,10-1 1,16-1 2,12 0-1,16-1 2,11 0 0,12 0-1,9 1 1,9 0 0,13 0 0,0 0-1,0 0 1,10 8 0,8-5 1,3 0 1,5 1 0,4-1 1,7-1 0,6 0 1,8-1 0,8 0 0,4-1 0,8-1 1,10-1-1,6 0 1,7-1-2,6 2 1,7-3-1,4 4 0,7-1-1,7 4-1,4 0-1,3 2 1,4 0-1,0 1 0,2 0 0,1 0 1,-2-3 0,-4 0 0,-7-3 1,-1 1 0,-7-2-1,-2 0 1,-7 1-1,-8 1-1,-6 0 1,-6 1-1,-6 1-1,-9-1 1,-6 0-1,-11 1 1,-10-2 0,-8 1-1,-9-1 1,-8 0-1,-6 0 1,-6-1-1,-10 0 1,0 0-1,0 0 1,-22-5 0,1 1-1,-6-1 1,-12-1-1,-6-2 0,-11 0 0,-10-1 0,-11-1 0,-9 0-1,-9 0 1,-10 0 0,-11-1 0,-9 3 0,-9-1-1,-5 2 1,-5-1 0,-7 2 0,-5 1-1,-4 2 1,-4 2 0,0 0-1,-1 2 1,2 0 0,3 2 0,1-1 0,6 1-1,9-1 1,8 0 0,11-1 0,9 0 0,12 0 0,10 0 0,14 0 0,14 0 0,11 0 0,13 0 0,8 1-1,13-1 1,10 0-1,11-1 1,0 0 0,25 5-1,1-4 1,6 0 0,9-1 0,9 0 0,8 0 0,7-2 0,9 1 0,8 1 0,8-1 0,9 2 1,5-1-1,5 1 0,2 1 0,8 0 0,-1 0 0,2 2 0,1-1-1,-1 1 1,-1-1-1,-1-1 1,-2 1-1,-5-1 1,-2-1-1,-7-1 0,-4 0 1,-8 0-1,-7 1 0,-5 2 0,-8 0-1,-6 3-1,-7-1-1,-3 4-1,-7-3 1,-4 3-1,-7-3 1,-5 0-1,-5-2 2,-4 0 0,-8-3-1,-14-1-1,0 0-1,-9 1 0,-12-3 0,-8-2-1,-10 1 1,-11 0 1,-10-1 2,-8-1 1,-7 0 2,-10-1-1,-6 0 1,-9 1 1,-8-1-2,-4 0 1,-7 0 0,-4 1 0,-4-2 0,-3 3 0,-2 0-1,0 0 0,3 0 0,2 0 0,1 1 0,5-2 1,8 1-1,5-1 1,7 1 0,9 0 0,5 1 0,8 1 1,10 1-2,7 1 1,6 0-1,8 1 0,7-1 1,6 1-1,7-1 1,7 0 0,6-1 0,6 0 1,9 1-1,0 0 1,0 0-1,15 0 0,-3 0 0,4 1 0,3-1 0,1 0 0,2 0 0,1 1 0,-1 0 0,2 1 1,3 0-1,2 1 1,3 0 0,8 1 1,7 0-1,11 2 1,9 0 0,14-1 1,8 0-1,13 1 2,11-2-1,8 1 0,6-2-1,7 0 1,3 0-1,3 0-1,4 1 0,0-1 0,0 1-1,-1 0 1,-1 1-1,-1-3 1,-4 0 0,-5-1 0,-6 0 1,-7 0 0,-4-1-1,-10 1 1,-8 0 0,-12 2-1,-6 0-1,-13 0 1,-7 1 0,-11-2-1,-11 1 1,-10 0 0,-5-2 2,-10 0-1,-3 0 2,-9-1 1,0 0-1,0 0 0,0 0-1,0 0 0,0 0-1,-8-11 0,8 11-1,0 0 0,-9-6-1,9 6 0,0 0-1,0 0 1,0 0 0,0 0 0,0 0 0,0 0 0,0 0 0,0 0 0,0 0 0,0 0 1,0 0-2,0 0 1,0 0-1,0 0-2,0 0-2,-14-1-11,14 1-6,-27 0-1,7-3 0</inkml:trace>
  <inkml:trace contextRef="#ctx0" brushRef="#br0" timeOffset="36272">5807 5898 8,'0'0'10,"0"0"-1,17 9-1,-2-7-1,7 0 0,10 1 1,9 0 0,11 0 0,10 0-1,12 1 2,7-1-3,11 4 1,5-4-2,5 4 0,-2 2 0,4-3-2,-5 3 0,-2-4 0,-8 3-1,-5-6 1,-12 6 0,-6-7 0,-11-1-1,-6 0 1,-12-7 0,-6 7 0,-9-7 0,-7 7 0,-3-8 0,-12 8 0,10-6-1,-10 6 0,0 0 0,0 0-1,0 0 0,0 0-1,0 0 2,0 0-2,0 0 0,0 0 0,0 0-2,0 0 1,0 0-3,-9-2-8,9 2-14,0 0-5,0 0 0,-11-18 0</inkml:trace>
  <inkml:trace contextRef="#ctx0" brushRef="#br0" timeOffset="37674">11303 5917 7,'0'0'10,"0"0"0,-4 9-1,4-9 0,21 4 1,-3 0 1,6-2-1,11 3 0,9-3-3,11 4 0,10 2-1,12-2-1,7 4 1,11 2-2,1-3 1,6 3 0,-5-2-1,-1 0 0,-8-5 0,-3 5-1,-8-7-1,-5 2 1,-5-2-2,-4 1 1,-6-2-1,-4 2 0,-8-4 1,-5 2-1,-10-4 1,-3 1 1,-10-2-1,-6 1 2,-11 2-2,14-4 0,-14 4 0,0 0-1,0 0 0,0 0 0,0 0 0,0 0-1,0 0 1,0 0-1,3-9 0,-3 9 0,0 0 0,0 0-2,0 0-2,0 0-3,0 0-12,0 0-12,17-14 0,5 0-2,15-7 2</inkml:trace>
  <inkml:trace contextRef="#ctx0" brushRef="#br0" timeOffset="38986">16882 5937 0,'0'0'14,"0"0"0,0 0-3,0 0-1,0 0-4,9-8 0,-9 8-1,11 1 0,0-2 0,3 1-1,7-1-1,7 2 2,5-1-1,7 2 1,8 0-1,9 1 1,4 0 0,8 3-1,1-3 0,9 3 0,-2-4 0,6 4-1,0 4 0,3-5-1,0 5-1,2 2 0,-1 0 0,-2-1 0,3 4 0,0-2-1,-1-5 1,-1 7-1,-3-7 0,-1-1 1,-4 0 0,-4-1-1,-6-2 1,-5 0 0,-8-2-1,-7-1 2,-9-1-2,-6 0 1,-7 0 0,-5-1 0,-7-1 0,-4 2-1,-10 0 1,11-1-1,-11 1 1,0 0 0,0 0-1,10-7 1,-10 7-1,10-7 1,-10 7-1,15-10 0,-5 5 0,4 0 0,-1 0 0,0 1 0,-1 1 0,0-1 0,-12 4 0,15-4-1,-15 4 1,0 0-1,0 0-1,0 0-2,-10 19-10,-10-8-14,-4-5-2,-2-7 1,-5-10-1</inkml:trace>
  <inkml:trace contextRef="#ctx0" brushRef="#br0" timeOffset="43383">3386 2068 15,'0'0'12,"0"0"2,-9-1-1,9 1-2,-7-14-1,5 5 0,-2-7-3,3-2 1,-2-9-3,3-7-1,1-9-1,1-3-2,2-12 0,0-3 0,1-5 0,2-5-1,-1-3 0,-1-1 1,0 2-1,-1 2 0,-2 3 0,-1 2 1,-3 6-1,-1 5 0,1 6 0,-2 8 1,2 4-1,0 4 0,1 5 0,1 4 0,2 4 0,1 3 0,0 2 0,1 1 0,-1 4 0,-3 10 0,6-17 0,-6 17 0,9-11 0,-9 11 0,18-8 0,-6-1 0,9 6 0,5-4-1,6 4 2,7-3-1,6 5 0,7-4 0,11 4 0,9 1 1,7 0-1,9 0 1,8 0-1,5 1 1,10 0 0,2 6-1,6-3 1,3 5-1,1-3 1,6 5 0,1-5 0,8 5 0,2-5 0,4 0 0,-1-1 0,3 0 0,1-1 0,-2-1-1,-2-2 1,-4 1-1,0-2 1,-5 1-1,-2-1 0,-6 1 1,-5 0-1,-5 1 0,-8 3 0,-8 0 0,-14 0 0,-8 1 0,-12 1 0,-10 0 0,-10-1 0,-8 1 0,-10 0 1,-4-2-1,-8-1 0,-4 2 0,-12-6 0,13 6 1,-13-6 0,0 0 1,0 0-1,2 10 0,-2-10 0,-4 9 0,4-9-1,-6 16 1,2-2-1,-1 3 0,1 4 0,-1 4 0,0 6 0,-1 8 1,-3 3-1,1 6 1,0 6-1,-2 4 0,-2 5 1,1 3-1,-2 2 1,0 2-1,1-1 0,-2-3 1,2-5-1,-1-3 1,2-5 0,1-6 0,1-4 0,0-5-1,1-5 1,1-3 0,-2-5 0,2-3-1,1-5 1,0 1-1,-1-6 0,3-1 1,-1 0-1,1-1 0,1 1 0,1 3 0,0 0 0,0 2 0,1-3 0,-1 1 0,2-4 0,-2 1 0,2-11 1,-2 14-1,2-14 1,0 0-1,0 0 1,-11 10-1,11-10 1,0 0-1,0 0 1,-11 8-1,11-8 1,0 0 0,-11-1 0,11 1 1,-19-3-1,2 2 0,-7-1 0,-3 1-1,-6-1 0,-7 0 0,-5-1 0,-5-1 0,-6-5 0,-6-1 0,-4-2 0,-7-3 0,-5 1 0,-5-2 0,-3 2 0,-5 2 0,-1 2 0,-3 1 0,-2 1 0,1-1-1,-3-1 1,-1-3 0,-1-4-1,-5-2 1,0-2-1,-3-1-1,-1 2 1,-3 1 1,-3 3-1,-3 6 1,0 7-1,0 3 0,2 4 0,1 3 1,2 6-1,1-5 1,6 2-1,4-3 1,4-4 0,5-1-1,0-2 1,3 0 0,5 0 0,6 5 1,4-4-1,9 5 0,7 1 0,7 0 0,10 1 0,10-2 0,8-4 1,8 0-2,6-1 1,11-1 0,-11 1 0,11-1 0,0 0 0,0 0 0,0 0 0,0 0-1,0 0 1,0 0 0,0 0 0,10-5 0,-10 5 1,0 0-1,0 0 0,0 0 0,0 0 1,0 0-1,0 0 0,0 0 0,0 0 0,0 0 0,0 0 1,0 0-1,0 0 0,0 0 0,0 0 0,0 0 0,0 0 0,0 0 0,0 0 0,0 0 0,0 0-1,0 0 0,0 0-2,0 0-6,0 0-21,11-12 0,-9 1-1,-1-5 0</inkml:trace>
  <inkml:trace contextRef="#ctx0" brushRef="#br0" timeOffset="48750">-2 1877 4,'-3'27'5,"1"6"-1,3 3 0,4 0-2,4 1 1,5-2-1,3-1 0,6 0 0,0-3 1,10-4 2,1-4 0,9-4 1,5-2 1,11-5 0,10 0 0,10-4-1,14-1 0,11-4 0,6 4-2,13 0-2,9 0-1,6 0 0,4 0 0,4 3-1,3-2 0,4-1 0,5-2-1,1-1 1,0 0 0,7 1 0,-1-1 0,4 1 0,0 3 0,1 4 0,-1 2 0,2-1 0,2 3 0,-1-4 0,2 1 1,-2-4-1,2-3 0,-1-2 1,2-1-1,-4 0 0,-2 1 0,-3 1 0,0 0 0,-2 1 0,1 0-1,-3 2 1,-1-4 0,-2-2 0,-4-2 0,-2-5 0,-5-3 0,-7 0 0,-5 0 1,-8-3-1,-5 1 0,-3 1 0,-8-1 0,-8 0 1,-3 0-1,-9-1 1,-7-3 0,-11 0 1,-7 0 1,-13-1 0,-10 2 0,-8 0-1,-9 5 1,-9-3 0,-3 5-1,-6-1 0,-5-2-1,-3-2 1,-3-3-1,-3-4 1,-5-2 0,-2-3-1,-3-3 0,-3-2 0,-1 2 0,-1 2 0,-2-2 0,3 5-2,-3 1-1,6 7-6,-10 0-7,-2 9-12,-4 4 0,-5-3 0,0 5 0</inkml:trace>
  <inkml:trace contextRef="#ctx0" brushRef="#br0" timeOffset="50343">4257-1 10,'0'0'10,"0"0"0,0 0 1,0 0-1,0 0 0,0 0-4,9-5-2,-9 5-1,0 0-3,-2 16 0,0-2 0,0 7-1,-4 6 1,0 11 0,-3 7 1,-3 15-1,-4 5 0,-3 4 0,-3 4 0,-2 0-1,1-3-2,-2-8 0,0-9-1,1-13 0,2-12 0,3-13-1,1-14 1,2-7 0,1-10 2,1-6 2,1-5-1,2-1 3,2 0 1,0 2 1,3 7-1,0 1 0,3 8 0,3 10-1,0 0 0,-10 5 0,3 8-2,3 6 1,-2 5 0,0 3 1,-1 3 0,1 1 0,1 0 1,3-1 0,3-1-1,3-5 0,10-1 0,6-4 1,12-5-1,10-2-1,10-7 0,7-6 0,9-5 0,1-8 0,-1-2 0,-3-5-1,-6 1 1,-10-2-1,-12-1-3,-6 5-18,-9 2 0,-14 2-1,-7 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7:33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1242 1348 7,'0'0'9,"0"0"0,0 0-2,0 0-1,0 0-2,0 0-2,0 0-1,0 0 0,0 0-2,0 0 2,0 0 1,0 0 0,0 0 1,0 0 0,0 0 1,0 0-1,0 0 0,0 0-1,0 0-1,0 0 0,0 0-1,0 0 1,0 0 0,0 0-1,0 0 1,0 0 0,0 0 1,0 0-1,0 0 1,0 0 0,0 0-1,0 0 0,0 0-1,0 0 2,0 0-2,0 0 0,0 0 0,0 0 0,0 0 1,0 0-1,0 0 1,0 0-1,0 0 1,0 0-1,0 0 0,0 0 1,0 0-1,0 0 0,0 0 0,0 0 0,-4 11 1,4-11-1,0 0 1,0 10 0,0-10 0,0 0 0,0 0 0,-1 9-1,1-9 1,0 0 0,0 0 0,0 0-1,2 12 1,-2-12-1,0 0 0,0 0 1,0 0 0,0 0 0,0 0 0,0 0 0,0 0 0,2 9-1,-2-9 1,0 0-1,0 0 0,0 0 0,0 0 0,0 0 0,0 0 0,0 0 0,2 9 0,-2-9 0,0 0 0,0 0 0,0 0 0,-2 10 0,2-10 0,0 0 0,0 0 0,0 0 0,1 9 0,-1-9 0,0 0 0,0 0 0,11 12-1,-11-12 1,0 0 0,2 12 1,-2-12-2,0 0 1,1 12 1,-1-12-1,0 0 1,-4 9-1,4-9 0,-2 11 1,2-11-1,-1 11 1,1-11-1,3 18 0,-3-18 0,0 16 0,0-5 1,0-11-1,-5 18 1,4-7-1,-1-1 1,0 0 0,2 3-1,-1 0 1,1 1-1,0 0 0,0 0 1,0 1-1,-1-3 1,3 0 0,-2-2-1,0-1 1,0-9 0,0 13 0,0-13-1,0 9 1,0-9 0,0 9 0,0-9-1,0 0 1,0 10-1,0-10 1,0 0 0,0 0 1,0 0-1,0 0 1,0 0 0,0 0 0,0 0 0,0 0-1,0 0 0,0 0 0,0 0-1,0 0 0,0 0 0,-1 9 0,1-9 0,0 0 0,0 0 0,0 0 0,0 0 0,0 0 0,0 0 1,0 0-1,0 0 0,0 0 0,0 0 0,0 0 0,0 0 0,3 9 0,-3-9 0,0 0 0,3 13 0,-3-13 1,0 0-2,12 11 2,-12-11-1,10 6 0,-10-6 1,19 5-1,-6-2 1,3 0-1,-1 1 1,7 0 0,3 0-1,5 0 1,4 1-1,3-1 0,2 0 1,4 0-1,4-2 1,-1-1-1,0 0 0,2 0 1,-1-2-1,2 1 0,-1-1 0,2 1 0,-1-1 0,5 1 0,2 1 1,3-1-1,4 0 0,1 1 0,3-1 0,3 0 0,1 1 0,0 0 0,5 0-1,0 1 1,1 1 0,5 0 0,3 0 0,1-1 0,4 0 0,6 1-1,1-3 1,1 0 0,5 0 0,-3 0 0,0 1 0,1 1 1,1 2-1,-2 0 0,0 1 0,-1 0 1,-2 1-1,1-1 0,2-2 0,-1 0 0,-3-3 0,-3 0 0,-5-2 0,-4-1 1,-3 1-1,-7-2-1,-5 2 1,-7 1 0,-2 0 0,-4 1 0,-4 1 0,-4 1 0,-1 0 0,-1 1 0,-4-1 0,-2-2 0,-5 1 0,-5-1 0,-2 1 1,-6-1-1,-5-1 0,-4 1 0,-13 0 1,12-1-1,-12 1 0,0 0 1,0 0-1,0 0 0,0 0 0,0 0 0,0 0 0,11-2 0,-11 2 0,0 0 1,0 0-1,0 0 0,9-3 0,-9 3 0,0 0 0,0 0 0,0 0 0,0 0 0,0 0 0,0 0 0,0 0 0,0 0 0,0 0 1,0 0-1,0 0 0,0 0 1,9-4-1,-9 4 0,0 0 0,0 0 0,0 0 1,0 0-1,14-9 0,-14 9 0,0 0 1,12-14-1,-12 14 1,11-17-1,-3 6 1,-1-3-1,0-2 0,2-5 0,1-4 0,0-1 0,-1-2 1,1-3-1,-3 1 1,0 0-1,-2 0 0,-1 4 1,-1-1-1,-1 0 0,-1 0 0,-1-5 1,0 3-1,-1 1 0,0 2 0,-2 1 1,1 3-1,0 4 0,-1 3 0,3 15 1,-1-13-2,1 13 1,0 0 0,0 0 0,0 0 0,-2-9 0,2 9-1,0 0 1,0 0 0,0 0 0,0 0 0,0 0-1,0 0 1,0 0-1,0 0 1,0 0-1,0 0 1,0 0-1,4 13 1,-4-13 0,7 22 0,-2-4-1,1 1 2,-1 5-2,-1 3 1,0 2-1,-1 2 1,-1 2 0,-1-4 0,-1 2 0,-1 0-1,0-3 2,-1 0-2,1-2 1,-1-2 0,-1-1 0,1-2 0,-1-2 0,0-1 0,1 0 0,-1-3 1,-1-1-1,0-3 0,1-1 0,3-10 0,-8 15 0,8-15 0,-11 12 0,11-12 0,-17 13 0,7-7 0,-5 1 1,-4 0-2,-3 0 1,-3 1 0,-3-2 0,-3 0 0,-5 0 0,-5-1-1,-4 0 1,-5-3-1,-5 0 1,-6-1-1,-7-1 1,-5 0-1,-6-1-1,-6 2-1,-7-1-1,-2 1 0,-7-2 0,-1 1 0,-5-3 0,-3 0 1,-3-4 1,-1 0 0,-1-2 1,-5-3 1,-2 1-1,-5-2 1,0 0 0,-3 1 0,-1 0-1,-1 3 1,-1 0 0,4 2-1,1 2 1,5 2 0,2 2 0,7 1 0,2 2-1,8-1 2,6 3-1,3-2 0,6-1 0,5 0 0,3 1 0,6-2 0,5 0 1,3 0-1,2 0 0,7-1 0,3-1-1,6-1 1,4-1 0,7 1 0,5 0 0,4 0 0,5-1 0,5 2 0,1 0 1,7 1-1,11 1 0,-15-1 0,15 1 1,-12-1-1,12 1 0,0 0 0,0 0 0,0 0 0,0 0 0,0 0 0,0 0 0,0 0 0,0 0 0,0 0 1,0 0 0,0 0 0,0 0 0,0 0 0,0 0 1,0 0-1,0 0 0,0 0-1,0 0 1,0 0-1,0 0 0,0 0 1,0 0 0,0 0-1,0 0 0,0 0 1,0 0-1,0 0 0,0 0-4,0 0-7,0 0-14,-9 5 0,-4-7-2,-7-10 1</inkml:trace>
  <inkml:trace contextRef="#ctx0" brushRef="#br0" timeOffset="15843">0 3272 10,'0'0'9,"0"0"0,0 0 0,0 0-1,10 4-2,-10-4-1,11 3 1,-11-3-1,20 4 1,-7-4-1,5 3 2,6-3-2,4 2-1,6-2 1,3 2-1,8-3-1,8 4 1,8-3-1,7 3 0,6 2 0,6-2-1,2-4 1,8 3-1,1-2 1,1-1 0,1 1 0,3-1 0,-1-5-1,2 5 1,-3 1-1,-1 0-1,-5 0 0,-1 0 0,-8 1 0,-3-1 0,-6 1 0,-6 0 0,-7 0 0,-2 0 0,-9 0 0,-4 0 0,-12-1 0,-6 1 0,-6-1 0,-7 0 0,-11 0 0,10 0 0,-10 0-1,0 0 1,0 0-1,0 0 1,0 0 0,0 0-1,0 0 1,0 0-1,0 0 1,0 0-1,0 0 0,0 0 1,0 0-1,0 0 0,0 0 0,0 0 0,0 0 0,0 0 0,0 0 0,0 0 0,0 0 2,0 0-2,0 0 0,0 0 1,0 0-1,0 0 0,0 0 0,0 0 0,0 0 0,0 0 0,0 0 0,0 0 0,0 0 0,0 0 0,0 0 0,0 0 0,0 0 0,0 0 0,0 0 0,0 0 0,0 0 0,0 0 0,0 0 0,0 0 0,0 0-1,0 0-1,0 0-2,-13-2-6,1 2-18,-9-1-2,0-5-1,-1-6-1</inkml:trace>
  <inkml:trace contextRef="#ctx0" brushRef="#br0" timeOffset="33899">3759 21 3,'-2'-10'10,"2"10"-1,0 0-2,-5-11-1,5 11-1,0 0-1,-6 17 0,1 4-2,0 3 1,-3 7 0,0 10 0,-3 5 1,-3 9 1,0 2-1,-3 1 1,-1-2-2,-2-4 0,1-5 0,0-8-2,3-10 0,3-8-4,2-10-6,1-11-1,4-10 0,0-11 0,-2-6 1,-2-7 1,-2 0 2,-3-3 2,-4 2 7,-2 5 2,-2 9-1,-2 10 0,-1 9 0,-1 8-2,4 8 0,1 6 0,5 6 0,5 2 2,6 0 0,9 1 2,5-7 1,10 0 1,1-7 1,7-1-2,1-7 0,4-2-2,2-5 0,1-1-2,-1-3-1,0-1 0,1-2-1,2-3 0,0 0 0,1-2 0,-4-3 0,2-2 0,-1-3 0,-1-5 0,1-2 0,-3 1 1,-6 0 1,0 3-1,-6 1 1,-2 6-1,-5 1-1,-3 7 0,-9 8-1,0 0-2,10 4-3,-10-4-6,3 21-16,-2-5-1,-2-5 0,2-2 0</inkml:trace>
  <inkml:trace contextRef="#ctx0" brushRef="#br0" timeOffset="36833">7515 3744 10,'10'-3'13,"-10"3"-7,0 0-3,15-6 2,-15 6 2,9-3 2,-9 3 1,0 0 0,0 0 0,9-2 0,-9 2-2,0 0-3,0 0-3,0 0-1,1 9-1,-1-9 0,-2 19 1,0 0 0,-3 4 1,-3 10 1,-6 7 0,-2 9 0,-9 6 0,0 7 0,-6 0 0,2-1-1,-1-6-1,3-5 0,1-10-2,3-10-1,4-9-3,0-17-6,7-10-6,0-11-1,4-8 0,-3-9 2,7-4 3,-5-7 4,1-1 5,-3 3 8,-4 4 5,-4 6 2,-3 9-1,-3 9 0,-3 8-3,1 11-2,4 8-2,3 11 0,8 5 1,7 10 1,8 1 1,12 6 1,4-1 1,11 5 0,5-5-1,8 1 0,-1-7-1,6-2-2,-2-5-1,3-1-1,2-8 0,103-12-10,-81-9 0,-1-13 1,9-9-1,9-19 10,-6-8 1,-4 1 0,-10-4-1,-104 10 11,70 1-2,-3 13-1,-14 4 1,-19 23-12,0 0-6,0 0-2,0 0-12,-20 12-11,0-3 0,-5-4 0,-4-8 0</inkml:trace>
  <inkml:trace contextRef="#ctx0" brushRef="#br0" timeOffset="39998">1823 5227 13,'-10'-11'14,"10"11"-5,0 0-1,0 0-2,0 0 1,0 0-2,0 0 0,0 0 0,0 0-1,0 0 1,0 0 0,0 0-1,-7 9 0,7-9 0,-8 19-1,0-2 0,0 8 0,-8 4 1,0 7 0,-6 6-1,-2 8 0,-7 3 1,0 4-2,-4-4 1,0 2 1,0-3-2,3-3 0,5-9-2,3-5-1,7-6-3,4-9-3,11-4-9,2-16-12,10 4 1,0-14-1,-1-13 1</inkml:trace>
  <inkml:trace contextRef="#ctx0" brushRef="#br0" timeOffset="40378">1336 5641 19,'0'0'22,"-4"12"-1,4-12 0,0 0-13,0 0-7,-4 14-1,3-3 0,-1 3 1,0 6 2,-1 2 1,-3 6 2,1-2 0,3 7 0,0-3-1,4 4 0,1-6 0,6-1-2,2-5 0,10-4 0,2-9-1,7-6-1,5-10 1,5-6-1,2-5 0,2-4 0,3-5 0,-2-2-1,-2 0 2,-1 1-1,-6 3 0,-3 2 0,-6 2 1,-3 4-1,-6 3 0,-5 5 0,0 3 0,-13 6-1,0 0 0,0 0 0,0 0-1,0 0 0,0 0-1,0 0-1,0 0-4,0 0-9,0 0-13,0 0-2,13-8 1,3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7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620-7 17,'-12'2'20,"12"-2"0,0 0 0,0 0-17,0 0-4,0 0 0,0 0 1,-1 14 2,-2 2 3,-5 2 0,-4 10 1,-6 5 1,-2 11 1,-8 5-1,1 9 0,-6-1-2,6 5-1,-1-1-2,6-6-3,4-5-5,2-9-9,7-11-12,4-10-1,5-20 1,0 0-1</inkml:trace>
  <inkml:trace contextRef="#ctx0" brushRef="#br0" timeOffset="300">43 443 12,'-20'29'24,"9"9"-1,2-2 0,6 6-12,5 6-3,4 0-2,9 1-1,0-2-1,8-2 0,1-10 0,5-3 0,0-9 1,7-3-1,1-12 0,6-2-1,1-10-1,4-2 0,1-7 0,3-5-1,3-6-1,-1-2 1,-3-4 0,-2-1 0,-3-2 0,-5 1 1,-7 1-1,-3 1 1,-8 1-2,-3 8-1,-4 7-3,-4-2-8,5 6-16,2 1-2,1-2-2,5-2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5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7 8,'0'0'16,"0"0"-2,8-11-4,-8 11-5,0 0-3,0 0-1,0 0 0,0 0 0,0 0 0,0 0 2,-7 14 1,4-4 1,-5 6 0,1 7 1,-9 5 1,-2 9-1,-8 5-1,-1 4 0,-5 0-1,0 2-1,-2-5-2,2-6-1,2-6-4,2-7-5,5-8-11,4-5-4,-4-13 0,6-3-1</inkml:trace>
  <inkml:trace contextRef="#ctx0" brushRef="#br0" timeOffset="280">21 280 14,'-18'-13'16,"18"13"-6,-6 15-4,6-1-3,4 3-1,1 4 1,3 3 2,2 0 0,2 1 2,0-1-1,-1-2 3,-2-3-2,0 1 0,-1-5 0,1 2-2,-2-4 0,6-1-1,-3-4 0,7 3-2,0-6 0,7-1-1,0-4 1,4-2 0,3-5-1,-1-4 1,2-5-1,0-2 1,-1-3 0,-1 1 0,-4-2 0,-1 3-1,-6 0 1,-1 4-1,-5 3 0,0 3 0,-13 9-2,14-12-3,-14 12-5,0 0-9,0 0-10,0 0-3,-22-1 2,5-8-1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8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670 0 2,'0'0'4,"0"0"2,0 0 1,0 0 1,0 0 0,0 0 0,-1 10 0,1-10-2,-5 16-1,2-2-1,-4 8-1,0 4 0,-6 11 0,-2 3 1,-7 7 0,-5 8 1,-4 0-1,-3 0-1,1-3-1,1-3 0,2-9-1,5-5-2,7-9-4,2-9-7,3-11-10,13-6 0,-19-12-1</inkml:trace>
  <inkml:trace contextRef="#ctx0" brushRef="#br0" timeOffset="300">101 295 0,'-12'12'14,"-1"1"-3,2 12-5,0 6-3,0 5 2,-1 3 1,0 0 0,0 0 1,8 0 0,1-5 1,2-5 0,8-2 0,0-8 0,13-2-3,5-6 1,7-5-2,4-4-1,7-4-2,4-6 1,0-2 0,2-5 0,-3-2 1,-6-2 0,-2 4 0,-9-4 1,-3 2-1,-7 2 0,-1 2-2,-5 2 0,-2 2-1,-1 1-1,-10 8-3,15-9-7,-15 9-12,0 0-5,0 0 0,-9-11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274 580 6,'0'0'9,"-2"16"-1,2-3-1,2 7-1,2 9-1,3 9 1,0 13 1,3 13 0,-1 14 0,-2 11-1,-2 8-1,0 2-2,-3-4-4,1-7-4,0-12-10,6-14-6,-3-25 1</inkml:trace>
  <inkml:trace contextRef="#ctx0" brushRef="#br0" timeOffset="300">28 739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1693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1853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2288 1376 28,'-22'-1'18,"22"1"0,1-12-2,22-3-6,16-3-4,16-6-3,9-5-2,8-4 0,7-2-1,-5 5-1,-7 1-3,-11 8-1,-12 3-4,-15 3-9,-9 9-3,-20 6 0,11-5 0</inkml:trace>
  <inkml:trace contextRef="#ctx0" brushRef="#br0" timeOffset="4356">2916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3304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4657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5051 859 35,'0'0'20,"-8"11"-4,9 0-12,3 4-24,-2-2-4,5 4 1</inkml:trace>
  <inkml:trace contextRef="#ctx0" brushRef="#br0" timeOffset="6279">5140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5418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6821 620 18,'-11'12'19,"11"1"0,-5-1 0,4 9-15,0 9-5,0 9 1,-2 15 2,-2 12 3,-2 16 0,-5 9 0,1 12 1,-4 2 0,5 6 0,-1-3-2,5-4 1,1-12-2,6-12 0,2-15-2,1-14-2,0-14-3,-6-15-7,2-22-7,-20-2-3,-1-19 2,-7-12 0</inkml:trace>
  <inkml:trace contextRef="#ctx0" brushRef="#br0" timeOffset="7520">6431 1583 51,'-30'-34'21,"10"13"1,2 4-3,13 5-4,4-2-6,13 5-2,10-3-3,11 6-1,8-8-1,10 2-1,7 1 1,3 2-1,0 2 0,-4 2-2,-9 3-1,-10-3-4,-4 6-10,-13-1-13,-8-1-1,-13 1 1,0 0 0</inkml:trace>
  <inkml:trace contextRef="#ctx0" brushRef="#br0" timeOffset="7891">7138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7445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8100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8647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9138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9461 615 6,'14'-4'18,"-14"4"-1,0 0 0,0 0-14,0 0-2,4 11 0,-4-11 3,-4 21 1,-2-5 2,0 13 2,-4 5 0,2 15 0,-6 9 0,4 12-1,-1 4-2,7 5-1,0 1-1,7-5-3,1-3-4,6-14-5,4-7-12,0-11-7,3-20 1,3-9-1</inkml:trace>
  <inkml:trace contextRef="#ctx0" brushRef="#br0" timeOffset="10465">9556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10109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449 278 0,'0'0'19,"12"6"1,-12-6 2,2 14-10,0 6-3,-4 6 2,1 17-1,-4 6 0,3 14 0,-4 3-1,4 7-2,-3-5-3,3-5 0,0-11-3,2-11-2,4-12-5,-4-29-15,0 0-7,13-30-2,-9-12 1</inkml:trace>
  <inkml:trace contextRef="#ctx0" brushRef="#br0" timeOffset="251">122 180 30,'-42'3'24,"3"-2"0,14 4-1,8 3-17,17-8-4,6 12 1,19-11-1,15 1 1,11-4 0,12 0 2,6-6 0,11 1 0,1-6-1,4 3-1,-3 0-2,-6 0-3,-6 5-11,-8 0-15,-9 1 0,-10 2-1,-14 0 0</inkml:trace>
  <inkml:trace contextRef="#ctx0" brushRef="#br0" timeOffset="892">772 452 20,'0'0'17,"0"0"0,0 0-6,0 0-10,5 19-1,2 2 0,3 5 2,2 5 0,3 6 2,2 1 1,0 4 1,-2-8 0,0 0 0,-6-9 0,2-3 1,-7-9 0,1-2 1,-5-11 1,0 0-1,0 0-1,-3-9-1,1-9-2,3-2-2,0-5-2,2-5-2,2 0 0,0-3-2,6 5 1,-2 0-2,4 9-2,-3 1-2,6 10-1,-3-1-2,6 10 1,0-1 1,6 8 0,1-2 5,5 3 3,5 1 5,1-1 3,9-1 2,0-6 0,5-1-1,-1-5 0,0-1-2,-5-3-2,-5-1 1,-10-2 0,-5 2 0,-15-4 0,-5 3 0,-13-3 1,-3 4-1,-10-1 0,-4 4-2,-4 0-2,-4 5 0,-3 5 1,0 6-1,-3 4 1,2 5 0,1 6 0,4 4 0,3 1 1,5 2 0,5 1 0,8 0 0,7-2-1,10-1 0,12-3-2,10-8-6,14-2-23,10-5-1,6-10 0,4-8-1</inkml:trace>
  <inkml:trace contextRef="#ctx0" brushRef="#br0" timeOffset="1843">1517 651 33,'0'11'23,"10"-1"-3,0-10-1,6-1-20,6-4-8,10 1-1,1-5 2,2 1 3,0-3 2,-2-1 4,-3 3 5,-7-1 3,-3 6 2,-20 4 0,13-11-2,-13 11-1,-10-7-2,-6 5-2,-2 3-1,-7 0-1,-3 2-1,-4 2 0,0 7 1,-1 1-1,1 6 2,2 0-1,6 6 0,3 0 0,7 4 0,5-2 0,7 2 0,6-1-1,8-1 0,8-3-1,5-9-7,11-4-19,9-6-3,5-10-1,8-7 1</inkml:trace>
  <inkml:trace contextRef="#ctx0" brushRef="#br0" timeOffset="2384">2597 422 55,'0'0'21,"20"5"-2,-20-5-11,0 0-14,-10 9-1,-6 2 3,-10 2 0,-10 6 5,-6 7 5,-12 3 3,2 8 2,-5-3-1,6 6 0,3-6-3,9 2-1,7-5-2,14-1 0,12-5-2,14-3 0,13-1-2,13-3-1,13 0-4,5-9-4,15 2-8,0-8-11,1-2-2,-2-4 1,-6-6 0</inkml:trace>
  <inkml:trace contextRef="#ctx0" brushRef="#br0" timeOffset="2854">2157 644 11,'0'0'20,"0"0"-3,7 11-3,4-9-1,4 4-1,5-4-3,11 2-2,3-2-1,9 2-2,5-4-1,8-1 0,5-1-4,0 0-15,-1-6-8,0 0-1,-11-8 0</inkml:trace>
  <inkml:trace contextRef="#ctx0" brushRef="#br0" timeOffset="3606">3694 27 49,'0'0'24,"0"0"-1,-10-5-7,-2 1-16,-7-1-2,-5 2 0,-8 2 2,-7 3 0,-9 7 2,-10 4 2,-4 10 1,-5 4 0,3 7 0,1-1 0,6 4-3,12-2 0,11 3-2,14-1 1,17-1-2,17 3 0,11 0-2,14 4 0,6 1 0,4 6 0,-1-2 1,0 4-1,-7-2 1,-8-3 1,-8 0 3,-13-7 1,-7-2 1,-11-5 1,-5-3 0,-14-8 1,-3-2-1,-8-10 0,-1-4-2,-4-8-1,1-8-2,4-4-5,0-10-7,13 0-10,6-3-8,8-2-1,8 1 2</inkml:trace>
  <inkml:trace contextRef="#ctx0" brushRef="#br0" timeOffset="4046">3517 739 27,'25'19'25,"-6"-6"1,4 1 0,-1-8-13,0-4-9,3-3-3,1-5-1,-2-6 0,-4-2 1,-2-3 1,-6-3 1,-2 0 1,-8-2 1,-2 2 0,-7-1-1,-2 4-1,-3 1-1,-3 3-1,-4 6-1,-1 5 0,-1 7-1,-4 8 1,0 5-1,-1 8 1,3 4 0,4 4 1,2 1-1,5 0 1,6-1 0,6-3 0,5-6-1,8-4 1,4-7 0,5-5-1,6-7 0,4-5-1,3-8 1,-1-2-1,1-5 1,0 1 0,-5-2 1,-1 4-1,-7 1 2,-5 5-1,-1 3 0,-4 5 0,-2 4 0,-10-3-1,17 16 1,-8-3-1,3 0 1,4 1-1,5-2 1,4-4-1,4-4 1,3-4-1,0-4 1,1-1 0,-4-4 0,-4 2 2,-10-2-1,-1 5-1,-14 4 1,11 5 0,-9 7-1,1 3 0,0 5-1,5 3 0,2 2-1,1-1-2,8 4-8,2-12-20,0-9-1,1-10-1,-2-13 1</inkml:trace>
  <inkml:trace contextRef="#ctx0" brushRef="#br0" timeOffset="4747">4480 327 50,'9'13'25,"-3"-3"-1,4 3 0,0 2-24,0 6-1,-2 5 3,-3 4 1,-1 9 2,-8 3 1,2 8 1,-6 1 0,3 4-1,-3-4-2,2 0-1,-1-7-2,1-7-2,3-8 0,-2-7-2,1-7-1,4-15 0,-16 5 0,4-17 0,-1-2 0,-3-6 2,-1-1 0,0-1 1,1 1 2,3 5-1,2 1 1,11 15-1,-6-12 1,6 12-1,23 5 0,0-1-1,8 1 1,6-2-2,9 2 1,6-5-2,6-2-1,-1-5-2,2 1-1,-5-6 0,-4 0 2,-8 0 2,-10-1 2,-9 2 2,-10 0 2,-8 1 1,-12 1 2,-6 5-1,-9 0 0,-3 3-2,-6 2-2,-3 5 1,-2 3 0,-2 7 1,0 1 0,3 5 1,2 0-1,8 4 1,6-3 0,7 2-2,9-3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5732 784 47,'0'0'26,"0"0"0,-13 7-5,-2 2-14,-4 6-4,-2 3-1,0 6 1,-3 2 1,5 3-1,2 0 1,9 1 0,3-4 0,12 0-2,9-5-1,12-7-1,9-3-2,10-8 0,8-5 0,5-8-1,4-4 1,0-6 0,-5-2 2,-4-2 1,-11 0 2,-7 3 0,-10 2-1,-7 3 1,-8 3-2,-7 4 1,-5 9-2,0 0 0,-18-5-1,0 12 0,1 3 1,-5 3 0,-5 3 1,0 2 1,-1 2 1,2 2-1,-2-4 3,8 3-2,0-2 0,6 1-1,6 2 1,11 5-2,10 1-2,10-4-3,17 3-24,3-3-4,11-6-2,7-12 1</inkml:trace>
  <inkml:trace contextRef="#ctx0" brushRef="#br0" timeOffset="6800">6497 974 6,'2'13'19,"-2"-13"-1,5 18 2,-1-2-13,-2 9-2,1 9 2,-6 12 1,2 8 0,-6 7 0,1 8 0,-7-1 1,3-1-3,-1-11-1,2-6-1,2-14-2,1-8-1,4-14-2,2-14-3,7-18-1,0-9-1,6-8 0,-1-11 2,5-5 1,0-9 2,4 0 1,0 4 3,-3 4 2,4 8 0,-3 5 1,1 10-3,0 5 0,4 10-1,-1 6-1,2 8 0,2 5-1,-2 6-1,2 10 1,-2 5-1,-5 5 1,-4 3 0,-7 1 2,-4 2 2,-11-5 0,-1 0 2,-9-10 0,0-2 0,-5-10 0,5-3-2,-2-9-2,2-6-5,7-2-7,1-10-11,9 1-11,5-4-2,6 0 2,3-4 0</inkml:trace>
  <inkml:trace contextRef="#ctx0" brushRef="#br0" timeOffset="7291">6966 1151 62,'20'9'28,"-20"-9"-4,15 7-3,-5 0-25,1 7-3,1-5 0,2 8 1,1 2 3,-3 2 1,1 1 4,-2 1 2,0 3 0,-1-3 1,0 2-1,-5-3 0,0 1 0,-6-7 0,-1 3 2,-7-8 0,-1 2 0,-5-9 0,0 1-1,-3-6 1,1-2-3,2-3-3,2-5-2,7-1-4,3-8-2,11 5-6,3-10-8,9 4-4,3-3-1,9 4 6,-3-3 7,6 8 7,-3 1 7,-4 3 7,0 7 9,-5 5 4,-3 6 1,-4 5-5,0 9-5,-5 2-5,-2 7-3,-2 2-2,1 3 1,-4 0 0,0 0 2,-4-7 0,1-2 2,-4-9-1,4-2 1,-1-15-1,-8 9 0,5-18-1,2-4-2,1-7-1,5-4-1,4-2-1,1-3-1,8 3-2,3-3 1,2 9-1,2 1 0,4 10-2,-3-1-4,8 11-7,-1 1-12,-1 2-1,4 2 1,0-1 1</inkml:trace>
  <inkml:trace contextRef="#ctx0" brushRef="#br0" timeOffset="7912">7932 1421 65,'-16'3'31,"-8"-1"-2,-2-1 0,-1 2-25,-4 1-5,1 3 1,-1 2 0,-1 1-1,4 5 2,5-1-1,4 6 1,6 1 0,8 1 0,6 3-3,7 2 2,6 0-1,2 0 1,4-2-1,-1-2 2,-2-4-1,-4-5 1,-5-2 1,-8-12 0,-3 11-1,-9-11 1,-4-2-1,-6-2-1,0 0 1,1-3-1,-1 2 0,5 0 0,6 0 0,11 5-1,0 0 0,28-9-1,0 6 0,11 2-1,7-4 0,11 1-1,3-1 1,2 1 0,-4-3 0,-3 1 2,-7-1 1,-9 0 0,-8 0 1,-11-2 1,-8 0-1,-10-1 0,-7-1 0,-5-1-2,-5-1 1,-3 2-2,-5-1 1,-3 4-1,-1 1 2,-2 2 1,1 6 0,-3 2 2,2 8 0,-2 1 1,6 9-1,0 3 1,3 9-1,4 1 0,8 5 1,6 0-2,10 2-2,11-2-5,3-7-17,15-6-9,8-12-1,8-9 0</inkml:trace>
  <inkml:trace contextRef="#ctx0" brushRef="#br0" timeOffset="8913">8349 1739 51,'3'11'27,"-3"-11"2,-21 8-2,2-8-19,-3 4-8,-4-1 1,-4 3 0,-2 1 1,1 1 0,1-1 0,6 3 0,7 0 0,7 2-1,10 0-1,10 3-1,8 1 0,7 2 0,7 4 0,6 0 0,1 2 0,-3 0 2,-5-1 0,-4-1 0,-9 0 0,-6 1 2,-12-6 0,-9 2 2,-9-5-1,-3 2 1,-9-5-2,0 0 1,-6-7-3,-3-8-7,-1-4-26,3-9-1,1-10-1,0-14-1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101 323 4,'16'20'3,"-8"2"0,1 10 0,0 10 2,-3 12 2,-2 13 2,-2 11 1,-3 9 1,-3 2 0,0 3 0,-3-9 0,1-5-2,-1-12-5,1-13-17,1-26-9,6-18 0,-2-25-1</inkml:trace>
  <inkml:trace contextRef="#ctx0" brushRef="#br0" timeOffset="260">-12 342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1887 30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2168 462 0,'-2'-10'11,"2"19"-5,-1 7-3,2 10 0,-1 10 2,2 15 2,1 11 1,5 12 1,-1 8 0,1 3-1,1-2-3,0-4 0,-2-6-2,-1-12-3,-3-13-7,-8-14-12,2-7-1,-12-21 0</inkml:trace>
  <inkml:trace contextRef="#ctx0" brushRef="#br0" timeOffset="1993">1770 783 29,'-38'-45'27,"4"4"0,12 12 0,13 9-12,9 1-9,15 6-3,16-1-1,16 1 0,12-1 0,11 1 1,8-1-1,5 3 2,0-3-1,2 3 1,-11-1-1,-4 2-1,-11-1 0,-3 2-1,-6 1-1,-4 1-2,-5 7-4,-8-3-12,-1 6-12,-7 4-1,-5 1 1,-10 6 0</inkml:trace>
  <inkml:trace contextRef="#ctx0" brushRef="#br0" timeOffset="2333">2654 891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3317 1075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3616 1122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3949 146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19:46:14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2986 2946 1677,'16'-4'2193,"-16"4"-774,10-12-903,-10 12 387,0 0 129,12-8 129,-12 8 0,0 0 129,-5-10 129,5 10-129,-21-4-516,11 4 0,-11 0-258,3 6-129,-9 0-129,1 5 0,-6-1 0,0 9 0,-3 1 0,-2 3 0,-4 1 129,1 6-129,-2 0 0,1 6 0,-5-3 129,6 6 0,-2-3-129,2 10 0,0-4-129,2 2 129,4 0-129,4 1 0,6-1-129,6-6 0,7-4 0,9-1 0,4-8 0,16-2 129,6-9 0,13-5 0,3-3 0,10-3 129,2-3-129,6-2-129,-1-5 129,-2 2-129,-4-1 0,-5 0 0,-6 4 0,-1 1 0,-10-1-129,-7 2-387,3 0-645,-13 0-2451,2 0-387,-14 0-516,16-4-129</inkml:trace>
  <inkml:trace contextRef="#ctx0" brushRef="#br0" timeOffset="640.0364">3182 3742 1806,'-23'-6'3096,"3"-10"129,20 16-387,-13-21-2322,11 6-258,2-2-258,0 0 0,3-5 0,5 0 129,2-4-129,4-1 258,4-2-258,3 1 129,2 0 0,3 3 0,2 5-129,2 2 0,-2 5 0,0 6 0,-2 7 0,-5 5 0,-4 8 0,-6 8 258,-3 4-129,-6 6 129,0 2 129,-6-4 258,-2 7 0,-9-12 258,3 7 129,-9-14-129,5 10 0,-10-13-258,6 5 0,-7-8-129,4 0-258,-3-5-129,0 1 0,2-5-258,2-2 129,4 0-258,-1-5-258,19 5-516,-24-14-774,24 14-1935,0-16-387,5 3-129,11 3 0</inkml:trace>
  <inkml:trace contextRef="#ctx0" brushRef="#br0" timeOffset="1202.0688">3884 3344 7740,'9'11'4128,"-9"-11"-387,-12 12-129,-1-3-3483,-2-1-129,-4 0 0,-4 3 0,-3 0 129,0 0 0,-1 2-129,4-3 0,-1 1 0,5 1 0,5-2-129,1-2 0,13-8 0,-7 20 0,7-20 0,13 13 0,4-6 0,4-2 129,5 0-129,-1 2 129,8 0 0,-4 3 0,-3 0 0,-1 4 0,-4-1 0,-5 4 129,-4-3 0,-5 5 129,-7-5 0,0 2 258,-10-5-129,-4 4 129,-6-5-129,-1 1 129,-4-2-129,1-3-387,1 0 0,0-4 0,5 2-387,2-4-129,16 0-258,-22-2-387,22 2-1032,0-14-1806,0-1 0,12-9-645,6-8 387</inkml:trace>
  <inkml:trace contextRef="#ctx0" brushRef="#br0" timeOffset="1548.0886">4186 2963 3612,'11'0'3612,"-11"0"0,0 22-516,0-1-2580,0 8-516,0 10 129,0 5 129,3 7 387,-2 7-387,5 6 258,-1-5 0,5 10 0,-5-8-129,8 0 129,-4-10-129,6-2-258,-2-13-129,2-6 0,-2-12-129,-1-6 129,0-7-645,-12-5-258,8-6-645,-8-11-1161,-10-2-258,-7-3-516,-6-4 129</inkml:trace>
  <inkml:trace contextRef="#ctx0" brushRef="#br0" timeOffset="1960.1121">3936 3424 1935,'0'0'3096,"0"0"-516,26-4-387,2-7-645,12 5 129,3-12-387,10 9-258,3-12-516,6 7 129,-1-4-387,0 4 0,-4 2-129,-7 6 0,-8-1-129,-6 3 129,-9 4-129,-5 0 129,-9 2-129,-13-2 129,12 14 0,-11-3 129,-1 1 129,0 4-129,0 4 129,-1 10 0,-5-1 0,4 9 0,-4-1 0,3 8 0,1-4-129,2 5 0,-1-8-129,1 2 258,1-9-387,5-2 258,4-4-387,1-7-129,5-3-645,-16-15-1419,24-6-1806,-8-12-258,-2-12-129,-1-15-129</inkml:trace>
  <inkml:trace contextRef="#ctx0" brushRef="#br0" timeOffset="2141.1225">4703 2908 10191,'-14'-8'4644,"9"20"-387,4-2-516,-1 5-4386,2-15-1935,0 21-1548,7-9-387,-7-12-387,20 15 0</inkml:trace>
  <inkml:trace contextRef="#ctx0" brushRef="#br0" timeOffset="2712.1552">4975 2958 8901,'14'16'4515,"-9"1"-258,-1 6 0,-5 5-3870,1 9-516,0 14 129,3 7 129,-1 9 0,0 3-129,-1 0 0,0-2 258,-1-5-129,0-4 0,0-11 0,1-4 0,-1-14 0,2-7-129,2-7 0,-4-16-258,7 16-258,-7-16-129,0 0-258,0-23 129,0 9 0,-12-11 0,4 4-258,-12-12 258,-1 5 0,-8-5 516,0 6 0,-1-5 129,1 6 0,2 4 387,1 3 129,11 6 387,0-2-258,15 15 0,-4-17 258,10 13-129,9-3-129,11 4 0,9-6-258,10 3 0,5-5 0,8 4 0,4 0-129,1 2 0,-3-5 0,-1 3 129,-11 3-516,-6-2 0,-5 6-516,-15-5-903,-2 3-2451,-20 2 0,11 0-645,-11 0 258</inkml:trace>
  <inkml:trace contextRef="#ctx0" brushRef="#br0" timeOffset="3224.1843">5407 3432 5289,'13'20'3999,"-13"-20"-387,0 0-774,8 14-2838,-8-14-129,3 19 258,-3-19 0,5 24 129,-5-8 129,3 5-129,-3-7 0,3 14 258,-1-9-129,2 7 258,-3-9-258,5 4 0,-2-10-129,-4-11 129,20 13-258,-5-13 129,1-11-129,4-3 0,-2-7 129,2-3-129,-4-1 129,1 0 0,-7 1 258,0 4-258,-9 1 0,-1 1-129,0 7 0,-6-1-129,6 12-129,-15-16-129,15 16-645,-19-13-903,19 13-2322,0 0-258,0 0-387,0 0 129</inkml:trace>
  <inkml:trace contextRef="#ctx0" brushRef="#br0" timeOffset="3784.2165">5862 3483 5031,'0'24'3612,"0"-24"0,9 17-1419,-9-17-1935,17 18 129,-3-12-129,2-6 129,2 0 0,2-5 129,3-4 0,-2-8-129,2 0 129,-5-8 0,1 5-258,-8-8 0,2 6 0,-9-1 0,-1 8-129,-3-2-129,0 17 0,-14-12-129,0 12 0,-1 3 258,-4 6-129,-2 4 129,2 4 0,-4 5 129,3 3 0,-3 1 129,6 6 0,-3 0-129,7 1 0,-1-5 129,6 6-129,2-8-129,6 2 0,0-5 0,7 0 0,8-8 0,3 3-129,6-4 0,6-9 0,4-1 0,7-4-258,3 0-387,-2-9-774,10 3-1419,-5-10-1548,-3-3 0,-4 0-516,-5-2 775</inkml:trace>
  <inkml:trace contextRef="#ctx0" brushRef="#br0" timeOffset="4348.2486">6347 3334 3999,'5'19'3612,"-5"-19"0,7 24-258,-1-12-3225,-2 5 0,5-3 258,-5 4-129,3 7 129,-1-5 0,4 6 258,-3-6-129,3 6 129,-2-6 0,5 7-258,-3-12 129,2 1-258,-12-16 129,24 9 0,-11-9-129,1-5 0,-2-12 0,2-6 0,-4-4 129,4-1 0,-4-2-129,1 2-129,-2 0 0,-1 7 0,-1 3-129,0 7 0,-7 11-129,20-6 0,-6 6 0,-3 5 0,2 7 0,2 5 129,-1 4 0,2 7 258,-4 1-129,2 7 129,-2-1-129,2 3 0,-1-4-129,1-5-129,2-1-258,-4-16-903,13-2-2709,-6-10-516,-1-9 0,2-7-387</inkml:trace>
  <inkml:trace contextRef="#ctx0" brushRef="#br0" timeOffset="4764.2725">7245 3325 7353,'14'10'4515,"-14"-10"-645,0 0 0,0 0-2709,0 0-1419,-13 13 129,1-12 129,-4 5 129,-3 0 129,-2 3 129,-6 1 0,2 8 129,-3 2-129,2 5-129,-1 0 0,4 5 0,1-2 0,4 6 0,6-7 0,9 2 0,3-4-129,9-3 258,11-1-258,8-2 0,6-9 0,10 2 0,5-9 0,5-3-129,2-3-258,-2-12-774,13 5-2193,-12-9-1161,-3-1-258,-4-8-516,-7 0 0</inkml:trace>
  <inkml:trace contextRef="#ctx0" brushRef="#br0" timeOffset="5512.3153">7550 3442 6966,'15'0'3999,"-15"0"129,11 7-516,-11-7-3483,10 10 0,-10-10 258,3 16 129,2 0 0,-5-16 129,0 26 0,-7-13 258,6 11-258,-5-5-258,5 7-129,0-7-129,1 1 0,2-3-129,7-2 0,2-1 0,5-6 0,2-4 0,5-1 0,0-3 0,4-6 0,1-6 0,0-3 0,0-10 0,-2 0 0,-2-2-129,-1-4 129,-6 2-129,-3-3 129,-5 3-129,-5 4 129,-3 6-129,-1-4 129,-2 9-129,-7-1 0,9 15 129,-21-15-129,11 13 129,-3 2-129,0 0 0,2 9 129,11-9 0,-17 27 129,11-9-129,2 7 258,1 1-129,3 11 129,3 3 0,8 7 129,-2 7 0,6 8 0,-2 2-129,6 6 0,-5 5-258,3 3 129,-4 2-129,-4 4-129,0 6-903,-9-6-3612,0-1 129,0-5-516,-9-14-516</inkml:trace>
  <inkml:trace contextRef="#ctx0" brushRef="#br0" timeOffset="9892.5655">2875 4894 4386,'0'0'4128,"0"0"-387,0-7-516,0 7-2838,-22-2-129,6 2-129,-6 0 129,-4 4-258,-3 3 0,-5 3 0,-5 6 129,-1 5 129,-4 3-129,-1 6 0,-3 5 0,1 4 0,-1 4-129,1 3 129,7-3-129,5 1 0,6 1 0,8-1 0,10-5 0,8 0 0,8-4 129,15-2-129,6-4 258,9-4-258,5-4 0,5-7 129,5-1 0,4-3-129,-1-4 0,-1-1-129,-1 0 0,-3-5 0,-2 3-903,-9-3-2709,-2-6-387,-2-5-129,-11-11 129</inkml:trace>
  <inkml:trace contextRef="#ctx0" brushRef="#br0" timeOffset="10303.5894">3433 5022 2451,'-10'16'2838,"-1"-15"258,11-1-2322,-3 11-645,3-11-129,-7 20 258,1-8 258,3 4-258,0 2 129,3 5 0,-1 4-129,1 8 129,0 3-129,0 9-129,1 1 129,2 1-258,-1 2 387,1-1-387,2-6 0,-4-4-258,4-8 129,-3-12-129,3-5-1419,-5-15-1548,0 0-516,21-18 387</inkml:trace>
  <inkml:trace contextRef="#ctx0" brushRef="#br0" timeOffset="10583.6054">3395 4995 2322,'-5'-17'3483,"5"17"0,0 0-258,0 0-2451,0 0-516,0 0 129,12 0-129,4-2 129,4-3 129,10 1 0,2-4-129,11 0 129,4-1-258,2 0-258,4 1 0,-4 1-129,-2 7-516,-10-4-1161,-7 3-1935,-3 4-258,-27-3-129</inkml:trace>
  <inkml:trace contextRef="#ctx0" brushRef="#br0" timeOffset="10852.6208">3441 5214 6063,'66'11'4386,"-26"-11"-129,6 0-387,-1 0-3612,4 2-258,1-2 129,-3 2-258,-1-2 0,-4 1-645,-5-2-903,-2-3-2193,5 2-258,-6-10-258</inkml:trace>
  <inkml:trace contextRef="#ctx0" brushRef="#br0" timeOffset="11791.6745">4638 4954 1806,'13'0'3483,"-10"-12"-516,-3 12-903,0 0-129,-6-5-129,-9-2-387,3 7-387,-11 0-387,3 2-129,-7 0-129,-1 6 0,-4 1-387,-2 6 129,0 3-129,-2 3 0,-1 6-129,-3 7 129,3 4-258,-1 2 258,3 6-129,2 3 258,7 1-258,5 3 129,7-3 0,6-1 0,8-4 0,3-1 0,10 0 0,6-6-129,1-4 258,7-5-129,2-5 129,5-2-129,3-7 258,6-1-129,1-10 129,5-3-129,1-1 0,2-9 0,-3-3 0,1-4 0,-7-2-129,-2-2 129,-8-2 0,-5 1 0,-8-1 129,-6 4-258,-5-3 129,-5 4 0,-4 0 0,0-1-129,-3 5 129,-4 1-129,-4 0 129,-1 4 0,-5 3 0,1 1 129,-8 1-129,1 3 129,-5 0 0,1 3-129,-3 2 129,-1 5-258,-1-3 129,4 4 0,5-3-129,3-3 0,3 0 0,4-1-129,13-4-129,0 0-645,0 0-2451,17 5-1032,-1-5-258,5-2-387</inkml:trace>
  <inkml:trace contextRef="#ctx0" brushRef="#br0" timeOffset="12512.7157">5122 5728 645,'0'0'3612,"0"0"258,0 0-516,0 0-2580,0 0-516,0 0 129,0 0 0,13 0 387,-13 0-129,6-10 129,-6 10 0,7-14 258,-6 5-258,-1 9 0,0 0-387,11-12-258,-11 12-129,0 0 0,0 0 0,0 0 0,0 0 129,0 0 129,0 0 129,0 0 0,0 0 129,0 0-129,0 0-129,-6 4 0,6-4-774,0 0-645,0 0-3225,1-8-258,-1 8-258,14-16-258</inkml:trace>
  <inkml:trace contextRef="#ctx0" brushRef="#br0" timeOffset="19368.1078">6620 5017 903,'0'0'645,"0"0"-258,0 0 0,0 0-129,-6-1 129,6 1-129,-12-2 0,12 2-258,-20-2 129,8 2-129,1 0 258,-3 1-258,1 3 0,-3 3-258,3 1 258,-2 1 0,0 1 0,-3 2 0,4 0 0,-2 0 0,4-1 258,-1 0-258,1 1 0,3 5 129,2-5-129,0 4 0,4-1 0,1 2 0,2-2 0,0 1 0,5-3-129,5-1 129,4-2 0,2-1 0,4-4 129,4-4-129,1-1 129,3-5 0,0-2-129,1-6 129,-3-2 129,0-4 0,-4 0-129,-1-3 129,-5 0 0,-2-2 0,-4 0-129,-4 1 258,-1 0-258,-5 5 258,0-2 0,-5 7-129,-6 1 0,-3 8 129,-5 4-387,-1 1-387,-1 7-903,2 11-1290,-6-11-387</inkml:trace>
  <inkml:trace contextRef="#ctx0" brushRef="#br0" timeOffset="19984.1431">6657 5150 1419,'0'41'1548,"0"-26"-387,3 4-258,3-1-258,4 6-258,3 4-129,-2 4-258,6 7-258,-3 2-129,2 6 0,-2 5-129,-1 1 0,-6 0 129,-3-2 0,-4-3 129,0-6 258,-8-6 258,-5-5 258,0-6 129,-6-6 0,4-2 387,-6-9-129,1-4-387,0-4 129,-1 0-129,-2-12-258,3-3 0,0-6-129,2-8-129,5-3 0,1-2 0,5-3 0,6-1 0,1 1 0,10 1-129,3 2 129,5 2-129,3 4 0,5 2-516,3 6-516,5 6-1419,-5-10-516</inkml:trace>
  <inkml:trace contextRef="#ctx0" brushRef="#br0" timeOffset="20661.1818">6937 5131 516,'0'0'-258,"0"0"1,9-5 257,-9 5 128,0 0 388,0 0 258,11-2-258,-11 2 258,0 0 129,0 0-129,5 7-129,-5-7 0,1 14-387,-1-14 129,5 20 0,-2-7-258,1 1-129,1 5 129,0-2 129,1 2-258,-1 0 0,1 0 129,-3 1-129,1 0 0,-2-4 129,2-3 129,-4-13 516,3 18 516,-3-18-129,0 0 129,0 0 0,0-6 258,0-11-516,0 0 258,0-7-774,0 0-258,3-6 0,2 1-258,1 0 0,1-5 0,4 10-258,0-2 129,3 9 0,-1 1-129,6 8 129,-2 0-258,9 6 0,-3 2-258,8 0-129,-7 0-516,7 0-2064,2 7-903,-10-5 258</inkml:trace>
  <inkml:trace contextRef="#ctx0" brushRef="#br0" timeOffset="21207.213">7458 5288 1677,'-13'0'3354,"-3"0"258,16 0-903,-10-14-2193,3 4-258,1 0-129,1-2-129,1-3 129,3 1 0,1-1-129,2 1 258,9-3-516,1 7 258,2 1-129,5 5 129,-1 4-129,2 0 129,-2 2 0,2 8-129,-5 4 129,-1-2-129,-3 2 129,1-3 129,-8 0 129,-4-11 258,6 20 0,-6-20 258,-6 13-129,-4-10 129,10-3-129,-24 8 0,14-2-258,-6-5-387,5-1-258,0 0-258,-4-1-516,15 1-387,-14-6-1677,14 6-903,-11-11-258</inkml:trace>
  <inkml:trace contextRef="#ctx0" brushRef="#br0" timeOffset="21635.2375">7809 5066 3096,'-1'13'3225,"-12"-12"0,13-1-2451,-14 20-774,7-5 0,-5 6 0,3-1 0,-1 5 0,3-3 129,1 3 129,5-5-129,1 1 258,0-5-129,11-3 258,0-6-129,7-2 129,1-5-129,6 0-129,-4-5 129,2-3-129,0-4 0,-2 0 129,-8-2 258,2 2-129,-9-2 129,2 4-258,-8-2 129,0 12-258,0-19 129,0 19-387,-5-13-129,5 13-387,0 0-387,-17-14-1419,17 14-1677,0 0-387,0 0 258</inkml:trace>
  <inkml:trace contextRef="#ctx0" brushRef="#br0" timeOffset="22300.2755">8114 5141 129,'0'46'2193,"0"-14"-2064,0 5-129,0 3 0,0 1 258,0 1 387,1-4 129,2 0 129,-1-2-129,0-2 258,1-3-258,0-3-129,-1-6-258,0-2-129,-2-3-258,3-4 258,-3-13 129,3 16 129,-3-16 129,0 0-129,-7-5 258,7 5 129,-12-25 0,5 9-387,-1-10 258,1-3-258,-2-6-129,5 0 129,-2-5-258,2 0 129,3 1-258,1-1-129,6 3-129,5 3 129,6 3-258,2 4 258,4 4-258,3 1 129,4 8-129,-2 3 129,5 6 0,-4 5 0,-1 0 129,0 5-129,-3 2 0,-3 4 129,-2 1 0,-7 2 129,-6 1 0,-1-1 0,-6 0 0,-2 4 387,-11-5-258,1 5 129,-8-8-129,-1 1 0,-2-3 0,0-2 129,-4-3-387,5 0-516,4-3-516,-3 0-1548,4-7-1548,17 7-387,-13-17 387</inkml:trace>
  <inkml:trace contextRef="#ctx0" brushRef="#br0" timeOffset="30423.7402">8812 5098 258,'19'0'2838,"-19"0"-1161,0 0-903,14-11 516,-14 11 129,0 0-129,5-16 258,-5 16-258,0 0-129,0 0-258,-13-8-129,13 8-387,-26 4-258,10 7 129,-6-2-129,0 4 258,-2 1-258,0 3 129,2-5-129,3 1 129,1-1-129,4 1 0,3-5-129,11-8 129,-13 17 0,13-17 129,-4 13-129,4-13 129,2 13-129,-2-13 0,16 18 0,-2-9 0,5 0-129,-2 1 0,4 0 0,2 2 0,-4 2 0,1-2-258,-4-1 258,-2 1 0,-5 0 0,0-2-129,-5 1 258,-4-11-258,5 14 387,-5-14 0,0 13 0,0-13 0,-15 11 258,5 1-129,-7-8 129,3 6-129,-7-6 129,3 6-387,-3-5 129,3 0-258,3-3-129,-2-2-516,17 0-903,-17 1-2709,17-1-258,0 0-387,0-18 0</inkml:trace>
  <inkml:trace contextRef="#ctx0" brushRef="#br0" timeOffset="32871.8802">9505 5280 774,'0'0'903,"0"0"0,0 0 0,10 4-258,-10-4 129,0 0 129,0 0 0,16 9-129,-16-9 129,12 5-129,-12-5-129,13 5-129,-13-5-129,16 2-129,-16-2-129,0 0 0,13 2 129,-13-2 258,0 0 0,0 0 129,0 0 129,0 0-258,0 0 129,0 0 0,0 0-258,0 0 0,0 0-129,-11 1 0,-2-2 0,2-2 129,-7-9-129,1-1 258,-7-9-129,-1-3-129,-2-5-129,0-2 0,-5-6 0,1-3-129,0-1 129,1 0-258,4-1 129,0 4 0,0-1 0,4 3 0,3 1 129,1-1-258,6 5 0,-1 1 129,8 2-129,0 0 0,5 0-258,9 0 129,8 8-387,0-4 129,10 6 0,0-3-387,6 9 258,-3-3 0,4 9 0,-5-2-129,2 9 0,-4 0 129,0 7-129,-5 3-129,-2 7 129,-2 1 0,-1 5 0,-4 3 0,-1 5 258,-7 1 129,-2 2 129,-3 4 129,-7 5-258,-2 2 129,-12 5-129,-2-1 129,-6 4-129,-7-5-129,-1 6 129,-2-4-258,-1-4-129,2 0 0,4-10 129</inkml:trace>
  <inkml:trace contextRef="#ctx0" brushRef="#br0" timeOffset="33060.8909">9134 5372 258,'21'25'1290,"-3"-23"-129,-1-2 0,6-3-129,1-6 0,2-10 258,3 1-258,-2-10-129,7-2 0,-4-3-258,1-4 0,1-1-258,0-1-387,-2 9-1032,2 5-2322,-8-7-387,10 13 130</inkml:trace>
  <inkml:trace contextRef="#ctx0" brushRef="#br0" timeOffset="34151.9534">10154 5395 1935,'-27'0'2322,"2"-5"-645,8-7 387,5 4 0,-7-9 0,7 7-129,-8-12-258,11 9-129,-8-11-387,10 4-129,-6-6-387,9 2-129,-1-6-129,5 1-129,2 0-258,8-1 129,4 2-258,2 2 129,10 4-129,1 2 0,1 8 0,2 3 0,2 5 0,-1 4-129,-1 4 0,-1 5 0,-2 10 0,-6-2 129,6 5-129,-7 0 129,0 5 0,-6-3 0,-5 0 129,0 3 0,-7-5 0,-2 2 129,-6-2 0,-8-1 129,-3-6-129,-2 4 129,-6-4-129,0-3 0,-1-5 0,0 0-129,1-2 0,-3-2 0,5-2-129,-1-1-129,8-2-387,-6-10-1419,11 3-1935,11 9-516,-8-25 0</inkml:trace>
  <inkml:trace contextRef="#ctx0" brushRef="#br0" timeOffset="34939.9985">10511 5073 516,'10'-14'387,"-10"14"-129,0 0 258,0 0 0,0 0 258,0 0 387,0 0 0,0 0 516,0 0-258,0 0 0,0 0-387,0 0 0,0 0-516,0 0 0,0 0-387,0 0-129,0 0 0,12-1 0,-12 1 129,0 0-129,9 8 129,-9-8 0,12 21 0,-6-5 129,-2 0-258,3 4 129,-1 3-129,0 6 129,-1-1-129,0-2 0,-2 3 0,0-6 129,-3-3 129,2-1 129,-2-6 129,0-1 0,0-12 129,-4 12 0,4-12-129,0 0 258,-15-12-258,13 0 0,-6-8 0,6 1-258,-5-7 0,5-1 0,-1-1-129,3-2-129,0 5-129,3 0-129,8 3 258,-1 2-129,6 4 0,0 3 129,6 2-129,-1 3 0,2 3 129,2 0-129,2 5-387,-6-3-774,8 3-2322,-5 0-774,-4 0-129,0 0-129</inkml:trace>
  <inkml:trace contextRef="#ctx0" brushRef="#br0" timeOffset="35464.0285">10887 5404 774,'-15'20'3612,"3"-20"258,12 0-645,-7-13-2193,6-6-774,1 2 0,0-9-258,3 2 0,3-4 129,5 4 129,-2-1-129,4 5 129,1 5-129,1 1-129,1 9 129,0 0-129,0 5 0,1 0 0,-3 5 0,0 3 0,-1 4 0,-2-1 0,-2 2 0,-1-3 0,-3 4 0,-2 0 129,-3-2-129,0 0 258,0-12 0,-18 22 129,3-10-129,-2 3-129,-2-5 0,0-2-129,2 0 0,-2-1-387,5-1-258,-1-6-774,15 0-516,-16-6-1032,9-13-1032,7 5 258</inkml:trace>
  <inkml:trace contextRef="#ctx0" brushRef="#br0" timeOffset="35788.047">11086 4581 1548,'0'0'3612,"0"0"258,0 0-387,-11 15-2709,11 5-645,2 2 258,5 8 0,-1 2 0,3 9-129,-2 3 129,4 9-129,-5 5 0,0 5 0,-3 0-129,1 3 0,-2 0-129,0-6-129,4 0-387,-3-17-903,4-10-2451,3-8-387,-10-25 129</inkml:trace>
  <inkml:trace contextRef="#ctx0" brushRef="#br0" timeOffset="36608.0936">11344 5174 2322,'33'18'3741,"-17"-18"129,12 0-1548,-5-2-1548,4-7-516,2-7-129,-4 0-258,-1-5 129,-3 0 0,-7 0 129,-6-2 258,-5 5-129,-3 0 0,-3 5 0,-10 2-129,-1 3 0,-3 5-129,-3 3 258,-3 5-516,1 6 129,-3 6 0,2 4-129,1 8 129,3 3 0,2 2-129,7-1-129,5 2 258,5-2 0,3-2-129,11-4 258,7-7-129,6-6 258,7-7 0,2-7 0,6-2 0,1-8 129,-5-12 387,3 4-258,-8-7 258,-1 3-258,-13-2 0,1 2-129,-11 4 129,2 2-516,-11 16-258,8-24 129,-8 24-129,6-11 0,-6 11 0,0 0 129,0 0 0,15 0 129,-15 0 0,14 18 0,-3-3-129,1 6 0,5 0-258,-1 4-129,5 0 258,-4-1-129,3 0 258,-5-3 258,-1-4 129,0-2 258,-14-15 516,15 18 258,-15-18 129,0 0-129,0 0-129,-8-1 0,-7-15-129,5 3-258,-6-11-129,4 2-258,0-11 129,6 4-258,2-5 129,4 0-129,13 0 0,7 3-129,5 4 129,6 0 0,7 8-129,4 1-129,4 9-258,-7-6-903,10 8-2967,-8 0-258,-4-2-516,-7-1 129</inkml:trace>
  <inkml:trace contextRef="#ctx0" brushRef="#br0" timeOffset="37584.1495">6698 6442 1032,'0'15'2838,"0"-15"-1548,-5 19 0,3-4 258,-4 2-387,1 7 129,-4 1-258,3 10 0,-6 2-258,3 11 0,-5-1-387,-1 6 258,-1-1-258,0 0-258,4-6-129,-2-9-387,8-6-774,3-12-2709,3-19 0,9-8-258</inkml:trace>
  <inkml:trace contextRef="#ctx0" brushRef="#br0" timeOffset="38048.1763">6696 6416 1935,'-3'13'3096,"3"-13"129,-2 13-2451,2-13-774,0 0 129,0 0 129,5 15 258,-5-15 258,13 22 0,-7-6 0,6 9 129,-3 4 0,7 12-129,-3-2-129,6 11-129,-1-6-258,2 0 0,0-6-129,1 1 0,-1-13 0,1-4 0,-1-11 129,0-7 0,-1-8 129,3-11 129,-6-10-258,5-4 129,-8-12 0,2-3-129,-7-6 0,0 1 0,-5 1-129,-1 2 0,-2 0 129,0 2-387,0 6-129,0 3-516,11 12-1419,-6 0-2064,6 0-387,3 6 0</inkml:trace>
  <inkml:trace contextRef="#ctx0" brushRef="#br0" timeOffset="38408.1968">7362 6428 1806,'13'39'3483,"-5"-15"258,-8 0-2322,0 5-774,1 8 0,-1 2-129,3 9 0,-3-3-129,0 4 0,0-7 129,0 3-129,0-11-129,2-7-387,3-5-516,-5-22-2064,0 0-903,16 0-516</inkml:trace>
  <inkml:trace contextRef="#ctx0" brushRef="#br0" timeOffset="38861.2225">7384 6406 5031,'0'0'4515,"0"0"-258,0 0-387,1-17-3483,11 9-516,3-1 129,2 1 0,5-3-129,3 3 129,-3-1 0,5 4 0,-3 5-129,0 0 129,-3 7-129,-2 8 0,-4 2 0,0 7-129,-5 0 258,-3 3-129,-2-5 258,-5 1 0,0 4 258,-8-4 0,-4 1 258,-9-8 0,0 4 129,-12-2-258,5 3 129,-9-5-258,4 1 129,-4-7-387,6 2 0,5-2-774,-3-10-1419,14 0-2322,15 0-387,-13-17-129,13-5-129</inkml:trace>
  <inkml:trace contextRef="#ctx0" brushRef="#br0" timeOffset="39512.2599">8085 6949 2967,'6'35'4257,"-6"-13"-258,-1-4 0,-8 7-3354,1 5-387,-4 4 129,2 10-129,-7-1 0,3 1-258,-1-1-516,0-12-1548,0-9-1935,13-6-129,2-16-258</inkml:trace>
  <inkml:trace contextRef="#ctx0" brushRef="#br0" timeOffset="40068.2915">8504 6471 1419,'-8'11'3483,"8"-11"0,0 0-516,0 0-2838,-5 14 129,5-14 129,0 15 258,0 1-387,0 6 258,2 7-129,4 5-129,2 4-129,3 6 129,1 0-258,4-1 129,-2-4 258,6-1-258,-2-6 129,2-3 0,-4-8 0,4-5-129,-8-5 387,2-3-258,-3-6 0,0-2 0,-1-7-129,-10 7 258,15-31 129,-8 13 0,0-13-129,2 4 129,-4-12-258,7-1 129,-4-6 0,4-3-129,1 1-129,5-1-129,1 1 0,-1 2-129,4 7 0,-2 5-516,7 10-1161,-6 4-2451,0-3-516,-3 10 129,-3-1-257</inkml:trace>
  <inkml:trace contextRef="#ctx0" brushRef="#br0" timeOffset="40372.3092">9162 6488 1935,'-3'86'3741,"-3"-45"-129,6 9-129,-2-2-3354,-3 0 0,5-6 129,-5-4 0,4-6 258,-5-10 129,5-5-129,-2-2-387,3-15-1677,0 0-2193,2-7-516,0-18 258</inkml:trace>
  <inkml:trace contextRef="#ctx0" brushRef="#br0" timeOffset="40767.3318">9116 6438 3096,'13'-27'4386,"-3"15"-129,7 0-258,2-3-2322,8-4-1548,6 4-129,2-2 129,3 2 0,-1 0 0,1 2 129,-6 5 0,-1 4 0,-10 4-129,1 0 0,-6 12-129,-6 2 0,-3 5-129,-3 4 258,-4 0 0,0 4 258,-8-3-129,-2 2 258,-11-3 0,1 3 0,-10-9 129,2 5-129,-9-5-387,2-4-258,1 0-258,-5-9-1032,12 1-2967,1-2-387,5-2-258,5-1 0</inkml:trace>
  <inkml:trace contextRef="#ctx0" brushRef="#br0" timeOffset="41136.3529">9581 7071 129,'11'41'3870,"-11"-26"129,0 12 0,-7-2-2580,-5 3-516,3 6 0,-9 0-129,4 9 0,-6-5-516,2-1-1032,2-5-2967,5 6-258,-2-19-387</inkml:trace>
  <inkml:trace contextRef="#ctx0" brushRef="#br0" timeOffset="42351.4223">10266 6423 1032,'0'0'4128,"-2"-12"129,2 12-516,0 0-2580,0 0-387,0 0-129,0 0-387,0 0 0,0 10-258,0 1 0,0 7-129,0 7 0,1 11 0,-1 2-129,0 8-129,0 0-258,0 8-129,-9-4-774,3 5-774,0-6-1806,-8-17 258</inkml:trace>
  <inkml:trace contextRef="#ctx0" brushRef="#br0" timeOffset="42771.4464">10263 6381 5676,'19'-31'4644,"-11"16"-258,9 1-258,1-3-3999,2 2-258,2-1 258,2 3-258,1-1 0,0 4 0,1-1 0,-3 9-129,1 2 0,-3 5 129,-3 9-129,-2 7 129,-4 3 0,-4 3 129,-3 4 0,-5-5 258,-1 7 129,-14-9 258,-2 2 0,-7-6 0,-2-1-129,-6-9 0,3 0-129,0-6-516,-1-4-387,12 0-1161,-7 0-2709,11-7-258,14 7-387,-14-16 130</inkml:trace>
  <inkml:trace contextRef="#ctx0" brushRef="#br0" timeOffset="43695.4992">10759 6479 3354,'8'38'3612,"-8"-20"129,12 6-2967,-5 7-516,-1 3-129,1 7-129,-2 2 0,-2-1 0,-3 1 129,0 0 129,-1-6 258,-3-3 0,-4-8 258,5-3-129,-7-12 258,10-11-387,-11 5-129,11-5 0,-9-19-387,7-1 129,1-9-258,-2-2 129,1-8-129,2-5 258,0-6 129,0 1-258,5-3 258,2 1-258,4 3 0,1 3 0,6 7 0,1 6 0,3 6 0,3 4-129,-2 7 129,2 3 0,1 8-129,-1-1 129,-2 5-258,-2 0 258,-2 9 0,-5 3-129,-1 2 129,-4 4 129,-6-1 129,-1 6 258,-4-3 0,-2 5 258,-13-8 0,2 7 0,-11-7-129,3 5 129,-8-6-258,2 1-387,-1-7 0,1-3-387,5 4-258,-3-11-1032,15 0-2967,0 0-258,12 0-258,-13 0 0</inkml:trace>
  <inkml:trace contextRef="#ctx0" brushRef="#br0" timeOffset="44112.5228">11189 6849 1032,'17'-3'4515,"-17"3"258,13-6-387,-13 6-1806,0 0-1677,15 0 0,-15 0-258,0 0-258,0 0 0,10 0-258,-10 0-129,0 0-387,0 0-1161,0 0-2838,0 0-387,0 0-129,0 0 259</inkml:trace>
  <inkml:trace contextRef="#ctx0" brushRef="#br0" timeOffset="44369.5378">11584 6793 3483,'16'28'4902,"-16"-28"-258,10 18-258,-8-8-1935,-2-10-2451,0 0-258,18 10 129,-18-10-387,15 0-903,-15 0-2322,0 0-645,23-9-387,-15-1 130</inkml:trace>
  <inkml:trace contextRef="#ctx0" brushRef="#br0" timeOffset="44652.554">12023 6849 5934,'1'29'4773,"-1"-17"-258,1 0-387,-1-12-3999,6 13-129,-6-13-129,0 0-645,0 0-2709,0 0-774,0 0-516,5-8 129</inkml:trace>
  <inkml:trace contextRef="#ctx0" brushRef="#br0" timeOffset="46347.651">7375 7656 903,'0'0'1677,"0"0"-129,0 0-516,0 0 129,0 0-129,0 0-129,-7-7 258,7 7 258,0 0 0,0 0 129,0 0-258,0 0-129,-14-9-129,14 9-258,0 0 0,0 0-387,-12 0-129,12 0-129,0 0 0,0 0-129,0 0 0,0 0 0,-7 10 0,7-10-129,0 15 258,0-15-129,0 25 0,4-6 0,-1 1 129,1 6-258,-1 2 258,1 4-258,-2 7 129,-1 2 0,-1 4 0,0 1 0,0 3-129,-1-3 258,-1-5-258,0-4 129,0-9 0,2-4 0,0-9-129,0-15 129,0 0 0,13-1-129,-6-16 258,0-1-129,2-2 0,1-6 0,1 0 129,0-2-258,1 3 129,1 2 0,0 4 0,0 2 0,2 0-129,-2 5 129,1 2 0,-2 4 0,1 5-129,-13 1 129,21 0-129,-21 0 129,20 14-129,-20-14 0,20 24 129,-11-8-129,2 1 129,0 4 129,-5 1-129,1 4 258,-4-1 0,-1 6 129,-2-5-129,-2 5 258,-8-4-258,3-2 129,-3-7-387,-1 0-258,9-4-516,2-14-1419,0 0-2193,-3-5-258,10-14-387</inkml:trace>
  <inkml:trace contextRef="#ctx0" brushRef="#br0" timeOffset="46919.6835">7826 8173 1548,'6'16'2838,"11"-16"-1419,-4 0-516,1-3 129,5-4-129,-5-4 258,5 0-258,-4-5-129,4-1 0,0 0-129,-1 0-387,0-4 0,-4 4 129,-2 0-129,-1 2 0,-5 2 0,-6 13-129,0-18-129,0 18 129,-12-10-129,0 10-129,-4 0 0,-1 7 129,-5 2 0,3 3 0,-2 1 0,-2 6 129,6 0-129,-3 5 129,4-3-129,1 5 258,5-6-129,2 2 0,3 1 0,5 1 129,1-2 0,12 0 0,1-3 0,9-2 0,6-3-258,2-2-258,8-1-774,-3-11-1419,1-6-1548,5-3-387,-7-8 258</inkml:trace>
  <inkml:trace contextRef="#ctx0" brushRef="#br0" timeOffset="47459.7146">8365 8049 1806,'0'15'3096,"0"-15"129,0 0-3096,6 8 0,-6-8 129,27 12 387,-13-8 0,5 4-129,1 0 258,2 7 0,-4-4-258,3 6 129,-4 1-516,-2 3 0,-1 4-129,-3 1-129,-3 1 0,-5 0 258,-2 0 0,-1 0 516,-3-8 0,-2 7 258,-9-11 129,6 2-129,-10-10 129,5 0-387,-7-7-129,5 0-258,-5 0-129,2-10-129,1-2 0,2-1-129,1-2 0,4 1 0,4 3 0,4-1 0,2 12 0,6-22 0,8 15 0,6-3 0,7 3 0,1 0-129,7 2-387,-4-7-1032,9 3-2451,-3 6-258,-3-6-129</inkml:trace>
  <inkml:trace contextRef="#ctx0" brushRef="#br0" timeOffset="47963.7432">8834 8361 2451,'-17'3'3870,"17"-3"-129,-8-15 0,8-2-3483,0-8-774,6 1 258,9-2 0,3-3 258,4 0 0,-1 5 258,6 3 0,-4 2 258,4 8-258,-5 1 258,-2 9 0,-4 1-258,0 9 0,-4 1 0,-2 6 129,-6 1-129,1 5 0,-5-2 0,0 1 258,-4-7-129,-1 1 387,-7-5-387,0 2 129,-4-8-258,-1 1-129,-2-5-258,-4 0-258,2 0-129,-10-7-645,11 5-903,-9-3-2451,7-8 0,4 1-129</inkml:trace>
  <inkml:trace contextRef="#ctx0" brushRef="#br0" timeOffset="48375.7668">9213 7669 2580,'-19'12'4386,"13"0"-258,-7-9 0,13-3-2580,-12 7-1677,12-7 0,-3 15 258,3-15 0,0 13 0,0-13 0,1 14 129,-1-14 0,9 23 0,-8-10 129,4 8 0,-5 2 0,4 8-129,-4 7 129,0 8-129,-6 4 0,-2 7 0,-2-1 0,4 1-129,-2-6 129,1-5 0,0-8-258,5-9-129,2-4-516,0-25-1290,0 17-2580,0-17-258,13 0-258</inkml:trace>
  <inkml:trace contextRef="#ctx0" brushRef="#br0" timeOffset="49467.8293">9614 8153 903,'0'-9'3483,"0"9"387,0 0-2322,0 0-387,0-14 129,0 14 258,0-13-129,0 13-129,-4-11-129,4 11-258,-10-8-129,10 8-387,-20-5-129,8 5 0,-8 3-258,1 8 0,-2 1 129,0 0-129,-2 1 0,0 8 0,6-7 0,0 1 0,6-6 0,11-9-129,-13 13 129,13-13-129,0 12 0,0-12 129,18 8 0,-2-4-129,3 5 129,2-4-129,3 5 129,-2 0-129,2-1 129,-1 3 0,-1-1-129,-4 3 129,0-2-129,-4 0 258,-1-3-129,-13-9 129,13 16 0,-13-16 0,7 12 129,-7-12 0,0 0 129,-13 14 0,-1-9 0,0 0 0,-8-3-129,0 5-258,-2 3-645,-7-10-1161,2 3-2580,0 1-645,-3-4-129,-1 0 1</inkml:trace>
  <inkml:trace contextRef="#ctx0" brushRef="#br0" timeOffset="56211.215">3248 6335 774,'0'0'903,"0"0"0,0 0 129,0 0 258,-10 1-258,10-1 258,-16 6-387,2-1-129,-1 1 129,-5 4-258,-3 1 129,-5 2-129,-2 5-258,-5 2-129,0 4 129,-3-2-129,1 5-129,-2 0 0,6 1-129,-1 0 129,9-2-258,4 0 129,6-2-129,4 1 0,8-3 0,3-2 0,3 2-258,9-4 258,6 1 0,3 1 0,2-2 0,7 5 0,0-4-258,4 8 129,-1-5 0,1 5-258,-2 1 258,1 0-129,-7 0 0,-3-2 129,-4 0 129,-6-1 258,-4 1 0,-8-3 387,-1 3-129,-13 1 129,-4 2-258,-8-2 129,-4 4 0,-5-1-387,0 1 129,-2-1-258,5-2 129,1-5 0,7-1 0,2-5 0,4-1 0,4-2 0,3-1-387,-1 1 129,3-3-516,3 1-258,2 3-774,2-2-516,1 5-387,0-18 259</inkml:trace>
  <inkml:trace contextRef="#ctx0" brushRef="#br0" timeOffset="56616.2383">2683 8690 1548,'-53'74'774,"27"-39"-1161,1 1-516,3-7 0</inkml:trace>
  <inkml:trace contextRef="#ctx0" brushRef="#br0" timeOffset="57999.3174">2820 7887 1032,'1'-10'-258,"10"-4"-258,-11 14 259,0 0 385,7-13 388,-7 13 516,0 0 258,0 0 129,-10-11 0,10 11 258,-11-3-258,11 3-387,-11-3-129,11 3-387,0 0 0,0 0 0,-12-4 0,12 4-129,0 0-258,0 0-387,0 0-129,0-16-258,0 16-258,0 0 0,7-14 0,-7 14 387,5-14 129,-5 14 387,0 0 645,0-12 0,0 12-129,0 0 129,0 0-387,0 0 0,0 0-258,0 0 0,0 0-129,0 0 0,0 0 129,0 0 0,12 9 258,-4 2 129,2 0-258,1 6 0,3-2-129,-1 3 0,3 0 129,0 2-129,1 1 129,0 1 0,-2 0 258,-1 0-129,0 2 0,-1 1-129,0 1 129,-2-4-129,-3 3 0,-2-2 0,-3-6 258,-1 2 129,-2-3 0,-4 4 0,-11-5 129,-1 3 0,-7-4 0,0 9 0,-8-6-258,1 7-129,-4-4-129,2 2 129,0-5-129,3 5 0,2-5-129,3-3 129,3-1-129,6-2 129,1-3-258,14-8 0,-13 9-129,13-9 129,0 0-129,0 0 129,0 0-258,-1 11 129,1-11-258,3 14 258,-3-14 0,11 16 0,-2-1-129,-5 0 0,0 2 0,-1-1 0,-2 4 129,-1 0 0,-1 5 129,-9 5-129,-3 1 258,-3 1 0,-3 5 0,0-2 0,2 10-774,-3-5-1806,3-6-903,13 2-258,-7-12 129</inkml:trace>
  <inkml:trace contextRef="#ctx0" brushRef="#br0" timeOffset="58683.3565">1617 9494 4257,'0'0'4128,"0"0"-258,0 15 0,0-15-2451,-2 22-1290,2-6 129,-3 3 0,2 7 129,-4 4-129,4 8 129,-3 3 0,3 8-129,-2 2 0,3 5-129,-1 5 129,1 3-258,0-2 0,-1 0 0,0-7 0,-3-6-387,4 0-516,-5-14-1419,4-13-1677,1-5-258,0-17-129,0 0 130</inkml:trace>
  <inkml:trace contextRef="#ctx0" brushRef="#br0" timeOffset="59171.3844">1611 9504 5934,'-11'-1'4128,"11"-11"-645,0 12-387,11-17-3483,1 7-387,1-6-129,8 3 258,1-4 129,5 2 129,0 2 387,-1-2 387,5 8 129,-4 2 0,3 5-129,-3 2 129,2 10-387,-4 5 129,-1 4-258,-6 4 0,-1 4 0,-6 1 0,-2 1 0,-7 0 258,-2 1 258,-11-3-129,0 3 258,-12-7 0,5 4 129,-12-6-129,2 3 0,-6-7-129,-1-1 0,-1-6-258,0 1-258,2-4 0,1-6-516,9 4-774,-3-7-2709,10-6-258,17 6-258,-12-29-258</inkml:trace>
  <inkml:trace contextRef="#ctx0" brushRef="#br0" timeOffset="60311.4496">2480 9461 1806,'19'-18'2838,"-8"14"-258,-11 4-903,7-11-387,-7 11-129,0 0-129,0 0 129,0 0 0,0 0 0,-17 0-129,5 5-258,-8 5-258,-2 4 0,-5 5-387,-3 4 129,-3 5-258,-1 6 129,-2 5-129,0 5 0,-2 4 0,3 3 0,2 0 0,5-1 0,6 6 0,5-7 0,8-4 0,4-2 0,5-6 129,13-3-129,5-7 129,6-2 0,10-9-129,6-2 0,1-9 129,3-4-129,0-1 0,-3 0 0,-3-3 0,-5-2-129,-10-2 129,-3 2 0,-7 2-258,-13 3 0,16-2-903,-16 2-903,0 0-1806,0 0-129,0 0-645</inkml:trace>
  <inkml:trace contextRef="#ctx0" brushRef="#br0" timeOffset="61267.5043">2867 9510 258,'2'17'3096,"3"-5"-129,-5-12 0,0 0-2451,0 0-774,15 5 258,-15-5 387,7 17 0,-3-6 387,-4-11 129,3 33 258,-3-16 0,1 14 258,-1-2-258,2 14-129,-2-3-129,3 10-258,-2-5-129,7 2-129,-2-3-129,2 4-387,3-7 129,0-7-129,2-5-129,-5-8 0,2 2 129,-4-6-258,1-5 258,-7-12-129,4 14-258,-4-14-645,0 0-1806,0 0-903,0 0-516,-1-12 129</inkml:trace>
  <inkml:trace contextRef="#ctx0" brushRef="#br0" timeOffset="61739.5313">2810 9510 5934,'-7'16'4386,"7"-16"-387,6 0-258,-6 0-3225,27-3-387,-3-5 0,3 3 0,6-4 0,3-1-129,4-2 258,3 2-258,0 1 129,0 4-129,0 2 0,-3 1-129,0 2-129,-6 0-258,0 5-516,-11-5-903,-2 2-2193,-3 8 0,-18-10-258</inkml:trace>
  <inkml:trace contextRef="#ctx0" brushRef="#br0" timeOffset="62032.5481">2855 9823 6708,'35'12'4128,"-1"-7"-903,-8-10-645,13 1-3999,-2-12-258,14 8 129,-9-9-258,7 11 129,-11-9 516,3 7 129,-4 3 0,-8-11-1548,8 16 0</inkml:trace>
  <inkml:trace contextRef="#ctx0" brushRef="#br0" timeOffset="63195.6146">3922 9497 2322,'3'-11'2967,"-3"11"-1032,0 0-774,0 0 0,0 0 129,0 0-258,0 0 129,0 0-258,-15-2-129,15 2 0,-22 7-387,5 3 0,-5 2-129,-2 3-129,-3 4-129,-2 3 129,-6 2-129,3 5 258,-4 2-129,3 1 0,-2 3 0,3 2 129,0 2-258,5 0 258,4-2-258,3-1 129,7-1 0,6-1 129,5-7-129,2 0-129,6-2 129,7-3-129,4-1 129,7 0-129,3-1 0,2 1 129,4-6-129,4 2 258,1-5 0,1-2 0,1-1-129,0-4 0,-2-4 129,3-1 0,-4 0-129,-2-8-258,-2-4 129,-2-1 0,0-3 0,-4-4 0,-4 1 0,-4-3 129,-5 3 0,-3 1 129,-8 0-129,2 5 129,-5 1 0,0 12-258,-12-20 258,12 20-129,-20-14-129,5 8 129,1 3 0,-3 0 129,-4 0-129,1 2 258,-2 0-129,1 1-129,-1-4 129,1 4-129,-2 0 0,3-2 0,4 2-129,0 0 129,1 0-129,1 0 0,4 0 0,10 0-129,-18 4-129,18-4 0,0 0-129,-14 7-258,14-7-645,0 0-1548,0 0-1677,0 0-387,0 0-129</inkml:trace>
  <inkml:trace contextRef="#ctx0" brushRef="#br0" timeOffset="73415.1991">5420 11215 129,'5'-30'387,"-4"13"-258,-1 2 0,0 1 129,0 3-129,0-1 387,0 12-258,-5-20 387,5 20 129,-4-18 129,4 18 0,-6-13 387,6 13 0,0 0 129,-2-11-258,2 11-129,0 0 0,0 0-129,0 0 0,0 0-258,0 0 0,0 0-129,0 0 0,0 0-129,0 0-129,0 0 0,0 0 0,0 0 0,0 0-129,-1 6 258,1-6 0,0 11-129,0-11 0,0 19 0,0-4 0,0 3-258,0 5 129,0 4 0,0 4-129,0-1 129,3 5-129,-2 2 129,-1 1 0,0-2 0,0 2 0,-1-2-129,-2-4 129,0-3-129,-2-4 0,3-4-129,-2-5-129,4 0-129,0-16-774,0 0-1935,7-4-1419,-5-16 129,3 2-258</inkml:trace>
  <inkml:trace contextRef="#ctx0" brushRef="#br0" timeOffset="73844.2237">5204 10976 2580,'-34'8'3354,"13"-8"0,21 0-1806,-23-1-1161,11-1-129,12 2 258,-14-1-258,14 1 0,0 0 387,0 0 0,0 0 129,0 0 129,0 0-129,20-8-129,0 4 0,9 3-129,3-6 0,13 4-258,6-3 0,5-2-258,6-1 0,2-4 129,3 1-129,-2-4 0,-2-1-129,-6 0 129,-5 1-129,-8 1 0,-4 5-129,-8 3-129,-5 7-387,-12 0-1290,-3 4-2064,-2 12-129,-10-4-129</inkml:trace>
  <inkml:trace contextRef="#ctx0" brushRef="#br0" timeOffset="74667.2707">5790 11139 2193,'0'0'2838,"0"0"-258,6 4-645,-6-4-3225,0 0-516,5 10 387,-5-10 387,5 18 516,-5-18 516,4 21 645,-2-9 129,-1 1 258,3 3 0,-1 1-387,2 2-129,2 4-387,-1-1-129,-1 1 0,2 0-129,-2 2 129,1-5 0,-2 3 0,-2-7 129,-1-3 258,-1-13 387,1 19 129,-1-19 0,0 11 129,0-11-129,0 0 129,-7-8-129,7 8-258,-10-19-129,5 3-129,-2-3-129,2-5-129,0 2 129,1-2-129,1 4 0,3-1-129,0-1 129,7-1-258,1 6 129,2 0-129,8 1 129,-1 1 0,7-2 0,3 4 0,2 3-129,2 1 129,5 1 0,-4 3-129,0 2 0,-3 0-129,-2 3-387,-7 0-645,1-1-2193,-2 2-516,-19-1-129</inkml:trace>
  <inkml:trace contextRef="#ctx0" brushRef="#br0" timeOffset="75375.3112">6358 11253 1935,'43'-13'2709,"-25"9"0,-4 3-516,-1-6-258,0 5-258,-13 2-387,19-15-258,-16 4 0,-3 11-516,5-20 0,-5 20-258,-2-23 0,2 23-129,-15-17 129,15 17-258,-23-17 0,7 11 0,1 5-258,0-3 258,0 4 0,1 3-129,1 4 129,-1 4-129,3 2 129,0 6 0,2 2-129,1 2 129,6-2 0,-1 1 0,3 1 0,0-2 0,1-2 129,6-1-129,-1-4 129,4 1 0,-2-1-129,2-3 258,-10-11-129,23 18 0,-9-12-129,-1-1 129,4-2-129,-1-1 0,5-1 0,1-1-258,3 0-645,-2-5-1290,4-7-1935,5 6-258,-6-14 0</inkml:trace>
  <inkml:trace contextRef="#ctx0" brushRef="#br0" timeOffset="76367.368">6828 11275 2709,'6'11'2967,"-6"-11"-129,0 0-2967,0 0-129,0 0 258,0 0 0,0 12 129,0-12 258,2 12 258,-2-12 129,11 11 129,-11-11 129,20 9-129,-7 0 0,0-9-258,6 0 0,-3-4-129,5-1-387,0-8 0,1-3-129,-3-5 0,0-2 0,-6 1 0,-4 1 0,-3 0 0,-6 1 0,0 3-129,-3 4 0,3 13 0,-23-17-129,12 16 129,-8 1-258,4 1 258,-5 8 0,0 3 0,1 4 129,-2 3 0,1 4 129,0-2-129,3 3 129,0-5 129,1 6 0,2-4-129,4 2 0,3-3 0,5-2 0,2-1 0,0 2 0,7-2-129,4 0 129,2-2 0,5-2 0,-2-1-129,4 0 0,-2-1-129,4-6-129,3 1-516,-3-6-903,2-3-1806,6 0-774,-10-14 387</inkml:trace>
  <inkml:trace contextRef="#ctx0" brushRef="#br0" timeOffset="77131.4117">7191 10715 1032,'17'14'2064,"-10"3"0,-4-5 258,-1 3-387,2 2-387,-3 5-387,5 6-258,-4 5-387,1 8 0,-1 5-258,-1 5-258,-1 0 0,0 5 129,-4-2 0,1-3 387,-8-6-258,7-7 129,-5-9 0,6-5 129,-3-11-258,6-13 0,0 0 0,0 0-258,9-10 0,1-8-129,7-8 129,1-3-129,4 0 129,1-3 0,1 5-129,-1 4 0,-2 6 129,1 4 0,-3 12 0,-2 1-129,2 11 129,-5 5-129,4 4 0,-5 3 129,1 0-258,-4 1 258,0-1 0,-2-2 258,-5-2-129,0 1 258,-3-6 0,-1 5 0,-12-9 258,3 3-129,-10-11 0,4 9 0,-9-10 0,3 1-387,-5-2 129,-1-3-258,3-2-258,-2-7-387,10 5-1290,-1-6-2322,2-4-258,8 1-387,6-9 517</inkml:trace>
  <inkml:trace contextRef="#ctx0" brushRef="#br0" timeOffset="77839.4521">7618 11107 903,'14'4'3741,"-14"-4"0,15 1-129,-15-1-2193,13 6-1419,-3-2 0,4 1 0,-2 0 0,2 2-129,5 0 258,0 0 0,1 3 129,0-1 0,2 4 0,-4 2 0,3 3 0,-5 0 0,-1 6-129,-5-2 0,1 1-129,-5-1 129,-3 1 0,-2-3-129,-1 2 258,0-7 0,-1 0 129,-8-2-129,4 0 129,-7-3-129,12-10 129,-19 13 0,19-13 129,-20 3-129,20-3 0,-22 0-129,12-2 0,-3-8 0,0 1-129,-1-1-129,-4 0 0,3 2-129,2 1 0,13 7-129,-20-15 0,20 15-129,-8-13 0,8 13 0,7-14-129,8 6 129,3-8-129,8 10-387,-3-5-1161,3-6-1806,9 12-387,-10-10 0</inkml:trace>
  <inkml:trace contextRef="#ctx0" brushRef="#br0" timeOffset="78499.4899">8018 11118 1806,'20'18'3225,"-20"-18"258,0 0-1677,14 15-1419,-9-5 129,0 5 387,-3-4 0,3 11 129,-5-8 0,2 9 0,-2-7 129,0 4-387,-1-8 0,1 4-258,0-16 0,-1 16-129,1-16 0,0 0 0,2-8-129,-2 8 129,13-24 0,-5 10 0,-3-4-129,5-1-129,-5 2 0,2 5 0,-7 12-129,12-20 0,-12 20 0,16-8 0,-5 8-129,1 0 129,3 3-129,0 0 129,1 2 0,1 3 0,-2 1 0,0 0 0,-2 3 0,-2 6 129,-1 1-258,-4 2 258,-1 3-258,-2-3 129,-3 3 0,0-1-129,0 0-258,-2-10-645,2 3-1290,0-5-2193,0-11-129,0 0-387,6-5 259</inkml:trace>
  <inkml:trace contextRef="#ctx0" brushRef="#br0" timeOffset="79123.5256">8534 10713 1032,'0'0'3096,"7"5"0,-7-5-258,0 0-2838,6 12-1032,-1 5 387,-2 3 516,0 0 516,3 11 387,-4-3 258,5 8 258,-6-7-129,6 15 0,-6-6-387,5 8 129,-3-4-516,2 2 129,-3-1-387,-1-2-129,-1-3 0,0-4-129,0-5 129,-1-2 0,-3-5 0,3-5 0,-4-5 258,4 0 129,1-12 129,0 0 129,0 0 0,0 0-129,-3-21 129,3 1-129,2-12-129,6-3-258,4-7-129,2-4 0,5-5 129,4 2-129,0 3 0,4 0 0,3 6 0,-1 2 0,2 4-129,-3 5 0,-1 7-258,-2 0 0,-2 6-129,-3 1-258,2 7-387,-11-4-774,6 12-903,-17 0-1806,15 0 258,-15 0 259</inkml:trace>
  <inkml:trace contextRef="#ctx0" brushRef="#br0" timeOffset="79439.5437">8697 11117 4257,'45'39'4386,"-17"-21"-258,-7-7-258,2 2-3483,3 4-387,1 2 129,-1 0 0,-2 0 0,0 3 129,-5-2 0,-1 4 387,-3-4-258,3 5-129,-4-4 129,1 1-129,-1-4-387,-4-2-387,7 0-2064,-5-1-1935,-12-15 0,0 0-129</inkml:trace>
  <inkml:trace contextRef="#ctx0" brushRef="#br0" timeOffset="83075.7517">2499 8636 1935,'0'-11'2709,"0"11"-1290,0 0-129,0 0-129,0 0 129,0 0 0,0 0 0,0 0 129,0 0-387,0 0 129,0 0-258,0 0-516,0 0-129,0 0-258,0 0 0,0 0 0,0 0 129,0 10 0,0-10 0,0 14 129,0-2 129,0 1-258,1 3 0,1 5 0,0 0-129,-1 4 0,2 0 0,-2 2 129,0-2-129,3-1 129,-2 1 0,-1-4 0,2 2 0,0-6 0,0-3 129,0-3-129,-3-11 0,9 14 0,-9-14 129,19 0-129,-6-1 0,4-15 0,2 0 0,1-5-129,2-5 129,-1-5 0,1-1-129,1-1 0,-2 2 129,1 6-129,-1-2 0,1 5 0,-2 5 0,1 0-129,-2 2 0,0 9-258,-8-9-645,8 5-3225,-6 5 0,-13 5-387,12-14-129</inkml:trace>
  <inkml:trace contextRef="#ctx0" brushRef="#br0" timeOffset="93867.3689">4535 11443 1935,'0'0'2064,"0"0"-2193,-14-3-258,14 3 516,0 0 516,-17-6 387,17 6 516,-20-4 0,20 4 258,-24-4-129,24 4-258,-22-5-516,10 5-387,-1 0-129,1 0-258,-3 0 0,4 0 0,-7 0 129,2 0-129,-4 0 129,-4 1 129,-3 2-129,-1 2 0,-5-1 129,1 1-129,-3-2 129,0 1 129,-6-2-129,5 4 0,-8-5 0,2 0 129,-6-1-129,3 0-129,-4 0 129,2 0-129,2 0-129,4 0 129,3-2-258,1 2 0,6 0 0,1 0 0,3 0-258,-2 0 258,2 0 0,2-3 0,3 2 0,-1-4-129,3 3 129,2-2 0,2 0-129,3-1 129,13 5 0,-20-1-129,20 1 0,-17-1 129,17 1-129,-11-1 129,11 1-129,-12 0 0,12 0 129,-12 0 129,12 0-129,-12 0 0,12 0 0,0 0 0,-12 0 0,12 0 129,0 0-129,0 0 0,-12-2 0,12 2 0,0 0 0,-13-3 0,13 3 0,0 0 0,-15-3 0,15 3 129,-12-7-129,12 7 0,-15-8 0,15 8 0,-17-21 129,5 5 0,3 0-129,-2-3 0,0-2 129,1-1-129,1-4 129,0 2-129,-1 0 0,5 3 0,-2-4 258,2 3-258,-1-3 0,2 1 0,1 0 129,0-3-258,2 1 258,1-1-258,0 1 258,0 1 0,0-1-129,1-1 129,2 2-129,-1 4 129,2 1-258,-2 1 258,0 1-129,2 4 0,0 2 0,1 0 0,0 0 0,-3 0 0,2 0 0,-4 12 0,3-18 0,-3 18 0,1-16 129,-1 16-258,0 0 0,0-11 0,0 11-516,0 0-258,0 0-645,0 0-903,0 0-1290,0 0-903,0 0 0</inkml:trace>
  <inkml:trace contextRef="#ctx0" brushRef="#br0" timeOffset="94555.4083">2791 10759 774,'0'0'3096,"-16"-2"258,16 2-645,0 0-1677,0 0-645,0 0-387,0 0 0,0 0 129,9-10 516,-9 10 258,16-19-129,-3 5 0,1-6 129,4-2-258,-1-3 0,8 2-387,-3-4 0,1 2 0,1 2 0,-2 4 0,-3 3-129,-1 4 129,-5 0 0,-13 12-258,17-8 129,-17 8-129,0 0 0,11-2 0,-11 2 0,0 0 0,0 0 0,0 0 129,0 0-258,0 0 129,0 0 129,13 0-129,-13 0 0,0 0 0,15 14 0,-15-14 0,19 17 0,-8-6 129,1 1-129,3 2 0,-2-2 129,4 1-129,-1 4 0,3 0 0,0 2 0,2 1 0,1 1 0,0-2 0,4 2-129,-5 0 129,3-5 0,-5-2 0,-4-3 0,-2-2 129,-13-9-258,13 10 129,-13-10 0,0 0-129,0 0-903,0 0-1677,0 0-1290,15 11-516,-15-17 129</inkml:trace>
  <inkml:trace contextRef="#ctx0" brushRef="#br0" timeOffset="95631.4697">2291 11879 3612,'8'15'3999,"-8"-15"-387,0 0-129,-6 4-2838,6-4-516,0 0 0,-6 12-129,6-12 0,-3 12 0,-1 1 0,1 0 129,0 6-129,0 3 129,0 6-258,0 5 129,0 2 0,0 9 129,1-3-129,-1 7 129,-1-2 0,-1 4 0,-1-5 258,1-2-258,-2-6-129,3-5 0,-3-7-129,2-9-903,5-16-1032,0 12-1548,-2-20-645,2-8 258</inkml:trace>
  <inkml:trace contextRef="#ctx0" brushRef="#br0" timeOffset="96151.4996">2216 11860 774,'12'0'3225,"-9"-7"0,16 5-387,-19 2-2064,23-19-1290,-4 9 129,2 2-129,-1-2 387,0 4 258,1 4 258,-6 0 258,5 4 258,-8 7-129,3 5 0,-4-1-258,1 3 129,-3 2-387,0 1 0,-2 0-258,-2 3 129,0-6 258,-3 4-129,-2-3 129,2 0 129,-2-5 258,-2 6 0,-10-9 0,6 6 0,-9-9-129,2 6-129,-4-2 0,-1 2-129,-3-5-258,2 3 0,-2-3 129,0-5-258,3 2 0,0-2 0,3-2-387,-1 0 0,16 0-903,-15-8-2064,14-3-1032,1 11-258,2-28-129</inkml:trace>
  <inkml:trace contextRef="#ctx0" brushRef="#br0" timeOffset="96951.5453">2670 11851 2451,'0'0'3096,"9"15"0,-9-15-2322,0 0-645,17 0 516,-17 0 0,23 0 0,-11-3 129,5 3 0,-4-3 0,6 3-258,-3 0-258,-1 6 0,2 5-258,-4-1 258,2 6-258,-3 0 0,-1 8-258,-1-1 129,-2 0 129,-2 0-129,0-1 129,-2-5 0,-3 3 0,1-8 258,-2-12 0,0 17 0,0-17-129,-13 9 0,1-6 0,-2 1-129,-3-4 0,-3 0-129,-2 0 129,0 0-129,-1-2 129,1 0-129,3-2 129,4 4 0,3-4-129,12 4 0,-17-7-258,17 7 258,0-12 0,2 1-129,8-1 129,7-7 0,4 2 129,-1 1 0,6 2 0,-2-1-645,4 7-903,-2 8-1935,-7-4-129,4 8-129</inkml:trace>
  <inkml:trace contextRef="#ctx0" brushRef="#br0" timeOffset="97651.5854">3099 11889 5289,'7'17'4128,"-7"-17"-387,1 12-129,-1-12-3483,5 17-387,-5-17-258,6 22 258,-4-10 129,4 3 129,1-1 0,0 3 129,1 2 0,0 1-129,1 0 129,-3 3-129,1-3 129,-4 1-258,1 1 258,-4-7 258,1 1 0,-1-16 0,0 17 129,0-17 129,0 0-129,-13 0 129,13 0-129,-13-10-129,7-1-129,-1-4-129,1-2 0,2-1 0,0-3-129,4 2 0,0-2 0,0 4 129,7 2-258,4 1 258,3 5-129,3-4 0,3 6-129,3 2 129,0-1 0,4 4-129,-1-3 129,1 5-258,-2-4-129,4 5-903,-8-1-1806,-1 0-1161,3 3-387,-8-3-129</inkml:trace>
  <inkml:trace contextRef="#ctx0" brushRef="#br0" timeOffset="98283.6215">3539 11961 903,'0'0'2709,"21"0"0,-21 0-1677,0 0-1032,19 0 258,-7 0 516,1 0 129,-2 1 258,5 6 258,-5-4-129,8 5 0,-8-3-129,8 7-516,-5-1 0,3 3-516,0 3-129,-3 0 0,2 5-258,-3-3 129,1 3 0,-5-4-129,1-1 129,-5 2 258,-3-3-129,-1 0 258,-1-3-129,-2-1 0,2-12 129,-17 17-129,3-9 0,3-3 0,-7-4 0,2-1 0,-4 0 0,-3-4 0,1-2-129,1-2 0,1-3 0,3 1 0,2 3 0,5-2-129,10 9 0,-12-14 0,12 14 0,6-14 0,7 11-129,2-11-645,11 8-516,-3-8-1032,4-2-1419,11 6-387,-8-8 258</inkml:trace>
  <inkml:trace contextRef="#ctx0" brushRef="#br0" timeOffset="98928.6584">4000 11952 516,'0'0'903,"0"0"-774,0 0 129,0 0 387,-7 5-129,7-5 129,0 0-129,0 0 129,0 0-258,0 0 129,-10 7-516,10-7-516,0 0 0,0 0-129,0 0 129,0 0 258,0 0 258,0 0 0,0 0 387,0 0 0,0 0-258,0 0-387,0 0-258,0 0-258,0 0-258,0 0 0</inkml:trace>
  <inkml:trace contextRef="#ctx0" brushRef="#br0" timeOffset="99959.7174">4002 12054 645,'3'40'1290,"-3"-14"129,1 0 0,-1 0-258,0-3-129,0 1 0,0-5-387,-1-1 129,-1-6-129,2-12-258,-3 15 258,3-15 0,0 0-129,0 0 258,0 0-258,0 0 258,3-7-387,-3 7 258,13-25-258,-3 9-129,-2-5 0,4-3-258,2 1 258,-1 2-258,-1 1 0,-3 1 0,2 2 0,-4 2 0,1 4 0,-2-2 0,-6 13-258,16-12 258,-16 12 0,21-9 0,-21 9 258,23-8-258,-23 8 129,21-7 129,-21 7-129,20-3 129,-20 3-129,10-4 0,-10 4 129,0 0-129,12 13 0,-6-1 258,-4 3-387,4 5 258,-4-1 0,3 4 129,-2-3 0,0 5 0,-3-5 0,1 1-129,-1-6 0,0 2 0,0-5-129,0-12-129,0 15 0,0-15 0,0 0 129,0 0 0,0 0 129,18-17-129,-10 2 129,5-3-258,-3 0 129,3-4 0,1 3-258,-2-2 129,1 5 0,-1 3 0,2 2-129,-2 2 129,2 4-129,1 0 129,4 5-129,-3 0 0,2 0 129,-3 0-258,0 5 516,-1 2-258,0 0 0,-3 5 0,-2-1 129,-1 4 0,-4-1-129,1 4 129,-5 4 0,0 2 129,0-3-129,-4 4 0,-4-7 0,3 2 0,1-3 0,-1-5-129,5-12 0,-5 15-258,5-15-387,0 0-1032,6-3-2580,-6 3-516,16-24-129,-6 6-258</inkml:trace>
  <inkml:trace contextRef="#ctx0" brushRef="#br0" timeOffset="102176.8441">5110 12143 129,'0'0'3096,"0"0"0,10-7-1161,-10 7-903,0-11 129,0 11 258,0 0-129,0 0 129,-1-16 129,1 16 0,0 0-258,-15-1-387,0 1-387,5 0-129,-9 1-258,2 4 0,-3 1-258,-3 0 129,3 4 0,-2 1-129,2-3 0,0 0 0,3 2 129,2-3-129,3 2 0,2-2 0,10-7 0,-15 15-129,15-15 0,-3 15 0,3-15-129,0 16 129,9-6-129,-9-10 0,23 21 129,-9-11 0,3 5 0,1-1 258,0 0-258,-1-1 258,-4 2-129,-1-3 0,-4-1 258,-8-11 0,9 18 129,-9-18 0,0 14 129,-7-3-129,7-11 0,-22 16-258,9-9-516,-5 1-1677,-6-6-1806,8 7-516,-11-9 0</inkml:trace>
  <inkml:trace contextRef="#ctx0" brushRef="#br0" timeOffset="103210.9034">2715 12588 645,'-1'-12'3612,"1"12"-258,0 0-129,0 0-2322,0 0-774,-10 10 129,6 6-129,2 4 387,-2 5-129,4 8 516,-6 6-258,6 10 258,-5-1-258,3 8 0,-4-6-258,4 1 0,-5-7-129,2-3 0,0-12 0,0-5-258,2-5-774,3-19-903,0 0-2193,0 0-516,-11-6 0</inkml:trace>
  <inkml:trace contextRef="#ctx0" brushRef="#br0" timeOffset="103503.9201">2483 12864 1806,'0'0'3741,"0"0"0,8 0 0,5-7-2709,8 2-516,2-9 258,9 6-129,4-6 258,6 6-387,-1-8 129,9 8 0,-3-4-258,0 8-129,-1 2-129,-4 1 0,-4 1-129,-6 1-258,-3 8-258,-12-5-1161,-2 1-2451,0 6-258,-15-11-129,5 11 388</inkml:trace>
  <inkml:trace contextRef="#ctx0" brushRef="#br0" timeOffset="104006.9486">3192 12927 5676,'-14'2'4257,"-12"-2"-645,26 0-129,-19-10-3612,7-2-645,1-5 129,6 5-129,-4-7 258,9 5 258,0-2 258,2-1 258,8 5 129,2-1-129,7 5 258,-1 0-258,5 2 0,-2 0-129,3 6 0,-6 0-129,2 7 0,-1 2 129,-4 3-129,-3 2 258,-1 3-129,-8 3 129,1 1 129,-4-2 129,-1 3 258,-11-5-129,4 2-129,-9-8 129,4 5-129,-6-10-129,2 2-129,-3-3-258,-2-5-129,2 0-258,-4-5-387,14 3-1419,-7-10-2064,8-5-258,7-1-387,2-7 517</inkml:trace>
  <inkml:trace contextRef="#ctx0" brushRef="#br0" timeOffset="104538.9793">3496 12760 6837,'2'27'4257,"-2"-27"-258,6 14-645,-6-14-4128,15 24 129,-5-12-129,4 10 387,-2-2 129,1 1 387,-2 6 258,-3-5 258,2 9 258,-10-13 0,4 10 0,-4-11-129,0 5-129,-4-10-129,4 0 129,0-12-258,-6 15-129,6-15 129,0 0-129,0 0 129,-10-10-129,6-1 0,0-1 129,-2-6-129,3 3-258,-2-2 0,3 2 0,2 1 0,0-1 0,9 1 0,4-1-129,9 3 129,4-2 0,5 0 0,4-1-129,5 4 129,2-2-387,7 8-258,-8-11-1548,5 6-2322,-1 2-387,-8-4-387,-5-2-258</inkml:trace>
  <inkml:trace contextRef="#ctx0" brushRef="#br0" timeOffset="111883.3994">8160 9457 2193,'15'0'3483,"-15"0"-516,11-10-1161,-11 10-129,0 0-516,0 0 129,0 0-258,-16-12-129,16 12-387,-18-3-258,5 3 129,-4 0-129,0 0 0,-2 3 0,-3 5-258,-1 0 0,-1 2 0,-2 3 0,1 2 0,-2 2 0,-1 0 0,5 4 0,-3 4 0,2-1 0,1-1 129,2 6-129,1-6 129,1 8-258,3-4 258,5 2-129,4-5 0,6 0 129,1-1-129,7-7 129,11 2-129,0-10 0,8 0 129,0-3-129,2-3 0,-2-2 129,1 1-129,-6-1 0,0 2 0,-2 1 129,-5 1-129,5-1 0,-6-3 0,3 6-129,-4-1 0,4-2-258,-2-3-258,6 3-645,-9-3-2322,1-8-645,5 4-516,-8-14 646</inkml:trace>
  <inkml:trace contextRef="#ctx0" brushRef="#br0" timeOffset="112439.4312">8377 9515 3096,'3'-11'3612,"-3"11"-1032,0 0-774,0-15-387,0 15 0,0 0-516,0 0-129,0 0-258,0 0 0,0 0-258,0 0 0,0 0 0,0 0 0,6 14 0,-4-2 0,-2 6 0,1 1 0,0 5-258,0 4 129,-1 5-129,0 7 129,0-3-129,0 4 129,0-7-129,0-4-129,-1 1-129,-1-12-387,2-2-774,0-17-1419,0 0-1419,5-18-387,-1-6 258</inkml:trace>
  <inkml:trace contextRef="#ctx0" brushRef="#br0" timeOffset="112708.4463">8353 9661 129,'-5'21'3741,"2"-9"387,3-12-387,0 0-2709,17 2-387,-2-2 258,11 0 0,2-2-387,7 0-129,-1-3 129,6 4-387,-6 0 129,3 1-258,-6 0 0,-4-3-387,-3 3-258,-10-5-645,2 3-1419,-16 2-1290,11-18-516</inkml:trace>
  <inkml:trace contextRef="#ctx0" brushRef="#br0" timeOffset="112999.4631">8690 9436 1032,'0'0'3870,"0"0"-645,0 0-1032,13 3-516,-13-3-387,9 17-387,-7-6-258,2 8 0,-1 5-258,0 3-129,-1 4 129,1 5-258,-3 4 0,0 6 129,0 1-258,-2 2 129,-3-8-129,0-2-258,3-2-1548,1-4-2322,1-33-129,0 13-258</inkml:trace>
  <inkml:trace contextRef="#ctx0" brushRef="#br0" timeOffset="113527.4934">8959 9526 3096,'-4'23'3612,"4"-23"-516,0 19 0,0-19-3999,8 25-129,-7-10 516,1 6 258,-1 3 258,-1-2 645,0 7 258,0-5-129,0 5 129,-1-2-258,1-4 0,0-4-129,7-1-258,1-7 0,6-5-129,3-6 0,3 0 0,3-7 0,1-3 129,-1-6-129,3-5 129,-5 0 0,1 0-129,-7-1 129,0 5 129,-8-3-129,1 0 129,-6-1-129,-2 9 0,0-8-129,0 3-129,0-2 0,-3 0-129,3 2-258,-2-2-903,5 4-2580,4 3-516,1 0-516,3 3 646</inkml:trace>
  <inkml:trace contextRef="#ctx0" brushRef="#br0" timeOffset="114299.5376">9448 9515 903,'7'25'3354,"2"4"387,-9-14-516,0 8-3354,0 4 0,1 6 387,1 4 516,-2-3 129,0 7 258,-5-11-129,5 1-129,-5-11 129,5-1-774,0-8-387,0-11-1032,3-9-1419,2-16-774,5-4-258,-4-9 774,6-1 1161,-8-9 774,4-1 774,-6 6 903,-2-1 1419,-6 9 645,2 8-387,-6 5-1548,4 3-1548,6 19-516,-5-18-387,5 18-258,0 0 387,10-2 387,5 2 387,2 0 1161,0 5 645,1-1 0,2 4 0,-1 0 0,0 3-516,4 2 0,-6 5-645,5 0 0,-1 4 0,1 0-129,0 3 129,2 0 258,-1 2 258,-1-3 129,-3-6 258,1 2 0,-6-6 0,1-1 129,-15-13-129,18 12 0,-18-12-258,0 0-129,9-10 0,-7 1 0,-4-13 0,-1 3 258,-9-13-258,4 3-129,-8-7 0,4 5-129,-2-3 129,0 4-387,3 1-129,1 3-258,8 6-258,-1-6-903,10 4-2838,8 4-387,0-3 0</inkml:trace>
  <inkml:trace contextRef="#ctx0" brushRef="#br0" timeOffset="118311.7671">10203 9418 258,'0'0'2709,"0"0"-1290,0 0-1419,0 0 258,0 0 129,0 0 516,0 0 129,0 0 0,0 0 0,0 0-129,2 13 0,-2-13-387,0 20 0,0-4-516,1 6 129,1 4 0,-1 6 0,-1 2-129,1 4 129,-1-1 258,0-1-129,0-2-129,0-4 129,0-9 129,-1 0 0,-2-8-129,2-1 129,1-12 0,-2 12-129,2-12 0,0 0 129,0 0 129,0-9-129,0-4-129,2-1 0,3-8 129,5-3-129,0-6 0,9-4-129,-1-2 0,5-2-129,3 0 0,2 3 0,1 2 0,-1 5-129,2 1 0,-6 6-387,4 4-129,-8-4-387,7 14-645,-10-9-645,7 5-1290,-2 5-774,-6-5 130</inkml:trace>
  <inkml:trace contextRef="#ctx0" brushRef="#br0" timeOffset="118627.7851">10283 9569 3225,'25'41'4257,"-14"-29"-516,13 14-516,-12-12-3483,11 6-645,-2-5 0,5 7 0,-6-8 387,-2 8 0,0-8 516,-5 2 387,4 2 129,-7-3 0,2 4-645,0-9-2193,3 12-1290,-15-22 0</inkml:trace>
  <inkml:trace contextRef="#ctx0" brushRef="#br0" timeOffset="119379.8282">10824 9392 1419,'15'5'3612,"-15"-5"387,1 13-516,-1-13-3096,1 18-387,-1-6 258,0 5-129,0 5 0,-1 5 0,-5 5-129,1 5 258,-2 5-258,0 2 0,1 4-516,-2-4-387,6-3-1032,2 0-1806,-7-20-387</inkml:trace>
  <inkml:trace contextRef="#ctx0" brushRef="#br0" timeOffset="119715.8474">11084 9476 1419,'6'39'2967,"-6"-28"-645,2 10-645,-2-4-2451,0 5-2580,0-1 903,0 8 1161,-4 0 775,-5 0 772,2 2 1291,-4 0 774,-2-6 387,1 0-387,0-4-774,3-8-1806,4 2-2580,-2-23-645,11-7-387</inkml:trace>
  <inkml:trace contextRef="#ctx0" brushRef="#br0" timeOffset="120122.8707">11076 9509 1161,'2'-40'2709,"-2"40"-516,0 0-2193,0 0-387,0 0-258,0 0 516,0 0 258,0 0 645,12 10 387,-12-10 258,22 17 0,-11-5-387,4 2-129,0-1-387,3 2-387,2 2-387,1 1 129,1 4-129,-2-4-129,5 2 387,-2 0 129,-3-3 258,2 0 129,-6-5 258,-1 1 0,-15-13 0,20 14 129,-20-14 129,0 0-387,0 0 0,10-10 0,-10-7-129,0 0 0,-1-14-129,1 1-129,-2-10-129,1 2 0,1-2-129,0 4-129,7 1-258,-2 0-516,13 13-1677,0 0-1935,0 0-129,4 5-387</inkml:trace>
  <inkml:trace contextRef="#ctx0" brushRef="#br0" timeOffset="120947.9177">11928 9385 3096,'0'0'4257,"-11"0"-387,11 0 129,-10 14-3483,-7-6-387,2 1 0,-6 3 129,0 5 0,-4-2 0,4 4 258,-5-1-129,3 3-129,-2 0 0,6 4 129,0-3-258,7 5 0,1-3 0,4 2-129,5 1 0,2-2 129,2 3-129,6 1 0,4-2 0,1 1 0,2-3 0,2 4 129,1-7-129,0 1 0,2-5 0,2-1 129,-4-7 0,5-2 0,1-8 0,-2 0 0,-1-5 0,5-4 0,-4-7 0,0-6-129,-3 2 129,0-2-129,-6 1 129,0 4 0,-6-2 0,-1 2 0,-5-3 129,-1 20-129,0-17 0,0 17 0,-8-14 0,8 14-129,-19-16 258,6 12-258,-2 4 129,-2 0-129,0 0 0,-1 0 0,-3 3 129,1 1-129,0 6 0,1-3-129,3 1 0,-1-4-258,7 5-129,-6-8-387,12 12-1032,-10-3-2451,14-10-516,-17 6-129</inkml:trace>
  <inkml:trace contextRef="#ctx0" brushRef="#br1" timeOffset="149035.5243">16229 2627 645,'-7'-13'2580,"7"13"0,0 0-1677,0 0-129,0 0 0,0 0 0,0 0 0,0 0-129,0 0 258,0 0 0,0 0 0,0 0 0,0 0-387,0 0 0,-10 15-258,10 2 0,-2 0-129,0 6 0,1 5 0,1 2-129,-1 6 129,1 2 0,0 3 129,0 5 258,-1 0-258,1 8-258,-2-4 129,1-2 0,1-4-129,-2-2 0,1-2-129,-1-9-258,-1-3 258,3-9-258,0 6-516,0-15-774,0-10-2064,12 13 0,-12-13-258</inkml:trace>
  <inkml:trace contextRef="#ctx0" brushRef="#br1" timeOffset="149671.5607">16117 2571 4257,'-20'0'3741,"20"0"-387,0 0-258,0 0-3225,0 0-129,6 9 129,-6-9 258,21 1 258,-8-1 258,8 0-129,1-1 0,10 1 129,-1 0-129,9 0-129,0 5-129,6 0-129,-1 7 0,0 3-129,-2 9 0,-2-2 0,-1 7-129,-4 2 0,-4 7 0,-3 6 129,-6 0 0,-5-1 645,-5 4-645,-6 6 0,-7-5 129,-6 1 0,-10-4 129,-3 1-129,-6-6 129,-2-1-516,-3-6 516,-3-4 258,-2 0-129,-2-3-129,0-6 129,0 0 0,-2-9 0,4 1 0,-2-5 0,9-4-129,2-3-129,6-6 0,4-5 0,7-2-129,4-4-129,5-3-129,4 5-387,-1-7-1032,15 7-2451,-2-1-129,2-3-387,3 1-258</inkml:trace>
  <inkml:trace contextRef="#ctx0" brushRef="#br1" timeOffset="150454.6055">16982 3214 645,'-13'0'2580,"13"0"-1806,0 0 0,0 0 258,0 0 387,0 0-387,0 0 129,0 0-258,0 0-129,0 0 0,15 0-258,-3 0 129,9 0-258,-1-9 258,5 1-387,-1-5 129,1-3 129,-5-1 0,-4 1 0,-5-3 0,-7 1 387,-4 4-645,-9 2 645,-10 4-645,-3 5-258,-6 2-129,-3 1 0,-3 4 0,0 6-516,-4 3 645,4 3-387,-1-2 387,7 7 0,-1-7 129,4 5 0,4-5 0,7 6 0,0-3 129,7 0 0,2 3-129,5-2 129,4 4-129,7 0 0,8 1 0,5-4 129,4-3-129,2-1 0,4-8 129,0-1-129,4-6 129,1 0-129,-1-5 129,-1-5-129,-4-3 0,-2-2-129,-4 3 0,-2-2-258,-6 4-129,-8-9-1032,4 7-2580,-15 12-129,15-19-516,-15 19 129</inkml:trace>
  <inkml:trace contextRef="#ctx0" brushRef="#br1" timeOffset="151183.6472">17426 3110 4386,'0'0'3870,"3"15"-387,-3-15-129,-2 19-3225,-3-3-645,1 5 258,-1 3 258,-1 2 258,4 6 129,-4-1 0,6 5-129,-2 4 129,2 4 129,0 2-258,0 1 129,0 1-387,2-2 258,2-4-129,-2-4-129,3-7 129,0-7-129,-2-7 0,1-4 0,-4-13 129,0 0 0,0 0-129,0 0 0,1-7 129,-1-13 129,-5-1 0,2-8-129,-4-8 0,2-3-129,-6-6 129,4-6-129,3 0 129,0 0-129,4 1 129,0 1-129,7 4 0,6 3 0,6 4 0,5 5 516,5 5-516,1 2 387,4 8-387,1 4 387,1 8-387,-1 7 387,-4 5-387,-5 9-516,-3 6 516,-5 7-516,-6-1 516,-7 3-516,-5 0 645,-6 2-258,-12-7 387,-2 1 129,-7-5 0,0 3 0,-8-8 0,0-1-129,-5-6 129,2-6-258,2-2-129,3-2-129,7-8-516,-1-8-258,17 5-516,-5-11-1032,15 6-1548,5-1-258,10-1-516</inkml:trace>
  <inkml:trace contextRef="#ctx0" brushRef="#br1" timeOffset="152242.7078">17843 3154 4128,'0'0'3612,"20"17"-129,-20-17-129,16 8-3483,-1-4-129,1-2 516,4 4 129,-3-6 129,6 0 0,-6-3 258,5-5-258,-5-6 258,4 3 387,-3-2-774,-2-2 0,-1-2-258,-2 1 129,-6-2-129,-2 2-129,-2 3 129,-3-1-645,-4 1 516,4 13 0,-23-15-129,6 14 129,-3 1-129,-1 3 516,-1 6-387,-3 2 387,1 5-516,1 2 258,2 2-129,0 1 0,3 0 129,3 3-516,3-3 516,3 3-516,2-3 516,5 3 0,2-2 0,3-1 129,7-1-258,2-1 129,2 0-129,5-2 129,1-1-129,1-5 129,0-1-129,5-4 129,-1-6 0,3 0-129,-1-4 129,1-6 0,-1-7 0,0 0 129,0-3 0,-1-3-258,-2-1 129,0 3 0,-5-3-129,-1 5 129,-1-4-129,0 0-129,0 2 129,-3 1 387,0 4-387,-1 0 387,0 4-387,0 0 258,-3 5-129,-10 7 258,18 0-516,-18 0-258,14 16 258,-9 0-258,-1 2 387,2 2-516,-2 7 516,-2 0-258,-1-3 258,2 2 129,-3-3 0,1-6 0,0 0-129,0-4 258,-1-13-258,0 0 129,16 4 129,-4-7-129,2-12 0,5-2 0,1-6 129,1 1-129,3-5 0,-3 2 0,-5 7-129,0 3 645,-2 5-645,-2 7 129,0 3-129,1 3 0,1 5-129,1 4 129,0 5-129,1-1-387,-1 2 516,0 0 0,-5 6-129,0-4 258,0 2-387,-4-5-129,3 7-645,-9-24-1806,10 11-1548,-10-11-258,22-15-387,-8-7 258</inkml:trace>
  <inkml:trace contextRef="#ctx0" brushRef="#br1" timeOffset="152766.7378">19093 3246 7482,'-22'7'3483,"22"-7"0,-20 0-258,10 0-3741,10 0 0,-15-9 129,15 9 258,-11-18 258,11 18 645,4-24-258,7 10 0,3-1 0,9-2-258,-2 0 0,6 3 258,2 2-258,2 2 129,-3 7-258,-1 3-129,-3 0 0,-5 13 0,-1 1 0,-6 6-258,-5 4 387,-6 1-258,-2-4 387,-6 6 258,-10-8-129,1 3 0,-9-3 258,5-2-258,-8-6-129,4 2 129,-2-6-387,1-6-129,5-1-129,1-9-129,6-5 0,0-12-387,10-1 0,-4-19-387,7 8-1419,2-8-1935,3-1 387,3-4-516</inkml:trace>
  <inkml:trace contextRef="#ctx0" brushRef="#br1" timeOffset="153054.7543">19235 2563 4257,'10'0'3999,"-10"0"-129,6 22-387,-1-2-2967,-1 12-516,1 6 516,-1 10-258,1 5 129,-4 2 129,7 16 645,-8-6-516,2 12 0,-2-12 0,0 7-258,0-10 0,1-5-387,5 2-645,-2-27-1290,13 1-1290,-4-20-1161,7-12 129,0-8-516</inkml:trace>
  <inkml:trace contextRef="#ctx0" brushRef="#br1" timeOffset="154006.8087">19592 3219 6708,'11'11'4257,"12"0"-387,-23-11 0,21 0-3612,-4-4-129,-1-4 0,0-7-129,-1 3 129,-1-5 0,-1-5 0,0-2 0,-5 1 129,0 3 0,-7-4 0,-1 9 0,0-2-129,-9 5 0,-3 4-129,-2 6 0,-6 2 129,-1 1 129,-1 8-258,-3 3 516,-1 7-387,1 1-129,0 6 258,2 4-129,6 2 0,3-1-387,5 1 258,5 1-258,4-4 387,1 0 0,9-3-129,4-6 129,1-5 129,5-1-129,-2-7 0,3-4 0,-1-3 0,1-1-129,-3-10 129,2-2-129,-3-2 0,3-4 0,-2-2 129,-1 2-129,1-4 129,-1-1-129,2-2 129,0 0-129,-2-1 0,3 1 387,-2 1-258,0-3-258,0 7 0,-6 2 0,2 4 129,-2 5-129,-12 10 129,16-9-516,-16 9 516,0 0 387,13 17-387,-11 1 258,0 6-387,-1 2 387,-1 3-258,1 5 258,-1-3-258,2-1-129,1-7 258,-1-3-129,2-8 129,0 0 129,-4-12-258,18 0 129,-8-7-129,6-10 129,-1-4 0,4-7-129,-2 2 129,2 0 387,-3 1-516,-4 3 387,-2 7-387,-2 3 387,-8 12-387,0 0 387,15 12-516,-9 3-129,2 9 129,0 3 0,2 0 129,1 7-258,1 0 258,0-3-258,1 1 129,-3-7 0,4-1-129,-5-11-258,5 4-387,-14-17-387,26 0-1161,-22-18-1290,12-5-774,-2-4-258,6-5 0</inkml:trace>
  <inkml:trace contextRef="#ctx0" brushRef="#br1" timeOffset="154962.8633">20800 3081 4386,'21'-12'4515,"-21"12"-903,0 0 516,0 0-1935,0-14-1290,0 14-516,-19-5 0,5 5-258,-5-2 129,1 2 258,-6 0-258,3 2 387,-5 7-387,3 1 0,-1 2 0,1 5-387,0 1 387,2 3-387,0 2 258,5 5-258,-1-2 258,7 6 0,-2-3-129,10-1 258,2 0-258,1 0 258,7-7-129,9-1 129,2-12-129,8-3 258,4-5-258,4-10 0,3-8 0,3-6-129,1-7 0,-3-4 0,-4 3 0,-2-4 0,-6 6 129,-6 6 129,-4 1-258,-6 4 129,-4 7-258,-7 12 258,5-14-258,-5 14 258,0 0-258,0 0 0,0 0 129,-4 11 0,2 3 129,1 0-387,-4 8 258,4 0-258,-3 4 258,4-3-387,0 3 387,0-5-258,3-1 258,3-1 258,1-8-129,4-1 0,3-5 0,2-1 129,1-4-129,6-1-129,-2-7 129,3-2 0,1-3-129,2-2 0,-1 1-129,-2-3 129,0 0 0,-4-4 0,0-2 0,-4 6 387,-3-5-387,-2 2 387,-5-1-258,-2 3 129,-3 3-129,1 3 129,-2 12-258,0-18-129,0 18 0,0 0 129,0 0-129,0 0 0,0 0 129,0 0 0,0 0-129,0 7 129,2 5 0,-1 3-258,1 5 258,1 3-129,-1 8 129,1 7-258,-3 11 258,2 15-129,-2 8 129,0 19 129,0 13-129,-2 11 0,-3 10 0,-1 5 0,2 3-387,-3-12-258,13-5-4128,-6-16 129,0-27-387,0-23-516</inkml:trace>
  <inkml:trace contextRef="#ctx0" brushRef="#br1" timeOffset="160663.1893">15668 4185 645,'0'0'903,"-5"-16"0,5 16 129,0 0 129,-5-13-129,5 13 258,0 0 0,-1-14-129,1 14-258,0 0 129,0 0-129,0 0 0,-3-11 0,3 11-258,0 0 0,0 0-129,0 0 129,0 0-129,0 0-129,0 0-129,0 0-129,0 0-129,0 0 0,0 6 0,0-6-129,2 22 129,1-1 0,1 3 0,1 7 0,-1 9 0,2 2 0,-1 3 0,1 4 0,-2-6 0,2 1 0,-1-3-258,-1-3 258,0-2-129,0-7 129,-2-3-129,-1-6 258,0-3-258,0-5 258,-1 0 129,0-12 129,0 0 129,0 0-129,0 0 0,3-7 0,-3 7-129,11-24 0,0 5 0,3-1-258,1-2 129,5-2-258,0 4 258,1-1-387,-1 5 387,-1 4-258,0 4-129,-2 7 0,-2 0-129,2 5-129,-4 1-258,7 9 258,-6-4-129,6 11 0,-5-6 129,3 3 129,-3-4 129,0 1 258,-5-4 0,-2 2 258,-5 4 0,-3-8 129,-3 11 258,-11-10-258,2 6 129,-10-5-129,6 5 258,-8-7-258,4-1-129,-3-7 129,3-1 129,-5 0-129,5-4 0,-3-3 0,5 1-129,-1-5-258,4-2-387,15 13-645,-24-21-1032,24 21-1161,0-20-1419,2 6 0,5 0 129</inkml:trace>
  <inkml:trace contextRef="#ctx0" brushRef="#br1" timeOffset="162455.2919">16189 4534 129,'-7'-16'3096,"7"16"0,0 0-1032,0 0-516,0 0-645,0 0-387,2-11-129,-2 11-258,0 0 0,0 0 0,0 0 129,0 0 129,0 0-258,10-8 129,-10 8-258,0 0 129,0 0-129,0 0 0,0 8-129,0-8 129,0 14 129,0-14-129,5 20 129,-2-6 0,1 6 258,2 1-258,-4 4 0,5 4 0,-4-3 129,2 3-258,-2-5 258,0 0-258,0-6 0,-1 1 258,1-7-258,-3-12 0,3 14 0,-3-14-258,0 0-387,0 0-1419,0 0-1677,0 0 0,-2-18-129</inkml:trace>
  <inkml:trace contextRef="#ctx0" brushRef="#br1" timeOffset="163187.3338">16417 4498 1548,'8'17'3225,"-8"-17"0,0 0 0,-3 11-2709,3-11-903,0 0 516,0 13 387,0-13-258,0 0 258,0 0 0,8 16 129,-8-16-129,9 12 129,-9-12-258,11 20 0,-4-4-129,1 2-129,-2 3 129,2 1-129,-2 2-129,0 1 0,-2-4 129,-1 2-129,-2-10 129,2 2 129,-3-15 0,1 15 129,-1-15 258,0 0-258,6-8 0,2-2 0,-2-6 0,4-5-129,0-4-129,4-4 129,-2 0-258,2 1 258,-3 4-129,0 5 0,4-2-129,-3 7 258,1 4-258,-1 2 0,2 3-129,-3 0 0,2 5 129,1 0-129,-14 0 129,24 7-129,-12 1 129,-2 4 0,3 3 0,-1 0 0,-2 5 129,1 0-258,-4 1 258,0 1-129,0 1 129,-4-3-258,0-3 258,-2 0-258,-1-17 129,0 18-129,0-18-387,0 0-1161,0 0-2580,0 0 0,2-14-387,3-3-129</inkml:trace>
  <inkml:trace contextRef="#ctx0" brushRef="#br1" timeOffset="164002.3803">16955 4514 1677,'10'-16'1935,"-10"16"0,0 0 129,11-13-387,-11 13-129,0 0-258,14-5-129,-14 5-258,16-5-258,-16 5 129,24-7-129,-10 3 129,4 4-258,-1 0 0,5 0 0,-3 4-387,5 2 0,-3 5 0,2-1-258,-2 2 129,2 2 0,-4 0 0,-3 1 0,1 0 129,-5 2-129,-1 1 0,-3 0 129,-5 3 0,1-1-129,-4 1 258,0-1-258,-6 0 258,-3 0-258,-4-4 258,-4 2-129,-2-5 0,-2-1 0,-1-2 0,-1-4 0,0-2 0,1 0 0,2-4 129,0-2-129,5-5 129,2 0 258,1-3-387,12 10-129,-11-22 129,9 10-129,2 2-129,3-1 0,7 3 0,3-2-258,2 3 387,4-1-258,2 6 129,4-5-129,-1 6-129,-1-7-387,9 8-1161,-10-3-1290,4 1-1161,2-1-258,-6-1 0</inkml:trace>
  <inkml:trace contextRef="#ctx0" brushRef="#br1" timeOffset="164686.4195">17411 4492 1935,'0'0'3612,"0"0"-129,0 0-258,6 1-2709,-6-1-903,0 0 387,14 7 387,-14-7-129,0 0 129,11 18 0,-5-8-129,1 3 129,3 1-129,-2 6 129,7 1-258,-4 1 0,7 2 0,-8 0 0,4 1 0,-2-3 0,-1 2-129,-4-5 0,-3-4 129,-4-15 387,6 21-129,-6-21 129,0 0-129,0 0 258,0 0-129,-10-4 0,10 4-129,-12-22-258,6 2 0,-3-4 0,4 0 0,0-3-129,4 3 0,1 2 0,2 0 0,9 3-129,2 3 129,9 7-129,-1 0 129,8 0 0,-1 2 0,7 1 0,-1 2-129,3 1 129,-3 0-129,3 3-387,-9 0-387,6 3-1290,-9 2-2064,-4-4 0,-2 3-258</inkml:trace>
  <inkml:trace contextRef="#ctx0" brushRef="#br1" timeOffset="165798.4829">17945 4485 129,'13'-5'129,"-13"5"645,0 0 129,0 0 258,10 2 0,-10-2 129,2 15 129,-2-15-258,0 26-129,0-8-258,0 8-258,0-2 129,0 2 0,3-1-129,4 3 0,-2-7 0,8 0 129,0-9-129,9-2-129,-2-10 0,7 0-258,2-2 0,2-10 129,-1-8-258,1-1 129,-2-3 129,-2-1 129,-6-4-258,-2 7 129,-11-7 0,3 7 0,-9 3-129,-2 2-129,0 3 0,0 2-258,0 12 129,-9-14 0,9 14 0,0 0-129,-17 0 258,17 0-129,-7 11 129,4-1 0,0 2 0,2 2 129,1 5-129,0 1 0,4 9 129,0 3-129,2 2 258,3 7-258,0 2 129,-2 3 0,-2 6 0,3 4 0,-5-2-129,3 1 129,-4-1-129,1-1 129,-1-4-258,1-7 129,0-7-258,-1-10-258,6-4-1935,2-9-1677,-10-12-129,19-4 0</inkml:trace>
  <inkml:trace contextRef="#ctx0" brushRef="#br1" timeOffset="166702.5349">19038 4507 1161,'0'0'2322,"0"0"-2193,0 0 258,0 0 387,-6 7 387,6-7 387,1 17 0,1-6 129,4 4-387,-5 0 0,7 6-387,-4 2-387,4 3 0,0-1-129,0 4-258,-1-8 129,2 5 0,-1-6 129,-1-1 0,-4-9 129,3 3 129,-6-13 129,0 0-258,0 0 0,0 0-129,-8-8 129,2-3-258,-4-6-129,3-3-129,-3 0 0,2-4 129,-1 0 0,4 4 0,1-1-129,3 4 387,1 2-387,0 0 0,6 6 129,6 2 0,2 1-129,3 0-129,6 1 258,2 0-129,3 0-129,0 3 129,1-2 0,-1 1-129,-2 3 0,-4-3-516,2 3-387,-11 0-1290,7 0-1677,-5 1-516,-3 1-129,1 4-128</inkml:trace>
  <inkml:trace contextRef="#ctx0" brushRef="#br1" timeOffset="167294.5687">19482 4646 2580,'-15'16'3354,"15"-16"129,0 0-129,-12 12-2967,12-12-774,8 1 0,3-1 258,3 0 0,2-1 258,7-3 387,-4-7-129,6 3 516,-4-6-258,4 4 258,-7-8-258,2 5 258,-8-3-516,3 3 129,-10 2-129,-1 1-645,-4 10 129,0-18 0,0 18 0,-18-4 0,2 4 0,-2 0 129,0 4 0,-4 4 129,-1 2 129,1 6-129,-2-1 258,3 4-258,-2 1 129,4-1-129,0 1 0,5 1 0,-1-2 129,6-2-129,4-4 0,1 2 0,4-3 0,4-1 0,5 1-129,7-1 129,2-2-129,7-1 129,2-2-129,3-5 0,3-1-258,-1-1 0,6-8-645,-7-9-1935,1-3-1290,1-1-387,-6-10 0</inkml:trace>
  <inkml:trace contextRef="#ctx0" brushRef="#br1" timeOffset="167690.5913">19935 4028 6063,'-7'22'4257,"7"-22"-387,-6 28-258,4-15-3741,2 5-129,0 0 258,0 3 0,0 3 258,0 4-129,3 3 129,2 5 129,3 3-129,-1 4-129,4 4 129,-3-2-129,1 2 129,-1-2-129,-2 1-129,0-7 0,-2 0-129,-2-4-129,-2-5-387,5 4-258,-5-15-516,1 4-774,0-9-1935,-1-14-516,0 0 516</inkml:trace>
  <inkml:trace contextRef="#ctx0" brushRef="#br1" timeOffset="168270.6243">20179 4498 6837,'0'20'4128,"-1"-2"-516,1-18-129,0 0-3741,7 6-387,7-2 387,-2-3 258,5 0 0,4-1 258,1 0 0,5 0 0,-5 2 0,6 3 0,-3 3-258,-2 1 0,1 4 0,-4 3-129,-2 3 129,-4-1-258,-3 1 258,-4-1-129,-2 0 258,-5 1-258,0-4 129,-8-2 0,-3-1 129,-5-1 0,0-3 0,-4 2 258,-3-4-258,-2-2 129,-1-3 0,2 2 129,-1-3-129,4 0 0,2-7 0,5 2-129,4-3 0,10 8 0,-4-16-129,4 16 0,13-14 0,3 3-129,7 5 0,2-2 0,5 3 0,-1-7-516,10 12-1032,-9-7-2322,1-3-516,2-2 0,-7-1 0</inkml:trace>
  <inkml:trace contextRef="#ctx0" brushRef="#br1" timeOffset="168631.6452">20697 4076 7224,'8'24'4128,"-8"-8"-129,0 7-258,4-3-4128,0 13-129,-2 3 258,2 7 0,-2 3 129,3 4 129,-2 0-129,-1 3 258,0-2-258,0-5 258,-2 0-129,0-7 0,0-3-129,0-4 0,0-10-387,1-1-645,-1-6-2193,0-15-774,0 0 0,-17-4 130</inkml:trace>
  <inkml:trace contextRef="#ctx0" brushRef="#br1" timeOffset="168990.6657">20579 4562 1032,'-20'-15'2580,"20"15"-1290,0 0-516,17 3 258,-2-3 0,11 5 1032,-2-5-129,14 0-129,-4-8-258,9 4-516,-2-5-258,2 2-387,-1-2-258,-2 1-129,-4 4 0,-4 0-258,-4 2 258,-6 2-129,-3 0 129,-5 9 258,-4 3-129,-2 5 129,-5 0 129,2 5 0,-5 1 0,0 7-129,0-3 129,0 2-387,-5-3 258,3-1-258,2-3-129,-2-3 0,2 0-645,0-19-645,0 0-2838,0 0-129,0 0-258</inkml:trace>
  <inkml:trace contextRef="#ctx0" brushRef="#br1" timeOffset="169187.677">20983 4175 9546,'-3'-12'4644,"3"12"-258,0 0-387,0-11-4386,11 12-903,-11-1-1677,14-4-1419,1 3-129,0-5-387</inkml:trace>
  <inkml:trace contextRef="#ctx0" brushRef="#br1" timeOffset="169726.7078">21356 4709 2451,'-23'27'2580,"8"-26"129,15-1-129,0 0-3612,0 0 387,0 0 1161,-4-16 645,7 6 645,-3-10 0,7 3 129,-7-5-258,12 9-258,-6-9-774,6 8-258,1-4-258,4 4 0,3 3-258,0 3 0,5 3 129,-3 1-129,1 4-129,-3 3 0,1 4 129,-4 3 0,-1 7 129,-5-4-387,-1 10 387,-5-2 0,-4-1 129,-1 3-129,-6 0 258,-3-2-129,-6-4 0,0 3 258,-7-11 0,1 2-129,-3-6 0,0 0 0,1-5-258,-3 0-258,5-3-516,-6-12-1677,5 1-2064,6 1-129,1-8-129</inkml:trace>
  <inkml:trace contextRef="#ctx0" brushRef="#br1" timeOffset="170426.7479">21627 4531 903,'0'22'3354,"0"-22"387,8 14-516,-8-14-2451,0 0-774,20 15 258,-20-15-129,21 7 0,-21-7 129,19 10-258,-6-5 258,-2 7 0,-11-12 387,16 22-258,-9-10 516,1 6-387,-4-7 387,2 6-258,-5-6-258,1 2 0,-2-13 0,6 12-129,-6-12 0,0 0-129,6-10 0,-6 10 129,9-26 0,1 13 258,-3-8-129,6 4 0,-4-5-129,6 9 129,-2-4-387,5 6 387,-3 1-387,3 2-129,1 3-129,-2 1 129,1 2 129,-1 1-129,1 1 258,-4 0-258,2 0 0,-4 4 129,2 3 129,-14-7-129,19 19 0,-10-5 0,-2 3 129,-1 3 0,-3 4 258,-2 0-387,0 0 258,-1 1-387,0-1 387,0-3-516,0 0-516,0-21-903,-4 11-2709,4-11-129,4-7-645,6-7 129</inkml:trace>
  <inkml:trace contextRef="#ctx0" brushRef="#br1" timeOffset="171066.7843">22499 4512 3354,'0'0'3354,"0"0"-129,0 0-645,0 0-258,0 0-516,-7 13-516,-5-13-645,1 4-129,-5 0-258,0 2-129,-4-1 129,0 6-129,1 1 0,1 1-129,3 0 0,0-2-258,7 2 387,8-13-387,-10 21 387,10-21-258,4 14 258,-4-14-129,16 11 129,-16-11-129,21 12 0,-21-12 0,18 18-129,-18-18 129,12 19 0,-8-9 0,-4-10-129,6 24 129,-5-13 0,-1-11 129,0 17 129,0-17 0,-3 17 0,3-17 129,-19 18 0,7-7 258,-7-3-258,2 5-129,-6-4 0,-1 2-129,1 1-129,-4-1-258,1 4-903,-9-9-2967,2-6-516,-1 0-129,-3-12-645</inkml:trace>
  <inkml:trace contextRef="#ctx0" brushRef="#br1" timeOffset="172710.8785">15759 5124 129,'0'0'774,"0"0"-129,0 0 129,0 0 129,0 12-129,0 1-129,0 5 0,-4 2-129,3 6-258,0 3 129,-2 5-129,1 2 258,0 1-258,1-1 387,0 4-387,-1-4 258,2-2-258,-1-6 0,1-3-129,0-4 129,0-4-258,0-17 129,3 14-129,-3-14 0,0 0 0,10-2 129,-10 2 0,8-20-129,-2 6 0,1-1 0,2-4-258,5 0 129,-1-1-258,4 3 258,3 0-129,1 5 129,4 1-129,-1 6 129,1 4 129,-1 1-129,0 6-129,0 5-129,-4 2 129,-2 3-258,0 1 0,-3 1 0,-3 1 387,-3 0 129,-3-1 645,-3-4 516,-1 4 129,-3-5 0,-4 4 0,-10-6 387,1 7-387,-6-8-129,2 3-258,-8-4-387,5-1-129,-1-4-129,-1-3 0,1-1-129,4-6 0,2-2 129,2-1-258,14 9-387,-21-22-258,21 22-1161,0-15-2064,0 0-516,10 3 129</inkml:trace>
  <inkml:trace contextRef="#ctx0" brushRef="#br1" timeOffset="173258.9099">16263 5513 4386,'0'15'4128,"5"2"-387,-5-17-387,0 0-3741,20 0-129,-5-5 387,2-7-129,1-2 258,0-1 129,2-2-129,-1 2 258,-5 1 129,-1 2 0,-5 0-129,-8 12 129,0-15 0,0 15-129,-13-1 0,0 2-129,-5 5 0,-3 3-129,-1 3 0,-1 4 129,-1-1 0,4 3 0,-2-1 129,8 0-129,0-1 258,7 1-258,-2-3 0,9 0 129,0 1 0,4-1-129,8-2 0,2-1 129,4 0-129,1 1 0,3-5 0,1-1-129,2-4 0,2-2 0,-1-4-129,-1-4-129,0-5 0,-3-5-516,4 4-903,-11-6-1806,2-4-903,0 3-129,-6-8 129</inkml:trace>
  <inkml:trace contextRef="#ctx0" brushRef="#br1" timeOffset="173822.9421">16662 5146 645,'12'3'3354,"-12"-3"129,0 0 0,10 11-2709,-6 1-258,-3 0 258,4 8 129,-5-2-129,0 10 258,0 0-258,0 9-129,-5 2-129,1 7-129,0-3 0,1 0-129,-1-1-129,2-4-258,1-7 258,1-8-258,0-4-129,0-19-387,1 14-387,-1-14-387,2-12-129,-2-11-129,0 5 258,-9-11 0,4 3 258,-7-6 258,-3 3 645,0 0 516,-3 6 0,2 2 258,-1 1 129,7 7 129,-3-2-129,13 15 258,-5-14 129,5 14 0,5-8 129,11 8 0,-3-5-387,12 5 129,-3-5-129,10 5 0,0-6-258,7 6-258,4-5 0,2 5-258,0-3 0,0 0-129,0 3-516,-12-2-774,4 2-1419,-10 1-1548,-14-1 0,-13 0 0</inkml:trace>
  <inkml:trace contextRef="#ctx0" brushRef="#br1" timeOffset="174618.9877">16982 5525 645,'10'-18'2064,"-10"18"258,4-12 387,-4 12-129,0 0-129,0 0-774,0 0-387,0 0-387,0 0-258,0 0-387,0 0 0,7 18 0,-7-3-258,0 4 129,-5 5 129,2 2-129,-1-1 0,2-1 0,-1-3-129,3-4 129,0-2 0,0-15 0,23 1 0,-3-6-129,4-15 129,6-4-129,-1-3 258,3-4-129,-4-3 0,-1 3 0,-8 6 0,-3 8 0,-6 4-129,-10 13 0,16-6 0,-16 6-129,10 8 129,-3 6-129,1-1 0,1 3 129,4 2 0,-2 2 0,2-2 0,2 1 129,2 0-258,1-2 129,-1 0 129,-3-2-129,1-3 0,0-1 129,-4-5 0,3-1 129,-14-5 0,22 0 129,-14-11 0,5 0 129,-6-7-129,2-2 0,-3-6-129,3 0 0,-2-5-129,0 3-129,0 3-129,0-4-129,6 7-516,-6-7-774,14 9-2709,-5 0-516,4 2-258,-1 3 0</inkml:trace>
  <inkml:trace contextRef="#ctx0" brushRef="#br1" timeOffset="175363.0302">17778 5548 3483,'0'11'4257,"0"-11"-258,0 12-258,0-12-3612,9 17 0,-9-17 129,16 14 0,-4-10 258,2-4-258,6 0 129,0-6-129,5-3 0,-2-8 258,4 2-258,-6-6-129,2 1 0,-6-2 0,-3 5-129,-8 1 129,-1 2-129,-5 3 0,0 11 0,-8-14 0,-3 14 0,-2 0 0,-4 0 0,-4 7 129,0 0-129,0 5 0,-3 4 129,0 0-129,3 1 0,1 3 129,1 3-129,8-1 0,4 2 0,3-2 129,4 0 0,2 1 0,10 0 0,2-2 0,6 1 0,2-5 0,3 0-129,2-5-258,2-7-129,7 1-516,-5-12-516,11 1-774,-9-16-774,6 3-387,-3-3-1290,-9-6 259</inkml:trace>
  <inkml:trace contextRef="#ctx0" brushRef="#br1" timeOffset="175819.0563">18250 5597 4773,'-9'10'4128,"9"-10"-129,0 0-1548,0 0-2193,15 10-129,-5-10 129,9 0 0,-3-8 258,7 2-258,-3-6 0,0 5 0,-4-6 129,2 3 129,-8-4-129,0 3-129,-7-1 0,-2-1-129,-1 1 0,0 12-129,-15-17 0,0 9 0,1 7 0,-4 1 0,-1 0-129,-2 6 0,2 6 129,-3 0-129,2 5 129,-1 1 0,2 4 0,3 3 0,2 2 129,3-1 0,6-1 0,5 1 0,0-4-129,7 0 129,7-5-129,3-4-129,8-4-516,0-9-645,10 0-1419,1-5-1677,-1-14-387,3-3 258</inkml:trace>
  <inkml:trace contextRef="#ctx0" brushRef="#br1" timeOffset="176415.0903">18603 5472 903,'7'13'2967,"-7"-13"-1935,3 14-258,-3-14 387,7 15 129,-1-4 0,-6-11 258,7 23-129,-7-12 0,9 8-387,-9-3 258,8 7-258,-7-6-258,5 5 0,-3-5-387,4-1-129,-3-5-129,-4-11 0,14 9 0,-14-9 0,19-13 0,-6-1 0,-5-7 258,6 3 0,-4-7-129,3 5 0,-8 0 258,5 6-387,-4 0 0,-6 14-129,20-14-129,-20 14-258,23-3 258,-10 3-129,5 4 0,-3 2 129,4 7 0,-3-3 258,1 5-129,-2 4 129,-2 3 129,-4 0-129,-4 4-129,-3-1 0,2 4-1032,-4-3-3225,-5-6-387,2-8-129,3-12-387</inkml:trace>
  <inkml:trace contextRef="#ctx0" brushRef="#br1" timeOffset="177727.1654">19585 5542 1548,'6'-18'2838,"-5"7"774,-1 11-774,0 0-516,5-14-645,-5 14-645,0 0-258,0 0-387,0 0 0,0 0-129,0 0 129,0 0 0,0 0-258,0 0 129,0 0-129,0 0-129,11 2 129,-11-2 0,5 17 0,-1-4 0,-2 3 129,2 6-129,-2 0 0,3 2-129,-3 2 129,2-1-129,-3-2 0,6-3 129,-4-4-129,2-5 129,-5-11 0,13 6 0,-13-6-129,24-13 0,-6-7 0,2-4 0,0-5 129,4-1 0,-4 2 0,0 3-129,-5 0 258,-3 9-258,-4 3 129,-8 13-129,0 0-129,11-5-129,-11 5 129,5 11 0,-5-11-129,8 22 129,0-7 129,1 1 0,-1 3 0,3-1 129,-1-1-129,2 0 0,-2 0 0,1-5 0,1 0 129,-3-1-129,-9-11 129,19 11 0,-19-11 0,17-3 258,-9-9-129,2-1 258,0-8-129,4-4-129,-4-4 0,7-2 0,-3 1-387,-1-2 0,2 5-387,-3-7-516,10 15-2064,-6-6-1806,2 2 0,1 1-129</inkml:trace>
  <inkml:trace contextRef="#ctx0" brushRef="#br1" timeOffset="178271.1966">20278 5629 5547,'0'0'4257,"0"0"-645,0 0-1032,-1-15-2709,1 4 0,1-3 387,1-1-129,6 1 258,-1-4-129,6 4 0,1-1-129,4 1 129,-1 1 0,6 5-258,-1 2 129,-1 1 0,0 5-258,-1 0 129,-1 10-129,-3 3 0,-3 3 129,-2-1-129,-5 6 129,-4-3 258,-2-4 0,0 3 258,-13-5 0,3 3 129,-10-7-129,7 4 0,-12-11 0,9 6-258,-8-7 0,4 0-258,4 0-129,-4-11-387,9 5-516,-7-13-1032,15 5-2064,1-4-516,1 1-258,1 1 646</inkml:trace>
  <inkml:trace contextRef="#ctx0" brushRef="#br1" timeOffset="178826.2283">20698 5392 5289,'1'36'3870,"1"-15"-258,-2-21-516,10 26-4257,-6-12 0,8 5 129,-3-3 516,3 2 258,-1 0 258,0 1 258,0 2 258,-3-7 387,3 3 0,-9-5 129,5 1-387,-7-13 258,5 19-387,-5-19 0,0 0 0,0 0-258,-7-7 129,-1-7-129,0-1 258,-3-7 0,3 1 0,-4-4 0,6 8 0,-3-2 0,6 7 0,0-3-387,3 3 129,0 12-258,8-19-129,10 9 0,3-2 129,7 2-258,4-3 129,6 5-129,2-4-129,7 12-516,-9-8-1419,2 7-2193,-2 1-387,-4-1 129,-2 1 130</inkml:trace>
  <inkml:trace contextRef="#ctx0" brushRef="#br1" timeOffset="179298.2553">21247 5655 5289,'-29'0'3225,"29"0"-258,-19-17 0,19 1-4257,-1-6-387,6 5 387,3-6 387,10 5 774,2 1 903,4 0 129,6 5 0,-3 2 129,5 8-258,-6 0-129,2 2-258,-7 2-258,-2 10-129,-5 5-258,-5 2 129,-4 3-129,-2-2 258,-3 2 258,0 2 258,-10-7 258,3 7 258,-13-13-129,5 4 258,-14-10-258,6 7-129,-10-9-258,4-3-258,-3 0-387,0-15-387,10 5-774,-5-12-1806,13-6-1290,8-1-516,5-10 0</inkml:trace>
  <inkml:trace contextRef="#ctx0" brushRef="#br1" timeOffset="179631.2743">21555 5128 9030,'-8'30'4515,"2"-13"0,6-17-645,-2 27-4128,2-4 129,0 3 129,0 8-129,0 2 0,-1 6 129,-2-3-129,0 3 258,-2 0-129,-2 3 0,1-2 0,-2-3 0,3-6 0,1-3-387,-3-10-387,7 7-1419,0-28-1032,-8 18-1419,8-18-387,0 0 258</inkml:trace>
  <inkml:trace contextRef="#ctx0" brushRef="#br1" timeOffset="180246.3093">21972 5429 2322,'4'15'3999,"-6"-4"129,2-11 0,-22 6-3612,22-6 0,-27 11 387,13-1-129,-6-5 0,4 9 0,-5-9-387,5 3 0,-2-2-129,3 2-129,3-1 0,12-7-129,-16 15 129,16-15 0,-2 18-129,2-18 0,8 23 0,3-9 129,0 1-129,4-1 129,0 3-129,1 0 0,1 2 129,-2 1-129,0-3 129,-1 0 0,0 3-129,-4-2 0,-1-1 0,-1-2 129,-5-2 0,0-1 0,-3 0 129,-1 1 129,1-13 0,-19 21 0,4-10 0,-3 3 0,-4-1-129,0-4 0,-6 1-258,-1 0 258,1 0-516,-6-6-258,10 6-2451,-10-10-1677,-4-5-258,-2-11-516,-2-13 0</inkml:trace>
  <inkml:trace contextRef="#ctx0" brushRef="#br1" timeOffset="187646.7328">17344 7993 1935,'0'0'2967,"0"0"-1935,0 0 0,-3 6-258,3-6-258,0 0 129,0 0-129,-3 11 387,3-11 0,0 0-129,0 0 0,0 17-258,0-17 0,4 22-129,-3-5 0,4 5-129,1 8-258,1 6 258,0 6-258,-2 4 0,0 2-258,-5 6 258,0 0 0,0 2 0,-1-5 0,-5-4-258,1-5 0,-3-8-1548,1-10-1806,7-1-387,0-23 0</inkml:trace>
  <inkml:trace contextRef="#ctx0" brushRef="#br1" timeOffset="188170.7628">16969 8115 903,'13'0'3225,"-13"0"-129,9-11-2322,6 9 258,-1-5 0,10 5 129,-3-9 387,14 5-258,-2-4 0,14 8-516,1-6 0,14 3-387,-1-3 129,6 2-258,2 1-129,-1 0-129,-4-2 258,-2 2-516,-8-3 516,-8 3-258,-8-1 0,-4 3 0,-8-1-258,-7 1-129,-3 3-516,-16 0-1419,0 0-1806,0 0-387,0 0 129</inkml:trace>
  <inkml:trace contextRef="#ctx0" brushRef="#br1" timeOffset="189118.817">17742 8422 1677,'0'0'2451,"0"0"-1935,-12-3-129,12 3 516,0 0 129,0 0 0,0 0 0,0 0-129,0 0-129,0 0-387,0 0-258,0 0-129,0 0 0,0 0 129,-6 5-129,6-5 387,0 18-258,3-7 258,0 4-258,3 0 258,-2 2-258,5 5-129,0 1 258,3-2-258,-1-1 129,1 2 0,-2-7 387,1 1-129,-11-16 0,15 15 129,-15-15 0,0 0 0,0 0 129,0 0-258,0 0 0,8-9 0,-8-4 129,0 1 0,-2-5-258,-1 0 129,-3-5-258,2 5 258,-4-2-258,3 6 0,-1-2-129,2 3 0,2 1 0,2 11-129,0-13 0,0 13 129,19-11-129,0 5-129,5 0 258,4-3 0,6 1-129,0 1 0,5-3-129,-4-2-387,7 7-645,-12-7-1677,-1 2-1290,1 6-387,-10-7 129</inkml:trace>
  <inkml:trace contextRef="#ctx0" brushRef="#br1" timeOffset="189650.8474">18211 8427 1419,'0'15'3612,"0"-15"0,0 0 129,0 0-3354,0 0-387,18 0 258,-3-1-129,2-7 0,4-1 0,1-1 0,3-3 129,-2-2 0,4 5 129,-7-6 0,-2 5 258,-4 1-129,-3 3 0,-11 7-129,9-12-129,-9 12-258,0 0 0,-11-5-129,-1 5-129,-4 0 129,2 0 129,-6 3 0,1 2 0,-1 3 129,-1 3 0,2 0-129,2 2 129,4 2 0,0 1-129,3-2 0,1 4 258,3 0-129,4-2 258,0-1 129,2 1-258,0 1 129,5 0-129,1 1 129,7 0-258,1-3-129,3-1-258,5-3-258,-1-5-1161,10-5-2451,-1-1-258,1-12-387,3-1 646</inkml:trace>
  <inkml:trace contextRef="#ctx0" brushRef="#br1" timeOffset="190102.8733">18645 8442 1806,'-3'14'3999,"3"-14"387,0 0-516,0 0-2580,6 2-1032,6-2-129,2-7 0,2-2-129,4-1 0,-1-2-129,1 2 129,-3 0 129,-5-4 129,-3 4 129,-9 10-258,5-18 129,-5 18-129,-12-11 0,-2 8-129,-7 1 0,-2 2 0,-3 5-129,-3 2 129,-1 4 129,0 2 0,3 4 129,-1-2 0,5 4 0,2-4 129,6 6 0,1-3 0,10 6 129,4-6-129,6 2 0,13-7 0,9 1-258,11-2-258,4-10-903,14-2-2838,2-4-774,1-9 0,3-2-516</inkml:trace>
  <inkml:trace contextRef="#ctx0" brushRef="#br1" timeOffset="191250.9389">18949 7978 903,'-1'-14'3225,"1"14"129,0 0-1806,0 0-645,0 0 0,0-15 0,0 15-258,0 0 258,0 0 0,0 0 0,0 0-258,0 5-129,0 8 0,0 3-387,0 1 0,-1 7-129,1 3 129,0 6-129,0 2 0,3 5-129,2 4 129,0-4 0,-1 0 0,1 1 0,0-1 0,-4-6 0,1-3 0,-2-3 0,0-8 129,0-2-129,2-6 129,-2-12-129,0 0 0,19 0-129,-6-7 129,0-10 129,4-1-129,-1-4 129,2 1-129,-3 6 0,2 1 0,-2 2 129,0 1-258,0 7 129,3 4-129,3 0-129,-1 7 129,4 1 0,-1 4 129,2-2 0,-3 5-129,-1-2 129,-3 0 129,-8 0 0,-3 0 0,-6-2 0,-2 1 129,-14 0 0,-5 0 0,-5-1 0,-4 4 0,-4-4 0,-1 1-129,1-4 0,-1-3-387,6 0 0,-1-5-1161,10-10-2580,4 0-387,1-9-258</inkml:trace>
  <inkml:trace contextRef="#ctx0" brushRef="#br1" timeOffset="191866.9742">19413 8364 1419,'-10'-3'2451,"10"3"-774,0 0-2967,0 0 258,9-3 387,-9 3 774,14-9 645,-1 7 516,-13 2 0,25-8 903,-14 4-258,8 4 129,-5 0-516,11 0-645,-6 5-387,5 4-387,3-1-129,-1 4-129,2 0 0,-1 0-129,-1 1 129,-5 0 0,0 0 129,-5-1 0,-4 4 129,-2-3-129,-6 3 129,-4-1 129,0 2-129,-7 0 129,-6-1 129,-2 1-129,-7-6 258,-1 1-258,-5-3 129,2 3-129,-5-7 129,4 0-129,1-5 0,4 0-258,2 0 0,2-7 0,18 7 0,-16-22-258,16 12-129,0-9-129,6 5-645,3-8-645,10 4-2064,4 7-645,-4-6 258</inkml:trace>
  <inkml:trace contextRef="#ctx0" brushRef="#br1" timeOffset="192522.0117">19882 8381 903,'-19'0'2451,"19"0"-1419,0 0-1290,0 0 387,0 0 516,0 0 387,0 0 645,5 5 0,-5-5 0,14 7-129,-14-7-258,13 9-387,-13-9-129,11 20-387,-7-3-129,3 1 129,-1 2-258,-1 7 0,-2-3 258,2 3-258,-4-6 258,3 2-258,-4-7 129,2-2 129,-2-14-129,0 11 0,0-11-129,0 0 129,6-10-129,1-5 0,1-1-129,4-4 258,2-2-258,2-2 129,1 2 0,1 4 0,-3 1-129,2 6 129,-2 3 129,1 4-258,-1 4 0,3 0 129,0 6-129,0 0 0,-1 4 129,0 3 0,0 1 258,-2 5-258,-5 0 387,0 2-387,-5 0 258,0 1-387,-2-1 258,-1 3-387,4-4-387,-6-7-645,8-2-3225,-8-11-258,13 7-516,-13-7 0</inkml:trace>
  <inkml:trace contextRef="#ctx0" brushRef="#br1" timeOffset="193219.0513">20648 7960 1548,'0'0'3483,"-7"14"-774,7-14-516,0 25-774,0-6-258,4 8-129,-2 4-129,4 12-129,-5-2-258,4 10 0,-5-2-129,2 6-129,-2-4 129,0 5-258,0-10 129,-1-1-129,-2-10 129,1-1-129,-2-10 258,3-5-258,1-19 0,-5 16 0,5-16-129,0 0 0,0 0 0,0 0 0,-6-13 129,6 0-129,5-1 0,4-6 387,1-7-258,4 2 258,0-7 0,6 0 0,-3-7-129,6 2 0,1-3 0,3 3-129,0 2 129,2-2-258,3 5 0,-1 0-258,0 7 258,0 2-129,-4 2 0,-5 3-129,3 4 0,-10-3-516,1 17-774,-14-11-1419,-2 11-1548,0 0-258,-11 0-129</inkml:trace>
  <inkml:trace contextRef="#ctx0" brushRef="#br1" timeOffset="193500.0676">20739 8370 3870,'14'36'4515,"5"-18"-129,-4-6-258,5 3-3483,10 2-258,2-2 129,6-1-258,-3-3 129,8 3-258,-6-3 129,5 1-258,-4-3 0,-7-2-903,3-1-2967,-8 6-516,-12-8-258,0 3-129</inkml:trace>
  <inkml:trace contextRef="#ctx0" brushRef="#br1" timeOffset="198266.3402">21738 8572 258,'0'0'2838,"0"0"-1548,0 0-903,4 12 0,-4-12 258,12 5 0,-12-5 387,21 6-258,-8-5 129,7 6 0,-3-7 129,8 0-258,0 0-129,6 3 129,2-1-129,6 1-387,1-3 129,6 1-129,0-1-258,6 0 258,1 0-258,-1 0 0,3 0 0,-5 0 129,2-1-129,-4 1 129,-2-1-129,-3 1 258,-7 0-129,-2-2 0,-7 0 258,-1-1-129,-9 0 129,-2 2-129,-15 1 0,15 0-129,-15 0 129,0 0-129,0 0 0,0 0 0,0 0 129,0 0 0,0 0-258,0 0 129,0 0 0,0 0 129,-2-13-129,2 13 129,0-14-129,0 3 0,0-3-129,0-4 258,0-5-258,0-1 0,3-7 0,0-5 0,1-5 0,0-6-129,-1-4 258,3 0-129,-1-4 129,2 2-129,1-3 0,-1 9 0,3 0 129,0 8-129,0 7 0,-3 4 0,0 8 129,-2 2-258,-5 18 0,5-16 0,-5 16-129,0 0 0,0 0 0,0 0 0,0 0 0,-1 7 129,1-7-387,-7 12-129,7-12-258,-3 15-1290,3-15-903,0 19-1032,0-19-645</inkml:trace>
  <inkml:trace contextRef="#ctx0" brushRef="#br1" timeOffset="198515.3542">22719 8013 129,'-16'5'129</inkml:trace>
  <inkml:trace contextRef="#ctx0" brushRef="#br1" timeOffset="198978.3809">22719 8013 258,'-96'-13'3741,"96"13"-258,0 0-903,0 0-645,0 0-516,0 0-258,0 0 0,5-14-258,6 11-129,-7-8-129,8 1-129,-5-7 0,5 4-129,-3-4-129,3 1 0,-3-1 0,4 0-258,-2-2 129,2 3 0,-3 0 0,2 2 0,-3 0-129,-9 14 0,17-18 0,-17 18 0,16-10 0,-16 10 0,13-6-129,-13 6 0,0 0 129,14 0-129,-14 0 129,0 0 129,8 9 0,-5 3-129,0-1 129,0 6 0,5-1 0,-2 5-129,4-3 129,2 3-129,1-2 0,1 1 0,-1-1 129,0-4-129,-3 0 0,2-3 0,-4 0-258,-8-12-387,14 7-3483,-14-7-258,0-10-645,-1-2 129</inkml:trace>
  <inkml:trace contextRef="#ctx0" brushRef="#br1" timeOffset="199919.4348">21282 6672 258,'0'0'645,"0"0"387,0 0 387,0 0 258,0 0 516,0 0-387,0 0 129,0 0-645,0 0-129,0 0-645,0 0-387,0 0 0,-3 10-258,3-10 129,0 13 129,0-13 0,0 16 0,0-16 258,0 23 0,0-6-129,0 6 129,0 2-258,4 5 129,2 7 129,1 7-258,0 2 129,4 0-129,-2 1 129,1-3-129,1 0 129,-1-3-258,-3-10 129,0-7 0,-1-7 0,-2-2 129,-4-15-258,4 13-387,-4-13-903,0 0-1677,-4-21-1290,2 5-258,-11-11 129</inkml:trace>
  <inkml:trace contextRef="#ctx0" brushRef="#br1" timeOffset="200430.4639">21026 6752 1548,'0'0'2709,"0"0"-516,0 0-1935,0 0-258,0 0 129,0 0 258,0 0 387,0 0 258,0 0 0,0 0 129,0 0 0,0 0-129,13-2 0,-13 2-258,25-10-129,-8 3-258,12 3 129,0-3-387,7 0 0,7-2 0,2 0-129,4 0 129,1 0 0,-1 0-129,-2-2 129,-1 2 0,-4 0-129,-7 4 129,-6-3-129,-8 4 0,-4 4 0,-6 0 0,-11 0 0,0 0 0,9 7-129,-9-7-129,0 0-129,0 22-903,-5-10-1677,5-12-1290,-4 14-129,4-14 259</inkml:trace>
  <inkml:trace contextRef="#ctx0" brushRef="#br1" timeOffset="201346.5164">21573 7021 2580,'-5'-11'2064,"5"11"-1419,0 0 0,0 0 387,0 0 129,0-11-129,0 11 129,0 0 0,0 0 129,0 0 0,0 0-258,0 0-387,0 0-387,0 0 0,0 0-258,0 0 0,0 0 258,2 12-516,5-1 129,1 1 129,2 4 0,0 1-129,3 1 129,-4 1 0,-1 1-129,-1-3 129,-1 1 0,0-2 0,-5-3 0,4-1 129,-5-12-129,1 19 129,-1-19 258,0 0-129,0 0 129,0 0 129,0 0-129,0 0 129,0 0-129,-1-9 0,-4-5 0,2 3-129,-2-4-129,0 0 0,1-2 129,4 0 0,-3-1-129,3 3 129,0-2 0,6 3-129,1 0 0,0 3 129,1 0-516,3 0 516,0 0-516,-1 4 258,3-1-129,-2 2 129,-1 1-129,2 0 129,0 1 0,-12 4 0,21-4-129,-11 2 258,1 2-258,-11 0 0,22-2-129,-22 2-129,22 0-645,-22 0-903,20-6-2322,-8 5-645,-12 1 0</inkml:trace>
  <inkml:trace contextRef="#ctx0" brushRef="#br1" timeOffset="202038.5559">22030 6972 1806,'-19'0'3999,"19"0"0,0 0-516,0 0-3354,-8-8 0,8 8-129,0 0-129,0 0 258,11-7 129,-11 7 0,12 0 258,-12 0 129,20 0 0,-20 0 129,19 4-129,-19-4 0,24 14 0,-10-7-258,3 2-258,-1-1 0,1 4-129,-1 5 0,1-2-129,-3 1 129,-3 0-129,0 1 129,-4 0-129,-2 1 129,-3-1-129,-2-3 129,0-2 129,-2 1-129,2-13 129,-18 20-129,18-20 0,-22 14 129,5-10-129,2-1 129,-2-3 0,-3 0-129,2 0 0,-2-3 0,-1-1 129,4-2-129,1 2 0,3 0 0,13 4 0,-17-11 0,17 11 129,0-19-258,1 7 258,12-3-129,0 3 0,4-2 129,4 3-129,4 0-129,-1 1 129,4 4-258,-3-2 0,5 8-387,-6-8-258,6 8-516,-10-9-387,7 8-1161,-6 1-1161,-7-6-516</inkml:trace>
  <inkml:trace contextRef="#ctx0" brushRef="#br1" timeOffset="202398.5766">22369 6914 1548,'-11'6'3483,"11"-6"516,0 0-645,-3 12-2451,3-12-1032,0 0 0,10 11-129,-10-11 258,15 10 129,-15-10 0,16 17 129,-7-6-129,-3 1 387,0 5-258,-3-2 129,2 5 129,-4-2-258,5 3 0,-6-2 0,6-1-258,-3-3-129,-3-15-258,9 19-516,-9-19-1161,0 0-1419,11-5-645,-11-13 0</inkml:trace>
  <inkml:trace contextRef="#ctx0" brushRef="#br1" timeOffset="202607.5883">22432 6665 3483,'15'16'4515,"-2"-1"-516,-13-15-258,0 0-3741,12 12-1677,-12-12-1419,18 19-1161,-18-19 0</inkml:trace>
  <inkml:trace contextRef="#ctx0" brushRef="#br1" timeOffset="203367.632">22654 6924 4386,'-11'14'3612,"11"-14"-387,0 0-1548,0 0-3096,0 0 258,0 0 258,0 0 774,14-4 258,-14 4 387,0 0 258,0 0-129,11-7 387,-11 7-129,0 0-129,0 0-258,0 0-258,0 0 0,7 7-129,-7-7 0,8 19-129,-3-5 129,1 1 0,-2 2 0,2 4 0,-1-7 258,1 3 0,-5-5 0,4 3-129,-5-15 258,4 20-129,-4-20 258,0 0-258,0 0 129,0 0-258,11 0 129,-11 0 0,13-12-258,-5-3 258,1-4-387,4-2 0,3-4 0,1 1 129,1-1-129,1 4 0,-2 0 129,0 6-129,0 5 0,-3 3 0,0 6 0,-3 1 0,-11 0 0,19 5-129,-19-5 0,15 20 0,-9-7 129,1 3 0,-3 1 129,0 5 0,0-1 0,-2 1-129,-2 0 387,3 0-387,-3-3 129,0-3-258,2-1-387,-2-15-903,0 0-3096,0 0 0,0 0-645,1-9 129</inkml:trace>
  <inkml:trace contextRef="#ctx0" brushRef="#br1" timeOffset="206265.7978">23687 6866 645,'-12'0'2322,"12"0"0,0 0 129,0 0-258,-12-1-387,12 1-129,0 0-516,0 0-129,0 0-387,0 0 129,0 0-258,-7-12 0,7 12 0,0 0-129,-4-16 0,4 16-129,5-12-129,-5 12 0,19-10 0,-4 7-129,2-2 0,1 1 129,3 4-129,1 0 0,-3 0 0,3 0 0,-5 1 0,1 6-129,-1-1 129,-1 1-129,0 1 129,-1-3-129,0 4 0,-2-1 129,0 1 0,-1 2 0,-2 0-129,-10-11 129,15 22-129,-12-10 0,0 0 129,-3 0-129,0 2 129,-9-3 0,-1 2 129,-2-2 0,-5-1 0,-1-1 0,-5 2 0,2-1-129,-2-5 129,3-2-129,-2-1 129,2 1-129,2-2 0,-1 0 0,5-1 129,0 0-129,14 0 0,-20-2 0,20 2 0,0 0-129,-3-14-129,3 14 0,13-13-516,-1 0-645,11 7-1290,-1 1-1548,2-10-387,11 8 129</inkml:trace>
  <inkml:trace contextRef="#ctx0" brushRef="#br1" timeOffset="208106.9031">21525 7714 1677,'0'-11'2193,"0"11"-258,0 0 387,0-13-387,0 13-258,0 0-516,-12-8-516,12 8 0,-16-3-129,2 3-129,3 0-129,-7 6-258,4-2 129,-4 1 129,2 3-129,-6-1 129,5 2 129,-1-3-129,-2 2 0,3 0 0,1 5-129,2-5 0,1 4-129,5 0 0,1-1 129,1 0-129,4 3-129,2-2 129,0 1 0,2-1 129,4 1 0,2-2 0,3 4 129,2-4 258,1 2-258,3-9 0,3 3-129,3-4-129,1-3-258,4 0-258,-2-14-645,6 6-129,-11-13-258,10 8-258,-13-7-516,9 5-129,-9 1-1290,-4-8 0</inkml:trace>
  <inkml:trace contextRef="#ctx0" brushRef="#br1" timeOffset="208586.9303">21806 7482 2451,'-12'13'2709,"3"-11"-2064,9-2-774,0 0 0,0 0 258,0 0 258,-4 11 387,4-11 0,0 0 516,0 0-129,0 0 129,0 0-129,0 0-129,-3 13-129,3-13-258,0 12-258,2-1-258,3 3 129,0 1 0,3 8 129,-4-1-129,3 5-129,-5 0 129,4 3 0,-5-3 0,4 2 0,-5-4 0,2-1 0,1-4 0,-1-4-258,-1-2 129,-1-14-258,5 18 0,-5-18-258,0 0-387,12 3-1290,-12-3-2322,20-13-129,-16-4 0</inkml:trace>
  <inkml:trace contextRef="#ctx0" brushRef="#br1" timeOffset="209306.9717">22003 7635 774,'-17'0'3096,"0"0"258,17 0-516,0 0-2838,0 0-258,-11 0 258,11 0 0,0 0 387,0 0 387,0 0 129,0-8 129,0 8-129,8-8-258,2 5-258,4 1 129,1-5-387,4 3 0,2 0 0,0 1-129,5 1-129,-2 2 129,0 0-129,-5 0 0,-1 2 129,-2 5-258,-3 4 0,-4-1 129,-1 3 0,-2 2 0,-1-1 129,-2 2 129,1 1 0,-4-2 258,0 2-129,0-2 0,-1 3-129,-5-5 258,-1 3-258,-4-6 129,1 2-258,-1 1 0,-3-3-258,0-4 516,2 0-129,0-3 0,2-2 129,-2 1 0,12-2 129,-19 0-129,19 0 0,-16-7 0,16 7-129,-14-7-129,14 7 0,-12-9-129,12 9-129,-4-12 258,4 12 0,3-20-258,3 8 129,3 1 0,0-3-516,9 6-645,-4-8-1290,5 1-1419,9 5-516,-8-5 387</inkml:trace>
  <inkml:trace contextRef="#ctx0" brushRef="#br1" timeOffset="209983.0104">22587 7562 1032,'-13'0'1548,"2"0"129,0 0-387,-3 0 129,-4 5-258,0 1-258,-6 0 129,3 5-129,-6-2-129,4 0-129,-3 1 0,7 0-258,-1-5 129,7 2-258,2-2-129,11-5 0,0 0-129,0 12 0,7-12-129,7 3 129,5-1 0,3 2 0,1-1-129,0-2 129,1 6-258,-2-2-387,-3 4-258,-3-1 0,3-1 258,-9 0 0,1 0 387,-11-7 129,12 12 387,-12-12 387,0 0 0,0 18 129,0-18 0,-17 14-387,7-6-516,-4-1-129,3 2-258,-3-2 129,14-7-258,-21 6 129,21-6-1032,0 0-2064,-18 0 258</inkml:trace>
  <inkml:trace contextRef="#ctx0" brushRef="#br1" timeOffset="210622.0469">22810 7508 2967,'-1'8'3354,"1"-8"129,-12 0-2322,12 0-1290,0 0-258,0 0 387,0 0 0,0 0 387,0 0 0,0-9 129,0 9-129,0 0 258,-9 0-129,-2 0 129,11 0-129,-25 9-129,9-1 0,-1-1-129,0 3-129,2-1-258,1-1 0,14-8-129,-18 15-129,18-15 258,-4 13 0,4-13 0,0 0 0,15 10 258,-3-4-387,4-2 129,0-2-258,1 4 0,0-5-258,0 5 258,-3-2 129,0 2-258,-3 1 258,-11-7 258,13 18-129,-11-8 129,-2 2 129,0 0 0,-4 1 0,-5-1 387,0 0 129,-5-2 0,5 0 258,-4-3-258,13-7 0,-22 12-129,22-12-387,-16 6-258,16-6-1032,-10 0-645,10 0-2451,0 0 0,0-11 0</inkml:trace>
  <inkml:trace contextRef="#ctx0" brushRef="#br1" timeOffset="211059.0719">23055 7553 645,'-9'14'3354,"9"-2"0,0-12-516,0 0-2709,0 0-1032,0 0 387,0 0 258,0 0 129,0 0 516,0 0 0,0 0 387,0 0 129,0 0 0,4 12-387,-4-12 0,2 16-129,-1-5-258,-1 3 258,1 3-129,-1 3-129,2 0 0,-2-3 0,1 4-129,1-5-129,-2-2-645,3-3-1290,2 3-1677,-5-14-129,0 0 1</inkml:trace>
  <inkml:trace contextRef="#ctx0" brushRef="#br1" timeOffset="211471.0955">23387 7340 4644,'-3'28'3999,"3"-28"-129,-6 24-387,2-9-3870,4 5 0,0 2 0,0 0 258,0 2 129,2 1-129,2 5 258,0 2 0,1 4-129,-2 0 258,0 7-258,1-2 0,-2 0 0,-2 1 0,0-4-258,0-5 258,0-5-129,0-3-129,0-8-129,0-1-903,0-16-516,0 0-774,-14 5-774,1-14-645</inkml:trace>
  <inkml:trace contextRef="#ctx0" brushRef="#br1" timeOffset="211878.1188">23301 7718 516,'10'0'1290,"-10"0"0,20 0 258,-7 0 258,4 0 129,-2 0-258,7-3 129,-1-3-516,8-1-387,-2-6-516,4 2-129,0-2 129,1 2-387,-1 0 0,-3 3 0,-1-2 0,-7 4 0,1 2 0,-1 3 0,-6 1 129,-1 0 0,-13 0 258,20 2 129,-20-2 129,14 15-129,-14-15 129,2 26 129,-2-9-258,0 5 0,0 0-129,1 4-258,-1-4 0,3 1 0,0-8-129,1-1-258,3-2-774,-7-12-3225,0 0-387,20-19-129,-16-7 0</inkml:trace>
  <inkml:trace contextRef="#ctx0" brushRef="#br1" timeOffset="212068.1293">23853 7347 5160,'11'5'4773,"1"12"-516,-12-17-258,0 0-3999,12 11-1032,1-11-2064,0 2-1161,-13-2-516,20-3 258</inkml:trace>
  <inkml:trace contextRef="#ctx0" brushRef="#br1" timeOffset="212634.162">24003 7611 5805,'4'16'4902,"-4"-16"-774,11 5-129,-11-5-3741,22 5-516,-6-5-129,6-1 0,-1-4 129,4-1 129,0-1 129,-1-3 129,0 1 0,-7-4 0,4-1 258,-8-2-258,1 1 0,-5 1 0,-3-2 0,-6 1 0,0 2 0,0 13-129,-17-12-129,1 12 0,-7 0 129,-1 4-258,-6 6 129,-2 5 0,-2 2 129,1-1 0,-1 7 129,6-2-129,2-2 129,5 3 0,4-3 0,5 1-129,8 1 258,4 0-129,2 0 129,10-3 0,8 1 0,3-4 0,9 1-129,3-4-129,4-4-258,4-4 0,0-4-258,6 0 0,-5-13-258,3 6-129,-12-14-774,3 3-1161,-4 0-1419,-12-10-129,3 10 259</inkml:trace>
  <inkml:trace contextRef="#ctx0" brushRef="#br1" timeOffset="213094.1883">24512 7582 516,'0'0'3483,"-2"14"0,2-14-129,0 0-3096,0 0 0,0 0 129,-4 12 129,4-12 129,2 13 0,-2-13 129,8 19-258,-5-5 258,4 3-258,0 1 0,1 3-258,-3-2 0,1 5-129,-2-3 129,3 4-129,-6-10 258,3 7 129,-4-12-129,0 2 0,0-12 129,-6 16 129,6-16-129,-13 0 0,2-4 0,11 4 0,-17-26-129,10 9 129,-3-10-129,5-2-129,0-5-129,5-1 258,3 1-387,10 3 0,7 2-258,1 6 129,9 3-129,-1 1-258,12 14-516,-14-7-2193,12 7-1548,-2-2-387,-4-2-129</inkml:trace>
  <inkml:trace contextRef="#ctx0" brushRef="#br2" timeOffset="221770.6846">14115 10885 1161,'0'0'2838,"-5"-13"-387,5 13 0,0 0-387,0 0-129,0 0-129,0 0-387,0 0-258,0 0-387,0 0 0,0 0-387,-9 8-387,9-8 258,-5 22-258,2-7 129,0 6-129,-2 5 129,0 9-129,-2 5 0,-1 6 129,-2 12-129,0 4 129,-2 5-258,-6 4 258,4 0 0,-5 0-129,-2-5 0,2-3 129,0-10-129,1-5 129,0-9 0,6-6-129,1-6-129,3-10 129,6-4 0,2-13 0,0 14 129,0-14-129,13 2 0,1-2 129,3 0-129,5-5 129,5 1-129,7-3 0,5-3-129,4 2 129,7-3 0,1 0-129,1-1 258,1 3-129,-4-6 129,-2 6-129,-5 1 129,-4-1 0,-9 2 0,-4 2 0,-5 1 0,-6 3-129,-14 1 129,16-3 258,-16 3-387,0 0 0,0 0-387,0 0-516,0 0-3225,0 0-387,-13-4-516,13 4 0</inkml:trace>
  <inkml:trace contextRef="#ctx0" brushRef="#br2" timeOffset="222239.7114">14703 11279 7353,'10'13'4515,"-4"16"-258,-6-15-129,0 5-3999,-2 6-516,0 3 258,-1 8 129,-4 1 0,0 5 258,-1-3-258,0 1 129,-2-6 0,0 0 0,3-3-516,-4-12-1032,9-5-2838,2-14-129,0 0-516,0 0 387</inkml:trace>
  <inkml:trace contextRef="#ctx0" brushRef="#br2" timeOffset="222471.7247">14785 10868 9288,'11'29'4902,"-7"-15"-387,0-3-516,-4 0-5031,0-11-1548,13 10-2193,0 2-129,-3-5-258</inkml:trace>
  <inkml:trace contextRef="#ctx0" brushRef="#br2" timeOffset="223206.7667">14999 11275 2451,'0'0'4257,"0"0"-129,0 0-258,0 0-1677,0 0-2193,9 9 0,-9-9 129,3 22 0,-1-7 0,1 7 129,-3-1 129,3 8 129,-3-5 0,0 6 0,-5-5 0,2 6 0,-5-8-129,3-1 0,-4-6-129,6 0-129,3-16 129,0 0-258,0 0 0,0 0 0,9-20 0,4 0 129,1-9-129,3 0 258,0-5 0,2 8-129,-4 0 129,-1 5 0,-4 5-129,0 4 0,-10 12 129,15-1-258,-15 1 0,20 15-129,-7 3 0,1-1 129,3 8-129,-1 1 129,1 5 0,-3 0-129,-1 0 129,-3 1 0,-4-1 0,-3-4-387,5 5-1032,-8-11-2838,0-8-645,0-13-129,0 0-258</inkml:trace>
  <inkml:trace contextRef="#ctx0" brushRef="#br2" timeOffset="223754.7981">15551 11390 5805,'3'36'4128,"2"-19"-516,-5-17 0,0 0-3999,16 4-516,2 2 516,4-6 258,2-2 258,4-4 129,-2-5 258,8-1 129,-6-5 0,5-1-129,-9-2 0,-1 0 0,-6-1-129,-7 9-129,-4-6 0,-6 3-129,-7 3 0,-8 8-129,-5 2-129,-4 2 0,-3 1 0,-2 4 0,-1 8 0,0 6 0,2 3 129,1 5 0,5-1 129,1 3 0,3 0 0,6 5 258,4-4-129,8 3 0,0-4 129,9 4 0,3-8 129,14 4-258,0-7 0,8-3-258,7-6-258,-1-9-1032,10-4-3096,-2-1-516,-1-17 0,-1-1-258</inkml:trace>
  <inkml:trace contextRef="#ctx0" brushRef="#br2" timeOffset="226774.9708">16133 11321 516,'0'0'3354,"0"0"129,0 0-129,0 0-3096,6-6-258,-6 6 129,0 0 258,0 0 258,14-14 0,-14 14 0,12-9 258,0 6-129,-1-5-258,6 6-129,2-1-258,6-1 0,0 4-129,4 0 0,1 8 0,-2-1 0,0 3-129,-3-1 129,-2 3 0,-3 3-129,-5-1 129,-2 6 0,-3-6 0,-5 8-129,-3-3 129,-2 3 0,-3 2-129,-6-1 129,-6 1 0,-3 0 129,-4 0-129,-4-1 129,-3-4 0,-1 2 258,-1-8-258,2 0 258,-1-11 0,3 0 0,0-2 258,9-6-258,-3-4-129,8-2 0,5-3-129,5 0 0,3 1-258,4-1-129,14 3 0,-3-1 0,13 2-258,-2 1 258,7 6 0,-4-4-387,9 8-903,-10 0-2064,0-6-516,7 6-258</inkml:trace>
  <inkml:trace contextRef="#ctx0" brushRef="#br2" timeOffset="227354.0039">16754 11194 2580,'8'15'4128,"-8"-15"-129,6 14-387,-6-3-2580,5 3-1548,-2 2 387,2 4 129,-1 4 129,2 1-129,-1 6 258,1-2-129,1 7 258,-2-2-129,2 1 129,-5-2 129,1 4-258,-3-9 129,0 4 0,-9-9 0,3 2 0,-7-9-129,4 0 0,-5-11 0,14-5 129,-20 0-258,14-8 258,0-13 0,6-1 0,0-12 0,6 2 129,6-9-258,6 0 0,5 0-129,8 2-129,5 5-129,3-2-387,11 16-645,-9-3-2838,11-1-645,-2 8-129,-4-2-387</inkml:trace>
  <inkml:trace contextRef="#ctx0" brushRef="#br2" timeOffset="247002.1277">7700 10157 1032,'-9'0'1935,"9"0"-516,0 0-129,0 0-516,0 0-258,0 0-129,0 0-387,0 0 0,0 0-129,0 0 129,0 0 0,0 0 129,0 0-129,5-6 129,-5 6-129,13 0 129,-13 0 0,19 0-129,-8 3 0,1 2 0,3-3 0,0 2 0,-2-1 258,2 0-129,-1-1 129,4-1 0,-4 1 258,6-2-129,-1 0 129,2 2-129,2-2 129,5 0-258,1 0-129,2 3 0,2 0-129,2-2 0,3 3 0,0-3-129,0 4 129,1-3 129,-2 2 129,2-2-129,0-2 258,1 4 129,0-4 0,3 0 129,-2 0-258,7-1 129,-2-5 0,3 2-129,2 1-258,2 0 0,-3 1-129,2-1 0,-2 1 129,0 0-129,1 2 129,2-3 129,-4 1-258,-1-1 129,1-1-129,2 1 0,-3 2 129,0 0-129,-1 1 129,0 0-258,2 4 129,2 0 0,-1 2 0,2-3 0,3 2-129,-1-1 258,2-1-129,2 4 0,-2-5 129,2 1-129,-3-1 129,2 1-129,-2 0 129,-1 1-129,0-2 129,1-2-129,-2 3 0,-1 1 0,1 1 129,-1 0-129,1-2 129,-1 1 0,0 1 0,1 0 129,-1-2-129,3 2 258,-4-5-129,3 4 0,-4-4 0,5 0-129,-3 0 0,2 0 0,-2-5-129,2 1 0,4 1 129,0 1-129,2 0 129,-1 2-129,1 0-129,1 0 129,-1 2 0,-1 1 129,1-1-258,-2 2 129,-3 1 0,-3-3 129,-1 1-129,-2-1 0,0 6-516,-7-7-1677,1 5-2193,5 1-258,-15-11-387</inkml:trace>
  <inkml:trace contextRef="#ctx0" brushRef="#br0" timeOffset="313097.9082">1346 13641 645,'0'0'3225,"8"0"-387,-8 0-1161,0 0-516,0 0 129,0 0-387,0 0-129,-9 5 0,9-5-129,0 0-258,-11 14 0,11-14 129,-4 19-387,1-7 129,1 2-129,2 4-129,0 5 129,0 3-129,2 5 129,3 3 129,1 7 0,-1 0-129,2 5 0,-2-1-129,3 1 129,-6-1 0,5-2-129,-7-4 0,0-6 129,0-4-129,0-4 0,-4-6-129,0-7-129,4-12-387,0 0-645,0 0-774,-4-9-1548,1-18-516,3 3 129</inkml:trace>
  <inkml:trace contextRef="#ctx0" brushRef="#br0" timeOffset="313661.9405">1333 13684 2451,'-17'-4'2838,"17"4"-645,-21-8-516,21 8-516,-15-14-258,8 0-258,7 14-258,0-24-129,0 8 129,6-2-129,4 3 129,0-4 129,7 4-129,1-1 258,5 0-258,2 4 0,5 2-129,0 3-129,3 2 129,1 4-129,-1 1-129,-2 1 0,0 9 129,-5 2-129,0 3 0,-5-2 129,-3 3-129,-3-1 129,-3-1 0,-4 3 0,-1-3 129,-7-14 0,8 25 129,-8-25 0,0 21 129,0-21-129,-12 20 0,-4-13 0,4 5 0,-9-5 0,-2 3-129,-6-3-129,0 3 129,-3-4 0,0 2-129,-1-1-258,2-2 129,5 3-258,1-4 129,7 1-258,0-5-645,18 0-1032,-9 12-2064,9-12-258,0 0-258,5-9-129</inkml:trace>
  <inkml:trace contextRef="#ctx0" brushRef="#br0" timeOffset="314549.9913">1722 13914 1935,'0'0'3354,"0"0"258,0 0-387,0 0-2967,0 0-129,2-12-258,-2 12 129,0 0 129,10-14 258,-10 14-129,12-9 129,-12 9 129,18 0-258,-5 0 129,0 6 0,3 2-258,4 3 0,1 2-129,5 3-129,-1 4 0,3-3 129,-1 3-387,0-1 387,-2 0-258,-2-1 258,-3 0-129,-4-3 258,-2-3 0,-14-12 129,16 21 258,-16-21-129,0 18 0,0-18 129,-11 19-129,-3-14-129,-1 2 0,-6-4-129,-1-1-129,-3 0 0,-3-2 0,2 0 0,-1 0 0,-1 0 129,5 0-129,2-2 0,2 0 0,6 0 0,13 2-129,-17-8 0,17 8 0,0-17 129,1 5-129,12-5 0,2 0 129,4-3 0,5-3 0,1 3 0,5-2-129,1 8-258,-1-1-516,5 13-516,-9-3-903,2 5-1677,1 11-129,-10-2 259</inkml:trace>
  <inkml:trace contextRef="#ctx0" brushRef="#br0" timeOffset="315174.0269">2388 13875 2322,'0'0'2322,"0"0"0,0 0-3225,12 0 0,-6 11 387,-2 1 258,0 5 516,1 8 258,-2 0 129,2 6 258,-2-2-258,1 1 0,-2 0-129,0 0 0,0-3-129,0-1 129,-1-9 0,2 0 258,-3-17 129,1 19 129,-1-19 129,0 0 0,0 0-129,3-17-258,-3-8-129,6 2-129,-3-6-129,3-2-129,-1-6-258,3 4 129,0 1-258,2 6 258,-1 2-129,2 6 129,3 0-258,3 7 129,2 0-129,2 4 129,2 3-129,2 2 0,0 2 0,1-2-645,3 2-1032,-3 7-2193,-2-7-129,2 5-387</inkml:trace>
  <inkml:trace contextRef="#ctx0" brushRef="#br0" timeOffset="315894.0678">3286 13834 5676,'-19'17'4386,"2"-11"-258,6 8-516,-11 0-2709,4-1-1161,-2-4-258,4 5 387,-1-4-129,4 2 129,1-2 258,12-10 0,-14 18-129,14-18 0,-1 16 129,1-16-258,8 12 0,5-7 0,4 2 0,4 1 0,1 0-258,8 2 129,-4-2-258,4 6 0,-2 1 129,0 4-129,-4-3 129,-3 1 387,-5 0 258,-8-5 387,1 4 129,-9-4 258,0 0-129,-14-7 0,4 4 0,-12-9-258,3 0-129,-9 0-258,4-1 0,-4-7-258,5 1 129,4-3-129,2 2-258,7 1-129,10 7 0,-7-13-258,7 13-129,12-11-1032,-12 11-2451,24-17-258,0 12 129</inkml:trace>
  <inkml:trace contextRef="#ctx0" brushRef="#br0" timeOffset="316211.0863">3699 13987 6837,'13'19'4515,"4"5"-387,-17-24-387,16 0-3483,-16 0-903,12 12 258,-3-2 0,-1 6 258,-2 1 258,-2 3 258,2 4-129,-2-2 0,2-1-516,5 7-1677,2-13-2064,-13-15-387,25 0-129</inkml:trace>
  <inkml:trace contextRef="#ctx0" brushRef="#br0" timeOffset="316443.0995">3966 13734 9288,'9'30'3870,"-9"-30"-516,0 0-1677,0 0-4773,11 0-1032,-11 0-1032,0 0 387</inkml:trace>
  <inkml:trace contextRef="#ctx0" brushRef="#br0" timeOffset="316846.1226">4028 13986 2193,'8'16'4128,"-8"-16"0,0 0-1032,16 2-903,-9-7-645,11-4-645,-9-8 0,11 4-387,-5-6-258,6 4 0,-4-4-129,3 8 0,-5-2 0,1 8 0,0-2 129,-1 4 0,0 1 0,0 2 0,1 0 129,0 2-129,0 6 129,1 2-129,-2 4 129,0 2-129,-3 1 129,1 7-129,-5-2 129,-1 5-258,-3-3 0,-1 2-129,0 1-258,-3-9-774,11 11-1419,-2-15-1935,-9-14-516,21 7-129,-8-11-258</inkml:trace>
  <inkml:trace contextRef="#ctx0" brushRef="#br0" timeOffset="317509.1605">4866 13791 4902,'0'0'3225,"0"0"-516,12 7-387,-12-7-4128,0 0 387,0 0 516,-6 3 903,6-3 516,-16 7 387,16-7 645,-18 9-129,18-9 258,-21 10-645,21-10-258,-17 12-516,17-12 0,-18 12-129,18-12 129,-18 17-129,18-17 0,-15 22 258,10-9-258,-1 4-129,2-3 129,1 9 0,2-2 0,1 1 129,1 4-129,6-5 0,4 1 0,5-6 129,7 1-129,4-11 0,6-6 0,2-11-129,6-10 258,-1-9-387,0-3 258,-3-10-129,-2-1 129,-11-3 129,0 2 129,-12 2-129,-4 8 129,-8 6 0,-3 8-129,-14 7 0,1 9-129,-5 5-258,-4 14-129,5 8-387,-7-1-516,10 15-645,-9-7-1548,7 4-1161,4-4-516,2-4 516</inkml:trace>
  <inkml:trace contextRef="#ctx0" brushRef="#br0" timeOffset="317862.1806">5066 13934 903,'8'50'3483,"-8"-21"-516,0 2-903,6 8-258,-1 0-129,5 7-258,-2 3-258,8 9-129,0 3-387,3 6 129,-3-2-129,1 4 129,-7-9-129,2 10 129,-11-17 0,1 0 129,-7-14-129,-1-3 0,-15-14 0,6-5-516,-9-14 0,-2-6-258,-2-14-129,-6-19-258,7-6-774,-12-25-1806,7-5-1677,5-6-258,5-5-387,6-2 258</inkml:trace>
  <inkml:trace contextRef="#ctx0" brushRef="#br0" timeOffset="318501.2173">4030 13697 2322,'9'-10'4386,"-9"10"0,0 0-258,0 0-1935,0 0-1161,0 0-516,0 0-129,0 7-129,0-7 0,0 0 0,0 14 129,0-1 0,0 0-129,-3 8 0,1 3-129,-1 2-258,3 16-645,-6 6-3225,5-3-516,1 5-258,-1-7-258</inkml:trace>
  <inkml:trace contextRef="#ctx0" brushRef="#br0" timeOffset="484960.7382">6382 13551 129,'13'-4'3741,"-13"4"129,-3-13-129,3 13-1935,0 0-903,-14-14 129,14 14-258,-18-8 0,18 8 0,-23-7-129,11 6 129,-5-5-258,3 6 0,-5-5-258,3 5 0,-4 0 0,-1 3-258,2 2 0,-2 6 0,-1 6-129,-2 4 0,3 4 129,-3 3-129,-2 7 0,1 0 129,-2 8 0,1 3 0,-1-3 129,2 6 0,-1-5 0,4 2 0,3-3 129,3 0-129,5-7 0,5-2-129,5-5 0,1-4 129,8-4-129,6-4 0,7-2 0,5-2 0,6-4 129,3-5-129,5 0 0,3-4 0,0 0 0,0 0 129,-2 0-129,-4-3 0,-5 0 258,-3 1-258,-8-1 0,-2 3 0,-4-2 129,-4 0-129,-11 2 0,15-3-129,-15 3-387,0 0-516,0 0-3096,10-3-258,-10 3-258,0 0-258</inkml:trace>
  <inkml:trace contextRef="#ctx0" brushRef="#br0" timeOffset="509664.1511">6658 13546 1806,'0'0'2451,"0"0"0,0 0-645,0 0-129,0 0-387,0 0 0,0 0-645,0 0 0,0 0-516,6 8-258,-6-8 129,1 12 0,-1 0 0,1 2 129,2 5 0,-1 2 0,2 5 0,-1 3 0,3 6 0,0 5 129,0 6-258,-1 0 129,0 8 0,-2-4 0,-1 3 129,-2-2 129,-5 0 387,-5-8-258,5 1 258,-10-13 0,8-1-129,-5-11-129,6 1 0,-2-5-387,8-15-258,0 0 0,0 0-387,0-7-1290,5-15-2193,5-11-387,7 0-129,-7-17 0</inkml:trace>
  <inkml:trace contextRef="#ctx0" brushRef="#br0" timeOffset="509990.1698">6721 13987 4128,'32'-27'4128,"0"4"-258,-5-18-258,8-1-3483,8-4-258,8-3 0,0-2 0,-2 6 0,-3 1 0,-9 10 0,-5 3 129,-10 9 0,-6 5 0,-3 7-387,-13 10-258,0 0-1548,11 16-1548,-11-16-129,-6 25 129</inkml:trace>
  <inkml:trace contextRef="#ctx0" brushRef="#br0" timeOffset="510308.188">6864 13808 2322,'-8'31'3741,"8"-31"387,0 23-516,-3-11-2193,3 1-1161,9 0-258,2 3 129,2 4 0,3-1 0,2 3-129,2 1 258,3 2-129,-1-5-129,0 7 0,-1-6 258,2 0-258,-6 2 0,-1-5 0,-4 5-645,-3-9-1161,-3-2-1935,7 3-129,-13-15-129</inkml:trace>
  <inkml:trace contextRef="#ctx0" brushRef="#br0" timeOffset="510897.2217">7398 13598 1806,'12'16'3225,"-1"2"129,-11-18-1935,8 20-1032,0-4 387,2-3 129,1 10 129,-2-4-129,3 10 0,-5-6 129,4 5-129,-4-5-258,4 2-129,-7-2-129,3-2 129,-1-7-258,-1-2-258,-5-12 0,7 16-129,-7-16-258,0 0-516,21-4-645,-16-13-387,10-1-903,3-1-1032,-4-14-387</inkml:trace>
  <inkml:trace contextRef="#ctx0" brushRef="#br0" timeOffset="511632.2637">7943 13546 1032,'0'0'3741,"6"-9"387,-6 9-1548,0 0-258,0 0-1032,0 0-516,0 0-387,-8 8 0,8-8-129,-12 9-129,0-4 129,0 4-129,-3 5 0,-4 2 129,-3 3-129,-4 10 0,-6 1 0,-1 5 258,-6 1-258,0 5 129,2-7-129,4 2 129,6-7-129,3-7 0,10-4 0,6-7-129,8-11 0,0 0-129,0 0 0,9 0 129,-9 0-129,13-7 258,-13 7-258,13-9 258,-13 9-258,0 0 129,0 0 129,0 0-129,0 0 0,0 0-129,0 0 0,0 0-129,0 0 129,-6-6-129,6 6-258,0 0 258,0 0 0,0 0 0,0 0 258,0 0-129,0 0 129,0 0 0,0 0 129,0 0-129,0 0 0,0 0 129,0 0 0,0 0-129,0 0 129,4 10-258,-4-10 258,6 15 0,-4-3-129,0 6 0,0 5 129,-2 8 0,0 3 0,-2 15 387,-6-6-129,2 9 129,-4-5-129,4 2 258,-4-10-258,7 0 0,-2-11-258,5-13-387,4 2-1161,-4-17-2838,19-6-129,-4-13-387,-9-21-129</inkml:trace>
  <inkml:trace contextRef="#ctx0" brushRef="#br0" timeOffset="513928.395">8775 13660 4257,'2'22'4257,"-2"-22"-387,0 16-129,-2-5-2193,2-11-1677,0 12 258,0-12 129,0 12 0,0-12 129,-2 13 129,2-13-129,-4 11 129,4-11 0,-5 11 0,5-11-258,-4 12 0,4-12 258,-5 11-387,5-11 129,-4 14-129,4-14-129,-4 20 0,1-8 129,1 5-129,-1 7 129,0 2-129,0 4 0,0 5 0,0 0 129,-1 0-129,1 0 129,-2-1-129,5-8 0,-3-2 129,3-7-129,0-2 129,0-15 0,0 17 0,0-17 0,0 0 129,9-10 0,-2 0 129,-1-9-129,7 1-129,-3-10 129,2-1-129,3-5-258,-1 1 129,5-2-129,-2 4 129,1 0-129,1 2 129,-2 7-129,-1 2 129,-2 7 0,2 2-129,-5 10 129,3 0 0,-2 1-129,-2 5 129,3 7-258,-2 1 516,-2 5-258,2 5 0,-4 0 129,0 4-129,-4 4 129,0-1 0,0 4 129,0 9-129,-3-8 129,0 5 0,0-6-129,-2 0 129,-2-6-129,3-1 0,-1-9 0,1-7 0,1-11-258,0 0-258,0 0-903,0 0-3225,7-27-258,-1-4-258,-1-9-516</inkml:trace>
  <inkml:trace contextRef="#ctx0" brushRef="#br0" timeOffset="514948.4534">9150 13166 1,'0'0'3353,"-15"0"259,15 0 129,0 0-2322,0 0-645,5-9 258,-5-5-258,10 6 258,-5-9-129,13 7-258,-7-9 0,10 10 0,-3-3-387,7 2 0,2 4-129,0 1-129,0 5 0,-2 0 0,0 5 0,-1 2 0,-4 5 0,-6-2 0,0 5 0,-6 1 129,-3 5 129,-4-1 0,-1-1 129,-1 7-129,-8-4 258,0 0-258,-6 0 129,1-3 0,-3-5-129,3 0-258,-2-6 129,0-1 0,2-4-129,4 2 0,10-5 0,-17 2 0,17-2-129,0 0 0,0 0 0,0 0 0,0 0 0,0 0-129,0 0 0,9 7 129,2-3 0,4 1 0,2 3 129,3 2-129,0 1 129,0 0 0,-1 2-129,-2 0 129,0 7-129,-4-1 129,-3 0-129,-3 1 129,-2 4 0,-3-3 129,-2 1 0,-1 1 258,-10-7 129,3 6 258,-9-11-129,4 5 0,-7-12 0,2 6 0,-5-10-258,-1 2 0,-2-2-258,1 0-129,-1-4-258,0-7-516,13 11-2451,-7-6-1290,6-2-645,0-10 0,3-11-516</inkml:trace>
  <inkml:trace contextRef="#ctx0" brushRef="#br3" timeOffset="523640.9506">19519 9852 258,'-3'12'903,"3"-12"129,0 0-258,0 17 129,0-17-387,0 24 0,5-7-258,-4 9 129,-1 1-258,1 9 129,-1 6-129,0 6 129,0 0 129,-2 5-129,-3-1 258,2-7-258,0-4 258,-1-9-387,4-6-516,0-26-2451,5 20 0</inkml:trace>
  <inkml:trace contextRef="#ctx0" brushRef="#br3" timeOffset="524223.9839">19446 9699 2709,'0'0'3999,"3"15"-645,-3-15-129,12 0-2709,-12 0-1419,22-7 129,-8-3 0,5 4 516,2 0 258,-1-7 387,6 1 258,-4 3 129,6 2-129,1-1 0,4 6-129,-3 2 0,5 0-387,-3 5-129,1 7-129,-5 2 0,-3 6-129,-5 1 129,-2 4 129,-6-4 0,-6 3 129,-5 1 258,-1 0 0,-7-4 0,-4 4 387,-10-4-258,-1 0 129,-11-4 0,0 5 0,-8-7-258,0 2 0,-2-5-129,-1 0 0,2-7 0,8 4-129,2-7 0,5-1-129,6-1-129,5-2-129,16 2-258,-21-12-645,21 12-1935,0 0-1419,7-15-129,7 9-258</inkml:trace>
  <inkml:trace contextRef="#ctx0" brushRef="#br3" timeOffset="526792.1308">19857 10069 2193,'0'0'3096,"-15"0"-129,15 0-258,0 0-645,0 0-387,0 0-645,0 0-129,0 0-516,0 0-129,0 0 0,6-3-129,-6 3 0,22 0 0,-10-2 129,8 0 0,-1 1-258,1 1 0,3 1-258,-2 6 258,2-2 0,-6 3 0,4 4 0,-9 1-129,5 3 258,-9-2-129,-1 4 258,-4 3-258,-3-1-258,0 1 129,0 3-129,-7-5 258,-1 1-129,-2-1 129,-3-1 0,1-6 0,-4-1 0,3-1 129,-5-5 0,1 1-129,-1-5 129,-1-1-129,0-1 0,-3-5 129,2-1-129,-1-1 258,1-6-258,2 2 129,2-1-129,1 1 0,3 0 0,5 0-129,1 1 129,4 0-258,2 11 258,2-18-129,12 11 129,7 2 0,6-1 0,10 2 0,6 2 0,6-1-129,5 3-129,-2 0-258,7 0-903,-13 3-2064,-3-3-645,1 5-129</inkml:trace>
  <inkml:trace contextRef="#ctx0" brushRef="#br3" timeOffset="527396.1654">20307 10018 258,'0'15'2967,"9"4"-258,-8-9-1806,9 5-1032,1-1 129,0 1 258,0 2 258,-3 0 0,1 4 129,-4-1-129,0 2 258,-5 0 0,0 2-387,0-2 0,0-3 0,-3 2-258,-1-4 0,3-3 258,1-14 0,-4 15-129,4-15 387,0 0 0,0 0 0,0 0 0,0-11 129,-2-6-258,2 2-129,0-5-129,0-3-129,0-5-129,0 0 129,0 3-387,2-1 129,2 1 0,0 4 0,3 4 0,4 2 0,1 3 0,2 2 0,6 6 129,-1-1-129,4 5 0,0 0 129,1 0-258,-3 2-258,1 6-1935,2 1-1548,-24-9-258,25 4 129</inkml:trace>
  <inkml:trace contextRef="#ctx0" brushRef="#br3" timeOffset="527996.1994">21099 10036 5031,'18'4'4257,"-18"-4"-516,0 0-1419,-12 9-2451,-2-8-258,0 4 387,-7 1 0,-4-1 387,-2 3 0,-3 0 129,1 1 0,-1-1 0,5 4-258,2-5 129,3 2-387,5-4 0,15-5-129,-12 10 129,12-10-129,8 7 0,6-5 129,5 2-129,1-2 129,4 5 0,3-3-129,3 6-387,-6-2 0,3 7-129,-5-4 258,-1 3-129,-6 1 258,-5 0 387,-3-1 129,-7-14 645,-3 24 0,-12-18-129,-2 8 0,-7-5-129,1-1-129,-3-2-387,-1-3-129,0 0 0,3-3 0,4 0 0,5-3-129,2-2-129,13 5 129,-12-18-129,12 8-129,8 2-387,6-8-774,13 1-1161,3 0-903,1-8-774,15 0 0</inkml:trace>
  <inkml:trace contextRef="#ctx0" brushRef="#br3" timeOffset="528209.2119">21419 10086 1806,'5'34'3354,"-5"-12"0,0-4-387,0 6-387,0-8-774,0 6-516,0-7-774,2 1-258,0-2-387,-2-14-387,9 15-1419,-9-15-2322,0 0-129,12-14-129</inkml:trace>
  <inkml:trace contextRef="#ctx0" brushRef="#br3" timeOffset="528400.2228">21454 9873 8256,'18'34'4515,"-18"-34"-645,19 26-1677,-12-15-6708,-7-11-387,20 15-387</inkml:trace>
  <inkml:trace contextRef="#ctx0" brushRef="#br3" timeOffset="529084.2619">21730 10007 2709,'18'7'4515,"-18"-7"-516,0 0 129,0 0-2838,0 0-1032,5 18-129,-5-7 258,-3 3 129,3 6 129,-7-1-129,5 8 0,-6-6 129,8 8-258,-3-9 0,3 4 0,4-10-129,10-3 0,7-11-129,5 0 0,8-10-129,2-8 0,2-6 0,5-2 0,-1-6-129,0 3 258,-10 2-129,0 3 129,-7 0 0,-3 8 0,-6 4 0,1 6 0,-7 6-129,-10 0 129,19 10-129,-11 4 129,-2 3-129,2 4 258,-2 2 0,0 5 0,-3 1 0,0 0-129,-1-1-129,-2-6-387,9 9-903,-9-16-3096,3-4-516,-3-11-258,20 0-387</inkml:trace>
  <inkml:trace contextRef="#ctx0" brushRef="#br3" timeOffset="529792.3024">22482 10143 3354,'0'33'4773,"4"-19"-516,-4-14-129,16 3-2967,-4 0-1419,7 1-129,-1-4 129,4 0 129,1-7 129,0-2 258,1-2 129,-8-3 387,6 2 129,-14-7-387,2 5 129,-10-2-387,0 4-129,-2 0-129,-8 3-129,-4 0-129,-4 2 129,0 3-129,-2 4 258,-1 2 0,1 3 0,0 4 129,2 2-258,-2 3 387,7 3-258,-1 5 129,7 2-129,4 1-129,3 4 0,7 10-258,10-1 129,7 12-258,4 3 0,7 6 129,-3 1 0,2 6 0,-3-5 258,-2-1 0,-6 0 0,-6-10 129,-5-5-129,-3-7 129,-6-6-258,-3-4 645,-6-6-387,-8-9 129,-3-3 258,-7-5-129,-2-5 129,-6-3 258,3-6 0,-6-11-387,8-6 258,-3-8 0,10-1-129,3-11 0,16-2 0,3-8 0,20-4-258,11-6 129,12 1-258,13-2 129,7 1-129,8 4-129,-2 1-516,8 10-903,-11 3-2967,-5-1-258,-5 10-516,-18 0 0</inkml:trace>
  <inkml:trace contextRef="#ctx0" brushRef="#br3" timeOffset="532053.4317">23315 10376 7224,'23'18'4902,"-9"-4"0,-14-14-516,0 0-3741,0 0-645,0 0 0,0 0 0,0 0 0,0 0 0,0 0 0,0 0-129,0 0-129,0 0 129,0 0-516,-11-1-1548,11 1-2322,-11-9-258,1-3-258,3-2 646</inkml:trace>
  <inkml:trace contextRef="#ctx0" brushRef="#br3" timeOffset="532285.445">23321 9962 7224,'0'0'4773,"0"0"129,12 3-645,-12-3-3096,1 10-1548,-1-10-258,6 17-387,-6-17-1935,0 12-1419,0-2-516,0-10-129</inkml:trace>
  <inkml:trace contextRef="#ctx0" brushRef="#br1" timeOffset="539635.8654">19724 11078 258,'-14'7'2838,"14"-7"-645,-13 4 258,13-4-387,-14 9-387,14-9-129,-17 7-516,17-7-516,-17 14-258,4-4 129,0 1-258,-2 2-129,-1 7 129,-1 0 0,-1 2 129,-1 3 0,4 4 258,-2-2-129,5 4 0,-2-1-129,7 0 129,1-3 0,6 2-129,0-8-129,7 1 129,5-3-258,5-1 0,5-5 0,7-3 129,2-3-129,5-5 0,5-2 0,3 0 0,1 0 0,0-5 0,-1-2 129,-3 0-129,-5-3 258,-5 6-129,-11-3 129,0 6-129,-8-3 0,-12 4-129,14 0-516,-14 0-1806,0 0-1935,-8-13-387,8 13-258</inkml:trace>
  <inkml:trace contextRef="#ctx0" brushRef="#br1" timeOffset="540043.8888">20062 10807 4128,'0'11'4257,"-5"3"-516,5-14 0,-1 11-3354,-3 5-903,4 1 129,0 4 258,2 1 129,-1 2 0,1 1 129,-1 3 129,-1 1 0,4 3 129,-4 4 0,0 7 0,0 3-258,0 6 258,-1-2-387,1-1 129,0-3-258,0-3-258,1-1-516,1-16-774,7-7-2064,4 3-774,-13-22 387</inkml:trace>
  <inkml:trace contextRef="#ctx0" brushRef="#br1" timeOffset="540823.9334">20316 11169 1419,'0'-11'3354,"0"11"258,6 2-1935,-6-2-903,16 0-258,-5 0 129,7 0 129,-3 0-258,8 0 129,0 0-258,3 0-129,-1 0 0,4 3 0,-4 2-258,1 1-258,-1 6 258,-4 2-258,-1 3 129,-1 4 0,-4 3 0,-3 3 0,-2 1 129,-1 1 0,-5-4 0,-1 2 129,-3-3 0,-2 2 129,-6-5 0,-1-1 0,-5-6 0,-3 1-129,-2-7 0,0-1 129,0-4 0,-1-1 258,-4-4-129,7-3 0,-4-4 0,3-2 0,3 0 129,4 2-258,-3 0-258,6-2-129,8 11 0,-8-17-129,8 17-129,0-14 258,10 8-129,2 0 129,7-3-129,3 2 258,4 0-129,0 1-129,5 5-774,-2-7-1677,-5 1-1290,10 5-387,-10-7 129</inkml:trace>
  <inkml:trace contextRef="#ctx0" brushRef="#br1" timeOffset="541543.9746">21241 11163 3870,'10'17'3741,"-18"-17"-258,8 0-129,-15 6-3354,2 1-645,-7-3 258,-3 4 258,-4 4 645,-6-6 129,4 9 258,-4-5-129,5 5 129,-2-3-258,8 2-387,4-2-258,4-2-129,10 4-129,4-14 0,1 22 0,8-11-129,9 3-129,-1-6 0,4 8 0,-2-7-387,5 8-774,-9-2 129,3 4-258,-8-4 258,0 4 0,-5-2 1032,-4-1 645,0 0 903,-1-16 903,-9 21 258,-7-14-129,2 5-129,-10-10-258,2 2-1161,0-3-1290,-8-1-1290,8-5-1806,6 0-774,-3-11 129</inkml:trace>
  <inkml:trace contextRef="#ctx0" brushRef="#br1" timeOffset="542072.0048">21625 11231 4644,'-15'20'4644,"-6"-11"0,3 6-516,-9-1-2193,1-5-2193,2 6 0,0 1 129,-2-1 0,5-1 0,-1-5 0,5 0 258,1-4-129,16-5 0,-19 11 0,19-11 0,0 0 0,-1 13 0,1-13-129,13 14 0,2-6 0,3 2-129,1 0-258,5 5 129,-5-3-129,5 3-258,-5-3 258,1 6 129,-5-4 129,-5 1 387,1 1 387,-11-5 258,0 3-129,-11-9 129,1 6 129,-13-6-129,2 3-258,-5-5-387,-3-2-258,3 0-129,-4-2-387,12 1-774,-7-9-1290,7-6-1677,18 15-387,-15-29 258</inkml:trace>
  <inkml:trace contextRef="#ctx0" brushRef="#br1" timeOffset="542357.0211">21900 11308 6450,'0'42'4773,"-1"-28"-129,1 10-516,-6-7-3354,6 6-1161,-3 3 129,3-1-129,-5-2 129,5 3 0,-1-11-258,1 6-516,0-21-1419,0 16-1806,0-16-387,9 0 258</inkml:trace>
  <inkml:trace contextRef="#ctx0" brushRef="#br1" timeOffset="542573.0334">22005 10909 11094,'-4'38'5160,"4"-21"-516,2 0-258,-2-17-5805,14 20-3096,-7-8-645,4-1-129,1-5-387</inkml:trace>
  <inkml:trace contextRef="#ctx0" brushRef="#br1" timeOffset="543008.0583">22432 11001 6063,'-24'28'4644,"9"-20"-774,13 11 129,-5-5-4128,4 9-258,-1 1 387,-3 3 516,3 7-129,-2-1 0,6 9 129,-4-1 0,4 7-129,-3 2-258,3 3-129,0 4-258,0-1 0,0 1-387,0-4-129,3 4-387,-3-11 0,4-1-129,-4-13 129,2 1 258,-2-13 129,0-3 258,0-17 0,0 0-516,-15 0-903,-3-25-1419,7 11 129</inkml:trace>
  <inkml:trace contextRef="#ctx0" brushRef="#br1" timeOffset="543376.0791">22139 11603 645,'-13'-38'774,"13"26"-516,10 2 387,6 3 258,6-1 0,6 0 258,5-1 0,6 3 516,3-1-387,5 1 258,-2-4-387,5 1-129,-2-1-387,0 4 0,-3-3-258,-2 1 0,-3 0-387,-5 2 129,-3 1-129,-5 2 258,-8 0 129,-1 3 258,-18 0-129,17 14 129,-17-1 0,0 7 129,-4-2-129,3 12 0,-8-2-129,5 3-258,-1-3 0,4-3 129,1-3-387,0-7-645,5 2-1032,-5-17-2709,17 0-387,-2-12-129,-4-15 0</inkml:trace>
  <inkml:trace contextRef="#ctx0" brushRef="#br1" timeOffset="543553.0892">23026 11117 7482,'12'23'5031,"-12"-7"-258,5 1-774,-5-17-2709,11 21-4386,-11-21-1677,13 16-387,-13-16-129</inkml:trace>
  <inkml:trace contextRef="#ctx0" brushRef="#br1" timeOffset="544368.1361">23130 11321 1161,'10'55'3741,"-9"-38"258,13-2-645,0-1-2193,-4-10-258,9-4 0,-6-5-258,7-6 0,-3-6-129,1-1 0,-5-6-129,4 3 129,-8 0-258,1 4 0,-7 0 129,0 5-258,-3 1 129,0 11-129,-20-4 0,4 4-129,-5 2 0,-4 5 0,-3 4 0,-2 2 129,-1 3-129,2 2 129,-2 2 0,7 4-129,2 0 0,6 1 129,7 2-129,6-1-129,3 3 129,13-2 0,6-1-129,7-4 129,4-2 0,7-8 0,3-3 0,5-7-129,2-6 129,0-11-129,0-9 0,-2-2 0,-3-4 0,-7-5 129,-3 1 0,-7-1-129,-4 10-129,-8-3-129,0 14-258,-6-6-129,-7 20 129,9-17-129,-9 17 129,0 0 387,8 12 258,-4 5 258,-4-1 129,0 10 129,0-2 129,5 8-258,0-4-129,3 3-387,5 1 129,1-3 0,3-2 0,-1-1 258,-2-9 0,-1 3 258,-13-20 0,19 22 129,-19-22 0,0 0-129,0 0-258,-13-3-129,-3-10 0,-1-3 129,-4-6-129,2 0 258,-2-7-258,6 0 0,3 0 0,9 4 0,3-2 258,14 4-387,8 9 0,8-1-129,9 8 0,6-4-516,15 11-1290,-2 0-2451,2 0-516,2 0-258,-6-4 129</inkml:trace>
  <inkml:trace contextRef="#ctx0" brushRef="#br2" timeOffset="552113.5789">19181 11952 516,'-3'14'1419,"3"-14"129,0 0 0,13 7-129,-2-4-129,5-3 0,3 0-387,5 3-387,5-1-129,6 3-258,6 0 129,9 0 258,10 2 129,8-2 129,20 6 258,10-8-129,27 6 0,10-6 129,24 6-258,18 2 0,20 3-516,15-2 0,18 5 0,16-4-258,12 3 0,16-1-387,2-7-1290,9-6-2580,8 2-258,-12-5-129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4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0 755 1,'38'-1'5,"8"2"0,-1-3-1,8 2-1,2 0 0,7 0-1,4 0-1,0-1 1,2 0-1,4-1 0,3-1 0,-1 0 0,3-1-1,-2-2 0,0 0 0,2 1 0,-1 0 0,2 0 0,2 0 0,1 0 0,1 1 0,4 1 1,1-1-1,0 1 0,0 2 0,0 0 0,-1 1 0,2 1-1,-2-1 1,-1 1 1,-1-2-1,-1 1 1,0-1 0,-1-1 0,-2 1 0,0 0 1,-1 1-1,-1 2 0,-1 1-1,-1 1 0,-2-1 0,-1 1 1,-1-1 0,-2 0 1,1 0-1,-1-1 1,2 1 0,1 0-1,1 0 1,-2 1 0,0 1-1,0 1-1,0-2 1,0 2 0,-2-1 0,2 2-1,-1-1 2,2 0-1,-2-1 2,-3-1 0,-1-1 0,-4-2 1,0 0-1,-5-1 1,-1 3-1,0-1 1,0 3-2,0 2-1,3 0 0,-3 2 0,-1-2-1,0-2 1,-2-2 0,-4-1 0,0-1 0,-6-1 0,0 0 0,-4-1 0,-1 1 0,-2 0 0,-1-1 0,-3-1 1,-3 0 0,-4-3 0,-1 0 0,-4-1 1,0 0-1,-3 0 0,-1 2 0,-1 1 0,-3 1-2,0 0 1,-2 1-1,-2 0 1,-9 1-1,12 0 0,-12 0 1,0 0-1,0 0 1,0 0-1,9-1 0,-9 1 0,0 0 0,0 0 1,0 0-1,0 0 0,0 0 0,0 0-1,0 0 1,0 0 0,0 0 0,0 0 0,0 0 0,0 0 0,0 0 0,0 0-1,0 0-1,0 0-3,0 0-5,0 0-7,-13 11-8,-5-8 0,-6-3 0</inkml:trace>
  <inkml:trace contextRef="#ctx0" brushRef="#br0" timeOffset="5358">2702 1780 5,'42'19'4,"6"1"0,2 1 0,8 0 0,5 0-1,5 2 0,2-3-1,9 4-1,3-4 1,6-3-1,8-2 0,4 2 0,3-3 0,6-1 0,5-1 0,2-2 1,1-3 0,1-1 2,-4-1-1,1 0 1,1-2 0,0 2-1,2-1 0,1 2 0,1-2-1,0-1-2,2-3 1,-2-3-1,-2-3 1,-3-3-1,-5-2 0,-8-2 1,-3 1 0,-5-3 0,-5 3-1,-4-2 1,-5 0 0,-4 0 0,-4-2 0,-2-3 0,-7 0 0,-6-4 0,-5 1 2,-10-3 1,-3-1-1,-8-2 1,-2-2-1,-6-3 1,-1-2-1,-2-2 0,-2-3-1,0-3-1,-4 1-1,0-4 1,-5 1-1,-4-1 1,-6 0 0,-4 1-1,-5 3 1,-6 1-1,-1 2 0,-4 1 1,-1 0-1,-1-2 0,2-1-1,-1-1 1,-1-4 0,0-1 1,-2-1-1,-1-1 0,-2-1 0,-1-2-1,-1 6 2,-2 2-2,-1 4 1,0 2-1,-1 5 1,-1 3 0,-4 3-1,-5 7 1,-3-1-1,-6-1 1,-5-1 0,-2 1 0,-4-4 0,-2 0 0,-1-2 0,0 1 0,-3 1 0,0 1 0,-2 2-1,-3 3 1,-5 1 0,-2 2 0,-3 1 0,-5-1 1,-3 2-1,-1-2 0,-4 3 0,1 0 0,-1 1 0,1 3 0,2 2 0,2 3 0,3 2 0,3 3 0,4 2 0,4 2 0,5 2 1,4 2-2,3 2 2,5 2-2,3 0 2,3 2-2,2 3 1,2 2 0,1 2 0,-1 5 0,-1 4 0,-2 6 0,-1 2 0,2 1-1,1 2 1,1 0 0,1 0 0,5 0 0,2-1 0,5-4 0,1 1 0,-1 0 0,0 2 0,0 2 1,-4 4-1,0 3 0,0 3 0,1 3 0,0 0 1,3 3-2,3-2 2,3 0-1,4-2 0,3-6 1,1-3-1,3-2 0,-1 0 0,3 0 0,-1 0 0,3 2 0,5 0 1,4 2-1,6 1 0,5-2 0,5-2 1,5-4 0,4-2-1,1-8 1,3-3 0,1-1 1,3-2-1,2-2 0,4 2 1,5-3-1,6 3-1,5 0 1,3-1 0,5-5-1,3 0 0,-1-2 0,-1-2 1,-4-1-1,-4-3 1,-4 0-1,-6-1 1,-5-2-1,-6 0 1,-6-3-1,-4 0 1,-6-1 0,-10-2-1,12 3 1,-12-3-3,0 0-4,0 0-11,0 0-9,13 3-1,-1-21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8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1206 739 0,'-75'26'2,"-1"1"-1,2 4 1,1 3-1,5 4 1,2 5-1,2 1-1,3 1 1,3 0-1,4 0 0,5 3 1,-2 0-1,4-3 1,4-2 0,3 2 0,1-2 0,3 8 0,2-1 1,2-2-1,2 2 0,2 0 0,2 1 0,2-1 0,4-4 1,2-2-1,5-4 2,4-4 0,2-3 0,5-3 1,2-1 0,3-1 0,3 0-1,2 2 1,1 0-1,4 2-1,1 1 0,3 1-1,1-2 1,3-1-1,2-1 1,1-5 0,3-1 0,3-4 0,3 1 1,3-4-1,1 0 0,1-1-1,2 0 1,2 0 0,0-1-1,-2-2-1,3 0 1,-1 0 0,2-2 1,1 0-1,3-1 0,0-1 0,4 2 0,3 0 0,2-2-1,1-2 1,4 1 0,2-2 0,0 1-1,4-3 0,2 0 1,3-1-1,0 0 0,0 1 1,4 1-1,-2-2 0,3-1 1,-1-2-1,0-1 1,-1-3-1,1-1 0,-2-1 1,-3-6 0,-2 2-1,-1-2 1,-8-2-1,-3-2 1,-7-1-1,-3-4 1,-3-4-1,-4 0 0,-1-6 1,-2-4-1,-1-3 0,-2-2 0,-1-2 0,-2-1 0,-2 1 0,-2 2 0,-4 1 1,-2 5-1,-4 2 0,-2-3 0,-4 0 0,-3 4 0,-2-2-1,-4-3 1,-1-1-1,-3-4 1,-1-2-1,-2 2 0,-2-1 0,-3-3 0,-2 2 1,-7 1-1,-1 3 0,-2 3 0,-3 2 1,-5 1-2,-3 1 2,-2-2-1,0-1 0,0 0 1,-1-2-1,-4-2 0,1-3 1,0-2-1,-2 0 1,0 3-1,-1 1 1,-4-2-1,-2 3 1,-5 0-1,-2 1 1,-4 1 0,-1 2 0,-5 4-1,-4 1 1,-2 1 0,-1 10 0,-3-1 0,2 9-1,-5-1 2,4 9-2,-3 2-2,5 6-7,0 10-8,-2-6-1,9 5-2</inkml:trace>
  <inkml:trace contextRef="#ctx0" brushRef="#br0" timeOffset="302395">4003 135 0,'0'0'11,"0"0"0,0 0-1,0 0-1,0 0-1,0 0 1,0 0 0,0 0-2,0 0-1,0 0-4,10-5-1,-10 5 1,13-12-4,-2 2 2,1 0-1,2-1 1,1-2 0,0 1 0,0 2 1,-2-1-1,-2 2 2,-2 2-1,-9 7 0,13-12 1,-13 12 0,0 0 1,14-7 0,-14 7 1,0 0-1,0 0 1,13-7-1,-13 7 0,0 0 0,0 0-1,0 0 1,0 0-1,0 0 0,0 0 0,0 0 0,0 0-1,0 0 1,0 0-2,-7 10 1,7-10-1,-18 20 0,3-5 1,-5 8-1,-8 7 1,-4 5 0,-9 8 1,-2 4-1,-5 5 0,-3 3 0,-4 3 0,0-2-1,-1-3 0,3 0 0,5-5 0,2-3 0,6-5 0,6-3-1,6-5 1,4-3 0,6-1 0,3-4 0,4-3-2,1-5 0,3-2-2,7-14 0,-8 14-6,8-14-12,-6-12-7,6-4 2,-2-5 1</inkml:trace>
  <inkml:trace contextRef="#ctx0" brushRef="#br0" timeOffset="303126">3288 600 10,'0'0'14,"-15"3"-2,15-3 1,-14 1 2,14-1 1,0 0 0,-11-1-1,11 1-4,0 0-3,-1 11-3,1-11-1,-6 21-2,-4-4 0,2 10-1,-3 5-1,-4 6 1,-1 12-1,-4 6 0,-1 4-1,2 0 0,3 1 0,2-5 0,6-4-1,5-5 1,13-11 0,10-10 0,18-9 1,14-8 0,20-12 0,12-3 0,8-9 1,10-4 1,-2-4 0,-1-1 1,-12-2-1,-12 6 1,-18 2 1,-14 4-2,-14 3 1,-10 4-1,-7 2-1,-12 5-1,0 0 0,0 0 0,0 0 0,0 0 0,0 0-1,0 0 1,0 0-1,0 0 0,0 0-2,0 0-1,0 0-5,-13 4-6,4-3-14,-3-1-1,-3-5 0,2-2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 21,'0'0'18,"0"0"-1,18-14 0,-6-4-1,10-3-2,2-13-3,12-6-1,5-10-3,10-7-2,4-5 0,6-3-2,2-1-1,0 3-1,-2 3 0,-5 7 0,-5 3-1,-5 5 0,-7 2-1,-6 7 0,-5 1 0,-4-1-2,1 2 0,-6-1-2,2 6-4,-8-2-9,-2 6-9,-3 4-1,-5 2 1,-6 9 1</inkml:trace>
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779 187 20,'0'0'16,"1"-11"-4,-1 11-5,0 0-6,-12-10-4,3 6-4,-6-2-1,-1 0 0,-5 0 0,-5-2 2,-4 0 3,-2-3 3,-1 1 1,-2-2 2,2 2 0,-2 1 0,2 3-1,1 1 0,1 4-2,2 2-2,-1 3 0,0 4-1,1 0 1,1 5-1,-1-2 1,-1 2 1,3 1 1,0 0 1,2 0 0,2 0 0,2 0 1,3-1-1,4-1 1,2 2 0,4 2 0,0-1-1,4 4 0,3 0 1,4 2-1,4-1 1,5 3-1,4-1 0,5-3 0,5 5 0,2-4 0,3 0 0,1 1-1,-1-2 0,0 1 1,0-2 0,0-3 1,0-3 0,0-2 1,3-5-1,2-3 1,2-5 0,3-2 0,-2-6-1,-1-1 1,-5-3 0,-2-4 0,-5 0 1,-4-3 0,-1 1-1,-3-1-1,0 3-2,1-1-2,3-1 0,0 4-2,-1 0 3,-1-1 0,-1 1 3,-5-1 3,-1 0 2,-6-3 0,-1 3 0,-6-3 0,1 2-1,-4 1-3,0 0-1,-2 1-2,-3 1-1,-2 1-1,-2 1 1,-5-1-1,-4 1 1,-5 0 0,-4 0-1,-4 3-1,-4-1-4,-2 3-9,-4 5-6,-6-2 0,3 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1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1825 83 6,'-1'-17'8,"1"17"-2,-14-17-1,4 7 0,-7-3 0,-3 4-1,-7-1-1,-13 5 0,-7 1-1,-11 5 0,-8 4-1,-6 3 0,-9 5 0,-6 5 1,-3 4-1,-4 5 0,-2 6 0,0 4 0,-2 8 0,-3 7 0,6 6 0,1 6-1,8 6 0,6 3 0,11 4 0,9 9 0,14 3 0,5 7-1,10 6 1,8 2 0,6 6 0,3 9-1,1 2 1,2 7-1,2-1 1,3 1-1,6-2 1,2 3 1,8-3 0,15-6 1,10-4 0,11-11 1,11-5 0,18-13 1,5-9-1,22-13 1,5-13-2,12-17 1,6-12-2,13-18 0,7-15 0,6-15-1,3-13 0,-1-15 0,-5-11 0,-7-11 1,-7-8 1,-9-9-1,-9-6 1,-14-9 1,-6-9-1,-9-10 0,-5-7 0,-11-6 0,-5-4 0,-13-3 0,-15 4 0,-18 2 0,-17 10 1,-19 7 0,-16 9 0,-19 8-1,-15 10-1,-17 9 0,-13 5-3,-12 12 0,-9 2-2,-5 11-2,-8 7-4,5 11-10,3 13-4,7 4 1,19 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1829 92 8,'-53'-20'4,"-2"0"2,-5 6-1,-3 0 0,-4 5 0,-2 0-2,-5 7 1,-3 2-1,-6 6 0,-3 7-1,-5 3 1,-1 9-2,-4 8 0,-3 9-1,-1 9 0,3 12 0,2 1-1,5 6 1,8 3 0,6 5 0,9 2 0,11 5 0,13 4 0,10 2 1,11 7-1,9 3 1,8 2-1,7 2 1,6-3 0,6-4 2,9-6 1,7-6 1,6-7 1,15-3 0,12-7 2,11-2-3,11-7 1,12-2-3,8-7 0,12 0-1,9-9-1,-2-9 0,2-7-1,3-10 1,6-12 0,-3-11 0,-5-12-1,-5-12 1,-6-10 0,-5-10-1,-5-11 1,-10-7-1,-16-8 1,-7-3 0,-16-2 1,-11 0 1,-16 0 0,-11 6 1,-17 2-1,-13 9-1,-14 6-2,-14 4-2,-9 8-7,-11-2-9,-11 3-9,-6-2 0,-6-11-1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9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189 190 2,'-7'28'3,"2"9"-1,-1 5 0,3 7 0,-2 5 1,2 10-2,1 5 1,3 8-1,-3 5 1,2 5 0,1 6-1,1 7 1,4 9 0,-1 4-1,3 4 1,-4 4-1,3 5 0,0 4 0,-1 1 1,-2 2-1,-2-3 1,-1 3 1,0 0-1,0 3 0,-1-2 1,-1 0 0,-2 4 1,-1-1 0,-2 0 0,-6 1 1,-1-3 0,-5 2 1,0 0 0,-4-4-1,0-3-1,0-5 0,3-2-1,2-9 1,4-4-2,2-10 1,6-8-1,1-9 0,5-10 0,-1-7-1,0-9 0,2-6 0,-1-8-1,2-10 0,-2-4 1,2-7-1,0-3 0,1-8 1,0 0 0,-4-11-1,7 9 1,-7-9 0,0 0 0,10 2 0,1-4 0,5-2 0,5 0 0,6-5-1,8 1 1,7-5 0,5-4 0,7-1 0,2-1-1,2-2 0,7 2 1,-2-1-1,5 0 0,0 3-1,-2 1 1,-2 3-1,-6-1 1,1 3-1,-2 1-1,-3 2 0,-4 1-1,0 3 0,-3 1-1,0 1 1,-5 0 0,-5 1 2,-7 0 2,-7-1 1,-4 1 1,-8-4 1,-11 5 0,7-14-1,-9 1-1,-4-6-1,0-6-1,0-7-1,-2-8-1,-1-8 1,3-6 1,-1-7 1,3-4 1,1-7 0,1-6 0,-1-5 0,2-4 0,-5-5 0,1-4-1,-6-3 0,-4-7-2,-3-5 1,-4-3-1,-3-5 0,-3-2 0,3-6-1,-1-6 1,4 0 1,4-2-1,8 3 1,1-2 0,7 2 0,2 3 0,3 5-1,-1 1 1,5 3-2,-4-1 1,1 1 0,-2 3 0,2 2-1,2-1 0,3 3 0,2 3-1,1 4 1,4 7 1,-1 6 0,3 6 0,-3 5 1,-4 10 0,-3 8 1,-2 9 0,-1 8-2,-5 7-3,2 7-1,-3 1-2,2 8 1,-2-5 0,1 4 1,-2-1 3,-2 0 1,0 0 4,-3 1 2,-2 4 0,-5 3-1,-3 3-1,-2 3-2,-2 2-2,-1 5 1,-3 1-2,-2 3 1,-3 1 0,-1 2 0,-6 6 0,-3 6 1,-4 2-1,-4 7 1,-1 3-1,-1 3 1,2 1-1,3-1 1,6-3 0,6-5 1,7-2 0,4-6-1,6-4 1,4-3 0,-1-1 0,13-5-1,-16 5-1,16-5-6,-5 13-13,5-13-1,-4 9-1,-5-21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08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322 126 4,'0'0'13,"0"0"-2,0 0-2,0 0-1,0 0-1,-9-7-1,9 7-2,0 0-2,0 0 0,-8 16-1,0 2 0,-11 24-10,-4 7 1,-3 5 0,-3 5 1,-1 2 0,0-2-1,2-5 0,5-9-1,13-24 10,10-21-2,0 0-1</inkml:trace>
  <inkml:trace contextRef="#ctx0" brushRef="#br0" timeOffset="1472">259 143 9,'0'0'16,"0"0"0,1-10-8,-1 10-7,0 0 1,0 0 2,0 0 0,0 0 0,0 0 0,0 0 0,-5 14 0,-2 4 0,-7 8-1,-1 8 1,-7 9-1,-1 9 2,-6 2 0,3 3 1,-4-2 0,3-1-1,4-10-2,4-7 0,6-14-2,6-6 0,7-17-1,0 0-1,12-13 0,5-10 0,-1-10 1,6-7 0,1 0 1,-1-9-2,2 1 2,-3 0-1,-3 3 1,-1 5-1,-4 5 1,-2 7 0,-3 4 0,0 6 0,-2 5 0,-6 13-1,12-16 0,-12 16 0,10 1 0,-10-1 0,16 23 0,-9-5 0,1 9 0,0 8 1,-1 7 0,-1 5 0,-1 2 1,0 1 0,-1-5 0,3-2 0,0-7 0,2-6 0,1-11 0,6-6 1,0-10-1,5-8-1,3-11 1,1-9-1,0-12 0,1-11 0,-1-6 0,-1-5-1,-7-2 1,-2 3 0,-6 4 0,-2 8 0,-4 8 0,-1 7-2,6 8-3,-8 2-11,12 6-14,3 3-2,1-1 0,6 0 0</inkml:trace>
  <inkml:trace contextRef="#ctx0" brushRef="#br0" timeOffset="2914">757 167 21,'0'0'10,"0"0"1,-6 19 0,0 4-1,-1 5-2,-1 11-2,0 10-1,-1 8 1,-4 4-1,4 1-2,-1 0 0,3-8-2,3-5 0,2-13-2,4-16 1,-2-20-1,17-1-2,-5-21 1,5-12-1,-5-9 1,-2-10 0,1-5 0,-4-3 0,-2 2 2,-3 1 2,-4 5 1,-1 9 0,0 6 1,2 8-1,2 6-1,5 7 0,10 3 0,6 6-2,14 3 0,6 1 0,10 4-1,3 5 0,4 2 1,-1 4 0,-5 5 0,-9 1 1,-9 3 1,-10 3 2,-13-2 0,-9 3 1,-14-2 2,-5 3-1,-13-7 0,-3 2 0,-9-6-1,1-1-1,-3-6-1,-2-1-3,2-2-2,-2-4-4,3 1-16,2-1-7,0-3-1,-1-1 1</inkml:trace>
  <inkml:trace contextRef="#ctx0" brushRef="#br0" timeOffset="3895">1161 537 12,'11'1'10,"11"3"-1,5-3 1,7 1-3,7 0-2,8-1-2,4 2-1,4-1-2,1 2 0,-4 2 0,-3 0-1,-6-1-2,-6-1-2,-7-2-6,-2 1-5,-12-8-1</inkml:trace>
  <inkml:trace contextRef="#ctx0" brushRef="#br0" timeOffset="4136">1575 357 2,'-11'-4'18,"11"4"2,0 0-4,9 6-7,8 0-1,4-1-1,8 3 2,2-2-2,10 5-2,-2-3-2,3 4 0,0-1-1,-1 0 0,-5 0-1,-4 1 0,-5 0-1,-4-1 1,-7 0-1,-2 0 1,-8-2 0,-5 2 0,-4 0 1,-6 1 0,-8-1 0,-2 4 2,-8-1-1,-3 5 1,-7-3 0,-2 6-1,-3 1 1,0 2-1,1-2 0,4 0-2,4-4 1,6-1-2,5-3 1,7-8-2,15-7-1,-14 5-4,14-5-23,16-18 0,-3-1 0,8-6 0</inkml:trace>
  <inkml:trace contextRef="#ctx0" brushRef="#br0" timeOffset="5938">2423 154 12,'0'0'8,"0"0"0,0 0 0,0 0-3,-5 17 1,3-5-1,-1 6 2,-1 10 0,0 10 0,0 9 0,-3 10 0,-2 7-2,-1 7-2,1 1 0,-1-4-3,1-6 0,1-12 0,1-10 1,0-13 1,3-11-1,4-16 1,-5-14-1,-1-9 2,2-5-1,-4-9 0,0-5-1,0-10-1,0-4 1,-1-1-1,2 2 0,4 0 0,3 1 0,7 5 0,5 3 0,7 7 0,8 7-1,8 6 1,7 5 0,5 6-1,6 3 1,-1 6 0,-2 4-1,-4 6 1,-8 5 0,-6 6 0,-10 5 0,-13 3 2,-9 6 1,-10-1 1,-7 2 1,-9-3 1,-2-1-1,-8-6 1,3-4-2,-3-5 0,2-4-2,1-4-2,4-3-3,8 2-6,3-4-14,5 1-5,13 1-1,-10 1 0</inkml:trace>
  <inkml:trace contextRef="#ctx0" brushRef="#br0" timeOffset="6549">2813 472 29,'0'0'21,"-5"10"-1,-6-5-3,1-3-17,0 0 1,1 2 0,-1 3 1,1 0 0,4 2 1,1 2 1,4 3-1,0 1 1,3 6-1,0-3 0,2 5 0,-1 2-2,0 1 1,0-2-1,0-1 0,-4-5-1,1-1 2,-2-5 1,1-1 1,0-11 0,0 0 0,-8-20 1,7 2 0,-3-6 0,2-5 0,0-7-3,3-2 0,1-2-2,3 7 1,4 1 0,2 4-2,4 5 0,3 3-1,6 10-1,0 2-4,9 11-4,-1-1-7,7 8-9,3 4-3,1 0 1,2 4 2</inkml:trace>
  <inkml:trace contextRef="#ctx0" brushRef="#br0" timeOffset="7000">3206 664 22,'-27'5'21,"-3"-6"1,6-4-7,7-4-3,5-5-3,10-1-4,7-4-1,9-2 0,4-1-2,7 2 0,3 2 0,2 6-1,-3 4 0,0 6 0,-5 5-1,-2 6 1,-4 5-1,-4 7 1,-6 2 0,-4 3 2,-3 0 0,-3 3 1,-5-7 1,-3 1 0,-5-5 0,-2-3 1,-5-8-2,3 1 0,-5-7-1,1-7 0,3-1-4,2-4-7,7-1-20,2-1-3,4-2 0,-2-3-1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4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3694 1732 10,'6'-35'11,"2"2"-1,7 4-1,4 1-1,11 5-1,10 4-1,13 7-2,11 5-1,15 7-1,10 7-1,10 4 0,14 9 2,-2 2-1,8 3 1,-8 1 0,8 4 1,-12-4-1,3 4-1,-16 0 0,-11 2-2,-9-3 0,-13 0-1,-5-2 0,-56-27-1,67 52 1,-67-52-1,40 51 1,-40-51 1,29 61 0,-14-17 1,-1 6 1,6 10 0,-4 7 0,6 8 1,-1 5-1,1 13 0,2 4-1,-5 5 0,0 6 0,-5 7-2,4 13 1,0 12 0,6 14 0,6 10 0,2 12-1,7 8 1,-7 3 0,-1 4 0,-4-6 0,-13-11 2,-15-10 0,-7-14 1,-4-16 1,-7-6-1,6-13 0,1-10 0,-2-15-1,8-14-3,0-14-9,6-62-14,-38 43-3,38-43 1,-67-101 0</inkml:trace>
  <inkml:trace contextRef="#ctx0" brushRef="#br0" timeOffset="921">2467 1294 7,'0'0'10,"0"0"-4,0 0-3,0-12-2,0 12-1,-3-20 0,-6 4 1,-1-6 1,-9-5-1,-9-6 2,-10-4-1,-11-8 0,-16-5 1,-10-5 0,-11-6 1,-10-3 0,-11-3 2,-2-3 2,-6-3 0,1 8 0,3 0 1,6 9-1,3 6-2,6 10-1,4 6-2,5 10-2,4 8 0,6 5-2,5 6 1,2 1 0,8 3 0,8 2 0,11 0 0,10 0 0,10 1-1,6-1-2,17-1-4,0 0-14,0 0-2,20-3-1,-5-14-1</inkml:trace>
  <inkml:trace contextRef="#ctx0" brushRef="#br0" timeOffset="1522">526 0 9,'0'0'6,"14"14"1,-14-14 1,3 16 0,-3-16 1,-16 15-1,-3-8 0,-5 1-1,-11-2 1,-7 0 0,-10 0-1,-5 0-1,-3-3-1,3 3-2,4-2 0,6 4-1,8 0-2,12 3 0,12 6 0,11 4 0,12 3 0,10 3 0,6 2 1,8 1 1,4 1 1,7 2-1,4-3 1,5 1-1,0 1 0,6 1 0,1 1-1,5 0-1,3-2 1,0 1-1,-2-3 0,-4 0 0,-7-8 1,-7-3 0,-7-3 0,-10-3 0,-12-2 0,-5-3 0,-13-8-1,7 14 1,-7-14-3,-11 15-2,2-6-21,-4 3-3,-4-14 0,5-11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563 411 6,'0'0'13,"0"0"-7,-6-10-3,6 10 2,-9-6-1,9 6 0,-19-3 0,6 5 0,-6 4 0,-5 2 0,-7 6-2,-5 4 1,-6 5-1,-3 3 2,-3 6 1,-2 0 1,5 6 3,0-2-1,4 4 0,7-2 0,7 1-1,7-2-2,11 1-1,9-4-1,12-3-1,15-5-2,16-9-4,14-3-12,11-7-8,4-8-4,9-4 1,1-8 0</inkml:trace>
  <inkml:trace contextRef="#ctx0" brushRef="#br0" timeOffset="380">771 927 16,'-23'2'21,"2"-4"-2,1-5-1,4-8-3,3-4-4,6-8-4,8-2-2,6-5-3,8-1 0,7 0-2,8 0 0,6 1 0,7 7 0,4 5-1,-1 6 2,0 7-2,-3 4 2,-3 9-1,-2 7-1,-7 6 1,-5 6-1,-7 3 2,-4 3-1,-7 0 1,-3 2 1,-7-5 1,-4 3 2,-10-6-1,-2 1 1,-14-7 0,-6 1 0,-8-6-1,-4 0 0,-2-6-2,-2 0-1,3-7-1,4-2-1,8-1-2,9-7-2,14 2-6,6-10-9,16 0-10,11-4 0,13-2 2,11-3 0</inkml:trace>
  <inkml:trace contextRef="#ctx0" brushRef="#br0" timeOffset="811">1450 554 17,'10'5'22,"-3"8"0,-11 0-4,-5 6-10,-2 5-3,-4 5 0,-2 3-1,-4 2 1,2 3-1,-1-2 0,3-1 1,6-6 0,11-2-1,8-12 0,13-6-2,14-12 0,8-8-1,10-8-1,8-5 0,-2-5 0,-1-2 1,-7 0 0,-8 7 2,-13 0 1,-6 9 0,-12 1 1,-5 6-1,-7 9 0,-3-12 0,3 12-1,-12-7-3,12 7-5,-11-4-3,11 4-7,0 0-14,0 0-3,19-12 1,-7 2 0</inkml:trace>
  <inkml:trace contextRef="#ctx0" brushRef="#br0" timeOffset="1212">2081 617 22,'11'39'21,"-8"-6"-1,1 4-9,3-2-5,0-7-1,4-8-1,2-11 0,9-9 0,6-12 0,10-5 1,3-11-1,7 0 1,-2-4 0,3 3-1,-6-1-1,-2 10 1,-9 5-1,-6 9 1,-9 5 0,-3 9-2,-4 6 0,-5 6-1,0 8 0,2 2 1,-4 0 0,3 3 0,-3 0 1,4 0-1,-2-4 1,6-1-1,-1-5 0,6-5-2,5-2-6,8-13-24,6-14-1,4-12-2,3-15 1</inkml:trace>
  <inkml:trace contextRef="#ctx0" brushRef="#br0" timeOffset="2624">3030 115 16,'7'-14'18,"-7"14"-1,0 0-12,10 19-5,-8-1 1,-3 14 1,-2 14 0,-6 14 1,-3 14 2,-3 10 0,0 9 0,0 2 1,3-3-1,6-8-2,10-12 0,10-16-6,11-17-13,5-23-6,10-12 0,-1-21-1</inkml:trace>
  <inkml:trace contextRef="#ctx0" brushRef="#br0" timeOffset="2924">2711 505 45,'-2'9'28,"11"-3"1,19-4-2,19-2-22,15-2-4,14-2-1,16-3 0,8-5-2,15 0-7,1-4-11,1-2-9,-3 0 2,-10-3-1</inkml:trace>
  <inkml:trace contextRef="#ctx0" brushRef="#br0" timeOffset="3235">4373-6 37,'0'0'21,"-18"6"-2,5-4-6,-7 9-17,-5 10-1,-8 7 3,-10 12 4,-4 13 3,-11 10 0,-1 16 3,-7 9 1,0 17-1,-1 4 0,9 6-1,5 0-2,15-2-2,13-8 1,18-6-3,14-11 1,19-11 0,15-9-1,15-11 0,11-8-3,8-15-4,9-7-19,1-6-3,1-10-2,-1-10 1</inkml:trace>
  <inkml:trace contextRef="#ctx0" brushRef="#br0" timeOffset="3765">4502 1139 31,'0'0'25,"13"-13"0,-2-17-8,8-8-9,0-14 0,6-8-2,2-13-3,7-5-1,2-6 0,1 5 0,0 4 1,0 7-1,-1 9 0,-2 8 0,-5 12-1,-5 12-1,-3 9-1,-4 11 1,-3 12 0,-5 14-1,-1 13 1,-5 14 0,0 11 0,1 10 1,0 9 0,4 5 0,3 1 1,4-1-1,5-7 0,4-8-1,3-11-2,-3-10-2,-1-9-4,-5-13-8,-7-12-11,-11-11-3,2-9 3,-16-11-1</inkml:trace>
  <inkml:trace contextRef="#ctx0" brushRef="#br0" timeOffset="4116">4742 799 4,'-54'-22'22,"5"4"0,14 9-2,11 3-6,13 2-2,11 4-3,21-2-1,14 2-1,14-3-2,14 0-3,14-1-8,6 0-16,6-4-5,2 0 1,-5-2-1</inkml:trace>
  <inkml:trace contextRef="#ctx0" brushRef="#br0" timeOffset="4406">5430 881 67,'-14'10'31,"14"-10"-1,0 0-1,14 8-28,11-7-3,10 0 1,7 1 0,8-1 1,8 0 1,5-1-1,2 4 1,-1-3-1,-1 0-1,-1 0-4,-6-7-5,1 4-14,-7-5-5,-10-4-2,-7-5 2</inkml:trace>
  <inkml:trace contextRef="#ctx0" brushRef="#br0" timeOffset="4657">5999 653 28,'-4'11'23,"3"-2"-1,12 5 2,10-1-19,10 3-4,8-1 0,11 0 0,7 1 2,4-3 0,4 2 1,1-6-1,-2 0 1,-8-1-1,-5 0 0,-10-1-1,-8 0-1,-9 4-1,-10 3 1,-13 5-1,-11 4 2,-14 3 0,-9 5 2,-12 1-1,-6 4 2,-11-1-1,-2 1 0,-3-6-1,7-3 0,6-5-2,5-4-2,12-2-6,7-9-20,14-8-3,16 1-2,6-22 2</inkml:trace>
  <inkml:trace contextRef="#ctx0" brushRef="#br0" timeOffset="5217">7795 636 5,'-3'24'16,"-10"-4"1,-2 12-8,-7 8-2,-9 7 2,-5 6 2,-13-3 2,-1 4-1,-7-10 1,1-1 0,-6-15-3,4-9-2,-1-16-4,5-15-5,7-12-3,0-16-3,9-5 0,1-9 0,11-1 1,3-1 1,8 6 3,6 7 2,5 9 3,4 12 0,6 8 0,7 11 0,3 8-1,8 11-1,4 7 1,9 9-1,8 7 1,9 9 0,9 3 1,8 2 0,2-2 0,4-1 0,-3-6 1,-3-5-1,-10-8 0,-7-6 0,-17-8-1,-8-5 0,-10-4-2,-9-4 0,-10-4-4,0 0-4,0 0-16,0 0-6,-7-12-1,-1 1 1</inkml:trace>
  <inkml:trace contextRef="#ctx0" brushRef="#br0" timeOffset="6249">7613 48 6,'-9'9'20,"9"-9"-1,10 8 1,3-6-12,8 2-6,3 2-2,7 5 3,3 0 1,5 6 1,2 2-1,6 8 1,-1 5-1,5 8 1,0 4-2,-1 3 0,-4 3-2,-6 3 0,-4 4 0,-9 3-1,-8 4 1,-10 6-1,-12 7 2,-10 5-1,-13 6 2,-8 1 0,-11-3 2,-5-2-1,-9-8 1,-1-5-1,-4-12-3,-3-6-23,-4-15-5,1-12-2,-5-13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 2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1471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1350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1709 42,'21'3'25,"9"-3"0,-1-8-1,3 1-22,6-1 0,5-1 2,2 4 0,2-3 1,6 4 0,0-5 0,5 5 0,-3-2-2,-2 3-1,-6-1-1,-9 2-1,-10 1 1,-9 0-1,-9 1-1,-10 0 0,0 0-6,3 13-19,-3-13-3,0 0-1,0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9-1,2-10-1,-2 10-3,0 0-2,0 0-1,0 0-1,0 0-1,0 0-1,0 0 0,-3 11-1,3-11-1,0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1-1,-10 1 1,-2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1,3-6-1,5-6 0,1-5 0,-2-3-1,-5 0 1,-6 1 0,-6 4 1,-6 4-1,-3 7 1,-4 3-1,-4 7-1,1 5 0,-3 5 0,-2 7 0,-1 4 0,2 5-1,-4 5 1,-2 4 0,1 1 1,-3 2 0,1 1 0,-1 0-1,3-1 0,2-2-3,4-9-10,6-3-17,5-12 0,0-12-1,3-13 1</inkml:trace>
  <inkml:trace contextRef="#ctx0" brushRef="#br0" timeOffset="3945">2607 108 43,'12'15'27,"-12"-5"0,-1 8 0,-1 6-17,-1 10-10,-4 8-1,1 9 2,-2 10 0,-3 3 1,-1 7 0,0-2 1,4 1-1,-1-8 1,5-1-1,5-7 0,6-6 0,9-7-2,8-12-1,10-6-4,0-14-4,9-4-9,0-12-9,-4-13-3,-4-8 2,-12-11-1</inkml:trace>
  <inkml:trace contextRef="#ctx0" brushRef="#br0" timeOffset="4266">2301 377 44,'19'14'29,"14"-4"-1,19-3 0,11-2-15,13-1-16,7-3-7,5 2-18,2 1 0,-9-8 0,-6-2 0</inkml:trace>
  <inkml:trace contextRef="#ctx0" brushRef="#br0" timeOffset="5067">3813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3495 927 31,'12'-19'19,"5"-8"2,6-9-2,8-12-7,8-5-5,7-11-3,5-2-1,0-2-1,2 1 0,-3 5 0,-4 7 0,-8 8 1,-3 9-1,-11 9 1,-5 11-1,-6 6 0,-1 11-1,-4 12-1,-4 10 1,-2 10-2,-2 10 1,-2 11 0,1 8 0,0 7 0,1 5 1,2 2-1,4-3 0,3 0 0,2-5 0,1-8 1,2-8-1,-3-9 0,-3-8-1,1-8-3,-7-10-5,-2-15-17,0 0-2,-7-18 1,-4-7 0</inkml:trace>
  <inkml:trace contextRef="#ctx0" brushRef="#br0" timeOffset="5998">3726 580 48,'-2'9'24,"2"-9"1,25 15-1,2-7-22,9-1-4,6 2 0,16 0 1,9-2 0,10 0-2,3 0-10,2-5-12,5 3 2,-10-11-2,0 1 0</inkml:trace>
  <inkml:trace contextRef="#ctx0" brushRef="#br0" timeOffset="6569">4631 760 25,'0'0'27,"0"0"-1,10 6 0,2-5-12,7-3-6,10 2-4,6-2-1,9 1-3,11-1-1,5 0 0,6 1-1,0-3-3,-1 1-1,-7-5-1,-2 4-6,-9-3-8,-9-3-5,-7-1 1,-10-6 1</inkml:trace>
  <inkml:trace contextRef="#ctx0" brushRef="#br0" timeOffset="6869">5117 492 10,'0'0'18,"0"0"-5,0 0-5,19 9 0,0 2 1,8 7 0,8 4-2,8 5-2,6 2-3,3 1-3,3 2 0,-2-3 0,-4-2-2,-9-7 2,-8-1 0,-10-3 1,-9-2 0,-10 1 0,-11-2 1,-9 3 2,-9-1 0,-7 5 3,-10-3 0,0 6 2,-9-5 1,3 5-1,-2-5-1,5 3 0,3-3-3,6-2-5,8 0-12,7-6-14,7-9-3,15-1 1,13-28 0</inkml:trace>
  <inkml:trace contextRef="#ctx0" brushRef="#br0" timeOffset="7360">5893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6450 1 6,'0'0'6,"20"11"1,-5 2 3,4 3 1,5 9 1,6 7-1,6 11 0,7 7-4,5 11 0,5 12-4,3 8 0,1 6 0,-1 5-1,-5 2 0,-9 0 0,-8 2 0,-12-5 0,-10-3 1,-15-6 2,-8-3 0,-16-8 1,-1-1 0,-10-9 0,1-2-1,-5-8 0,1-3-1,-2-9-1,6-5-2,2-7-2,-2-9-4,3-3-13,-7-11-11,-1-11-2,2-10 1,-2-16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292 954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460 532 17,'0'0'22,"0"0"2,0 0-1,16 9-13,6-8-3,12 2 1,7-3-1,11 5-1,2-2-2,1 1-3,1 2-7,-5 1-18,-7-2-3,-4-2 0,-15-11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0-5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7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8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3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2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9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28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1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29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2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89">25179 12368 258,'2'11'258,"-2"-11"-645</inkml:trace>
  <inkml:trace contextRef="#ctx0" brushRef="#br2" timeOffset="155266.8803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09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9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3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5:38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0 880 11,'0'0'13,"0"0"-3,0 0 0,0 0-1,0 0 0,0 0 0,2-11-1,2 0 1,5-5-1,2-10-2,7-8-1,3-12-1,8-6-1,4-8-1,5-4 0,2-2 1,2-1-1,-1 0 0,-1 8 0,-1 4 0,-2 6 0,-6 6-1,-2 6 0,-7 4 0,0 7-1,-6 6 1,-3 5 0,-5 3-1,-8 12 1,10-11-1,-10 11 0,0 0 0,0 0 0,10 7-1,-10-7 1,9 20 0,-2-4 0,1 4 0,0 5 1,1 7 0,1 8 0,1 8 0,2 5 0,3 6 0,3 6-1,-1 2 1,2 3 0,-1-5-1,-2-4 0,-2-6 0,-3-4 1,-5-7-1,-3-9 1,-1-3 0,-3-5-1,-1-6 1,-1-3-1,1-7 1,1-11-1,-2 10-2,2-10-9,-9-20-8,2-3-8,-5-8-2,-2-5 1</inkml:trace>
  <inkml:trace contextRef="#ctx0" brushRef="#br0" timeOffset="621">257 512 11,'-19'5'20,"19"-5"0,-14 9 2,14-9-14,0 0 0,17-2-1,3 2 1,4-5-1,8 2 0,7-4-2,11 2 0,2-1-2,6 1-1,-1-1 0,1 3-1,-3 0 0,-2 2 0,-12 2 0,-6 1-1,-8-1 0,-7 1 0,-6 0-1,-14-2-1,14 5-5,-14-5-16,0 0-5,4-12 2,-4 1-1</inkml:trace>
  <inkml:trace contextRef="#ctx0" brushRef="#br0" timeOffset="1462">1382 590 14,'0'0'10,"-10"2"-1,10-2-1,-9-1-1,9 1-1,0 0 0,-10-1 0,10 1 0,0 0 0,0 0 2,0 0-3,-9 0 1,9 0-1,0 0-2,0 0 0,0 0-1,20 3 0,0-4-1,9 1 0,10-2-1,8 2 1,10-1 0,5 0 0,3 0-1,0 0 1,-7-1 0,-5 2-1,-10 0 1,-9-2 0,-11 1 0,-7 2 0,-16-1-2,10-2-2,-10 2-3,-12-5-3,2-2-14,-2 0-2,-4-7 0,0-1 1</inkml:trace>
  <inkml:trace contextRef="#ctx0" brushRef="#br0" timeOffset="1963">1741 386 13,'0'0'19,"0"0"-4,0 0-4,0 0-2,0 0-3,0 0-1,0 0 0,0 0 0,0 0-2,0 0 0,0 0 0,0 0-1,0 0 0,0 0 1,16 11-1,2-5 0,7 3 0,6 2-1,7 4 1,5 0-1,4 4 0,-1-1 0,-2-2 0,-5 0-1,-7-2 1,-5-1 0,-9-2 0,-7 2 1,-11-1 0,-7 3 0,-12 2 1,-7 3 1,-12 2 0,-5 6 0,-10 0 0,-2 2 0,-5-4-1,4 1 1,2-4-1,10-1-1,5-7 0,9-3-1,11-4 0,5-4-2,14-4 0,0 0-3,11-3-8,3-6-17,6-4 0,1-2-2,8-6 1</inkml:trace>
  <inkml:trace contextRef="#ctx0" brushRef="#br0" timeOffset="7511">2591 931 25,'0'0'17,"0"0"0,0 0-2,-10 3-3,10-3-3,0 0-3,0 0-1,3-10-1,-3 10-1,9-17-1,-4 6 0,0-4 0,4 0-2,0-2 1,0-1-1,1 4 0,0-1 0,-2 4 1,-2 2-1,-6 9 1,8-14-1,-8 14-1,0 0-2,0 0-4,0 0-7,0 0-11,12-8 0,-12 8 1</inkml:trace>
  <inkml:trace contextRef="#ctx0" brushRef="#br0" timeOffset="7931">2755 189 1,'0'0'16,"-5"13"0,5-13-5,-4 10-6,4-10 0,-7 19 1,5-4 1,-3 3 0,1 5 0,-2 7 1,0 8-2,-6 8 0,2 11-1,-4 2-1,-2 9 0,-2-1 0,1 4-1,-2-4-1,6-4 1,2-10-1,4-8-1,3-10-1,4-9-4,6-10-12,-6-16-8,16-16-3,-8-10 1,-4-18 0</inkml:trace>
  <inkml:trace contextRef="#ctx0" brushRef="#br0" timeOffset="8312">2791 157 2,'19'-7'14,"5"0"0,-1 0-7,3 3 2,3 2 0,-1 1 1,5 4 1,3 0-1,3 6-1,0-1-4,3 4-1,-5 4-2,-1 0-1,-9 4 0,-3 3 0,-13-1 1,-7 3 1,-11-1 1,-6 2 0,-10-4 1,-5 3-1,-6-6 1,-1 0-2,-5-3 0,-1-1-1,-2-3 0,1-2-1,1-3 0,6-2-1,3 1 0,7-3-1,5-1 0,7-2 0,13 0 0,0 0 0,16 4 0,2 1 0,6 4 0,2 3 1,3 5-1,1 4 1,-2 6 0,-1 2 0,-2 4 0,-5 1 0,-4-1 0,-3 1 0,-6-3 1,-3 0 0,-6-2 0,-5 1 1,-7-2 0,-3 0 1,-10-3 1,-2 1-1,-8-5 1,-2 1-1,-3-9 1,0-1 0,1-6-1,2-4-1,4-7-1,3-4-1,9-3-2,5-11-2,12 1-5,4-12-7,15-1-15,12-5-1,14-5 1,12-4 0</inkml:trace>
  <inkml:trace contextRef="#ctx0" brushRef="#br0" timeOffset="9023">4052 339 12,'0'0'21,"-21"-11"2,9 6-11,2 4-1,-5-2 1,4 5 0,-4-3-1,2 5-2,-6-3-2,2 6-2,-6-2-1,-3 4-1,-4 2 0,-3 6 0,-5 7-1,-5 6 0,-4 5-1,-3 8 1,2 2 0,2 6-1,5 0 1,3 1-1,9-5 0,11 1 0,10-1 0,14-6 0,14-2-1,13-4 1,8-6 0,9-4-1,7-2 1,5-9-1,-2-6 2,-3-2-2,-11-5 1,-5 0-1,-10-4 1,-6 2-1,-10-1 1,-15 2 0,13-1-1,-13 1 1,0 0-1,0 0-2,0 0-1,0 0-8,0 0-20,0 0 0,-8-12-2,3 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10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1314 578 6,'0'0'15,"6"-13"-6,-9 0-4,-5-1-1,-5-5-2,-7-2 1,-7-6-1,-7-1 0,-9-5 0,-8-1 1,-5 0 0,-5-1 0,-6-1 1,-3 5-1,-4 0-1,0 5 0,1 2 0,2 3-1,3 5 1,5 5-2,7 4 1,7 2-1,10 3 1,6 1-1,7 1 0,6 2 1,8-1 0,2 1 0,10-2 1,0 0-1,0 0-1,0 0-1,8 13-3,6-8-8,2 1-7,7 2-2,-3-7 2</inkml:trace>
  <inkml:trace contextRef="#ctx0" brushRef="#br0" timeOffset="571">52 48 17,'15'-7'12,"3"3"-3,12 1-1,8-1-3,11-1-4,8 1-1,6 0 1,5 2 1,-3-1 0,-1 0 1,-8 1 0,-7-1 1,-11 1-1,-8 1 0,-10 0-1,-6 1-1,-14 0 0,0 0-1,0 0 0,0 0 0,0 0 1,-7 10-1,-4-8 1,-5 0 0,-5-1 0,-6 1-1,-5 0 0,-6 0 0,-5 0 0,-4-1 0,-3-1-1,0 1 1,0-2 0,-2 0 0,-1-1 0,4 1 2,6-1-1,8 2 1,4 1-2,6 4 1,9 4 1,10 4 0,10 4 0,10 5 0,5 3 0,3 5 0,3 0 0,4 2 1,-1-1-2,1 0 0,-3 0 0,1 0 0,-1 0 1,4 1 0,0 2 0,3 0 0,-2-2 0,0 1-1,0-3 1,-4-2 0,-4-6-1,-4-4 1,-7-6 0,-2-1-1,-10-11 1,10 10 0,-10-10-1,0 0 0,0 0-3,0 0-4,0 0-12,-9 5-9,-7-14 0,0-11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5:48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24 903 3,'0'0'15,"-14"12"1,14-12-2,0 0-2,-13 11 0,13-11-1,0 0 1,0 0-2,0 0-2,-3-13 0,14-1-2,1-11 0,11-8-2,4-13-2,8-11-1,7-16-1,6-12-1,4-4 1,2 2-1,-3 2 0,-2 8 1,-4 8-1,-8 11 1,-7 15-1,-8 15 2,-7 8-1,-4 8 0,-11 12 0,5-12 1,-5 12 0,0 0-1,0 0 0,0 0 0,0 0-1,-5 18 1,7-4 0,2 7 0,1 6 0,3 7 1,3 8 0,3 12-1,5 6 1,0 5 0,3 2-1,-2 6 1,2 2-1,0 2 1,0-2-1,-1-6 0,-5-8 1,1-7-1,-5-8 0,0-9 1,-4-9-1,-3-9 0,-3-8-1,-2-11-2,0 0-7,-7-16-9,0-9-7,-3-6-2,-5-10 1</inkml:trace>
  <inkml:trace contextRef="#ctx0" brushRef="#br0" timeOffset="571">220 631 18,'-26'5'20,"3"-5"2,11 0-1,12 0-7,0 0-6,20-3 0,8-2-1,14 0-1,9-2 0,16 3 0,8-2-3,5 2-3,2 4-4,-7-2-9,-6 3-13,-5 2-2,-11-5 1,-7-2-1</inkml:trace>
  <inkml:trace contextRef="#ctx0" brushRef="#br0" timeOffset="941">1366 691 22,'-6'10'20,"6"-10"0,-5 9 1,5-9-13,13 2-5,4-1 1,0-1 2,13 4 0,3-4 1,8 5 0,2-3-2,6 2-1,-1-2-2,-2 3-1,-3-3 0,-6-1-2,-7 1 0,-7-2-2,-2 2-6,-9-1-13,0-4-6,-2-3 2,-4-4-1</inkml:trace>
  <inkml:trace contextRef="#ctx0" brushRef="#br0" timeOffset="1242">1709 564 16,'-10'0'20,"-3"-6"2,13 6-15,0 0 1,0 0 2,0 0 0,19 8-2,9 0-2,7-1-2,8 4-1,7 1 0,6 0 0,1 0-2,-1 0 0,-9-4-1,-4 1 1,-14 2-1,-4-4 1,-12 2 1,-5 2-1,-8 0 1,-5 1-1,-4 4 2,-4 0-1,-4 0 1,-9 5-1,-3 0 1,-2 2-1,-6 2 1,-2 1 0,1-1-1,2 0 0,2-3 0,8-3-1,4-3-1,5-5 0,7-5-1,10-6-1,0 0-4,0 0-9,0 0-14,16-21-1,1 2 1,8-4 0</inkml:trace>
  <inkml:trace contextRef="#ctx0" brushRef="#br0" timeOffset="1862">2440 564 12,'0'0'15,"0"0"-1,0 0-2,0 0-3,0 0 0,8 11 0,-8-11 0,4 15 0,-4-5-2,3 6 0,-6 1 0,6 6-2,-5 1-1,2 3 0,1 1-1,2 1-1,2-2 0,5-2-1,6-3 1,4-5-1,8-6-1,5-5 0,4-6 1,2-5-1,1-6 0,-2-5 0,-4-6 0,-2-2 1,-10-1 0,-2 2 0,-8 3 0,-3 2 1,-4 5-2,1 2 1,-6 11-1,2-9 0,-2 9 0,0 0 0,0 0 0,0 0 0,0 0 1,0 0-1,0 0-1,0 0 1,0 0 0,-3 14-1,2-4 1,2 3-1,1 4 1,-1 3 0,5 4 0,-1 1 0,9 1 1,4 0-1,2-1 1,2-4 0,7-4 0,1-5-1,5-6 1,3-7 0,-3-7-1,-1-6 0,-3-5 0,1-3 0,-5-4 0,0 1 0,-5 1 1,-7 0 0,-1 2-1,-3 4 1,-5 1-1,-1 5 1,-1 1 0,-4 11 1,-1-14-2,1 14 1,0 0 0,0 0 0,0 0 0,-1-9 0,1 9 0,0 0-1,0 0 0,0 0 2,0 0-4,0 0 2,0 0-2,0 0-1,0 0-4,0 0-13,0 0-10,0 0-2,-10 5 2,-4-8-1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6:17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0 546 11,'0'0'8,"0"0"1,0 0 0,0 0 0,0 0-2,0 0-1,0 0-2,0 0-2,0 0 0,0 0-1,0 0 0,0 0 1,0 0 1,0 0 0,0 0 1,0 0 0,0 0-1,0 0 0,0 0-1,0 0 0,0 0-2,0 0 0,0 0 0,0 0 0,0 0 0,0 0 0,0 0-1,0 0 1,0 0 0,0 0 0,0 0 1,0 0 0,0 0 1,0 0 1,0 0 0,0 0 1,0 0 0,3-11 0,14 4-2,10-3 0,7-4 0,10-2-1,13-5-1,7-2 0,9-2 0,1 2 0,-2 1 1,-6 0-1,-6 1 2,-6 3-1,-8 2 0,-6 2 0,-7 3 0,-3 0 0,-10 2 0,-5 3 1,-4 0-1,-1 2 0,-10 4 0,0 0 0,8-11-2,-8 11-1,0 0-4,-4-11-7,4 11-9,0 0-5,-2-17 0,2 17 1</inkml:trace>
  <inkml:trace contextRef="#ctx0" brushRef="#br0" timeOffset="701">686 48 17,'10'0'13,"5"-1"1,4 1-2,3-10-1,8 8-2,2-7 0,10 5-3,4-4 0,-1 4-1,1-3 0,-3 5-1,1 2 0,-5-1-2,-6 1 1,-3 2-1,-7-2-1,-1 2 0,-6-2-1,-2 2 0,-4-2 0,-10 0 0,12 11 0,-12-11 0,4 9-1,-4-9 1,3 11 0,-3-11 0,1 19 1,-1-19-1,-2 17 1,0-4 1,0-1-1,-3 5 0,-2-1 0,1 1 0,-6 4 1,1 3-1,-3 0 0,0 2 0,-4-2 1,4 0-1,-3-4 1,3-2 0,1-4 0,2-3-1,2-4 1,9-7 0,0 0-1,-10 10 1,10-10-1,0 0 1,0 0-1,0 0-1,0 0-2,0 0-13,0 0-13,-7-10-3,-7-1 2,-3-6-2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6:24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82-9 3,'-2'-12'4,"2"12"0,0 0 0,0 0 1,0 0-1,0 0 1,0 0 0,0 0 1,0 0 0,0 0-1,0 0-1,0 0-1,0 0 0,-4 12-1,4-12-1,-7 18 0,0-6-1,0 3 1,-1 1 0,0 1-1,0 1 1,1 2 0,2-2-1,-2 0 1,4-3 0,-2 2-1,3 0 1,0-3 0,1-1-1,1-3 1,-1 0 0,1-10-1,2 19 1,-2-19 0,2 11 0,-2-11 1,0 0 1,2 10 1,-2-10 0,0 0-1,0 0 1,0 0-2,0 0 1,0 0-2,10-2 0,-10 2 0,0 0-1,13-4 0,-13 4 0,12-2 0,-12 2 0,14-2 0,-14 2 0,15 0 0,-15 0 0,15-1 0,-15 1 0,17 1 0,-17-1 1,14 1-1,-14-1 0,13 0-1,-13 0 1,9 1 0,-9-1 0,0 0-1,10 5 1,-10-5 0,0 0 0,0 0 0,10 3 1,-10-3 0,0 0 0,12 0-1,-12 0 1,16 0-1,-5 0 1,2 2-1,5 0 0,3 2 0,2 2 0,3 0 0,5 1 0,2 0 0,5 1 0,3-1 0,2 0 0,5-2 0,2 1 0,3 0 0,2 0 0,2 1 0,3 1 0,2 0 0,2 2 0,6-2 0,1 1 0,5-2 0,0-1 0,1-3 0,1-1 0,1-2 0,1-1 0,-2 0 0,1 0 0,-2 0 0,1 1 0,-2 0 0,1 0 0,-1-1 0,-3-1 1,-2-2-1,-1 1 0,1-3 0,-3 0 0,0 0 0,-2 0 0,-1 1 0,3 2 0,-5 1 0,2 0 0,-4 3 0,0 1 0,0 1 0,0 1 0,0 2 0,-3-1 0,2 3 0,-3-2 0,0-1 0,0 1 0,-1-2 0,-4-1-1,0 2 1,-3-2 0,3 2 0,0 2-1,-5 1 1,2 2 0,-2 0 0,-2 1 0,-3-1 0,0 1 0,-7-4 0,-2-1 1,-3-3-1,-4-1 1,-1-2-1,-1 0 0,-3-1 1,0 1-1,-2-2 0,-1 2 1,-2-1-1,0 1 1,-4-1-1,-2 0 1,-1 0 1,-9 1-1,12-3 1,-12 3 0,0 0 0,9-3-1,-9 3 1,0 0-1,0 0 0,0 0 0,0 0 0,0 0-1,9-8 0,-9 8 1,0 0-1,0 0 0,0 0 0,12-10 1,-12 10-1,0 0 0,0 0 0,10-13 1,-10 13-1,0 0 1,7-13 0,-7 13-1,0 0 1,10-14 0,-10 14-1,6-13 1,-6 13-1,9-17 0,-3 5 1,-1-1-1,1-3 1,-2 0 0,1-3 0,1-1 0,-1 0 0,3-5 0,-6 1 0,5 2 0,-2 1-1,0 0 0,4 2 0,-3 2 1,1-2-2,-1 6 1,1 2 1,-1 0-1,-1 0 0,0 1 0,-5 10 0,6-11 0,-6 11 1,0 0-1,0 0-1,0 0 1,0 0 0,0 0 0,0 0 0,0 0 0,0 0 0,0 0 0,0 0 0,0 0 0,0 0 0,0 0 0,0 0 0,0 0 0,0 0 0,0 0-1,0 0 0,0 0 0,0 0-1,0 0 0,0 0-2,0 0 0,0 0-2,0 0-2,0 0-4,-18 10-10,8-2-4,1-1 0,-1-7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7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979 1135 2,'16'0'5,"-16"0"1,17 0 1,-17 0 1,15-3 0,-15 3 1,15-3-1,-15 3-2,19-2-3,-6 1-1,-3 1 0,5-1-2,-1 1 1,6 0-1,0-1 0,3 1 1,-1 0 1,2 0 0,3-3 1,1 3 1,0-3 0,2 2 1,1-1 0,6 0-1,-3 0 0,2 2-1,0 0-1,1 2-1,2 0 0,-4 0 0,3 0 0,-2 2 0,0-2 0,-1 0-1,-1-1 1,1 0-1,-2-1 1,1 1-1,-3 0 1,-2 0 0,0 0-1,-2 1 0,-2-3 1,-2 2-1,-4 0 1,-1 0-1,-3-2 0,-5 2 1,-1-1-1,-9 0 1,13 1-1,-13-1 0,0 0 1,0 0-1,0 0 0,9 0-1,-9 0-2,0 0-10,0 0-13,0 0 2,-5-19-1,1 10 0</inkml:trace>
  <inkml:trace contextRef="#ctx0" brushRef="#br0" timeOffset="811">1635 1149 15,'19'1'18,"-1"-3"-3,5 2-3,6 0-4,2-2-3,9 0 0,4 0 2,6 0-2,1-4 1,3 3 0,1-2-1,7 2 0,2-1-2,4 4 0,3-1-1,9 2-1,6 0 0,6 0-1,5 1 1,6 0 0,-2-2 0,9 1 1,0 0 1,-1 2-1,-1-1 0,1 4 1,-4-2-1,3 2 0,1 1-1,-5-1 0,-3-1 0,2 0 0,-7-2 0,0 0 0,-2 0 0,-4 1 0,-5-1 1,-4 1-1,-5-2 0,-6 0 0,-3 0 0,-3 1 0,-6-1 0,0 1 0,-4-1-1,-1 1 1,0 0-1,1 1 0,-4 0 1,-2-1 0,-5-2-1,-5 0 1,-5-2 0,-1 1 0,-7-2 0,-3 1 0,-5 0 0,-3 0-1,-2 1 0,-2 0 0,-10 0 0,12 1 1,-12-1-1,0 0 2,0 0-2,0 0 0,0 0 0,0 0 0,0 0-2,0 0-2,0 0-4,0 0-10,0 0-12,-9-11-2,-1-4 2,-1-7-2</inkml:trace>
  <inkml:trace contextRef="#ctx0" brushRef="#br0" timeOffset="14120">0 469 15,'28'-7'19,"-1"-5"0,6-3-1,7 1-3,1-5-3,12 2-4,0-5-1,8 4-2,-4-1-2,0 1-1,0 1-1,-4 1 0,-2 3-1,-7-4 0,-2 4-2,-9-3-4,-4 5-10,-6-1-9,-9-3 0,-9 2 0</inkml:trace>
  <inkml:trace contextRef="#ctx0" brushRef="#br0" timeOffset="14401">440 3 8,'0'0'20,"0"0"-2,0 0-2,21 6-4,0-6-4,15 0 0,4-2-1,11 1-1,-1-2-2,2 2-1,-2 0-2,-4 2 0,-8 1 0,-8 2 0,-8 3 0,-7 4 1,-12 4-1,-5 2 1,-7 6-1,-7 3 0,-2 2 1,-4 4-1,-4 0 1,1 3 1,-4 0 0,2 1 0,-1-4 1,4 1 0,-2-4-1,5-1 1,-1-6-1,3-3-1,5-5-1,4-4 0,1-4-1,9-6-1,0 0-2,0 0-9,-7-9-17,6-4-1,0-3 0,0-9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7:47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507 1906 18,'0'0'16,"0"0"-3,0 0-5,0 0 0,0 0-2,10-4-2,-10 4 0,0 0-2,0 0 1,0 0 1,9-10 0,-9 10-1,12-12 1,0 2 0,-3-1-1,6-5 1,2-2 0,4-5 0,-1-3-1,9-6 0,1-4-1,6-3 1,1-8 0,6-3-1,1-5 0,3-3 0,2-4-1,-1-3 1,1-2-2,0-4 1,0-1 0,-1-2-1,-2 3 1,1 1-2,0 4 1,0 3 0,-2 6 0,-1 4 0,-1 4 0,-2 5 1,-2 4 0,-7 3 0,-4-1 1,-2 0 1,-3-1-1,-2 1-1,-2 1 1,2 4-1,-2 0 0,2 2-1,-1 3 0,-3 4 0,0 3 0,0 5 0,-7 0 1,1 2-1,-3-1 1,-1 4-1,2 0 1,-2-1-1,0 2 0,-2 1 1,-5 9-1,13-14 1,-13 14 0,0 0-1,9-10 1,-9 10-1,0 0 1,0 0-1,0 0-1,0 0 1,0 0-1,0 0 0,0 0 1,0 0-1,0 0 1,0 0 0,6 11 0,-6-11 0,4 10 0,-4-10 0,8 16 0,-1-3 0,2 2 0,0 5 0,5 0 0,0 4 0,1 3 0,2 1 1,-1 0-1,1 3 0,1 0 0,0 1 0,1 2 1,2 0-1,2 2 0,2 0 0,5 0 1,3-1-1,1 1 1,2-2-1,0 1 0,0 0 0,1 1 0,-1 0 1,-4 2-2,-1 2 2,-1-1-1,-2 1 0,0-1 0,0 1 0,0-2 0,0-1 1,3-1-1,-2 1 0,2-1 0,0 0 0,-2-1 0,0-1 0,-2-1 0,-3-1 0,-1-3 0,-3-1 0,-3-2 0,2-3 1,-2 1-1,0-3 0,-4-3 0,3 0 0,-3-1 0,1-1 1,-1-3-1,-3 2 0,0-3 0,-4-1 0,1-1 0,-7-10 2,8 14-2,-8-14 0,10 15 0,-10-15 1,10 18-1,-2-6 0,3 1 0,1 1 0,-2 1 0,3-3 0,-5-1 1,4-2-1,-12-9 1,12 10-1,-12-10 1,0 0 0,0 0-1,0 0 0,9 10 1,-9-10-1,0 0-1,7 9 1,-7-9 0,0 0 0,10 16 0,-10-16-1,0 0 2,0 0 0,0 0-1,0 0 1,0 0-1,6 15 0,-6-15 0,0 0 0,9 11 0,-9-11-2,14 16 1,-2-8 0,-2 1 1,-1-6-1,-9-3 0,17 9 1,-17-9 1,11 6-1,-11-6 0,0 0 0,0 0-1,0 0-2,0 0-3,0 0-8,0 0-10,0 0-8,-12 6 0,12-6 0</inkml:trace>
  <inkml:trace contextRef="#ctx0" brushRef="#br0" timeOffset="1622">3228 1842 2,'0'0'17,"0"0"0,0 0-6,0 0-4,11 1-1,-11-1-2,0 0 1,0 0-1,0 0 0,0 0 0,0 0 1,0 0-1,-9 4-1,9-4 0,-17 1 0,3 0 0,-3 0 0,-3-1 0,-3 0 0,-7-1 0,-3 0-1,-5-2 0,-2 0 0,-7-1 0,-1-2 0,-8 2-1,-3-2 0,-2 2 1,0-3 0,-4 5 0,0-4 0,-3 6 0,1-2 1,2 2-1,-1 0-1,0 1 1,5-1-1,-3 0-1,4 1 1,-1-1-1,3 2 0,-2-2 1,5 1 0,1-1 0,1 0 0,5 0 0,1 1 0,3-1 0,0 5 0,3-6 0,1 2 0,0-1-1,0 5 1,-2-5 0,1 4 0,2-4-1,2-4 1,-2 4 0,1-1-1,3 1 1,1 0-1,0 0 1,2 0-1,2 0 1,3 0-1,2 0 1,2 0-1,1 0 1,2-4-1,-1 6 0,1-7 0,-1 3 1,1 9 0,-1-7-1,1 6 0,0-6 0,3 1 0,1-1 0,2 4 0,1-2 0,0-2 0,13 0 0,-16 0 2,16 0-2,-11 4 1,11-4-1,0 0-3,0 0-2,0 0-23,0 0-3,0 0-2,-8-9 1</inkml:trace>
  <inkml:trace contextRef="#ctx0" brushRef="#br0" timeOffset="3475">6 2466 38,'0'0'26,"9"-5"0,-9 5-3,0 0-14,0 0-6,0 0-2,13 57 0,-13-57 1,6 51-2,-6-51 0,3 58 1,-3-58-1,1 58 1,-1-58-1,-4 53 1,4-53-1,-6 42 1,6-42 1,0 0-1,0 0-1,-8 48 1,8-48 0,0 0-1,0 0 1,0 0-1,0 0 0,0 0 0,0 0 0,0 0 0,0 0 0,0 0-1,0 0 1,0 0 0,0 0 0,0 0 0,0 0 0,0 0 0,0 0 0,0 0 0,0 0 0,0 0 0,0 0 1,0 0-1,21 43 0,-21-43 0,0 0-1,0 0 1,43 19 0,-43-19 0,0 0 0,66 31-1,-66-31 1,63 21 0,-63-21 1,81 28-1,-36-15 0,6 1 1,1-1 0,5-7 0,3 4-1,2-2 1,3-3 0,2 1-1,4 0 1,2 0-1,4-2 0,0 6 0,5-1 0,-4 0 0,1 5 0,4 0-1,-1-3 1,3-3 0,0 4 0,0-3-1,0-4 0,3 2 2,-2-6-1,0-1 1,-2 0-1,1 3 1,-2-3-1,1-2 1,0 2-1,0-1 0,3 0 0,-2-2 0,1 2-1,0-4 1,-2 1 0,-3-1-1,-7 1 2,-1 3-1,-3-4 0,-5 2-1,-7-2 2,-3 2 0,-1 3-1,-3-3 1,2 1-1,-8-4 1,-2 4 0,-43 2-1,71-9-1,-71 9 1,50-9 0,-50 9 0,0 0 1,0 0-1,0 0 0,0 0 1,44-3 0,-44 3-1,0 0-1,0 0 1,0 0-1,0 0 1,0 0 0,0 0 1,0 0-1,0 0 1,0 0-1,0 0 1,0 0-1,0 0 1,0 0-1,0 0 0,0 0 1,0 0-1,15-47 0,-15 47 1,0 0-1,8-48 1,-8 48-2,7-45 2,-7 45 0,3-52 0,-3 52-1,-3-69 0,3 69 4,-7-79-4,-1 38 4,8 41-4,-15-76 2,15 76-1,-12-64 4,12 64-4,-7-43 0,6 27 0,1 16 0,0 0-1,-4-24 1,4 24-1,0 0 1,0 0-1,0 0 0,0 0 0,0 0 0,0 0 0,0 0 0,0 0 0,0 0-1,0 0 0,0 0-1,0 0-2,0 0-9,0 0-18,0 0-1,-11 11-1,-2-22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8:40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6531 0 1,'0'0'5,"0"0"-2,0 0 0,0 0-1,0 0 0,0 0 2,0 0 1,0 0 2,0 0 0,0 0 0,0 0 0,0 0-1,0 0-1,0 0-1,15 10-1,-5-6-1,2-1 0,3 0 1,3 0 1,4-1 0,4 2 0,1-2-1,4 2 1,0-1-1,4 2-1,3 0 0,1 1 0,3-1 0,3 1 0,3-2 0,1 0 0,4-3 0,1 2 1,0-3-1,2 0 1,-3-1-1,1 2 0,-1-1 0,3 3-1,1 0 0,3 1 0,1 0 0,2-1 0,2-1-1,3 0 1,0-2-1,2-2 1,-3-2-1,1 1 1,1-2 0,0 1 0,0 0 0,2 0-1,0 3 1,2 2-1,-1 1 1,2 2-1,2-1 0,1 0 1,-1-1-1,-2 0 1,-2-2-1,1 0 1,-3-1-1,-2 0 0,-3 0 1,-1 0-1,2 0 1,0 0-1,1 0 0,-4 0 1,4-1-1,-2 1 0,0 0 1,-1-1-1,1 4 0,-2 0 1,2 0-1,1 0 0,0-1 1,0 1-1,-3-1 1,-1-1 0,-2-1-1,-2 1 1,-4 0-1,-2 0 0,-2 1 1,1 0-1,0-1 0,-1 1 1,-1 0-1,-2-2 1,0 0-1,-5 0 0,-4 0 1,-4 0-1,-6 0 1,-3 1 0,-6-2 0,-5 2 0,-2-1-1,-3-1 1,-9 2 0,12-4 0,-12 4-1,0 0 1,11-4 0,-11 4-1,0 0 2,0 0-1,11-6-1,-11 6 1,0 0-1,0 0 1,11-8-1,-11 8 0,0 0 0,0 0 0,11-7 0,-11 7 0,0 0-1,0 0 1,12-3 0,-12 3 0,0 0 0,11-3 0,-11 3 0,0 0 0,9 2 0,-9-2 0,0 0 0,0 0 0,0 0 0,0 0 0,0 0 0,0 0 0,0 0 0,0 0 0,0 0 0,0 0 0,0 0 0,0 0 0,0 0 0,0 0-1,0 0-3,0 0-6,0 0-20,0 0 0,-10-16-3,3 0 1</inkml:trace>
  <inkml:trace contextRef="#ctx0" brushRef="#br0" timeOffset="13530">0 2903 3,'11'5'11,"-11"-5"-1,19 9 0,-7-4-1,3-1-1,4 0-1,0-1 1,5 0-1,3-3 0,7 2 0,5-3-1,6 1-2,7 0 0,6 0-1,7-1 1,4 1-1,7-1 0,7-1 0,1-1 0,8 1 0,0-2 0,3 1-1,1-1 0,2 1 0,-5 1 0,-3 1-1,-3 1 0,-5 0 0,-5-1 0,-2 0 0,-4-2 1,-2-1-1,-2-2 1,0 1 0,-2-3 0,-1 2-1,-2-1 0,0 1 0,-2-1 0,-4 0-1,-3 1 1,-4 1-1,-7-3 1,-1 2 0,-6-3-1,-3 2 1,-1 0-1,-2-1 0,1-1 1,0 1-1,1-1 0,1 1 0,0-2 0,0 2 0,3 1 1,0-1-1,1 2 0,0 1 0,-1 1 0,-2 0 0,-2 0 0,-2 0 0,-7 0 0,-2 0 0,-4 1 0,-4 0 1,-2 1-1,-10 2 0,15-4 0,-15 4 0,10-3-1,-10 3 1,0 0-2,0 0-3,13-1-8,-13 1-14,0 0-3,11-6 1,3-6-1</inkml:trace>
  <inkml:trace contextRef="#ctx0" brushRef="#br0" timeOffset="15082">4523 2421 11,'0'0'7,"0"0"-1,0 0-2,0 0-3,0 0-1,0 10-1,0-10 0,0 0 0,0 13 2,0-13-1,0 12 1,0-3 0,0 0 1,0 3 0,-1 2 0,0 1 0,0 1 1,0 5-1,-1-2 0,1-1 0,-1 3 0,1-3 0,0-1-1,0 1 0,1-1 1,0 1-1,1-3 0,0 2 0,0-3 1,1-1-2,0 0 1,-2-13 0,3 17-1,-3-17 1,3 11 0,-3-11 0,0 0 0,0 0 0,0 0 0,4 11 0,-4-11 1,0 0-1,7 12 0,-7-12 0,7 10 0,-7-10 0,10 12 0,-10-12 0,14 12 0,-5-7 0,0 0 0,4 0 0,0 1 0,6 1 0,0 1 1,4-1-2,3 2 1,2 0-1,1 0 1,3 0-1,1 0 1,-1 1-1,4-1 0,-1-2 0,-1 0 1,2 0-1,2-1 1,-2-1-1,-1-1 0,0-1 1,-1 0-1,0 0 0,0 0 0,1-1 1,1-1-1,0 0 0,3-1 0,3-1 1,2 1-1,2 0 0,4 1 0,1 0 0,1-1 0,3 1 0,0 1 0,3-1 1,1-1-1,1 0 0,1-2 0,3 0 0,0-1 0,2-2 1,0 2-1,0 0 0,-3-1 0,2 2 0,-2 1 0,-4 0 1,-1 2-1,-1-1 0,1 0 0,-1-1 0,2 0 1,-1-1-1,0 1 0,2 0 0,-1-1 0,1 0 0,-1 0 1,-2-1-1,1-2 0,-2 1 1,3-1 0,0-1 0,1 3 0,-1-1 0,-1 2 0,0 1 0,-2 1 0,0 0 0,-2-1 0,-3 1 1,-2-3-1,-1 0 0,0 1 1,-1-1-1,0 1 0,-4 0 0,-2 2 0,-1 0-1,-2 1 0,-2 0 0,-3 0 1,-5-2-1,-2 0 1,-4-2 0,-3 2 0,-4-3 0,-4 0 0,-2 0 0,-9 4-1,15-5 0,-15 5 0,16-2-1,-6 0 1,3 0-1,4 0 1,-3 0 0,1-2 1,-2 1-1,0 0 1,-3-1-1,-10 4 1,13-6 0,-13 6 0,0 0-1,0 0 0,12-8 1,-12 8-1,0 0 1,10-8-1,-10 8 1,0 0-1,10-7 0,-10 7 1,0 0-1,0 0 0,0 0 1,0 0-1,0 0 0,0 0 1,7-10-1,-7 10 1,0 0-1,0 0 1,0 0-1,0 0 1,0 0-1,0 0 0,0 0 1,0 0-1,0 0 1,0 0-1,6-10 1,-6 10-1,0 0 1,0 0-1,0 0 0,0 0 1,0 0-1,2-9 1,-2 9-1,0 0 1,0 0-1,5-13 1,-5 13-1,2-9 1,-2 9-1,0 0 0,2-13 0,-2 13 0,1-11 1,-1 11-1,-1-15 0,1 15 0,2-20 0,-1 7 0,-1-3 1,1 0-1,0-4 1,3 2-1,-3-2 0,0-1 1,1 1-1,-1-4 1,0 1-1,1 3 0,-1 3 0,-1 2 1,1 2-1,-1 2 0,0 1 0,0 10 0,0 0 0,-1-9 0,1 9 0,0 0 0,0 0 0,0 0 0,1-9 0,-1 9 0,0 0 0,0 0 0,0 0 0,0 0 0,0 0 0,0 0-1,0 0 0,0 0-1,0 0-2,0 0-2,0 0-2,-10-1-5,10 1-7,-26 2-7,1-3 1,-4-3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10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2894 1,'-4'12'14,"4"-12"1,18 6-9,4-2-4,9 1-1,7 0 1,9 0 1,5-1 2,1-1-1,2 2 1,-5-3 1,-5 0 0,-8 1-1,-5 0 0,-12-2 0,-4 2-1,-16-3-1,0 0 0,-9 17-1,-12-10 0,-13 4 1,-8 3-1,-4 0 0,-4 2-1,1 0 0,7-1-1,12-1 0,16 3 0,20-2 0,14 2-1,18 0 1,8 1-1,7 0 1,5 2 1,-2 0-2,-7-1 1,-6-1 0,-13 1 0,-10-1 1,-10 1-1,-9 0 0,-8 0 1,-9 0 0,-3 1 1,-6-1 0,-1 1 0,-5-4 1,0 3 0,-5-4 0,3 2-1,-2-2-1,-3-2-9,-2-1-16,-1-1-3,-5-11 0,1-4 0</inkml:trace>
  <inkml:trace contextRef="#ctx0" brushRef="#br0" timeOffset="64463">1963 524 19,'0'0'18,"0"0"-1,0 0-6,0 0-11,0 0-2,6 10 0,-6-10 1,2 10 0,-2-10 3,3 19 0,-1-3 2,2 3 0,0 7 0,3 8 1,-2 8-2,0 7 2,-3 9-3,0 10 0,-3 8-1,-1 9 0,-3 9 0,-4 6 0,-1 6 1,-1 3 0,-2 1 2,4 4 0,0-6 1,2 1-1,3-9 1,6-4-2,0-9 1,6-7-2,1-9-2,0-7 0,1-7-1,0-5-1,0-2-1,-4-3-1,2 3-3,-4-6-1,2 3-5,-4-4-9,-1-6-2,2-3-1</inkml:trace>
  <inkml:trace contextRef="#ctx0" brushRef="#br0" timeOffset="64944">1871 2947 38,'-13'15'23,"-3"-7"2,16-8-5,-10 17-18,13-3-2,8 3-1,6 2 2,8 2 0,10-1 1,10 1 1,9-7 1,15 1 0,9-9 2,18-2-1,11-8 0,17-1-2,12-6 0,13 0 0,8-2-1,7-2-1,1 1 0,0-1 0,-6 2-1,-9 0 1,-13 3-2,-16-3-1,-16 4-2,-18-2-2,-14 3-1,-20-4-1,-8 5-6,-17-5-9,-5-4-5,-7 0 1,-7-5 2</inkml:trace>
  <inkml:trace contextRef="#ctx0" brushRef="#br0" timeOffset="65284">4471 2734 12,'12'-11'18,"-12"11"-7,0 0-2,11-6-3,-11 6-1,0 0 0,0 0 1,0 0 1,11-2 0,-7-16-1,6-5 1,-1-18 0,4-8 0,-3-24 0,4-16-2,-3-21-2,-2-14 0,-6-12 0,-3-8-1,-8-7 0,-3 1-1,-8 2 1,-2 15-1,-2 11 0,-2 16-1,2 12 0,0 15 0,4 16-1,2 9 0,4 14 1,2 5-1,2 8 0,3 6 0,2 7 0,-1 3 0,5 11 0,-3-11 0,3 11 0,0 0-1,0 0 2,0 0-1,0 0 1,0 0 0,-14-10 0,-3 3 0,-9 0 1,-12 0 0,-18-1 0,-17 4-1,-21-1 1,-20 5 0,-25 2 0,-15 3 1,-15 1-1,-10 3 1,-6 0-1,0 0 1,5-1-1,13 0 0,23-2 0,20 1-2,28-1-2,22-9-7,38-2-8,26-5-10,31-6-1,28-6 1</inkml:trace>
  <inkml:trace contextRef="#ctx0" brushRef="#br0" timeOffset="66085">4738 464 27,'-9'-19'22,"9"19"0,1-15 0,-1 15-20,0 0-2,9-7-1,-9 7 0,14 14 0,-6 0 0,1 6 1,2 5-1,2 6 1,1 4 1,-1 6-1,4 2 2,-3 0 0,4 2-1,-1-5 2,1-2-1,-2-6 1,-1-4 0,-4-9 1,1-1 2,-12-18-1,19 4 1,-10-20-1,5-7 0,-1-14 0,5-8-1,1-10 0,5-9-3,1-3 0,0 1 0,-1 3-1,-3 8 0,-3 6 0,-2 11 0,-4 8-2,-4 7-1,0 9-5,-7 4-7,-1 10-11,0 0-4,0 0 2,0 18-2</inkml:trace>
  <inkml:trace contextRef="#ctx0" brushRef="#br0" timeOffset="66586">5389 706 3,'14'8'12,"5"-4"-6,5-1-3,5-5-1,1-3 1,3-5 1,2-4 2,-5-3 2,-1 0 2,-5-2 0,-2 1 0,-7-2 1,-2 3-3,-11-2-2,-3 4-2,-8-1-2,-6 8-1,-9 2-1,-8 4 0,-7 7-1,-8 5 1,-5 11 1,-3 4 0,1 8 0,4 3 0,10 3 0,10 3 1,13-2 0,14 0 0,16-7-1,14-3 1,13-7-1,11-8 0,5-9 0,11-7 0,-1-9-1,1-4 0,-5-6 1,-6-1-1,-9-1 1,-8 1 1,-10 1-1,-6 4 1,-11 4-1,-12 12 0,13-15 0,-13 15-1,0 0-1,0 0 0,0 0 0,0 0-1,0 0 1,6 11 0,-4 2 0,0 5 0,2 4 0,3 3 0,3 1 1,0 0 0,3 0 0,-1-5 0,0-2 0,1-6 2,-3-3 1,-10-10 1,11 3 0,-11-3 0,4-23 1,-2 2-1,-8-9-1,3-6 0,-4-6-1,2-2-2,3 5 1,0 2 0,4 4-1,8 9 0,8 7 0,8 10 0,10 10-1,5 2-1,5 4 1,4 2-1,3 4-1,-4-5-2,1 4-5,-8-11-8,-2-2-10,-6-5-1,-5-5 1,-2-6 0</inkml:trace>
  <inkml:trace contextRef="#ctx0" brushRef="#br0" timeOffset="67387">6559 257 18,'-14'-7'19,"14"7"0,0 0 0,-5 9-18,6 1-1,-2 6 1,0 5 1,-2 2 2,0 10 1,-5 2 1,3 6 0,-3 2 0,2 7 1,-3-1-2,4 1 0,-2-4-2,5-5 0,0-7-1,3-6 0,0-9 0,5-7 0,4-10 0,9-10-1,5-6 0,6-7 0,6-5 0,3 0 0,5-1-1,-2 2 0,-2 5 0,-2 7-1,-1 9 2,-1 9-1,-2 11 0,1 5 0,-2 6-1,1 3 1,-1 3-1,-5-1 1,-5-1 0,-7-2 0,-4-6 3,-10 0 0,-14-6 0,-7-2 2,-13-5-2,-6-2 1,-9-5-3,-8-2-2,-4 1-15,-6-5-14,-3-6-1,2-7-2,2-9 1</inkml:trace>
  <inkml:trace contextRef="#ctx0" brushRef="#br0" timeOffset="80897">3015 658 9,'0'0'15,"-17"0"0,17 0-13,-9 2 0,9-2-1,0 0 1,-9 5 0,9-5 1,0 0 1,2 10 0,-2-10-1,6 18 0,0-3 1,1 3-1,-1 3-1,1 8 1,-3 3-1,-4 9 1,0 9 1,0 14 0,-4 16 0,1 14 1,-1 16-1,-1 10 0,3 9 0,1 8-1,-5-3 1,2-6 0,-3-10-1,1-9 0,-2-16-1,5-11 0,0-14 0,2-15-2,5-10-2,-1-13-3,5-12-6,-8-18-11,18-11-6,-6-16 1,-5-15 0</inkml:trace>
  <inkml:trace contextRef="#ctx0" brushRef="#br0" timeOffset="81427">3354 638 3,'0'0'15,"-9"1"1,9-1-8,0 0-6,0 0 0,0 0 0,2 9 0,2 0 1,2 6 0,0 6 0,1 7 2,0 12-1,-1 8 1,0 15-1,-2 16 0,2 17 2,-5 16-2,2 15-1,-2 14 0,0 15 0,-4 8-1,1 8 0,-4-1 1,1 1 0,-2-8 1,4-8-1,-3-18 1,6-14 0,-1-19 0,5-15-1,0-21-1,4-17-5,2-14-2,-4-17-9,-6-21-13,16-8-1,-12-24 1,-2-13-1</inkml:trace>
  <inkml:trace contextRef="#ctx0" brushRef="#br0" timeOffset="82038">2059 1415 30,'-11'1'19,"11"-1"0,-1 10-8,1-10-10,11 13-3,-2-3 2,8 4 0,6 1 0,11 3 1,17-2 0,21 3 1,22-6 2,23 1 1,27-7 0,27-2 2,17-7 0,21-1 0,5-6-1,4-1 1,-12-3-2,-8 4-2,-21-3 1,-20 5-3,-27 4-2,-27-3-3,-21 7-10,-25 1-13,-28-2-1,-29 0 0,-22-7 0</inkml:trace>
  <inkml:trace contextRef="#ctx0" brushRef="#br0" timeOffset="82539">1812 1915 10,'0'0'19,"0"0"0,11-11 1,3 9-14,7 1-3,7-1-1,8 1 0,10-1 0,8 3 1,11 0-2,10 2 1,12 1 0,18 3 1,11 1 0,17 4 1,14 0 1,17 1 1,13-2 0,15 1 0,6-6-2,5 1 0,1-5-1,-1-2 0,-12-2-2,-12 0 0,-18 0-2,-23-1-4,-21 4-9,-21 0-13,-28-4-1,-24-1 1,-25-9-1</inkml:trace>
  <inkml:trace contextRef="#ctx0" brushRef="#br0" timeOffset="83751">3122 14 1,'0'0'8,"-11"-2"0,11 2-2,0 0 0,0 0 0,0 0 0,0 0 0,9-8 0,6 5-1,2 2-2,5 0-1,2 2-1,2 2-1,-4 1 1,1 2-1,-4 1-1,-5 4 1,-3-1 0,-6 2 0,-3 2 0,-4 0 0,-5 1 1,-3 0-1,-2 2 1,-3-5 0,3 1-1,0-3 0,1-2 0,8 2 0,3-10 0,13 16-1,4-6 1,7 4 0,2-1-1,2 4 1,0 1 0,-2 1-1,-8 0 1,-6-1 1,-9 0 0,-10-3 2,-4 2 0,-6-4 0,-2 1 0,-3-5 1,2 4-1,2-4-8,3 1-12,-4-6-3,7 0-1</inkml:trace>
  <inkml:trace contextRef="#ctx0" brushRef="#br0" timeOffset="85173">1151 1519 12,'-18'-5'14,"18"5"-1,0 0-1,0 0-4,0 0-1,0 0-3,22 0-1,-2 3-2,4 2-1,1 1 0,2 3 0,-2 2 0,0 2-1,-3 1 1,-3 2-1,-4 2 0,-1-2 1,-3 1-1,-3-3 1,-2 0 1,-2-2 1,-6-2 2,-3 1-1,-8-4 3,-1 0-1,-3-3 0,-1 2-1,3-1-1,2-2-2,13-3-1,-9 3 0,9-3-2,20 3 1,-2 1-1,3 2 0,2 4 0,0 0 1,-1 3-1,-3 2 0,-4 2 1,-4 0 0,-6 1 0,-6-3 3,-8 0 1,-7-1 0,-8-2 0,-3 1 1,-6-2-3,-3 1-11,-5-6-12,3-1 0,-3-12-1,6-3-2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91 3,'-19'1'6,"1"-2"2,7 1 1,1 0-2,10 0 0,0 0 0,0 0-2,26-1 0,0-1-2,11 1 1,10-2 0,13 0 1,12 0-1,16-1 0,11-1 0,12 1-1,15-3 0,15 0 0,16-2 0,14-2 1,19 0-1,13 2 1,19 2-1,20 4 1,14 2-1,16 6 0,13 2-1,17 6-1,8 1 0,12 2 0,5-1 0,1 2-1,2-5 0,-2-1 0,-5-3 1,-7-2-1,-10-1 0,-12-1 0,-14 2-2,-14 0-4,-19 2-13,-15 5-8,-27-5 2,-23-2-1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5,'0'0'14,"0"0"-2,4 12-9,5-6 0,7 2 2,8 2 1,8 0 1,10 2 2,10 1 0,14-1 0,19 2 0,15-2-2,19 2-2,19-3-1,22 3 0,23 0-1,19 1-2,23 1 1,14 1-1,20 2 0,11-1 0,19-1 0,5-3 1,12-3 0,3-5 0,2-3 1,-1-3-1,-4-3 0,-2 1 0,-11-1-1,-6 2-1,-12 4-2,-13 2-2,-15 5-5,-18 3-17,-26-3-1,-23-4-1,-38-13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2120 43 0,'0'0'6,"0"0"-2,-2-9 0,2 9-2,0 0 1,-9-10-1,9 10-2,-14-2 0,2 2 0,2 2 0,-6 0 0,0 3 1,-10 0 0,-1 0 1,-8 2 1,-6 1 1,-8 1 1,-6-1 1,-5-1 2,-5 2-1,-7-4 1,-1 0-1,-6-4 0,-2 0 0,-3-1-2,0 3-1,-3-1-1,3 3-1,6-1 0,7 2-1,8 0 0,12 1 1,8-1 1,11 1-1,8-5 1,10 0-1,3 0 1,11-2-1,-11 3-1,11-3 0,0 0-1,-10 14 0,5-3-1,-3 3 1,-1 5 0,-2 4 0,-3 4-1,1 4 1,-3-1 0,1 7 0,-2 3 0,2 2 1,-3 2-1,-1 5 0,1 4 0,-5 4 1,-4 7-1,-1 1 0,-3 7 0,1 3 0,-1 6 0,0 3 0,3 6 0,2 3 0,5 5 0,2 3 0,4 4 0,3 5 0,3 5 0,5 2 1,-1-3 0,3-2 0,-2-2 0,0-2 1,-5-3 0,0-2 0,-5-4 0,-1-1 0,1 1 0,-2 5-1,4 0 1,0 4-1,6-2 0,1-4-1,4-3 1,2-2-1,1-10 0,3-7 1,1-8-1,3-9 0,0-8 1,2-4-1,3-5 0,-1-2 0,2-4 0,-2-2 0,0-2 0,-3-3 0,-2-1 0,-2-4 0,-2-5 0,-1-3 0,-3-6 1,1-2-1,-1-12 0,0 15 1,0-15-1,-1 9 0,1-9 0,0 12 0,0-2 0,0 1 0,0 3 1,1 2-2,0 2 1,0 2 0,-1 1 0,0 4 0,1 3 0,-1 3 0,-1 6-1,1 1 1,-1 3 0,-1 5 0,0 1 0,0 0 0,1 3 0,3 2 0,4 1 0,4 2 0,8 1 0,8 0-1,12 0 1,11-2 0,13-3-1,12-4 1,12-2 0,13-2 0,13 0 1,15 0-1,9 3 1,12 2 0,11 0-1,4 3 1,4-1 0,0-1 0,-4 0 0,-4-2-1,-8-9 0,-6-2 1,-10-5-1,-7-7 0,-1-3 0,-5-6 0,-5-2-1,-6-5 1,-7 0 0,-7-2 0,-12-1 0,-8-1 0,-14-1 0,-6-1 0,-11-1-1,2-2-2,0 1 1,-4-4-1,4 1-1,8-2 1,1-4 0,-4 2 1,3-2 1,-7-1 1,-7 0-1,-42 10 1,71-16-2,-71 16-1,42-11-2,-42 11 0,0 0 1,46-15-1,-46 15 1,0 0 2,46-25 1,-46 25 2,0 0 0,68-46 0,-68 46-3,52-35-1,-52 35-3,50-32-10,-50 32-7,24-44 1,-24 44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7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4,'0'0'12,"-8"12"-7,8-12-4,-3 23-1,2-6-1,-1 4 1,1 6 0,0 6 1,1 7 0,1 6 2,4 8 2,4 12 0,4 14 2,4 18 1,4 15 0,7 17 0,4 19-1,-1 18 0,1 17-1,-3 18-2,-2 14 0,-3 11-2,-2 18 1,-6 13-1,0 14 0,-1 10-1,0 14 2,-1 4 1,1 7-1,-5 1 1,-2 3 0,-11-11 1,-4-1-1,-12-18-1,-2-9 0,-8-14-3,2-11-1,0-19-3,5-20-14,10-24-11,11-44-1,6-39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8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47 142 21,'-14'-41'23,"6"8"-1,-3 9-1,2 3-14,6 7-3,3 14-3,-2-9-1,2 9-1,7 25 1,-1 6-1,3 9 0,3 14 0,2 12 2,1 15 0,5 16 0,2 19 1,3 12 1,3 18-1,3 16 0,0 17 1,0 18-1,-2 18 0,-2 11-1,-7 16 0,-4 13 0,-10 12 0,-3 6 0,-4 12-1,0 8 1,1 6 0,4 3 0,3-5-1,4-2 1,2-11 0,-1-10-1,-2-22 1,-4-13 1,-7-22-1,-5-8-4,-1-16-10,1-16-14,0-34-2,7-35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9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 25,'9'-5'21,"8"0"-1,-1-5-4,9 1-13,4-3-5,6 0 2,6 1 0,0 2 0,3 1 0,-1 4 0,1 1 0,-3 3 0,-3 5 2,-5 1-1,-3 4 1,-4 0-1,-5 4 1,-6 1 0,-5-1 1,-5 2 1,-8 1 0,-7-3 1,-3 1 0,-8-4 1,-1 2-1,-5-7-1,6 2-2,7-3 0,14-5-2,0 0 0,25 10-2,3-4 0,6 0 1,10 4 0,-5 1 0,-4 2 1,-5 1 0,-10 3 1,-7-1 1,-12 2 0,-7 1 0,-13 1 1,-3 0 0,-6 2 0,-3 0 0,-4 1-1,-1-1-1,0-1-4,1-2-19,2-5-6,0-6-1,-1-8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4T20:30:09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14182 9220 258,'-34'19'1419,"14"-7"-129,1 4-645,-1-2-129,1 4-258,-4 2 129,3 2-258,-2 2 129,-3 1-129,0 3 129,1 4-129,0-1 0,2 6 0,1 2-129,6 4 129,0 0 129,8 1-129,3 1 258,3-3 258,1 6 0,5-6 129,8 2 129,1-6-258,4 1 129,1-5 0,4 0-387,2-6 258,3 1-258,-3-7 0,3-2-258,-1-3 129,3-1-129,-3-4 129,4 1 0,-1-9 129,1-1-129,-2-3 0,2 0 0,-4-7-129,1-2 258,-5-4-129,-1-3 0,-5-5 0,-2-3-129,-3-7 0,-2-1 0,-4-7 0,0-6 0,-2-2 0,-1-5-258,1-3 0,0 1 0,1 2 129,-1 0 0,4 5 0,-2 4-129,-1-2 129,-3 6 129,-2 5-129,0 2 129,-7 1-258,-7 2 129,-3 4-129,-5 6 129,-5 2-129,-2 9 129,0 4-258,-1 4 0,7 7-645,-6 3-1806,5 4-1419,12 6-258,-3-5 258</inkml:trace>
  <inkml:trace contextRef="#ctx0" brushRef="#br0" timeOffset="2132.1219">13927 8245 1,'0'0'3353,"-9"-13"-644,9 13-258,-7-11-258,7 11-516,0 0-645,-1-10-258,1 10-516,0 0 0,0 0-129,0 0 129,0 0-129,0 0 0,0 0 129,0 0 0,0 0 0,0 0-129,0 0 129,0 0-258,0 0 129,0 0 0,0 0-129,0 0 0,0 0 0,0 0 129,0 0 0,7 10 129,-7-10-129,7 19 0,-7-19 0,7 25 0,-3-9 0,0 1 0,1 0-129,-1 0 0,1-2 0,1-1 0,-1 1 0,4-5 0,-9-10 0,11 15 0,-11-15 0,10 6 0,-10-6 0,0 0 129,0 0 129,13 4 0,-13-4-129,7-6 0,-7 6 129,13-24 0,-6 7 0,4 2 0,-2-6-129,4 3 129,-5-3-129,5 6 129,-4-5-129,2 9 0,-11 11 0,18-22-129,-18 22 129,15-17-129,-15 17 0,14-8 0,-14 8 0,0 0-129,13 0 129,-13 0 0,7 7 0,-7-7 0,8 20 0,-3-8 129,-1-2-129,0 5 129,1-1-129,2 3 129,-4-2-129,1 1 0,-3-1 0,1-1 129,-1-1-129,-1-13 0,0 17-129,0-17-129,0 0-387,0 0-1548,0 0-2193,6-9-516,-1-2-129</inkml:trace>
  <inkml:trace contextRef="#ctx0" brushRef="#br0" timeOffset="2664.1523">14325 8337 1419,'0'0'3741,"0"0"0,-7-14-2451,1-1 0,6 5 129,-6-11-258,6 9-387,-3-5 129,3 2 0,0-3-258,3 4-129,4 0-129,5 2-129,0 4-258,3 0 129,0 2-129,1 2 0,-2 3 0,1 1-129,-2 1 129,-13-1 0,17 19 0,-13-8 0,2 4 0,-4-1 0,-2 3 0,0 1 0,0-3 0,-2 1 129,-4-4-129,2 0 129,4-12 0,-10 20 129,10-20 0,-14 14 0,14-14-129,-17 13 129,17-13-258,-17 9 0,17-9-258,-18 6-258,18-6-1032,-12 1-2709,12-1-129,-2-14-516</inkml:trace>
  <inkml:trace contextRef="#ctx0" brushRef="#br0" timeOffset="3132.1791">14536 7859 1419,'0'0'3612,"14"2"516,-14-2-2193,0 16-903,3-2 0,-3-2 0,3 8-129,-3-1-129,3 8 0,-3-5-129,1 11-129,-1-8 129,1 7-258,0-2-258,4 0 129,1-1-258,-1-3 129,4-2-258,0-7 129,3 0 0,3-5-258,4-4-129,-5-8-774,12-2-1548,-3-5-1677,-5-10-129,5 0-129</inkml:trace>
  <inkml:trace contextRef="#ctx0" brushRef="#br0" timeOffset="3468.1983">14352 8044 2322,'-12'21'4128,"12"-21"258,0 0-516,0 0-2967,16 1-903,2-1 258,-4-5 0,10-4 258,-4-4-129,5 2-129,-4-3 129,2 3 0,0 1-258,0 0 129,0 4-129,2 1-129,1 5-129,-4-5-258,6 5-516,-12 0-1935,5 0-1419,1 5-258,-7-5-129</inkml:trace>
  <inkml:trace contextRef="#ctx0" brushRef="#br0" timeOffset="4252.2432">15143 7957 1161,'0'0'3870,"7"-7"-516,-7 7-645,0 0-516,0 0-387,0 0-387,0 0-258,-9 0-129,9 0-387,-15 2-258,15-2-129,-22 5 0,22-5-129,-22 15 0,9-5 0,-1-1 0,1 3 129,0 3-129,-1 2 0,0-3 0,0 6 0,1-3-129,1 3 129,2-2 129,3-2-129,-1-2-129,5 2 129,2-4-129,1-12 129,6 12 0,7-10-258,4-2 0,3-2-387,8-3-129,-1-11-387,10 8-516,-11-10-1677,3 3-1548,-1 2-129,-3-2 258</inkml:trace>
  <inkml:trace contextRef="#ctx0" brushRef="#br0" timeOffset="4696.2686">15223 8147 3483,'-13'0'3483,"6"-7"-903,3-9-129,4 2-903,-1-8-516,1 5-258,2-5-258,8 5 129,-4 0-129,3 5-129,-1-2-129,-8 14 129,20-11-258,-9 11 258,0-1-258,-11 1-129,20 0 129,-20 0-129,20 5 0,-20-5 0,15 17 0,-10-6-129,-4 2 129,-1-13 0,0 24 129,-2-10 0,-7-2 0,2 4 258,-4-7-258,1 3 129,-2-5 0,1 2-129,0-4-258,0-5-258,11 0-258,-19-7-903,19 7-2193,-4-17-774,2 0-387,2 1 517</inkml:trace>
  <inkml:trace contextRef="#ctx0" brushRef="#br0" timeOffset="5316.304">15455 7879 1806,'0'0'3483,"14"3"387,-14-3-645,0 0-2580,0 0 129,0 0 0,0 0 129,0 0 129,0 17-258,0-17 129,0 16-129,0-16-258,1 20-129,0-10-129,4 2 0,-1 0-129,3 1 129,-7-13 0,9 14-129,-9-14 0,15 6 0,-15-6-129,20-3 129,-20 3-129,23-22 0,-13 7 129,4-2-258,-3-3 258,-1-1-129,2 2 258,-3 1-258,0 1 0,0 3 0,-3 3 0,-6 11 0,10-11-258,-10 11 258,0 0 0,10 10-129,-8-1 129,0 6 129,1 0-129,0 5 258,-1 0-129,0 1 0,0-2 0,1 0 0,-1-3-129,2-1 0,-2-2 0,-2-13-387,15 12-774,-15-12-1677,12-12-1806,-1-3-129,2-2-387</inkml:trace>
  <inkml:trace contextRef="#ctx0" brushRef="#br0" timeOffset="6032.345">15960 7799 258,'2'-11'4128,"-2"11"129,15-10 129,-15 10-2709,0 0-129,0 0 0,-10-4-516,10 4-258,-24 5 0,11 6-258,-6-4-129,2 8-129,-5-3-129,7 2-129,-2-4 258,3 0-258,2 0 0,12-10 0,-12 15 0,12-15 129,0 0-129,13 7 0,2-7 0,3 0 0,0-1 0,3-3 0,-2 1 0,-1 3-129,-1 0 129,-5 0-258,-12 0 258,19 13-129,-19-13 129,10 18 0,-10-18-129,3 19 0,-3-8 129,0-11 129,-2 18-129,-3-7 0,5-11 0,-14 14 0,14-14 0,-14 12 129,14-12-129,0 0-129,-10 0 0,10 0 0,5-17 0,7 0 0,7-4 129,1-2-129,6-2 129,1-5 0,3 6 0,-6 0 0,1 9 0,-7 2 129,-1 6-129,-7 7 0,-10 0 0,15 11-129,-11 0 129,1 6 129,-3-2-129,4 3 0,-3-2 129,5-4 0,-3 1-129,-5-13 0,18 16-387,-18-16-645,23 3-2193,-11-4-1290,0-12-258,-2-5-129</inkml:trace>
  <inkml:trace contextRef="#ctx0" brushRef="#br0" timeOffset="6205.3549">16262 7604 3999,'-29'-2'4644,"16"8"0,13-6-387,-7 24-2967,7-24-645,-6 21-387,6-10-774,0-11-1935,0 0-1935,24 2-258,-9-4 0</inkml:trace>
  <inkml:trace contextRef="#ctx0" brushRef="#br0" timeOffset="6684.3823">16389 7850 1161,'-18'-6'4386,"1"-17"-129,17 23 0,-5-19-2580,2 3-774,3 16 0,0-21-387,0 21 129,11-20-258,5 18 0,-6-6-129,8 5 129,-5 0-258,8 2 0,-6-1-129,5 2 129,-5 5 0,2-1-129,-5 6 129,-1 2-258,-1 3 258,-6 2-258,-1 1 258,-3 2-129,0-4 0,-4 2-129,-4-2 129,-2-4 0,-2-1 129,-1 0 0,-1-3-129,-2-3 0,0-4-129,-3-1-387,5 0-1548,-7-1-2064,4-16-645,4 0-129,1-10 517</inkml:trace>
  <inkml:trace contextRef="#ctx0" brushRef="#br0" timeOffset="8325.4762">16498 7570 1806,'0'0'3999,"0"0"387,0 0-2193,0 0-129,0 0-387,10 8-387,-10-8-516,5 25 129,0-8-516,2 8 129,1 1-258,2 9-129,0-4 0,2 4-129,0 0 129,-1-6-258,2 0 129,-1-5-258,0-7 0,-12-17-129,23 19 0,-23-19-129,23 3-129,-23-3 0,20-10 0,-10-5 0,1 4 258,-1-6 0,2 3 258,-1 2 129,-2-1 258,-9 13 0,18-19 258,-18 19 129,10-10-129,-10 10 0,0 0 0,5-15-129,-5 15-258,-4-11 129,4 11-129,-15-10-129,2 8 0,1 2-129,-2 0 129,-2 0 0,2 4 129,-1 7-129,-1 0 129,2 1-129,1 1 129,4 0 0,2 2 0,5 4 0,-1-7 0,3 4 129,5-5-129,9-1 0,-1-2 0,7-1 0,1-6-258,2-1 0,4 0-129,0-11 0,-1 4 129,0-8-129,-2 1 0,-2-6 0,0 4 129,-7-4 129,4 3-258,-7 0 258,4 3-129,-5 0 0,-11 14 129,19-15 0,-19 15-129,0 0 129,0 0 129,10 0 0,-10 0-129,0 15 0,0-4 0,0 1 129,0 0 0,4 0-258,-1-1 258,4 4-129,-7-15 129,10 17-129,-10-17 129,9 15-129,-9-15 129,0 0 129,0 0 0,0 0 0,0 0 0,0 0-129,0 0 129,-5-7 0,-3-5-129,0-2 129,0 0-258,-2-1 0,7 1 0,-3-1 0,6 15-129,0-21 129,0 21-258,18-14 258,-2 11-258,-1-1 258,6 3-129,3 1 129,2-1 0,2 1 0,0 0-129,2 0 129,1 0 0,-1 0 0,0-5-129,-3 2 129,2 0 0,-4-1 0,-2-4 0,-2 1 129,-3-1 0,-3 2-129,-15 6 129,12-16 0,-12 16-129,0-17 0,0 17 129,-20-17-387,8 7 258,-2 1 0,-2 3-129,3-1 129,-2 3 0,2 0-129,-1 4 129,1 0 0,0 5 0,0 7 0,3 0 129,-1 3-129,1 3 258,1 6-129,2 0 129,2 2-258,1-4 387,4 5-387,0-5 387,3 1-387,4-7 129,6-3-129,-1-5 0,6-1 0,0-5-129,2-2 0,3-2 129,1-7-258,0-1 129,-2 1 129,-1-1-129,-5 1 0,0 3 0,-2 2 129,-3 4-258,-11 0 129,14 1 0,-14-1-129,16 8 258,-16-8 0,17 9 0,-5-4 129,-1-4 0,-1 1 0,-10-2-129,20 0 0,-20 0-129,18-8 0,-18 8 129,7-17-129,-7 3 0,0-3 129,-4-4-129,-7 2 129,-1 1-129,-5 0 0,3 7-258,-7-3-129,6 11-258,-11 2-129,10 10-387,-10-1-774,6 8-903,-2 1-1548,-3-7 387</inkml:trace>
  <inkml:trace contextRef="#ctx0" brushRef="#br0" timeOffset="8692.4972">17548 7585 2322,'18'-41'4386,"-17"21"-1677,-1 20 129,1-25 0,-1 25-258,0 0-774,0 0-645,0-11-258,0 11-129,0 0-387,0 7 0,0-7 0,6 13-129,-6-13 0,11 24 0,-7-10 258,3 7-258,-2-1 0,3 7-129,-4 2 129,2 2-258,-2 8 129,4 2-258,1 0 258,0 0-387,4 0-129,-1-10-903,7 6-3483,-6-10-129,-3-9-387,-10-18-387</inkml:trace>
  <inkml:trace contextRef="#ctx0" brushRef="#br0" timeOffset="11107.6353">14097 8666 2580,'0'0'2193,"0"0"258,0 0-258,0 0-258,0 0-129,0 0-387,-1 15-387,1-15-129,0 17-258,0 1-129,0 5-129,0 3 0,0 9-258,-1 4 129,0 2-258,0 3 129,-2-2 0,3-3-129,0-8 0,0-6 0,0-5-129,0-20-903,0 0-2580,12 6-774,-11-15-258,1-4 129</inkml:trace>
  <inkml:trace contextRef="#ctx0" brushRef="#br0" timeOffset="11388.6514">13898 8952 903,'0'0'4128,"0"0"258,22 0-387,-5-3-2064,-3-11-1161,13 7 129,-5-9-129,10 7-129,-4-5-258,6 8 0,-5-3 0,0 6-258,-3-1 0,-3 1-387,0 4-258,-10-1-903,6 2-2838,-4-1-129,-4-1-516</inkml:trace>
  <inkml:trace contextRef="#ctx0" brushRef="#br0" timeOffset="11920.6818">14309 8858 1032,'-4'-10'3354,"4"10"516,0-13-2064,-1 2-387,1 11-129,0-20-129,0 20-258,9-22 129,4 15-129,-6-5-129,6 9-258,-13 3 0,20-9-387,-20 9 0,18 0-129,-18 0 0,15 9 0,-15-9 0,11 22 0,-7-7 0,-2 2-129,0 0 129,-2-1 0,0 4 0,-5-1 129,-2 1-129,-2-5 129,-3 3 0,0-4 0,-1-1 0,-1 2 0,0-9-129,-2-3 129,4-3-129,-1-5-129,13 5-258,-17-24-903,17 5-2451,0 2-516,2-8-516,5 2 258</inkml:trace>
  <inkml:trace contextRef="#ctx0" brushRef="#br0" timeOffset="12515.7158">14474 8747 903,'0'0'2967,"0"0"-1806,0 0 129,0 0 387,0 0 129,0 0-129,15 2 258,-15-2-129,6 14-516,-6-14-387,8 19-258,-5-7-129,5 8-387,-2-3 0,0 3 0,1 0-258,-1-3 387,1-1-258,-3-3 0,-4-13 129,7 15 0,-7-15 0,0 0 0,0 0 129,0 0-258,0 0 129,-2-12 0,-3-4 0,1 0 0,-2-7 0,2 1-129,2-4 129,2 2 0,0 1-129,3 4 129,6 0-129,1 9 129,4-2-129,3 4 0,3 5 0,0 2 0,2 1-129,0 0-129,5 8-516,-7-7-1677,2 2-1935,4 1-258,-4-4-387</inkml:trace>
  <inkml:trace contextRef="#ctx0" brushRef="#br0" timeOffset="13271.7591">15126 8627 516,'0'0'4128,"0"0"129,0 0-1290,0 0-645,-18-2-645,18 2-645,-25 3-258,14 5-258,-7-4 129,6 5-387,-7-2 129,7 1-129,-1-3 129,13-5-129,-19 12 0,19-12 129,-14 9-258,14-9 129,0 0-129,-4 13 0,4-13-129,7 9 0,-7-9 0,21 10-129,-7-4 129,0 2 0,5 0-129,-6-1 0,3 3 0,-4-3 0,0 7 0,-12-14 0,15 23 0,-15-23 129,5 18 0,-5-18 129,0 20-129,0-10 129,0-10 129,-17 16-129,2-11 0,1 1 0,-5 0-129,-1 1 0,0-4 129,-1 2-129,3-3-129,0-2 0,3 3-129,2-3-129,13 0-258,-14-6-129,14 6-1161,0-11-1935,8-4-645,6 3-387</inkml:trace>
  <inkml:trace contextRef="#ctx0" brushRef="#br0" timeOffset="13631.7797">15206 8695 903,'-7'0'3354,"7"0"-1548,0 0 258,0 0 0,0 0-129,-15-7 129,15 7-387,0 0-258,0 0-258,-6 7-645,6-7-129,0 0-129,0 17 0,0-17-129,4 22 0,-2-9 0,1 1 0,0 1-129,0-1 0,0 1 0,-1-4 0,0 1-387,-2-12-645,4 12-1419,-4-12-1935,0 0-258,0 0 129</inkml:trace>
  <inkml:trace contextRef="#ctx0" brushRef="#br0" timeOffset="14572.8335">15320 8582 2322,'10'16'2709,"-10"-16"-516,0 12-129,0-12-129,0 13-258,0-13-387,0 12-258,0-12-387,4 14 0,-4-14-258,2 17-258,-2-5 129,3 3-129,-3-3 129,1 2 0,-1-4 258,5 5-258,-4-3 0,-1-12-129,4 14 129,-4-14-129,0 0-129,13 5 129,-13-5-129,11-5 129,-11 5-129,12-14 129,-5 4-129,-1-1 129,0-2 0,-1-2 0,-1-2 0,2 2-129,1 1 129,0-1 129,-2 1 0,-5 14-129,10-17 129,-10 17 0,11-12 0,-11 12-129,0 0 0,0 0-258,14 0 129,-14 0 0,0 0 0,15 15-129,-15-15 258,12 23-129,-10-11 129,2 0-129,-2-1 129,-2-11 0,5 19-129,-5-19 258,0 0-258,10 8 0,-10-8 129,20-8 0,-8-4-129,3-1 258,2 0-258,1-2 0,-3 1 129,1 3 0,-6 2-129,-10 9 129,17-9-258,-17 9 0,12 0 0,-12 0 0,0 0 129,11 11-129,-11-11 129,11 14-258,-11-14 258,6 18 0,-3-7 0,-3-11 0,3 22-129,-3-22-129,2 24-774,-2-24-1806,0 13-1806,0-13-129,0 0-387</inkml:trace>
  <inkml:trace contextRef="#ctx0" brushRef="#br0" timeOffset="15299.8751">15870 8557 3225,'2'25'3741,"-2"-25"258,0 17-1935,0-1-1677,0-3 516,2 8-129,-2-1-129,6 4 129,-5-1-129,4 5-258,-5 1 0,3 2-129,-2-1-258,3-4 0,-3 3 0,1-3 0,0-1-129,1-4 0,-3-4 129,6-3-129,-6-14 129,2 18 129,-2-18 0,0 0 0,0 0 258,0 0-258,0-15-129,-4-2 129,0-5-129,-2-7-129,2-7 129,-5 0-129,6-4 258,-1 1-129,0-1 129,4 4 129,0 4-129,3 5 0,4 6 0,3 4 0,0 2-129,6 2 0,-2 7 0,4-2 0,-4 5 0,1 3 0,1 0 129,-2 5 0,-1 4 0,-3 3-129,0-1 258,-2 5 0,-5-4 0,1 4-129,-4-4 129,0 3 0,-8-3 0,-1 3 129,-3-3-258,-1-2 0,-4-1-129,2-2 0,-1-2-129,-2-2 0,3-3-258,-6-4-516,21 4-1419,-23-11-2193,9-3-258,5-3-129</inkml:trace>
  <inkml:trace contextRef="#ctx0" brushRef="#br0" timeOffset="15983.9142">16234 8312 258,'0'0'3225,"0"0"-1935,0 0 258,0 0 129,0 0-129,0 0 258,0 0 0,0 0-387,4 11-387,-4-11-516,8 17 129,-8-17-129,8 26-129,-4-10-129,0 5 0,0 3 129,-1 2-129,1-1 129,-1 4-129,-2-3 129,1 2-129,-2-5 0,2-4 129,-2-4-129,2-3-258,-2-12 129,7 11-129,-7-11 0,14-2 0,-14 2 0,19-19-129,-8 6 0,-1-3 129,0 2-129,1-1 129,-2 1-129,-1 1 0,-8 13-129,12-18 129,-12 18 129,10-13-129,-10 13 0,0 0 129,16-7-129,-16 7 129,12 0 0,-12 0 129,12 8-129,-7 3 129,-2 2 0,3 3 0,-3 0 129,0 2-129,-2-1 129,2 2-258,-1 1 258,2-6-258,-1-4 0,-3-10-387,13 15-1419,-13-15-2451,12-8-258,-3-9-516,-3-8 387</inkml:trace>
  <inkml:trace contextRef="#ctx0" brushRef="#br0" timeOffset="16188.9259">16481 8294 5031,'-3'12'4386,"3"-12"0,0 0-516,3 12-3870,-3-12-258,0 0-387,0 0-1548,12 14-1935,-12-14-387,0 0 129</inkml:trace>
  <inkml:trace contextRef="#ctx0" brushRef="#br0" timeOffset="16907.967">16774 8432 129,'11'-2'3870,"-11"2"258,0 0-1161,0 0-1677,2-13 129,-2 13-516,-8-3 0,8 3 0,-19-1-258,6 1-258,-2 0 0,-2 4-129,-3 3 129,3 5-258,-3 3 0,3-1 129,-3 6-129,7 1 129,-2-1 0,7 2 129,1-1-129,6-2 0,-2-6 129,3 1-258,0-14 258,14 20-387,2-20 129,4 1-129,4-2 0,3-7 258,4-4-516,2-3 516,0-3-645,-2-1 516,-3 3-258,-4 0 129,-7 3-129,-1 2 129,-6 3-129,-10 8 129,12-6 0,-12 6 0,0 0 0,0 0 0,0 0 129,0 0-129,0 0 129,2 18 0,-2-8 129,0 5-129,0 2 129,1 1-258,2 1 258,0-1-258,1-4 129,1-4-387,3 2-129,-8-12-774,19 8-1935,-19-8-1419,17-10-258,-9-7-258</inkml:trace>
  <inkml:trace contextRef="#ctx0" brushRef="#br0" timeOffset="17136.9801">16919 8221 7998,'0'22'4902,"0"-11"-129,0-11-258,5 18-3999,-5-18-516,1 17 0,-1-17-258,0 0-129,5 14-903,-5-14-645,0 0-1161,0 0-1548,9-13-129,-9 13-129</inkml:trace>
  <inkml:trace contextRef="#ctx0" brushRef="#br0" timeOffset="18140.0375">17187 8231 2451,'13'9'4257,"-13"-9"-1419,7 12-387,-7-12-258,3 20-387,-3-20-516,0 31-387,0-11-129,2 9-129,-2 0-387,3 3 129,-3 1-258,2 1 258,-2-1-129,0-3-258,0-4 129,0-4-387,0-3 0,-10-9-387,10-10 129,-19 3-258,7-3 0,-6-15 129,0 3 0,-8-10-129,-1 0 387,2-2 129,2 2 129,1 3-129,4 3 0,4 4 129,5 0 387,9 12 258,0 0 0,11-5 258,-11 5 0,30 0-129,-13-3 258,8 3-129,-1 0-258,4 0-129,-3 0-129,5 0-129,-1-4 0,2 1 0,-1 0-258,-1-2 129,2-1 0,-2-1-129,-3 3 258,-5-2-258,-3 2 258,-4 0-129,-14 4 129,16-5-129,-16 5 129,0 0-129,0 0 0,0 0-129,0 0 129,0 0 129,-2 7-129,2-7 129,-2 12 0,2-12 0,-3 17 129,1-5 0,0 1-129,2 1 0,-2-4 0,2 3-129,0 2 129,0-3 0,0 0-129,2-1 129,-2-11 0,4 16 129,-4-16-129,0 0 129,14 1-129,-14-1 0,14-8 0,-6-3 0,-1-2 0,1-2-129,0-2-129,-1 1 0,1 2 129,-1-2-129,3 4 129,-5 0-129,-5 12 129,11-14-129,-11 14 0,0 0 0,0 0 129,0 0-129,0 0 129,5 5 0,-5 9 0,0 1 0,0 3 129,3 8 0,-3 2 129,4 6-129,-3 0 129,4 4-129,-4-3 258,4 6-258,-3-2 129,1 1-129,1-5-129,1-2 0,-2-1-129,-2-11-645,10 6-3870,-11-14 0,0-13-645,-11 2-258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5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0 846 10,'0'0'10,"0"0"1,0 0 0,15-12-2,4-12-2,8-10 0,8-13 0,8-11 1,4-14 0,5-7-3,-2-4 0,0 1 0,-7 1 0,-4 14-2,-8 7 1,-3 13-3,-6 10 0,-2 11-1,-6 6 0,-1 11 0,-13 9-1,14-8 1,-14 8-1,9 7 0,-6 7 0,-1 6 1,1 5 0,-2 6 0,2 8 0,1 7 1,0 7-1,1 1 1,1 3-1,0-3 0,1-2 0,-2-4 0,0-7 0,-2-6 1,-1-10-2,-2-6-2,-1-6-2,1-13-3,-11 9-2,-3-16-2,-2-2 2,-9-10 0,-4 1 3,-7-9 4,-3 2 3,-4-1 5,2 5 1,3 4 2,2 6-1,8 5 0,6 6-1,9 6-1,13-6-1,12 17 0,19-8 0,15 2-1,14-3 0,11 1 0,3-5 0,1 0-2,-4-4-2,-11-6-5,-13 0-15,-12-1-4,-12-6 2,-4-1-2</inkml:trace>
  <inkml:trace contextRef="#ctx0" brushRef="#br0" timeOffset="721">1331 584 3,'0'0'20,"-18"1"0,18-1-9,0 0-1,17-16 1,5 10 0,8-2-3,13 1-2,4 2-2,10 2-1,1 2 0,-2 3-2,-3 0 0,-8 2 0,-10-1-1,-9 0-2,-7-2-6,-19-1-5,10-10-4,-10-2-1,-4-4 1,-2-3 0</inkml:trace>
  <inkml:trace contextRef="#ctx0" brushRef="#br0" timeOffset="931">1804 364 15,'1'-9'11,"-1"9"0,0 0 1,21 3-3,-4 7-2,11 5-2,6 1-1,9 3 2,3 0 0,7-1-2,0-1 0,-3-2-1,-2-2 0,-7-3 0,-9-2-1,-6-1 0,-5-2-1,-6 0 0,-15-5 0,14 5-1,-14-5 1,0 0-1,-6 9 1,6-9-1,-19 17 1,2-1-1,-7 2 0,-8 7 0,-9 9 1,-9 7 0,-7 2 1,-4 3 0,-5-3 0,1-2 0,6-5 0,8-4 1,10-12-2,11-7-1,14-6-3,16-7-8,11-7-14,16-3-1,8-8 0,8-3 0</inkml:trace>
  <inkml:trace contextRef="#ctx0" brushRef="#br0" timeOffset="1462">2940 292 5,'-11'-5'18,"-3"-1"-1,1 4-7,3 6-2,1 6 1,2 7-1,-1 8-2,4 9 1,-2 9-3,2 5 0,-1 1 0,1 4-1,-4-1-1,1-4 0,-3-8-1,2-6 1,-2-11 1,5-5 1,-4-7 1,9-11 0,-7-12-1,10-8 0,2-12-1,3-9 0,2-12-1,2-9-1,2-5-1,3 4-1,1-1 1,0 8 0,0 7 0,2 9-1,2 11 0,2 12 0,5 5 0,3 8 1,6 6-1,1 4 1,2 4-1,-2 3 1,-4 3-1,-4 1 1,-9 5-1,-9-1 1,-10 1 0,-8-2 0,-10-1 0,-2-2 1,-7-2 1,0-2-2,0-3 0,5-4 1,4 0-1,15-6 1,4 15-2,13-3 1,8 4-1,4 1 1,4 4 0,-1 4-1,-4 2 0,-7 1 1,-11-2 0,-10-1 0,-12-3 0,-7-1 1,-11-5 1,-8-1-2,-5-5 1,1-1 0,-4-6 0,4 1-1,4 3 1,4-6 0,9 7-2,5-8 1,8 7-1,1-7-1,11 0-5,0 0-9,0 0-10,20-18-3,3-1 2,9-2 1</inkml:trace>
  <inkml:trace contextRef="#ctx0" brushRef="#br0" timeOffset="2303">4271 322 17,'0'0'11,"0"0"-2,0 0 0,-15-4-1,0 11-1,-8 4 0,-8 7 0,-10 8 0,-7 4 2,-7 10-1,-6 0-1,2 8 0,6-9-2,4 8-2,14-2 0,12-2-1,22-3 0,23 2-1,21-1 0,23 1 0,15 1 1,11-6 1,0-3-2,2-4 1,-11-7-2,-15-5 0,-19-2-4,-49-16-15,31 15-7,-40-15-2,-12-7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8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-7 625 12,'-7'10'13,"7"-10"2,0 0 1,12-7-2,8-15-2,12-6-1,8-15-2,11-6-2,6-13-4,7-4-1,0-3-1,-3 2 0,-7 6 0,-9 8 1,-9 11 0,-9 11-1,-9 9 0,-9 9 0,-9 13-1,0 0 0,-4 22 0,-6 4-1,1 9 1,0 9 0,0 6 0,3 9 1,3 3 0,6 2 0,4-2 0,5-2 0,1-5 0,3-6 0,0-4-1,-1-9-1,-2-6 0,-5-11-2,-1-3-2,-7-16-8,0 0-7,0 0-2,-16-20 2,-1-3 1</inkml:trace>
  <inkml:trace contextRef="#ctx0" brushRef="#br0" timeOffset="360">438 507 28,'-22'-20'17,"3"5"-1,6 4-2,13 11-1,0 0-4,22-5-2,10 4-3,15 3-1,15-1-2,11 2-2,12 4-10,5 2-9,0-2-4,-1 3-1,-10-1 1</inkml:trace>
  <inkml:trace contextRef="#ctx0" brushRef="#br0" timeOffset="611">1311 607 3,'-6'12'19,"6"-12"-1,9 6-2,14-6-13,13-1 0,13-2 1,10-4 0,6 2-1,6-5-1,0 1-1,-7 0 0,-6 2 0,-13 0-5,-10-1-6,-14-3-8,-3 1-1,-15-4-1</inkml:trace>
  <inkml:trace contextRef="#ctx0" brushRef="#br0" timeOffset="821">1697 323 10,'-13'2'17,"1"1"1,12-3-10,12 19-2,9-6 0,14 3 1,6 1 1,9 4 0,6 0-3,-1 1-1,-1-1-2,-4 0 0,-10-4-1,-8 3 0,-11-1 1,-13 2-1,-11 2 0,-4 2 0,-13 2 1,-7 4 1,-11 2 1,-6 5 0,-8-6-1,6 7 1,-4-5-1,0-2-2,8-2-4,7-8-11,14-6-12,21-16-3,0 0 3,32-21-2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9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201 176 29,'-8'31'17,"-6"8"-2,-6 10 1,-4 4-2,0 4-3,-3-3-3,4-5-2,-1-8-2,6-10 0,3-7-1,10-11-2,5-13-1,13-14 0,0-13-1,4-9 0,3-15 0,-2-6 0,4-12-1,-2-2 1,-3 4 1,-1 5 0,-2 9 0,0 7 0,-1 13 0,4 14 0,1 8 0,3 9 0,2 8-1,3 3 1,2 6 0,1 8 0,-1-1-1,-4 3 1,-3 2 0,-7-1 0,-5 0 1,-9-1 0,-7-3 1,-5-2 0,-4-4 0,-1-2 1,1-3-1,1-3 0,4-1-1,11-7-1,4 13 0,11-3-1,7 3 0,5 2 0,2 5 0,-1 1 1,-1 4-1,-6 2 1,-10-1-1,-10 0 1,-9-4 1,-13 1 1,-12-6 0,-9-2 1,-9-4 0,-1-1 0,-2-6 0,3 1 0,7-5-1,8-1-2,10 0-3,4-6-4,22 7-3,-13-22-8,16 7-10,4-8-2,8-4 2,10-5 1</inkml:trace>
  <inkml:trace contextRef="#ctx0" brushRef="#br0" timeOffset="721">1107 222 0,'-13'9'18,"0"6"1,-2 2 1,0 8-13,2 9 0,-10 5 0,1 9 2,-8 5-2,0 3 0,-2-3-2,4-3-1,1-10 0,7-5 0,2-12 0,8-11-2,10-12 1,-4-20-1,11-8 0,3-11 0,4-9-1,2-9 0,5-6-2,2-1 1,-1 3-1,3 6 1,-2 8 0,1 7 0,-1 11 0,2 9 0,2 7-1,3 7 1,5 6-1,1 4 0,0 5 1,0 4-1,0 3 0,-7 3 1,-8 2-1,-8 0 2,-11 2-1,-9 1 2,-9-3 0,-6-3 0,-7-2 0,-1-3 0,3-4 0,1 0-1,8-5 0,18-4-1,0 0 0,10 11-1,16-2 1,3 1-1,9 4 1,6 3-1,-2 1 1,-5 3 0,-8 0 0,-7 0 0,-10-2 0,-8 0 1,-14 0-2,-9 1 1,-9-3 1,-4 0-1,-5-1 1,-3-1 0,-2 0 0,0-3 0,1-4 0,1-1-1,2-2-4,-2-3-19,1-5-4,4-9-3,-1-5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8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813 0 5,'-8'16'3,"3"4"0,-3 5 2,2 4 1,-4 4 0,4 8 0,-2 4 0,-4 6 0,-3 9 0,-7 13-1,-4 14 0,-7 17-2,-3 15 1,-6 16-1,-2 18 1,-3 17-1,0 12 0,0 12 0,1 6 0,-1 9 0,0 7 0,3 3 0,4 2-2,4 2 1,6-3-1,6-2 1,2-3-1,6-8-1,3-9 1,5-15 1,2-13 1,1-22 0,0-15 0,-1-18 0,5-17 0,3-17-2,3-13-2,0-13-2,0-11-2,1-3 0,-2-8 0,2-3-1,-3-6-2,1-2-5,-1-2-5,-4-8-3,5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1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68 12,'-3'-21'19,"3"21"1,-4-14-7,4 14-8,0-15 0,0 15-1,7-11 0,-7 11 0,19-4-1,-5 3 0,7 3-1,0-2-1,4 5 0,-1 5 0,1 3-1,-4 0 1,-1 4-1,-6 0 0,-4 1 0,-4 1 0,-5-1 0,-3-5 1,-3 2 1,-8-2 0,-2 1 1,-5-4 1,2 1-1,-2-2 1,3 0-2,0-1 1,6 2-2,8 0-1,8 1 1,7 4-2,4 0 1,4 4-1,1 1 1,0 1 0,-1 2 0,-7 0 0,-4 2 0,-6-1 0,-6 1 0,-6-2 0,0 1 0,-3 0 0,-2-2 1,2-3-1,-1 0 1,0-4 0,2-1 0,-4-2 0,-1-1 1,-4-3-1,-3-3-6,-1-1-19,-1 2-3,-2-8 0,1-1-1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1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14,'0'0'10,"0"0"-1,0 0-1,0 0-2,0 0-2,0 0-2,0 0 0,0 0-1,0 0-1,0 0 0,0 0 0,0 0 1,0 0-1,0 0 1,0 0-2,0 0-4,0 0-9,2-13-3,-2 13 0</inkml:trace>
  <inkml:trace contextRef="#ctx0" brushRef="#br0" timeOffset="360">309 34 13,'0'0'13,"0"0"-9,0 0-4,8 11 1,-8-11 0,0 0 0,0 0 1,0 0-2,12 5-1,-12-5-3,13-1-8,1 3-2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36,'0'0'14,"0"0"-1,11-9-1,-11 9-2,10-10-4,-10 10-6,14-12-9,-14 12-12,14-10-1,-14 10 0</inkml:trace>
  <inkml:trace contextRef="#ctx0" brushRef="#br0" timeOffset="581">358-3 5,'0'0'10,"0"0"-1,9-8-1,-9 8-1,0 0 0,0 0-3,0 0 0,0 0-1,0 0 0,0 0 0,0 0-1,0 0 1,0 0-2,4 15 1,-3-5 0,0 2-1,-1 5 1,1 6-1,-1 3 0,0 7 0,-1 4 1,-1 3-1,-3 6-1,1 0 1,-2 0-1,2 1 2,-3-5-2,2 0 0,-1-7 1,1-4-1,4-8 1,-2-4-1,2-5 2,0-4 2,1-10 0,-1 11 2,1-11 0,0 0-1,3-17 1,6 3-1,0-8-1,6-6-1,2-4-2,4-7-1,2-2 0,2-1 0,4 0 0,-3 3 0,3 4 0,0 3-1,1 5 1,-1 5-1,0 4 1,-1 3-1,1 6 1,-1 1 0,-2 3-1,-4 3 1,-1 1 0,-2 2-1,-4 2 0,-1 1 1,-6 6-1,-4 3 0,-4 5 1,-3 4-1,-4 6 1,-4 2 0,-1 7 0,-3 2 0,1 1 0,-1 0 0,2 0 0,-1-3 1,3-2-1,2-2 0,2-3 1,1 0 0,1-4-1,2-3 1,-1-3-1,3-1 0,-2-4 1,2-1-1,1-14 0,-2 15 0,2-15 0,0 0 0,0 0-4,0 0-7,0 0-14,0-11-2,4-4 1,5 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4:53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0 7,'0'0'17,"0"0"-2,0 0-9,0 0-1,-4 13 2,4-13 0,-7 15-1,0-2 2,0 4 0,-1 5-1,1 5 1,-1 3-1,3 3-1,2 1-1,7 1-1,6-1 0,8-2-2,10-5 0,12-5-2,7-8 0,7-7-1,3-7 0,0-6 1,-3-9 0,-4-5 1,-10-5 2,-7-2-1,-10-2 1,-3 3 0,-8-3 0,1 4-1,-2 3-1,-2 4 0,1 3 0,-4 5-1,-6 10 0,10-11 0,-10 11 0,0 0 0,-2 18 0,-2-4 0,-1 6 0,1 5 0,1 4 0,3 3 0,6 1 1,4 1 1,8-2-1,11-1 0,11-6 0,8-6-1,11-8 0,4-8 0,2-8 0,-2-11 1,-3-7 0,-9-9 1,-12-7 1,-7 1 0,-15-3 2,-5 5-2,-8 0 1,-1 9-2,-5 6-1,0 6 0,0 6-1,2 9 0,-5-9-1,5 9-1,0 0-2,0 0-6,5 10-18,-5-10-3,13 16-2,-1-10 1</inkml:trace>
  <inkml:trace contextRef="#ctx0" brushRef="#br0" timeOffset="1202">1389 414 29,'0'0'21,"11"9"-1,3 1-2,-5 1-14,4 2-9,-2 2-1,1 5 4,-2 5 2,0 4 2,-2 6 4,-3 3 2,0 8-1,-4 4 0,1 3 0,-5-1-2,2 0 0,-6-10 0,3-2 0,-8-11 1,3-4 1,-7-15-1,4-3 0,-7-14-1,0-4-3,-3-9-2,3-10-4,2-2-4,-3-12-6,11 2-3,-5-10-1,10 5-2,-5-1 0,10 5 2,-7 3 2,4 5 4,-2 5 5,0 3 6,-3 5 3,-2 5 6,4 3 3,-3 3 3,8 11 0,-3-13 0,3 13 1,18-2-3,5 5-2,8-1-4,9 2-3,11 0-4,3-1-3,6 1-6,-3-1-15,-8-6 1,-2-1-2,-16-6 1</inkml:trace>
  <inkml:trace contextRef="#ctx0" brushRef="#br0" timeOffset="1783">1968 540 63,'15'16'29,"1"2"-3,-6-5 0,2 6-28,-2 3 0,0 5 1,-4 3 1,-4 5 1,0 6 2,-5 1 1,3 5 0,-4-3 0,1 3 1,-3-5-2,1 0 0,-4-9-1,1-5 2,-3-8-2,0-3 1,-3-8-1,2-4 0,-4-6 0,2-4-1,-2-5-2,0-9-3,4-4-4,-4-15-6,11-2-11,-4-11-7,6-5-2,-1-4 3</inkml:trace>
  <inkml:trace contextRef="#ctx0" brushRef="#br0" timeOffset="2124">1802 479 13,'26'15'23,"2"-3"-1,12 1 1,7-1-10,8-3-6,7 2 1,-7-6 1,5 4 0,-11-8 0,-2 4 1,-15-7-1,-2 5-1,-16-5 0,-3 4-4,-11-2-3,10 4-1,-10-4-3,-3 9 0,3-9-1,-6 13 1,6-13-2,-8 11-2,8-11-21,-16 2-3,1-10 1,1-8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5:01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19 8,'0'0'15,"0"0"-5,9-4-2,-9 4 1,0 0-1,0 0-2,0 0 0,0 0-2,0 0 1,0 0-2,0 0 1,0 0-1,3 12 1,-3-12 0,2 13 0,-2-13 0,3 16 0,-2-5-1,2 1 0,0 2-1,2 1-1,-1 3 1,0 3 0,-1 0 0,1 3 0,-3 2 0,1 2 1,-4 0 0,1 0-1,-3-2 0,2 0 0,-2-1 0,2-1-1,-2-3 1,3-3-1,-1-1 1,1-2-1,0-3 1,2-1-1,-1-11 1,1 14-1,-1-14 0,1 9 0,-1-9 0,0 0-1,0 0 1,1 10-1,-1-10 1,0 0-1,0 0 1,0 0-1,0 0 0,0 0 1,0 0-1,0 0 0,0 0 0,0 0 0,0 0 0,0 0 0,0 0 0,7 10 0,-7-10 0,0 0 0,0 0 0,10 11 0,-10-11 0,10 5 1,-10-5-1,15 5 0,-4-2 0,1-1 0,3 0 1,1 0-1,1 0 0,2-1 1,1-1-1,4 1 0,1-1 0,2 1 0,3-2 0,3 2 0,2-1 0,3 0 0,5 0 0,3-1 0,4 1 1,5-2-1,0 3 0,4-2 0,1 1 0,0 0 0,0 1 0,0 1 0,-2-2 0,0 2 0,2-2 0,1 2 0,2-2 0,5 1 0,1-1 0,4 0 0,5 0 0,2-1 0,-2 1 0,4-2 0,-3 1 0,-3-2 0,-3 0 0,-4-1 0,-5 2 0,0-1 0,-4 1 0,-2 0 0,0 0 0,-1 0 0,-1 0 0,-1-1 0,-2-1 0,-6 1 0,-4-1 0,-6 0 0,-6-1 1,-5 1-1,-6 0 0,-2 0 0,-2 0 0,-1 1 0,4 0 0,2 0 0,5 2-1,3-1 1,2 1-1,2 0 1,-2 0 0,-2 0 0,-6-1 0,-3 1 0,-7 0 0,-3 0 1,-10 1-1,10-2 1,-10 2-1,0 0 0,0 0 0,0 0 0,0 0 0,0 0 0,0 0-1,0-11 1,0 11-1,-6-14 1,3 5 0,-4-3 0,2 1 0,0-1 1,1-2-1,0 0 1,-1-2-1,0-2 1,2-2-1,1-1 0,-1-1 0,0-2 0,1-1 0,-1-2 0,1 0 0,-1-1 0,-1 2 0,-1 1 0,1 1 0,1 5 0,0 2 2,1 5-4,2 12 2,-2-14-1,2 14 0,0 0 0,0 0 0,0 0 0,11 16-1,-11-16 2,11 20-1,-6-4 1,1 3 0,-1 4 0,0 5-1,0 4 1,-1 7 0,-1-1 0,0 4 0,-1-3 0,1 0 0,-2-3 0,0-4 0,0-7 1,-1-7-1,0-3 0,1-5 0,-1-10 0,0 13 1,0-13-1,0 0 1,0 0 0,0 0-1,0 0 1,3-12-1,-3 12 0,2-16-1,0 6 1,1 1-1,-3-2 0,0 11 0,3-14-1,-3 14 0,0 0 0,0 0 0,1-9-1,-1 9 0,0 0 1,0 0-1,0 0 1,0 0 0,-10 3 1,10-3-1,-15 7 0,2-1 0,-3-1 0,-5 3 1,-4-4-1,-5 1 0,-6-4 1,-5 0 1,-10-3 0,-11-2 1,-7-2 0,-9-1 1,-11 1-1,-7 1 1,-8 2-1,-4 1-1,-6 2 1,1 2-1,0 1 0,2 0 1,1 1 1,3-2 0,6 1 0,5-3 0,6 1 0,6-2 0,9 1 0,4 0-1,11 1-1,6 1 1,7 1-1,6 0 0,7 1 0,7-1 0,5 0 0,4-1 0,6 0 0,2-1 0,10-1-1,-10 1 1,10-1 0,0 0-1,-13 5 1,2-2-1,-5 1 1,-5 2-1,-5 1 0,-4 2 0,-3-1 0,-3-1 0,-5 1 0,6-3 0,2-1 1,2-2 0,3-1 0,1 0-1,2-1 1,6 0 0,3 1 0,1-1-1,2 1 1,2-1 0,11 0 1,-12 2 0,12-2 0,0 0 0,0 0 0,0 0 0,0 0 0,0 0-1,0 0 1,0 0-1,0 0 0,0 0 0,-11-2 1,11 2-1,0 0 0,-12-6 1,12 6-1,-10-9 1,10 9-1,-9-16 0,4 6 0,-3-2 0,-2 0 0,-1-2-1,-3 1 0,-2-1 0,-3 3 0,2 0 0,-1 2 0,3 2 1,0-2 0,4 3 1,2 0 0,-1-2 0,10 8 0,-9-15 0,4 5-1,0 1 1,0-1-1,0-3 0,0-1 0,2-5 1,2-4-1,2-4 0,2-3 0,1-3 0,2 1 0,2-2 1,0 2 0,-2 3 0,-2 5 0,-2 5 0,1 5 0,-3 4 0,0 10-1,0-12-1,0 12 0,0 0-1,0 0 0,0 0 1,0 0-1,0 0-1,0 0-1,-2 13-3,2-13-7,-6 9-13,6-9-1,-11 5 1,11-5 0</inkml:trace>
  <inkml:trace contextRef="#ctx0" brushRef="#br0" timeOffset="13890">5490 44 1,'0'0'9,"9"-3"0,-9 3-2,0 0 0,0 0-2,0 0 2,0 0-1,0 0 2,10-7-1,-10 7 1,0 0-1,0 0 2,0 0-3,0 0 0,0 0-2,0 0-2,0 0-2,0 0-2,0 0 0,0 0 0,0 0 1,0 0 0,0 0 0,0 0 1,0 0-1,0 0-6,0 0-12,0-11-3,0 11-1,0 0 0</inkml:trace>
  <inkml:trace contextRef="#ctx0" brushRef="#br0" timeOffset="14891">4550 169 24,'-13'-13'24,"13"13"-1,-8-10-3,8 10-8,0 0-6,0 0-4,0 0-2,0 0-1,0 0 0,0 0 1,-4 11 2,4-11 0,1 12 2,1-3-1,-1 1 1,1 4 1,-2 5-2,2 9 1,-2 6-1,2 10 0,-2 9 0,-1 10-2,-3 11 1,0 15 0,-4 10 0,-4 8 0,-2 11 0,-3 9 1,-5 3 0,5 4 0,-2-3-1,4-2 2,4-8-2,5 0-1,2-10 0,5-6 0,3-9-1,-1-6 0,0-10 1,1-9-1,-4-12 0,0-12 1,-1-12-1,0-10 1,0-9 0,0-7 0,1-9 0,0 0-1,0 0 0,0 0-2,0 0-12,0-13-18,0-14-1,0-16-1,-3-20 0</inkml:trace>
  <inkml:trace contextRef="#ctx0" brushRef="#br0" timeOffset="15823">4755 448 1,'0'0'14,"-13"-6"-4,13 6-4,0 0-3,0 0-1,0 0 2,0 0 1,0 0 1,0 0-1,0 0 1,0 0 1,0 0-1,0 0-2,9 6-1,-9-6 1,12 4-2,-12-4 1,17 3 1,-6-3 0,4 2 1,2-3 0,4 2 0,4-2 0,8 1 0,8-2-1,8 1 0,13-3-2,15-1 1,12-2-1,15 1 0,13-2-1,16-2 0,8 2 0,9 0 0,2 0 0,2 3 0,0 1 0,-2 1-1,-1 1 1,-5 0 0,-1-1 0,-2-1-1,-1 0 1,-1 0 0,-1-1-1,0 3 1,-2 0 0,-1 3 0,-5 2 0,-4 2 0,-9 1-1,3 3 0,-11-3 1,0 0-1,-12-3 1,-7-2-1,-10-5 1,-9-2-1,-9-2 1,-14-4 0,-3 0 0,-47 12 1,63-31-2,-63 31 0,45-27 1,-45 27-2,0 0 1,47-28 0,-47 28-1,0 0 0,0 0-4,0 0-5,0 0-18,0 0 0,0 0-3,0 0 2</inkml:trace>
  <inkml:trace contextRef="#ctx0" brushRef="#br0" timeOffset="16734">9342 0 32,'0'0'23,"0"0"-1,0 0-2,0 0-8,0 0-7,0 0-4,0 0-3,0 0 1,0 0 0,27 52 1,-27-52 0,-2 58 1,2-58 0,-13 84 0,8-33 1,-6 2 0,1 0 1,0-3 0,-3-2 0,13-48 0,-9 69 1,9-69-1,0 0 1,-24 45 1,24-45 0,0 0 0,0 0-2,0 0 1,15-63-1,-15 63 1,10-90-1,-4 32-1,-10-3-1,4 2 1,3 5-1,-2 7 1,-1 47-2,-6-61-1,6 61 0,0 0-1,0 0 0,0 0-2,0 0-4,-40 72-11,23-30-10,-6 4-1,-15-2-2,-9-6 2</inkml:trace>
  <inkml:trace contextRef="#ctx0" brushRef="#br0" timeOffset="17405">4951 558 17,'-14'7'23,"14"-7"0,-11-23 2,7-2-11,3-3-5,-3-9-2,5-3-1,-3-8 1,4 1-1,-3-4 1,3 6-2,-2-1 0,0 5-3,0 7 0,1 6 0,-2 7-2,1 5 0,0 7-1,0 9-1,0 0 1,-16 22 0,6 7-1,-5 6 1,-1 11 0,-3 6 0,1 4 1,-1-1 0,4-4 1,2-8 0,2-9-1,6-8 2,1-11 0,1-3 2,3-12-1,0 0 1,6-22 0,2-1-1,-3-8 0,-1-3-1,-3-3 0,0-2-2,-3 2 1,-7 6-1,-1 8 1,-2 7-2,-1 11-1,-2 5-3,8 16-10,-4 1-17,2 6 0,2-2-2,-5-2 1</inkml:trace>
  <inkml:trace contextRef="#ctx0" brushRef="#br0" timeOffset="18216">4603 346 0,'0'0'1,"10"0"-1</inkml:trace>
  <inkml:trace contextRef="#ctx0" brushRef="#br0" timeOffset="18286">4552 358 9,'-19'0'17,"2"6"0,-9-2-6,-8 3-8,-6 2-1,-11 0-2,-12 1 2,-11-2 1,-9 1 3,-13-6 1,-6 0 2,-14-4-1,-8 0 1,-7-5 0,-3 2-2,-8-2-1,-6 3-3,-4-1-1,-3 3-1,-2 1 0,-2 2 0,-3 2 1,1 3-1,0 1 1,4 2 1,3-2 0,7 2-1,5-3 1,10 2 0,8-3 0,11-2-1,5-2-1,11 0 1,10-2-2,8-1 1,10 0 0,10-1-1,11 0 1,8 0-1,13-1 0,6 1 0,10 1-1,2 0 0,9 1 0,0 0 0,0 0 0,0 0 0,0 0 1,0 0 1,0 0 0,11-3 0,-11 3-1,0 0 0,0 0-1,0 0-4,0 0-11,0 0-13,0 0-1,0 0 0,-7-13 0</inkml:trace>
  <inkml:trace contextRef="#ctx0" brushRef="#br0" timeOffset="18927">132 75 52,'-6'-20'28,"0"3"1,1 7-4,-1-2-17,6 12-4,-4-10-4,4 10-1,0 0 0,0 0 0,-2 13 0,-2 4 0,2 13 0,-1 7 1,-3 12 0,-3 10 1,-2 7 1,-2 2 0,0 1 0,3-3 1,-3-10 0,5-7 0,-1-13 0,6-5 0,2-12-1,3-3-1,-2-16 0,0 0-1,14 3-1,-5-17-1,5-6-5,-4-12-8,11-5-14,8-8-3,12-7 2,15-4 0</inkml:trace>
  <inkml:trace contextRef="#ctx0" brushRef="#br0" timeOffset="19548">4550 152 56,'0'0'29,"-4"-15"-2,4 5-2,2-3-23,-6 4-5,-2-2-1,6 11 0,-15-18 0,4 12 2,-2-1 1,-1 4 1,0 4 1,-1 6 0,1 4 1,3 7-1,3 7 0,3 6 0,3 6-1,2 7 1,3 3 1,2 1 0,6 0 0,-5-5 0,3-3 1,-1-7 0,-2-6-1,-2-8 1,1-3 0,-5-16 0,0 0-1,0 0 0,6-23-1,-8-8 1,1-9-1,-2-10 0,-2-5 0,1-5 0,0 0-1,-2 5 2,2 8-1,1 10 1,1 8-1,2 9-1,0 6 0,0 14-1,1-9-1,-1 9 1,2 15-1,-1 2 1,-1 8 0,-1 9 0,1 6 1,-1 6 0,0 2 0,2 3-2,-4-7-7,4-2-21,1-12 0,-2-30-2,0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6:12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5836-2 0,'0'0'2,"0"0"1,0 0 1,0 0 0,0 0 2,-11 0 0,11 0 0,0 0-1,-10 15 0,10-15-2,-10 20 0,4-8 0,-2 4-1,0 1 2,-2 4 0,-3 4 0,-4 3 1,-1 2 0,-2 3 0,0 3-1,-4 2 1,3 2-3,0-1 0,4-1 0,2-3-1,4-2 0,1-5-1,4-5 1,2-3-1,0-8 1,1-1-1,3-11 1,-2 10-1,2-10 1,0 0-1,0 0 0,0 0 1,-1 11-1,1-11 0,0 0 0,0 0 1,3 10 0,-3-10 0,0 0-1,0 0 1,0 0-1,0 0 0,0 0 0,0 0 0,0 0 0,5 12-1,-5-12 1,0 0 0,6 9 0,-6-9 0,0 0-1,0 0 2,12 9-1,-12-9 0,0 0 0,10 5 1,-10-5 0,15 4 0,-2-3 0,2 1 1,5 0-1,3 1 0,3 0 0,2 0 0,3 1-1,-1 0 1,1 1-1,3-1 0,0-1 0,1 1 1,2-2-1,1-1 1,3 1 1,2-3-1,3 1 1,-2-1 0,4 0-1,1 0 1,1 0-1,-2 0-1,0 1 1,0-1-1,1 0 0,-2 0 1,0-1-1,-2 0 1,1-1-1,1-1 1,4 1 0,-1 0 0,2 1 0,3-1 0,3 1 0,3 0-1,3-1 1,-1 1-1,4-1 0,0 1 1,3 0-1,3 1 0,1-1 0,0 2 0,2 0 0,1 2 0,-1-2 0,1 0 0,1 0 0,1-2 0,4 2 0,1-2 0,2 0 0,4 0 0,6 0 0,3 0 1,0 0-1,-1 0 1,-1 1 0,0 1 0,-1 0 0,1 0 0,-5 2 0,-2-1-1,1 1 1,-3 0-1,2 1 0,-3-1 0,2 1 0,-3 1 0,3-1 0,0 0 0,-1-2 0,-1 0 0,-1-2 0,-1 0 0,-3-1 1,-1 1-1,0 0 0,-4 0 0,1 1 0,-1 2 0,-1 1 0,0 0 0,0 0-1,-3 0 1,0-1 0,-3-2 0,0 0 0,-3-2 1,-2 1-1,-4 0 0,-1 0 0,-4 1 0,-6 1 1,-3 0-1,-7 1 0,0 0 0,-4 0 0,-2-1 0,0 0 0,-3-1 0,1 0 0,-1 0 0,-2-1 1,-2 0-1,-4-1 0,-2 0 0,-3 0 0,-2 0 0,-1 1 1,-2-2-1,-2 1 0,0 1 0,-2-1 1,-9 2 0,14-2 0,-14 2 0,9-3 0,-9 3 0,0 0 1,0 0-1,0 0-1,0 0 1,0 0-1,0 0 0,4-10 1,-4 10-1,7-14 1,-4 2-1,0 3 0,1-1 0,1-2 0,-3 2 0,1-1 0,1-2 0,-4 13-1,6-19 2,-3 5-1,0-1 0,0-1 1,1 0-1,-2 0 0,-1-1 1,2 2-1,-1 1 1,-1 2-1,0 3 0,1-1 0,-2 10 0,2-12 0,-2 12 0,0 0 0,0 0 0,0-9 0,0 9 0,0 0 0,0 0 0,0 0 0,0 0 0,0 0 0,0 0 0,0 0 0,0 0 0,0 0-1,0 0 1,0 0 0,0 0-1,0 0 0,0 0 0,0 0 0,0 0 0,0 0-3,0 0-3,0 0-8,-12-1-14,3 0-2,-7-9 1,1-4 0</inkml:trace>
  <inkml:trace contextRef="#ctx0" brushRef="#br0" timeOffset="10476">5518 1309 10,'0'0'5,"0"0"0,0 0 0,10 9 1,-10-9-1,-3 10 1,3-10 0,-5 12 0,5-12 0,-5 16 2,5-16-1,-5 16-1,5-16 1,-1 17-2,2-7-1,-1 1-1,0 4 0,-1 2-1,0 5 1,-2 4-1,0 5 1,-3 0 0,1 4 0,-4 1 0,3 2 0,-1-1-1,0 1 1,-3-1-1,4 1 0,-2-2-1,1-2 0,0-4 0,1-2 0,1-4 0,1-5 0,1-4 0,1-4-1,1-1 1,1-10 0,-2 14 0,2-14-1,0 11 1,0-11-1,-4 10 1,4-10-1,0 0 1,0 0-1,0 0 0,0 0 1,0 0-1,0 0 1,0 0-1,0 0 0,0 0 0,0 0 1,0 0-1,0 0 0,2 9 1,-2-9-1,0 0 1,0 0 0,0 0-1,0 0 1,0 0-1,0 0 0,0 0 1,0 0-1,0 0 0,0 0 0,0 0 0,0 0 0,0 0 0,0 0 0,0 0 0,0 0 0,0 0 0,0 0 0,0 0 0,0 0 0,0 0 0,0 0 0,0 0-1,0 0 1,0 0-1,0 0-1,0 0 0,0 0 0,0 0-2,0 0 0,6 10 0,-6-10 1,0 0-1,0 0-1,0 0-3,0 0-4,0 0-1,0 0-3,2 11 0,-2-11 1,0 0 1,0 0 4,0 0 4,-6 9 4,6-9 2,0 0 3,0 0 1,0 0 0,0 0-2,0 0-1,0 0 1,0 0 1,0 0 0,0 0 2,0 0 1,0 0 2,0 0 0,0 0 1,0 0 1,9-1 0,-9 1-2,19-4-1,-7 0 0,5 2-2,1-1-1,6 0-1,2 1 1,3 1-2,2-1 1,6 1-1,3-1 0,4-1 0,4 0 0,2-1 0,2-2-1,2 2 1,1-2 0,0 2-1,1 1 1,2 1 0,0 0 0,2 2-1,1-2 1,1 2-1,0-1 1,1 0-1,0 0 0,0 0-1,-1 1 1,0 1 0,1 0 0,2 1-1,1-1 1,1 1 0,3 0 0,3-1 1,1-1-1,3 0 0,3-1-1,1 1 1,2-1-1,0 1 1,0 1-1,0-1 0,-1 1 0,2 0 1,0-1-1,1 0 0,-1 0 0,1 0 0,-2-2 0,0 1 0,2 0 1,1 2-1,1-1 0,3 1 0,4-2 0,1 1 0,4-1 0,4 1 0,-2-1 0,1 1 0,-5-1 1,0 0-1,-4 2 0,-1 0 0,-2-1 0,0 1 0,0 1-1,-1-1 1,0 1 0,0 1 0,0 0 1,-1 1-1,-2-2 0,-1-1 0,-4-1 0,-1 0 1,-3-2-1,-2-1 0,-2 1 0,-3 0-1,-5 0 1,-4 2 0,-2 0 0,-5 0 0,-3-1 0,-4 0 0,-4 0 0,-4-1 0,-5 0 1,-4-1-1,-4-1 0,-4 1 0,-5-1 1,-4 0-1,-3 2 0,-10 2 1,13-5-1,-13 5 0,0 0 0,0 0 1,0 0-1,0 0 0,0 0 0,0 0 0,0 0 0,0 0 0,0 0 0,0 0 0,0 0 0,0 0 0,0 0 0,0 0 1,0 0-1,0 0 1,0 0-1,0 0 0,0 0 1,0 0-1,0 0 0,0 0 0,0 0 1,0 0-1,0 0 0,0 0 0,0 0 1,8-9-1,-8 9 1,0 0-1,3-14 1,-3 14-1,6-13 0,-4 4 1,3-1-1,-2 1 0,1-4 0,0 0 0,0 1-1,-2-1 2,0 0-2,0 1 2,-2-2-2,1 0 1,-1 2 0,1 1 1,-1-3-1,1 3 0,0 0 0,0 1 0,-1 10 0,4-15 0,-4 15 0,2-11 0,-2 11 0,0 0 0,0 0 0,0 0 0,0 0 0,0 0 0,0 0 0,0 0 0,0 0 0,0 0 0,0 0 0,0 0 0,0 0 0,0 0 0,0 0-1,0 0 1,0 0 0,0 0 0,0 0 0,0 0 0,0 0 0,0 0 0,0 0-1,0 0 1,0 0 0,0 0 0,0 0 0,0 0 0,0 0 1,0 0-1,0 0 0,0 0 0,0 0 0,0 0 0,0 0 0,0 0 0,0 0 0,0 0 0,0 0-1,0 0 1,0 0 0,0 0 0,0 0 0,0 0 0,0 0 1,0 0-1,0 0 0,0 0-1,0 0 1,0 0-1,0 0-1,0 0 0,0 0-1,1-9-1,-1 9-4,0 0-7,-11-3-16,-2-1-1,-5-4-1,-3-9 2</inkml:trace>
  <inkml:trace contextRef="#ctx0" brushRef="#br0" timeOffset="14561">5371 2794 1,'0'0'10,"0"0"-4,4 12-3,-4-12 2,1 15 0,0-4 2,-1 1 0,-1 1 0,0 4 0,0 2-1,-1 2-1,-3 2-1,2 2 0,0-1-1,1 2 2,-1-4-2,0 2 0,0-2 0,2 0 0,-1-2 0,2 1 0,-1 0-1,1-1-1,1-1 1,0 0 0,0-3 0,1 1 0,0-5 1,1 3-2,0-3 2,1 0-1,0 2 0,2-2 0,-1 2-1,2-1 1,-1 0-1,4-1 0,-3-1 0,1 1 0,0-2 0,2 1 1,0 1-1,2-2 0,1 1 1,3 1-1,2-2 0,7 4 0,5-2 1,5 1 0,7-2 0,5 2 0,7-3 0,9 0 0,4-3 0,6-2 0,7 0-1,6-2 0,5-2-1,7 0 1,3 0-1,6 1 0,8 0 0,4 1 1,6 0-1,5 2 0,9-1 0,4 2 0,6-2 1,2-1-1,1 0 0,3-1 0,-2-1 0,-3 1 0,-4-1 0,-4 1 0,-3 1 0,-3 2 0,-2 0 0,-3 0-1,-1 0 1,-1-1 0,-3-1 0,-1-2 0,-7 0 0,-4-1 0,-9-3 0,-5 0 1,-9-1-1,-5-1 0,-6 0 0,-5-1 0,-4 2 0,1 0 0,-4 0 0,0 2 0,-2 1 0,-4 0 0,0 1-1,-5 0 1,-5-1 1,-8 0-1,-6-2 1,-6 1 0,-8-2 0,-5 0 1,-8-1-1,-2 3-1,-9 2 1,0 0 0,11-10 0,-11 10-1,0 0 1,2-12 0,-2 12 0,0 0 0,2-14 0,-2 14 0,4-11 0,-4 11-1,4-16 0,1 5 0,-2-3 0,3-3 1,-2-4-1,0-4 0,-1-3 1,0-2-1,2 0 0,-3 0 1,0-2 0,-1 5-1,1 2 1,1 4-1,-1 2 0,0 3 1,0 0-1,1 4 0,-1 2-1,1 0 1,0 1-2,-3-1-1,0 10-4,-2-18-20,-5 6-5,-7-8-3,-2-9 2</inkml:trace>
  <inkml:trace contextRef="#ctx0" brushRef="#br0" timeOffset="69170">-12 4441 1,'-10'-4'7,"10"4"-3,0 0-3,0 0 1,0 0 3,0 0 3,0 0 3,0 0 3,0 0 1,0 0 0,0 0 1,0 0-3,0 0-5,20-6-2,-2 4-3,9 1-2,11-1 1,6 2 0,10-2 1,9 3 1,5-2 0,-1 2 1,-2-2-1,-2 3 0,-5-3-1,-7 3 0,-5-3-1,-7 2-1,-8-1-1,-2 1 0,-6 0 1,-6-1-1,-6 0 2,4 1 0,-15-1-1,0 0 0,10 0-1,-10 0-1,0 0-4,0 0-4,0 0-20,-5-10-2,5 10-2,1-18 2</inkml:trace>
  <inkml:trace contextRef="#ctx0" brushRef="#br0" timeOffset="69721">560 4037 47,'0'0'21,"-18"5"-1,18-5-1,0 0-20,0 0-2,0 0 0,0 0 2,0 0 2,7 9 4,3-4 2,-10-5 0,25 14-1,-1-6-1,6 4-1,6 3-1,7 2 0,4 0-2,0 1 0,-1 0 0,-9 1 0,-6-1 0,-7-2 0,-9-1 0,-8-1-1,-3-1 1,-5 3 0,1-4 0,-1 4-1,-3-2 0,2 3 1,-3-2-1,2 3 1,-4-1 0,0 1 0,-8 1 1,1 2 0,-8 2 0,-5 4 1,-2 2-1,-2 2 0,-10 1 2,2 2-2,1 0 0,1 0 0,3-4 0,9-3-1,2-3 1,3-3 0,8-5-2,4-3 1,8-13 0,-11 16 0,11-16-1,0 0 1,0 0 0,0 0 0,0 0 0,0 0 0,0 0 0,0 0-1,0 0-1,0 0 0,0 0-2,0 0-4,0 0-10,-8 9-16,8-9 0,-1-14-1,1-5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4:51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0,'2'15'15,"-2"-15"0,-10 11-8,4-1-6,2 0 0,-1 2 3,-1 3 1,2 2 2,-3 2 1,5 4 0,-3 3 2,4 6 2,-4 2-2,3 5-2,-3-1-1,3 6-2,-1-4-1,2 0-1,1-5-1,2-4-1,1-6 0,2-4 1,2-5-1,0-3 0,-7-13 1,12 13-1,-12-13 1,0 0-1,9 6 0,-9-6-1,0 0 1,0 0-1,10 5 0,-10-5 0,9 5 1,-9-5-1,17 8 0,-1-3 1,5 0 0,4 1 0,10 2 0,8 2-1,8 0 1,9 1-1,6 0 1,8 1-2,6 3 2,5-1-1,5-1 0,7 1 0,4-1 0,6 1 0,5 0 0,7-1 0,6-2 0,4 0 0,1-3 0,1 1-1,2-1 1,2-1-1,-1 0 1,1-1 0,-1 1-1,2-1 1,4 0 0,-2 1-1,5-1 1,-1 0 0,3 1 0,1-1 0,-1 2 0,-1-1 0,-2 0 0,4 1 0,-4-1 0,-1 2 0,2-2 0,3 2 1,2-1-1,4 1 0,7-1 0,3 0 0,5 3 0,2-1 0,1 0 1,-2 0-1,0 0 0,-2 2 1,-4-1-1,0 1 1,-1-1-1,-2 1 1,-2-3 0,2 2-1,-2-3 1,-1-2-1,-8 0 1,-3-2-1,-3-3 1,-5 0-1,-5-2 1,-9-1-1,-5-3 1,-4 0-1,-5 0 0,-2-1 0,-5-2 0,1 1 0,-7 1 0,2-1-1,-5 2 0,-5 1 1,0-2-1,-12 2 1,-8 1 0,-7-1-1,-10-2 1,-7 1 0,-44 5 0,68-16 0,-68 16 1,0 0 0,58-34 0,-58 34 0,0 0 0,19-55 0,-19 55 0,5-58 0,-5 58 1,-2-81-1,-7 30 0,7-3 1,-5-4-1,5 0 0,-4 0 0,2 2-1,2 7 1,2 49-2,23-74-1,-23 74-4,14-43-13,-14 43-11,0 0-1,-45-22-2,45 22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2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105 153 13,'-11'-9'8,"11"9"-2,0 0 0,0 0-3,0 0-1,0 0-2,0 0 0,-2 13 0,2-1 0,0 2 2,-1 9-1,-3 7 2,-1 6 1,-1 5 0,0 8 1,-3 3-1,2 5 0,-3-2 0,4 0 0,1-5-1,2-2 0,1-3-1,0-6 0,0-7 0,3-5-1,1-5 0,-1-3 0,1-4 0,1-4 0,-3-11-1,9 14 1,-9-14 0,17 9 0,-7-7 0,7 1 0,2-1 0,9 0 0,6 1 1,8-1-1,9 2 1,10 1 0,11 2 0,12 1-1,10-1 0,12 1 0,14 3 0,12-2 0,12 0 0,12-3-1,7 2 0,8-1 1,1 2-1,5-3 0,0-1 0,-1 4-1,-2-2 1,-4 2 0,-3-2 0,-4-2 0,-6 0-1,-7 0 1,-8-3 0,-14-1 0,-12 0 0,-11-2-1,-15 0 1,-14 0 0,-14 0 0,-11-1 0,-13-1 1,-9 1-1,-7-2 1,-8 0 0,-2-2-1,-3-3 2,-3-2-2,-2-1 1,-1-1-1,0-4 1,-2-3-1,2-5 1,-2-5-1,1-5 0,4-6 1,3-7 0,1-8-1,1-3 0,1-3 1,-3 1-1,1 0-1,-1 5 1,-3 5 0,-5 4 0,-2 5 0,0 7 0,-2 4-1,1 5 0,0 5 1,-3 3-1,1 2 1,-1 2-1,1 4 1,0-1 0,1 1-1,3 10 1,-8-17-1,1 8 0,3 1-1,-6 0 0,-4 1 0,-2 0-1,-6 2 1,-6-1 0,-4 2 1,-6-3 0,-7 1 0,-6 0 0,-7 1-2,-13 1 0,-10 1 0,-11 0-2,-16 3 1,-14 0 0,-14 4 0,-12 0 1,-6 0 1,-5 0 1,-3-1 1,-2-2-1,-2-2 2,2-1 0,0-2-1,2 0 1,-1 1-1,2 0 1,2 3-1,4 2 0,7 3 1,10 0-1,12 0 1,15 0 0,13-4 0,16-1 1,11-2-1,13-1 1,10-2 0,10 1-1,8 1 1,8 0-1,6 0 0,4 2 1,12 1-1,0 0-1,0 0 1,0 0-1,10-1 0,-10 1-4,20 3-2,-5 0-12,-2-5-3,5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0:58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1,'0'0'10,"0"0"-3,0 0 0,5-12-1,9 3-2,6-8 0,6-2-1,5-5-1,5-2 0,4-1 0,-2 0 1,-2 8-1,-5-3 1,-4 5 0,-5 4 0,-5 3 0,-5 2-1,-12 8 0,14-9-1,-14 9-1,9-3 1,-9 3 0,9 11 0,-5 1 1,0 4 0,0 7-1,-1 7 2,0 7-1,-2 5 2,-1 3-2,-2 5 0,-3 2 1,-2 2-1,-2-2 2,-1-4-1,1-2 0,-1-7 0,1-2-1,2-9 1,2-3-1,2-8-1,2-4 0,1-13 1,1 15-1,-1-15 0,0 0 1,0 0-2,0 0 1,2-11-3,-2-1 0,2 0-2,-1-4-1,4 1-3,-2-2-2,2 4-1,-2-1 0,-3 14 1,4-15-1,-4 15 2,-10-3 2,0 5 3,-6-1 4,1 2 2,-3 1 3,2 0 2,0 1 1,1-1 2,3 1-2,3-1 0,9-4-1,-6 11-1,6-11-2,14 6 0,9-6 0,11-3-2,14-2 1,10-4-1,10 1 0,3-3 0,5-2-1,-7 2-1,-6 0-1,-13 4-1,-13 0-7,-10 4-12,-10 4-3,-17-1-1,11-3 1</inkml:trace>
  <inkml:trace contextRef="#ctx0" brushRef="#br0" timeOffset="861">1361 561 11,'-4'23'21,"-2"4"-3,-3 7-4,-7 2 0,2 9-2,-8-4-4,-1 6-1,-1-4-3,1-1-4,4-2-10,3-4-14,3-13 0,9-8-1,4-15 0</inkml:trace>
  <inkml:trace contextRef="#ctx0" brushRef="#br0" timeOffset="1322">1765 130 0,'0'0'17,"0"0"0,0 0-9,0 0-3,0 0 0,0 0 1,0 0-2,0 0 0,2 10-1,-1 0 0,2 5 1,-1 4 0,1 6 1,0 6 0,1 5 0,-2 2 0,0 4-1,-1-3 0,3 1-1,-2-5 0,5-5-1,4-7 0,11-11-1,9-10-1,8-8 1,6-8-1,4-8 1,3-6-1,-2-3 1,-4-2-1,-8 4 2,-9 3-1,-6 5 1,-8 4-1,-5 7 1,-10 10-1,10-5 0,-10 5-1,0 16 1,-1 2 0,1 6 0,0 5-1,0 6 2,-2 7-1,-3 1 1,2 3-1,1-3-1,4 0-5,0-7-13,6-6-8,8-9-3,6-13 1,15-9-1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1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175 646 8,'0'0'10,"0"0"0,0 0-1,0 0-1,-2 12-1,1 0-1,-1 12-1,-2 5 0,-3 11 1,-5 8-2,-2 11 1,-8 4 0,-1 3-3,-1-3-3,2-10-6,1-7-9,9-8-6,3-21 0</inkml:trace>
  <inkml:trace contextRef="#ctx0" brushRef="#br0" timeOffset="481">1371 0 8,'-29'14'10,"-7"0"1,-7 2 0,-5-1-1,-4 2 0,-4-2-2,0 2 0,0-3-2,5 2 0,5-3-3,6 1-2,7-2 0,12 0 1,13 0-2,17 1 1,14 3-1,14 1 0,12 2 0,9 2 0,6-1 1,0 3-2,-2 1 1,-7 0 0,-9-2 0,-8 1 0,-10 2 1,-8 2-1,-7 2 1,-7 1 0,-9 2 1,-5 1 1,-11-2 0,-7 3 2,-10-6 0,-8 2 0,-11-5 0,-4 0 0,-7-8-1,-2 0-3,3-2-9,1-6-18,2-9-2,7-6-1,4-13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0:08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5288 9,'16'18'11,"-1"-8"-9,3 3-3,6-3-1,3-3 1,2 1 1,3 0 0,4 0 2,5-1 2,6 3 1,8-1 2,7 0-1,12 1 0,10 0-1,10 3 0,7-1-2,7 4-2,6-2-2,9 5-1,2-2 0,4 2 0,3-4 0,9 2 0,6-5 1,7-1 0,9-4 0,8-2 1,2-2 0,9-1 0,2-2 0,-1 0 1,0-2 0,-1-4 2,-3 2 1,-6-3 2,-5-1-1,-7-3 1,-6 0 0,-11-1 0,-8 4-2,-16-3-1,-11 4-2,-12-1 0,-12 3-2,-12 0 0,-9 1 0,-10-1 0,-4 1 0,-6 0 0,-5 0 1,-6 0 0,-3 0 0,-5-1 1,-3 0 0,-6-2 1,-3 1-1,-6-3 0,-2-1 0,-3-3 0,1-4 0,1-6 0,4-5 0,2-8 0,4-10 0,6-12 1,5-10 0,1-13-1,0-12 0,-1-13 1,-4-14-2,-3-15 1,-6-10 1,-4-12-3,-4-10 1,-4-8-1,-1-5 0,-3-8 0,-2-1 0,-3 2-2,-4 1 1,-6 3 0,-4 9 0,0 11 0,-4 6 0,2 17 0,-1 12 0,2 12 0,1 14 0,3 16 0,2 9-1,3 14 1,-1 9 0,3 9 1,3 8-1,0 7 0,3 1 1,1 2-1,-2 2 1,-2-2-1,-5-2 1,-4-3 0,-10-3 0,-9-2 1,-11-2 1,-10-2 0,-13-4 0,-13-3-1,-7-2 1,-10-5 0,-8-4 0,-7-2 0,-11-5 0,-5-3 0,-3-1 1,-8-3-1,-8 0 0,-10 0 1,-4 7-1,-7 3 1,-3 5 1,-3 6-1,-2 8 0,-1 9 1,6 6-1,6 6 1,12 4 0,15 5-1,18 5 0,19 4 0,21 2-2,25 1-2,14 2-3,20 2-7,13 5-10,13-7 0,11 5-1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4:53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113 337 0,'2'10'6,"-2"-10"-1,0 16 0,0-1-2,-1 3-1,-6 5 0,-3 4-1,3 5 0,-3 4 1,2 2 0,-5 1 0,6 4 1,-5 2-1,3 3 0,7 4 0,-10 2 0,8 2-1,1 1-1,5-2 1,-5-4-1,11-2-1,-2-6 0,9-6 1,5-8-1,2-9 1,3-5 0,4-5 1,10-4 0,4-2 0,6 0 1,4-2 0,6 3 0,1 2-1,12 2 0,-2 5 1,13-2-1,-2 4 0,17-5 0,0-1 0,13-5 2,4-3-1,4-3 1,2-4 1,-3-1 0,0 1 0,-5-1 0,-2 4 1,-1 0-1,0 1 0,0-1-2,5 0 0,3-1-1,6 0 0,5 0 0,4-4-1,2 2 0,4-2 0,3 1 0,0 1 0,3 1 0,3 0 1,4 3-1,2 0 1,5 3 0,1 3-1,4-2 1,5 2-1,4-4 1,6-1-1,4-7 0,4 0 0,10-9 0,6-1 1,6-4-1,5-1 1,2 0 0,-4 2 0,2 4 0,0 2 0,-8 4 1,-8 2-1,-5 4 1,-8 3-1,-7 2 0,-4 3 0,-7 1 1,-5 0-2,2-1 1,-1-1 0,2 0-1,1-3 1,3-1 0,3-2 0,1 0 0,-4 0 1,-5 0-1,-6 1 1,-13 0-1,-6 3 0,-13 0 0,-8 2 0,-13 1 0,-6 0 0,-6 0 0,0 0-1,1 0 1,2 0-1,6-3 1,3 0 0,6-3-1,5-2 0,-1 0 1,-3 0-1,-7-2 1,-10 2-1,-12-1 1,-13 2-1,-13 0 0,-12 1 1,-14 1-1,-9 1 0,-9 0 0,-4 1 0,-9-1 0,17 1 0,-7-1 0,4 2 0,2 0 1,3 0-1,3-1 0,2 0-1,-1-1 1,0-1 0,-4-2 0,-3-1 1,0 0-1,-5 0 0,-11 4 1,15-10 0,-15 10-1,6-11 1,-6 11-1,5-20-1,0 2 0,2-4 0,3-3 1,2-9-1,6-5 1,2-4 0,2-4 0,0 2 2,-3-2 0,-4 0-1,-5 1 1,-3 1-1,-8 3 0,-6 0-1,-4-3 0,-2 1 0,-1 2 1,1-1-1,0 0 0,5 3 1,1 2 0,2 2 0,4 2 0,1 5 0,-2 3 0,5 3 0,-3 3 0,0 5 0,-1 0-1,-1 5 1,2 10-1,-1-14 0,1 14 2,0 0-2,0 0 0,0 0 0,0 0-2,0 0 1,0 0 0,0 0-2,0 0-2,-6-9-3,6 9-10,0 0-12,5 13-2,-5-13 1,-10-2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0:28.9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1,'8'11'5,"-8"-11"2,0 0 0,14 8 0,-1-4-1,5 2-1,8 1 1,6 0 0,10 1-1,7 0-1,6-2 0,7 2 0,3-2 0,7-1 0,3-1 1,5 0 1,3-1-1,5 2 0,5-2-1,3 3 0,3-2-1,5 2 0,2-2-1,3 3 0,1-3 0,3 1-1,-1-1 1,4 0 0,-1-2-1,1 2 1,-3-3 0,0 1-1,-2-1 1,2 1-1,-1 0 0,-1 0 0,1 0 0,-1 0 0,1 0 0,1 1 0,-3 0 1,-3-1-1,-4 0 0,-1 2 0,-5-2 0,-1 2-1,-1-1 1,-3-1-1,-2-1 0,-1 1 0,-1-2 0,-2 0 1,-1 0-1,-1-1 1,-3-1-1,-4 0 0,-2-1 0,-6-1 1,-8 0-1,-5-1 0,-7 0 0,-9 1 1,-7 0-1,-8 0 0,-3 1 0,-6 1 1,-4 0 0,-2 1 0,-10 1 0,10-2 0,-10 2 0,0 0 0,0 0 0,0 0 0,0 0-1,0 0 1,0 0-1,0 0 1,0 0-1,0 0 1,0 0-1,0 0 0,0 0 0,0 0 0,0 0 1,0 0-1,0 0 0,-9-3-1,9 3 1,0 0-2,0 0-1,0 0-3,0 0-7,-9-13-13,-1 7-5,-7-2 1,-8-6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4:51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6760 10279 15,'0'0'22,"0"0"-3,0 0-4,0 0-5,0 0-4,0 0-5,0 0-3,0 0-4,0 0 2,0 0 1,3-10 3,-3 10 2,0 0 3,0 0 3,0 0 0,0 0 2,0 0-2,0 0-1,0 0-4,0 0-3,0 0-3,0 0-2,0 0-1,0 0 0,0 0 0,0 0 2,0 0 2,0 0 2,-10 4 2,10-4 2,-9-1 0,9 1 0,-19-3 0,7 1-1,-3-2-1,-1 1 0,-4 0-1,0 0 0,-2 0 0,-2 0 0,-3-2 0,-3 2 0,-6 0-1,-4 0 0,-5 0-1,-7-2 0,-3 1-1,-8 0 1,-3-2-1,0 0 0,0 0 1,-2-2 0,0 1 1,2-1 1,-1 1 0,1 0 1,0 2-1,-1 1 1,-1-1 0,-2 3-1,2 0 0,-2 0 0,0-1-1,1 0 0,-2-2 0,2 0 0,-4-4 1,0 0 0,-3-3 0,-1-1 1,-7-1-1,0-3 1,-6 1-1,-3-1 1,-3 0-2,-5-1 1,1 2-1,-1-3 1,0 1-1,-3 2 1,0-4 0,2 2 0,-1-2 0,1 0 0,-4 0 0,-1-2 0,-3 0 0,1-1-1,-3 1 0,1-3 0,-3 0 0,-3-3-1,2 0 1,-6-2 0,7-1 1,-1 0 0,0-2 0,2 1-1,5-2 1,5-1 0,-2-1 0,16 0 1,-2-3-2,9 1 1,2-2 0,7-3-1,1 1 1,5-1-1,5-3 0,-11 1-1,7-2 1,-8 1 1,16-3-1,3 0 1,1-3-1,-2 0 0,7-2 1,10 1 0,3-3 0,11 0 0,-21 0 0,11 2 0,1 2 0,12 1 0,-9 3 1,8 1-1,4 2-1,2 0 1,13 2-2,-11-1 1,6 1 0,-3-2 0,14-2-1,-8-2 0,4 0 1,5-2 0,-2-1 0,4 0 0,3-1 0,-4-1 0,-9 0 0,6 1-1,-6-1 0,2-2 0,1-2 0,-6 0-1,6 0 1,4-2-1,4 1 0,-4-1 1,10-1 0,-14 1 0,17 2 0,-1-2 1,-6 0 0,3-1 0,0-3 0,11-4 0,-11 0-1,4-9 1,-13-3-2,13-2 2,-7-5-1,0-5 0,1-2 0,-10-2 0,8-2 1,-3 0 0,2-1 1,-3-5 0,4-2 0,-6 4 0,-2-4 0,2-3 0,-10 0 1,8-4-2,-6-2 1,-3 3-1,0-3 0,1-1 1,2-1-1,-2-1-1,-1 1 1,-1-3 1,-3 3-1,2-2 0,-1 1 0,-1-5-1,1 2 2,-3-2-1,11-1-1,-9-1 0,11-3 1,3-1-1,-2 2 0,3 3 0,-3-3 0,11 2 0,-6-1 1,10 4 1,-2 1-2,0 1 1,0-3 0,-3 1-1,8 2 1,-11 2 1,7 6-2,-7 4 1,5 1 0,1 5-1,-1 7 1,5 7 0,2 8-1,11 7 1,-12 3-1,11 10 1,-11 10 0,-3 9-1,-13 41 1,30-57-1,-30 57-1,0 0 0,0 0 0,0 0 0,0 0-1,0 0 1,0 0 0,18 74 0,-24-30 1,4 9 0,-3 11 1,1 8 0,9 6 0,-7 7 0,9 9 0,-5 9 0,3 8 0,-8 5 1,1 6-1,-7 6 0,-5 7 0,4 4 0,-6 6 0,-2 3 0,4 6 0,-3 3 0,-5 4 1,9 0 0,-7-1 0,7 3-1,6-1 2,5 0-1,-2-1 0,9 1 1,5-3-2,2 0 1,15 0-1,-12-1 1,12-7 0,5 2-1,7-3 1,-2 1 0,-3-3 0,6-1-1,-2-5 0,4 1 0,-14 0 0,-2-5 0,-6-6 0,4-7-1,5-4 1,-4-1 0,-4-5 1,7-5-1,1-5 1,-3-3 0,4-4 0,-9-3 0,8 1 0,-4-8-1,1-1 1,-3-3 0,-3-3 0,1-5-1,-6-2 1,0-2-1,-9-6 1,1-2-1,-6-5 0,1-3 1,3-6-1,-7-2 0,4-7 0,0-4 0,0-5 0,0-4 1,2-5-1,1-2 0,-3-3 0,5-1 0,-6-2 0,6 0 0,-3-3 1,2-1-1,-1-2 0,-5-9 0,4 12 1,-4-12-1,0 0 1,10 8 0,-10-8-1,0 0 1,0 0 0,0 0-1,0 0 1,0 0-1,0 0 0,0 0 1,0 0-1,0 0 0,0 0 0,0 0 0,0 0 1,0 0 0,0 0-1,0 0 1,0 0-1,0 0 1,0 0-1,0 0 0,0 0 0,0 0 0,0 0 0,0 0 0,0 0-1,0 0 1,0 0 0,0 0 0,-1 9 1,1-9-1,0 0 0,0 0 0,11 5 0,-11-5 0,0 0 0,0 0 0,10 8 0,-10-8 0,15 8 0,-4-4 1,-11-4-1,32 13-1,-4-6 1,8 3 0,8 1-1,12 2 1,7 1 0,7 1 0,14 1 0,-6-1 0,5 1 0,0-2 0,2-1 0,3-1-1,-1 0 1,0-1 0,3 2-1,-1 2 1,0 3 0,3 2 0,-3 3 0,-8 1 0,-2-2 0,-4 2 0,-4-1 0,-9-2 0,-9-3 0,-8-2 0,-9-4 0,-8-3 0,-4 0 0,-10-3 0,-14-6 0,0 0 0,9 8 0,-9-8-1,0 0 1,0 0-1,-14 3 1,0-2-1,-4 1 0,-5-2 0,-7 0 1,-9-1 0,-5 0-1,-12-1 1,-2 0 0,-9-1 0,-3 0-1,-4-2 0,-4 1 1,-4-4-1,-2 1 0,1-3-1,1-2 1,2-2 0,-2-3 1,5 0-1,-2-3 1,3 2 0,-1-2 0,5-1 0,-2 2 1,7 0 0,5 0-2,1 3 1,7 0 0,2 2 1,7-1 0,4 2-1,5 1 1,3-3 0,2 3-1,3-1 1,2 0-1,5 0-1,3 2 0,-2 0 0,3 1-1,1 3 1,-1-2 0,2 2 0,-1 0 0,2 0 1,-4 1 0,4-1 1,-2 0-1,2-1 1,-3 1-1,5-2 0,-3-2 0,2-1 0,1-2-1,-1-6 1,0-3 0,-10-3-1,9-5 1,-8-5 0,4-4 0,-4-5 0,-6-2 0,10-6 0,-7-4 0,11-5 1,-13-3-1,3-7 1,-4-7-1,0-3 0,2-5 1,-11-4-1,8-4 1,1-8-2,-1-1 0,10-3 0,-4-1 0,1-3 1,10-3-2,-1-5 2,3-3-1,-10 0 1,12-2-1,-7-2 2,7-6-1,10-2 1,-6 1-1,-1 0 0,6-1 1,7 0 0,3-1 0,-4 1-1,-5 2 1,-7 1-1,10-4 1,-7 3 0,3-8-1,-7 7 0,-4 1 0,-2-3 0,11 1 0,-3 0 0,-8 2-1,12 1 0,-19 6 0,12-5 0,6 2 0,5 0 0,-5 0 0,2 3 1,0 0 0,-2 1 0,9 1-1,-1 4 1,-8 2 0,-6-1-1,6 2 1,-2 3 0,3 2-1,0 5 1,0 5 0,-2 4 0,1 5 0,9 7 0,-10 9 0,5 6 0,-1 11 0,-5 4 0,3 7 0,0 48 0,4-73 0,-4 73 0,13-49 0,-13 49-1,0 0 0,38-48 1,-38 48 0,0 0-1,65-28 1,-65 28 0,70-19-1,-22 11 1,10-1 0,16 8 0,-3-4 0,15 5 0,-4 0 0,-1 0 0,4 8 1,-5-1-1,-2 2 0,-8-1 0,1 0 0,-6 0 0,4-2 0,-7 4 0,-6-4 0,-6-2 0,-5-2 1,-5 0-1,-7-2 1,-7 0 1,-12-1-1,-1-1 0,-13 2 0,0 0-1,-21-9 1,2 4-1,-4 2 0,-9-1-1,-6-1 0,-4-3 1,-1 4-1,-1-3 0,-2 3 1,-7-1 0,-1 1 0,-1-1 0,-2-1 1,-1 6-1,-8-6 0,4 5 1,-4-3-1,8 0 0,-6-2-1,5 1 1,-3 2 0,4-2 0,58 5 1,-88-8-1,43 4 0,45 4 1,-73-4-1,73 4 0,-48-1 0,48 1 0,-44 0-1,44 0 0,0 0 0,0 0-1,0 0 1,0 0 0,0 0-1,0 0 1,-6 44 0,6-44 0,0 0 1,-5 58-1,5-58 1,-14 71 0,0-25 0,11 13 0,-12 6 0,-4 7 0,6 12 0,2 6 0,-9 9 0,9 8 0,9 5-1,-14 5 1,17 6 0,2 9 0,-3 7 0,-2 4 0,14 0 1,-16 6-1,3 4 0,11 2 0,-17 6 1,5-3-1,-3 3 1,4-1 0,-5 2 0,17-1 0,-11 0 0,-2 0 0,11-4-1,-4 2 1,9-1 0,-7 0-1,-1-1 0,-1-1 0,7 2 0,0 1 0,-9-2 0,3-2-1,-3 0 1,3 0-1,6-6 1,0-2 1,-8-7-1,0-2 0,0-4 1,5-6 0,-1-6 0,1-6-1,-4-5 2,-1-3-2,6-6 1,2-3-1,6-7 1,-9-3 0,1-4 0,-2-2-1,-2-7 1,7-3-1,-4-6 1,0-5-1,-4-6 1,9-6-1,-13-4 0,-1-46 1,22 74-1,-22-74 1,6 57-1,-6-57 1,-1 43-1,1-43 1,10 32-1,-5-17 0,6-3 0,2 1 0,3-2-1,9-1 1,-12 1 0,-2-2-1,0 0 1,2 1 1,2-1-1,-5 0 0,4 0 0,1 1 0,11 1 1,3 2 0,6-1-1,4 1 1,4 2-1,6 0 1,2 3 0,1-1-1,9-2 0,5 1 0,2-1-1,5 0 1,12-2 0,2-1 1,10 1-2,2-2 0,0 1 1,-2-2 0,3 2 0,-3 0 0,-8 1 0,-3-2-1,-7 2 1,-3-3 0,-6-1 0,-6 0 1,-10-4-1,-4-1 1,-10-1-1,-4-2 1,-11 0 0,-2-1 0,-9 0 0,0 0-1,-14 0 1,11 0 0,-11 0 0,0 0 0,0 0-1,0 0 1,0 0-1,0 0 1,0 0-1,0 0-1,0 0 0,0 0-3,0 0-3,0 0-10,0 0-11,-10 12-3,-3-6 2,-3-1-1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5:00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1326 3,'0'0'6,"0"0"1,10-3 2,-10 3 2,0 0 0,0 0 1,6-12-2,-6 12-1,12-11-1,-2 4-3,2-3-1,3 1-2,4-2-1,2-4 0,6 0-1,3-5 0,3-2 0,4-5 1,-1-2 0,3-3-1,4-2 2,3-1-2,1-1 1,-2 4 0,0-1 0,1 1 0,-4 3 0,-1 2 0,-6 0 0,-5 3 1,-5 1-1,-3 1 0,-5 1-1,-3 0 0,-2 0-1,-5 0 0,-3 2 1,-2-3-1,-4 1 0,-3-1 0,-5 1 0,-4 1 1,-7 3-1,-6 1 1,-6 4-1,-5 2 0,-5 3 1,-3 4 0,-5 2-1,-2 3 2,1 1-1,-2 2 1,-1 1 0,1 2 1,0-2 0,5-1 1,1-2 1,5 0-1,1-4 1,8 1 0,4-2-1,5 1-1,5-2 0,6 2-1,2 0-1,12 1 0,-13 0-1,13 0 0,0 0-1,0 0-2,12 2-6,-12-2-13,20-2-5,-3-3 2,-6-7-1</inkml:trace>
  <inkml:trace contextRef="#ctx0" brushRef="#br0" timeOffset="931">355 265 13,'0'0'13,"18"-8"-2,-8 6-2,2 1-2,2 1-2,1 0-1,1 1-1,0 0 1,-1 2 0,-3-1 0,-1 0 0,-11-2 0,14 2-2,-14-2 1,0 0-1,11 1 0,-11-1-1,0 0 0,0 0 0,0 0 0,0 0 1,0 0-1,0 0 0,0 0 0,0 0 0,-15 10 0,15-10 0,-18 14 1,3-5-1,-1 2 0,-3 1 0,-3 2 0,2 1 0,-3 1 0,1 2 0,-2-3 0,4 3 0,-3-1 0,3-2 0,0 0 0,-2-2-1,1-1 1,1 0 0,3-2-1,0-1 0,5 2 0,0-1 0,9 3 0,1 1 1,9 2-1,3 2 1,3 1 0,6 3 0,2-3 0,3 3 1,-2-3-1,6-1 1,-2 2-1,4-1 0,1-1 0,1 0 0,1-1 0,2 1-1,0-1 0,-3-3 0,-4-1 0,-5-4 0,-6-2 1,-4-1 0,-13-6 0,11 6 1,-11-6 0,0 0-1,0 0 1,0 0 0,0 0-1,0 0-1,0 0 0,0 0-1,0 0 1,0 0-1,-14-7 0,14 7 0,-16-7 0,2 2 0,0 0 1,-2-1 0,1-2 0,-1 1 0,-1-1 0,-4-1 1,-2 1-2,-1-2 2,-3-2-1,-3 1 0,-4-1-1,2-1 1,-4 0 0,0-2 0,4 2 1,-1-1-2,4 2 2,3-2-1,2 3 0,2 0 1,6 1-1,2 2 0,4 1 1,10 7-1,-14-12 1,14 12 0,-4-10-1,4 10 1,1-10 0,-1 10-1,3-12 0,-3 12 0,3-11 0,-3 11-1,1-15 1,-1 6-1,0-2 0,0-3 1,-1 0 0,1-3 0,1 0-1,1-4 1,3-2 0,6-1 0,8-2 0,4-2 0,6-1-1,4-1 2,1-1-1,4 3 2,-1 0-2,1 2 2,-5 0-1,0 3 1,-3 0-2,-3 3 1,0 1-1,-2 1-1,-3 2 1,0 2-1,-3 2 0,-4 2 1,-4 2-1,0 2 1,-11 6 0,10-7 0,-10 7-1,0 0 0,0 0 0,0 0 0,0 0 0,-13 10-1,13-10 0,-13 18 1,5-5-1,-1 3 2,-3 4-1,-1 3 0,-6 4 1,-2 3 0,-11 5 0,-4 5 0,-6 3 1,-6 2-2,1-1 1,2 0 0,7-2 0,5-4 0,9-2 0,9-5 1,10-7 0,10 0-1,10-5 1,8-3 0,7-2 0,4-2 0,6-2-1,2-4 0,3 2-3,0-4-2,2 6-10,1 0-12,-2 0-1,4 0 0,-5-9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3:22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3053 4561 15,'0'0'13,"0"0"-2,0 0-1,-9-7 0,9 7-3,0 0-1,0 0-2,0 0-1,0 0-2,0 0 1,11-3 1,-11 3-1,10 1 2,-10-1 0,14 2 0,-2-2 0,4 0 1,2 2-1,3-3 0,4 1-1,5-1-1,5 0-1,3-1 0,5 0 1,5-2-1,5-1 0,2-2 0,7 1 1,2-1-1,5 0 0,7-3 1,3 0-2,2 0 1,5-3 0,1-2-1,0-1 0,1-2 0,0-2 1,-2-3-1,-2 1 1,-1-1 0,-3-1 0,-2 0-1,-3 0 1,-1-3-1,-5 1 1,-1-2-1,-5-1 0,-4-1 0,-3-1 0,-4-3 1,-5 2-2,-5-2 2,-1-2-1,-6 0 0,-1-1 0,-4-2 0,-2 0 1,-4-3-1,0-1 1,-3-2-2,-2-2 2,-1-4-1,-1-1 0,2-4-1,-1-3 1,3-2 0,-1-1-1,0 0 1,-1 1 0,-2 2 0,0 0 0,-5 2-1,-4 2 1,-4 0-1,-3-2 1,-4-3-1,-4-2 1,-2-2-1,-6-3 0,-3-2 1,-4-6-1,-4 1 1,-5-3 0,-3 1 0,-6-2 0,-6 0 0,-3 1 0,-4 1 0,-4 2 0,-4 1 0,-3 4 0,-4 0 1,1 2-1,-6-3 1,0 1-1,-3-2 0,-5 2 0,0-1 1,1 1-1,-6-1 0,1 5 1,-2 3-1,0 3 0,1 2 0,0 0 1,-3 3-1,0-1-1,1 1 2,1 3-1,0 1 0,-3 2 0,-2 2 0,0 5 0,-3 1 0,-2 5 0,-3 5 0,-2 0 0,-4 3-1,0 3 2,-1 2-2,0 5 1,1 1 0,3 2 0,0 2 0,-3 6 0,1 3 0,0 4 0,3 2 0,0 4 0,4 5 0,-1 1 1,5-1-2,7 0 2,8-1-1,4-1 0,7-3 0,6-4 0,6-1 1,7-2-1,6-2 0,5 0 0,7-1 0,6 0 1,3 1-1,6-1 0,4 1 0,3 1 0,9 1 0,0 0 0,0 0-1,-9 0 1,9 0 0,0 0-1,0 0 1,0 0 0,0 0 0,0 0 0,0 0 0,0 0 0,0 0 0,0 0 1,0 0-1,0 0 0,0 0 0,0 0 0,0 0 0,0 0 0,0 0 0,0 0 0,0 0 0,0 0 0,0 0 0,0 0 0,0 0 1,-5 10-1,5-10 0,-15 3 0,5 2 0,-4 1 0,-1-1 0,-4 4 0,-3 5 0,-3 2 0,-2 0 0,-2 2 0,-1-3 0,-2 0 0,-1 1 0,-1-1 0,-1-8 0,1-1 0,1-1 1,3 0-1,1-2 0,6-1-1,1 0 1,6-1-1,5 0-1,11-1-2,0 0-3,0 0-6,5-13-8,8 6-7,3-4 2,5-5-1</inkml:trace>
  <inkml:trace contextRef="#ctx0" brushRef="#br0" timeOffset="1762">807 41 18,'3'-10'19,"-3"10"0,5-15-6,-5 15-7,0 0-4,0 0-3,0 0 0,0 0-1,0 0 0,-9 2 1,9-2 1,0 0 1,0 0 1,-12 3 1,12-3 0,0 0-1,-9-6 2,9 6-1,-9-7-1,9 7-1,-13-4-1,13 4 0,-12-4 0,12 4-1,-9 2 1,9-2 0,0 0 0,-13 7 1,13-7-1,-14 13 1,2-1 0,-2-1 1,-5 7 0,-8 1-1,-5 7 1,-8 3 0,-3 4 0,-7 3 0,-3 4 0,-5 2 0,2 4-1,0-3 1,6 1-1,4-3 1,5-4-1,7-6-1,7-5 2,7-5-2,5-6 1,5-4 0,10-11 0,-12 10 0,12-10 0,0 0 0,0 0-1,0 0 0,0 0 1,0 0-1,10 10 1,-10-10-1,18 5 0,-5-3 0,2 1 1,4 0-1,5-1 1,4 0-1,5 0 1,3-3-1,6 0 0,9-1 1,10-1-1,6-2 0,8 2 1,5 0-1,2 0 0,3 2 0,-4-1 0,-2-1 0,-9 1 0,-9 0 1,-9 1-1,-14-1 0,-7 2 0,-8-2 1,-6 2-1,-17 0 1,14 1 0,-14-1 0,0 0-1,0 0 2,0 0-1,0 0 0,0 0 1,0 0-1,0 0 0,0 0 0,-14-6 0,5 4-1,-1-1 0,-4 0 0,-1-1 0,-2 2 0,-2-2-2,-1 2-3,-4-2-10,-1 4-12,1-2-2,-7-10 1,0-4-1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3:50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1104-8 11,'0'0'10,"10"-5"-2,-10 5 2,0 0-2,10-4-1,-10 4-1,0 0 0,0 0-1,0 0 0,0 0-1,0 0-1,0 0 0,0 0-1,0 0-1,0 0 0,0 0-1,0 0 1,0 0 0,0 0 1,0 0-1,0 0 1,-9 7 0,9-7 0,-16 13 0,-2-2 0,-3 4 0,-7 3 1,-7 5 0,-6 5-1,-6 5 0,-6 4 0,-2 2 1,-3 1-2,-2 3 1,-1 2-1,1 0 0,1-5-1,4-1 1,5-4 0,3-4-1,7-4 0,7-4 0,5-7 0,7-5-2,7-1-1,3-6-2,11-4-1,0 0-3,0 0-5,5-21-5,8 4-2,1-4-1,6-6 3</inkml:trace>
  <inkml:trace contextRef="#ctx0" brushRef="#br0" timeOffset="491">324 296 2,'-9'-9'4,"0"1"1,9 8 2,-16-11 1,16 11 0,-9-5 2,9 5 1,0 0-1,0 0-1,0 0-3,0 0 0,0 0-3,0 0-1,0 0-1,0 0 1,0 0 0,0 0 0,-11 14 0,6-1 0,-5 4 1,-2 6-1,-4 5 0,-4 6 0,-5 5-1,-1 3 1,0 3-1,0 0 0,1 2-1,1-2 1,4-6-1,6-5 0,2-2 0,5-6 0,4-6 1,9-7 1,13-10 0,13-7 0,16-7 1,14-6-1,16-8 1,14-1 0,8-5-1,5 0-1,-6 3 0,-6 4 0,-13 3-1,-12 8 1,-16 2-1,-11 4 0,-15 2 1,-9 2-1,-5 1 0,-12 2-1,0 0 0,0 0 0,0 0-1,0 0-2,0 0-5,0 0-12,-12 12-7,3-9 2,-3-5-2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4:04.2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161 172 0,'0'0'5,"0"0"1,2-9 2,-2 9 1,0 0 0,0 0 0,0 0-1,0 0-3,0 0-1,-5-10 0,5 10 1,0 0 0,0 0 0,0 0 1,0 0-1,0 0-1,0 0-2,0 0-1,0 0-1,0 0-1,0 0 0,0 0 0,0 0 1,0 0-1,0 0 1,0 0-1,0 0 0,0 0 0,0 0-1,0 0 0,0 0 0,1 12 1,0-3 1,-1 3 1,0 3 1,0 3 0,0 5 2,-2 3-1,1 5 1,-1 2-1,0 4-1,0-1 1,-1 4-1,-2 0 0,4 1-1,-3-1 1,0-3 0,-1 0-1,1-2 1,-2-1 0,-1-2 0,1-4-1,-4 1 1,2-6 0,0 1 0,-1-4 0,2-1-1,0-3 1,1-1-1,1-2 0,3-1-1,0 4 1,-2-4-2,-1 2 1,1 2 0,-2 1 0,1 0-1,0-2 1,1-1-1,4-14 2,-7 18-1,7-18 1,-2 10 0,2-10 1,0 0-1,0 0 1,0 0-1,0 0 0,0 0 0,0 0-1,0 0 0,0 0 1,0 0-1,0 0 0,0 0 0,0 0 0,12 4 0,-12-4 1,18 4-1,-6-2 0,3 0 1,0-1-1,4 1 0,5-2 1,3 2-1,2-2 1,2-3-1,3 2 1,4-2-1,7-1 1,6-1-1,2-2 1,8-2-1,3 2 1,5 1-1,6 0 0,0 1 1,1 0-1,-1 2 0,0 1 0,0 1 0,0 1 0,2 0 0,-1 0 0,5-1 0,1 1 1,3-5-1,1 5 0,3-6 0,-2 1 0,2-1 1,-2 0-1,-3-1 1,-2 0-1,-2 5 1,-2-5 0,-1 5 0,-2 2-1,-2-1 0,-2 1 0,-2 1 0,-1 1 0,-5 0 0,-1 1 0,-5 0 0,-2 2 0,0 3-1,-4-2 2,2-3-2,-4 2 1,3 1-1,-3-1 2,-1 1-2,-1-6 1,-4 1 1,-1 0-1,-2 4 0,-2-2 1,-2 0-1,-2 1 0,-3 0 0,0 1 0,-1 0 0,-4 0 0,2-1 0,-6 0 0,-5-2 0,2 2 0,-4-2 0,-3-1 0,-12-1 0,11 3 1,-11-3-2,0 0 1,12 4 0,-12-4 0,14 5 0,-4-2 0,5 1 0,1 2 0,1-1 0,0 0 0,-1 0 1,-3 0-2,-2-2 1,-1-1 0,-10-2 0,0 0 0,10 3 0,-10-3 1,0 0-2,0 0 1,0 0 0,0 0 1,0 0-1,0 0 0,0 0 0,0 0 1,0 0-1,-6-10 1,6 10-2,-17-12 2,17 12-2,-17-17 2,9 6-2,-3 0 1,3-4 0,2-2 0,2 1 1,-2-3-1,2 0 0,-3-1 0,-2-2 0,-3-3 0,0 0 0,-1-3 0,-4-3-1,-2-2 1,-1-4 0,5-1-1,-3-2 1,2-1 1,1 1-2,0 2 2,4 1-1,1 2 0,0 2 1,-1 1-1,3 1 0,0 2 0,1 1 0,1 1 0,2-1-1,0 1 1,2 3 0,0 1 0,2 2-1,-1 2 1,1 1 0,1 2 0,-1 2 0,0 2 0,0 1 0,0 1 0,0 10 0,1-15 0,-1 15 0,-1-12 0,1 12 0,0 0 0,-1-10 0,1 10 0,0 0 0,0 0 0,0 0 0,0 0 0,0 0-1,0 0 1,0 0 0,0 0-1,0 0 1,0 0 0,0 0-1,-15-7 1,5 4 0,-3 1-1,-2-1 1,-5-1 0,-7-1 0,-6 1-1,-7 0 1,-4 1 0,-7 1 0,-7 1 0,-7 3 0,-7 0 0,-8 2 0,-4 0-1,-4 1 1,-3-1 0,-3 1 0,1-1 0,2-2 0,1 0 0,1 0 0,3-1 0,0 1 0,0 2 0,-1 0-1,-2 3 2,-2 0-2,-2 2 1,1 0 1,1 0-1,2 0 0,3-2 0,2-1 0,3-2 0,3 0 0,2-1 0,2 0 1,-1 0-1,0 0 0,0 0 0,2 1 0,0 1 0,0-1 0,4 0 0,4-1 1,5 0-1,5-1 1,5-1-1,7-1 0,9-1 1,7 1 0,7 0-1,6-1 1,5 1-1,9 0 0,0 0 0,-9-1 0,9 1 1,0 0-1,0 0 0,0 0 0,0 0 0,0 0 0,0 0 0,0 0 0,0 0 0,0 0 0,0 0 0,0 0 0,0 0 0,0 0 0,0 0 1,0 0-1,0 0 0,0 0 0,0 0 0,0 0 0,0 0-1,0 0 1,0 0 0,0 0 0,0 0 0,0 0-1,0 0 0,0 0-2,0 0-2,0 0-5,0 0-19,0 0-1,0 0-2,0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4:20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3914 1054 2,'-10'-7'17,"10"7"-1,0 0-7,0 0-5,0 0-2,0 0-1,0 0 0,0 0 1,9-1 2,-9 1 0,15 0 1,-2 0 0,2 1 0,7-1 0,3 2 1,5-2-2,6 4 0,1-4 1,9 8-1,4-6 1,6 4-1,3-3 0,8 4 0,5-4-2,7 1 1,3-1-1,4-2 1,2 1-2,3-1 1,-1 2 0,-1-2 0,-3 2 0,4 1 0,0-1-1,0 1 1,0 1-1,4-1 0,2 0-1,2 2 1,2-2 0,-3 1-1,-7 1-1,1 1 1,-4-2 0,-3 0 1,0 0-2,-4 1 1,2-1 0,-2 0 0,1-1 1,0 1-1,-5-2 0,-1 1 0,-6 2 0,-4-2 1,-6-2-1,-3 2 0,-3 0 0,-6-2 0,-2 1 1,-3-1-1,-3-2 1,-1 2-1,-2 0 1,-2-1-1,0 0 0,0-1 0,0 0 0,-2 0 0,-4 0 0,-4-2 0,-4 0 1,-3-1 0,-4-1 0,0 1 0,-13 3 0,18-10 0,-6 3-1,-1 1-1,2 1 2,-1-1-2,-1 0 2,1-2-2,-2 2 2,-2-3-1,-8 9 1,13-17 0,-7 8-1,-1-1 0,1-2 0,-1-2 0,-1-4-1,1-1 2,2-4-1,-2-4 0,1-2 0,-2-4 1,-1-3-1,1 0 1,-2-1-1,-1-1 0,-2 0 0,0 1 0,-1 0 0,-1-2-1,-1-1 1,0 3 0,0 0 0,0-1 0,0 1-1,-2-1 1,3 2 0,0 4 0,0 1 0,0 3-1,0 5 1,0 2 0,2 4 0,0 6 0,-1 0 0,2 11 0,-1-13 0,1 13 0,0 0-1,-1-11 1,1 11 0,0 0 0,0 0 0,0 0 0,-6-9 0,6 9-1,0 0 1,0 0-1,0 0 1,-10-13-1,10 13 1,-9-9-1,9 9 0,-17-10 1,3 4-1,-6 2 0,-2 1 1,-10 2-1,-7 0 1,-6 0 0,-7 0 0,-9 1 0,-6 0 0,-5-1 0,-8 0 0,-2 0 0,-5-1 0,-5-1 0,-8 0 0,-1 0 0,-3 0 0,-1-1 0,-4 1 0,1 0 0,-1 0 0,0 1 1,1-1-1,1 0 0,3-1 1,1-1-1,1 0 1,2 1-1,4-1 1,4 1-1,6 0 0,2 1 0,3 2 1,1 1-2,4 2 1,3 0 0,-1 1 0,4 1 0,2-1 0,3-1 1,4-1-1,5 0 1,4-3-1,5 0 1,1-1-1,5 2 0,-1-1 0,1 1 0,1 1 0,-2-1 0,2 1 0,1 0 0,1 0 0,-2-2 0,2 0 0,1-2 0,-1 0 0,1-2 0,-5 0 1,-1-1-1,1 1 0,2 0 0,-2-2 0,3 2 0,-1 1 0,0 1 0,3 2 0,-1 0 0,1 2 0,-1 0 0,0 2 0,2 0 0,1 0 0,4 1 0,1-2 0,6 2 0,1-1 0,2 0 0,6-1 0,0-1 1,-2 1 0,5-1 0,0 0-1,3 1 1,-2-1 0,11 0-1,-14 0 1,14 0-1,-11 0 0,11 0 0,-18 1 0,6 0 0,-5 0 0,-2 1 0,-4-1 0,-2 0 0,-6 1 0,-1-2 0,-2 0 0,-4 0 0,-3 0 1,-2 0-1,-2-1-1,-3 1 1,-1 0 0,-2-1 0,-5 2 0,0 0 0,-2 1 0,-4-1 0,0 0 0,0 0 0,0 0 0,0 0 0,0-1 0,1 1 0,-1-1 0,0 2 0,1-1 0,-2 2-1,2 0 1,-2 2 0,0 0 0,1 0 0,-2 0 0,-3 0 0,-2 0 0,-1-1 0,-1-2 0,1-1 1,0 0-1,0 2 0,1-3 0,4 0 0,1 1 0,1 2 0,3-2 0,5 0 0,2 0 0,6 1 0,3-2 0,4 1 0,3 0 0,3 0 0,3 1 0,1 1 0,2 0 0,3 1 0,2 1 0,1 0 0,4 0 0,2-1 0,5 0 0,-1-2 1,12-2-1,-12 2 0,12-2 0,0 0 0,0 0 1,0 0-2,0 0 1,0 0 0,-3 9 0,3-9 0,-4 14-1,0-4 1,-3 4 0,1 0 0,4 4 0,-4 1 0,1 2 0,0 2 0,1 0 0,0 6 1,3 1-2,1 5 1,-3 6 0,6 2 0,-2 5 0,2 2-1,-2 3 1,1 0 0,0-3 0,1-2 0,0-4 0,-1-5 1,2-4-1,0-3 0,1-9 0,1-1 0,-1 0 0,-2-6-1,2-1 1,-1-2-1,0-4 1,1 2-1,-1-1 2,3 0-2,-7-10 1,12 18 0,-12-18 0,9 16 0,-9-16 0,9 14 1,-9-14-1,0 0 0,8 10 0,-8-10 0,0 0 1,11-1-1,-1 2 0,6-1 0,6-1 0,5 1 0,8-2 0,6 0 0,9-1 1,6-1-1,7-2 0,5 0 0,10-1 0,8-2 0,10-2 0,6-3 1,8 0-1,10-1 1,6 1-2,2-2 2,0 5-2,0 1 1,-1 4 0,2 1-1,-2 2 0,0 2 1,6 1 0,6 0 0,5 0 0,7 1 0,4 0 0,0 2 0,-3 2 0,-8 1 0,-11-3 0,-13 2 0,-12-1 0,-12-2 0,-9-1 0,-4-2 0,-3-2 0,0-2 0,-2 2-1,2 1 0,-5 0-1,-4 2 0,-9 1-1,-10-1 1,-9 1 0,-12 0 1,-9-1 0,-7 2 2,-15-2 0,12 1 0,-12-1 1,0 0-1,0 0-1,0 0 1,0 0-2,0 0 1,0 0-1,0 0 0,0 0 0,10 3 0,-10-3-1,10 7-1,2 6-8,5 1-18,3-3-1,6-5 0,0-14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09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4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28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4T20:40:29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23597 294 1548,'0'0'2064,"0"0"129,0 0 129,0 0-258,0 0 0,0 0-258,0 0-258,0 0-129,0 0-516,0 0-129,0 0-258,0 0-129,0 0-129,0 0 0,0 0-129,0 0 0,0 0-129,0 0 0,0 0 0,0 0 129,0 0-129,-34-49 0,34 49 0,0 0 0,-51 0 129,51 0-258,0 0 129,-54 11 0,54-11 0,0 0 129,0 0-129,-51 24-129,51-24 258,0 0 0,0 0-129,0 0 0,0 0 0,0 0 0,0 0-129,0 0 129,0 0-129,0 0 0,-23 48 0,23-48 129,0 0-129,0 0 0,0 0 258,0 0-129,0 0 0,0 0 0,0 0 0,0 0 258,0 0-129,4 50 0,-4-50-129,0 0 0,0 0 129,0 0-129,54 32 0,-54-32 129,0 0-258,0 0 129,67 35 0,-67-35-129,0 0 129,49 35 0,-49-35-129,0 0 0,0 0 129,49 48-129,-49-48 129,0 0 0,0 0 0,0 0 0,40 56-129,-40-56 0,0 0 129,0 0 0,0 0-129,19 49 0,-19-49 0,0 0 0,0 0 258,0 0 0,0 0 0,-15 51 0,15-51 129,0 0 129,0 0-129,-54 19 258,54-19 0,0 0-258,-69 14 0,69-14-129,-60 0 129,60 0-258,-64 0 129,64 0 0,-58 0-129,58 0 0,0 0 129,-65-14-258,65 14 129,0 0 0,0 0-387,0 0-1419,0 0-2322,0 0-387,0 0-387,0 0 0</inkml:trace>
  <inkml:trace contextRef="#ctx0" brushRef="#br0" timeOffset="1312.0751">23343 881 1548,'0'0'3741,"0"0"-903,0 0-516,0 0-645,0 0 0,0 0-258,0 0-645,0 0-129,0 0-258,0 0-129,0 0-129,0 0 258,0 0-258,0 0-516,0 0 516,0 0-387,0 0 258,-43 47 0,43-47-129,0 0 258,-57 27-258,57-27 516,-51 21-387,51-21 0,-55 31-129,55-31 258,-59 28 0,59-28-516,-56 20 516,56-20 129,-58 30-129,58-30 645,-54 28-387,54-28 258,0 0-387,-66 35 0,66-35 0,0 0 0,0 0-129,-55 27 0,55-27 0,0 0 129,0 0-129,0 0 516,0 0-516,0 0 0,0 0 0,0 0 0,0 0-129,-48 14 0,48-14-645,0 0-1806,0 0-1806,0 0-258,0 0 0,0 0 0</inkml:trace>
  <inkml:trace contextRef="#ctx0" brushRef="#br0" timeOffset="2808.1607">21993 1294 1935,'0'0'3225,"0"0"-258,0 0-387,0 0-387,0 0-516,0 0-258,0 0-129,0 0-516,0 0-129,0 0 129,0 0-258,0 0-129,0 0 0,0 0-129,0 0 0,0 0 0,0 0-129,0 0-258,0 0 0,0 0 258,0 0-129,0 0 129,0 0-129,0 0 0,0 0 516,-53 72 0,47-36-387,6-36 0,-18 68 387,7-29-387,1 2 258,-3 0-387,2-9 0,0-7-387,0-2 645,5 11-387,-2-20-129,8-14 129,-10 17-129,10-17 0,0 0 0,0 0-129,0 0 129,0 0 0,0 0 129,0 0 0,6-19-258,2 3 129,-2-9-129,4 3-129,-2-4 0,-8 26-129,16-54-516,-16 54 516,14-62-258,-14 62 645,0 0-258,13-70 645,-13 70-258,0 0 387,15-57 258,-15 57 0,0 0 0,0 0-258,0 0 0,24-50-129,-24 50 0,0 0-258,0 0 0,0 0-129,0 0 129,0 0 0,0 0 129,0 0 0,0 0 0,0 0 129,0 0 387,41 53-258,-41-53 0,0 0 129,28 53 0,-18-31-258,1 3 258,5 1-258,-2 0-258,2-7 129,-1 6 387,3 1-516,0-4 129,-3-2 129,4-8-129,-5 2 0,2-2 129,-5 7 0,6-14-129,-4-2 129,-1-3 129,0 0-129,-1 0 129,-11 0 0,18-15-129,-13 3 129,-3 0-129,-2-3 129,0-9-258,0 24 129,-5-55-516,5 55 645,-9-55-645,9 55 516,-11-69-129,11 69 258,-5-59-645,5 59 516,0-62 258,0 62-387,0-51-129,0 51-129,0 0-645,5-57-1290,-5 57-1548,0 0 0,0 0-645,0 0-387</inkml:trace>
  <inkml:trace contextRef="#ctx0" brushRef="#br0" timeOffset="3512.2009">22461 1401 2580,'50'-48'3483,"-50"48"-645,0 0-774,0 0 129,0 0-774,0 0-387,0 0 0,0 0-129,0 54 0,0-54 129,0 0-516,10 56-129,-10-31-129,3-2 258,-3 1-387,3 5 258,-3 3-387,1 0 258,-1-1-258,0-8 0,1 0 0,-1-5 0,4 5 0,-3-9 0,-1-14-387,0 0 258,0 0-387,0 0-516,14 0-1419,-10-12-1806,-4-5 129,1-9-516,-1-2 387</inkml:trace>
  <inkml:trace contextRef="#ctx0" brushRef="#br0" timeOffset="4100.2346">22500 1356 1548,'0'0'3741,"0"0"387,0 0-774,0 0-1032,0 0-645,0 0-387,0 0-129,0 0-387,0 0-516,0 0-129,57-50 387,-57 50-258,0 0 0,0 0 0,56-8 0,-56 8-129,0 0-129,0 0 0,0 0 129,56 8-129,-56-8 258,0 0-258,0 0 0,0 0-129,54 60 129,-54-60 258,0 0-516,0 0 129,34 60-129,-34-60 258,0 0 258,0 0 129,0 0 0,0 0-645,9 52 516,-9-52-129,0 0 129,0 0-129,0 0-129,0 0 129,-55 26 0,36-26-129,19 0 258,0 0 129,-66 0-516,66 0-129,0 0-516,-59 0-2064,39 0-1419,20 0-129,-34 0-387,20 8-645</inkml:trace>
  <inkml:trace contextRef="#ctx0" brushRef="#br0" timeOffset="4992.2856">23428 976 1677,'0'0'3354,"0"0"-645,0 0-1032,0 0 129,0 0 129,0 0-516,0 0-645,0 0 387,0 0-516,0 0 258,0 0 387,0 0-774,22 54-516,-22-54 258,0 0 387,0 0-516,45 65 516,-45-65-516,0 0-129,51 75 258,-51-75 516,42 63-258,-42-63-516,45 68 129,-45-68 258,54 72 0,-25-35 129,-2 1-774,3-2 258,-1-6-387,1 5 645,-4-6-258,-2-2-129,0-7-258,-6-6 516,-2-1-129,-3-4 129,-13-9-129,14 7 129,-14-7-129,0 0-129,0 0-516,-3-8-2451,-4-4-1290,-1-4-258,-2 6-258,10 10-387</inkml:trace>
  <inkml:trace contextRef="#ctx0" brushRef="#br0" timeOffset="6308.3609">24130 1664 1161,'0'-18'2064,"0"18"-258,10-16-387,-10 16 258,0 0-258,7-15 129,-7 15-129,0 0 129,0-10-258,0 10 0,0 0-258,0 0 129,0 0-387,0 0-129,-2 8-129,2-8-129,0 0 0,0 0-258,0 0 258,0 0-258,0 0-129,0 0-129,0 0 129,0 0 0,0 0-129,0 11 129,0 2 0,2 6-258,2 3 258,1 2 258,-1-7-258,5 12 129,-4-2 0,4 4 0,-2-2 129,1-1-258,-2 1 129,1-4-129,-3 4 258,4-5-258,-1-5 129,-2-1-258,1 2 129,-2-7 0,-4-13 0,14 20 0,-14-20 129,0 0-129,8 13 129,-8-13 0,0 0-129,0 0 129,0 0 129,0 0-129,8-10 0,-8 10 129,10-20-258,-1 3 387,-1-2-258,4-1 0,1-4-129,1 0 129,1 0-387,1 0 387,-2-3-129,1 9 129,-2-4-258,-1 4 129,-3 0 129,2 0-129,-2 0 387,-9 18-258,17-17-129,-8 1 0,-1 6 129,2-1-129,-10 11-129,15-15 129,-11 3-129,-4 12 0,7-15 129,-7 15-129,0 0-258,0 0-387,0 0-1032,0 0-2838,-9 9 129,9-9-516,-20 5-258</inkml:trace>
  <inkml:trace contextRef="#ctx0" brushRef="#br0" timeOffset="7268.4158">24684 1742 129,'0'-11'3096,"0"11"-387,0 0-258,0 0-516,0 0-387,0 0-387,0 0-129,0 0-516,0 0 0,0 0-387,0 0 0,0 0-258,0 0 129,0 0 0,0 0-129,0 0 129,0 0-258,0 0 129,0 0 0,0 0 129,0 0 0,0 0-129,0 0 258,0 0-129,0 0 0,0 0 0,0 0 0,0 0 129,0 0-129,0 0-129,0 0 0,0 0 0,0 0 129,0 0 0,0 0 0,0 5 0,0-5 258,0 15 258,0-3-129,0 0 258,0 2 258,2 10-387,-2 3 516,1 0-516,-1 5 0,3 1-258,-3 3 129,0-6-258,0 3 0,0-7 0,0-3-129,0-2 0,0-5 0,0-16 0,1 16-129,-1-16 0,0 0-129,0 0-387,0 0-1935,10 0-1419,-10-12-387,3 1 0,-3-10 259</inkml:trace>
  <inkml:trace contextRef="#ctx0" brushRef="#br0" timeOffset="7917.4529">24676 1744 903,'-15'-18'3354,"15"6"0,0 12-1032,0-9 0,0 9-516,9-16 0,-9 16-645,14-13-258,-8 2 258,8 7-387,-14 4 0,23-10-258,-10 5-129,3-2 0,-3 3-129,3 3 0,-4 1-258,4 1 0,-3 3 129,1 6-129,-2 0 0,-1 4 0,1-6 0,-3 9-129,1-1 258,-4-1-129,-3 0 0,-1-1 129,0 4-258,-2-2 258,0 3-129,0-19 129,-5 20-129,1-5 0,-4-3 129,8-12 0,-15 14 129,15-14-129,-20 16 0,9-8 129,-6-3 129,4-5 0,-7 0-129,2 0-129,-1 0 0,4 0 0,-2 0 0,2 0-129,4-2-387,-1-2 0,12 4-1161,-13-1-2838,13 1-258,-10-3-129,10 3-516</inkml:trace>
  <inkml:trace contextRef="#ctx0" brushRef="#br0" timeOffset="9112.5212">24245 2416 2709,'-5'11'3741,"5"-11"-774,0 0-129,0 0-774,0 0-516,0 0-516,0 0-387,-12 0-129,12 0 0,-13 0 0,13 0-129,-25 8 0,9 0 0,-7 0 0,2 10 0,-4-3-129,1 5 129,-5-3 0,6 1-129,-4 4 0,5 0 0,-2-2-129,2 1 0,-2 1 0,6-5 0,-2 2-129,1-4 129,5-2-129,1 0 0,5-1 0,8-12 129,-11 3-258,11-3 129,0 0-129,0 0-129,0 0-516,0-7-1806,3-4-1806,4 0-645,1-1-129,0-3 1</inkml:trace>
  <inkml:trace contextRef="#ctx0" brushRef="#br0" timeOffset="10160.5812">23382 2892 2709,'0'0'3225,"0"0"0,0 0-903,0 0 0,0 0-774,0 0-258,0 0-645,0 0-129,0 0-129,0 0 0,0 0-129,2 15-129,0-3 258,3 3-258,-2 1 129,3 8 258,1 1-387,-2 2 0,2 3 0,0 2 129,1-1-258,4 6 129,-2-5-129,4 0-258,-2-6 258,6 5 0,-2-9 0,2 0-129,-3-1 129,-1-4 0,1 0 0,-3-4-129,-1-4 129,-11-9 0,14 18 0,-14-18 0,0 0 0,0 0 0,0 0 129,11 9-129,-11-9 0,0 0 129,0 0 0,4-6-129,-3-5 0,-1 11 0,7-26 0,-3 6-129,7-4 258,-2-5-258,1-2 129,1-4 0,-1-3 0,2 2 387,0-1-258,-3 3-129,-4 3 129,2 7-129,-4 2 0,2 8 0,-4 3-129,-1 11-129,2-11 258,-2 11 0,0 0-387,0 0 129,0 0-387,0 0-1806,0 0-1806,0 7 129,0-7-774,-8 17 904</inkml:trace>
  <inkml:trace contextRef="#ctx0" brushRef="#br0" timeOffset="11207.6411">24426 2398 3612,'-6'-2'3225,"6"2"-645,0 0 0,0 0-387,-15 0-645,15 0-258,0 0-516,0 0 129,0 0-258,0 0-129,3 9-129,-3-9 129,7 16-258,-1-4 0,-1 1 0,2 5-129,4 2 129,1 5-129,4 3 0,0 5 0,1 2-129,1 3 129,1 0 0,1-5 0,-6 5-129,2-2 129,-4-6-129,0-4 129,-2-6-129,0 1 129,-3-8 0,1 2-129,-8-15 129,6 11-129,-6-11 0,0 0-258,0 0 0,0 0-387,0 0-1677,0 0-2193,0 0-129,0 0-774,0 0 387</inkml:trace>
  <inkml:trace contextRef="#ctx0" brushRef="#br0" timeOffset="11843.6775">24389 3184 1,'0'0'3611,"0"0"517,0 0-1419,0 0-387,0 0-645,0 0-258,0 0-258,0 0-387,-9 18-129,4-3-387,2 9 129,-4 1-129,2 9 0,-5 4-129,0 4 129,-3 3-129,0 3 129,0-8-129,1-3-129,1-5 0,1-9-129,4-7 0,6-16-129,-5 17-129,2-25-516,3 8-2193,17-24-1290,-11-7 0,5 4-258</inkml:trace>
  <inkml:trace contextRef="#ctx0" brushRef="#br0" timeOffset="12312.7043">24295 3272 2967,'9'23'3483,"6"2"-1419,-5-4-645,1-5 0,7 11 0,-8-9-129,10 14-129,-6-11-258,7 8 0,-6-8-129,7 8 0,-7-8-258,5 2-129,-3-6-129,4 1 0,-5-5-129,3 2 129,-4-4 0,-1-4 0,-1-2 129,0-2-129,-13-3 258,15-12-129,-13-9 129,3-1-129,-5-13 0,1-4-258,-1-3 129,0-1-258,0 2 129,0 6-129,-1 0 0,-1 6-129,2 8 0,-1 1-258,1 10-258,0-11-774,9 10-2709,-4-2-516,-5 13-387,10-17-129</inkml:trace>
  <inkml:trace contextRef="#ctx0" brushRef="#br0" timeOffset="12903.7381">24860 3275 2967,'0'10'3999,"0"-10"-645,3 15-1161,-3-15-129,1 20-129,-1-20-516,3 30 0,-3-9-516,3 13-129,-3-2-129,5 11-129,-3 1-387,2 3 0,-1-1-129,0-1 0,0-6 0,-1-3 129,0-7 0,-1-7-387,1-5-258,-2-17-3225,0 0-645,0-9-516,0-14-129</inkml:trace>
  <inkml:trace contextRef="#ctx0" brushRef="#br0" timeOffset="13571.7763">24895 3251 516,'-14'-1'3870,"14"1"387,0 0 0,0 0-2838,-6-20 129,6 20-258,0-17-516,0 17 129,12-21-258,2 13-129,-5-5 0,9 4-129,-4-1-129,7 2 0,-6 2-129,4 3 0,-1 0 129,-1 3-129,1 0-129,-3 7 129,-1 1-129,1 7 129,-2-4-129,-1 1 129,-4 3-129,-1 4 129,0-1 0,-2-4-129,-4 1 0,0 1 129,-1-1-129,0 2 0,0-3 129,-3-1-129,-4-1 258,-1 1 0,-3-1 0,0 0 0,-6-2 129,-1 2 0,-4-4-129,-4 2-129,-6-8 0,-3 2-129,-1 3-387,-6-7-516,9 2-3612,-9-2-387,1-3-129,3-3-387</inkml:trace>
  <inkml:trace contextRef="#ctx0" brushRef="#br1" timeOffset="22464.2849">22369 927 1419,'0'0'1806,"0"0"129,0 0 258,0 0-387,0 0-516,0 0 129,0 0 0,0 0-645,0 0-258,0 0 0,0 0-387,-62 23 129,62-23 516,0 0-258,-50-5-258,50 5 0,-50-8 0,50 8 129,-64-2 129,64 2-129,-77 0-645,77 0 516,-85 0 0,85 0-129,-91 12 387,42-9-387,49-3-129,-96 15 0,96-15 387,-90 26-387,90-26-516,-81 31 516,81-31-387,-63 34 258,63-34 129,-53 37 0,53-37-129,0 0 0,-62 63 516,62-63-516,0 0 387,-44 70-387,44-70 387,-24 57-387,24-57 258,-19 59-129,19-59 0,-12 67 0,9-30 258,-2-3-129,3 3 0,-1-1-129,3 0 129,-1 0-129,1 0 516,0 4-516,7-11 258,5 1-129,4-1 0,-1-4 0,8-1 129,-3-2 0,2-5-129,1 1 0,0 2 129,0 2 0,2-3-387,5 5 387,0-2-258,5 0 129,-1 0-129,4-5 258,2 1-387,-4-5 258,4 2 0,-5-3 0,-1-3 0,-2-1 0,0 0 129,-4-2-129,1-1 0,-3-2 0,0 4-129,-2-7 258,-1 2-516,-2-2 258,-1 1 0,-5-1 258,1 0-258,-3 0 129,4-6-129,-2 4 0,1-1 129,4-1-129,4-3 129,2 1-258,4-1 129,2 1 0,-1 0 0,1-3 129,0 4-129,-1-2 0,0 3 0,-2 0 129,-1-6-129,-3 3 0,0-1 0,-5 2 129,1-4-129,-4 3-129,-1-3 258,-1 1-258,-2-1 258,2 3-129,-1-1 258,0-6-387,0 6 258,0-3 0,2-2-129,-5-1 0,3 5 129,-2-6-258,1 5 258,-1 0-129,-2-4-129,4-3 129,-2 2 0,2-3 0,-1 0 0,-1-2 129,1 1-129,-3 2 0,2-5 129,-4-2-129,2 2 129,-1 3 0,-1-3-129,1 2 0,-9 20-129,16-54 258,-16 54-129,0 0 258,16-54-516,-16 54 258,0 0-129,0 0 516,0 0-774,0-52 387,0 52-258,0 0 129,0 0 129,0 0-129,0 0-129,0 0-129,0 0 516,0 0-129,0 0-129,0 0 0,0 0 387,0 0-129,0 0-129,0 0-129,-51-13-129,51 13 129,0 0 258,0 0-129,-67 19 0,67-19-516,0 0 516,-52 15 516,52-15-516,0 0-387,0 0-387,0 0-903,0 0-2580,0 0 129,0 0-258,0 0-774</inkml:trace>
  <inkml:trace contextRef="#ctx0" brushRef="#br2" timeOffset="30387.7381">24526 3081 1677,'0'0'1677,"0"0"0,0 0 258,7-9-645,-7 9-516,15-13-258,-15 13 258,15-12 0,-15 12 129,13-13 0,-13 13 0,5-11-129,-5 11-129,0 0-258,0 0-129,-6-14 0,6 14 129,-12-10-129,12 10 0,-13-7 0,13 7 0,-11-5-129,11 5 0,-11-2-129,11 2 129,-14 0-129,3 1 0,-3 1-129,-1 2 129,-5-1 0,0 4 129,-3-2-129,1 2 0,-2 2-129,1-1 258,2 0-129,-1 1 516,1 0-387,2 3-129,-1 0 129,1 3-129,3-4 129,-3 0-129,5 5 0,-2 2-258,3-1 258,0 2 129,1-2-129,3-1 129,-3 1-129,4 4 129,-3-5 0,3 1-129,-3 0 129,0-1-129,-3 0 0,1 2 129,-1 0-129,1 0 129,-1 0 0,2-1 0,-1 2-129,4 3 258,0 0-258,3 2 258,2-6-129,2 5 0,1-4 129,1 5-129,1-5 129,5-1-129,-2-3 0,3 2 0,-1-3 0,1 1-129,-1-5 258,0 2-258,-6-12 0,11 20 129,-11-20-129,16 19 129,-16-19-129,18 23 129,-5-6-129,1-6 0,2 7 129,2 1-129,2-1 0,1 0 0,1 0 129,-1-2-129,-2-4 129,3 4-129,-2-7 258,1 2-129,-1-3-129,1 2 129,1-3 0,2 1 0,0-2-129,1 1 129,2-2-129,2 6 129,-1-6 0,3 4 0,-4-5 0,5 5 0,-4-1-129,2 0 129,0-3 129,-1-2-129,-1 0-129,1-1 0,1-1 129,0 1-129,0-2 0,0 0 129,-1 0-258,2-2 129,-2 2 129,-2 0-129,-2 0 0,-2 0 0,-3-1 0,-2 1 129,-4-2 0,-14 2 0,18 0 0,-18 0-129,0 0 258,10-8-129,-10 8 0,0 0 0,0 0-129,5-10 0,-5 10 129,5-11-129,-5 11-129,12-21 129,-12 21 0,16-19 0,-16 19 0,15-14 0,-15 14 0,14-11-129,-14 11 129,0 0 0,0 0-129,0 0 129,0 0 0,0 0 0,0 0 0,0 0-129,0 0-129,0 0-129,0 0-387,0 0-1677,0 0-2322,0 0-258,15-14-645,-12 3 129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<inkml:trace contextRef="#ctx0" brushRef="#br0" timeOffset="729.0417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<inkml:trace contextRef="#ctx0" brushRef="#br0" timeOffset="1512.0865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<inkml:trace contextRef="#ctx0" brushRef="#br0" timeOffset="2140.1223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<inkml:trace contextRef="#ctx0" brushRef="#br0" timeOffset="3240.1853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<inkml:trace contextRef="#ctx0" brushRef="#br0" timeOffset="3569.2041">5641 5395 5031,'0'59'4128,"0"-18"-258,-6 2-1548,1 3-2451,3 1 129,-2 0-129,1-1 129,0-4 129,0-6 0,2-7-129,1-6 129,0-5-129,0-18-258,0 0-1161,8 6-2451,-5-18-258,6-5 129</inkml:trace>
  <inkml:trace contextRef="#ctx0" brushRef="#br0" timeOffset="4012.2295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<inkml:trace contextRef="#ctx0" brushRef="#br0" timeOffset="6324.3617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<inkml:trace contextRef="#ctx0" brushRef="#br0" timeOffset="7656.437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<inkml:trace contextRef="#ctx0" brushRef="#br0" timeOffset="8188.4683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<inkml:trace contextRef="#ctx0" brushRef="#br0" timeOffset="9803.5607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<inkml:trace contextRef="#ctx0" brushRef="#br0" timeOffset="10137.5798">9905 5379 3483,'0'70'4128,"-1"-37"-387,1 13-258,-2-3-3741,1 3 129,-1-2 0,2-1 129,0-5 0,0-3 0,0-6 129,0-7 0,0-5-129,3-3-258,-3-14-258,0 0-1419,6 11-1677,-6-22-516,1 0 129</inkml:trace>
  <inkml:trace contextRef="#ctx0" brushRef="#br0" timeOffset="10643.608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<inkml:trace contextRef="#ctx0" brushRef="#br0" timeOffset="11935.6827">2027 6766 129,'-14'20'2580,"1"-13"-645,8 5-1032,0 4 0,1 0 258,1 6-129,-4 2 387,6 10-129,-6-1 129,5 11-129,-7 2-258,6 9-258,-5-1-129,1 4-387,1-4-129,-1-4-129,-1-4-258,2-12-387,5-4-1290,1-9-1935,0-21-387,0 0 258</inkml:trace>
  <inkml:trace contextRef="#ctx0" brushRef="#br0" timeOffset="12363.7071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<inkml:trace contextRef="#ctx0" brushRef="#br0" timeOffset="12963.7415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<inkml:trace contextRef="#ctx0" brushRef="#br0" timeOffset="13356.7639">3494 7224 2451,'29'0'3999,"-29"0"-258,29-3-129,-17-4-2838,9 3-1032,-2-2 258,8 0 129,1 0 0,0-4 387,4 6 0,-2-8 129,6 9 0,-4-6-129,4 7-258,-6-1-129,1 0-129,-4 3-387,-6 0-129,1 3-903,-12-3-1032,-10 0-1677,22 0-129,-22 0-129</inkml:trace>
  <inkml:trace contextRef="#ctx0" brushRef="#br0" timeOffset="13879.7939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<inkml:trace contextRef="#ctx0" brushRef="#br0" timeOffset="35832.0495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<inkml:trace contextRef="#ctx0" brushRef="#br0" timeOffset="36184.0695">4886 6871 645,'0'0'4128,"0"0"0,0-12-129,0 12-2709,0 0-387,-2-10-258,2 10-258,8-15 129,5 9-129,2-7 0,9 2-129,2-3 129,4 1-258,5-1 129,4 0-129,1 0-129,1 0 0,0 2 0,-1-3 0,0 3 0,-2 0 0,-2 2-129,-6 3 129,-1 6-516,-10-5-645,4 6-2580,-10 4-645,-13-4-129,4 15 388</inkml:trace>
  <inkml:trace contextRef="#ctx0" brushRef="#br0" timeOffset="36800.1048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<inkml:trace contextRef="#ctx0" brushRef="#br0" timeOffset="37207.1273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<inkml:trace contextRef="#ctx0" brushRef="#br0" timeOffset="39672.2688">6752 6774 258,'13'0'2064,"-13"0"-516,0 0 129,0 0-387,-1 9 129,1-9-258,-4 20-129,-2-10-129,4 9 129,-5-2-129,4 12-129,-6 2-129,6 10 0,-7 3 0,4 5-129,-4 1-129,4 3-129,-1-4-258,2-5 0,4-8-129,0-12 0,1-8-129,0-16-516,20-4-774,-9-16-1290,1-13-1161,8 2-258</inkml:trace>
  <inkml:trace contextRef="#ctx0" brushRef="#br0" timeOffset="40128.2944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<inkml:trace contextRef="#ctx0" brushRef="#br0" timeOffset="40461.3142">7409 6849 1,'0'0'3482,"5"12"388,-1 9-387,-4-3-3225,0 9 0,1 6 258,-1 3 0,3 7 129,-2 0 129,3 4-129,-3-8 0,5 2-129,-3-9-129,3-3-129,-1-8-258,-2-6-258,5-3-387,-8-12-1161,9-7-2193,-9 7-387,7-25 258</inkml:trace>
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<inkml:trace contextRef="#ctx0" brushRef="#br0" timeOffset="41769.389">1821 8407 129,'0'29'3096,"-1"-16"0,1 13-1161,0 3-1032,0 2-129,0 8 129,0-1 129,0 7 0,-5-4 0,2 4-129,-8-3 0,7 1 0,-8-4-516,4-3-129,3-4-387,-1-9-516,6-3-645,0-20-1677,0 0-903,0 0-258,7-24 129</inkml:trace>
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<inkml:trace contextRef="#ctx0" brushRef="#br0" timeOffset="42767.4461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<inkml:trace contextRef="#ctx0" brushRef="#br0" timeOffset="47935.7409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<inkml:trace contextRef="#ctx0" brushRef="#br0" timeOffset="48431.7693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<inkml:trace contextRef="#ctx0" brushRef="#br0" timeOffset="48967.8008">5049 8339 2451,'11'6'3225,"-11"-6"-1161,-1 15-645,1-1-129,-4-2 129,4 12 0,-5-2-129,5 14 0,-8-5-129,7 10-387,-7-5-129,3 6-387,-1-4 0,0-4-258,2-5 0,-3-9-387,6 0-1032,1-20-1677,-14 0-1161,14 0-387,-5-24 258</inkml:trace>
  <inkml:trace contextRef="#ctx0" brushRef="#br0" timeOffset="49403.825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<inkml:trace contextRef="#ctx0" brushRef="#br0" timeOffset="50663.8978">6698 8557 129,'-5'-12'-128</inkml:trace>
  <inkml:trace contextRef="#ctx0" brushRef="#br0" timeOffset="60795.4773">5314 10790 645,'0'0'1548,"0"0"-129,0 0 258,0 0 0,0 0-258,0 0-387,0 0-258,0 0-129,0 6-387,0-6 0,0 11 129,0 1-129,-3-2-129,1 8 258,-1 4 0,-4 3 0,4 9 129,-7 2 0,1 9 0,-4 4 0,1 7 0,-2-5-258,4 2 258,-4-6-387,5-4 0,2-8-258,3-8-129,4-8-645,0-19-1161,0 0-1677,16 0-774,-9-22 387</inkml:trace>
  <inkml:trace contextRef="#ctx0" brushRef="#br0" timeOffset="61299.5061">5453 10781 645,'16'18'2451,"-3"2"-1935,1 0-129,2 2 258,4 6 258,-3-3 387,8 4 0,-2-3 0,5 5 129,-3-6-129,4 3-258,-4-6-258,3-3-387,-1-3-258,-1-3 0,-5-5-129,0-4 0,-3-4 129,-1-4 0,-6-9 129,1-2 0,-3-8 0,-1-1 0,-3-8 0,-1-3 129,-3-6-258,0 0 129,-1-2-258,0 1 129,-4-2-129,1 1 0,-3 4 0,2 6-129,1 6 129,-3 2-645,6 11-774,0 14-2580,-1-24-129,1 24-258</inkml:trace>
  <inkml:trace contextRef="#ctx0" brushRef="#br0" timeOffset="61661.5268">6191 10859 3225,'16'71'3741,"-4"-29"-258,-4-1-2580,-3-7-129,6 5 0,-8-9 129,6 1-129,-5-7 129,2-1-258,-3-7-129,4-4-387,-7-12-387,0 0-903,18 0-1677,-18 0-1161,10-33-387,-5 9 259</inkml:trace>
  <inkml:trace contextRef="#ctx0" brushRef="#br0" timeOffset="62063.5498">6220 10643 1032,'25'-25'3870,"-10"4"129,15 11-516,0-5-2838,4 2-516,5 2 0,1 5 0,3 0 0,-5 5 387,2 2 0,-7 2 129,2 9 0,-13-4 129,5 11-129,-12-3 0,-1 7-129,-9-1-129,-4 4 0,-2-2-129,-10 5 0,-10-1 0,-4 2 129,-11-4 129,0 3-258,-5-5 129,-3 1 0,1-5-129,0-2-387,3-6 129,-1-2-903,14 2-2193,-5-6-1419,4-4-387,0-2-258</inkml:trace>
  <inkml:trace contextRef="#ctx0" brushRef="#br0" timeOffset="69447.9721">5625 11847 1,'0'0'3998,"-7"0"130,7 0-258,-21 16-1935,5-11-1032,3 5-258,-7 1-129,0 4 0,-8-1 0,0 6 0,-10-2-129,4 7 258,-8-1-258,1 8 0,-8-3-129,1 5 0,-2 3-129,-3 3 129,-4-1-129,1 4 129,-5-1 0,1 3 0,-4-4 0,4 1-129,1-1 258,5-3-258,2-4 0,6-3-129,8-8 0,6-4 0,7-3-129,4-8-387,21-8-516,-21 7-1806,21-7-1677,0 0-258,-6-15-387</inkml:trace>
  <inkml:trace contextRef="#ctx0" brushRef="#br0" timeOffset="70055.0067">3774 13018 1419,'0'-11'3870,"0"11"0,0 0-129,0 0-2838,0 0-645,14-6-258,-14 6-129,17 8 129,-7 2 0,-2 4 129,3 5 129,-3 5 129,4 8 0,-3 3 0,3 8-258,-4 5 129,1 8-129,-3 2 0,0 3 258,-5-3-258,-1 0 129,-1-4 129,-5-4 129,-7-10 129,3-1-129,-6-14-129,2-1 0,-2-10-129,1-6-129,-3-8 0,2 0 0,-2-13-129,1-9-129,1-6 0,-1-7-129,3-2-516,-6-10-645,11 2-1161,-1-2-1806,-7-4-387,8 6 258</inkml:trace>
  <inkml:trace contextRef="#ctx0" brushRef="#br0" timeOffset="70321.0221">3568 12982 5160,'20'-2'4644,"-9"-9"-387,11-2-516,5 1-3354,8-3-387,7-2 0,7 3 0,0-3-258,5 6 0,-3-1-258,0 12-645,-9-1-1806,-5 1-1161,1 10-387,-12-1 258</inkml:trace>
  <inkml:trace contextRef="#ctx0" brushRef="#br0" timeOffset="70732.0456">4337 13170 2580,'28'46'4128,"-7"-16"-387,-12-8 0,0 7-3483,6 8 0,-2-2 387,2 7-129,-8-3 258,4 7 129,-11-9 0,3 1-129,-3-9-129,0 0-129,-6-7-258,1-8-129,5-14-129,-14 12-129,14-12 129,-23-5-129,8-6 0,-3-6-129,1-1-129,-5-14-903,6-3-2967,1 3-129,-5-12-516,10 6 258</inkml:trace>
  <inkml:trace contextRef="#ctx0" brushRef="#br0" timeOffset="71092.0661">4242 13046 4386,'1'12'4515,"-1"-12"-516,0 0 0,7-10-3741,-7 10-129,19-13-129,-8 7 129,3-1 0,-1 1 129,4-1 0,3 2 258,-1-2-258,7 4 0,-1-2-129,6 1 0,1 1-129,-2 1 0,1-1-129,-1 2 0,0 1 0,-7-1-387,2 1-903,-11 5-2838,-2-5-129,4 0-129</inkml:trace>
  <inkml:trace contextRef="#ctx0" brushRef="#br0" timeOffset="71635.0971">5846 11930 3225,'18'18'3999,"6"10"-387,-12-11-1161,9 5-2322,4 2 0,8 3 129,5 3 129,2-3 0,7 5 387,-2-4-258,9 7 258,-7-8-129,6 6-129,-5-4-129,3 1 129,-5-1-258,-4-2-129,-2-4 129,-5-1-258,-4-5 129,-3 0-129,-8-5-129,-7-5-645,5 3-2064,-7-3-1419,-11-7-258,0 0-129</inkml:trace>
  <inkml:trace contextRef="#ctx0" brushRef="#br0" timeOffset="72057.1214">6757 12847 2193,'6'-10'3612,"-6"10"387,5 10-774,-5 7-2451,0 2-387,0 11-129,-3 8 129,1 8 258,-6 3-129,4 9 129,-8-8-129,5 3 0,-2-9-258,1-3-258,-1-10-129,2-11-1161,4-8-1161,3-12-774,-6-7-903,6-5-258</inkml:trace>
  <inkml:trace contextRef="#ctx0" brushRef="#br0" timeOffset="72459.1444">6696 13112 774,'-3'-72'3999,"3"48"-129,-1 0-1032,0 4-903,1 7-645,1 1-645,7 1-516,-8 11-129,23-14 0,-8 9-129,1 0 129,3 5 0,0 1 129,2 9 0,1 6 0,0 4 129,4 5-129,0 5 258,2 2-129,0 2 129,4 2-129,-4-5 129,4 4-129,-5-9 258,3 0-129,-6-9 129,2-2-258,-7-10 129,2-5 0,-7-3-129,1-12 129,-7-10-258,-1-2 129,-7-8 129,3-3-258,-3-6-129,-3 0 129,-3 2-129,2 4-129,-3 5 129,0 2-129,4 14-387,-4-4-645,7 10-2838,0 11-516,0 0-387,0 0-129</inkml:trace>
  <inkml:trace contextRef="#ctx0" brushRef="#br0" timeOffset="72837.166">7476 12919 5676,'-6'17'4515,"-1"0"-516,7-17-129,-8 20-3870,7 0-129,1 4 258,0 7 258,0 5 129,4 8 0,-4-5 129,6 9-129,-5-7 0,6 0-129,-4-5-258,1-6-129,1-6-129,-3-14-387,-2-10-387,0 0-645,16 0-1290,-16-13-1032,0-11-1032,0 2 129</inkml:trace>
  <inkml:trace contextRef="#ctx0" brushRef="#br0" timeOffset="73243.1892">7470 12853 5676,'-2'-17'4773,"2"17"-516,4-22 0,2 5-3741,10 4-387,6 0-129,2 0 0,3-2 0,2 2 129,1 2 0,2 4 0,-3 4 0,0 3 0,0 0-129,-1 9 129,-4 3-129,2 4 129,-6 0 0,-1 4 0,-5-2 0,-2 3 129,-6-1 0,-3 3 258,-3-8-129,-3 7 0,-11-4 0,-1 2-129,-6-6 0,-2 2 0,-3-2-129,-2 0-129,1 0-387,-7-6-645,14 9-2838,-11-1-903,-2-3-258,3 3-516</inkml:trace>
  <inkml:trace contextRef="#ctx0" brushRef="#br0" timeOffset="73819.2221">6793 14026 774,'32'-25'2709,"-28"8"-258,14 8-903,-18 9-1032,12-14 516,-12 14 258,0 0 387,0 0 129,0 0 258,-7 14-129,-11-7-258,9 15-774,-11-5-129,2 12-387,-5 0 129,1 14-387,-6 3 129,1 8-129,-3 2 0,-2 2 258,2 1-387,0-5 258,1-3-258,6-10 0,4-7-129,3-13 0,7-1-387,9-20-129,-6 17-645,6-17-903,6-8-2322,7 1-387,0-11-129</inkml:trace>
  <inkml:trace contextRef="#ctx0" brushRef="#br0" timeOffset="74933.2859">5969 15106 5676,'-6'69'4386,"6"-26"-387,-9-2-903,1 0-2838,3 1 0,-2-4 0,4-3 0,-5-9 0,4-3-129,-2-6-129,6-17-774,-7 13-774,7-13-1548,-12-19-1161,12 3-387,-1-17 388</inkml:trace>
  <inkml:trace contextRef="#ctx0" brushRef="#br0" timeOffset="75279.3057">5969 15016 645,'13'-20'4128,"-13"20"129,8 8-258,-6 10-1806,0 1-1548,7 10 0,1 5-387,3 6 0,0-3 0,5 7 258,-1-6-129,3 2 258,-2-11-258,5 2 129,-4-12-258,3-3 129,-5-10-129,6-6-129,-5-4 0,1-10 0,-2-7 0,0-7 0,-5-8 0,0 0 0,-4-4 0,-2-2 129,-3 0-258,0 2 0,-1 5 0,-1 2-516,5 11-387,-6-6-1548,0 11-2064,0 17 0,9-16-645</inkml:trace>
  <inkml:trace contextRef="#ctx0" brushRef="#br0" timeOffset="75564.322">6587 15093 4773,'2'79'4128,"-2"-32"-258,-2-13-387,0 1-3483,2 4-129,0-7 0,5-3 258,-3-2-129,2-6 129,-4-5 258,3-5-516,-3-11-645,0 0-1161,0 0-903,15 2-1419,-15-15-129</inkml:trace>
  <inkml:trace contextRef="#ctx0" brushRef="#br0" timeOffset="75931.3424">6578 15023 1677,'4'-48'3096,"5"25"-387,2 4-774,2-3-258,5 7-387,1-6-129,5 9 0,-2-4-258,4 10-258,-3-3 129,4 7-258,-4 1 0,2 4 0,-5 4-129,2 7 0,-5-2 0,3 5 0,-9-3-129,3 3 258,-9-1-129,1 0 0,-6-2 0,0 1 0,-9-5-129,-2 2 0,-5-3-129,-3 1 0,0-3-129,-4-2-258,3 5-258,-7-10-774,10 7-3096,-4 0-387,-1-4-387,4 2 0</inkml:trace>
  <inkml:trace contextRef="#ctx0" brushRef="#br0" timeOffset="88138.0411">7734 14025 1,'0'0'902,"-8"-12"-386,8 12-1934</inkml:trace>
  <inkml:trace contextRef="#ctx0" brushRef="#br0" timeOffset="88487.0611">7734 14025 645,'-45'-89'1806,"45"89"0,-10-12-258,10 12-516,0 0-645,-14-15-258,14 15-129,-6-11 387,6 11 258,0 0 0,-9-12 258,9 12-129,0 0 258,0 0 0,0 0-258,0 0 0,12 5-258,-4 6 0,9 4-129,-4 2 129,6 7 0,-2-1-129,7 5 129,-5-5 258,2 7-258,0-6 0,3 5 0,-5-5-129,2 0 0,-2-3-129,-2 2-129,1-5-129,-1-2 0,-3-2-129,-3-6 0,0 1 0,-11-9-387,21 6-516,-21-6-1677,4-17-1677,-1 5-129,-4-12-129</inkml:trace>
  <inkml:trace contextRef="#ctx0" brushRef="#br0" timeOffset="89171.1003">8196 13525 1419,'25'9'3483,"-25"-9"0,36 0-645,-12 3-2580,6 2 0,6 3-129,3-1 129,6 5 387,1-3 0,6 8 387,-3-5-129,11 10 0,-4-5 129,11 9-258,-4-5-129,11 7-258,2-2-129,8 2-129,4 2 0,3-1 129,3 3 129,2-1-129,4-2 129,3 3-129,1-4 129,1 2-258,0-4 258,-1-1-258,0-4 0,0-1-129,-2-2 0,-4-2 129,-9-3 0,-4 0 0,-10-2 0,-4 0-129,-13-1 129,-6-1-129,-12-2 0,-9 2 129,-6-1-129,-7-2-129,-8 5-387,-10-11-2193,0 12-1419,-8 1-516,-12-6-258,-7 6 0</inkml:trace>
  <inkml:trace contextRef="#ctx0" brushRef="#br0" timeOffset="90635.184">7838 15008 1419,'0'0'2838,"0"0"516,0 0-1935,0 0-387,0 0 0,-11-8 129,11 8 129,0 0 258,0 0-387,0-18 258,0 18-258,0 0-387,10-11-258,-10 11-258,12-12 0,-12 12-258,19-6 129,-9 5-129,2-1 0,1 2 0,-1 0 0,3 5 0,-2 2 0,2 5 0,-2 0 0,6 5-129,-5 0 129,4 5 0,-4 2 0,2 0-129,-4 2 258,2-1-258,-4 0 258,-3-4-258,1 1 258,-6-3-129,0-4 129,-2-1-129,0-4 0,0-10 0,-15 16 0,4-12 0,-3-3 0,-1-1-129,1 0 129,-3-5 0,1-2 0,0-3 0,-2 1 0,5-3 0,-1-3 0,3 4 0,3-3 0,0 2 0,2-1 0,5 1 0,1-1 0,1 1 129,6-1-129,5 1 0,1 1 0,3-1 0,2 3 0,4 0 0,0 1 0,1 5 0,-1 0 0,0 3-129,-2 0 0,0 9-258,-3-1-258,2 9-1290,-5 2-2193,-4-6-258,4 4-258,-9-5 259</inkml:trace>
  <inkml:trace contextRef="#ctx0" brushRef="#br0" timeOffset="91215.2171">8335 14945 5289,'0'0'4644,"12"7"-516,-4 3-129,-7 4-2967,1-3-903,3 3 129,2 1-258,-1 5 258,1 1-129,0 1 129,-4-1 0,3 1 0,-2-8 0,4 2 129,-8-16-258,12 10 0,-12-10-129,23-17-129,-6-3 0,1-4 0,1-2 0,1-2 0,1 0 0,-4 7 129,-2 2 129,-1 10 129,-14 9 0,20-4 0,-20 4 129,17 16-129,-9-2-129,2 8 0,-1 0 0,2 4-129,-1 2 0,-1-1 129,-1 0-129,-1 0 0,-2-3-129,-2-7-129,3 4-645,-6-21-1419,0 11-1806,0-11-645,0 0 0,17-5 0</inkml:trace>
  <inkml:trace contextRef="#ctx0" brushRef="#br0" timeOffset="91663.242">8849 15233 5289,'0'-33'4257,"4"16"-387,0-11-258,2 5-3483,8-1-129,-1 3 129,2 0 0,0 3-129,3 6 258,-6 1 129,3 8 0,-5 3 0,3 5-129,-2 5 0,-2 10-129,2 1-129,-4 3 0,-2 3 129,-2 2 129,-3-6-129,0 4 258,-1-5-258,-4-2 129,-4-5-129,0-4-129,9-11-645,-20 6-903,20-6-1935,-15-3-903,6-13-387,4 1 387</inkml:trace>
  <inkml:trace contextRef="#ctx0" brushRef="#br0" timeOffset="91961.2599">9085 14789 8514,'16'29'4515,"-5"-6"-258,-9-6-387,0 9-3870,2 3-129,1 8 129,-4 3 129,-1 2 0,0 6 129,0 1-129,-1 2 129,-3-5-129,-1-2-258,5-1-1161,-6-7-2580,1-11-516,5-4-387,0-10 129</inkml:trace>
  <inkml:trace contextRef="#ctx0" brushRef="#br0" timeOffset="93012.32">10906 14737 10707,'13'29'4773,"-9"-12"-258,1 0-129,-3 1-4128,1 7-258,-3 7 129,0 1 129,0 9 0,-11-5 0,4 4 129,-7-6-129,2-3 0,1-8-387,-2-10-129,13-14-516,-19 0-645,19 0-387,-7-39-645,11 14-129,-6-19 0,8 10 387,-6-17 258,8 11 774,-3-2 903,1 2 903,3 12 1032,-8-3 129,11 13 0,-12-3 0,12 15-258,-11-6-258,10 10-516,-11 2-258,13-7-258,-13 7-129,18 5 0,-6 5 0,2 4 0,-1 5 258,3 5-387,-1 5 258,3 6-129,-1-1 129,3 4 0,-4 3-129,3-1 0,2-6 0,-1 0 129,-2-8 0,1-4 0,-4-11 0,2-4-129,-3-7 258,1-12-129,-6-9-129,0-8 129,-1-5-129,-1-4 0,-3-4 0,-1-4 0,-1-1-129,-2 2 0,2 4 0,-2 0 0,1 10-258,-1-3 129,4 11-258,-4 0-516,10 15-1677,-9-3-1935,-1 11-258,10-12-387,-10 12-129</inkml:trace>
  <inkml:trace contextRef="#ctx0" brushRef="#br0" timeOffset="93312.3371">11639 14636 9546,'1'34'4644,"-1"-13"-258,0-1-258,-1 3-4257,1 9-129,0 3 387,0 7 129,-1 5 129,1 8 0,-5-9 0,4 3-129,-1-6-129,-3-7-387,5 0-1548,0-21-2580,0-15-387,0 0-129,3-25-516</inkml:trace>
  <inkml:trace contextRef="#ctx0" brushRef="#br0" timeOffset="93732.3612">11625 14600 7611,'-6'-20'4386,"6"20"-387,13-27 0,4 4-3612,0 1-516,6 2 0,3 0 129,0 3 129,5 7 129,-3 0 129,2 10 0,-3 0 0,3 3 0,-5 7-129,2 5-129,-3-2-129,-3 5 129,-5 0 0,1 0 0,-5-3 129,-4 3-129,-5-2 258,0 3-129,-4-5 129,-6 3 129,-11-5-129,-1 6 0,-9-4-129,-3 0 0,-4 3-258,-6-6-258,4 7-903,-14-10-3354,10 4-129,1-12-645,0 0-129</inkml:trace>
  <inkml:trace contextRef="#ctx0" brushRef="#br0" timeOffset="98735.6473">16870 9772 1935,'2'-10'3612,"-2"10"-645,0 0-1935,0 0-129,4 7-129,-4-7 0,0 10 129,0-10-258,-6 19 258,6-19-129,-6 25-258,2-8-129,2 7 129,-2 2-258,1 8 0,-2 5-129,0 7 0,-2 0 129,-2 2-258,-1-2 129,1 0-129,-2-2 0,1-12-258,4-3-516,-7-15-1935,13-14-1548,0 0-387,-6-6 129</inkml:trace>
  <inkml:trace contextRef="#ctx0" brushRef="#br0" timeOffset="99199.6739">16790 9794 1032,'0'0'4128,"12"-5"129,2 7-387,-7 10-2838,6-4-903,5 8 0,3 4 0,5 6 0,-2 4 258,3 4-129,0 1 0,1 4-129,0-6 129,1 0 129,-1-7-258,-1-4 0,-1-8-129,0-4 0,-4-10 0,0-2 0,-2-10 0,0-9 129,-4-7-129,1-6 0,3-7 0,-5-7 129,0-5 0,-1 0-129,-2-3 129,-1 2-129,-3 1 129,0 7-129,-3 3 0,-2 9-129,3 10-258,-5 0-1161,8 7-2709,2 14-129,-11 3-129</inkml:trace>
  <inkml:trace contextRef="#ctx0" brushRef="#br0" timeOffset="99609.6973">17778 9608 3354,'9'33'4257,"-9"-16"-387,5 10-2193,1 7-903,-6 2 0,6 10 0,-6-3-129,4 8 129,-4-5-129,0 4-129,-3-13 129,3 1-387,0-10-258,0-8-387,4-4-903,-4-16-1935,6-8-1290,3-6-129,-8-12-129</inkml:trace>
  <inkml:trace contextRef="#ctx0" brushRef="#br0" timeOffset="100003.7199">17647 9515 1935,'-8'-12'4128,"11"-5"129,14 8-258,4-3-3612,2-2-258,4 1-129,12-3 258,2 1-258,6 2 129,1 1 0,-2 3 0,2 4 0,-1 2 0,-1 3-129,-8 8 129,-1 4-129,-7 4 0,-5 3 0,-6 1 129,-2 7 0,-10-1 0,-4 1 258,-3-3-129,-10 6 129,-8-7 0,-1 5-129,-7-5 0,0-3 0,-2 2-645,-2-10-129,5 10-1677,-1-6-2064,-7-8-387,4 4-129</inkml:trace>
  <inkml:trace contextRef="#ctx0" brushRef="#br0" timeOffset="101190.7877">17196 10631 258,'-22'9'2451,"4"1"-387,-3 0-387,-3 9 129,-10-3-258,1 11-258,-15-2 0,7 13-129,-18-4-129,5 12-129,-13 0-129,3 7-129,-9 0-129,0 5-258,-2-4 0,1 2 258,4-6-387,5-3 0,5-6 0,7-4 0,6-8-129,9-4 0,8-9-129,8-3 129,4-6-129,6-3 0,12-4-258,0 0-129,0 0-645,0-9-2451,5-3-774,10 6-516</inkml:trace>
  <inkml:trace contextRef="#ctx0" brushRef="#br0" timeOffset="103083.8959">17917 10818 1419,'7'43'3612,"-5"-11"258,-3-7-903,1 4-2709,0 4 0,-2 1 387,2 5-129,-4-5 258,4 5 129,-3-7-258,3 4 258,-6-7-387,6 0 0,0-9-387,4-3 0,1-2-387,-5-15 0,11 14-258,-11-14-774,0 0-1290,16 0-1677,-16-5-516,0 5 646</inkml:trace>
  <inkml:trace contextRef="#ctx0" brushRef="#br0" timeOffset="103758.9344">18841 10481 1,'44'20'3998,"-14"-3"259,-4-8-129,2 3-2580,14 10-129,-4-6-258,12 9-258,-5-3-129,13 7 129,-4-7-258,10 8-129,1 1-129,4 3-258,1-1 129,3 3-258,0-4 129,1 3-258,-3-2 258,2 0-258,-1-2 129,-4-2 0,-3 1 0,-5-2 0,-4 0 0,-6 0 129,-10-3-129,-6-2 129,-10-3-129,-5 1 129,-8-4 0,-5 0-129,-6-1 0,0-5-129,-5 4-387,-14-11-1032,5 2-2967,-7-1-258,-12-5-387,-2-5 259</inkml:trace>
  <inkml:trace contextRef="#ctx0" brushRef="#br0" timeOffset="104957.0031">14415 11886 3354,'1'18'3870,"-1"8"-129,0-9-2967,-6 0-129,3 9 258,-7-3 0,4 12 258,-9-3-258,5 8 129,-5-6-387,3 4 129,-1-4-387,3-1-258,0-7-258,2-6-129,6 0-645,2-20-1419,0 0-1935,0 0-387,0 0 129</inkml:trace>
  <inkml:trace contextRef="#ctx0" brushRef="#br0" timeOffset="105391.028">14375 11909 1032,'18'7'3999,"-18"-7"0,17 22-258,-6-6-2967,0 3-774,2 8 0,3-1 258,-1 7-129,2 0 129,-1 4 129,1-6 129,1 1-129,-2-6 0,2-4 0,-3-10 0,3-3-258,0-9-129,1-2 0,-1-12-129,-1-8 129,0-4 0,-1-5 129,-1-9 0,-1 4 129,-3-7 0,-1 4 0,-3-2 0,3 7 0,-5 2 129,3 3-258,-6 7 0,4 4-258,-4 6 0,-1 1-258,-1 11-387,0 0-1161,0 0-2451,0 0-258,0 0 0</inkml:trace>
  <inkml:trace contextRef="#ctx0" brushRef="#br0" timeOffset="105728.0471">15049 11935 2193,'14'55'4128,"-12"-30"-129,11 14-258,-2-5-3354,-3 4-258,4 3 387,-4-5 0,5 3 0,-7-10 0,3-2 129,-4-10-258,2-1-129,-7-16-645,0 0-516,0 0-1032,0 0-516,6-19-516,-7-5-387,-2-2 387,-6-8 1</inkml:trace>
  <inkml:trace contextRef="#ctx0" brushRef="#br0" timeOffset="106136.0706">15090 11863 3096,'21'-27'3612,"-6"12"-774,0-2-903,8 6-387,-3-6-645,8 6-387,-4 0-129,6 3 129,-1 1-258,1 7 129,-2 0 129,1 3-258,-3 5 0,0 4-129,-4 1 129,-3 5 0,-5-2 0,-2 3 0,-5-3 258,-1 2-258,-6-3 129,-4 2 0,-8-4-129,-2 1 129,-9-3 0,2 1-129,-7-1 0,2 0 0,-4-6 129,2 0-258,2-1 0,4 2-129,2-3-129,4-2-258,4 2-129,-1-3-903,13 0-2709,0 0-516,0 0-516,0 0 129</inkml:trace>
  <inkml:trace contextRef="#ctx0" brushRef="#br0" timeOffset="107539.1509">17044 11948 129,'-34'-1'1419,"16"-2"129,5 3 0,-2-2-129,15 2 129,-19 0-129,19 0-387,-13 0-129,13 0-129,0 0-129,0 0 129,0 0-129,17-9-129,-3 2-129,8 3 0,0-4-129,8 3 0,-1 0-258,4 2 0,0 0 129,-2 3-129,-1 0 0,-2 6 0,-1 4 0,-5 6 0,3 2-129,-5 3 129,1 6 0,-6-2 0,2 1-129,-4-2 129,-3 2 0,-2-6 0,-8-3 0,0 0 0,0-5 129,-8 1-129,-5-6 129,-3 1-129,-2-3 129,-2 0 0,-6-3 129,3 0 0,-4-2 0,3 0 0,-3-4 0,5-1 129,2-2-129,4-3-129,5-2 258,6-1-258,5-2-129,5 1 0,9-2 129,7-1-129,3 1-129,4 2 129,3 0 0,-1 3-129,2 4-129,-2-1-129,3 8-516,-8 0-1419,2 0-2064,1 7-258,-7-2 0</inkml:trace>
  <inkml:trace contextRef="#ctx0" brushRef="#br0" timeOffset="108019.1783">17571 11901 1032,'7'18'3870,"8"-2"258,-15-16-387,11 9-3612,-1 3 129,-10-12 387,17 23-129,-17-23 258,12 22-129,-12-22 129,11 14-258,-11-14-129,19-2-258,-3-6-258,2-8 0,1-1 0,3-4 0,0 2 129,0 1 129,-2 2 0,0 7 129,-6 1 0,5 8 129,-6 0 129,3 8-258,-3 4 0,7 5 0,-7 0 0,4 4-129,-4-1-129,1 1 129,-4 0-258,-4-6-258,7 3-903,-13-18-2322,2 13-903,-2-13-516,0 0 258</inkml:trace>
  <inkml:trace contextRef="#ctx0" brushRef="#br0" timeOffset="108423.2014">18088 12126 1548,'-7'-9'3483,"7"-18"-387,20 12-258,-13-6-2967,14-4-516,-2 1 645,4 2 129,4 6 387,-7-4 516,5 15 387,-10-5 129,7 10-258,-10 0-387,8 6-516,-8 3-258,-1 8 129,-2 0-129,-3 7 0,-6-4 258,0 6-129,-4-2 0,-4 1 0,-8-5-129,-1-1 0,0-3-387,-6-4-129,8 0-774,-13-12-774,11 0-1677,1-3-1161,-3-13 0</inkml:trace>
  <inkml:trace contextRef="#ctx0" brushRef="#br0" timeOffset="108719.2184">18391 11672 5031,'17'25'4773,"-13"-12"-387,1 10 0,-2-2-4257,-1 3 0,2 5 0,-1 2 0,1 6 129,-4-1 0,6 4 129,-5-1-129,4 4 0,-4-5 0,0-4-258,2-1-258,-3-11-516,2 7-1419,-2-13-2322,0-16-387,-4 13-258</inkml:trace>
  <inkml:trace contextRef="#ctx0" brushRef="#br0" timeOffset="109792.2797">20204 11656 1677,'16'1'3999,"-16"-1"129,10 18-129,-6 0-3612,-4 2 0,3 11 258,-5 0-129,0 12 258,-9-6-129,3 6 0,-7-4 129,6 0-258,-7-7-387,6-5 0,-2-3-516,2-12-387,6 2-258,-8-14-645,12 0-1032,0 0-1935,-7-11-129</inkml:trace>
  <inkml:trace contextRef="#ctx0" brushRef="#br0" timeOffset="110191.3026">20219 11610 3999,'3'5'4644,"5"30"-387,-7-18-258,5 2-3741,3 8-387,6 2 129,4 1 0,0-1 129,7-1 129,-4-2 129,6-2 0,-4-2 129,4-4-129,-1-4-129,-2 0 0,0-7-129,-1-4 0,-7-3 0,1-7 0,-5-8 0,0-4 129,-11-7 0,6-3-129,-8-6 0,0-4 129,0 0-258,0-1 129,-3 0-258,0 0 0,3 6-258,0-5-387,5 15-1419,-2 2-2451,6-4-129,6 8-258</inkml:trace>
  <inkml:trace contextRef="#ctx0" brushRef="#br0" timeOffset="110484.3193">20975 11520 5289,'-1'89'4773,"2"-46"-387,9 10-258,0-2-4128,-3 1 129,4 1 0,-2-8 129,0-3 129,-5-6-129,1-7 0,-2-5-387,-3-24-1161,3 10-3096,-3-10-387,0-14-387</inkml:trace>
  <inkml:trace contextRef="#ctx0" brushRef="#br0" timeOffset="110911.3437">21022 11447 5805,'29'-11'4515,"-7"5"-387,-7-12-129,12 6-4257,3-1 129,5 2 258,4 2-129,-1 0 387,2 6 129,-4-2 0,5 5 0,-9 1-258,2 8 0,-7 2-258,-5 3 129,-5 2 0,-5 4-129,-8 2 129,-4 3 0,-5 1 129,-8 0-129,-11 2 258,0 3-258,-13-4 129,-1 2-129,-8-2 0,-2-4-258,-4 2 0,-4-8-516,4 7-1548,-9-7-2451,0-9-258,0 2-387</inkml:trace>
  <inkml:trace contextRef="#ctx0" brushRef="#br0" timeOffset="111739.3911">14898 12910 3612,'-2'15'4515,"-3"-1"-516,5-14 0,-17 10-3612,14 4-129,-4-1 258,1 6 0,-8 0 129,3 7-129,-8 4 129,3 11-129,-6 0 0,2 11-129,-6 3-129,-1 9 0,-5 2 129,2 7 0,-6-7-258,5 3 258,-7-8-129,7-3 0,-2-10 0,7-7-129,3-9-129,4-6 0,6-9-129,13-17-129,-16 18-387,16-18-387,0 0-1806,5-18-1935,3 0-129,6-5-387</inkml:trace>
  <inkml:trace contextRef="#ctx0" brushRef="#br0" timeOffset="113359.4837">15090 12859 1419,'17'23'3741,"-17"-23"387,17 12-2322,1 5-645,-3-8 129,13 10 0,-3-7-258,12 12 0,1-5-387,11 11 0,3 4-129,10 9-258,4 6 0,1 2-258,5 5 129,3 1-129,-2 1 129,-2-1-258,-1-5 129,-7-3 0,-3-5 0,-6-6 129,-6-6 0,-8-4-129,-7-7 0,-10-10-387,1 0-2709,-24-11-1161,0 0-387,0 0-258</inkml:trace>
  <inkml:trace contextRef="#ctx0" brushRef="#br0" timeOffset="114095.5259">14183 14650 4644,'0'29'4515,"-4"-1"-387,-4-15 129,0 1-3870,7 7-129,0 0 258,1 5-129,0 1-129,0 9 129,0-2 0,3 4-129,0 0 0,0 0 0,1-2-258,0-2 129,-3-4 0,1-3 0,-2-5 0,0-3 0,-10-4 0,0-2 129,-9-6-129,0 1 129,-7-4-129,-1-3 129,-4-1 0,-1-8-258,0-8 129,-1-5-258,5-2 0,1-9-129,9-2-387,-1-12-645,18 9-1677,-3-6-1548,4-1-258,5-1-387</inkml:trace>
  <inkml:trace contextRef="#ctx0" brushRef="#br0" timeOffset="114385.5424">13938 14537 7353,'-13'21'4773,"8"-9"-129,5-12-516,0 0-3741,13 0-516,6-2 129,4 0 0,4-2 0,4 0 0,1 0 129,5-2-129,2 1-258,-2-5-516,8 7-2064,-5-1-1677,-5-6-258,0 3-258</inkml:trace>
  <inkml:trace contextRef="#ctx0" brushRef="#br0" timeOffset="115079.5822">14624 14602 4902,'3'14'4515,"-3"-14"129,2 20-516,5-3-3483,-7 2-129,7 9-129,-6-1 129,7 12-129,-5 2 129,6 10-258,-7-2 258,5 1-258,-4-2-258,-1-1 258,-2-4-258,0-5 129,0-9-129,-2-7 0,-6-6-258,-4-9 0,0-2-129,-9-6-129,5-6-129,-11-13-258,3 6-258,-10-21-1290,7 1-1677,-1-2-516,-2-11-258</inkml:trace>
  <inkml:trace contextRef="#ctx0" brushRef="#br0" timeOffset="115336.5969">14401 14541 7482,'25'0'4773,"-12"-2"0,8 0-645,4-5-3870,0 2-258,4-3 0,2 3 129,2-2-129,0 2 0,-1 2 0,2 1 0,-3 2-258,6 0-258,-9 0-1806,7 0-2193,4 0-258,-4 0-258</inkml:trace>
  <inkml:trace contextRef="#ctx0" brushRef="#br0" timeOffset="116123.6419">15932 14530 645,'0'0'3612,"0"0"387,9-14-387,-9 14-2709,0 0-387,0 0 387,12 1 129,-12-1-258,7 24 258,-7-10 0,2 18 0,-2-1-129,0 13-387,-1 1 0,0 6-258,-4-2 0,0-1-129,0-2-258,-3-14-387,8 0-1935,-2-21-1935,2-11-645,-6-17 0</inkml:trace>
  <inkml:trace contextRef="#ctx0" brushRef="#br0" timeOffset="116499.6634">15964 14500 8385,'-2'65'4902,"2"-39"-387,10 4-258,1-4-4386,9 2-258,1 0 0,10 0 258,-3-2 0,5-3 258,0 2-129,-3-8 258,4-4-258,-5-5 258,2-6-258,-6-2 129,-1-13-129,0-7 0,-9-9 0,0-5-129,-7-7 258,-2-5-129,-2 0 258,-4-4-129,-3 0-129,0 0 0,-2 4 0,3 8-516,-3-4-387,9 17-1935,2-1-1677,-4 4-387,8 5-129</inkml:trace>
  <inkml:trace contextRef="#ctx0" brushRef="#br0" timeOffset="116849.6834">16676 14483 8514,'-4'50'4902,"4"-22"-387,2 10-129,3 1-4515,3 9 0,5 3 0,-2 5 129,0-2 0,0-1 129,-3-8-129,-1-8-387,-6-20-903,-1-17-3096,0 0-258,6-9-645,-6-22 258</inkml:trace>
  <inkml:trace contextRef="#ctx0" brushRef="#br0" timeOffset="117215.7043">16641 14379 9159,'16'-20'4386,"-4"-6"-516,13-3-1419,-4 0-3096,10 0 129,-1-2 258,2 4 0,-4 3 258,1 4 516,1 13 0,-8-3 129,6 10-258,-9 7 0,2 9-258,-3 5 0,-5 5 0,-5 6 0,-2 2 258,-6-1 129,-4 4-129,-9-6 0,-4 3 0,-10-7 0,2-1-129,-6-2-387,-6-7-387,11 5-2193,-9-6-1935,-1-5-258,-1-3-516,-2-7 0</inkml:trace>
  <inkml:trace contextRef="#ctx0" brushRef="#br0" timeOffset="119358.8269">21020 12395 2322,'16'6'3354,"-16"-6"387,18 0-2322,-18 0-1161,17 6 129,-5 5 516,-12-11 0,22 33-129,-21-9 258,5 10-258,-6 2 129,1 12-387,-1 2-129,0 7-129,-3 1-129,-5 0 0,3-2-258,-1-6-258,6-4-2064,0-2-1935,-5-17-387,5 1 258</inkml:trace>
  <inkml:trace contextRef="#ctx0" brushRef="#br0" timeOffset="122304.9954">16610 15320 6063,'4'43'4644,"7"-20"-645,-11 3-1290,0 3-2709,0 7 0,0 0 387,6 8 0,-6-5 258,0 6-129,-1-5 0,-1 1-258,-3-9 129,5-6-258,0-1-645,0-25-645,1 22-2322,-1-22-1290,0 0-387,6-9 258</inkml:trace>
  <inkml:trace contextRef="#ctx0" brushRef="#br0" timeOffset="144387.2585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<inkml:trace contextRef="#ctx0" brushRef="#br0" timeOffset="144627.2722">8466 3035 774,'-16'15'3096,"1"-15"258,15 0-1935,-13 14-129,13-14 0,0 0 0,-17 8 129,17-8-129,8-3 129,12 0-258,-1-14 0,16 6-387,1-9-387,14 0-258,3-3-129,-1 1-258,3 6-129,-6-8-516,-1 13-2193,-8 2-1290,-13 0 0,-6 6-258</inkml:trace>
  <inkml:trace contextRef="#ctx0" brushRef="#br0" timeOffset="145202.3051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<inkml:trace contextRef="#ctx0" brushRef="#br0" timeOffset="145423.3177">9130 2989 2580,'32'17'4257,"-19"-17"129,8 3 0,-1 0-2709,8-6-1290,10 1 129,-1-9-258,7 2-129,-1-5-129,6-2-129,-4 1-258,-3-6-387,3 8-2064,-4-2-1419,-8-4-258,2 7 0</inkml:trace>
  <inkml:trace contextRef="#ctx0" brushRef="#br0" timeOffset="146049.3529">11217 3030 6966,'21'3'4902,"-5"12"-645,-16-15-774,6 25-3612,-1 0 0,-1 4 129,0 8 129,-4 6 0,0 6-258,-4 0 387,-4-1 0,0-5-129,1-4 0,1-8-258,-3-13-516,9-4-903,-5-21-1032,5-13-1806,0-6-258,0-12 129</inkml:trace>
  <inkml:trace contextRef="#ctx0" brushRef="#br0" timeOffset="146390.373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<inkml:trace contextRef="#ctx0" brushRef="#br0" timeOffset="147347.4278">16227 2975 6321,'16'11'4128,"-16"-11"0,15 12-516,-12-1-3225,3 6-258,-2 7 129,-4 2 129,0 8-129,-8 2 0,3 9 129,-10 1-129,3 2-387,-5-3 258,3-5-129,1-4-129,-3-12-129,9-2-903,-10-22-1290,7-10-1935,5-8 0,-3-15-258</inkml:trace>
  <inkml:trace contextRef="#ctx0" brushRef="#br0" timeOffset="147730.4497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<inkml:trace contextRef="#ctx0" brushRef="#br0" timeOffset="148982.5213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inkml:trace contextRef="#ctx0" brushRef="#br0" timeOffset="157387.002">20675 13525 903,'0'0'1677,"0"0"0,11-10 0,-11 10 129,0 0-258,0 0-129,0 0-258,4 6-129,-3 7 0,-1 2-258,0 9 0,-5 1-129,3 10 0,-4 2-387,2 8 258,-4-3-258,5 6 129,-3-7 129,4-1-258,0-7 0,2-6-258,0-1-774,0-14-1935,0-12-1548,0 0-258,0 0-258</inkml:trace>
  <inkml:trace contextRef="#ctx0" brushRef="#br0" timeOffset="157842.028">20647 13498 5289,'17'0'4515,"0"7"-516,-11 5-1161,2 0-2838,5 6 129,0 8-129,2 4 129,2 3 0,2 6 129,-1-3 0,7 4 129,1-2-129,3-2 129,3-7-258,3-4 129,2-7-258,0-6 129,-2-5-258,0-7 129,-4-1 0,-1-7 0,-5-6 129,-4 0 0,-3-7 0,-5 2 0,-4-5 129,-1-2-129,-5-1 129,-2-2-129,-1-3 0,0 0-129,-3-2 129,-1-1-258,4 3-129,-1-4-387,4 8-2322,4 0-1548,-4-1-258,6 4-129</inkml:trace>
  <inkml:trace contextRef="#ctx0" brushRef="#br0" timeOffset="158792.0823">16306 16169 1419,'17'26'4257,"0"2"129,-7-8-2580,-10-1-258,6 14 387,-8-11-129,2 22-516,-4-14 129,3 19-645,-10-10 129,7 8-516,-6-13 129,3 1-645,3-4 0,-3-8-129,7-4-387,0-19-129,0 0-1290,0 0-2064,0 0-774,-5-24-129</inkml:trace>
  <inkml:trace contextRef="#ctx0" brushRef="#br0" timeOffset="159239.1079">16266 16116 129,'30'-12'3741,"-5"14"129,-11-2-774,2 1-2451,9 8 0,-4 2 0,6 7 0,-7 3 0,8 6 129,-7-2-129,6 11 0,-3-7 129,4 5-129,-2-5-258,3 0 129,-1-5-129,2-3-516,3-5 516,-1-9-387,1-2 0,0-5 0,0-3 129,-1-6-129,-5-8 0,1-3 516,-7-9-387,-1 3 258,-6-8-129,2 0 129,-12-5-129,2 3 0,-6-3 258,0 6-387,0 3 0,-4 1-258,1 7-258,-11-10-1419,9 14-2709,-2 3-387,-4-2-258,-3 5 0</inkml:trace>
  <inkml:trace contextRef="#ctx0" brushRef="#br0" timeOffset="160639.188">6202 15752 1548,'0'0'3354,"0"0"129,0 0-2064,14 18-1161,-13-4 516,2 6 129,-3-1 258,0 13-129,-2-7 129,0 15-129,-10-8 0,6 14-129,-10-11-129,7 9-387,-2-2-387,0-9-645,11 4-2193,0-10-1548,-3-16-258,3 2-258</inkml:trace>
  <inkml:trace contextRef="#ctx0" brushRef="#br0" timeOffset="162351.2859">11191 15563 6708,'12'-20'4386,"-7"3"0,-5 17-516,0 0-3225,0 0-387,0 0 0,5-10 0,-5 10 0,0 6 0,4 6 0,-4 2 258,2 9-258,-1 2 129,3 8-258,0 7 0,2 3 0,-2 6-129,-2 1-129,2 1 129,-4-4 0,3-2-258,-3-11-516,7-3-2967,-7-9-645,0-9-387,0-13-387</inkml:trace>
  <inkml:trace contextRef="#ctx0" brushRef="#br0" timeOffset="169563.6985">5594 16633 903,'8'-12'1677,"-8"12"645,7-12-258,-7 12 258,0 0-129,3-21-129,-3 21-387,0 0-645,0 0-258,8-12-516,-8 12-129,0 0-129,0 0 0,0 0 0,0 0 0,3 13 0,-2-1 129,2 4-129,-2 6 129,1 2-129,0 5 129,1 3 0,-1 6 129,-2-4 0,1 6 129,-1-5-258,0 3 258,-1-6-258,-1 0 129,-1-9-258,1-1 0,1-4-387,-1-1-258,2-5-516,0-12-258,0 0-516,0 0-1548,-5-17-1161,5-7 258</inkml:trace>
  <inkml:trace contextRef="#ctx0" brushRef="#br0" timeOffset="170102.7293">5615 16560 1935,'0'0'4773,"0"0"-516,0 8 129,0-8-2193,0 0-1806,0 0-387,0 0 0,0 0 0,0 0 0,5 16 129,-5-16 0,14 28 129,-6-16-258,6 10 258,0 6-258,4 6 129,-2 0 0,5 5-129,0-1 0,3-1 129,-3 0-129,5-1 0,-3-6 129,4 3-129,0-7 0,1-1 0,-1-6 0,3-2 0,-2-5 0,-1-2 0,-4-5 129,-2 0 0,-5-5 0,-4-3 129,-12 3 0,17-14 129,-17 14-129,7-22 0,-6 7 0,0-6-129,-1-2 0,0-3 0,0-3 129,0-5-258,0-6 129,0 3-258,0-4 258,6 0-129,0 5 0,2-3-129,5 5-258,-3-1-258,8 16-1677,-4-5-2193,-2 3-387,3 9-129</inkml:trace>
  <inkml:trace contextRef="#ctx0" brushRef="#br0" timeOffset="174883.0027">11062 16385 3483,'3'-10'3741,"-3"10"-258,0 0-903,0 0-2064,0 0 0,0-13 258,0 13 0,0 0 129,0 0 0,0 0 0,0 8 0,0-8-258,0 0-129,0 20-129,0-6-387,0 5 258,0 3-129,0 7 129,-3 10 129,-3 0 0,-1 4-129,-4-4 0,4 5 129,-6-8-129,5-1 0,-1-5-129,2-8-258,1-8-129,6-14-258,0 0-129,-13-9-645,17-3-516,-4-22-1032,0-3-1806,4-3 129,-1-7-387</inkml:trace>
  <inkml:trace contextRef="#ctx0" brushRef="#br0" timeOffset="175386.0313">11036 16309 4128,'0'0'4386,"0"0"-516,0 0 0,0 0-2322,0 0-1548,0 0 129,6 17 0,-6-17 516,10 27-258,-4-13 129,6 11-129,0-1 129,3 8-129,4-1 0,2 4-129,1-2-129,3 3-129,1-7 258,-1 0-129,0-4-129,2-4 0,-1-6 0,0-5 0,0-1-129,0-5 129,1 0 0,-2-2 0,-3-2 0,2 0 0,-8-7 258,3 3-129,-8-7 129,2 3 0,-9-9 0,2 3 0,-2-7 0,-2-4 0,-1-1-129,-1-2 129,4-4-129,-1 0 258,0-1-387,2 0 258,3 5-129,2-7 0,2 4-258,0-2 129,5 10-774,-10-10-2064,11 13-1548,-3 3-645,-3-5-129,-4 6-387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3:03.9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7316 6517 129,'0'0'2322,"0"0"-2322,0 0 0,0 0 258,0 0 258,0 0 129,-9 3 258,9-3 258,-18 3-129,7-1 0,-5 0-516,0 3 0,-5 0-258,1 3 0,-2 0 0,-3 3-258,-2 2 129,-4-3-129,1 5 129,-5-1-129,-3 4 129,-3 0 0,-3 0-129,-1 4 387,-5-4 0,6 5 0,-4-4 129,4 4-129,2-6 0,7 3 0,2-5-129,6 0 129,6-3-387,6-1 0,15-11 0,-13 18 0,13-18 0,9 12 0,3-7 0,10-1 129,3 1-129,7-2 129,4 1-129,4 0 129,6 0 0,1 1-129,3 4 129,3 1-129,-1 0 129,0 2-129,-1 3 129,-4 2-129,0-1-129,-5 4 129,2-4 0,-7 4-129,-3-4 129,-8 3 0,-1 1 0,-6-4 0,-9 2 129,-6-3 0,-5 2 0,-12 0 129,-7 0-129,-4 0 129,-8-1-129,-4 1 0,-5-2 0,-6-1 0,-3 0 0,0-1 0,1-3 129,-3 2-258,0-3 0,4-3 0,4 0 0,6-2-387,5 0 129,4-4-774,12 3-1935,17-3-1290,-18 0 0</inkml:trace>
  <inkml:trace contextRef="#ctx0" brushRef="#br0" timeOffset="800.0457">6471 7996 1677,'2'-13'2580,"9"2"-129,-11 11-258,0 0-387,4-12-387,-4 12-129,0 0-129,-7 9-258,-6-1-258,0 4 0,-7 5-258,0 5-129,-10 2 129,-2 9 0,-9 0 0,-4 7-129,-10 1 0,-3 5 0,-8-2 0,-1 3 0,-9 0 0,3 3 0,-2-6-129,4 0 0,2-5 129,4-4-258,5-6 129,7-4-129,5-6 129,8-6-258,8-1 0,4-8-129,13 5-516,-3-9-903,18 0-2580,-14 0-387,14 0-387</inkml:trace>
  <inkml:trace contextRef="#ctx0" brushRef="#br0" timeOffset="1408.0805">4011 9180 2451,'19'-6'3612,"-19"6"129,0 0-516,15-2-3354,-15 2-387,14 13 258,-7 0 129,-1 6 387,-3 8 258,-3 0 129,0 12 258,-10 2 258,3 11-129,-11-3-129,4 8-129,-2-5-129,2-1-258,-1-6-258,4-8-129,4-6-129,0-13-258,7-4-387,0-14 0,0 0-516,7-17-129,3 0-129,-4-16-258,5 1 0,-7-7-774,2-6-1161,7 8 646</inkml:trace>
  <inkml:trace contextRef="#ctx0" brushRef="#br0" timeOffset="1844.1055">4115 9168 129,'26'-20'3225,"-26"20"387,15-8-1548,-4 12-645,-11-4-129,19 30-258,-12-12-258,3 11-129,-3 0 0,7 7 0,-2-3-129,9 1 129,-3-2-129,7 1-258,0-6 129,5 0 0,0-6 0,1-4-129,-3-5-129,1-1 129,-5-7 0,-3-2 0,-5-2 0,-2-7 0,-3-10 0,-3 0 0,-4-9 0,-3-3 0,-1-7-129,0-3 0,-6-5-129,-1-2 0,-1 1 0,3 1 0,0 1-129,4 2-129,1 6 129,0 4-258,6 8-258,-2-3-387,13 17-1161,-10-3-2322,6 1-129,1 6-258</inkml:trace>
  <inkml:trace contextRef="#ctx0" brushRef="#br0" timeOffset="2264.1295">4970 9382 3225,'-2'56'3612,"1"-29"-258,2 9-2838,6 6-387,2 0 258,2 2 387,-6-5 0,10-1 0,-10-12 129,7 2 129,-10-14 0,5-2-387,-7-12-387,0 0-387,4-14-387,-4-9-516,0 2-516,-6-17-645,6 1-258,-9-8 129,7 3-258,-6 1-516</inkml:trace>
  <inkml:trace contextRef="#ctx0" brushRef="#br0" timeOffset="2670.1527">4904 9267 129,'-19'-12'3354,"19"-10"387,9 7-1806,8 3-387,4-9-516,7 5-258,4-7 0,6 8 129,1-5-387,7 6 129,-5 2-258,4 5-129,-3 3 0,-1 4 129,-4 3-129,-1 9 0,-8 0 0,-1 10 129,-8-5 0,2 8 258,-13-2-129,1 4 0,-9-5 0,-1 8-258,-16-4 258,-3 3-258,-11-2 258,-4 2-387,-9-5 129,0 2-129,-4-6 0,1 0 0,1-6-129,2-7-129,8 5-516,0-12-774,18-2-3096,2-4-258,4-6-516,10-8 258</inkml:trace>
  <inkml:trace contextRef="#ctx0" brushRef="#br0" timeOffset="3644.2083">7540 7879 2967,'0'0'3483,"0"0"129,0 0-2838,18 16-645,-2-7 0,8 1 0,0 1 129,7 4 129,0 2 0,5 3 129,2 1 0,4 9 129,-1-1-129,6 11 129,1 2-387,7 7 129,-2 1-258,4 5 0,2 1 0,7 2 0,1-2-129,2-2 258,-3-5-129,-2-3 129,-4-7 129,-1-2-129,-10-9 129,-5-1 129,-11-9-129,-3-1-129,-10-5 0,-4-1 0,-16-11 0,19 10-129,-19-10 0,0 0-129,0 0-387,-13-1-516,1-3-3612,-2-1 0,-8-4-645,0-1 517</inkml:trace>
  <inkml:trace contextRef="#ctx0" brushRef="#br0" timeOffset="4428.2532">8192 8994 1806,'-6'-13'3741,"2"0"-387,4 13-774,0 0-3096,0 0-903,4 6 387,-4-6 258,14 14 516,-14-14 387,14 24 774,-8-10 387,7 11 0,-5-4-129,8 16-129,0-2-258,8 14-516,1 2 0,3 7-258,2 1 129,3-1-258,3 0 258,-1-3-258,0-6 129,0-11 0,-2-4 0,0-9 129,-2-11-129,-1-7 0,-4-7 129,-2-7-129,0-12 258,-4-5-258,-5-12 129,-2-1 129,-2-8-129,-4-1 258,-4-6-258,1 5 258,-4-1-258,0 5 0,0 0-129,-3 8 129,1 2-129,0 6-129,-1 5 129,2 5-129,1 5-387,-2-1 0,2 13-1290,0 0-2580,0-15 0,0 15 0</inkml:trace>
  <inkml:trace contextRef="#ctx0" brushRef="#br0" timeOffset="5095.2914">9171 9114 1,'0'67'3611,"0"-33"1,10 9-1290,-1 4-2322,6 4 258,1 2 0,0-5 645,2 3-129,-7-15 258,7 1-258,-10-11 258,3-4-387,-6-7-645,-5-15-1806,0 0-2322,5-7-258</inkml:trace>
  <inkml:trace contextRef="#ctx0" brushRef="#br0" timeOffset="5328.3047">9235 9031 5547,'11'-24'4773,"13"16"-258,-2-9-129,5 3-4386,6-1-129,5 2 129,-1 3 0,-3-2 0,0 6 129,-2 0 129,1 6-129,-6 0 129,0 0 0,-4 7-129,0 4 129,-6 5-258,-2 1 129,-6 4 0,-6 0 0,-3 4-129,-3 2 129,-9-4-129,-7 5 129,-5-2 0,-5 1 0,-3-6 0,-5 1 0,0-5 129,-7 0-129,1-7 0,-2-2 0,3-1-129,2-3 0,-1-1 0,6-3-129,5 2-129,5-2-129,9 0-387,-4-2-387,20 2-2322,0 0-1419,0 0-258,0 0 0</inkml:trace>
  <inkml:trace contextRef="#ctx0" brushRef="#br0" timeOffset="7768.4442">9049 10189 1419,'-1'24'4128,"1"-24"-129,-9 26-129,-2-9-3096,5-2-903,-1 2 129,-3 2 129,1 0 258,-6-2 129,1 9 129,-8-4 258,2 7-129,-7 0 0,4 8 0,-10 1-129,3 9-129,-4 3-129,1 5 0,-5-1-129,4 6 129,-1-6 0,3 1-129,0-8 0,5-4-129,6-11 129,3-6-129,3-5-129,7-8-129,8-13 129,-8 12-258,8-12-129,0 0-387,9 0-645,-9 0-1290,0-12-2193,0 12 0,0 0-258</inkml:trace>
  <inkml:trace contextRef="#ctx0" brushRef="#br0" timeOffset="8620.493">8080 11464 1032,'-15'-8'387,"15"8"387,-13-10 258,13 10 516,0 0 129,0 0 387,0 0-258,0 0 0,0 0-387,0 0-129,-6 9-516,8 4-258,2-2 0,6 7-258,-1 3 129,7 7-258,1 3 0,3 6-129,0 4 129,1 5-129,1 4 0,1 3 0,0 3 0,-4-6 129,2 0-129,-4-5 258,-2-7-129,2-5 129,-3-12-129,0-4 0,-1-15 0,4-2-129,-1-16 129,4-10-129,0-9 0,3-7 129,1-5-129,1-2 129,1-3-129,0 1 129,-1 4-129,1 4 129,-3-1-129,-1 7 0,-4 4 0,2 6 129,-7 4-258,0 7 129,-4 2 0,-9 14-129,12-11-129,-12 11-645,0 0-645,0 8-2838,0-8-129,0 0-258</inkml:trace>
  <inkml:trace contextRef="#ctx0" brushRef="#br0" timeOffset="9453.5407">9751 10119 1806,'11'13'3483,"9"2"258,-20-15-2451,16 17-1161,2-5 258,-1-5 129,6 5 387,-4-4 129,8 8 0,-3-4 0,10 10 129,-2-4-387,9 11-129,-1 0-129,7 9-258,1 1-129,6 7 0,2-1-129,5 5 129,1-3 0,6 5 0,3 0 129,4 2 0,2-3 0,2 2 0,-2 0 0,0 0 0,-2-2 0,-4 0 0,-6-8-129,-5 1 387,-10-10-387,-4-2 129,-8-6-129,-4-5 0,-10-6 0,-4-2-129,-4-4 0,-5-4 0,-11-5 0,13 7 0,-13-7 0,0 0-129,0 0-129,-13 0-258,13 0-774,-21-2-1935,8 0-1677,1-1-129,-5-2-258</inkml:trace>
  <inkml:trace contextRef="#ctx0" brushRef="#br0" timeOffset="10128.5793">11917 11485 1161,'0'0'3870,"4"-10"129,-4 10-258,13 8-3225,-13-8-516,3 15 129,-3-15 258,4 28 0,-4-10 258,1 11 0,-1 2 0,0 11-129,-5 1 0,2 5-258,-9 1 129,5 1-129,-5-5-258,2-4-129,-1-7-129,-2-11-387,8-4-774,-8-17-903,13-2-1161,-9-7-1161,1-19 258</inkml:trace>
  <inkml:trace contextRef="#ctx0" brushRef="#br0" timeOffset="10580.605">11893 11461 3612,'21'29'3999,"-15"-17"-258,13 12-2322,-1 5-1419,2 5 0,5 2-387,0 3 387,1 0 0,0 1 129,4-3 387,-2-3-129,2-5 258,-4-10 0,2 0 258,-6-11-258,5-6 0,-10-7 0,3-9-258,-9-12 129,4-1-129,-11-9-129,2-3 0,-6-8 0,0 4 0,-2-5 0,-4 5 0,-2-2-129,-1 5-129,4 1 258,-1 4-387,3 4 129,2 2-129,1 8 0,0 2-387,0 19-645,10-23-1419,-10 23-2064,25-12-129,-9 3-258</inkml:trace>
  <inkml:trace contextRef="#ctx0" brushRef="#br0" timeOffset="10941.6258">12810 11368 2709,'-2'59'3225,"4"-18"-903,-2-15-129,8 16-3483,-5-1-129,6 9 1032,5 3 774,-7-4 387,5 7 774,-7-15 645,5 2 0,-7-14-645,6-4-903,-3-9-1290,-6-16-1419,0 0-2322,9-9-129,-9-16 129</inkml:trace>
  <inkml:trace contextRef="#ctx0" brushRef="#br0" timeOffset="11464.6557">12780 11262 6321,'29'-32'4515,"-3"21"-645,-4-11-129,5 7-4386,6-6 129,12 7 129,-1 0 258,5 3 129,1 5 387,-5-5 258,6 11 129,-8-1-129,4 2-129,-5 4-258,0 7 0,-7-2 0,-1 4 0,-7 1 0,-3 4 0,-7-2-129,-3 7 387,-7-2-258,-5 4 0,-5-2 0,-9 4 129,-11-3-129,-6 1 0,-11-2 0,-8-2 0,-10-1 0,-2 0 0,-7-3 0,-1 1-258,0-5 129,0 1-129,6-1 0,3-1-129,8 2-129,2-7-258,14 8-516,-6-15-2322,7 7-1548,8-5-387,4-2-129</inkml:trace>
  <inkml:trace contextRef="#ctx0" brushRef="#br1" timeOffset="26972.5427">2145 8054 2580,'12'2'3096,"-12"-2"129,0 0-2967,0 0-258,12 4-129,-12-4 387,0 0 0,0 0 258,0 0 129,0 0-129,0 0 129,0 0 0,0 0 0,0 0-387,0 0-129,-7 8-129,7-8 258,0 0-516,-14 8 258,14-8 0,-12 13 0,12-13 0,-18 22 0,8-9 0,-3 2 0,-1 3 0,-1 0 258,-4 3-258,0 3 0,0 1 0,-2 0 129,1-1-129,2 2 0,0-1 129,3-1-129,0-3 0,5-1 129,3 0-129,3-6 0,4 0 0,0-14 129,12 12-129,1-10 0,7-2 0,2 0 0,6 0 0,-1-2-129,6-3 129,-3 5 0,5 3 0,-3 1 0,2 6 129,-2-2 0,1 4-129,-3 1 129,-3 1 0,-2 3 0,-5-2 129,-1 3-516,-7-2 258,-2 4 0,-5-3 0,-5 3 0,0-3 258,-8 1-129,-6 0 0,-7-1 129,-3 0 0,-4 0 0,-3-3-129,-2 1 258,-3-6-258,2 2 0,1-5-129,5-2 0,1-3 0,6-1 0,1 0-258,6-7-387,14 7-258,-12-19-1677,11 1-1290,7 5-129,3-11-129</inkml:trace>
  <inkml:trace contextRef="#ctx0" brushRef="#br1" timeOffset="27640.5809">2530 8395 2451,'0'0'3225,"12"7"-903,-12-7-1806,14 8 129,-14-8 129,14 12-258,-5-1 258,-3 2-129,0 1 258,-1 2 129,1 7-258,-4-7 0,4 7-258,0-4 258,2 0-516,-2-5 0,7 0-258,-13-14 129,22 11-258,-8-11 129,1-2 258,-1-7-258,-1-4 129,-2-1-129,-2-3 129,1-3-129,-6-1 129,0 1-258,-3 2 129,-1-2-129,0 1 0,0-1 129,-1 1 0,-1 2 0,0 0 0,0 1 0,-2 3-129,4 13 129,-5-20-258,5 20-129,-6-12-645,6 12-774,0 0-2451,0 0 0,-8 7 129</inkml:trace>
  <inkml:trace contextRef="#ctx0" brushRef="#br1" timeOffset="28496.6298">2856 7821 1,'14'15'2192,"6"3"-257,-10-7-129,-10-11 258,20 25-645,-13-12 258,4 7-387,-2-3-129,3 7-258,-4 2-258,4 6-258,-5 2 0,2 3-129,-2 1 129,0 1-258,-4-5 129,0 2-129,-2-6 0,1-5 0,-2-5 0,3-4 0,-3-6 0,0-10 0,1 11 0,-1-11 0,0 0 0,16-8-129,-8-4 258,3-2-258,3-6 0,1-7 0,5 1-258,0-4 258,1 2-129,2 0 129,0 1 0,-1 5-129,2 1 129,-1 6 0,1 5 0,-3 4-129,2 4 129,-3 2 0,1 2-129,-7 6 129,3 7 129,-5 0-129,-3 4 0,2 5 0,-6-2 129,-3 6-129,-2-1 129,0 2 0,-4-5 258,-5 3-129,-7-5 0,1-1 129,-5-4 0,1 0-129,-6-7 129,5 4-129,-6-6-129,2-3 0,3 0-129,1-3-129,5-1-258,-1-4-903,16 3-2838,-7-15-516,5-3-129,5-3-258</inkml:trace>
  <inkml:trace contextRef="#ctx0" brushRef="#br1" timeOffset="33211.8995">3661 7948 1,'8'13'644,"-8"-13"259,13 13 129,-13-13 258,12 4-258,-12-4 129,18 8 129,-8-3-387,2 6-516,4 0 129,0 3-387,-1 6 0,2-1-129,0 8 129,-1 0-129,-2 6 0,-1 0 258,-3-1-129,-3 4 258,-4-4 258,0 2-129,-3-9 258,-3 3 0,-4-11-258,3 3 129,-5-8-258,1 2-129,8-14-258,-15 17 0,15-17-129,-18 11-129,18-11 0,-21 1-387,21-1-387,-21-6-1032,8-11-1548,11 5-258</inkml:trace>
  <inkml:trace contextRef="#ctx0" brushRef="#br1" timeOffset="33711.9282">3585 7977 1,'-14'9'3224,"2"-9"-386,12 8 258,0-8-3354,0 0-516,0 12 129,0-12 387,0 0 258,8 12 258,-8-12 387,0 0 129,0 0 258,0 0-129,0 0 0,0 0-516,0 0 0,13-3 0,-13 3-258,24-15 0,-2 4 0,7-6 0,4-1-129,7-3 0,6-1 129,1-4-129,2-1 0,0 0 0,-4 3 0,-3-2-129,-2 3 129,-8 5-129,-7 3 129,-3 4-258,-6 3 129,-3 8 0,-13 0-774,16 0-1806,-5 8-1290,-11-8 387</inkml:trace>
  <inkml:trace contextRef="#ctx0" brushRef="#br1" timeOffset="35932.0552">14107 11067 2967,'-45'-21'1935,"23"10"-516,1-6-129,4 3-258,-3-7 129,7 2 0,-5-7-129,8 2 0,-1-10-516,9 5 258,0-8-387,2 1 129,7-1-516,8-3 0,4 5-129,1-5 129,5 7-258,1 1 258,0 7 0,3 4-129,-1 7 0,-1 6 0,0 4 0,-1 4 0,-1 8 0,0 5 0,0 7 129,0 3-129,-3 4 129,-1 3 129,-5 3-129,0 1 0,-7 4 258,1 0-129,-8-1 129,-2 1-129,-2-3 387,-8-1-258,-4-7 129,-3 1-129,-5-9 129,-4 2-129,-2-5 0,-2-3 0,-5-5 0,1-2 0,-3-1-129,2-4-129,3-1-129,2-4-387,12-3-645,-4-9-1419,18-60-10964</inkml:trace>
  <inkml:trace contextRef="#ctx0" brushRef="#br1" timeOffset="36600.0929">14483 10323 129,'0'-12'3999,"0"12"129,4-11-387,9 7-2580,-13 4-1290,17-4 0,-17 4 0,22 2 258,-22-2 0,18 15 129,-8 1 258,-4-1 0,2 10 0,-4 3 129,6 7-129,-4 1-258,5 7 258,-3-1-258,3 3 0,0-4-258,2-1 129,-2-5-129,0-5 129,-4-9 0,1-1-129,2-7 258,-10-13-258,11 11 129,-11-11-129,17-6 129,-17 6-129,21-23-129,-7 7 129,-1-1-129,6 1 129,-4-1 0,5-1 0,-1-2-129,2 3 129,2 2 0,3 1-129,0 2 129,1 2 0,1 3-129,-2 4 129,-3 3 0,1 3 0,-5 6 0,-5 3 129,-6 4 0,-4 5 129,-4-2-129,-5 7 387,-11-4-129,-1 5 0,-7-2 0,0-1-129,-6-3 129,3-1-258,-4-6 129,1-3-387,5-3 129,-1-7-387,8-1-387,-3-8-774,17-6-1806,2-1-1290,2-9-387,4 2 258</inkml:trace>
  <inkml:trace contextRef="#ctx0" brushRef="#br1" timeOffset="37076.1205">15264 10396 4773,'13'2'3225,"7"0"-903,-20-2-1677,23 14-2580,-9-8 387,7 10 774,-3-1 0,2 6 903,0 5 774,-4 0 645,3 8 258,0-3-258,3 11-258,-4-1-387,4 4-258,-5-3-129,2 2-129,-6-5 0,0 1 258,-9-8-129,0 1-129,-5-11 129,-6 3 0,-9-10-258,-3 0 129,-7-4-258,-3-6-258,-1-3-129,-4-5-258,6-6-516,-3-13-645,7 3-1290,0-10-1419,-1-8-387</inkml:trace>
  <inkml:trace contextRef="#ctx0" brushRef="#br1" timeOffset="37352.1363">15138 10546 1,'0'0'3998,"0"0"-386,5-14-1032,10 9-516,-4-11-258,13 3-645,1-9-387,10-1 0,2-5-516,3 2 0,5-4-258,0 3 0,4 2-258,-8 2-516,4 9-903,-10 4-2580,-9-4-258,0 7 129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2:50.6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372 138 0,'-32'18'1,"2"-5"2,2-1 0,2 3 0,1-3 0,2-1 1,1 0 0,1 1-1,1 1 0,3 1-1,0 2 0,3-1 0,0 3-1,2-2 0,2 1 0,-1 0-1,1-1 1,2 0 0,0-2 0,1 1 0,2-1 0,1 0 1,0 1 0,2 0 0,-1 0 1,4 1-1,1 0 1,1 0 0,0-2-1,2 1 0,0-4 1,1 1 0,2-2-1,-2 0 1,-6-10 0,16 18 0,-6-9-1,3 1 2,1 0-2,3 3 0,1-3 0,4 2 1,0-3-1,4 2 0,2 2 1,2-4-1,1 2 0,1 0 1,2 0-1,1-1-1,4 2 1,0-2-2,2-3 1,3 2-1,0-3 0,3 0 0,-1-2 0,0 0 1,-3-1-1,-2 0 0,-1 1 0,-2 1 0,-3 0 1,0 0-1,-1-1 1,1-1-1,1-2 2,1 0-1,-1-3 0,-1-1 0,-1-1 0,0 0 1,0-2-2,-1 1 1,-2-1 0,1 0-1,-4 0 0,2-7 1,-1-2-1,0 4 1,2-2-2,-1 1 2,-3-1-2,0-1 2,-3 0-2,0 3 1,-1 2 0,-1-6 0,-4 1 0,-2-4 1,1 0-1,-1-1 0,-2-1 0,-1-1 0,-1 0 0,-1 0 0,-3 3 1,-1-2-1,-2 1 0,-2 4 0,-1-1 0,-2 2 0,-2-3 0,-2-1 0,-1-1 1,-2-2-2,-1-2 1,-3-2 0,0 0 0,-3-1 0,-1 1 0,-3-5 0,-1 1-1,2 6 1,-7 0-1,-3 3 1,-1 2-1,-3-1 1,0 4-1,-1 7 1,-3 4-1,-4-4 1,2 1-1,-2 2 1,-2 1 0,-4 0 0,0 0 0,-3 1 0,-2-2 0,-1 2 0,-4 1 0,-2 0 0,-2 1-1,-1 1 1,-2 2 0,0-1 0,3 1 0,6-1 0,5 0 0,8-1 0,7-1 1,7-2-1,6 1 0,6-1 0,0 0 0,5 0-1,9 3 1,-15-4-2,15 4 0,-10-3-2,10 3-5,0 0-3,0 0-12,-11 3-1,11-3 0</inkml:trace>
  <inkml:trace contextRef="#ctx0" brushRef="#br0" timeOffset="4717">3615 1064 1,'-47'11'1,"0"4"1,-4 3-1,4 2 0,-3 5 1,0 2-1,2 4 0,0 0 1,3 1 0,1-3 0,7 2 0,-2-3 0,-1-4 1,1 0 0,4-3 0,2 0 1,3-2 0,3 1 0,-1 0 1,8-1 0,8 5 0,5-4 0,4 2 0,5 1-1,5 1 0,5-1 0,4 1-1,3-1-1,4-2 1,3-1-1,4-1 0,2-2-1,4-1 1,0 0 0,7 0 0,2 0 0,8 3-1,3-2 1,5 4-1,5-1 0,4 1 1,3-3-2,2 1 2,1-2-2,4-3 1,-3-3 0,2-3 0,3-5 0,-4-3 0,-5-4 0,-1-3 0,-4-4 0,-2 0 0,-1-2 0,-4 0 0,-10 0-1,0 1 0,-5 0 1,0 0 0,-6-3 0,-1-1 1,-12-5-1,3-1 1,-4-7-1,0-1 0,-26 30 1,49-72-1,-33 34-1,-3 0 0,-13 38 1,29-79 0,-29 79-1,6-70 0,-18 37-2,0 2 1,-6 1 1,-4 0-1,-7 0 0,-9 3-1,0 0 1,-5-1 1,-1 1 0,-8 1-1,1 4 1,-5 0 0,1 4 0,-13 2-1,-5 0 1,-9 2-1,-3 1 0,-8 1-1,0 3-4,-8 3-8,-10 8-12,8 3 1,-1-6-1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4:51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1347 0 13,'0'0'14,"0"0"-1,-9 9-13,9-9-2,-11 18 1,2-4-1,-5 4 2,-1 2 2,-6 5 3,-6 7 2,-5 6 1,-9 5 1,-5 11 1,-14 8 1,-7 13-2,-13 5 0,-4 6-2,-6-3-2,6 2 0,-4-8-2,9-5 0,8-13 0,14-11 0,9-12 0,14-7-1,8-10-2,7-8-1,19-11-6,-12 4-11,23-19-10,12-7 0,3-11 1</inkml:trace>
  <inkml:trace contextRef="#ctx0" brushRef="#br0" timeOffset="340">468 553 2,'-12'-14'14,"12"14"-5,-9-6-3,9 6-2,-10 10-3,2 2 0,-7 5 3,-4 3 2,-3 7 2,-6 5 2,-3 6 2,-6 4 2,-1 9-1,-7-2 0,8 7-3,-2-5-1,5 3-2,3-4-1,7-2-2,4-7-1,11-2 0,11-7 0,12-4-2,8-6 0,13-7 0,9-7 0,11-5-1,7-9 1,4-5-1,1-7 1,-3-1 1,-5-4 0,-6 2 0,-14 2 0,-8 7-1,-6 1 1,-9 3-1,-2 3-3,-14 5-4,12-9-20,-12 9-6,7-17-2,-13 3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4T20:42:24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11312 7009 774,'0'0'903,"0"0"-387,0 0-258,-11-7 258,11 7-129,0 0 258,-15-11 0,15 11-258,-14-5 258,14 5 0,-20-4-129,20 4 0,-21 0-258,21 0 258,-20-1-129,8 1 0,-3 0-129,2 0 0,-2 0 258,2 0-129,-6 0 129,3 0-129,-3 0 129,1 0-129,-3 0 0,5 0 129,-3 0-129,2 0 0,0 0-129,2 0 0,-1-2-129,5 1 0,-2 1 0,0 0-129,2 0 0,-5 4 0,2-1 129,-5 1-129,-2 1 0,2 3 258,-6 0-258,2 0 0,-3 1 129,2 3-129,0-1 0,-1 3-129,1 0 129,3 0 0,2 0-258,0 0 258,0 0-129,5-2 258,0 3-129,1-1-129,1 1 129,1-3 0,1 2 0,-1 1 0,1-1 0,0-1 0,1-1 0,-1 3-129,3 2 129,-3-4 0,3 3 0,0-2 0,2 1 0,0-1 0,1 1 0,0-4 0,2 0-129,1 5 129,1-4 0,0 3 0,0-3 0,0-12 0,8 19 0,-4-7 129,-4-12-129,11 17 0,-11-17 0,10 13 0,-10-13 0,10 16 0,-10-16 0,14 13 0,-14-13 0,14 9 0,-14-9 0,17 14-129,-17-14 129,17 12 0,-17-12 129,18 12-129,-8-7 0,-10-5 0,20 10 0,-20-10 0,19 5 0,-19-5 0,18 4 0,-18-4-129,18 1 258,-18-1-129,20 5-129,-20-5 129,22 4 0,-10-1 0,3 0 0,-1-1 129,3 0-129,-2 1 0,4 0 0,-1 1 0,2-1 0,0 1 0,1-2-129,1 1 129,0-1 0,0-1 0,-1 1 0,2-2 0,-2 3 0,1-3 0,-2 2 0,1 0-129,-1 2 129,-1-3 0,2 2 0,0-2-129,1 3 129,1-1 0,0-3 0,2 1 0,-2-1 129,3 0-129,-1 0 0,-1-2 129,0-3-129,-2 3 0,1-1 129,0 2-129,3 1 0,-5 0 0,2 0 0,2 0 129,1 0 0,0 0 129,2 0-129,2 0 0,-1-3 0,4 0-129,1-2 129,-1 2-129,-1 1 0,1-3 0,-4 1 0,-1 1 0,-4-1 0,-2-1 129,-1 0-129,-2 2 0,-3-2 0,0 1 0,-1 1 0,3 0-129,-2 1 129,4-1 129,-1 1-129,1-2 0,1 1 0,2-4 0,-2 2 129,-2-2-129,2 1 0,-3-1 0,1-2 129,-3 2-129,-1-2 0,-1 3 0,0-4 0,-2-1 0,-1-4 129,-2 0-129,-1 0 0,3-2 0,-2-3 0,1 2 0,-1-6 0,0 3 0,1-1 0,-1-2 0,-3 1 0,-1-1 0,-5-2 129,0 3-129,0 2 258,-7-2-258,-3 5 0,-1 1 129,-2-2-129,-4 4 0,1 1 0,-1-2 129,0 0-129,-2-2 129,-1 1-129,0-1 0,-1 1 0,-1-2 0,-4 1 0,-2 4-129,-2-1 129,-1 6 0,-5-3-129,-1 2 129,-3 3 0,-3-1 0,-2 2-129,-4 0-129,-6 2 129,-7 1-387,2 3-1677,-5 7-1935,-16-4-129,4 11 0</inkml:trace>
  <inkml:trace contextRef="#ctx0" brushRef="#br0" timeOffset="11651.6665">13256 6261 774,'-7'-12'1032,"7"12"129,-11-10-645,11 10-129,-12-10 0,12 10 0,-15-7 129,15 7 129,-17-9 258,17 9-129,-18-8 0,18 8 129,-22-6-258,22 6-129,-24-5-129,13 5 0,-3-1-258,0 1 129,-3-2 129,2 2-129,-5-3 0,0 3 129,-1-2-129,0 2 0,-5-2-129,5 2 258,0 0-258,-2 0-129,4 0 0,-2 4 129,4-1-129,-2 0 129,6-1-129,-1 2 0,1-1 129,13-3-129,-21 8 0,21-8 0,-17 11 0,17-11 0,-19 13 0,19-13 0,-18 17 0,6-6-129,12-11 129,-20 20-129,8-8 129,0-3-129,-2 4 129,1-2-129,-2 0 129,2 0 0,-1 1 0,0-3 129,2 2-258,-1 0 129,1 0 0,12-11-258,-17 19 258,17-19 0,-15 19-129,15-19 129,-12 19 0,12-19 0,-13 21 0,13-21-129,-13 18 129,13-18-129,-12 20 129,6-8 0,6-12 0,-10 20 0,3-7 0,1 0 129,0-1-129,0 5 0,-2-2 0,1 1 0,0-1 0,1 2 0,1-3 0,0 4 0,1-3 0,0 0 0,2-2 0,1 1 0,1 1 0,0-3 0,0 2 0,0-1 0,1-1 0,2 3 0,3-2 0,-1-3 0,1 5 0,1-5 0,2 5 129,2-3-129,1 1 129,4-1-129,-1-2 258,4 1-129,-1-2 0,4-1-129,-2-2 129,2 1-129,-2-3 0,4 0 0,-2 3 0,1-3 0,3-1 0,0-1 0,0 3 129,0-3-129,-3 0 0,-2-1 129,1 1-258,1-2 258,-6 1-129,5 4 0,2-4 0,1 3-129,3-4 129,-1 0 0,0-1 129,5-2 0,0-3 0,-1 0-129,2-1 129,-2 2 258,-1 1-258,1 1 0,0-1 0,-1 4 0,0-2-129,-1 1 129,-1 0 0,3-1 0,-1-2 0,3 2-129,1-3 258,0 0-129,1-2-129,2 0 0,0-3 129,4 1-129,-2-2 129,0 2-129,2-4 129,-4 4-129,2-1 129,-2 1-129,-2 0 129,-1 0-129,-5 1 129,2 0-129,-3 1 0,0-1 129,-3-1 0,0-1 0,-2-2 0,0 1 0,-4-1 0,0 0 129,-2-2-129,0 2 0,-2-5 0,-3 3 0,-2-2 0,0 0-129,-3 0 129,-3-3 0,-4-1 0,0 0-129,0-2 129,-1 1 0,-7 0-129,-1 1 0,-1-4 0,0 2 0,-4 1 0,0-2-129,-4 6 0,0-2 129,-2 1 0,-2 1 0,-3 1 0,-2 2 0,-3 2-129,-5 1 129,0 0-129,-3 1 258,-1 2-258,-2 0 129,3 2 0,-2 2 0,-1-3 0,-1 4 129,-1 0-258,-4-6 0,-4 7 0,-5-5-258,-1 7-1419,-11 1-2580,-11 1 0,-5-2-516</inkml:trace>
  <inkml:trace contextRef="#ctx0" brushRef="#br0" timeOffset="16931.9685">15123 7517 645,'0'0'903,"0"0"129,0 0 0,0 0 129,0 0-258,0 0-129,0 0 387,0 0-258,0 0-129,0 0 0,0 0 0,-11-13-387,11 13 129,-13-1-258,13 1-129,-21-3-129,10 3 0,-7 0 0,5 0-129,-7 0 258,3-1-129,-3 1 129,0 0-129,0 0 129,0 0-129,-1 3 129,-1-1-129,0 4 258,-2-4-258,0 3 0,0 2 129,-1 0-129,-1 1 0,0-3 0,-1 1 129,0 1-129,1 3 0,-2-4 129,4 0-129,-3-2 129,3 3-129,-1-2 129,6 2-129,-2-1 0,5 4 0,1-3 0,1 1 0,2 2-129,-2-1 129,6 3-129,-3-2 0,5 2 129,6-12 0,-10 20 0,10-20 0,-5 20 129,5-20-129,0 18 129,0-7 0,0-11 0,0 23-258,2-9 258,4 2-129,-4 1 0,7 4-129,-7 0 258,7-5-129,-2 4 258,2-2-129,-4-2 0,3 0 129,-3-2 0,1 1-129,3-3 258,0 2-258,1 0-129,2-1 129,-1 1-129,4-2 129,-1-1-129,-1 2 129,4-2 0,-3 4 0,2-6-129,-2 2 258,3 0-258,-1-2 129,-3 3 129,2-3-129,1 2-129,-2-2 258,1-2-129,1 2 0,0-1 0,4 1 129,-1-5-129,2 4 0,1-5 129,0 2-129,0-2 129,4 3-129,-3-3-129,3 4 0,0-5 129,1 1-129,4-1 129,-3-2-129,2 0 0,3 0 0,-1-2 129,2-2-129,-1-1 0,1 2 129,-1-1-129,3 0 0,-2 0 0,1-4 129,3 2-129,-2 0 0,2 2 0,-2-2 129,-1-1-129,2 0 0,-2 3 0,-3-3 0,0 3 0,0 0 0,-1-3 129,0 2-129,1 0 0,0 1 0,2-1 129,-1 2-129,-1-4 0,2 0 0,-2-1 129,1-1-129,-3-6 129,-2 5 0,0-2 0,-1-1 0,-5-2 0,1 2 0,-5-4-129,0 3 129,-3 0-129,0-2 0,-2 2 129,0-1 0,-1 1 0,-4-1 0,1 3 0,-2-2-129,-3 0 129,-3-1-129,-1-2 129,-4 0-129,-5-1 0,-3-1 0,-3-2-129,-3 1 129,-2 2-129,-2-2 129,-2 3-129,-3 4 0,-2 0 0,-3 1 129,-2 1 0,-5 0-129,-5 0 129,0 3-129,-4-2 129,-2-2-129,-4 5 0,-5-3-129,-4 4 129,-2 1-129,-3 4 129,-3 0-129,1 1 129,-8 1 0,2 9-387,-7-3-1548,-3 5-2193,2 6-387,-11-10 0</inkml:trace>
  <inkml:trace contextRef="#ctx0" brushRef="#br0" timeOffset="53031.0332">17020 8173 258,'0'0'387,"-14"-8"-129,14 8 387,-13-5-258,13 5 387,-16-4 0,16 4 0,-19-3-129,19 3 0,-22-4-129,11 3 129,1 1-387,-3-1 0,0 0-129,-2 1 129,3 0-129,-4 0 129,4-2-129,-2-1 129,0 2 0,1-3 129,-4 3 0,4-3 0,-2 3-258,1-4 0,-1 4 0,1 1-129,-3 0 0,1 0 0,-1 0-129,1 4 0,-2-1 129,1 4-129,1-3 129,0 3-258,2-2 258,0 0 0,5 1 0,-2-3 0,-1 1 0,2 0 258,-2 2-258,0-2 0,2-1 0,-3 5-258,2-2 258,11-6 0,-20 15 0,20-15 0,-21 17 0,21-17 0,-20 19 0,20-19 0,-21 20 0,9-11 258,2 2-258,-4-2 0,1 6 0,-1-5 129,1 4-129,0-3 0,3 2 0,0-1 0,1 0 0,3 1 0,2-2 0,1-1 129,1 2-129,1 3 0,1-3 129,0 1 0,0 1 0,0 0 129,3-1 0,-1 1-129,3 0 0,-1-2 0,2 1 0,-1-1 258,2 2-129,0-3-129,0 4 129,-7-15 129,20 23-258,-6-12 129,-1 2-129,3-1 0,0-3-129,0 3 258,1-4-258,-3 1 0,-2-1 129,-12-8-129,22 16 0,-22-16 129,16 14 0,-16-14 0,20 16-129,-9-7 129,3 2 0,-1-4 0,2 3-129,-1-2 0,2 0 129,1 0-129,1-4 0,-1 2 258,3-3-129,-1 1-129,1 0 129,0-2 0,2 3-129,-5-5 129,5 3 0,-4-3-129,2 3 0,-1-2 129,0 4-129,-2-5 129,1 1-129,0 0 0,-1-1 0,0 1 0,1 2 0,2-2 0,0-1 0,4 2 0,0-2 0,5 0 0,-1 0 0,1 1 0,2-1 0,-1 0 0,-1-3 129,-2 1-129,0 2 0,-4 0 129,3 0-129,-2-2 258,1 0-258,-3 2 0,2 0 0,0-1 0,1-2 129,-3-3 0,0 1 0,-2 2-129,3 1 129,-2-1-129,1 2 0,5 0 0,-2-1-129,5 1 129,2-1 0,1 0 0,-2 1 129,2-3-129,-1 0 129,1-1 0,0 0-129,-2 0 0,2 1 0,-3-2 129,4-1-129,-8-1 0,3 2 0,-2-1 0,-2-1 0,1 0 0,0-1-129,-1 0 0,-3-2-129,4-1 0,-1-1-129,-1 1 129,-2 0 129,-3-1 0,-1 0 129,-4 1 0,-1 2 129,-3-2-129,-2 0 129,-8 12-129,10-22 129,-10 22-258,2-19 129,-2 19-129,0-21 129,0 21-129,-3-20 129,-3 6 0,1 3 129,-1-2 0,-1 3 0,0-4 0,7 14 129,-17-24-129,8 13-129,-2-1 129,1 1-129,0 1 0,-4 0 0,2-1 129,-4 1-129,0 2 0,-1-3 0,-4 2 0,-1 0 0,-2-2 0,-3 0 0,0 1 0,-4 0-129,-1 0 129,-2-1 0,2 1 0,-2 1 0,2-1 0,-2-1-129,2 5 129,-2-3 0,0 3 0,0 0-387,-3 4 387,-2-2-258,-3 4 129,1 0 0,0 0 0,-2 0 0,4 0 0,2 0 129,2 0-129,-1 0 129,2 0 129,0 0-129,-4 0 0,-3 1-258,-2 7-645,-9-3-516,3-1-2322,-2 14-516,-10-13 258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6:09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2892 0 4,'-7'10'9,"7"-10"-1,-13 17-3,0-3-2,-3 2-1,-7 4 1,-7 5 1,-7 4 1,-9 5 1,-10 5 1,-9 8 1,-10 6 0,-6 7 2,-8 2-1,3 3 0,0-4-3,6-1 1,6-5-3,11-7 0,11-11-2,12-8 0,12-8-3,4-6-1,12-5-1,1-10-4,11 0-4,1-21-1,6 0-8,2-7-5,-1-10 2</inkml:trace>
  <inkml:trace contextRef="#ctx0" brushRef="#br0" timeOffset="340">1815 276 1,'-14'16'7,"-3"2"1,0 6 0,-1 4 2,1 3 1,-4 5 1,-2 6-1,0 3 0,-6 2-1,1 3-1,-6 0-1,3 0-1,-2-3-2,7-2 0,3-9-1,8-2-2,10-7 1,16-6-1,18-6-1,20-5 0,15-8 0,14-2 0,11-4 0,6-8 1,2 1-1,-5-1 0,-10-2 0,-13 2 0,-12 1 0,-11 3 0,-13-1 0,-7 9 0,-12-5 0,-2 5 0,-12 0 0,0 0 0,0 0 0,0 0 0,0 0-1,0 0 1,0 0-2,-10-1-1,10 1-4,-16-4-14,4 2-9,-2-4-2,-5-7 2</inkml:trace>
  <inkml:trace contextRef="#ctx0" brushRef="#br0" timeOffset="43502">1729 2124 3,'0'0'5,"-12"-9"1,12 9 1,-7-9 3,7 9 1,-12-19 0,5 8-2,1-3 1,-1-6-2,-1-3-1,-2-3-3,-1-4-2,-3-3 0,-2-3-1,-4-3 0,0 0 0,-6-1 1,-1 3-1,-4-1 0,-2 2 1,-4-3-2,-1 5 0,-3 1 0,-4-1 0,-2 2-1,-5 0 1,-2 3-1,-3 4 0,-1 1 0,-1 4 1,-1 0-1,0 2 1,1 3 0,3 1-1,2 0 2,3 2-1,7 1 0,0 0 1,7 3 0,5 1-1,4-1 0,2 3 0,6 2 1,5 1-1,2 1 0,13 1-1,-15 0 1,15 0 0,0 0 1,0 0 0,0 0 0,0 0 1,0 0-2,0 0 0,0 0-3,0 0-4,0 0-4,0 0-7,0 0-5,11-10 0</inkml:trace>
  <inkml:trace contextRef="#ctx0" brushRef="#br0" timeOffset="44123">204 1183 6,'-13'-3'18,"13"3"-2,0 0-3,12-10-3,4 4-4,7 0-3,7-2-1,9 0-1,6-1 0,3 0 0,2 1 0,-1-1 0,-4 4 0,-4 0 0,-7 2 0,-8 0 0,-8 1 1,-3 1-1,-15 1 0,12 0-1,-12 0 1,0 0 1,0 0-1,0 0 0,0 0 0,-20 0-1,7 0 0,-7 2 1,-6-1-1,-6 1 0,-4 0 0,-6 0 0,-5 1 0,-2-1 0,-1 1 0,0 1 1,5 1-1,0-1 0,4 1 1,5 3-1,7 0 0,3 2-1,3 0 1,4 0 0,4 2-1,4 0 1,2 1 0,2-2-1,3 1 2,4 4-1,2-3 0,7 3 1,5 1 0,2 1-1,5 3 1,4 0 0,3 3 0,4 1 0,2 0-1,0 4 2,0 0-1,1-3 0,-2 0 0,1-3 0,-5-2 1,-5-4 0,-2-1-1,-5-7 1,-5-3-1,-12-6 0,15 8-1,-15-8-4,0 0-12,0 0-8,-12 6 0,-3-11-1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6:4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416 80 9,'0'0'11,"11"2"-2,-11-2 0,16-8-1,-1 3-2,2 0 0,6-1-1,6 2-1,3-2 0,7 1 0,4 2 0,8-1-1,2-1 2,4 2-2,2-1-1,3 0 1,3 0 0,3 2-1,1-2 1,6 3-1,0-4 1,7 4 0,0-1-1,6 2 0,-1 0 0,4 1 1,1 2-2,4 2 1,-1-1-1,0 2 0,1-1 0,-2 2 0,-2 0 0,-3-2-1,-7 0 1,-6-1-1,-9 0 1,-7-1-1,-12-1 0,-9 0 1,-11 0 0,-7-1 0,-7-1-1,-14 0 1,9 0 0,-9 0-1,0 0-1,0 0-1,0 0-4,-22 9-12,6-4-9,-7-3 0,-12-3 0,-8 0 0</inkml:trace>
  <inkml:trace contextRef="#ctx0" brushRef="#br0" timeOffset="752">459 211 1,'0'0'5,"0"0"0,0 0 1,-1 12 0,1-12 0,-14 12 0,6 0 0,-1 0-1,-2 9 1,1 5-2,-1 10 0,1 8-1,0 9 0,0 9 0,-1 13-1,-2 11 0,-2 12 0,-3 7-1,-1 3 1,-5 2-1,0-2 1,0 2 0,0-8 1,1-4 0,1-10 0,2-7 0,3-5 1,3-8 0,1-7-1,3-6 1,2-9-1,3-10-1,1-4 0,3-4-1,2-7 0,2-3 0,0-2 0,2-3-1,-2-2 1,1 1 0,-4-12 0,7 9-1,-7-9 1,0 0 0,0 0-1,0 0 1,0 0-1,0 0 1,0 0 0,10 8 0,-10-8 0,0 0 0,0 0 0,0 0 0,0 0-1,0 0 1,0 0-1,0 0 0,0 0 0,0 0 1,0 0-1,0 0 0,0 0 0,0 0 0,0 0 0,0 0 0,0 0 0,0 0-2,0 0-1,0 0-4,0 0-7,0 0-6,0 0-7,0 0 1,0 0-1</inkml:trace>
  <inkml:trace contextRef="#ctx0" brushRef="#br0" timeOffset="1663">0 2218 8,'0'0'17,"10"0"-2,-10 0-3,20 3-3,-4 0-1,3 0-3,6 2-1,3 0-1,4 2 1,1-2-2,2 1-1,0-1 1,1 0-1,0 1 0,-2 0 0,-1-3 1,2 2 0,-5-1 1,1 0 0,-3-1 0,1 2 0,-1-4 1,3 3-1,0 0 0,2 1-1,2 0 0,4 1 0,2 4-1,3 0-1,0 0 1,2 2-1,-3-2 0,3 1 1,1-3-1,1 1 1,4-6 1,4 1-1,5-2 1,6 1-1,6-3 0,3 0 1,2 0-2,6-1 1,1 3-1,2 0 1,0 2-1,1-1 1,2 3 0,-1 0-1,0-1 1,2 2 1,-1-4-2,-1-1 1,0 0 0,-3-1 0,-1-4 0,-1 0 0,-1-2 0,-2-1 0,-1-1-1,-2 1 1,-1-3-1,0-2 1,1 1 0,-4-1-1,1-2 1,-3 1-1,-1-1 0,-3-1 1,0-2-1,-3 3 0,-1-2 0,-3 2 1,-4 1-1,-3-1 0,-3 1 0,-7 0 0,-5 2 1,-6 1-1,-8 0 0,-5 3 0,-5 0 0,-4 3 1,-11 3-1,12-4 0,-12 4 1,0 0-1,0 0 1,0 0-1,0 0 0,0 0 1,0 0-1,0 0 1,0 0-1,0 0 1,0 0 0,0 0-1,0 0 1,0 0 0,5-10-1,-5 10 2,1-10-2,3-3 1,-1-5-1,1-4 1,3-7-1,-1-6 0,0-8 0,1-6 0,1-5 0,-3-2 0,1-4 1,-2-4-2,0-4 1,1-1 0,0-3 0,0-3 0,-1-4 0,-1-2-1,0-1 1,-2 3 0,-1 3 0,-4 5 0,0 2-1,-2 6 1,-4 9 0,0 5 0,-4 2-2,2 3 2,-2-1-1,-1 4 1,0 3 0,-2 0-1,2 2 1,0 2 0,1 4 0,-1 2 0,1 2 0,2 4 0,1 1 0,-2 2-1,0 3 1,-2 2-1,0 3 0,-6 2 1,-3 1-1,-5 1 0,-5 1 0,-8 1 0,-5-1 1,-11 2-1,-10 0 1,-7 0 0,-13-1 0,-10 0 0,-7 1 0,-11-2 0,-2 1 0,0 1-1,4 3-2,2-1-8,11 9-18,8 3 1,9-4-3,17-1 1</inkml:trace>
  <inkml:trace contextRef="#ctx0" brushRef="#br0" timeOffset="3656">1650 4443 11,'55'2'10,"8"-3"0,13 1-2,5 1-2,7 1-2,3 2-1,0 2-1,-1 3-2,-6 1 0,-6 0-2,-8 1-1,-10 2-3,-12-4-8,-2 6-3</inkml:trace>
  <inkml:trace contextRef="#ctx0" brushRef="#br0" timeOffset="4166">2972 5562 13,'54'12'10,"7"-3"1,8 2 0,8 0-1,7 1-1,6 2-1,5-3-3,9 3-1,8-2-2,5 0 1,2-2-2,3-2 0,1-2 0,3-1 1,-2-1 1,-3 0 0,-9-1 1,-3 0 1,-10 0 1,-5 1-1,-12-1 1,-5 0-1,-9-2 0,-6 1-1,-7-1-1,-7 1 0,-6-3-1,-6 1 0,-7 0 0,-6 0-1,-6-1 1,-4 1-1,-13 0 1,15 0 0,-15 0 0,0 0 0,0 0-1,0 0 1,0 0-1,0 0 0,0 0-1,0 0 0,0 0 0,0 0 0,0 0 0,0 0 0,0 0 0,0 0 0,0 0 0,0 0 0,0 0 0,0 0 0,0 0-1,0 0 1,0 0 0,0 0-1,0 0 1,0 0-2,0 0 0,0 0-4,0 0-16,0 0-8,-4-14-1,-3-4 1</inkml:trace>
  <inkml:trace contextRef="#ctx0" brushRef="#br0" timeOffset="5899">3688 2180 9,'5'-10'7,"0"-4"-1,1-5 0,0-2-1,4-2-1,-4-2-1,2-3 0,-2-1-1,1-2 0,-4-1-1,0 1 0,-3-2 0,-4 1 0,0-4 0,-3 3 0,1-2 0,-2 2-1,0-1 1,-5 2 0,3 0 0,-3 0 2,0 2-1,-3-1 1,0 0 0,-3 0 1,-3 2-2,-1 1 1,-1-1-1,-1 0-1,-1 0 0,1-1 0,-1 1 0,1 0 2,3-1-1,2 0 0,-1 2 0,0 0 0,2 2 0,-3 1 0,-1 0-1,-3 3-1,-2 2 0,-4-1 0,-1 3 0,-2-1 0,-1 1 1,-1 3-1,1 1 1,0 1 0,0 0 0,2 4 0,1 1-1,1 1 1,0 2-1,1 1 0,2 1 0,0 1 0,4 2 0,3-1 0,3 1 1,5 0-1,2 0 0,12 0 1,-13 1 0,13-1 0,0 0 0,0 0 0,0 0 0,-11-6 0,11 6-1,-15-6 1,6-3-1,-1 5 0,-1-3 0,1 4-3,0-4-3,10 7-12,-12-10-6,5 1 1,7 9 0</inkml:trace>
  <inkml:trace contextRef="#ctx0" brushRef="#br0" timeOffset="6700">2322 725 14,'0'0'16,"0"0"-5,0 0-1,0 0-1,0 0-2,0 0 0,0 0-1,17-11 1,3 9-4,6 1 0,6-1-1,6 1 0,7 0-1,5 2 1,3 0 0,3 1-1,-4-1 0,-1 0 1,-4 0 0,-5 0-1,-5-1 0,-9-1 0,-9 0 0,-3 1 0,-6 0-1,-10 0 1,11 0-2,-11 0 1,0 0-1,0 0 0,0 0 1,0 0-1,-9 10 0,-6-9-1,-5 1 1,-6-2 0,-5 1 0,-5-3-1,-4 1 1,-1 0 0,1 0 0,-1 1 1,0 0-1,2 5 0,1 4 0,2 6 0,2 0 0,3 4 0,7 1 0,3 2 0,5 2 1,6-3-1,5-2 1,3-1 1,4-1 0,3 2 0,4 2 1,2 2-1,1 1 1,-1 4-1,4 2 0,-1 2 0,0 0 0,0 1-1,-3-3 1,0-1 0,-1-3 0,3 1 1,-3-5-1,2-1 2,-2-4-1,-1 1 0,1-7 0,-2 3 0,-2-4 0,-6-10 0,10 14-1,-10-14 1,0 0 0,0 0 0,0 0 0,0 0 0,0 0 1,0 0-1,0 0 1,0 0-1,0 0-1,0 0-3,0 0-19,0 0-6,0-10-2,-8-9 0</inkml:trace>
  <inkml:trace contextRef="#ctx0" brushRef="#br0" timeOffset="32287">4973 7270 12,'-4'9'15,"4"-9"-8,3 21-4,-3-4 1,1 9 1,1 6 2,-1 11 1,-2 7 0,3 12 2,-2 6 1,3 4-1,-2-2 0,5 3-1,-3-8-1,4-3-1,-4-12-1,5-9-2,-5-10 0,1-5-3,-1-8 0,-2-6-3,-1-12-3,0 0-14,0 0-10,-9-22 0,0-9 0,1-7 1</inkml:trace>
  <inkml:trace contextRef="#ctx0" brushRef="#br0" timeOffset="32708">4691 7423 21,'-12'14'16,"-1"1"0,-2-1 0,3 0-4,0-3 0,6 0-3,6-11-3,-10 17-1,10-17-1,-3 9 0,3-9 0,0 0-1,13-11 1,3-4 0,5-8 0,13-6 1,0-9-2,8-3 0,2-7 0,2 1-1,-5-1-1,0 5 1,-8 2-1,-7 9 0,-4 6 0,-4 5-1,-2 5 1,-4 3 0,-12 13-1,14-13 0,-14 13 1,0 0-1,11-5 1,-11 5 0,0 0-1,0 0 0,0 0 0,-6 9 0,6 1 0,4 3 1,-3 4-1,6 5 2,2 5-1,6 6 0,3 3 0,4 2 0,5 2 0,0 2 0,4-2-1,1-1 0,-1-3 1,-2-3-1,-2-5 0,-3-2 0,-4-6 1,-4-3-1,-3-4 0,-1-3 1,-12-10-1,11 13 2,-11-13-1,0 0 0,0 0 1,0 0-1,0 0 0,0 0 1,0 0-1,0 0-1,0 0 0,0 0-1,0 0-1,0 0-1,0 0-4,0 0-19,3 11-7,-3-11-2,-11-5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67,'19'6'21,"0"3"-6,5 5-10,1-2-14,2-1-9,1-4-2,5-1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36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29 2,'0'0'6,"0"0"1,-10-3-1,10 3-1,-11-1-2,2 1-1,9 0 0,-18 2 0,18-2 0,-17 2-1,7-2 0,10 0 1,-15 0 1,15 0 0,-11-3 2,11 3 0,0 0 0,0 0 0,-12-4 0,12 4-1,0 0-1,0 0-1,12-4-2,0 4 0,6 0 1,3 1 0,8-1 2,4 1 0,5 0 0,8 2 1,5-1 0,7 3 0,4-1 0,8 2-1,2 0-1,5 2 0,4 0-1,0 2 0,0-2 0,-1 0 0,-2-3 0,-5 1 1,-3-3-1,-4 0 1,-8-2-1,-4 0 0,-9-1 1,-5 1-1,-8-2-1,-5 2 1,-8-1 0,-5 0 1,-4 0-1,-10 0 1,0 0 0,0 0 0,0 0-1,0 0 1,-13-2-1,-2 0-1,-7 0 0,-7-1 0,-8 1 0,-6-1 0,-9 1 0,-6 0 0,-6 0 0,-2 1 0,-3 0 0,-1 0-1,-2 0 2,2-1-1,0-1 0,2 1 0,0-1 0,-1-1 0,0-1 0,1 2 0,6-2-1,1 2 1,8-1 0,5 1 0,8 0 0,9 1 0,7-1 0,9 1 1,3 0-1,12 2 0,0 0 0,10-2 0,11 3 0,12 1 0,12 1 0,11-1 0,12 1-1,10-1 1,10-1 0,6 0 0,8-1 0,1 0 0,0-1 0,-5 0 0,-6 0 0,-7 1 0,-9 0 1,-11 0-1,-14-1 0,-10 0 0,-12-1 1,-6 2 0,-8-1 0,-5-1 0,-10 2 0,0 0 0,0 0 0,-3-12-1,3 12 0,-20-6 0,6 3 0,-6 0-1,-4 0 1,-2 0 0,-7 1-1,-6 0 1,-5 0 0,-8 1 0,-5 1 0,-5 1 0,-8 3 0,-5 3 0,-3 2 0,-4 2 0,0 1 0,1-1 0,1 1 1,4-2-1,7-2 0,6-3 0,8-2 1,11-1-1,8-2 0,11-1 1,10-2-1,15 3 0,14-5 1,18 2-1,18-1 0,15 0-1,17 0 1,15-1 0,15 2 0,7 1 0,4 0 0,0 0 0,-6 2 0,-7-1 0,-11 1 0,-12 1-1,-18 0 1,-16 0 0,-14 0 0,-13 0-1,-10 2 0,-16-3-1,0 0 1,0 0-1,0 11 1,0-11-1,-18 6 0,3-5-4,1 2-8,-4-1-12,-4-6-2,1-2 1,-3-10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44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 6,'0'0'7,"0"0"1,0 0-1,0 0-1,0 0 0,0 0 0,0 0-1,11-5 0,-11 5-1,20-5 1,-4 2-1,4-1 0,7 1-1,6-1 1,8 1-1,10 0 1,9 0-1,8-1 0,11-1 0,7 0 0,8 1 1,4-2-1,4 2 0,-4-1 0,0 2-1,-3 2 1,-5 2-2,-8 2 1,-4-2-1,-9 0 0,-4-1-1,-9-1 1,-6 0 0,-6-4 0,-6 2 0,-8-2 1,-5 0 0,-10 1-1,-1 2 1,-14 2 0,14-4-1,-14 4 0,0 0 0,0 0-1,0 0-1,-21-4 1,-5 4-1,-8 1 1,-9 2-1,-11-1 0,-7 1 1,-10 1 0,-8-2 0,1 1 0,-5-3 0,-1-2 0,-1 0 0,5 0 0,-4 1 0,4 0 0,3 1 0,5 3 0,8 2-1,7-2 1,8 0 0,7 0 0,14-1 0,8-1 0,11-3-1,9 2 1,33-5-1,12 3 0,16 2 1,19 1-1,16 1 0,14 3 1,6 2 0,-2 1 0,-6 2 0,-11-2 0,-16-1 1,-17-1-1,-18-2 0,-14-2 1,-11-1-2,-21-1 1,0 0-2,-22-2 1,-11 1-3,-13 4-5,-18 2-16,-20-4-1,-13-1 0,-11-12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49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4,'0'0'7,"0"0"0,0 0-3,0 0-1,0 0 0,0 0 0,0 0 0,24 4 2,-1-4 1,9 0 1,8 1 0,8 0 2,9-1-1,9 4-1,5-3 1,7 2-1,3 0 0,4 4-2,-1-4 0,4 2-2,-2-1 0,-1 1-1,-2-2 0,-4-1-1,-6-1 0,-2 0 0,-6-2 0,-4 1 0,-8 0 0,-6-1 0,-7 0 1,-8 1-1,-7-1 1,-6 1 0,-6 0-1,-3 0 1,-10 0 0,0 0 0,0 0-1,0 0 0,0 0 0,0 0 0,0 0 0,0 0 0,0 0-1,0 0 1,0 0-1,0 0 0,0 0 1,0 0-1,0 0 0,0 0 0,0 0 0,0 0 0,0 0 0,0 0-2,0 0-2,0 0-3,0 0-13,15 1-8,-2-4-1,10-3-1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<inkml:trace contextRef="#ctx0" brushRef="#br0" timeOffset="696.0398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<inkml:trace contextRef="#ctx0" brushRef="#br0" timeOffset="1433.0818">2678 5968 645,'-4'21'2709,"4"-21"0,-9 18-2322,9-1 129,0 0 0,0 1 258,0-1 129,0 6 129,0-1 258,5 10 0,-5-2-129,5 7-387,-3 2 0,2 3-387,-2 0 0,0 1-129,-1-6-129,-1-3-129,0-1 0,0-8 0,0-4-129,0-6 129,1-3-258,-1-12-129,1 15-645,-1-15-1032,0-9-1806,0 9-258,-1-28 129</inkml:trace>
  <inkml:trace contextRef="#ctx0" brushRef="#br0" timeOffset="1953.1117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<inkml:trace contextRef="#ctx0" brushRef="#br0" timeOffset="2996.1713">3511 6203 1,'-14'0'3095,"14"0"-128,0 0-1677,0 0-387,0 0 0,0 0-129,13 4 129,6 0 129,-2-4 0,8 1 129,-2-1-129,11 3-258,0-3 129,6 5-516,2-3 129,4 4-258,1-2-129,4 4 0,-3-2 129,0 0-516,-2-1 258,1 1 0,-8-1-129,-3-1-129,-2-1-387,-11-3-1032,1-3-2580,-7 1 258,-17 2-645</inkml:trace>
  <inkml:trace contextRef="#ctx0" brushRef="#br0" timeOffset="3484.1992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<inkml:trace contextRef="#ctx0" brushRef="#br0" timeOffset="6788.3882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<inkml:trace contextRef="#ctx0" brushRef="#br0" timeOffset="7206.4121">5002 6072 1032,'0'-18'3612,"11"12"-129,5-4-2322,3-4-387,6 2-129,1-3-258,5 3 0,4 0-129,-1 0 0,4 3-129,0 1 0,4 5-258,-2-4-645,3 7-1290,5 1-1677,-9-1 0</inkml:trace>
  <inkml:trace contextRef="#ctx0" brushRef="#br0" timeOffset="7632.4365">5720 5952 1,'-11'0'3095,"11"11"-1805,0-11 0,13 0 258,-13 0-129,31 0 258,-14-8-129,11 5-129,-5-6-258,9 5-258,-4-4-258,8 2 0,-5-1-258,4 3-258,-1-3 129,-1 2-258,1 3-258,-4-5-387,4 7-2064,-6 0-1548,-7-2-258,-2 0 0</inkml:trace>
  <inkml:trace contextRef="#ctx0" brushRef="#br0" timeOffset="8772.5017">6975 5970 2193,'0'0'2838,"0"0"-2322,0 0-129,12 0 387,-12 0 0,4 8 129,-4-8 0,3 24 0,-3-8 0,1 8 0,-1 5-129,0 11-387,0-1 258,0 9-387,0 0 0,0 1-129,0-2 129,-3-2-258,2-9-129,-2-9-258,3-2-1290,0-7-2193,0-18-129,0 0 0</inkml:trace>
  <inkml:trace contextRef="#ctx0" brushRef="#br0" timeOffset="9260.5296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<inkml:trace contextRef="#ctx0" brushRef="#br0" timeOffset="9919.5672">7750 5841 2967,'5'18'4386,"-5"-18"-387,5 24-129,-2-5-3483,0 3-387,-1 7 129,0 5 0,4 4 129,-6 4 129,5 7-129,-3-6 129,4 6-129,-2-5 0,2-1 0,-1-5-129,1-6-258,-1-5 0,-3-11-129,4 1-645,-6-17-1806,0 0-1677,0 0-129,-2-12 129</inkml:trace>
  <inkml:trace contextRef="#ctx0" brushRef="#br0" timeOffset="10381.5938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50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21,'0'0'12,"0"0"-1,11 5-2,-11-5-3,21 0-1,-7 1-2,4-1 0,4 1 0,2 5 0,10-3 1,5 3 1,3-3-1,4 5 0,4-3 1,5 3-2,6-3 1,6 0 0,-2-3 0,2 3 0,-2-3 0,4 0-1,0-3 1,-5 1-1,-3-2 0,-3 2-1,-2-1 0,1 2 0,-3-1-1,0 3 0,-4 0 0,-2-1 0,-4 0 1,-3 0-1,-11-1 1,-3 0-1,-7-2 1,-6 1-1,-4-1 0,-10 1 0,10-1 0,-10 1 0,0 0 0,11-7-1,-11 7 1,12-10-1,-12 10 1,14-8-1,-1 4 0,-1 1 0,0 0 0,0 1 0,1-1 0,0 1 0,-1 1 0,-1-1 1,-11 2-2,14-3 2,-14 3-1,9-1-1,-9 1 1,0 0 0,0 0-1,0 0 1,0 0-1,0 0 0,0 0 1,0 0-1,0 0 0,5 12-1,-5-12 0,1 17-3,3 0-6,-8-1-12,1 2-6,-3-3 1,6-15-1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1:39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8,'0'0'14,"0"0"0,0 0 0,0 0-3,0 0-2,0 0-1,0 0 0,0 0-2,0 0-2,0 0-1,0 0 0,0 0-1,4 14 1,-5-5 0,2 3-1,-1 3 1,1 6 0,2 2 0,0 8 0,-1 5 0,7 5-1,0 5 0,1 8-1,3 1 0,0 0 0,0-1 0,1-3 0,1-5-1,-3-7 1,-2-8-1,2-6 1,-4-8-1,-1-4 2,-7-13-1,11 14 1,-11-14 1,0 0 0,0 0 0,12-20 0,-7-3 0,4-8-1,4-11 0,2-7-1,5-8 0,1-3-1,0 0 1,1 2-1,-1 4 0,-2 7 1,-2 8-2,-4 8 2,-1 7-2,-5 4 2,0 7-2,-5 2 0,-2 11 0,3-11-4,-3 11-7,0 0-12,0 0-6,0 0-2,0 0 2</inkml:trace>
  <inkml:trace contextRef="#ctx0" brushRef="#br0" timeOffset="801">669 124 13,'0'0'12,"0"0"0,-9 3-1,9-3-1,0 0-4,1 12-1,2 0-1,1 3-1,0 7 0,2 7 0,-3 6 2,2 8-3,-1 2 1,0 5 0,-3-2 0,2 0 0,-2-6-1,0-5 1,-2-7-1,3-6 1,-3-9 1,2-5-1,-1-10-1,0 0 0,-8-25 0,5 0 0,-2-9 0,1-7-1,0-8-1,2-7 0,3 0 0,1 0 0,4 4-1,4 5 1,4 3 0,4 7 0,3 6-1,4 7 1,1 7 0,3 4 0,1 7 0,1 5 0,-1 7-1,-2 6 1,-4 7 0,-4 6 0,-3 1 0,-5 4 1,-7-1 1,-3 2 1,-9-4 0,-6-1 0,-5-5 2,-2-2-2,-9-5 2,-2 0-2,-6-6 1,1-1-2,-1-3-1,5-2 0,2-2-1,7-1 0,5 1-3,2-6-4,16 6-5,-6-11-12,13-1-7,7-2 0,5-4 1</inkml:trace>
  <inkml:trace contextRef="#ctx0" brushRef="#br0" timeOffset="1502">1513 112 7,'0'0'25,"5"-11"0,-5 11-1,-12-11-6,12 11-5,-15-6-4,15 6-1,-24 4-3,8 5-1,-7 3-1,-3 7-1,-4 9 0,-5 7-1,-6 10 1,-1 6-1,-2 9 0,1 7 0,4 4 1,5 2-1,3-4-1,9-2 1,7-6 0,10-7-1,11-8 1,9-9-1,11-10 1,7-7-1,6-8 1,6-6 0,1-5-1,-1-3 1,-4-3 0,-4 0-1,-9 0 0,-7 2 1,-7-1-1,-14 4 0,13-2-3,-13 2-7,0 0-18,-7-10-2,7 10-1,-14-22-1</inkml:trace>
  <inkml:trace contextRef="#ctx0" brushRef="#br0" timeOffset="2944">1542 721 2,'-11'-2'10,"11"2"-1,-18-5-1,9 1 1,-3 0-1,-1-2 2,1-4-1,3-3-2,0-5-1,5-2-1,4-5-1,5-3-3,7-2 0,6-2 0,8 1-2,6 5 1,4 3 0,5 6-1,-2 5 0,0 6 1,-2 8 0,-6 6 0,-10 7 0,-6 7 1,-8 4 1,-5 2 0,-8 0 1,-3 3 1,-7-2 0,-1-1 0,-3-5 0,2-3 0,-5-8 0,2 1-1,-1-7-1,-1-3-1,0-3-2,0-5-2,1 0-2,-2-8-2,8 3-6,1-7-11,3-6-1,9 1 0</inkml:trace>
  <inkml:trace contextRef="#ctx0" brushRef="#br0" timeOffset="3435">1842 193 4,'-11'2'19,"11"-2"-7,0 0-2,0 0 0,0 0 2,0 0-3,0 0 1,0 0-3,-1 14 0,-2-3-1,1 8-2,-4 2 1,3 9-2,-2 4 2,0 8-2,-3 2 0,1 5-1,-1-2 0,2-2 0,3-4-3,-1-6-3,6-3-4,-1-11-6,5-6-13,6-8 0,-3-9 0,6-5 0</inkml:trace>
  <inkml:trace contextRef="#ctx0" brushRef="#br0" timeOffset="3805">1952 536 28,'-7'27'17,"0"-1"0,2-2-1,5 2 0,-1-8-5,9 3-3,3-8-2,5-1-1,3-8-1,5-4-1,0-5-1,3-4 1,-3-8-1,-1-3 1,-7-3-1,-1 0 0,-8-2 0,-2 3 1,-6 1-1,0 3 0,-2 3 0,0 3 0,-1 3-1,4 9 0,-6-11-1,6 11-1,0 0-1,0 0-4,0 0-6,0 0-6,0 0-10,0 0-2,0 0 0,8-10 1</inkml:trace>
  <inkml:trace contextRef="#ctx0" brushRef="#br0" timeOffset="4176">2286 441 3,'8'10'0,"-1"1"3,-1-1 3,-1 2 3,-4-1 4,-2-1 3,0 4 0,-4-5 0,4 5 0,1-14-4,-1 21-1,1-21-1,9 15-3,1-13-2,11-3-2,2-4 0,7-4-1,1-3 0,1-1-1,-4-2 0,0 2-1,-6 0 0,-7 5 1,-5 2 0,-10 6-1,0 0 0,0 0 0,0 0 0,1 13 0,0-2 0,1-1 1,4 1-1,3 1 0,5-2 1,5-2 0,2-4 0,3-4-1,0-4 1,3-3 0,-5 0 0,-1-3-1,-7 2 1,0 1 0,-14 7-1,13-8 0,-13 8-1,0 0 1,8 18 0,-5-1 0,2 3 0,-2 4 0,2 2 0,2 1-1,2 1-3,-3-8-6,7-1-11,-3-11-10,1-8 0,4-11 0</inkml:trace>
  <inkml:trace contextRef="#ctx0" brushRef="#br0" timeOffset="4727">3038 412 16,'5'21'16,"-7"0"1,4 7-13,1 6-1,-2 5 2,0 8 1,-4-1 2,3 7 2,-3-6 0,2 3 1,-4-10 0,3 0-2,-2-12-1,4-2-2,-2-10-1,2-4-1,0-12-1,0 0-1,0 0 0,0 0-1,0-22 0,-1-1-1,0-9 0,1-8-1,2-6-1,3-6 1,4-2-1,5 3-1,4 3 2,6 4-1,3 8 2,4 6-1,1 9 1,0 6 0,1 7 1,-1 7-1,-1 6 1,-5 5 0,-3 5-1,-3 6 1,-9 3 0,-3 2 0,-7 2 0,-4 1 2,-8-2-1,-4 0 1,-4-6 0,-5-3 0,-3-5 1,-2-4-2,-2-6 0,1-4-2,3-3-3,0-8-7,11-3-15,1-5-6,8-2-2,8-7 1</inkml:trace>
  <inkml:trace contextRef="#ctx0" brushRef="#br0" timeOffset="5838">3538 552 18,'0'0'12,"-3"13"1,3-13 0,10 12-1,0-12-3,9 0 0,1-5-3,7-4-1,1-4-2,3-4 0,-4-1 1,-1-1 0,-6-1 2,-4 5-1,-7-3 0,-1 6 1,-9 0-1,1 12-1,-10-13-2,1 10 0,-3 4-2,-3 4 0,-3 5-1,-5 4 1,-1 5 0,-3 4 0,-1 3 0,1 3 0,3 0 1,2-1-1,3-3 0,7-2 1,5-6-1,8-2 1,8-6-1,6-4 1,5-5-1,5 0 1,1-2-1,1 0 0,-3 2 0,-1 2 0,-4 3-1,-3 2 1,-1 7 0,-1-1 0,4 3-1,5-1 1,2-2 0,5-5 0,4-4 0,1-5 0,0-6 0,-1-7 0,-5-4 1,-8-6 0,-6-4 0,-7-1 0,-10 1 1,-6 0-2,-8 5 1,-4 2 0,-4 8-1,-3 5-1,-1 9-1,-4 6-1,7 4-3,-3-3-3,10 8-2,-2-9 0,20-7-2,-15 5-2,24-10-1,2-13 2,10-3 5,5-6 4,4-8 4,6-6 3,-1-4 2,2-1 4,-6-1 2,0 1 0,-5 4-2,-3 5 1,-6 4-2,-4 8-2,-6 6-1,-1 8 0,-6 11-2,3-11-1,-3 11 0,0 0 0,-4 13 0,1 3 0,-4 7 1,1 9 1,-4 6 1,0 9 0,-1 3 1,2 4-1,-2 0-1,4-4-4,6-1-13,1-5-13,2-12-2,3-8 0,1-13 0</inkml:trace>
  <inkml:trace contextRef="#ctx0" brushRef="#br0" timeOffset="6990">4387 0 23,'0'0'21,"0"0"-1,0 0-4,0 0-4,0 0-4,3 14-3,6-1-2,1 0 1,5 6-1,0 1 1,4 6 0,-2 2-1,4 6-1,-2 4 1,1 6-2,-2 5 1,-3 5-1,0 5 1,-4 3-2,-1 1 1,-2-2 1,-6 0-2,-5-1 2,-4-3-1,-2-2 1,-6-6 1,-4-2-1,-5-2 1,1-3-1,-5-2-2,0-9-10,0-4-19,0-8 0,0-18-3,3-14 2</inkml:trace>
  <inkml:trace contextRef="#ctx0" brushRef="#br0" timeOffset="9383">4856 559 13,'0'0'15,"0"0"-1,0 0-1,3 13-1,-3-13-2,24 10-1,0-4-3,12-3-1,9 2 0,10-3-2,9 1-1,-2-5 0,4 2-2,-8-2 0,-7 1 0,-10-1 0,-10 1 0,-11 2-3,-11-3-5,-9 2-16,0 0 1,-2-18-1,-3 6 1</inkml:trace>
  <inkml:trace contextRef="#ctx0" brushRef="#br0" timeOffset="9654">5170 310 6,'0'0'19,"-15"4"0,15-4 0,16 13-11,2-6-6,8 2 1,9 2 0,5 3 1,5 1 0,5 2-1,0-2-1,-2 1 0,-7-2-1,-5 0 0,-10-3 1,-5 1 0,-9-2 1,-6 2 0,-9 0 1,-6 3 0,-7 3 1,-4 5 0,-8 1 0,-2 7-1,-5-2-1,-1 3 1,-3-2-1,4 2-1,0-6-1,7-2 0,5-4-1,3-6-1,7-2-1,3-6 0,10-6-4,0 0-5,18-14-17,2 0-1,2-8 2,9-4-1</inkml:trace>
  <inkml:trace contextRef="#ctx0" brushRef="#br0" timeOffset="12317">5928 258 4,'0'0'7,"0"0"0,0 0-1,0 0 0,0 0-1,0 0-2,0 0-1,0 0-1,0 0 0,0 0-1,0 0 1,0 0 0,0 0-1,0 0 1,0 0-1,0 0 1,0 0-1,0 0-1,5-10-2,-5 10-4,3-12-3,-4-1-3</inkml:trace>
  <inkml:trace contextRef="#ctx0" brushRef="#br0" timeOffset="13639">6005 168 17,'0'0'10,"0"0"3,0 0 0,0 0-1,0 0-1,0 0 0,0 0-4,0 0-1,0 0-2,0 0-1,0 0-2,0 0 0,-1 13-1,3-1 0,2 8 0,2 5 0,0 6 0,-1 8 0,2 6 1,-1 6-1,2 6 1,-1 1-2,-1-1 2,1-1-1,1-3 0,1-2 1,-2-6-1,1-5 1,0-6 0,-2-9-1,0-4 1,-1-3 0,-1-7 1,0-1 1,-4-10 1,0 0-1,11-22 1,-4 1-1,-1-13 0,6-10-1,3-13 0,5-8-2,2-7-1,2 2 1,1 0 0,0 3 0,-1 5 0,-1 10 0,-7 8 1,-2 9-1,-3 5 0,-3 6 1,-1 5-1,-2 4-1,0 4-1,-4 0-2,-1 11-4,6-12-13,-6 12-7,0 0 0,0 0 1</inkml:trace>
  <inkml:trace contextRef="#ctx0" brushRef="#br0" timeOffset="14290">6812 140 23,'0'0'23,"0"0"1,0 0-5,-9 16-8,-2-5-4,-1 9-3,-6 5-1,-6 12 0,-6 11 0,-5 11-1,-5 6 1,-2 7 0,2 0-1,5 1 0,4-6-1,10-4 0,7-9 1,11-9-2,11-9 2,8-5-2,8-8 1,3-4-1,2-3 1,2-5-2,1-4-1,-5-3-1,-1 0-6,-5-4-11,-6-6-8,3-2 1,-8-8-1</inkml:trace>
  <inkml:trace contextRef="#ctx0" brushRef="#br0" timeOffset="14681">6849 770 6,'-18'-8'20,"0"-8"-3,0-1-4,9-5 1,4-4-2,7 2-1,6-1-3,8 1-3,6 2-1,6 2-3,1 6-1,2 5 0,-1 7 0,-2 4 0,-4 6 0,-6 8 0,-3 5 0,-6 7 1,-5 1 0,-4 5 1,-5-3 1,-2 3 1,-7-6 0,-1-1 1,-6-7-1,0-4 1,-5-8-2,0-3-1,0-7-4,1-10-7,7-3-10,3-8-9,5-9-2,7-5 2</inkml:trace>
  <inkml:trace contextRef="#ctx0" brushRef="#br0" timeOffset="15061">7022 266 6,'6'9'2,"-6"-9"1,3 16 4,-3-5 1,-2-1 4,-3 6 1,-1 1 2,3 5-1,-4 4 0,6 7-2,0 3-3,3 7-2,-1 2-1,6 1-1,-2-1-1,5-1 0,0-5-1,7-3-1,1-7-1,8-6 0,5-5-3,2-7 0,6-4-1,-1-8 0,-1-6 0,-4-5 1,-5-7 1,-7-2 2,-5-5 1,-6-1 1,-6-1 1,-1 2-1,-5 2-1,0 5 0,-1 5-2,-1 1-4,4 13-7,0 0-11,-11-5-8,11 5 2,0 0-1</inkml:trace>
  <inkml:trace contextRef="#ctx0" brushRef="#br0" timeOffset="15552">7403 563 36,'0'0'18,"-9"10"1,9-10 0,-6 9-5,6-9-5,-1 10-3,1-10-1,2 13-1,1-4-1,-2 2-1,2 4 1,-2 1-1,2 6 1,0 0-2,0 3 0,0-2 0,3 1 0,-1-3-1,2-4 0,1-4 1,2-5 0,2-7-1,2-5 1,4-6-1,0-6 1,2-7-1,2-2 0,-4-5 1,0 0-2,-3 0 2,-2 2-2,-3 4 2,-2 3-1,-2 6 0,-2 4 0,-4 11 0,4-12 0,-4 12-1,0 0 1,0 0-1,0 0 1,-3 14-1,1-4 0,-1 2 1,2 3-1,-1 1 1,1 3 0,2-2 1,2 0-1,2-1 0,0-1 1,1-4-1,3 0 1,1-5-1,1-2 0,3-5-1,0-3 1,0-2 0,3-6-1,0 0 0,-1-3 1,0 0 0,-3 1 0,-3 2 0,1 2 0,-11 10 0,14-14 0,-14 14 0,0 0 0,9 1 0,-9-1 0,7 11-1,-7-11 1,4 14 0,-4-14 1,10 14-1,-10-14 1,20 8 0,-4-10-1,4-2 0,3-5 1,-1 1-1,1-1 0,-2-1 0,-5 2 0,-2 3 0,-5 2 0,-9 3 0,0 0 0,9 13 0,-4-2 0,0-1 0,5 1 0,1 0 0,6-2 1,2-3-1,1-4 1,1-2 0,0-2-1,-3-1 1,-2 0 0,-4 0-1,-3 3 0,-9 0 1,14 12-1,-8 0-2,-2 0-2,8 7-7,-4-7-9,5 0-8,4-3-2,-1-9 1</inkml:trace>
  <inkml:trace contextRef="#ctx0" brushRef="#br0" timeOffset="16513">8479 642 6,'-9'26'6,"2"8"-1,-2 4 1,3 5 1,-1 6-1,1 3 1,4-1 2,-5-3 0,4 0 1,0-9 1,1-3 1,-3-11-2,6-3-1,-3-11-1,3-1-2,-1-10-1,0 0-1,0 0-2,-4-10 0,-1-7 0,-2-4-1,2-10 0,0-9 0,3-7-2,1-8-1,6-2-1,4-3 0,9 3 0,6 3 0,5 7 1,4 6 0,5 10 1,2 7 1,3 9 1,-3 9 0,-3 6 0,-4 6 1,-3 7-1,-5 8 0,-9 3-1,-7 4 2,-8 0 0,-3 2 1,-7-4-1,-3-2 1,-5-7 0,-3-3 0,-1-9-3,-2-5-2,4-1-7,-2-6-13,6-5-7,3-2-1,5-4 1</inkml:trace>
  <inkml:trace contextRef="#ctx0" brushRef="#br0" timeOffset="17124">8786 724 27,'0'0'23,"11"4"0,2-5 1,-1-2-18,4-3-3,2 1-2,0-1 0,3-1-1,-2 1 0,1-3 1,-4 1-1,1-2 1,-5-1 0,-1 0 0,-3-1 0,0 0 0,-5 0 1,2 1 0,-3 1 0,-2 10 0,-1-13-1,1 13 1,-10-2-1,0 6 0,-5 4 0,-3 4 1,-4 3-1,0 2 1,1 2 0,0 1 0,5-2 0,3 1 0,6-4 0,5 0-1,5-2-1,4 1 1,2-1 0,3 0-1,-1-1 1,3 2-1,-3-1 0,3 1 1,0-1-1,-1 0 0,2-3 1,1 0 0,5-3-1,2-1 1,3-3-1,1-3 0,-2-2 1,1-3-1,-4 0 0,-1-2 0,-5 0 1,-3-2 0,-5 0 0,-5 0 0,-3-1 0,0 10 0,-6-17-1,6 17 0,-24-15-1,4 9-2,-1 6-4,-5-4-3,4 7-6,-3-3-5,5 2-6,2-1-1,7-4 1</inkml:trace>
  <inkml:trace contextRef="#ctx0" brushRef="#br0" timeOffset="17725">9181 571 16,'34'-47'17,"-7"-3"-2,-1 6-3,-9 6-3,-4 5-3,-3 10-2,-6 4 0,-3 10 1,-1 9-1,0 0 0,-15 3-1,11 7 0,-2 6 0,0 8 2,-1 7 0,2 10 1,-4 6 1,4 8 0,-2 1-2,7 4 0,-3-3-2,5-2-1,2-2-3,-2-10-9,7-4-17,0-6-3,0-10 1,-2-8 0</inkml:trace>
  <inkml:trace contextRef="#ctx0" brushRef="#br0" timeOffset="18226">9385 133 10,'0'0'17,"0"0"-1,0 0-9,0 0-1,12 14 0,-1-3-1,6 6 0,7 5 0,3 3 0,4 8-1,3 4-1,4 6-1,0 5-1,-3 7 0,-4 3 0,-5 2 1,-6 2 1,-6-1 0,-6-4 2,-8 0 1,-11-9 0,-2-2 0,-11-8 0,-2-2-1,-9-7 0,0 1-2,-5-5-2,-1-3-2,2-1-7,-3-6-12,1-7-8,5-6-1,4-11 0</inkml:trace>
  <inkml:trace contextRef="#ctx0" brushRef="#br0" timeOffset="18817">10147 250 11,'6'22'12,"-6"4"-2,3 9 0,-2 7 0,-3 9-1,1 10 1,-7 5-1,1 8 0,-1 2-1,3 0-1,-5-7-1,4-6-1,0-13-1,3-7-1,1-14 0,2-9 0,0-20-2,0 0-1,2-16-2,-3-12-1,2-9-2,-2-14-1,4-7-1,-1-13 0,4 0 3,0 2 3,-3 5 3,3 8 1,-1 9 3,2 12-1,-4 9 1,1 12-1,-4 14-2,3-9-2,-3 9-1,11 20 0,-4 2-1,3 9 1,0 11 0,5 6 1,5 7 0,1 3 1,-1 1-1,3-3 0,0-9 0,0-5 1,-3-12 0,-1-7 0,-8-8 1,4-6 0,-6-13-1,1-8 0,-6-10 0,0-9-1,-5-11 0,0-11 0,-1-10-1,-2-5-1,-3 1 2,-1 2-2,3 5 0,-4 9-2,6 11-3,-2 7-8,3 15-8,-1 8-7,3 10 0,0 0 1</inkml:trace>
  <inkml:trace contextRef="#ctx0" brushRef="#br0" timeOffset="19428">10581 359 3,'6'19'14,"2"13"-2,-5 1-1,-1 13-15,4 6 1,-4 5 1,-1 3 4,1 2 2,0-1 5,-2-5 2,0-3 3,0-12 1,5-1-2,-5-13-1,4 0-4,-3-10-1,2-3-3,-3-14 0,5 14 0,-5-14-2,0 0 1,0-24-2,-1 0 0,-4-8-2,-2-11-1,1-9-2,-4-11 0,4-2 0,0-1 1,4 3 1,2 5 0,3 6 3,7 10 1,5 7 0,6 11-1,4 5 1,6 7-2,6 4 1,3 4-1,2 3 0,1 6 0,-5 2 0,-4 3 0,-7 6 0,-9 3 0,-14 5 0,-11 2 1,-9 3 0,-10 1 1,-9-2 0,-1-1 1,-5-7-1,1-3-1,6-5-5,1-7-16,7-11-7,12-5-1,5-10-1</inkml:trace>
  <inkml:trace contextRef="#ctx0" brushRef="#br0" timeOffset="20419">11579 124 11,'0'0'16,"0"0"-6,0 0-2,0 0-1,0 0 0,0 0-1,0 0 2,-9 5-1,0 4 1,-4 3-2,-3 6 0,-7 6 1,-3 9-1,-7 6 1,-1 9-2,-6 7 1,-3 10-1,-4 6 0,3 7-1,3 0-1,6 4-1,5-2 0,9-2 0,9-5-1,10-7 0,8-10 0,6-7-1,7-7 0,6-9-1,6-5-4,-2-15-5,5-3-13,0-8-6,0-10-1,1-9 1</inkml:trace>
  <inkml:trace contextRef="#ctx0" brushRef="#br0" timeOffset="20800">11728 622 14,'0'0'20,"0"0"0,-7-15 1,1 5-13,-3 6-2,-6-3 0,0 3 0,-8-1-1,-1 7 1,-1-1 0,1 4-1,2 1-2,2 5-1,5 2-1,6 2-1,8 4 0,10 0 0,0 2-1,7 2 1,4 0-1,0 1 0,-2-1 0,-3 0 0,-5-2-1,-8 1 2,-4-1 0,-9 2 0,-8-2 2,-3-3 0,-5-1 1,1-2 0,-3-3 1,6-3-1,0-6 0,5-2-2,2-3-3,7-9-4,11-1-7,3-8-9,9-4-6,6-5 0,6-5 1</inkml:trace>
  <inkml:trace contextRef="#ctx0" brushRef="#br0" timeOffset="21190">11730 601 7,'15'-7'15,"-15"7"-3,17-5-3,-17 5-5,14 6-1,-14-6 0,11 13 0,0-3 2,-1 2 0,2 3 0,4 0 0,7 6 1,0-1 1,5 5-3,-2-2 1,-1 5 0,-3-3 0,-3 2 0,-5 0 1,-7 2-1,-8-4 0,0 1-1,-7-3 1,-4 0-1,-4-7 0,-3 0-1,-8-8 0,2-4-1,-5-5 0,1-4-1,-1-4-2,5-6-2,5-2-6,1-5-4,18 3-4,3-6-5,13 0-7,9 0 1,12-2 1</inkml:trace>
  <inkml:trace contextRef="#ctx0" brushRef="#br0" timeOffset="21661">12278 768 12,'5'-16'15,"5"10"0,-4-4-4,3 1-6,-2-2-4,3 2-10,-10 9-7,9-14-1,-9 14 0</inkml:trace>
  <inkml:trace contextRef="#ctx0" brushRef="#br0" timeOffset="22041">12344 726 6,'0'0'10,"0"0"-7,0 0-3,0 0 1,0 0 0,0 0 1,0 0 3,0 0 1,0 0 1,0 0-2,0 0 0,0 0-2,0 0 1,0 0-1,0 0 0,-9-6 1,9 6 1,0 0 0,-9 0-1,9 0 2,0 0-3,0 0 1,0 0-2,-12 1 0,12-1-1,-11 5 1,2-1 0,-3 5 1,-6 1 2,-3 7-1,-5 2 2,-2 5-1,-1 3 1,5 6-1,0-2 0,3 2-2,7-3-1,7-3-1,10-3-1,7-7-5,9-5-5,3-10-8,7-6-9,5-11-1,3-6 0,2-8 0</inkml:trace>
  <inkml:trace contextRef="#ctx0" brushRef="#br0" timeOffset="22482">12539 388 1,'6'-17'12,"-6"5"0,0 12-3,0 0 0,0 0-1,-9 6 1,2 3 0,3 6 1,-6 1 2,4 7-2,-9 3 0,6 8-2,-4 4 0,1 9-2,0 2-2,6 5 0,-1-3-1,4 4-1,2-2-1,1-4 0,0-9 0,4-6-1,-3-8 0,1-5 0,-2-4 0,0-17 0,0 0 0,0 0 0,4-15-1,-3-9 1,4-9 0,2-7 1,3-9-1,7-7 0,4-4 1,4 0-1,5 2 2,6 5-2,2 4 1,-1 8 0,0 7 0,-2 8-1,-7 6 1,-3 7-1,-6 5-4,-7 3-4,-12 5-4,0 0-8,-13 11-10,-12-1 1,-5 3 0</inkml:trace>
  <inkml:trace contextRef="#ctx0" brushRef="#br0" timeOffset="22943">12340 588 39,'-3'15'25,"5"1"0,11 7-9,8 7-11,6 6-3,6 4-1,9 7-3,-2-1 1,4-4 0,-2-4 2,-3-8 1,-4-4 2,-8-11 1,-3 0 0,-8-11-1,-3-3-3,-1-1-5,-12 0-16,11-11-7,-9-2 1,-2-2-2</inkml:trace>
  <inkml:trace contextRef="#ctx0" brushRef="#br0" timeOffset="23453">13091 822 31,'0'0'25,"0"0"-2,0 0 2,-22-14-12,0 12-15,0 3 0,-9 1 0,0 2 1,-2 4-1,5 1 3,4 1-1,6 1 1,7 2 1,5 1 0,9-2 1,4 3-1,7 3 1,0-1-1,2 0 0,-3 0 0,-2-1-1,-5-2 1,-2 4-1,-11-6 2,0 0-1,-3-3 1,-5 1-2,2-2-1,-6-3-5,6 0-12,-5-4-10,2-7-2,-2-3 1,3-9 0</inkml:trace>
  <inkml:trace contextRef="#ctx0" brushRef="#br0" timeOffset="24255">13059 164 3,'0'0'19,"0"0"0,9 0-1,-9 0-9,15 12 0,-6 0-1,7 9-3,3 1 1,9 12 0,3 5 0,10 9-1,0 5-1,2 7-1,4 1 0,-3 5-1,-8 0 0,-8-3 0,-7 5 1,-17 1-1,-12 0 1,-14 2 0,-14-1 0,-11 2 1,-3-4 0,-5 4-1,-7-10 0,2-6 0,5-9 0,7-9-1,6-9 0,6-7-2,6-1-5,-1-11-21,5-6-4,2-8-2,1-8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1:0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1880-6 4,'0'0'5,"0"0"-1,9-1 0,-9 1 2,0 0 0,0 0 1,0 0 0,0 0 1,2 9 0,-2-9-1,5 13-1,-2-4-1,-1 2-2,1 3 0,1 3 0,-1 3-1,-1 2-1,-1 2 0,0 1 1,1 1 0,-1 1 0,2 1 0,-1-2 1,2 3-1,-1-2 0,1-1 0,-2 0 0,1-1-1,-2-4 0,-1 0 1,-1-4 0,1-4 0,-1-3 0,1-10 0,-3 12 0,3-12 1,0 0-1,0 0 0,0 0-1,0 0 0,0 0 1,0 0-1,0 0 0,0 0 0,0 0 0,0 0-1,0 0 1,0 0-1,0 0 0,0 0 0,0 0 0,0 0-1,0 0 1,0 0 0,0 0-1,11 1 1,-11-1 0,9 0 0,-9 0 0,14-1 0,-5 2 0,3-1 0,2 1 0,0-1 0,5 1 0,1 0 0,3 0 0,4 0 0,2-1 0,3 1 0,6 0 0,5 1 0,1 1 0,5 1 0,3 1 0,2 0 0,4 1 0,2 0 0,1 1 1,1-1-1,2 0 0,3-1 0,1 1 0,1-1 0,1 1 0,2 0 0,1 0 1,-1 2-1,1-1 0,-4-1 0,1-1 0,0 1 1,0-2-1,-1-1 0,0 0 0,-1-1 0,2 1 0,3 0 0,-4 0-1,4 1 1,3 2 0,2-1 0,4 2 0,1-1 0,3 2 0,0-1 1,3 0-1,2 0 0,1 0 1,0-1-1,0-1 0,1 1 1,-2-1-1,2 2 1,-2-2-1,-1 0 1,-3 0-1,-1 0 1,-3 0-1,-1-1 1,-3-1-1,-2-1 1,-3-1-1,-3 0 0,1-1 0,-3 0 1,0 1-1,0 0 0,1 0 0,0 1 1,1 0-1,-1 0 1,-1-1-1,5 0 1,-4-1 0,2-1-1,-2-1 1,-1 1 0,0-2 0,2 2 0,-1-1-1,-1 1 1,4-1-1,3 1 0,2-1 0,2 0 0,3-1 0,0 0 1,0-2-1,1 1 0,1 1 0,0-1 0,-3 1 1,3 0-1,-1-1 0,0 0 0,-1 0 0,-1-1 0,-1 0 0,0 0 0,-2-1 0,0-1 0,-1 0 0,0 0 0,0 1 0,3-2 0,0 1 0,0 1 0,3-1 0,1 1 1,-1 2-1,-1 1 0,2 1 0,0 1 1,0 0-1,-1 2 0,0 0 0,2-1 1,-1 0-1,0 0 0,-3 0 0,0-1 0,-3 0 0,0 0 0,1 1 0,-5-1 0,0 0 1,-2 0-1,2-2 0,-3 0 0,0-2 0,-1 0 0,-2 1 0,1-1 0,2 1 0,-1 1 0,0-1 0,0 2 0,-1-1 0,1 0 0,1 0 0,-2-1 0,1-1 0,1 1 0,0-2 1,1 2-1,2 1 0,0 1 0,0 0 0,-1 0 0,1 1 0,-3 1 0,-3-1 0,-2-1 0,-5 0 0,-3 0 0,-4-1 0,-3 1 0,-2-1 0,-4 0 0,0 0 0,-4 0 0,2 0 0,0-1 0,-4 0 0,0-1 0,-3 2 0,-2 0 0,-4-1 0,-1 2 0,-6-1 1,-6 2-1,-1-1 1,-5 0-1,-2 0 1,-1-1-1,1 1 0,1-1 0,-1-1 0,3 1 0,1-1 0,1 1 0,1-1 0,-2-1 0,2 2 0,0 0 0,-1 0 0,-1 1 0,1 1 0,0 1 0,0 0 0,-1 0 0,0 0 0,-2 1 0,1 1 0,-1-1 0,-2 0 0,0 0 0,-10-1 0,16 2 0,-16-2 0,11 2 1,-11-2-1,0 0 0,0 0 2,0 0-2,0 0 1,0 0-1,0 0 0,0 0 0,0 0 0,0 0 0,0 0 1,0 0-1,0 0 0,0 0 1,9-8 0,-9 8-1,0 0 1,4-10 0,-4 10 0,4-12-1,-4 12 1,5-14-1,-4 4 0,3-1 0,0-3 0,0-1 0,0-4 1,-1-2-1,1-2 0,-1-4 0,1-2 0,-2-1 0,0 2 0,1 2 0,-2 4 0,0 1 0,-1 4 0,0 6-1,1 1 1,-1 10 0,4-12 0,-4 12 1,-1-9-2,1 9 1,0 0 1,3-11-2,-3 11 1,0 0 0,0 0 0,0 0 0,0 0-1,0 0 1,0 0 0,0 0-1,0 0 0,0 0-1,0 0-3,0 0-3,0 0-12,0 0-11,-12 4-1,5-13-1,-6-17 1</inkml:trace>
  <inkml:trace contextRef="#ctx0" brushRef="#br0" timeOffset="13289">23 1580 0</inkml:trace>
  <inkml:trace contextRef="#ctx0" brushRef="#br0" timeOffset="13349">23 1580 10,'0'0'10,"0"0"-2,0 0 0,0 0-4,0 0-1,10 1-3,-10-1 0,0 0 0,0 0 0,0 0 1,0 0 1,0 0 1,10 3 0,-10-3-1,16 2 1,-2 0-2,1 0 1,2 1-1,3 1-1,5-1 1,0 0 1,1 0 0,1-1 1,1 0 0,2-1 1,4 1 0,1-1 1,4 2-1,1-1-1,2 2 0,1-1 0,2 0-1,0-1 1,0 0 1,-1 0-1,2 0 1,0-1-2,2 2 1,0-1-1,2 2 0,0 2-1,3-1 0,2 0-1,1 0 1,1-2 0,1 1 0,-2-1 0,2-1 1,1 0-1,3 0 1,0 0-1,5 2 0,-1 0 0,1 0 0,3 2-1,2-1 0,-1 1 0,-1 1 1,0 0-1,-2 1 0,1-1 0,-1 1 0,0 0 1,-3-2-1,2 0 1,-2-2 0,-5-2 0,2 0 0,-2-1 0,0 0 0,-2-1 0,2 1 0,0-1 0,-1 1-1,1-2 1,3 2-1,-3-1 1,0 0-1,-2 0 1,-1 2-1,-1-4 1,2 2 1,-2-1-1,-2 0 0,0-1 0,3 2 0,-2-2 0,1 1-1,-1 1 1,-1 1-1,-2 1 0,-1-1 0,0 1 0,-2-1 1,2 2-1,-2-1 0,-1-1 0,0 0 1,-2 0-1,1 1 0,-3 1 0,0-1 0,-2-1 0,0 2 0,-3-3 0,-5 2 1,-3-3-1,-5 1 0,-4-2 1,-2 1-1,-4 2 0,-4-2 0,-2 2 0,1-2 0,-11 1 0,15 1 1,-15-1-1,12 2 0,-12-2 0,0 0 0,0 0 0,0 0 0,12-1 0,-3 3 0,3-2 0,2 1 0,5-1 0,-2 1 0,3-1 0,-1 1 0,-6-1 1,-3 0-1,-10 0 0,12-2-2,-12 2-9,8 16-18,-8-16-2,-22-14-1,-6-17 0</inkml:trace>
  <inkml:trace contextRef="#ctx0" brushRef="#br0" timeOffset="14981">27 1545 23,'0'0'22,"0"0"-2,0 0 2,3-11-15,-3 11-7,0-12 0,0 12 1,1-17 1,-4 4 2,1-1 1,0-4 1,-2-1-1,-1-3 2,2 3-2,-3-4 0,3 2-2,1-1 0,2 2-2,-2 0 1,3 2-1,0-1 1,0 3-1,0-1 2,1 2-1,-3 3-1,1 2 1,0 10-1,1-14 0,-1 14-1,0 0-1,0 0 0,0 0 0,0 0 0,0 0-2,0 0-1,0 0-3,0 0-3,11-1-8,5 6-11,7-1 0,3-4 1</inkml:trace>
  <inkml:trace contextRef="#ctx0" brushRef="#br0" timeOffset="15792">4935 1878 14,'6'-10'18,"-6"10"-1,8-20-2,-1 7-2,-3-6 1,5-1-3,-3-6 0,6 2-2,-5-4-1,2 3-2,0-1-2,1 3 0,-3 2-2,2 2 0,-2 3-1,-3 3 0,0 1-1,-4 12 1,5-14 0,-5 14-1,0 0 0,0 0 1,1-10-1,-1 10 0,0 0 0,0 0-1,0 0 1,0 0-1,0 0-1,0 0-4,0 0-5,0 0-9,0 0-10,-19 7 2,-2-18 0</inkml:trace>
  <inkml:trace contextRef="#ctx0" brushRef="#br0" timeOffset="18486">5975 1321 1,'0'0'0,"16"9"-1</inkml:trace>
  <inkml:trace contextRef="#ctx0" brushRef="#br0" timeOffset="18586">6015 1397 7,'0'0'4,"-2"10"0,2-10-1,-9 11 0,9-11-2,-8 19-1,5-8 1,-2 4-1,2 0 1,3 0 0,2 1 1,0 2-1,0-1 1,4-3 0,0 1 1,2-2 3,2-2 0,-2-2 1,3-2 0,-1-2 1,2 1-1,-1-4 0,2 1-1,-1-1-2,5 3-2,2 0-1,1 2 0,6 1-1,4 1 0,4 0 0,8 2 0,5-1 1,7 2-1,8-1 1,7 0-1,7 1 0,5 0 1,10 1 0,2-2-1,5 0 1,2-2 0,2-1-1,5-2 1,3 3 0,4-1-1,0 1 0,2 1 1,-1-1-2,2 0 2,-2 0-1,-1-1 1,-7-4 1,0-1 0,-4-3 1,4-1-1,-2-3 1,4-1-1,-3-1 0,4-3 0,3 0-1,3-1 0,1-2-1,0 3 1,-2 0-1,-1 3 0,-1 2 1,-1 4-1,-6 0 0,-4 1 1,-6 1 0,-6-1 0,-6-1 0,-8-3 1,-9-1 0,-10-1 0,-8-1 0,-10-1-1,-7 2 0,-6 0-1,-8 0 1,-5 2-1,-3 0 0,-10 3 0,10-3 0,-10 3 1,0 0-1,4-10 1,-4 10 0,-2-11 0,2 11-1,-2-17 1,-1 5-1,1-3 0,-3-1 0,0-2 0,-2-2 0,0-2 0,-3 1 0,-1-4 0,-1 0 0,-2 1 0,2 0 0,1 1 0,-2 1 0,1 3 0,2 0 0,5 5 1,0 2-1,0 3 1,5 9-1,-7-11 1,7 11-1,0 0 0,0 0-1,0 0-2,0 0-3,0 0-7,-4 18-15,3-7-2,1-11 1,0 0 0</inkml:trace>
  <inkml:trace contextRef="#ctx0" brushRef="#br0" timeOffset="20419">10823 1546 21,'0'0'14,"0"0"-1,9-11-2,-9 11-3,0 0-3,0 0-1,0 0-3,0 0 0,0 0-2,0 0 1,0 0-1,0 0 0,0 0 0,4 10 0,-4-10 1,0 15 0,0-4 0,0 0 0,0 0 0,1 1 0,1 0 1,0 1 0,2-2 1,3 0 1,0-1 0,2 0 1,2-1-1,0-1 1,1-2-1,0 1-1,0-1 0,-2 0 0,1 0-2,-2-1 1,0 2 0,2-2-1,-11-5 1,20 10 0,-5-5 0,4-1 0,2 1 1,6-1-1,3 0 1,5 1-1,5-2 1,4 3-1,3 0 0,2 3 1,3-2-1,5 2 0,2-1 1,4 1-1,2 2 0,1-3 0,3 1-1,3 0 1,-1 0-1,1 0 0,3-2 0,0 2 0,3-3 1,1 0 0,1-3 0,2-1 0,-4-5 1,4 0 1,1-3 0,0-2-1,-4-3 0,2 1 0,-4-2 0,1 4 0,2 2-2,-1 1 0,-3 3 0,-1 2 0,1 0 0,-4 2 0,-1-1 0,-1 0 0,-1 0 0,-5 0 0,-3-1 0,-3 1 0,-3 0 1,-4 0-1,-2 0 0,-3-2 0,-7-1 0,-3-1 0,-3-1 1,-4-1-1,-2-2 0,-2 3 0,-4-2 0,1 2 0,-3 0 1,-1 0-1,1 1 0,-2 1 0,-2-1 1,-1-1 0,-2 0 0,-3 0 1,1 0-1,-10 4 0,12-8 0,-12 8-1,11-7 0,-11 7 0,13-5 0,-13 5 0,14-10 0,-14 10 0,17-13 0,-17 13 1,16-19 0,-8 8-1,3-3 1,-5 1-1,3-3 1,0 0 0,-2-3-1,0 0 0,0 0 0,1-1 1,-5 2-1,5-1 2,-4 1-2,0 3 0,1 4 0,-1 2 0,-4 9-2,5-12 1,-5 12-3,0 0-4,1 11-6,-10-2-15,-4 0-2,1-11-1,0-11 1</inkml:trace>
  <inkml:trace contextRef="#ctx0" brushRef="#br0" timeOffset="22212">14741 1418 3,'0'0'12,"-5"-10"-2,5 10-1,0 0-2,0 0-2,0 0-1,0 0-2,0 0-1,0 0-1,0 0 0,1 10-1,-1-10 0,2 20 0,-1-9 0,2 6 1,1 3 1,3-1-1,1 3 1,4 2 1,2-1 0,5-1 1,2 3 0,4-4 0,4 0 1,1 0 0,5-3 0,4 1 0,-1-1-1,1-2 1,2 0-1,0-1 0,2-3 1,1-1-1,1-2 1,-1-5 0,5 1 1,5-7-2,7 2 1,0-4-2,5 2 0,6-3-1,4 1 0,2 0 0,3-2 0,-1 1 0,5-3 0,1-3 1,0 0 0,2-3-1,2 1 1,3-2-1,4 4 0,4 3 0,-2 2-1,5 5 0,0 3 0,-2 3 0,0-1 0,-3 1 0,-4 2 0,-7-1 0,-4 4 0,-5-1 0,-4 0 1,-6 2-1,-6 0 0,-9-3 1,-3 1-1,-7-4 0,-5-3 1,-9-3-1,-5 0 1,-4 0-1,-7-2 0,0 2 1,-14 1-1,12-4 0,-12 4 1,0 0-1,0 0 1,0 0-1,9-11 1,-9 11-1,0 0 0,6-13 1,-6 13-1,3-17 1,1 7-1,1-3 1,-2 0-1,0-3 1,1 1-1,-1-3 0,1-1 0,-1 0 1,2-7 0,-3 0-1,4-3 1,-2-4-1,1-1 1,0-1-1,1 1 0,-2 3 0,-1 8-1,-1 2 1,-2 5-2,2 7-1,-2 9-1,0 0-1,-10-1-5,6 13-6,-8 6-11,0 2-1,6 0 0,6-20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3:57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1977 36 10,'-2'29'6,"-2"7"-2,0 6 0,-3 5-1,-1 6-1,-3 7 2,-2 2 0,-3 4 1,1 1 1,1 2 1,2 4 0,2 2 1,4-3-1,7 0-1,2 0 0,5-2-2,1-2-2,1-6 0,2-8 0,1-4-1,-2-9 0,0-5 1,-2-11 0,-1-5 1,1-9 1,2-3 0,1-5 0,7-2 0,0-4-1,4-1 0,4-4-1,6 0-1,6-2-1,8 1 1,6-3-1,7 2 0,8-1 0,9 2 0,11 0 1,11 3-1,12-1 0,9 3 0,12 1 0,12 1 0,11 1 0,8 0 0,8 1 0,5 0 0,1 0 0,-2 1-1,1 1 1,-3-1 0,-5 1 0,-6 1 0,-8 1 0,-6-1 0,-8 1-1,-7-3 1,-13-1 0,-14 0-1,-11-3 1,-12-3 0,-10-1 0,-13 1 0,-11-2 0,-7-3 0,-9 1 1,-5-3 0,-8-3-1,-3-4 1,-5-2 0,-3-5 0,-4-5-1,-4-3 1,-4-6-1,-1-6 1,-4-5-1,-1-4 0,-2-6 0,-2-1 0,0-1 1,-1-2-1,1 1 1,1 5-1,-3 2-1,-1 6 1,-2 4-1,-1 1 1,1 8-1,-2 5-1,-2 5 1,0 4 0,-1 8 0,2 3 0,1 7 0,-3 4 1,-2 3 0,-2 2-1,-4 1 1,-8 2 0,-8-1 0,-6 0 0,-15-2 0,-15-1 0,-17-4 0,-13-2 0,-11-4 0,-12-3 0,-12-2 0,-10-2 0,-2 0 1,0 1-1,2 2 1,2 3-1,9 2 0,6 2-3,17 6-13,11 5-9,8-7-2,12-3 0,8-9 0</inkml:trace>
  <inkml:trace contextRef="#ctx0" brushRef="#br0" timeOffset="2594">3433 1213 1,'0'0'8,"0"0"-5,-11 0-3,2 5-4,-5 2 0,-6 1 0</inkml:trace>
  <inkml:trace contextRef="#ctx0" brushRef="#br0" timeOffset="2664">3311 1260 1,'-53'17'2,"-15"5"0,-14 4 0,-15 5 1,-16 3 0,-14 4 1,-14 5 0,-5-1 1,-6 2-1,-2 2 1,-4-7 0,1 4 0,5-3-1,2-3 0,5-2-2,2-2 0,10-3 0,7-4-5,11 0-7,10-10-7,20-2 0</inkml:trace>
  <inkml:trace contextRef="#ctx0" brushRef="#br0" timeOffset="3065">536 1472 5,'0'0'9,"0"0"-8,7 10-6,-7-10 0,0 0 0,9 8 5,-9-8 1,0 0 1,0 0 1,0 0 1,0 0 1,0 0-1,0 0-1,0 0-1,0 0 0,-8 11 0,-6-1 0,-8 8 2,-7 7 1,-9 11 0,-10 9 1,-8 7 1,-3 7 0,0-2-1,4 1 0,3-5-1,11-6 0,6-11-1,13-6-1,8-9 2,14-5 1,11-7-1,10 0-1,8-6 1,10 1 0,7-4 0,11-1 0,8-6-1,10-1 0,4-4 0,9-2 0,8-6 0,7 3-1,-4-1-1,-4 2 0,-12 3-1,-10 2 0,-15 5-1,-14 3 0,-17 3 0,-10 1 0,-17-1-1,11 1 0,-11-1-3,0 0-9,0 0-17,0 0-1,-15-16 1,-3 1-1</inkml:trace>
  <inkml:trace contextRef="#ctx0" brushRef="#br0" timeOffset="4366">4075 1288 2,'2'-10'8,"-2"10"0,0 0 0,0 0 1,0 0 0,0 0 1,0 0 0,0 17-2,3-4-3,0 6-3,1 8-2,-1 7 1,2 9 1,-2 6 1,1 5-1,1 4-1,-5 2 1,-2-4-1,-2-1 0,1-6 0,-1-5 0,0-5-2,1-8 1,-1-8-1,3-5 1,1-6-3,0-12-10,0 0-8,-12-13-1,-4-13 1</inkml:trace>
  <inkml:trace contextRef="#ctx0" brushRef="#br0" timeOffset="4727">3575 1550 6,'5'28'3,"7"1"0,4 4 1,6 3 0,2 1 1,7-1 0,1 0 0,3 2 0,3 0 0,2 5-1,-1-5-1,3-3 0,1-6 1,-5-4 1,1-5 2,-4-10-1,1-6 2,0-10-1,2-5 0,-4-8-1,3-2-2,0-6-2,0-3-1,-3-5 0,-3 0 1,-5-4 1,-5 3 0,-8-2 1,-2 5-1,-7 2 0,-1 4 0,-1 7-2,-3 2-3,1 18-8,2-14-12,-2 14-6,14 0 1,-3-1 0</inkml:trace>
  <inkml:trace contextRef="#ctx0" brushRef="#br0" timeOffset="5558">4960 1229 18,'68'9'10,"17"5"1,19 2-1,18 5 0,15 4-3,20 2-1,17 8-1,15 2-1,14 3 1,8 0-3,2 1 1,0-5 0,2 0 1,-11-6-1,-7-2 0,-12-7 0,-8-1 0,-18 0-1,-11-1 0,-15-2-1,-18 1-1,-19-3-1,-15-1-1,-18 0 0,-16-6-5,-13-2-10,-8-2-7,-15-8 0,-3-6 0</inkml:trace>
  <inkml:trace contextRef="#ctx0" brushRef="#br0" timeOffset="5989">8690 1375 12,'0'0'14,"2"11"1,9 3-9,6 7-5,8 4-1,12 6 3,7 3 0,11 2 1,4 1-1,1-3 1,1 0 0,-1-2 0,-8-5-2,-11-2 0,-7 0 0,-13-5 0,-9-2 2,-12 1 0,-11-1 0,-17-5 1,-8 9 0,-20-7 2,-10 4-1,-16-3 0,-6 4 0,-7-3-1,0-1 0,3-1-2,7-3 0,8-2 0,11-1-2,7-2-2,5-6-5,11 2-13,1-4-9,1-11-2,8-8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7:15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8481 1744 7,'0'0'5,"0"0"1,0 0 1,0 0-1,0 0 0,0 0-1,0 0-1,0 0-1,0 0-1,0 0 0,0 0-1,0 0 0,0 0 0,0 0 0,0 0-1,0 0 2,0 0-1,0 0 1,0 0-1,0 0 1,0 0-1,0 0 0,0 0-1,0 0 0,0 0 0,0 0 0,0 0 0,0 0 0,-2-10 0,2 10 1,0 0-1,0 0 0,-1-10-1,1 10 0,0 0 0,-5-10 0,5 10 0,0 0 0,0 0 0,-9-9 0,9 9 0,0 0 1,0 0-1,-9-3 1,9 3-1,0 0 1,0 0-1,0 0 0,0 0 1,0 0-1,0 0 0,0 0 1,0 0 0,0 0-1,0 0 1,0 0 1,0 0-1,0 0 0,0 0 0,0 0-1,0 0 1,0 0 0,0 0-1,0 0-1,0 0-3,0 0-5,0 0-4,0 0-2</inkml:trace>
  <inkml:trace contextRef="#ctx0" brushRef="#br0" timeOffset="2564">12767 2252 20,'12'6'12,"2"0"1,6-1 0,4 0-1,5 1-1,1-2-2,5 3-2,2-4-2,7 2 0,-1-2-1,6 2 0,3-3-1,6 2 1,4-2-1,9 3 1,0-3-1,7 3 0,2-2 0,5 1-1,1 0 0,6 2 0,-1-2 0,4 3-1,3-1 1,3-2-1,2 1 0,5-2 0,1 0 0,1-1 0,4 0-1,2-1 0,1 1 0,3 1 1,-2-1-1,0 3 1,-1 2-1,2 1 0,1 2 1,-1 1-1,-4 0 1,-1 3-1,-1-2 0,1 0 1,-2-2-1,-1-1 0,-4-2 0,-2 0 0,2-1 0,-2-1 1,3 2-1,-1-1 0,1 2 0,-3-1 0,1 0 0,-1 0 0,1-2 0,0 0 0,-2-3 0,-4 1 0,2-1 0,0 0 0,3 0 1,1 1-1,-1 1 0,0 1 0,2-1 0,3 1 0,0-1 0,-2-2 0,-1 0 0,-3-2 1,1-1-1,-1 0 0,-1-1 0,-1 1 0,-2 0 0,1 0 0,-2 1 0,1 0 1,-4 0-1,3 0 0,-5-1 0,-2 0 1,-1-3-1,-5 0 0,-4-1 0,0-1 1,-3-1-1,-6-2 0,-1-1 1,-1-1-1,-4-3 0,1 1 1,-1-2-1,-6 2 0,-3 1-1,3 0 2,-5 2-1,-4 2 1,-2 1-1,-3 1 0,-2 1 2,-2 0-1,-1 0-1,-8-1 0,-3-1 0,-2 1 0,-7 0 0,-4 2 0,-6-1 1,0 2-1,-3 1-1,-9 2 1,11-4 0,-11 4 0,0 0 0,0 0 0,0 0 1,0 0-1,0 0 0,0 0 0,0 0 0,11-4 1,-11 4-1,0 0 0,0 0 0,0 0 0,0 0 0,0 0 0,0 0 1,0 0-1,0 0 0,0 0 0,0 0 1,0 0-1,0 0-1,0 0-2,0 0-5,0 0-8,-25-10-14,-11-6-2,-14-14-2,-13-15 1</inkml:trace>
  <inkml:trace contextRef="#ctx0" brushRef="#br0" timeOffset="4377">3459 2092 8,'0'0'3,"0"0"-4,-7 10 2,7-10 0,0 0 1,-10 10 0,10-10 2,0 0 0,0 0 1,-7 9 1,7-9 0,0 0 1,15 12-1,-4-6 0,1 1 0,8 0-1,0 2 1,7-1-2,0-2 2,6 1-1,1-2 1,6 2 0,1-4-1,7 2 0,2-3 1,8 4-2,7-2 0,9 2-1,2 0-1,7 0 0,3-1 0,6 0-1,3-1 0,5-1 1,2-2-1,2 0 1,5-1-1,6 0 1,1-1-1,7 1 0,0 1 0,1 0-1,0 2 1,2-1-1,-1 0 1,0 1-1,-3 1 0,-2 0 0,-3-1 1,-3-1-1,-5 0 0,-5 0 0,-9-1 0,-9-1 0,-10 0 0,-7 0 0,-11-1 1,-10 1-1,-12 1 0,-8 0 1,-7-2-1,-5 2 1,-6-2 0,-10 1-1,0 0 1,0 0 0,0 0-1,0 0 1,-5-10-1,-6 5-1,-1 0 0,-3-3 0,-1 3-1,-7-3-1,-3 2 0,-7-3-1,-3 2-1,-11-1 1,-7 1-1,-14-1 1,-7 0-1,-16 0-1,-9 4-1,-16 0 0,-8 3 0,-12-3 0,-7 5-2,-10-1 0,-3 3 1,-6-1 1,0 2 1,-2-2 1,3 3 0,0-1-1,6 2 2,6-1 0,7-1 0,8 0 1,13-1 0,13-1 0,10-1 1,16-1 2,12 0-1,16-1 2,11 0 0,12 0-1,9 1 1,9 0 0,13 0 0,0 0-1,0 0 1,10 8 0,8-5 1,3 0 1,5 1 0,4-1 1,7-1 0,6 0 1,8-1 0,8 0 0,4-1 0,8-1 1,10-1-1,6 0 1,7-1-2,6 2 1,7-3-1,4 4 0,7-1-1,7 4-1,4 0-1,3 2 1,4 0-1,0 1 0,2 0 0,1 0 1,-2-3 0,-4 0 0,-7-3 1,-1 1 0,-7-2-1,-2 0 1,-7 1-1,-8 1-1,-6 0 1,-6 1-1,-6 1-1,-9-1 1,-6 0-1,-11 1 1,-10-2 0,-8 1-1,-9-1 1,-8 0-1,-6 0 1,-6-1-1,-10 0 1,0 0-1,0 0 1,-22-5 0,1 1-1,-6-1 1,-12-1-1,-6-2 0,-11 0 0,-10-1 0,-11-1 0,-9 0-1,-9 0 1,-10 0 0,-11-1 0,-9 3 0,-9-1-1,-5 2 1,-5-1 0,-7 2 0,-5 1-1,-4 2 1,-4 2 0,0 0-1,-1 2 1,2 0 0,3 2 0,1-1 0,6 1-1,9-1 1,8 0 0,11-1 0,9 0 0,12 0 0,10 0 0,14 0 0,14 0 0,11 0 0,13 0 0,8 1-1,13-1 1,10 0-1,11-1 1,0 0 0,25 5-1,1-4 1,6 0 0,9-1 0,9 0 0,8 0 0,7-2 0,9 1 0,8 1 0,8-1 0,9 2 1,5-1-1,5 1 0,2 1 0,8 0 0,-1 0 0,2 2 0,1-1-1,-1 1 1,-1-1-1,-1-1 1,-2 1-1,-5-1 1,-2-1-1,-7-1 0,-4 0 1,-8 0-1,-7 1 0,-5 2 0,-8 0-1,-6 3-1,-7-1-1,-3 4-1,-7-3 1,-4 3-1,-7-3 1,-5 0-1,-5-2 2,-4 0 0,-8-3-1,-14-1-1,0 0-1,-9 1 0,-12-3 0,-8-2-1,-10 1 1,-11 0 1,-10-1 2,-8-1 1,-7 0 2,-10-1-1,-6 0 1,-9 1 1,-8-1-2,-4 0 1,-7 0 0,-4 1 0,-4-2 0,-3 3 0,-2 0-1,0 0 0,3 0 0,2 0 0,1 1 0,5-2 1,8 1-1,5-1 1,7 1 0,9 0 0,5 1 0,8 1 1,10 1-2,7 1 1,6 0-1,8 1 0,7-1 1,6 1-1,7-1 1,7 0 0,6-1 0,6 0 1,9 1-1,0 0 1,0 0-1,15 0 0,-3 0 0,4 1 0,3-1 0,1 0 0,2 0 0,1 1 0,-1 0 0,2 1 1,3 0-1,2 1 1,3 0 0,8 1 1,7 0-1,11 2 1,9 0 0,14-1 1,8 0-1,13 1 2,11-2-1,8 1 0,6-2-1,7 0 1,3 0-1,3 0-1,4 1 0,0-1 0,0 1-1,-1 0 1,-1 1-1,-1-3 1,-4 0 0,-5-1 0,-6 0 1,-7 0 0,-4-1-1,-10 1 1,-8 0 0,-12 2-1,-6 0-1,-13 0 1,-7 1 0,-11-2-1,-11 1 1,-10 0 0,-5-2 2,-10 0-1,-3 0 2,-9-1 1,0 0-1,0 0 0,0 0-1,0 0 0,0 0-1,-8-11 0,8 11-1,0 0 0,-9-6-1,9 6 0,0 0-1,0 0 1,0 0 0,0 0 0,0 0 0,0 0 0,0 0 0,0 0 0,0 0 0,0 0 1,0 0-2,0 0 1,0 0-1,0 0-2,0 0-2,-14-1-11,14 1-6,-27 0-1,7-3 0</inkml:trace>
  <inkml:trace contextRef="#ctx0" brushRef="#br0" timeOffset="36272">5807 5898 8,'0'0'10,"0"0"-1,17 9-1,-2-7-1,7 0 0,10 1 1,9 0 0,11 0 0,10 0-1,12 1 2,7-1-3,11 4 1,5-4-2,5 4 0,-2 2 0,4-3-2,-5 3 0,-2-4 0,-8 3-1,-5-6 1,-12 6 0,-6-7 0,-11-1-1,-6 0 1,-12-7 0,-6 7 0,-9-7 0,-7 7 0,-3-8 0,-12 8 0,10-6-1,-10 6 0,0 0 0,0 0-1,0 0 0,0 0-1,0 0 2,0 0-2,0 0 0,0 0 0,0 0-2,0 0 1,0 0-3,-9-2-8,9 2-14,0 0-5,0 0 0,-11-18 0</inkml:trace>
  <inkml:trace contextRef="#ctx0" brushRef="#br0" timeOffset="37674">11303 5917 7,'0'0'10,"0"0"0,-4 9-1,4-9 0,21 4 1,-3 0 1,6-2-1,11 3 0,9-3-3,11 4 0,10 2-1,12-2-1,7 4 1,11 2-2,1-3 1,6 3 0,-5-2-1,-1 0 0,-8-5 0,-3 5-1,-8-7-1,-5 2 1,-5-2-2,-4 1 1,-6-2-1,-4 2 0,-8-4 1,-5 2-1,-10-4 1,-3 1 1,-10-2-1,-6 1 2,-11 2-2,14-4 0,-14 4 0,0 0-1,0 0 0,0 0 0,0 0 0,0 0-1,0 0 1,0 0-1,3-9 0,-3 9 0,0 0 0,0 0-2,0 0-2,0 0-3,0 0-12,0 0-12,17-14 0,5 0-2,15-7 2</inkml:trace>
  <inkml:trace contextRef="#ctx0" brushRef="#br0" timeOffset="38986">16882 5937 0,'0'0'14,"0"0"0,0 0-3,0 0-1,0 0-4,9-8 0,-9 8-1,11 1 0,0-2 0,3 1-1,7-1-1,7 2 2,5-1-1,7 2 1,8 0-1,9 1 1,4 0 0,8 3-1,1-3 0,9 3 0,-2-4 0,6 4-1,0 4 0,3-5-1,0 5-1,2 2 0,-1 0 0,-2-1 0,3 4 0,0-2-1,-1-5 1,-1 7-1,-3-7 0,-1-1 1,-4 0 0,-4-1-1,-6-2 1,-5 0 0,-8-2-1,-7-1 2,-9-1-2,-6 0 1,-7 0 0,-5-1 0,-7-1 0,-4 2-1,-10 0 1,11-1-1,-11 1 1,0 0 0,0 0-1,10-7 1,-10 7-1,10-7 1,-10 7-1,15-10 0,-5 5 0,4 0 0,-1 0 0,0 1 0,-1 1 0,0-1 0,-12 4 0,15-4-1,-15 4 1,0 0-1,0 0-1,0 0-2,-10 19-10,-10-8-14,-4-5-2,-2-7 1,-5-10-1</inkml:trace>
  <inkml:trace contextRef="#ctx0" brushRef="#br0" timeOffset="43383">3386 2068 15,'0'0'12,"0"0"2,-9-1-1,9 1-2,-7-14-1,5 5 0,-2-7-3,3-2 1,-2-9-3,3-7-1,1-9-1,1-3-2,2-12 0,0-3 0,1-5 0,2-5-1,-1-3 0,-1-1 1,0 2-1,-1 2 0,-2 3 0,-1 2 1,-3 6-1,-1 5 0,1 6 0,-2 8 1,2 4-1,0 4 0,1 5 0,1 4 0,2 4 0,1 3 0,0 2 0,1 1 0,-1 4 0,-3 10 0,6-17 0,-6 17 0,9-11 0,-9 11 0,18-8 0,-6-1 0,9 6 0,5-4-1,6 4 2,7-3-1,6 5 0,7-4 0,11 4 0,9 1 1,7 0-1,9 0 1,8 0-1,5 1 1,10 0 0,2 6-1,6-3 1,3 5-1,1-3 1,6 5 0,1-5 0,8 5 0,2-5 0,4 0 0,-1-1 0,3 0 0,1-1 0,-2-1-1,-2-2 1,-4 1-1,0-2 1,-5 1-1,-2-1 0,-6 1 1,-5 0-1,-5 1 0,-8 3 0,-8 0 0,-14 0 0,-8 1 0,-12 1 0,-10 0 0,-10-1 0,-8 1 0,-10 0 1,-4-2-1,-8-1 0,-4 2 0,-12-6 0,13 6 1,-13-6 0,0 0 1,0 0-1,2 10 0,-2-10 0,-4 9 0,4-9-1,-6 16 1,2-2-1,-1 3 0,1 4 0,-1 4 0,0 6 0,-1 8 1,-3 3-1,1 6 1,0 6-1,-2 4 0,-2 5 1,1 3-1,-2 2 1,0 2-1,1-1 0,-2-3 1,2-5-1,-1-3 1,2-5 0,1-6 0,1-4 0,0-5-1,1-5 1,1-3 0,-2-5 0,2-3-1,1-5 1,0 1-1,-1-6 0,3-1 1,-1 0-1,1-1 0,1 1 0,1 3 0,0 0 0,0 2 0,1-3 0,-1 1 0,2-4 0,-2 1 0,2-11 1,-2 14-1,2-14 1,0 0-1,0 0 1,-11 10-1,11-10 1,0 0-1,0 0 1,-11 8-1,11-8 1,0 0 0,-11-1 0,11 1 1,-19-3-1,2 2 0,-7-1 0,-3 1-1,-6-1 0,-7 0 0,-5-1 0,-5-1 0,-6-5 0,-6-1 0,-4-2 0,-7-3 0,-5 1 0,-5-2 0,-3 2 0,-5 2 0,-1 2 0,-3 1 0,-2 1 0,1-1-1,-3-1 1,-1-3 0,-1-4-1,-5-2 1,0-2-1,-3-1-1,-1 2 1,-3 1 1,-3 3-1,-3 6 1,0 7-1,0 3 0,2 4 0,1 3 1,2 6-1,1-5 1,6 2-1,4-3 1,4-4 0,5-1-1,0-2 1,3 0 0,5 0 0,6 5 1,4-4-1,9 5 0,7 1 0,7 0 0,10 1 0,10-2 0,8-4 1,8 0-2,6-1 1,11-1 0,-11 1 0,11-1 0,0 0 0,0 0 0,0 0 0,0 0-1,0 0 1,0 0 0,0 0 0,10-5 0,-10 5 1,0 0-1,0 0 0,0 0 0,0 0 1,0 0-1,0 0 0,0 0 0,0 0 0,0 0 0,0 0 1,0 0-1,0 0 0,0 0 0,0 0 0,0 0 0,0 0 0,0 0 0,0 0 0,0 0 0,0 0-1,0 0 0,0 0-2,0 0-6,0 0-21,11-12 0,-9 1-1,-1-5 0</inkml:trace>
  <inkml:trace contextRef="#ctx0" brushRef="#br0" timeOffset="48750">-2 1877 4,'-3'27'5,"1"6"-1,3 3 0,4 0-2,4 1 1,5-2-1,3-1 0,6 0 0,0-3 1,10-4 2,1-4 0,9-4 1,5-2 1,11-5 0,10 0 0,10-4-1,14-1 0,11-4 0,6 4-2,13 0-2,9 0-1,6 0 0,4 0 0,4 3-1,3-2 0,4-1 0,5-2-1,1-1 1,0 0 0,7 1 0,-1-1 0,4 1 0,0 3 0,1 4 0,-1 2 0,2-1 0,2 3 0,-1-4 0,2 1 1,-2-4-1,2-3 0,-1-2 1,2-1-1,-4 0 0,-2 1 0,-3 1 0,0 0 0,-2 1 0,1 0-1,-3 2 1,-1-4 0,-2-2 0,-4-2 0,-2-5 0,-5-3 0,-7 0 0,-5 0 1,-8-3-1,-5 1 0,-3 1 0,-8-1 0,-8 0 1,-3 0-1,-9-1 1,-7-3 0,-11 0 1,-7 0 1,-13-1 0,-10 2 0,-8 0-1,-9 5 1,-9-3 0,-3 5-1,-6-1 0,-5-2-1,-3-2 1,-3-3-1,-3-4 1,-5-2 0,-2-3-1,-3-3 0,-3-2 0,-1 2 0,-1 2 0,-2-2 0,3 5-2,-3 1-1,6 7-6,-10 0-7,-2 9-12,-4 4 0,-5-3 0,0 5 0</inkml:trace>
  <inkml:trace contextRef="#ctx0" brushRef="#br0" timeOffset="50343">4257-1 10,'0'0'10,"0"0"0,0 0 1,0 0-1,0 0 0,0 0-4,9-5-2,-9 5-1,0 0-3,-2 16 0,0-2 0,0 7-1,-4 6 1,0 11 0,-3 7 1,-3 15-1,-4 5 0,-3 4 0,-3 4 0,-2 0-1,1-3-2,-2-8 0,0-9-1,1-13 0,2-12 0,3-13-1,1-14 1,2-7 0,1-10 2,1-6 2,1-5-1,2-1 3,2 0 1,0 2 1,3 7-1,0 1 0,3 8 0,3 10-1,0 0 0,-10 5 0,3 8-2,3 6 1,-2 5 0,0 3 1,-1 3 0,1 1 0,1 0 1,3-1 0,3-1-1,3-5 0,10-1 0,6-4 1,12-5-1,10-2-1,10-7 0,7-6 0,9-5 0,1-8 0,-1-2 0,-3-5-1,-6 1 1,-10-2-1,-12-1-3,-6 5-18,-9 2 0,-14 2-1,-7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7:33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1242 1348 7,'0'0'9,"0"0"0,0 0-2,0 0-1,0 0-2,0 0-2,0 0-1,0 0 0,0 0-2,0 0 2,0 0 1,0 0 0,0 0 1,0 0 0,0 0 1,0 0-1,0 0 0,0 0-1,0 0-1,0 0 0,0 0-1,0 0 1,0 0 0,0 0-1,0 0 1,0 0 0,0 0 1,0 0-1,0 0 1,0 0 0,0 0-1,0 0 0,0 0-1,0 0 2,0 0-2,0 0 0,0 0 0,0 0 0,0 0 1,0 0-1,0 0 1,0 0-1,0 0 1,0 0-1,0 0 0,0 0 1,0 0-1,0 0 0,0 0 0,0 0 0,-4 11 1,4-11-1,0 0 1,0 10 0,0-10 0,0 0 0,0 0 0,-1 9-1,1-9 1,0 0 0,0 0 0,0 0-1,2 12 1,-2-12-1,0 0 0,0 0 1,0 0 0,0 0 0,0 0 0,0 0 0,0 0 0,2 9-1,-2-9 1,0 0-1,0 0 0,0 0 0,0 0 0,0 0 0,0 0 0,0 0 0,2 9 0,-2-9 0,0 0 0,0 0 0,0 0 0,-2 10 0,2-10 0,0 0 0,0 0 0,0 0 0,1 9 0,-1-9 0,0 0 0,0 0 0,11 12-1,-11-12 1,0 0 0,2 12 1,-2-12-2,0 0 1,1 12 1,-1-12-1,0 0 1,-4 9-1,4-9 0,-2 11 1,2-11-1,-1 11 1,1-11-1,3 18 0,-3-18 0,0 16 0,0-5 1,0-11-1,-5 18 1,4-7-1,-1-1 1,0 0 0,2 3-1,-1 0 1,1 1-1,0 0 0,0 0 1,0 1-1,-1-3 1,3 0 0,-2-2-1,0-1 1,0-9 0,0 13 0,0-13-1,0 9 1,0-9 0,0 9 0,0-9-1,0 0 1,0 10-1,0-10 1,0 0 0,0 0 1,0 0-1,0 0 1,0 0 0,0 0 0,0 0 0,0 0-1,0 0 0,0 0 0,0 0-1,0 0 0,0 0 0,-1 9 0,1-9 0,0 0 0,0 0 0,0 0 0,0 0 0,0 0 0,0 0 1,0 0-1,0 0 0,0 0 0,0 0 0,0 0 0,0 0 0,3 9 0,-3-9 0,0 0 0,3 13 0,-3-13 1,0 0-2,12 11 2,-12-11-1,10 6 0,-10-6 1,19 5-1,-6-2 1,3 0-1,-1 1 1,7 0 0,3 0-1,5 0 1,4 1-1,3-1 0,2 0 1,4 0-1,4-2 1,-1-1-1,0 0 0,2 0 1,-1-2-1,2 1 0,-1-1 0,2 1 0,-1-1 0,5 1 0,2 1 1,3-1-1,4 0 0,1 1 0,3-1 0,3 0 0,1 1 0,0 0 0,5 0-1,0 1 1,1 1 0,5 0 0,3 0 0,1-1 0,4 0 0,6 1-1,1-3 1,1 0 0,5 0 0,-3 0 0,0 1 0,1 1 1,1 2-1,-2 0 0,0 1 0,-1 0 1,-2 1-1,1-1 0,2-2 0,-1 0 0,-3-3 0,-3 0 0,-5-2 0,-4-1 1,-3 1-1,-7-2-1,-5 2 1,-7 1 0,-2 0 0,-4 1 0,-4 1 0,-4 1 0,-1 0 0,-1 1 0,-4-1 0,-2-2 0,-5 1 0,-5-1 0,-2 1 1,-6-1-1,-5-1 0,-4 1 0,-13 0 1,12-1-1,-12 1 0,0 0 1,0 0-1,0 0 0,0 0 0,0 0 0,0 0 0,11-2 0,-11 2 0,0 0 1,0 0-1,0 0 0,9-3 0,-9 3 0,0 0 0,0 0 0,0 0 0,0 0 0,0 0 0,0 0 0,0 0 0,0 0 0,0 0 1,0 0-1,0 0 0,0 0 1,9-4-1,-9 4 0,0 0 0,0 0 0,0 0 1,0 0-1,14-9 0,-14 9 0,0 0 1,12-14-1,-12 14 1,11-17-1,-3 6 1,-1-3-1,0-2 0,2-5 0,1-4 0,0-1 0,-1-2 1,1-3-1,-3 1 1,0 0-1,-2 0 0,-1 4 1,-1-1-1,-1 0 0,-1 0 0,-1-5 1,0 3-1,-1 1 0,0 2 0,-2 1 1,1 3-1,0 4 0,-1 3 0,3 15 1,-1-13-2,1 13 1,0 0 0,0 0 0,0 0 0,-2-9 0,2 9-1,0 0 1,0 0 0,0 0 0,0 0 0,0 0-1,0 0 1,0 0-1,0 0 1,0 0-1,0 0 1,0 0-1,4 13 1,-4-13 0,7 22 0,-2-4-1,1 1 2,-1 5-2,-1 3 1,0 2-1,-1 2 1,-1 2 0,-1-4 0,-1 2 0,-1 0-1,0-3 2,-1 0-2,1-2 1,-1-2 0,-1-1 0,1-2 0,-1-2 0,0-1 0,1 0 0,-1-3 1,-1-1-1,0-3 0,1-1 0,3-10 0,-8 15 0,8-15 0,-11 12 0,11-12 0,-17 13 0,7-7 0,-5 1 1,-4 0-2,-3 0 1,-3 1 0,-3-2 0,-3 0 0,-5 0 0,-5-1-1,-4 0 1,-5-3-1,-5 0 1,-6-1-1,-7-1 1,-5 0-1,-6-1-1,-6 2-1,-7-1-1,-2 1 0,-7-2 0,-1 1 0,-5-3 0,-3 0 1,-3-4 1,-1 0 0,-1-2 1,-5-3 1,-2 1-1,-5-2 1,0 0 0,-3 1 0,-1 0-1,-1 3 1,-1 0 0,4 2-1,1 2 1,5 2 0,2 2 0,7 1 0,2 2-1,8-1 2,6 3-1,3-2 0,6-1 0,5 0 0,3 1 0,6-2 0,5 0 1,3 0-1,2 0 0,7-1 0,3-1-1,6-1 1,4-1 0,7 1 0,5 0 0,4 0 0,5-1 0,5 2 0,1 0 1,7 1-1,11 1 0,-15-1 0,15 1 1,-12-1-1,12 1 0,0 0 0,0 0 0,0 0 0,0 0 0,0 0 0,0 0 0,0 0 0,0 0 0,0 0 1,0 0 0,0 0 0,0 0 0,0 0 0,0 0 1,0 0-1,0 0 0,0 0-1,0 0 1,0 0-1,0 0 0,0 0 1,0 0 0,0 0-1,0 0 0,0 0 1,0 0-1,0 0 0,0 0-4,0 0-7,0 0-14,-9 5 0,-4-7-2,-7-10 1</inkml:trace>
  <inkml:trace contextRef="#ctx0" brushRef="#br0" timeOffset="15843">0 3272 10,'0'0'9,"0"0"0,0 0 0,0 0-1,10 4-2,-10-4-1,11 3 1,-11-3-1,20 4 1,-7-4-1,5 3 2,6-3-2,4 2-1,6-2 1,3 2-1,8-3-1,8 4 1,8-3-1,7 3 0,6 2 0,6-2-1,2-4 1,8 3-1,1-2 1,1-1 0,1 1 0,3-1 0,-1-5-1,2 5 1,-3 1-1,-1 0-1,-5 0 0,-1 0 0,-8 1 0,-3-1 0,-6 1 0,-6 0 0,-7 0 0,-2 0 0,-9 0 0,-4 0 0,-12-1 0,-6 1 0,-6-1 0,-7 0 0,-11 0 0,10 0 0,-10 0-1,0 0 1,0 0-1,0 0 1,0 0 0,0 0-1,0 0 1,0 0-1,0 0 1,0 0-1,0 0 0,0 0 1,0 0-1,0 0 0,0 0 0,0 0 0,0 0 0,0 0 0,0 0 0,0 0 0,0 0 2,0 0-2,0 0 0,0 0 1,0 0-1,0 0 0,0 0 0,0 0 0,0 0 0,0 0 0,0 0 0,0 0 0,0 0 0,0 0 0,0 0 0,0 0 0,0 0 0,0 0 0,0 0 0,0 0 0,0 0 0,0 0 0,0 0 0,0 0 0,0 0-1,0 0-1,0 0-2,-13-2-6,1 2-18,-9-1-2,0-5-1,-1-6-1</inkml:trace>
  <inkml:trace contextRef="#ctx0" brushRef="#br0" timeOffset="33899">3759 21 3,'-2'-10'10,"2"10"-1,0 0-2,-5-11-1,5 11-1,0 0-1,-6 17 0,1 4-2,0 3 1,-3 7 0,0 10 0,-3 5 1,-3 9 1,0 2-1,-3 1 1,-1-2-2,-2-4 0,1-5 0,0-8-2,3-10 0,3-8-4,2-10-6,1-11-1,4-10 0,0-11 0,-2-6 1,-2-7 1,-2 0 2,-3-3 2,-4 2 7,-2 5 2,-2 9-1,-2 10 0,-1 9 0,-1 8-2,4 8 0,1 6 0,5 6 0,5 2 2,6 0 0,9 1 2,5-7 1,10 0 1,1-7 1,7-1-2,1-7 0,4-2-2,2-5 0,1-1-2,-1-3-1,0-1 0,1-2-1,2-3 0,0 0 0,1-2 0,-4-3 0,2-2 0,-1-3 0,-1-5 0,1-2 0,-3 1 1,-6 0 1,0 3-1,-6 1 1,-2 6-1,-5 1-1,-3 7 0,-9 8-1,0 0-2,10 4-3,-10-4-6,3 21-16,-2-5-1,-2-5 0,2-2 0</inkml:trace>
  <inkml:trace contextRef="#ctx0" brushRef="#br0" timeOffset="36833">7515 3744 10,'10'-3'13,"-10"3"-7,0 0-3,15-6 2,-15 6 2,9-3 2,-9 3 1,0 0 0,0 0 0,9-2 0,-9 2-2,0 0-3,0 0-3,0 0-1,1 9-1,-1-9 0,-2 19 1,0 0 0,-3 4 1,-3 10 1,-6 7 0,-2 9 0,-9 6 0,0 7 0,-6 0 0,2-1-1,-1-6-1,3-5 0,1-10-2,3-10-1,4-9-3,0-17-6,7-10-6,0-11-1,4-8 0,-3-9 2,7-4 3,-5-7 4,1-1 5,-3 3 8,-4 4 5,-4 6 2,-3 9-1,-3 9 0,-3 8-3,1 11-2,4 8-2,3 11 0,8 5 1,7 10 1,8 1 1,12 6 1,4-1 1,11 5 0,5-5-1,8 1 0,-1-7-1,6-2-2,-2-5-1,3-1-1,2-8 0,103-12-10,-81-9 0,-1-13 1,9-9-1,9-19 10,-6-8 1,-4 1 0,-10-4-1,-104 10 11,70 1-2,-3 13-1,-14 4 1,-19 23-12,0 0-6,0 0-2,0 0-12,-20 12-11,0-3 0,-5-4 0,-4-8 0</inkml:trace>
  <inkml:trace contextRef="#ctx0" brushRef="#br0" timeOffset="39998">1823 5227 13,'-10'-11'14,"10"11"-5,0 0-1,0 0-2,0 0 1,0 0-2,0 0 0,0 0 0,0 0-1,0 0 1,0 0 0,0 0-1,-7 9 0,7-9 0,-8 19-1,0-2 0,0 8 0,-8 4 1,0 7 0,-6 6-1,-2 8 0,-7 3 1,0 4-2,-4-4 1,0 2 1,0-3-2,3-3 0,5-9-2,3-5-1,7-6-3,4-9-3,11-4-9,2-16-12,10 4 1,0-14-1,-1-13 1</inkml:trace>
  <inkml:trace contextRef="#ctx0" brushRef="#br0" timeOffset="40378">1336 5641 19,'0'0'22,"-4"12"-1,4-12 0,0 0-13,0 0-7,-4 14-1,3-3 0,-1 3 1,0 6 2,-1 2 1,-3 6 2,1-2 0,3 7 0,0-3-1,4 4 0,1-6 0,6-1-2,2-5 0,10-4 0,2-9-1,7-6-1,5-10 1,5-6-1,2-5 0,2-4 0,3-5 0,-2-2-1,-2 0 2,-1 1-1,-6 3 0,-3 2 0,-6 2 1,-3 4-1,-6 3 0,-5 5 0,0 3 0,-13 6-1,0 0 0,0 0 0,0 0-1,0 0 0,0 0-1,0 0-1,0 0-4,0 0-9,0 0-13,0 0-2,13-8 1,3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7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620-7 17,'-12'2'20,"12"-2"0,0 0 0,0 0-17,0 0-4,0 0 0,0 0 1,-1 14 2,-2 2 3,-5 2 0,-4 10 1,-6 5 1,-2 11 1,-8 5-1,1 9 0,-6-1-2,6 5-1,-1-1-2,6-6-3,4-5-5,2-9-9,7-11-12,4-10-1,5-20 1,0 0-1</inkml:trace>
  <inkml:trace contextRef="#ctx0" brushRef="#br0" timeOffset="300">43 443 12,'-20'29'24,"9"9"-1,2-2 0,6 6-12,5 6-3,4 0-2,9 1-1,0-2-1,8-2 0,1-10 0,5-3 0,0-9 1,7-3-1,1-12 0,6-2-1,1-10-1,4-2 0,1-7 0,3-5-1,3-6-1,-1-2 1,-3-4 0,-2-1 0,-3-2 0,-5 1 1,-7 1-1,-3 1 1,-8 1-2,-3 8-1,-4 7-3,-4-2-8,5 6-16,2 1-2,1-2-2,5-2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5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7 8,'0'0'16,"0"0"-2,8-11-4,-8 11-5,0 0-3,0 0-1,0 0 0,0 0 0,0 0 0,0 0 2,-7 14 1,4-4 1,-5 6 0,1 7 1,-9 5 1,-2 9-1,-8 5-1,-1 4 0,-5 0-1,0 2-1,-2-5-2,2-6-1,2-6-4,2-7-5,5-8-11,4-5-4,-4-13 0,6-3-1</inkml:trace>
  <inkml:trace contextRef="#ctx0" brushRef="#br0" timeOffset="280">21 280 14,'-18'-13'16,"18"13"-6,-6 15-4,6-1-3,4 3-1,1 4 1,3 3 2,2 0 0,2 1 2,0-1-1,-1-2 3,-2-3-2,0 1 0,-1-5 0,1 2-2,-2-4 0,6-1-1,-3-4 0,7 3-2,0-6 0,7-1-1,0-4 1,4-2 0,3-5-1,-1-4 1,2-5-1,0-2 1,-1-3 0,-1 1 0,-4-2 0,-1 3-1,-6 0 1,-1 4-1,-5 3 0,0 3 0,-13 9-2,14-12-3,-14 12-5,0 0-9,0 0-10,0 0-3,-22-1 2,5-8-1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8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670 0 2,'0'0'4,"0"0"2,0 0 1,0 0 1,0 0 0,0 0 0,-1 10 0,1-10-2,-5 16-1,2-2-1,-4 8-1,0 4 0,-6 11 0,-2 3 1,-7 7 0,-5 8 1,-4 0-1,-3 0-1,1-3-1,1-3 0,2-9-1,5-5-2,7-9-4,2-9-7,3-11-10,13-6 0,-19-12-1</inkml:trace>
  <inkml:trace contextRef="#ctx0" brushRef="#br0" timeOffset="300">101 295 0,'-12'12'14,"-1"1"-3,2 12-5,0 6-3,0 5 2,-1 3 1,0 0 0,0 0 1,8 0 0,1-5 1,2-5 0,8-2 0,0-8 0,13-2-3,5-6 1,7-5-2,4-4-1,7-4-2,4-6 1,0-2 0,2-5 0,-3-2 1,-6-2 0,-2 4 0,-9-4 1,-3 2-1,-7 2 0,-1 2-2,-5 2 0,-2 2-1,-1 1-1,-10 8-3,15-9-7,-15 9-12,0 0-5,0 0 0,-9-11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9:21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1,'0'0'5,"0"0"1,0 0-1,11 8 2,-11-8 0,17 5 0,-3 1-1,5 0 0,2 0-1,4 0 0,5 1-1,5 0 2,1 0-1,7-2 1,1-3 0,8 0 0,1 0 0,7 1-1,5-3-2,7 4 0,5-2-1,4 2 0,4-1-1,2 2 0,4-3 0,4-1 0,1 0 0,2-4 0,-6 1 0,-1 3 1,-4-2-1,-3 1 0,-8-1 0,-8 2 0,-12-1 0,-8 4 0,-7-4 0,-6-5 0,-9 3 0,-5-3-1,-5 3 1,-2-3 0,-3 5-1,-2-5 1,-9 5-1,12 0 0,-12 0 1,0 0-1,10 0 0,-10 0 1,0 0-1,0 0 0,0 0 1,0 0 0,0 0 0,0 0 0,0 0 0,0 0-1,0 0 1,0 0 0,0 0-1,0 0-1,0 0 0,0 0 0,0 0-2,0 0-1,0 0-5,0 0-7,0 0-10,0 0-1,-15-3 1,15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srparser.s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lp.stanford.edu/software/nndep.shtml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srparser.s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lp.stanford.edu/software/nndep.shtml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4F0DF-0F02-4192-9CA1-FD4102E7BC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2&lt;= k &lt;= j – i - 1</a:t>
            </a:r>
            <a:endParaRPr lang="en-US" sz="1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b="1" dirty="0" smtClean="0"/>
              <a:t>Shift-reduce constituency parser</a:t>
            </a:r>
          </a:p>
          <a:p>
            <a:r>
              <a:rPr lang="en-CA" dirty="0" smtClean="0"/>
              <a:t>As of version 3.4 in 2014, the parser includes the code necessary to run a </a:t>
            </a:r>
            <a:r>
              <a:rPr lang="en-CA" dirty="0" smtClean="0">
                <a:hlinkClick r:id="rId3"/>
              </a:rPr>
              <a:t>shift reduce parser</a:t>
            </a:r>
            <a:r>
              <a:rPr lang="en-CA" dirty="0" smtClean="0"/>
              <a:t>, a much faster constituent parser with competitive accuracy. </a:t>
            </a:r>
            <a:r>
              <a:rPr lang="en-CA" b="1" dirty="0" smtClean="0"/>
              <a:t>Neural-network dependency parser</a:t>
            </a:r>
          </a:p>
          <a:p>
            <a:r>
              <a:rPr lang="en-CA" dirty="0" smtClean="0"/>
              <a:t>In version 3.5.0 (October 2014) we released a </a:t>
            </a:r>
            <a:r>
              <a:rPr lang="en-CA" dirty="0" smtClean="0">
                <a:hlinkClick r:id="rId4"/>
              </a:rPr>
              <a:t>high-performance dependency parser</a:t>
            </a:r>
            <a:r>
              <a:rPr lang="en-CA" dirty="0" smtClean="0"/>
              <a:t> powered by a neural network. The parser outputs typed dependency parses for English and Chinese. The models for this parser are included in the general Stanford Parser models package.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65E9E-F1AD-490C-A2B3-5659F581978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What if you don’t have a treebank (and can’t get one)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F6353-A042-4AF5-8A35-CA897BB9814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 smtClean="0"/>
              <a:t>What if you don’t have a </a:t>
            </a:r>
            <a:r>
              <a:rPr lang="en-US" sz="1000" dirty="0" err="1" smtClean="0"/>
              <a:t>treebank</a:t>
            </a:r>
            <a:r>
              <a:rPr lang="en-US" sz="1000" dirty="0" smtClean="0"/>
              <a:t> (and can’t get one)</a:t>
            </a:r>
          </a:p>
          <a:p>
            <a:pPr eaLnBrk="1" hangingPunct="1"/>
            <a:r>
              <a:rPr lang="en-US" sz="1000" dirty="0" smtClean="0"/>
              <a:t>Grammar Induction: even more challenging – learn rules and probabilities.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Subject tends to realize the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b="0" dirty="0" smtClean="0">
                <a:latin typeface="Comic Sans MS" pitchFamily="66" charset="0"/>
              </a:rPr>
              <a:t> 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Topic is usually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b="0" dirty="0" smtClean="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Pronouns are usually used to refer to old information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IE" dirty="0" smtClean="0"/>
              <a:t>The verb </a:t>
            </a:r>
            <a:r>
              <a:rPr lang="en-IE" b="1" dirty="0" smtClean="0"/>
              <a:t>send</a:t>
            </a:r>
            <a:r>
              <a:rPr lang="en-IE" dirty="0" smtClean="0"/>
              <a:t> subcategorises for a destination, which could be a PP headed by “into</a:t>
            </a:r>
            <a:r>
              <a:rPr lang="en-IE" dirty="0" smtClean="0"/>
              <a:t>”</a:t>
            </a:r>
          </a:p>
          <a:p>
            <a:pPr eaLnBrk="1" hangingPunct="1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SBAR stands for Subordinate Clause 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C6AC6-468A-4793-9554-45CB65E0C12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7388"/>
            <a:ext cx="4641850" cy="34813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non-terminal is annotated with a single word which is its lexical head</a:t>
            </a:r>
          </a:p>
          <a:p>
            <a:pPr eaLnBrk="1" hangingPunct="1"/>
            <a:r>
              <a:rPr lang="en-US" smtClean="0"/>
              <a:t>A CFG with a lot more rules!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b="1" dirty="0" smtClean="0"/>
              <a:t>Shift-reduce constituency parser</a:t>
            </a:r>
          </a:p>
          <a:p>
            <a:r>
              <a:rPr lang="en-CA" dirty="0" smtClean="0"/>
              <a:t>As of version 3.4 in 2014, the parser includes the code necessary to run a </a:t>
            </a:r>
            <a:r>
              <a:rPr lang="en-CA" dirty="0" smtClean="0">
                <a:hlinkClick r:id="rId3"/>
              </a:rPr>
              <a:t>shift reduce parser</a:t>
            </a:r>
            <a:r>
              <a:rPr lang="en-CA" dirty="0" smtClean="0"/>
              <a:t>, a much faster constituent parser with competitive accuracy. Models for this parser are linked below.</a:t>
            </a:r>
          </a:p>
          <a:p>
            <a:r>
              <a:rPr lang="en-CA" b="1" dirty="0" smtClean="0"/>
              <a:t>Neural-network dependency parser</a:t>
            </a:r>
          </a:p>
          <a:p>
            <a:r>
              <a:rPr lang="en-CA" dirty="0" smtClean="0"/>
              <a:t>In version 3.5.0 (October 2014) we released a </a:t>
            </a:r>
            <a:r>
              <a:rPr lang="en-CA" dirty="0" smtClean="0">
                <a:hlinkClick r:id="rId4"/>
              </a:rPr>
              <a:t>high-performance dependency parser</a:t>
            </a:r>
            <a:r>
              <a:rPr lang="en-CA" dirty="0" smtClean="0"/>
              <a:t> powered by a neural network. The parser outputs typed dependency parses for English and Chinese. The models for this parser are included in the general Stanford Parser models package.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C089-B00A-4A55-9A4E-B1921A7FF4F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B724-84D3-49AA-9B92-CB70904AB0C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Count of times this rule appears in corpus divided by timed VP(dumped)</a:t>
            </a:r>
            <a:r>
              <a:rPr lang="en-US" baseline="0" dirty="0" smtClean="0"/>
              <a:t> is decomposed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B7762-9FB0-40EF-ACC3-C09E742DA26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67DF9-96F8-4BD5-9499-112B5DA0015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First step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VP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-&gt; V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 NP</a:t>
            </a:r>
            <a:r>
              <a:rPr lang="en-US" sz="2400" dirty="0" smtClean="0">
                <a:latin typeface="Comic Sans MS" pitchFamily="66" charset="0"/>
              </a:rPr>
              <a:t>(h(NP))</a:t>
            </a:r>
            <a:r>
              <a:rPr lang="en-US" sz="2400" b="1" dirty="0" smtClean="0">
                <a:latin typeface="Comic Sans MS" pitchFamily="66" charset="0"/>
              </a:rPr>
              <a:t> PP</a:t>
            </a:r>
            <a:r>
              <a:rPr lang="en-US" sz="2400" dirty="0" smtClean="0">
                <a:latin typeface="Comic Sans MS" pitchFamily="66" charset="0"/>
              </a:rPr>
              <a:t>(h(PP))</a:t>
            </a: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P(</a:t>
            </a:r>
            <a:r>
              <a:rPr lang="en-US" sz="2400" b="1" dirty="0" err="1" smtClean="0">
                <a:latin typeface="Comic Sans MS" pitchFamily="66" charset="0"/>
              </a:rPr>
              <a:t>r|VP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h(VP), h(NP), h(PP)</a:t>
            </a:r>
            <a:r>
              <a:rPr lang="en-US" sz="2400" b="1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91BF-A5AE-4427-A5B4-AE7F4EE824C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Normalize = divide by the </a:t>
            </a:r>
            <a:r>
              <a:rPr lang="en-US" smtClean="0"/>
              <a:t>count of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</a:t>
            </a:r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9CB6F-43B2-42D1-BCA0-714F003357A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issue here is the attachment of the PP. So the affinities we care about are the ones between: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vs. </a:t>
            </a:r>
            <a:r>
              <a:rPr lang="en-US" smtClean="0">
                <a:solidFill>
                  <a:schemeClr val="accent2"/>
                </a:solidFill>
              </a:rPr>
              <a:t>sacks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 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Vs. the situation where </a:t>
            </a:r>
            <a:r>
              <a:rPr lang="en-US" smtClean="0">
                <a:solidFill>
                  <a:schemeClr val="accent2"/>
                </a:solidFill>
              </a:rPr>
              <a:t>sacks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is a constituent with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as the head of a PP daughter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E22C8-219E-4DD1-8C54-4DB11D0D9F5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Prob</a:t>
            </a:r>
            <a:r>
              <a:rPr lang="en-US" baseline="0" dirty="0" smtClean="0"/>
              <a:t> “d</a:t>
            </a:r>
            <a:r>
              <a:rPr lang="en-US" dirty="0" smtClean="0"/>
              <a:t>umped” without destination</a:t>
            </a:r>
          </a:p>
          <a:p>
            <a:pPr eaLnBrk="1" hangingPunct="1"/>
            <a:r>
              <a:rPr lang="en-US" dirty="0" err="1" smtClean="0"/>
              <a:t>Prob</a:t>
            </a:r>
            <a:r>
              <a:rPr lang="en-US" dirty="0" smtClean="0"/>
              <a:t> of “sacks” modified by into (the sacks into the bin</a:t>
            </a:r>
            <a:r>
              <a:rPr lang="en-US" baseline="0" dirty="0" smtClean="0"/>
              <a:t> stinks)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Probabilistic Context-Free Grammars (PCFG) and Probabilistic Linear Context-Free Rewriting Systems (PLCFRS). In the PCFG model, a non-terminal spans a contiguous sequence of posts. In the PLCFRS model, non-terminals are allowed to span discontinuous segments of posts.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380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933EB-DF31-4F0E-B835-2E217B88B8C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2&lt;= k &lt;= j – i - 1</a:t>
            </a:r>
            <a:endParaRPr lang="en-US" sz="1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Subject tends to realize the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b="0" dirty="0" smtClean="0">
                <a:latin typeface="Comic Sans MS" pitchFamily="66" charset="0"/>
              </a:rPr>
              <a:t> 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Topic is usually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b="0" dirty="0" smtClean="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Pronouns are usually used to refer to old information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3" y="4410077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3" y="4410077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076CA-3406-4B10-8838-136B6B3E85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 saw the planet with the telescope...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C6AC6-468A-4793-9554-45CB65E0C12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7388"/>
            <a:ext cx="4641850" cy="34813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non-terminal is annotated with a single word which is its lexical head</a:t>
            </a:r>
          </a:p>
          <a:p>
            <a:pPr eaLnBrk="1" hangingPunct="1"/>
            <a:r>
              <a:rPr lang="en-US" smtClean="0"/>
              <a:t>A CFG with a lot more rules!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C089-B00A-4A55-9A4E-B1921A7FF4FD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B724-84D3-49AA-9B92-CB70904AB0C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Count of times this rule appears in corpus divided by timed VP(dumped)</a:t>
            </a:r>
            <a:r>
              <a:rPr lang="en-US" baseline="0" dirty="0" smtClean="0"/>
              <a:t> </a:t>
            </a:r>
            <a:r>
              <a:rPr lang="en-US" baseline="0" smtClean="0"/>
              <a:t>is decomposed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B7762-9FB0-40EF-ACC3-C09E742DA26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67DF9-96F8-4BD5-9499-112B5DA0015B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First step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VP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-&gt; V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 NP</a:t>
            </a:r>
            <a:r>
              <a:rPr lang="en-US" sz="2400" dirty="0" smtClean="0">
                <a:latin typeface="Comic Sans MS" pitchFamily="66" charset="0"/>
              </a:rPr>
              <a:t>(h(NP))</a:t>
            </a:r>
            <a:r>
              <a:rPr lang="en-US" sz="2400" b="1" dirty="0" smtClean="0">
                <a:latin typeface="Comic Sans MS" pitchFamily="66" charset="0"/>
              </a:rPr>
              <a:t> PP</a:t>
            </a:r>
            <a:r>
              <a:rPr lang="en-US" sz="2400" dirty="0" smtClean="0">
                <a:latin typeface="Comic Sans MS" pitchFamily="66" charset="0"/>
              </a:rPr>
              <a:t>(h(PP))</a:t>
            </a: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P(</a:t>
            </a:r>
            <a:r>
              <a:rPr lang="en-US" sz="2400" b="1" dirty="0" err="1" smtClean="0">
                <a:latin typeface="Comic Sans MS" pitchFamily="66" charset="0"/>
              </a:rPr>
              <a:t>r|VP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h(VP), h(NP), h(PP)</a:t>
            </a:r>
            <a:r>
              <a:rPr lang="en-US" sz="2400" b="1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91BF-A5AE-4427-A5B4-AE7F4EE824C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Normalize = divide by the </a:t>
            </a:r>
            <a:r>
              <a:rPr lang="en-US" smtClean="0"/>
              <a:t>count of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</a:t>
            </a:r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12826-EC23-4897-8727-5569B0B39228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03D1-9F07-4D80-BB37-E2DBB270929F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0256-84AB-438E-A076-7A34C14C2DF4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07B2-C25B-412A-B372-43B7E8A03218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129-01FD-4E85-A15D-954A1850652A}" type="datetime1">
              <a:rPr lang="en-US" smtClean="0"/>
              <a:t>2/3/2016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26114-1FDF-47D4-87B9-269D28E91D2A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0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111C0-238A-4A8A-9F53-30FDD58D1CCA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1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3E15-3B00-4BA8-B211-9334279A6BFC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3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506D-69C9-401D-AAF2-650698B800FD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2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3834-E840-4BE9-B3BC-C01F0D91EFBE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12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6D49-6036-47E8-A04F-4B57CE927380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4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E0010-E745-4DB0-9C95-F697CB4C0677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AFFE1-762D-43E0-909D-770695E1F303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83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3F98-C5EC-4F72-BA69-EA7209C8ACC5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7854-BACA-4377-B688-E13E75F5C679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79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C163-7794-4E24-825A-A9C7401CBAD8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42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132B-F528-4FC8-B0EC-7F012CF7EAEE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1109-0746-45BB-A347-F3597B5679A7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94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333E-F52F-4C71-9254-FC43E2FDEDB8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C6CAD-FB26-4FAE-B886-BDCEE2496186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C6D4-11CF-4E7C-A227-ED273F6A52E4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BD8B-5C1F-46D5-B612-C552C2B598F2}" type="datetime1">
              <a:rPr lang="en-US" smtClean="0"/>
              <a:t>2/3/2016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107B-E9A3-49B8-B782-7515D5B772B8}" type="datetime1">
              <a:rPr lang="en-US" smtClean="0"/>
              <a:t>2/3/2016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A591-DCAD-4B45-B9DA-7AB2889DDA55}" type="datetime1">
              <a:rPr lang="en-US" smtClean="0"/>
              <a:t>2/3/2016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C36E-1814-406C-B761-B56BCC7F1AA5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7FC3-3E47-4DC7-8488-32602CD656FA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A8F489A-C42E-4AD0-9B60-DA7C2BEBD5D1}" type="datetime1">
              <a:rPr lang="en-US" smtClean="0"/>
              <a:t>2/3/2016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9630ED1-EE35-4627-A8C2-576D9DDDE6D0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93.emf"/><Relationship Id="rId18" Type="http://schemas.openxmlformats.org/officeDocument/2006/relationships/customXml" Target="../ink/ink19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12" Type="http://schemas.openxmlformats.org/officeDocument/2006/relationships/customXml" Target="../ink/ink16.xml"/><Relationship Id="rId1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2.emf"/><Relationship Id="rId5" Type="http://schemas.openxmlformats.org/officeDocument/2006/relationships/image" Target="../media/image4.wmf"/><Relationship Id="rId15" Type="http://schemas.openxmlformats.org/officeDocument/2006/relationships/image" Target="../media/image94.emf"/><Relationship Id="rId10" Type="http://schemas.openxmlformats.org/officeDocument/2006/relationships/customXml" Target="../ink/ink15.xml"/><Relationship Id="rId19" Type="http://schemas.openxmlformats.org/officeDocument/2006/relationships/image" Target="../media/image9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1.emf"/><Relationship Id="rId14" Type="http://schemas.openxmlformats.org/officeDocument/2006/relationships/customXml" Target="../ink/ink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customXml" Target="../ink/ink21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notesSlide" Target="../notesSlides/notesSlide11.xml"/><Relationship Id="rId21" Type="http://schemas.openxmlformats.org/officeDocument/2006/relationships/customXml" Target="../ink/ink2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1.emf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customXml" Target="../ink/ink20.xml"/><Relationship Id="rId24" Type="http://schemas.openxmlformats.org/officeDocument/2006/relationships/image" Target="../media/image107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109.emf"/><Relationship Id="rId10" Type="http://schemas.openxmlformats.org/officeDocument/2006/relationships/image" Target="../media/image8.wmf"/><Relationship Id="rId19" Type="http://schemas.openxmlformats.org/officeDocument/2006/relationships/customXml" Target="../ink/ink24.xml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14.emf"/><Relationship Id="rId18" Type="http://schemas.openxmlformats.org/officeDocument/2006/relationships/customXml" Target="../ink/ink35.xml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18.emf"/><Relationship Id="rId7" Type="http://schemas.openxmlformats.org/officeDocument/2006/relationships/image" Target="../media/image111.emf"/><Relationship Id="rId12" Type="http://schemas.openxmlformats.org/officeDocument/2006/relationships/customXml" Target="../ink/ink32.xml"/><Relationship Id="rId1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9.xml"/><Relationship Id="rId11" Type="http://schemas.openxmlformats.org/officeDocument/2006/relationships/image" Target="../media/image113.emf"/><Relationship Id="rId5" Type="http://schemas.openxmlformats.org/officeDocument/2006/relationships/image" Target="../media/image10.w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10" Type="http://schemas.openxmlformats.org/officeDocument/2006/relationships/customXml" Target="../ink/ink31.xml"/><Relationship Id="rId19" Type="http://schemas.openxmlformats.org/officeDocument/2006/relationships/image" Target="../media/image1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2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12" Type="http://schemas.openxmlformats.org/officeDocument/2006/relationships/customXml" Target="../ink/ink4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14.emf"/><Relationship Id="rId14" Type="http://schemas.openxmlformats.org/officeDocument/2006/relationships/customXml" Target="../ink/ink4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50.xml"/><Relationship Id="rId18" Type="http://schemas.openxmlformats.org/officeDocument/2006/relationships/image" Target="../media/image25.emf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22.emf"/><Relationship Id="rId17" Type="http://schemas.openxmlformats.org/officeDocument/2006/relationships/customXml" Target="../ink/ink52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10" Type="http://schemas.openxmlformats.org/officeDocument/2006/relationships/image" Target="../media/image21.emf"/><Relationship Id="rId19" Type="http://schemas.openxmlformats.org/officeDocument/2006/relationships/customXml" Target="../ink/ink53.xml"/><Relationship Id="rId4" Type="http://schemas.openxmlformats.org/officeDocument/2006/relationships/image" Target="../media/image18.emf"/><Relationship Id="rId9" Type="http://schemas.openxmlformats.org/officeDocument/2006/relationships/customXml" Target="../ink/ink48.xml"/><Relationship Id="rId1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59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" Type="http://schemas.openxmlformats.org/officeDocument/2006/relationships/customXml" Target="../ink/ink54.xml"/><Relationship Id="rId21" Type="http://schemas.openxmlformats.org/officeDocument/2006/relationships/customXml" Target="../ink/ink63.xml"/><Relationship Id="rId7" Type="http://schemas.openxmlformats.org/officeDocument/2006/relationships/customXml" Target="../ink/ink56.xml"/><Relationship Id="rId12" Type="http://schemas.openxmlformats.org/officeDocument/2006/relationships/image" Target="../media/image30.emf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29" Type="http://schemas.openxmlformats.org/officeDocument/2006/relationships/customXml" Target="../ink/ink6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11" Type="http://schemas.openxmlformats.org/officeDocument/2006/relationships/customXml" Target="../ink/ink58.xml"/><Relationship Id="rId24" Type="http://schemas.openxmlformats.org/officeDocument/2006/relationships/image" Target="../media/image36.emf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38.emf"/><Relationship Id="rId10" Type="http://schemas.openxmlformats.org/officeDocument/2006/relationships/image" Target="../media/image29.emf"/><Relationship Id="rId19" Type="http://schemas.openxmlformats.org/officeDocument/2006/relationships/customXml" Target="../ink/ink62.xml"/><Relationship Id="rId4" Type="http://schemas.openxmlformats.org/officeDocument/2006/relationships/image" Target="../media/image260.emf"/><Relationship Id="rId9" Type="http://schemas.openxmlformats.org/officeDocument/2006/relationships/customXml" Target="../ink/ink57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customXml" Target="../ink/ink66.xml"/><Relationship Id="rId30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customXml" Target="../ink/ink69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50.emf"/><Relationship Id="rId18" Type="http://schemas.openxmlformats.org/officeDocument/2006/relationships/customXml" Target="../ink/ink77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png"/><Relationship Id="rId12" Type="http://schemas.openxmlformats.org/officeDocument/2006/relationships/customXml" Target="../ink/ink74.xml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11" Type="http://schemas.openxmlformats.org/officeDocument/2006/relationships/image" Target="../media/image49.emf"/><Relationship Id="rId5" Type="http://schemas.openxmlformats.org/officeDocument/2006/relationships/image" Target="../media/image28.wmf"/><Relationship Id="rId15" Type="http://schemas.openxmlformats.org/officeDocument/2006/relationships/image" Target="../media/image51.emf"/><Relationship Id="rId10" Type="http://schemas.openxmlformats.org/officeDocument/2006/relationships/customXml" Target="../ink/ink73.xml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8.emf"/><Relationship Id="rId14" Type="http://schemas.openxmlformats.org/officeDocument/2006/relationships/customXml" Target="../ink/ink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3" Type="http://schemas.openxmlformats.org/officeDocument/2006/relationships/image" Target="../media/image29.wmf"/><Relationship Id="rId7" Type="http://schemas.openxmlformats.org/officeDocument/2006/relationships/image" Target="../media/image5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8.xml"/><Relationship Id="rId9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emf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5" Type="http://schemas.openxmlformats.org/officeDocument/2006/relationships/image" Target="../media/image54.emf"/><Relationship Id="rId4" Type="http://schemas.openxmlformats.org/officeDocument/2006/relationships/customXml" Target="../ink/ink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customXml" Target="../ink/ink8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48.png"/><Relationship Id="rId7" Type="http://schemas.openxmlformats.org/officeDocument/2006/relationships/customXml" Target="../ink/ink8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customXml" Target="../ink/ink84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92.xml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90.xml"/><Relationship Id="rId1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94.xml"/><Relationship Id="rId7" Type="http://schemas.openxmlformats.org/officeDocument/2006/relationships/customXml" Target="../ink/ink96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98.xml"/><Relationship Id="rId5" Type="http://schemas.openxmlformats.org/officeDocument/2006/relationships/customXml" Target="../ink/ink95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100.xml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customXml" Target="../ink/ink102.xml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scirate.com/arxiv/cs.C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customXml" Target="../ink/ink107.xml"/><Relationship Id="rId7" Type="http://schemas.openxmlformats.org/officeDocument/2006/relationships/customXml" Target="../ink/ink10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customXml" Target="../ink/ink108.x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customXml" Target="../ink/ink7.xml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12" Type="http://schemas.openxmlformats.org/officeDocument/2006/relationships/image" Target="../media/image8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82.emf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14" Type="http://schemas.openxmlformats.org/officeDocument/2006/relationships/image" Target="../media/image8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emf"/><Relationship Id="rId4" Type="http://schemas.openxmlformats.org/officeDocument/2006/relationships/customXml" Target="../ink/ink1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emf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9" Type="http://schemas.openxmlformats.org/officeDocument/2006/relationships/image" Target="../media/image210.emf"/><Relationship Id="rId21" Type="http://schemas.openxmlformats.org/officeDocument/2006/relationships/image" Target="../media/image630.emf"/><Relationship Id="rId34" Type="http://schemas.openxmlformats.org/officeDocument/2006/relationships/customXml" Target="../ink/ink123.xml"/><Relationship Id="rId7" Type="http://schemas.openxmlformats.org/officeDocument/2006/relationships/image" Target="../media/image53.wmf"/><Relationship Id="rId17" Type="http://schemas.openxmlformats.org/officeDocument/2006/relationships/image" Target="../media/image610.emf"/><Relationship Id="rId25" Type="http://schemas.openxmlformats.org/officeDocument/2006/relationships/image" Target="../media/image650.emf"/><Relationship Id="rId33" Type="http://schemas.openxmlformats.org/officeDocument/2006/relationships/image" Target="../media/image690.emf"/><Relationship Id="rId38" Type="http://schemas.openxmlformats.org/officeDocument/2006/relationships/customXml" Target="../ink/ink125.xml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29" Type="http://schemas.openxmlformats.org/officeDocument/2006/relationships/image" Target="../media/image670.emf"/><Relationship Id="rId41" Type="http://schemas.openxmlformats.org/officeDocument/2006/relationships/image" Target="../media/image220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24" Type="http://schemas.openxmlformats.org/officeDocument/2006/relationships/customXml" Target="../ink/ink118.xml"/><Relationship Id="rId32" Type="http://schemas.openxmlformats.org/officeDocument/2006/relationships/customXml" Target="../ink/ink122.xml"/><Relationship Id="rId37" Type="http://schemas.openxmlformats.org/officeDocument/2006/relationships/image" Target="../media/image710.emf"/><Relationship Id="rId40" Type="http://schemas.openxmlformats.org/officeDocument/2006/relationships/customXml" Target="../ink/ink126.xml"/><Relationship Id="rId5" Type="http://schemas.openxmlformats.org/officeDocument/2006/relationships/image" Target="../media/image52.wmf"/><Relationship Id="rId15" Type="http://schemas.openxmlformats.org/officeDocument/2006/relationships/image" Target="../media/image600.emf"/><Relationship Id="rId23" Type="http://schemas.openxmlformats.org/officeDocument/2006/relationships/image" Target="../media/image640.emf"/><Relationship Id="rId28" Type="http://schemas.openxmlformats.org/officeDocument/2006/relationships/customXml" Target="../ink/ink120.xml"/><Relationship Id="rId36" Type="http://schemas.openxmlformats.org/officeDocument/2006/relationships/customXml" Target="../ink/ink124.xml"/><Relationship Id="rId10" Type="http://schemas.openxmlformats.org/officeDocument/2006/relationships/customXml" Target="../ink/ink112.xml"/><Relationship Id="rId19" Type="http://schemas.openxmlformats.org/officeDocument/2006/relationships/image" Target="../media/image620.emf"/><Relationship Id="rId31" Type="http://schemas.openxmlformats.org/officeDocument/2006/relationships/image" Target="../media/image680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7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660.emf"/><Relationship Id="rId30" Type="http://schemas.openxmlformats.org/officeDocument/2006/relationships/customXml" Target="../ink/ink121.xml"/><Relationship Id="rId35" Type="http://schemas.openxmlformats.org/officeDocument/2006/relationships/image" Target="../media/image700.emf"/><Relationship Id="rId8" Type="http://schemas.openxmlformats.org/officeDocument/2006/relationships/customXml" Target="../ink/ink111.xml"/><Relationship Id="rId3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132.xml"/><Relationship Id="rId3" Type="http://schemas.openxmlformats.org/officeDocument/2006/relationships/customXml" Target="../ink/ink127.xml"/><Relationship Id="rId7" Type="http://schemas.openxmlformats.org/officeDocument/2006/relationships/customXml" Target="../ink/ink129.xml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customXml" Target="../ink/ink131.xml"/><Relationship Id="rId5" Type="http://schemas.openxmlformats.org/officeDocument/2006/relationships/customXml" Target="../ink/ink128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130.xml"/><Relationship Id="rId14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134.xml"/><Relationship Id="rId7" Type="http://schemas.openxmlformats.org/officeDocument/2006/relationships/customXml" Target="../ink/ink136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138.xml"/><Relationship Id="rId5" Type="http://schemas.openxmlformats.org/officeDocument/2006/relationships/customXml" Target="../ink/ink135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customXml" Target="../ink/ink10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customXml" Target="../ink/ink12.xml"/><Relationship Id="rId4" Type="http://schemas.openxmlformats.org/officeDocument/2006/relationships/image" Target="../media/image8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82CC45-3C98-4117-B437-5AAC6C5786D6}" type="datetime1">
              <a:rPr lang="en-US" smtClean="0"/>
              <a:t>2/3/2016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7A4F5D-5F7F-437F-A475-4A896C88AF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781800" cy="2057400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Lecture 9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950" y="5511800"/>
              <a:ext cx="385763" cy="207963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673" y="5501006"/>
                <a:ext cx="406275" cy="2306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21EEE4-76C5-4952-9196-08FA32F077FA}" type="datetime1">
              <a:rPr lang="en-US" smtClean="0"/>
              <a:t>2/3/2016</a:t>
            </a:fld>
            <a:endParaRPr lang="en-US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11" y="304799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799" y="1539885"/>
            <a:ext cx="8001001" cy="4522789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9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24" y="1670050"/>
              <a:ext cx="665163" cy="4098924"/>
            </p14:xfrm>
          </p:contentPart>
        </mc:Choice>
        <mc:Fallback xmlns="">
          <p:pic>
            <p:nvPicPr>
              <p:cNvPr id="1259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220" y="1665370"/>
                <a:ext cx="688866" cy="41118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0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DDC2FF-8CCC-4186-8161-136DBE82D397}" type="datetime1">
              <a:rPr lang="en-US" smtClean="0"/>
              <a:t>2/3/2016</a:t>
            </a:fld>
            <a:endParaRPr lang="en-US"/>
          </a:p>
        </p:txBody>
      </p:sp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1" y="1752612"/>
            <a:ext cx="7772400" cy="761999"/>
          </a:xfrm>
        </p:spPr>
        <p:txBody>
          <a:bodyPr/>
          <a:lstStyle/>
          <a:p>
            <a:pPr eaLnBrk="1" hangingPunct="1"/>
            <a:r>
              <a:rPr lang="en-US" smtClean="0"/>
              <a:t>Estimate Prob. of parse tree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11"/>
          <a:ext cx="1751012" cy="54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11"/>
                        <a:ext cx="1751012" cy="547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12" y="3810012"/>
            <a:ext cx="7772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615" indent="-342615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11" y="4648212"/>
          <a:ext cx="2405064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11" y="4648212"/>
                        <a:ext cx="2405064" cy="53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48" y="2592399"/>
              <a:ext cx="838201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74" y="2571762"/>
              <a:ext cx="3821111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6" y="3348040"/>
              <a:ext cx="1374776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7" y="4503738"/>
              <a:ext cx="685801" cy="679451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99" y="5399089"/>
              <a:ext cx="3016251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9" y="5390434"/>
                <a:ext cx="3036049" cy="794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1" y="4570414"/>
              <a:ext cx="1673224" cy="692149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4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D996F7-F95B-4CB5-94DE-C03772F9B2B1}" type="datetime1">
              <a:rPr lang="en-US" smtClean="0"/>
              <a:t>2/3/2016</a:t>
            </a:fld>
            <a:endParaRPr lang="en-US"/>
          </a:p>
        </p:txBody>
      </p:sp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11"/>
            <a:ext cx="7772400" cy="838201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10"/>
            <a:ext cx="5391150" cy="5638801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11"/>
            <a:ext cx="2671763" cy="1295401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4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1999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5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10"/>
            <a:ext cx="3962400" cy="6096001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6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1" y="1695460"/>
              <a:ext cx="2506663" cy="776289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730" y="1686813"/>
                <a:ext cx="2517823" cy="79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4" y="1454151"/>
              <a:ext cx="1509711" cy="958850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9182" y="1444428"/>
                <a:ext cx="1524114" cy="97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7" y="1204912"/>
              <a:ext cx="425451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416437"/>
              <a:ext cx="331787" cy="214313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7930" y="4413183"/>
                <a:ext cx="344382" cy="22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36" y="4618039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36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3025776"/>
              <a:ext cx="1011237" cy="1076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547" y="3020735"/>
                <a:ext cx="1026013" cy="108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098801"/>
              <a:ext cx="887413" cy="825500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175" y="3094120"/>
                <a:ext cx="902533" cy="83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36" y="1763714"/>
              <a:ext cx="501650" cy="185420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0719" y="1756152"/>
                <a:ext cx="519579" cy="18711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6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6FA2375-4158-4F28-9D0E-7614ED6F95A6}" type="datetime1">
              <a:rPr lang="en-US" smtClean="0"/>
              <a:t>2/3/2016</a:t>
            </a:fld>
            <a:endParaRPr lang="en-US"/>
          </a:p>
        </p:txBody>
      </p:sp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" y="1066811"/>
            <a:ext cx="9296400" cy="6096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-76201" y="5029211"/>
            <a:ext cx="8229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400" b="1">
                <a:latin typeface="Comic Sans MS" pitchFamily="66" charset="0"/>
              </a:rPr>
              <a:t>Ex: if the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11"/>
            <a:ext cx="8229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599"/>
            <a:ext cx="8229600" cy="1247776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62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615" indent="-342615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11" y="3124212"/>
              <a:ext cx="1204913" cy="303213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240" y="3120599"/>
                <a:ext cx="1223993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11" y="3657611"/>
              <a:ext cx="2965450" cy="569914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77" y="3651829"/>
                <a:ext cx="2984175" cy="58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1" y="3797306"/>
              <a:ext cx="2222499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3"/>
              <a:ext cx="722313" cy="842964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12" y="4572011"/>
              <a:ext cx="2544764" cy="614364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3" y="4566241"/>
                <a:ext cx="2563117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6" y="4389438"/>
              <a:ext cx="1487488" cy="623888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2437" y="5843588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5237" y="5833862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75" y="4027489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12" y="4267201"/>
              <a:ext cx="3384549" cy="130176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0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79" y="226800"/>
              <a:ext cx="8830441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9DFEE-AB9A-47D9-ACF5-67ADCD3D637A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555885-376A-49FC-AD1F-BC0E6B94FE30}" type="datetime1">
              <a:rPr lang="en-US" smtClean="0"/>
              <a:t>2/3/2016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4648200"/>
          </a:xfrm>
        </p:spPr>
        <p:txBody>
          <a:bodyPr/>
          <a:lstStyle/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dirty="0" smtClean="0"/>
              <a:t>Probabilistic (PCFG) </a:t>
            </a:r>
          </a:p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Statistical Parsing</a:t>
            </a:r>
          </a:p>
        </p:txBody>
      </p:sp>
    </p:spTree>
    <p:extLst>
      <p:ext uri="{BB962C8B-B14F-4D97-AF65-F5344CB8AC3E}">
        <p14:creationId xmlns:p14="http://schemas.microsoft.com/office/powerpoint/2010/main" val="23714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CFEB23-CA65-467C-A814-F36207EBD8F8}" type="datetime1">
              <a:rPr lang="en-US" smtClean="0"/>
              <a:t>2/3/2016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1600211"/>
            <a:ext cx="8153401" cy="4648199"/>
          </a:xfrm>
        </p:spPr>
        <p:txBody>
          <a:bodyPr/>
          <a:lstStyle/>
          <a:p>
            <a:pPr eaLnBrk="1" hangingPunct="1"/>
            <a:r>
              <a:rPr lang="en-US" sz="3200" dirty="0"/>
              <a:t>Assigning prob. to parse trees and to sentences</a:t>
            </a:r>
          </a:p>
          <a:p>
            <a:pPr lvl="1" eaLnBrk="1" hangingPunct="1"/>
            <a:r>
              <a:rPr lang="en-US" sz="2800" dirty="0"/>
              <a:t>parse with prob.</a:t>
            </a:r>
          </a:p>
          <a:p>
            <a:pPr lvl="1" eaLnBrk="1" hangingPunct="1"/>
            <a:r>
              <a:rPr lang="en-US" sz="2800" dirty="0"/>
              <a:t>acquiring prob.</a:t>
            </a:r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3200" dirty="0"/>
              <a:t>Probabilistic Lexicalized CFGs</a:t>
            </a:r>
          </a:p>
          <a:p>
            <a:pPr lvl="1" eaLnBrk="1" hangingPunct="1"/>
            <a:r>
              <a:rPr lang="en-US" sz="2800" dirty="0"/>
              <a:t>Non-terminals more specific/general</a:t>
            </a:r>
          </a:p>
          <a:p>
            <a:pPr lvl="1" eaLnBrk="1" hangingPunct="1"/>
            <a:r>
              <a:rPr lang="en-US" sz="2800" dirty="0"/>
              <a:t>More sophisticated conditioning factors</a:t>
            </a:r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CFGs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194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EF32CE-3DF9-45A4-9D5D-1A320BE8CBCD}" type="datetime1">
              <a:rPr lang="en-US" smtClean="0"/>
              <a:t>2/3/2016</a:t>
            </a:fld>
            <a:endParaRPr lang="en-US"/>
          </a:p>
        </p:txBody>
      </p:sp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smtClean="0"/>
              <a:t>Slight modification to dynamic programming approach</a:t>
            </a:r>
          </a:p>
          <a:p>
            <a:pPr lvl="1" eaLnBrk="1" hangingPunct="1"/>
            <a:r>
              <a:rPr lang="en-US" sz="2800" smtClean="0"/>
              <a:t>(Restricted) Task is to find the max probability tree for an input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/>
        </p:nvGraphicFramePr>
        <p:xfrm>
          <a:off x="1219200" y="4114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C5ECB0-AD2C-4A82-933B-959724F5F6C4}" type="datetime1">
              <a:rPr lang="en-US" smtClean="0"/>
              <a:t>2/3/2016</a:t>
            </a:fld>
            <a:endParaRPr lang="en-US"/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Probabilistic CYK Algorithm</a:t>
            </a:r>
            <a:r>
              <a:rPr lang="en-US" b="1" smtClean="0"/>
              <a:t>	</a:t>
            </a:r>
            <a:endParaRPr lang="en-US" b="1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smtClean="0"/>
              <a:t>CYK (Cocke-Younger-Kasami) algorithm</a:t>
            </a:r>
          </a:p>
          <a:p>
            <a:pPr lvl="1" eaLnBrk="1" hangingPunct="1"/>
            <a:r>
              <a:rPr lang="en-US" b="0" smtClean="0"/>
              <a:t>A </a:t>
            </a:r>
            <a:r>
              <a:rPr lang="en-US" smtClean="0"/>
              <a:t>bottom-up </a:t>
            </a:r>
            <a:r>
              <a:rPr lang="en-US" b="0" smtClean="0"/>
              <a:t>parser using dynamic programming</a:t>
            </a:r>
          </a:p>
          <a:p>
            <a:pPr lvl="1" eaLnBrk="1" hangingPunct="1"/>
            <a:r>
              <a:rPr lang="en-US" b="0" smtClean="0"/>
              <a:t>Assume the PCFG is in Chomsky normal form (CNF)</a:t>
            </a:r>
            <a:endParaRPr lang="en-US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… 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>
                    <a:latin typeface="Comic Sans MS" pitchFamily="66" charset="0"/>
                  </a:rPr>
                  <a:t> an input string composed of </a:t>
                </a:r>
                <a:r>
                  <a:rPr lang="en-US" sz="2400" i="1">
                    <a:latin typeface="Comic Sans MS" pitchFamily="66" charset="0"/>
                  </a:rPr>
                  <a:t>n </a:t>
                </a:r>
                <a:r>
                  <a:rPr lang="en-US" sz="240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>
                    <a:latin typeface="Comic Sans MS" pitchFamily="66" charset="0"/>
                  </a:rPr>
                  <a:t>a string of words from word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>
                    <a:latin typeface="Comic Sans MS" pitchFamily="66" charset="0"/>
                  </a:rPr>
                  <a:t> to word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i, j, A</a:t>
                </a:r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>
                    <a:latin typeface="Comic Sans MS" pitchFamily="66" charset="0"/>
                  </a:rPr>
                  <a:t> </a:t>
                </a:r>
                <a:r>
                  <a:rPr lang="en-US" sz="2400">
                    <a:latin typeface="Comic Sans MS" pitchFamily="66" charset="0"/>
                  </a:rPr>
                  <a:t>spanning words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…w</a:t>
                </a:r>
                <a:r>
                  <a:rPr lang="en-US" sz="2400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>
                    <a:latin typeface="Comic Sans MS" pitchFamily="66" charset="0"/>
                  </a:rPr>
                  <a:t> </a:t>
                </a:r>
                <a:r>
                  <a:rPr lang="en-US" sz="2400" i="1">
                    <a:latin typeface="Comic Sans MS" pitchFamily="66" charset="0"/>
                  </a:rPr>
                  <a:t>	</a:t>
                </a:r>
                <a:r>
                  <a:rPr lang="en-US" sz="240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5763" y="2767013"/>
              <a:ext cx="1458912" cy="385762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9284" y="2756928"/>
                <a:ext cx="1469711" cy="40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0" y="2847975"/>
              <a:ext cx="1204913" cy="369888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0500" y="2837890"/>
                <a:ext cx="1225433" cy="39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3560763"/>
              <a:ext cx="463550" cy="196850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487" y="3551766"/>
                <a:ext cx="481545" cy="214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3978275"/>
              <a:ext cx="1628775" cy="188913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7544" y="3972518"/>
                <a:ext cx="1646056" cy="203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663" y="4462463"/>
              <a:ext cx="1993900" cy="441325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423" y="4453817"/>
                <a:ext cx="2009019" cy="4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5535613"/>
              <a:ext cx="1408113" cy="1143000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5779" y="5524086"/>
                <a:ext cx="1425395" cy="11649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18F048-6002-4376-A4B5-85C197FD414C}" type="datetime1">
              <a:rPr lang="en-US" smtClean="0"/>
              <a:t>2/3/2016</a:t>
            </a:fld>
            <a:endParaRPr lang="en-US"/>
          </a:p>
        </p:txBody>
      </p:sp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Base Case</a:t>
            </a:r>
            <a:endParaRPr lang="en-US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Fill out the table entries by induction: </a:t>
            </a:r>
            <a:r>
              <a:rPr lang="en-US" sz="2800" b="1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Consider the input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>
                <a:latin typeface="Comic Sans MS" pitchFamily="66" charset="0"/>
              </a:rPr>
              <a:t> (i.e., each individual word w</a:t>
            </a:r>
            <a:r>
              <a:rPr lang="en-US" sz="2400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 P(A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Since the grammar is in CNF: A </a:t>
            </a:r>
            <a:r>
              <a:rPr lang="en-US" sz="2400" baseline="16000">
                <a:latin typeface="Comic Sans MS" pitchFamily="66" charset="0"/>
              </a:rPr>
              <a:t>*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 iff 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So µ[</a:t>
            </a:r>
            <a:r>
              <a:rPr lang="en-US" sz="2400" i="1">
                <a:latin typeface="Comic Sans MS" pitchFamily="66" charset="0"/>
              </a:rPr>
              <a:t>i, i, A</a:t>
            </a:r>
            <a:r>
              <a:rPr lang="en-US" sz="2400">
                <a:latin typeface="Comic Sans MS" pitchFamily="66" charset="0"/>
              </a:rPr>
              <a:t>] = P(A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1275" y="2195513"/>
              <a:ext cx="4067175" cy="1087437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755" y="2189394"/>
                <a:ext cx="4081575" cy="1101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5163" y="2730500"/>
              <a:ext cx="2568575" cy="12779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203" y="2724380"/>
                <a:ext cx="2583335" cy="1290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4908550"/>
              <a:ext cx="2773363" cy="65088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6150" y="4899560"/>
                <a:ext cx="2782363" cy="7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5208588"/>
              <a:ext cx="2438400" cy="123825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2353" y="5204628"/>
                <a:ext cx="2445600" cy="132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113213"/>
              <a:ext cx="144462" cy="2520950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5060" y="4109973"/>
                <a:ext cx="157431" cy="252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4111625"/>
              <a:ext cx="146050" cy="240030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5529" y="4103706"/>
                <a:ext cx="163720" cy="241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4956175"/>
              <a:ext cx="252413" cy="184150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1820" y="4948968"/>
                <a:ext cx="266076" cy="197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4975920" y="2695680"/>
              <a:ext cx="1402200" cy="98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9800" y="2683440"/>
                <a:ext cx="1414440" cy="100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28" y="299224"/>
            <a:ext cx="9096272" cy="60960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Big Picture: Syntax &amp; </a:t>
            </a:r>
            <a:r>
              <a:rPr lang="en-US" sz="3600" dirty="0" smtClean="0"/>
              <a:t>Parsing </a:t>
            </a:r>
            <a:r>
              <a:rPr lang="en-US" sz="2000" dirty="0" smtClean="0"/>
              <a:t>(2013-2014 circa)</a:t>
            </a:r>
            <a:r>
              <a:rPr lang="en-US" sz="1600" dirty="0"/>
              <a:t/>
            </a:r>
            <a:br>
              <a:rPr lang="en-US" sz="16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D87A7-3CB4-4EA4-BAB5-76608BF7057B}" type="datetime1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8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CPSC503 Winter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8280" y="922680"/>
              <a:ext cx="8465400" cy="443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915120"/>
                <a:ext cx="8477280" cy="44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3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34A071D-AF96-4640-A2C0-1764E47890EF}" type="datetime1">
              <a:rPr lang="en-US" smtClean="0"/>
              <a:t>2/3/2016</a:t>
            </a:fld>
            <a:endParaRPr lang="en-US"/>
          </a:p>
        </p:txBody>
      </p:sp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Recursive Case</a:t>
            </a:r>
            <a:endParaRPr lang="en-US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</a:t>
              </a:r>
              <a:r>
                <a:rPr lang="en-US" sz="2800" i="1" dirty="0" err="1" smtClean="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 smtClean="0"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(for each non-terminal)Choose the max among all possibilities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1"/>
            <a:ext cx="3451225" cy="2171701"/>
            <a:chOff x="3408" y="1920"/>
            <a:chExt cx="2174" cy="1368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48" y="2958"/>
              <a:ext cx="8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Comic Sans MS" pitchFamily="66" charset="0"/>
                </a:rPr>
                <a:t>i+k</a:t>
              </a:r>
              <a:r>
                <a:rPr lang="en-US" sz="2800" dirty="0" smtClean="0">
                  <a:solidFill>
                    <a:srgbClr val="00B050"/>
                  </a:solidFill>
                </a:rPr>
                <a:t>-</a:t>
              </a:r>
              <a:r>
                <a:rPr lang="en-US" sz="2800" dirty="0" smtClean="0">
                  <a:solidFill>
                    <a:srgbClr val="00B050"/>
                  </a:solidFill>
                  <a:latin typeface="Comic Sans MS" pitchFamily="66" charset="0"/>
                </a:rPr>
                <a:t>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688975"/>
              <a:ext cx="1614487" cy="393700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1607" y="679978"/>
                <a:ext cx="1626729" cy="41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5163" y="1100138"/>
              <a:ext cx="773112" cy="34290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09762" y="1090783"/>
                <a:ext cx="786795" cy="35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1475" y="1206500"/>
              <a:ext cx="520700" cy="263525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81752" y="1197512"/>
                <a:ext cx="540505" cy="281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4050" y="1651000"/>
              <a:ext cx="98425" cy="2460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0445" y="1643445"/>
                <a:ext cx="111044" cy="2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1804988"/>
              <a:ext cx="128588" cy="17462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4362" y="1801424"/>
                <a:ext cx="136872" cy="2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1668463"/>
              <a:ext cx="309562" cy="266700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8054" y="1662344"/>
                <a:ext cx="324680" cy="282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0150" y="5492750"/>
              <a:ext cx="852488" cy="409575"/>
            </p14:xfrm>
          </p:contentPart>
        </mc:Choice>
        <mc:Fallback xmlns=""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41154" y="5487707"/>
                <a:ext cx="873719" cy="427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4546600"/>
              <a:ext cx="3371850" cy="923925"/>
            </p14:xfrm>
          </p:contentPart>
        </mc:Choice>
        <mc:Fallback xmlns=""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69759" y="4535438"/>
                <a:ext cx="3392368" cy="947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" y="4084638"/>
              <a:ext cx="4460875" cy="1746250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4700" y="4080318"/>
                <a:ext cx="4481396" cy="176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7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5011738"/>
              <a:ext cx="3562350" cy="407987"/>
            </p14:xfrm>
          </p:contentPart>
        </mc:Choice>
        <mc:Fallback xmlns="">
          <p:pic>
            <p:nvPicPr>
              <p:cNvPr id="1027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63968" y="5009217"/>
                <a:ext cx="3582511" cy="421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6100" y="2000250"/>
              <a:ext cx="1528763" cy="415925"/>
            </p14:xfrm>
          </p:contentPart>
        </mc:Choice>
        <mc:Fallback xmlns="">
          <p:pic>
            <p:nvPicPr>
              <p:cNvPr id="102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88908" y="1993048"/>
                <a:ext cx="1544946" cy="4317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582435-EA2E-4CB8-B18D-9B8A499DF500}" type="datetime1">
              <a:rPr lang="en-US" smtClean="0"/>
              <a:t>2/3/2016</a:t>
            </a:fld>
            <a:endParaRPr lang="en-US"/>
          </a:p>
        </p:txBody>
      </p:sp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Termination</a:t>
            </a:r>
            <a:endParaRPr lang="en-US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0574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“Can</a:t>
              </a:r>
              <a:r>
                <a:rPr lang="en-US" sz="2400" baseline="-26000">
                  <a:latin typeface="Comic Sans MS" pitchFamily="66" charset="0"/>
                </a:rPr>
                <a:t>1</a:t>
              </a:r>
              <a:r>
                <a:rPr lang="en-US" sz="2400" b="1">
                  <a:latin typeface="Comic Sans MS" pitchFamily="66" charset="0"/>
                </a:rPr>
                <a:t> you</a:t>
              </a:r>
              <a:r>
                <a:rPr lang="en-US" sz="2400" baseline="-26000">
                  <a:latin typeface="Comic Sans MS" pitchFamily="66" charset="0"/>
                </a:rPr>
                <a:t>2</a:t>
              </a:r>
              <a:r>
                <a:rPr lang="en-US" sz="2400" b="1">
                  <a:latin typeface="Comic Sans MS" pitchFamily="66" charset="0"/>
                </a:rPr>
                <a:t> book</a:t>
              </a:r>
              <a:r>
                <a:rPr lang="en-US" sz="2400" baseline="-26000">
                  <a:latin typeface="Comic Sans MS" pitchFamily="66" charset="0"/>
                </a:rPr>
                <a:t>3</a:t>
              </a:r>
              <a:r>
                <a:rPr lang="en-US" sz="2400" b="1">
                  <a:latin typeface="Comic Sans MS" pitchFamily="66" charset="0"/>
                </a:rPr>
                <a:t> TWA</a:t>
              </a:r>
              <a:r>
                <a:rPr lang="en-US" sz="2400" baseline="-26000">
                  <a:latin typeface="Comic Sans MS" pitchFamily="66" charset="0"/>
                </a:rPr>
                <a:t>4</a:t>
              </a:r>
              <a:r>
                <a:rPr lang="en-US" sz="2400" b="1">
                  <a:latin typeface="Comic Sans MS" pitchFamily="66" charset="0"/>
                </a:rPr>
                <a:t> flight</a:t>
              </a:r>
              <a:r>
                <a:rPr lang="en-US" sz="2400" baseline="-26000">
                  <a:latin typeface="Comic Sans MS" pitchFamily="66" charset="0"/>
                </a:rPr>
                <a:t>5</a:t>
              </a:r>
              <a:r>
                <a:rPr lang="en-US" sz="2400" b="1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1131888"/>
              <a:ext cx="844550" cy="3651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965" y="1125406"/>
                <a:ext cx="851390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1092200"/>
              <a:ext cx="493712" cy="43815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8115" y="1089320"/>
                <a:ext cx="504148" cy="444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925" y="2162175"/>
              <a:ext cx="4625975" cy="490538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885" y="2151394"/>
                <a:ext cx="4642175" cy="5070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5FAE66-093C-4544-8B2B-217577C6AB91}" type="datetime1">
              <a:rPr lang="en-US" smtClean="0"/>
              <a:t>2/3/2016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B391E-F820-4FA1-9ABD-733E601DC74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Un-supervised PCFG Learning 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6096000" cy="42672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dirty="0" smtClean="0"/>
              <a:t>Take a large collection of text and parse it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If sentences were unambiguous</a:t>
            </a:r>
            <a:r>
              <a:rPr lang="en-US" sz="2400" dirty="0" smtClean="0"/>
              <a:t>: count rules in each parse and then normalize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But most sentences are ambiguous</a:t>
            </a:r>
            <a:r>
              <a:rPr lang="en-US" sz="2400" dirty="0" smtClean="0"/>
              <a:t>: weight each partial count by the prob. of the parse tree it appears in </a:t>
            </a:r>
            <a:r>
              <a:rPr lang="en-US" sz="3200" dirty="0" smtClean="0">
                <a:solidFill>
                  <a:schemeClr val="accent2"/>
                </a:solidFill>
              </a:rPr>
              <a:t>(?!)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609600" y="914400"/>
          <a:ext cx="6343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4" imgW="2539800" imgH="304560" progId="Equation.3">
                  <p:embed/>
                </p:oleObj>
              </mc:Choice>
              <mc:Fallback>
                <p:oleObj name="Equation" r:id="rId4" imgW="253980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6343650" cy="757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re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487286"/>
            <a:ext cx="2819400" cy="24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tre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1825" y="3962400"/>
            <a:ext cx="284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1555750"/>
              <a:ext cx="1851025" cy="74613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0730" y="1553227"/>
                <a:ext cx="1865064" cy="875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48470D-E972-4ABC-859B-E2373B666983}" type="datetime1">
              <a:rPr lang="en-US" smtClean="0"/>
              <a:t>2/3/2016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D5EA4-D771-4AC4-BDA6-6E972B4AC82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Non-supervised PCFG Learning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644650" y="1066800"/>
          <a:ext cx="63119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4" imgW="2527200" imgH="304560" progId="Equation.3">
                  <p:embed/>
                </p:oleObj>
              </mc:Choice>
              <mc:Fallback>
                <p:oleObj name="Equation" r:id="rId4" imgW="252720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066800"/>
                        <a:ext cx="6311900" cy="757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228600" y="5486400"/>
            <a:ext cx="77724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Inside-Outside</a:t>
            </a:r>
            <a:r>
              <a:rPr lang="en-US" sz="2400" b="1">
                <a:latin typeface="Comic Sans MS" pitchFamily="66" charset="0"/>
              </a:rPr>
              <a:t> algorithm 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(generalization of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forward-backward</a:t>
            </a:r>
            <a:r>
              <a:rPr lang="en-US" sz="2400" b="1">
                <a:latin typeface="Comic Sans MS" pitchFamily="66" charset="0"/>
              </a:rPr>
              <a:t> algorithm)</a:t>
            </a: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0" y="19812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Start with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equal rule </a:t>
            </a:r>
            <a:r>
              <a:rPr lang="en-US" sz="2800" b="1" dirty="0" err="1">
                <a:solidFill>
                  <a:schemeClr val="accent2"/>
                </a:solidFill>
                <a:latin typeface="Comic Sans MS" pitchFamily="66" charset="0"/>
              </a:rPr>
              <a:t>probs</a:t>
            </a:r>
            <a:r>
              <a:rPr lang="en-US" sz="2800" b="1" dirty="0">
                <a:latin typeface="Comic Sans MS" pitchFamily="66" charset="0"/>
              </a:rPr>
              <a:t> and keep revising them iteratively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Parse the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Compute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r>
              <a:rPr lang="en-US" sz="2400" b="1" dirty="0">
                <a:latin typeface="Comic Sans MS" pitchFamily="66" charset="0"/>
              </a:rPr>
              <a:t> of each parse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Use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r>
              <a:rPr lang="en-US" sz="2400" b="1" dirty="0">
                <a:latin typeface="Comic Sans MS" pitchFamily="66" charset="0"/>
              </a:rPr>
              <a:t> to weight the counts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Re-estimate </a:t>
            </a:r>
            <a:r>
              <a:rPr lang="en-US" sz="2400" b="1" dirty="0">
                <a:latin typeface="Comic Sans MS" pitchFamily="66" charset="0"/>
              </a:rPr>
              <a:t>the rule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endParaRPr lang="en-US" sz="24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9" name="Picture 2" descr="tre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905000"/>
            <a:ext cx="2435320" cy="20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tre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8" y="3886200"/>
            <a:ext cx="284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884363"/>
              <a:ext cx="2438400" cy="3702050"/>
            </p14:xfrm>
          </p:contentPart>
        </mc:Choice>
        <mc:Fallback xmlns="">
          <p:pic>
            <p:nvPicPr>
              <p:cNvPr id="143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389" y="1874283"/>
                <a:ext cx="2458921" cy="3719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432425"/>
              <a:ext cx="422275" cy="476250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4095" y="5421626"/>
                <a:ext cx="441748" cy="49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3014663"/>
              <a:ext cx="2097088" cy="1641475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3665" y="3007104"/>
                <a:ext cx="2116889" cy="165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774700"/>
              <a:ext cx="404813" cy="300038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0971" y="766785"/>
                <a:ext cx="421740" cy="31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5816600"/>
              <a:ext cx="1446213" cy="415925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5199" y="5805087"/>
                <a:ext cx="1468894" cy="439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5795963"/>
              <a:ext cx="2884488" cy="457200"/>
            </p14:xfrm>
          </p:contentPart>
        </mc:Choice>
        <mc:Fallback xmlns=""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41323" y="5784665"/>
                <a:ext cx="2907851" cy="479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 autoUpdateAnimBg="0"/>
      <p:bldP spid="79667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436A10-F17C-4E33-90D4-3B8447354501}" type="datetime1">
              <a:rPr lang="en-US" smtClean="0"/>
              <a:t>2/3/2016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90" y="685800"/>
            <a:ext cx="876399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E.g. Syntactic </a:t>
            </a:r>
            <a:r>
              <a:rPr lang="en-US" sz="3200" dirty="0" smtClean="0">
                <a:solidFill>
                  <a:schemeClr val="accent2"/>
                </a:solidFill>
              </a:rPr>
              <a:t>subject</a:t>
            </a:r>
            <a:r>
              <a:rPr lang="en-US" sz="3200" dirty="0" smtClean="0"/>
              <a:t> (vs. </a:t>
            </a:r>
            <a:r>
              <a:rPr lang="en-US" sz="3200" dirty="0" smtClean="0">
                <a:solidFill>
                  <a:srgbClr val="00B050"/>
                </a:solidFill>
              </a:rPr>
              <a:t>object</a:t>
            </a:r>
            <a:r>
              <a:rPr lang="en-US" sz="3200" dirty="0" smtClean="0"/>
              <a:t>) of a sentence tends to be a </a:t>
            </a:r>
            <a:r>
              <a:rPr lang="en-US" sz="3200" u="sng" dirty="0" smtClean="0">
                <a:solidFill>
                  <a:schemeClr val="accent4"/>
                </a:solidFill>
              </a:rPr>
              <a:t>pronoun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3200" dirty="0" smtClean="0"/>
              <a:t>because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114795" y="1860550"/>
            <a:ext cx="9144000" cy="255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Subject tends to realize the </a:t>
            </a:r>
            <a:r>
              <a:rPr lang="en-US" sz="2400" b="1" dirty="0">
                <a:solidFill>
                  <a:schemeClr val="accent4"/>
                </a:solidFill>
                <a:latin typeface="Comic Sans MS" pitchFamily="66" charset="0"/>
              </a:rPr>
              <a:t>topic </a:t>
            </a:r>
            <a:r>
              <a:rPr lang="en-US" sz="2400" b="1" dirty="0">
                <a:latin typeface="Comic Sans MS" pitchFamily="66" charset="0"/>
              </a:rPr>
              <a:t>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Topic is usually </a:t>
            </a:r>
            <a:r>
              <a:rPr lang="en-US" sz="2400" b="1" dirty="0">
                <a:solidFill>
                  <a:schemeClr val="accent4"/>
                </a:solidFill>
                <a:latin typeface="Comic Sans MS" pitchFamily="66" charset="0"/>
              </a:rPr>
              <a:t>old </a:t>
            </a:r>
            <a:r>
              <a:rPr lang="en-US" sz="2400" b="1" dirty="0" smtClean="0">
                <a:solidFill>
                  <a:schemeClr val="accent4"/>
                </a:solidFill>
                <a:latin typeface="Comic Sans MS" pitchFamily="66" charset="0"/>
              </a:rPr>
              <a:t>information (expressed in previous sentences) </a:t>
            </a:r>
            <a:endParaRPr lang="en-US" sz="2400" b="1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Pronouns are usually used to refer to old information </a:t>
            </a: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49429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0005" y="4940062"/>
                <a:ext cx="3573360" cy="1033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607160"/>
            <a:ext cx="9144000" cy="891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400" i="1" dirty="0" smtClean="0">
                <a:solidFill>
                  <a:schemeClr val="accent6"/>
                </a:solidFill>
                <a:latin typeface="Comic Sans MS" pitchFamily="66" charset="0"/>
              </a:rPr>
              <a:t>Mary </a:t>
            </a:r>
            <a:r>
              <a:rPr lang="en-US" sz="2400" i="1" dirty="0" smtClean="0">
                <a:latin typeface="Comic Sans MS" pitchFamily="66" charset="0"/>
              </a:rPr>
              <a:t>bought </a:t>
            </a:r>
            <a:r>
              <a:rPr lang="en-US" sz="2400" i="1" dirty="0" smtClean="0">
                <a:solidFill>
                  <a:srgbClr val="008000"/>
                </a:solidFill>
                <a:latin typeface="Comic Sans MS" pitchFamily="66" charset="0"/>
              </a:rPr>
              <a:t>a new book for her trip</a:t>
            </a:r>
            <a:r>
              <a:rPr lang="en-US" sz="2400" i="1" dirty="0" smtClean="0">
                <a:latin typeface="Comic Sans MS" pitchFamily="66" charset="0"/>
              </a:rPr>
              <a:t>. </a:t>
            </a:r>
            <a:r>
              <a:rPr lang="en-US" sz="2400" i="1" dirty="0" smtClean="0">
                <a:solidFill>
                  <a:schemeClr val="accent6"/>
                </a:solidFill>
                <a:latin typeface="Comic Sans MS" pitchFamily="66" charset="0"/>
              </a:rPr>
              <a:t>She</a:t>
            </a:r>
            <a:r>
              <a:rPr lang="en-US" sz="2400" i="1" dirty="0" smtClean="0">
                <a:latin typeface="Comic Sans MS" pitchFamily="66" charset="0"/>
              </a:rPr>
              <a:t> didn’t like </a:t>
            </a:r>
            <a:r>
              <a:rPr lang="en-US" sz="2400" i="1" dirty="0" smtClean="0">
                <a:solidFill>
                  <a:srgbClr val="008000"/>
                </a:solidFill>
                <a:latin typeface="Comic Sans MS" pitchFamily="66" charset="0"/>
              </a:rPr>
              <a:t>the first chapter</a:t>
            </a:r>
            <a:r>
              <a:rPr lang="en-US" sz="2400" i="1" dirty="0" smtClean="0">
                <a:latin typeface="Comic Sans MS" pitchFamily="66" charset="0"/>
              </a:rPr>
              <a:t>. So </a:t>
            </a:r>
            <a:r>
              <a:rPr lang="en-US" sz="2400" i="1" dirty="0" smtClean="0">
                <a:solidFill>
                  <a:schemeClr val="accent6"/>
                </a:solidFill>
                <a:latin typeface="Comic Sans MS" pitchFamily="66" charset="0"/>
              </a:rPr>
              <a:t>she</a:t>
            </a:r>
            <a:r>
              <a:rPr lang="en-US" sz="2400" i="1" dirty="0" smtClean="0">
                <a:latin typeface="Comic Sans MS" pitchFamily="66" charset="0"/>
              </a:rPr>
              <a:t> decided to watch </a:t>
            </a:r>
            <a:r>
              <a:rPr lang="en-US" sz="2400" i="1" dirty="0" smtClean="0">
                <a:solidFill>
                  <a:srgbClr val="008000"/>
                </a:solidFill>
                <a:latin typeface="Comic Sans MS" pitchFamily="66" charset="0"/>
              </a:rPr>
              <a:t>a movie</a:t>
            </a:r>
            <a:r>
              <a:rPr lang="en-US" sz="2400" i="1" dirty="0" smtClean="0">
                <a:latin typeface="Comic Sans MS" pitchFamily="66" charset="0"/>
              </a:rPr>
              <a:t>.</a:t>
            </a:r>
            <a:endParaRPr lang="en-US" sz="2400" i="1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0644B-197E-46D5-8526-876FC095BFDB}" type="datetime1">
              <a:rPr lang="en-US" smtClean="0"/>
              <a:t>2/3/2016</a:t>
            </a:fld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4495006"/>
            <a:ext cx="9144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661880" y="88200"/>
              <a:ext cx="1400040" cy="138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0360" y="76680"/>
                <a:ext cx="1418760" cy="14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9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  <p:bldP spid="10" grpId="0" animBg="1" autoUpdateAnimBg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would you address this problem?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160" y="2346120"/>
              <a:ext cx="4954320" cy="201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520" y="2342160"/>
                <a:ext cx="4965840" cy="2030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44395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C88D5-663B-4DC7-91C1-5B8C3102CFC8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5313" y="1870075"/>
              <a:ext cx="1778000" cy="733425"/>
            </p14:xfrm>
          </p:contentPart>
        </mc:Choice>
        <mc:Fallback xmlns="">
          <p:pic>
            <p:nvPicPr>
              <p:cNvPr id="163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0273" y="1861078"/>
                <a:ext cx="1792760" cy="751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5213" y="4683125"/>
              <a:ext cx="485775" cy="460375"/>
            </p14:xfrm>
          </p:contentPart>
        </mc:Choice>
        <mc:Fallback xmlns="">
          <p:pic>
            <p:nvPicPr>
              <p:cNvPr id="16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4058" y="4678446"/>
                <a:ext cx="501608" cy="47693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53B66-88DF-4FFC-8009-CB5D7FF491C0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B5B316-65C7-478E-9383-DB3CA26E87DD}" type="datetime1">
              <a:rPr lang="en-US" smtClean="0"/>
              <a:t>2/4/2016</a:t>
            </a:fld>
            <a:endParaRPr lang="en-US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72476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39680" y="2226240"/>
              <a:ext cx="2885040" cy="97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1040" y="2217600"/>
                <a:ext cx="2903040" cy="99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5E193D8-ADC1-4D02-9069-B6AEF93DD35A}" type="datetime1">
              <a:rPr lang="en-US" smtClean="0"/>
              <a:t>2/3/2016</a:t>
            </a:fld>
            <a:endParaRPr lang="en-US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0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2306638"/>
              <a:ext cx="1041400" cy="765175"/>
            </p14:xfrm>
          </p:contentPart>
        </mc:Choice>
        <mc:Fallback xmlns="">
          <p:pic>
            <p:nvPicPr>
              <p:cNvPr id="860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2091" y="2304117"/>
                <a:ext cx="1051479" cy="77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0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2825750"/>
              <a:ext cx="1993900" cy="2921000"/>
            </p14:xfrm>
          </p:contentPart>
        </mc:Choice>
        <mc:Fallback xmlns="">
          <p:pic>
            <p:nvPicPr>
              <p:cNvPr id="860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3003" y="2816750"/>
                <a:ext cx="2009379" cy="294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555885-376A-49FC-AD1F-BC0E6B94FE30}" type="datetime1">
              <a:rPr lang="en-US" smtClean="0"/>
              <a:t>2/3/2016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4648200"/>
          </a:xfrm>
        </p:spPr>
        <p:txBody>
          <a:bodyPr/>
          <a:lstStyle/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dirty="0" smtClean="0"/>
              <a:t>Probabilistic (PCFG) </a:t>
            </a:r>
          </a:p>
          <a:p>
            <a:pPr eaLnBrk="1" hangingPunct="1"/>
            <a:r>
              <a:rPr lang="en-US" sz="3200" dirty="0" smtClean="0"/>
              <a:t>Statistical 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25D189-78FE-4F92-9E88-ADAC2C10FD14}" type="datetime1">
              <a:rPr lang="en-US" smtClean="0"/>
              <a:t>2/3/2016</a:t>
            </a:fld>
            <a:endParaRPr lang="en-US"/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Add lexical dependencies to the scheme…</a:t>
            </a:r>
            <a:endParaRPr lang="en-US" smtClean="0"/>
          </a:p>
          <a:p>
            <a:pPr lvl="1" eaLnBrk="1" hangingPunct="1"/>
            <a:r>
              <a:rPr lang="en-US" sz="2800" smtClean="0"/>
              <a:t>Infiltrate the influence of particular </a:t>
            </a:r>
            <a:r>
              <a:rPr lang="en-US" sz="2800" smtClean="0">
                <a:solidFill>
                  <a:schemeClr val="accent2"/>
                </a:solidFill>
              </a:rPr>
              <a:t>words</a:t>
            </a:r>
            <a:r>
              <a:rPr lang="en-US" sz="2800" smtClean="0"/>
              <a:t> into the probabilities in the derivation</a:t>
            </a:r>
          </a:p>
          <a:p>
            <a:pPr lvl="1" eaLnBrk="1" hangingPunct="1"/>
            <a:r>
              <a:rPr lang="en-US" sz="2800" smtClean="0"/>
              <a:t>I.e. Condition on the actual words in the right way</a:t>
            </a:r>
          </a:p>
          <a:p>
            <a:pPr lvl="1" eaLnBrk="1" hangingPunct="1"/>
            <a:endParaRPr lang="en-US" smtClean="0"/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3200400" y="44958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All the words?</a:t>
            </a:r>
            <a:endParaRPr lang="en-US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81000" y="5257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P(VP -&gt; V NP PP | </a:t>
            </a:r>
            <a:r>
              <a:rPr lang="en-US" sz="2400">
                <a:latin typeface="Comic Sans MS" pitchFamily="66" charset="0"/>
              </a:rPr>
              <a:t>VP = “sent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P(VP -&gt; V NP     | </a:t>
            </a:r>
            <a:r>
              <a:rPr lang="en-US" sz="2400">
                <a:latin typeface="Comic Sans MS" pitchFamily="66" charset="0"/>
              </a:rPr>
              <a:t>VP = “sent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5181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5326063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0041" y="5319930"/>
                <a:ext cx="74324" cy="34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utoUpdateAnimBg="0"/>
      <p:bldP spid="60416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9246F4-7D0C-4719-9BC1-D04C5D529DD2}" type="datetime1">
              <a:rPr lang="en-US" smtClean="0"/>
              <a:t>2/4/2016</a:t>
            </a:fld>
            <a:endParaRPr lang="en-US"/>
          </a:p>
        </p:txBody>
      </p:sp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VP -&gt; V NP PP 		P(r|VP)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That’s the count of this rule divided by the number of VPs in a treebank</a:t>
            </a:r>
            <a:endParaRPr lang="en-US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</a:t>
            </a:r>
            <a:r>
              <a:rPr lang="en-US" sz="2400" b="1">
                <a:latin typeface="Comic Sans MS" pitchFamily="66" charset="0"/>
              </a:rPr>
              <a:t> PP</a:t>
            </a:r>
            <a:r>
              <a:rPr lang="en-US" sz="2400">
                <a:latin typeface="Comic Sans MS" pitchFamily="66" charset="0"/>
              </a:rPr>
              <a:t>(into)</a:t>
            </a:r>
            <a:endParaRPr lang="en-US" sz="2400" b="1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28600" y="396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Sample sentence</a:t>
            </a:r>
            <a:r>
              <a:rPr lang="en-US" sz="2800">
                <a:latin typeface="Comic Sans MS" pitchFamily="66" charset="0"/>
              </a:rPr>
              <a:t>:</a:t>
            </a:r>
            <a:r>
              <a:rPr lang="en-US" sz="2800" i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“Workers dumped sacks into the bin”</a:t>
            </a:r>
            <a:endParaRPr lang="en-US" sz="2800" i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VP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-&gt; V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 NP</a:t>
            </a:r>
            <a:r>
              <a:rPr lang="en-US" sz="2400" dirty="0">
                <a:latin typeface="Comic Sans MS" pitchFamily="66" charset="0"/>
              </a:rPr>
              <a:t>(h(NP))</a:t>
            </a:r>
            <a:r>
              <a:rPr lang="en-US" sz="2400" b="1" dirty="0">
                <a:latin typeface="Comic Sans MS" pitchFamily="66" charset="0"/>
              </a:rPr>
              <a:t> PP</a:t>
            </a:r>
            <a:r>
              <a:rPr lang="en-US" sz="2400" dirty="0">
                <a:latin typeface="Comic Sans MS" pitchFamily="66" charset="0"/>
              </a:rPr>
              <a:t>(h(PP))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</a:t>
            </a:r>
            <a:r>
              <a:rPr lang="en-US" sz="2400" b="1" dirty="0" err="1">
                <a:latin typeface="Comic Sans MS" pitchFamily="66" charset="0"/>
              </a:rPr>
              <a:t>r|VP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dirty="0">
                <a:latin typeface="Comic Sans MS" pitchFamily="66" charset="0"/>
              </a:rPr>
              <a:t>h(VP), h(NP), h(PP)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3284538"/>
              <a:ext cx="563563" cy="39687"/>
            </p14:xfrm>
          </p:contentPart>
        </mc:Choice>
        <mc:Fallback xmlns="">
          <p:pic>
            <p:nvPicPr>
              <p:cNvPr id="194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2908" y="3273714"/>
                <a:ext cx="581208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5513" y="3278188"/>
              <a:ext cx="636587" cy="34925"/>
            </p14:xfrm>
          </p:contentPart>
        </mc:Choice>
        <mc:Fallback xmlns="">
          <p:pic>
            <p:nvPicPr>
              <p:cNvPr id="194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0112" y="3268107"/>
                <a:ext cx="652070" cy="50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3305175"/>
              <a:ext cx="601663" cy="17463"/>
            </p14:xfrm>
          </p:contentPart>
        </mc:Choice>
        <mc:Fallback xmlns="">
          <p:pic>
            <p:nvPicPr>
              <p:cNvPr id="194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89954" y="3300809"/>
                <a:ext cx="610304" cy="3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3340100"/>
              <a:ext cx="612775" cy="44450"/>
            </p14:xfrm>
          </p:contentPart>
        </mc:Choice>
        <mc:Fallback xmlns="">
          <p:pic>
            <p:nvPicPr>
              <p:cNvPr id="194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61208" y="3335402"/>
                <a:ext cx="627536" cy="5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3957638"/>
              <a:ext cx="4857750" cy="565150"/>
            </p14:xfrm>
          </p:contentPart>
        </mc:Choice>
        <mc:Fallback xmlns="">
          <p:pic>
            <p:nvPicPr>
              <p:cNvPr id="194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8870" y="3949719"/>
                <a:ext cx="4875751" cy="581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8100" y="4705350"/>
              <a:ext cx="6581775" cy="690563"/>
            </p14:xfrm>
          </p:contentPart>
        </mc:Choice>
        <mc:Fallback xmlns="">
          <p:pic>
            <p:nvPicPr>
              <p:cNvPr id="194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7660" y="4699949"/>
                <a:ext cx="6603015" cy="7060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1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4" grpId="0" autoUpdateAnimBg="0"/>
      <p:bldP spid="62669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F49E9E-D780-4896-9EBC-9257FBB97A11}" type="datetime1">
              <a:rPr lang="en-US" smtClean="0"/>
              <a:t>2/4/2016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B92F3-3CAC-4816-857D-BE4A35D0848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26630" name="Group 3"/>
          <p:cNvGrpSpPr>
            <a:grpSpLocks noChangeAspect="1"/>
          </p:cNvGrpSpPr>
          <p:nvPr/>
        </p:nvGrpSpPr>
        <p:grpSpPr bwMode="auto">
          <a:xfrm>
            <a:off x="381000" y="2286000"/>
            <a:ext cx="8504238" cy="3665538"/>
            <a:chOff x="1544" y="1968"/>
            <a:chExt cx="2672" cy="1152"/>
          </a:xfrm>
        </p:grpSpPr>
        <p:sp>
          <p:nvSpPr>
            <p:cNvPr id="266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99" name="Text Box 159"/>
          <p:cNvSpPr txBox="1">
            <a:spLocks noChangeArrowheads="1"/>
          </p:cNvSpPr>
          <p:nvPr/>
        </p:nvSpPr>
        <p:spPr bwMode="auto">
          <a:xfrm>
            <a:off x="152400" y="9906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Attribute grammar: </a:t>
            </a: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each non-terminal is annotated with its lexical head… many more rules!</a:t>
            </a:r>
            <a:endParaRPr lang="en-US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4800" name="Text Box 160"/>
          <p:cNvSpPr txBox="1">
            <a:spLocks noChangeArrowheads="1"/>
          </p:cNvSpPr>
          <p:nvPr/>
        </p:nvSpPr>
        <p:spPr bwMode="auto">
          <a:xfrm>
            <a:off x="5715000" y="304800"/>
            <a:ext cx="2417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(Collins 1999)</a:t>
            </a:r>
            <a:endParaRPr lang="en-US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788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2940050"/>
              <a:ext cx="3341687" cy="752475"/>
            </p14:xfrm>
          </p:contentPart>
        </mc:Choice>
        <mc:Fallback xmlns="">
          <p:pic>
            <p:nvPicPr>
              <p:cNvPr id="26788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983" y="2936091"/>
                <a:ext cx="3357168" cy="7661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6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899E23-07F6-4CA0-ADE8-1830C297B00C}" type="datetime1">
              <a:rPr lang="en-US" smtClean="0"/>
              <a:t>2/4/2016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48B34-EF75-41DE-90EB-582232AA882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84" y="4283481"/>
            <a:ext cx="2133170" cy="547669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Example (wrong)</a:t>
            </a:r>
          </a:p>
        </p:txBody>
      </p:sp>
      <p:grpSp>
        <p:nvGrpSpPr>
          <p:cNvPr id="27654" name="Group 3"/>
          <p:cNvGrpSpPr>
            <a:grpSpLocks noChangeAspect="1"/>
          </p:cNvGrpSpPr>
          <p:nvPr/>
        </p:nvGrpSpPr>
        <p:grpSpPr bwMode="auto">
          <a:xfrm>
            <a:off x="2379015" y="3188058"/>
            <a:ext cx="6844782" cy="3443282"/>
            <a:chOff x="518" y="1211"/>
            <a:chExt cx="5012" cy="2521"/>
          </a:xfrm>
          <a:solidFill>
            <a:schemeClr val="bg1"/>
          </a:solidFill>
        </p:grpSpPr>
        <p:sp>
          <p:nvSpPr>
            <p:cNvPr id="276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533" y="1219"/>
              <a:ext cx="4971" cy="7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533" y="1234"/>
              <a:ext cx="8" cy="2483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8"/>
            <p:cNvSpPr>
              <a:spLocks/>
            </p:cNvSpPr>
            <p:nvPr/>
          </p:nvSpPr>
          <p:spPr bwMode="auto">
            <a:xfrm>
              <a:off x="1662" y="1327"/>
              <a:ext cx="64" cy="102"/>
            </a:xfrm>
            <a:custGeom>
              <a:avLst/>
              <a:gdLst>
                <a:gd name="T0" fmla="*/ 60 w 64"/>
                <a:gd name="T1" fmla="*/ 34 h 102"/>
                <a:gd name="T2" fmla="*/ 56 w 64"/>
                <a:gd name="T3" fmla="*/ 27 h 102"/>
                <a:gd name="T4" fmla="*/ 49 w 64"/>
                <a:gd name="T5" fmla="*/ 12 h 102"/>
                <a:gd name="T6" fmla="*/ 38 w 64"/>
                <a:gd name="T7" fmla="*/ 4 h 102"/>
                <a:gd name="T8" fmla="*/ 23 w 64"/>
                <a:gd name="T9" fmla="*/ 4 h 102"/>
                <a:gd name="T10" fmla="*/ 11 w 64"/>
                <a:gd name="T11" fmla="*/ 15 h 102"/>
                <a:gd name="T12" fmla="*/ 11 w 64"/>
                <a:gd name="T13" fmla="*/ 23 h 102"/>
                <a:gd name="T14" fmla="*/ 19 w 64"/>
                <a:gd name="T15" fmla="*/ 34 h 102"/>
                <a:gd name="T16" fmla="*/ 38 w 64"/>
                <a:gd name="T17" fmla="*/ 42 h 102"/>
                <a:gd name="T18" fmla="*/ 56 w 64"/>
                <a:gd name="T19" fmla="*/ 57 h 102"/>
                <a:gd name="T20" fmla="*/ 64 w 64"/>
                <a:gd name="T21" fmla="*/ 64 h 102"/>
                <a:gd name="T22" fmla="*/ 64 w 64"/>
                <a:gd name="T23" fmla="*/ 75 h 102"/>
                <a:gd name="T24" fmla="*/ 56 w 64"/>
                <a:gd name="T25" fmla="*/ 94 h 102"/>
                <a:gd name="T26" fmla="*/ 34 w 64"/>
                <a:gd name="T27" fmla="*/ 102 h 102"/>
                <a:gd name="T28" fmla="*/ 26 w 64"/>
                <a:gd name="T29" fmla="*/ 102 h 102"/>
                <a:gd name="T30" fmla="*/ 15 w 64"/>
                <a:gd name="T31" fmla="*/ 98 h 102"/>
                <a:gd name="T32" fmla="*/ 8 w 64"/>
                <a:gd name="T33" fmla="*/ 98 h 102"/>
                <a:gd name="T34" fmla="*/ 4 w 64"/>
                <a:gd name="T35" fmla="*/ 98 h 102"/>
                <a:gd name="T36" fmla="*/ 4 w 64"/>
                <a:gd name="T37" fmla="*/ 102 h 102"/>
                <a:gd name="T38" fmla="*/ 0 w 64"/>
                <a:gd name="T39" fmla="*/ 68 h 102"/>
                <a:gd name="T40" fmla="*/ 4 w 64"/>
                <a:gd name="T41" fmla="*/ 79 h 102"/>
                <a:gd name="T42" fmla="*/ 11 w 64"/>
                <a:gd name="T43" fmla="*/ 90 h 102"/>
                <a:gd name="T44" fmla="*/ 26 w 64"/>
                <a:gd name="T45" fmla="*/ 98 h 102"/>
                <a:gd name="T46" fmla="*/ 41 w 64"/>
                <a:gd name="T47" fmla="*/ 98 h 102"/>
                <a:gd name="T48" fmla="*/ 53 w 64"/>
                <a:gd name="T49" fmla="*/ 87 h 102"/>
                <a:gd name="T50" fmla="*/ 53 w 64"/>
                <a:gd name="T51" fmla="*/ 79 h 102"/>
                <a:gd name="T52" fmla="*/ 49 w 64"/>
                <a:gd name="T53" fmla="*/ 72 h 102"/>
                <a:gd name="T54" fmla="*/ 38 w 64"/>
                <a:gd name="T55" fmla="*/ 64 h 102"/>
                <a:gd name="T56" fmla="*/ 19 w 64"/>
                <a:gd name="T57" fmla="*/ 53 h 102"/>
                <a:gd name="T58" fmla="*/ 4 w 64"/>
                <a:gd name="T59" fmla="*/ 42 h 102"/>
                <a:gd name="T60" fmla="*/ 0 w 64"/>
                <a:gd name="T61" fmla="*/ 30 h 102"/>
                <a:gd name="T62" fmla="*/ 0 w 64"/>
                <a:gd name="T63" fmla="*/ 15 h 102"/>
                <a:gd name="T64" fmla="*/ 19 w 64"/>
                <a:gd name="T65" fmla="*/ 0 h 102"/>
                <a:gd name="T66" fmla="*/ 38 w 64"/>
                <a:gd name="T67" fmla="*/ 0 h 102"/>
                <a:gd name="T68" fmla="*/ 49 w 64"/>
                <a:gd name="T69" fmla="*/ 4 h 102"/>
                <a:gd name="T70" fmla="*/ 53 w 64"/>
                <a:gd name="T71" fmla="*/ 4 h 102"/>
                <a:gd name="T72" fmla="*/ 56 w 64"/>
                <a:gd name="T73" fmla="*/ 4 h 102"/>
                <a:gd name="T74" fmla="*/ 60 w 64"/>
                <a:gd name="T75" fmla="*/ 0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02"/>
                <a:gd name="T116" fmla="*/ 64 w 64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02">
                  <a:moveTo>
                    <a:pt x="60" y="0"/>
                  </a:moveTo>
                  <a:lnTo>
                    <a:pt x="60" y="34"/>
                  </a:lnTo>
                  <a:lnTo>
                    <a:pt x="56" y="34"/>
                  </a:lnTo>
                  <a:lnTo>
                    <a:pt x="56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9" y="34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9" y="49"/>
                  </a:lnTo>
                  <a:lnTo>
                    <a:pt x="56" y="57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5"/>
                  </a:lnTo>
                  <a:lnTo>
                    <a:pt x="64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9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19" y="94"/>
                  </a:lnTo>
                  <a:lnTo>
                    <a:pt x="26" y="98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4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38" y="64"/>
                  </a:lnTo>
                  <a:lnTo>
                    <a:pt x="30" y="57"/>
                  </a:lnTo>
                  <a:lnTo>
                    <a:pt x="19" y="53"/>
                  </a:lnTo>
                  <a:lnTo>
                    <a:pt x="11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>
              <a:off x="1741" y="132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3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41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11 h 135"/>
                <a:gd name="T32" fmla="*/ 26 w 41"/>
                <a:gd name="T33" fmla="*/ 18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3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3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3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11"/>
                  </a:lnTo>
                  <a:lnTo>
                    <a:pt x="26" y="18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3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3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0"/>
            <p:cNvSpPr>
              <a:spLocks noEditPoints="1"/>
            </p:cNvSpPr>
            <p:nvPr/>
          </p:nvSpPr>
          <p:spPr bwMode="auto">
            <a:xfrm>
              <a:off x="1790" y="132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5 h 105"/>
                <a:gd name="T12" fmla="*/ 7 w 67"/>
                <a:gd name="T13" fmla="*/ 97 h 105"/>
                <a:gd name="T14" fmla="*/ 0 w 67"/>
                <a:gd name="T15" fmla="*/ 86 h 105"/>
                <a:gd name="T16" fmla="*/ 0 w 67"/>
                <a:gd name="T17" fmla="*/ 75 h 105"/>
                <a:gd name="T18" fmla="*/ 4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4 w 67"/>
                <a:gd name="T27" fmla="*/ 37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30 h 105"/>
                <a:gd name="T34" fmla="*/ 45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90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9 w 67"/>
                <a:gd name="T109" fmla="*/ 90 h 105"/>
                <a:gd name="T110" fmla="*/ 26 w 67"/>
                <a:gd name="T111" fmla="*/ 93 h 105"/>
                <a:gd name="T112" fmla="*/ 34 w 67"/>
                <a:gd name="T113" fmla="*/ 97 h 105"/>
                <a:gd name="T114" fmla="*/ 41 w 67"/>
                <a:gd name="T115" fmla="*/ 93 h 105"/>
                <a:gd name="T116" fmla="*/ 45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5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4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90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9" y="90"/>
                  </a:lnTo>
                  <a:lnTo>
                    <a:pt x="26" y="93"/>
                  </a:lnTo>
                  <a:lnTo>
                    <a:pt x="34" y="97"/>
                  </a:lnTo>
                  <a:lnTo>
                    <a:pt x="41" y="93"/>
                  </a:lnTo>
                  <a:lnTo>
                    <a:pt x="45" y="9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1"/>
            <p:cNvSpPr>
              <a:spLocks/>
            </p:cNvSpPr>
            <p:nvPr/>
          </p:nvSpPr>
          <p:spPr bwMode="auto">
            <a:xfrm>
              <a:off x="1861" y="136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41 h 68"/>
                <a:gd name="T4" fmla="*/ 64 w 71"/>
                <a:gd name="T5" fmla="*/ 49 h 68"/>
                <a:gd name="T6" fmla="*/ 64 w 71"/>
                <a:gd name="T7" fmla="*/ 56 h 68"/>
                <a:gd name="T8" fmla="*/ 64 w 71"/>
                <a:gd name="T9" fmla="*/ 56 h 68"/>
                <a:gd name="T10" fmla="*/ 64 w 71"/>
                <a:gd name="T11" fmla="*/ 60 h 68"/>
                <a:gd name="T12" fmla="*/ 68 w 71"/>
                <a:gd name="T13" fmla="*/ 60 h 68"/>
                <a:gd name="T14" fmla="*/ 68 w 71"/>
                <a:gd name="T15" fmla="*/ 60 h 68"/>
                <a:gd name="T16" fmla="*/ 68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3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4 h 68"/>
                <a:gd name="T30" fmla="*/ 38 w 71"/>
                <a:gd name="T31" fmla="*/ 68 h 68"/>
                <a:gd name="T32" fmla="*/ 34 w 71"/>
                <a:gd name="T33" fmla="*/ 68 h 68"/>
                <a:gd name="T34" fmla="*/ 26 w 71"/>
                <a:gd name="T35" fmla="*/ 68 h 68"/>
                <a:gd name="T36" fmla="*/ 23 w 71"/>
                <a:gd name="T37" fmla="*/ 68 h 68"/>
                <a:gd name="T38" fmla="*/ 19 w 71"/>
                <a:gd name="T39" fmla="*/ 64 h 68"/>
                <a:gd name="T40" fmla="*/ 15 w 71"/>
                <a:gd name="T41" fmla="*/ 60 h 68"/>
                <a:gd name="T42" fmla="*/ 11 w 71"/>
                <a:gd name="T43" fmla="*/ 56 h 68"/>
                <a:gd name="T44" fmla="*/ 11 w 71"/>
                <a:gd name="T45" fmla="*/ 53 h 68"/>
                <a:gd name="T46" fmla="*/ 11 w 71"/>
                <a:gd name="T47" fmla="*/ 41 h 68"/>
                <a:gd name="T48" fmla="*/ 11 w 71"/>
                <a:gd name="T49" fmla="*/ 11 h 68"/>
                <a:gd name="T50" fmla="*/ 11 w 71"/>
                <a:gd name="T51" fmla="*/ 8 h 68"/>
                <a:gd name="T52" fmla="*/ 8 w 71"/>
                <a:gd name="T53" fmla="*/ 4 h 68"/>
                <a:gd name="T54" fmla="*/ 8 w 71"/>
                <a:gd name="T55" fmla="*/ 4 h 68"/>
                <a:gd name="T56" fmla="*/ 8 w 71"/>
                <a:gd name="T57" fmla="*/ 4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3 w 71"/>
                <a:gd name="T65" fmla="*/ 0 h 68"/>
                <a:gd name="T66" fmla="*/ 23 w 71"/>
                <a:gd name="T67" fmla="*/ 45 h 68"/>
                <a:gd name="T68" fmla="*/ 23 w 71"/>
                <a:gd name="T69" fmla="*/ 53 h 68"/>
                <a:gd name="T70" fmla="*/ 26 w 71"/>
                <a:gd name="T71" fmla="*/ 56 h 68"/>
                <a:gd name="T72" fmla="*/ 30 w 71"/>
                <a:gd name="T73" fmla="*/ 60 h 68"/>
                <a:gd name="T74" fmla="*/ 34 w 71"/>
                <a:gd name="T75" fmla="*/ 60 h 68"/>
                <a:gd name="T76" fmla="*/ 38 w 71"/>
                <a:gd name="T77" fmla="*/ 60 h 68"/>
                <a:gd name="T78" fmla="*/ 41 w 71"/>
                <a:gd name="T79" fmla="*/ 56 h 68"/>
                <a:gd name="T80" fmla="*/ 45 w 71"/>
                <a:gd name="T81" fmla="*/ 56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41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4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2"/>
            <p:cNvSpPr>
              <a:spLocks/>
            </p:cNvSpPr>
            <p:nvPr/>
          </p:nvSpPr>
          <p:spPr bwMode="auto">
            <a:xfrm>
              <a:off x="1936" y="1361"/>
              <a:ext cx="113" cy="68"/>
            </a:xfrm>
            <a:custGeom>
              <a:avLst/>
              <a:gdLst>
                <a:gd name="T0" fmla="*/ 26 w 113"/>
                <a:gd name="T1" fmla="*/ 8 h 68"/>
                <a:gd name="T2" fmla="*/ 34 w 113"/>
                <a:gd name="T3" fmla="*/ 4 h 68"/>
                <a:gd name="T4" fmla="*/ 41 w 113"/>
                <a:gd name="T5" fmla="*/ 0 h 68"/>
                <a:gd name="T6" fmla="*/ 53 w 113"/>
                <a:gd name="T7" fmla="*/ 0 h 68"/>
                <a:gd name="T8" fmla="*/ 60 w 113"/>
                <a:gd name="T9" fmla="*/ 8 h 68"/>
                <a:gd name="T10" fmla="*/ 68 w 113"/>
                <a:gd name="T11" fmla="*/ 8 h 68"/>
                <a:gd name="T12" fmla="*/ 79 w 113"/>
                <a:gd name="T13" fmla="*/ 0 h 68"/>
                <a:gd name="T14" fmla="*/ 90 w 113"/>
                <a:gd name="T15" fmla="*/ 0 h 68"/>
                <a:gd name="T16" fmla="*/ 98 w 113"/>
                <a:gd name="T17" fmla="*/ 4 h 68"/>
                <a:gd name="T18" fmla="*/ 101 w 113"/>
                <a:gd name="T19" fmla="*/ 15 h 68"/>
                <a:gd name="T20" fmla="*/ 105 w 113"/>
                <a:gd name="T21" fmla="*/ 53 h 68"/>
                <a:gd name="T22" fmla="*/ 105 w 113"/>
                <a:gd name="T23" fmla="*/ 60 h 68"/>
                <a:gd name="T24" fmla="*/ 105 w 113"/>
                <a:gd name="T25" fmla="*/ 64 h 68"/>
                <a:gd name="T26" fmla="*/ 113 w 113"/>
                <a:gd name="T27" fmla="*/ 68 h 68"/>
                <a:gd name="T28" fmla="*/ 83 w 113"/>
                <a:gd name="T29" fmla="*/ 68 h 68"/>
                <a:gd name="T30" fmla="*/ 83 w 113"/>
                <a:gd name="T31" fmla="*/ 68 h 68"/>
                <a:gd name="T32" fmla="*/ 90 w 113"/>
                <a:gd name="T33" fmla="*/ 64 h 68"/>
                <a:gd name="T34" fmla="*/ 90 w 113"/>
                <a:gd name="T35" fmla="*/ 60 h 68"/>
                <a:gd name="T36" fmla="*/ 90 w 113"/>
                <a:gd name="T37" fmla="*/ 53 h 68"/>
                <a:gd name="T38" fmla="*/ 90 w 113"/>
                <a:gd name="T39" fmla="*/ 15 h 68"/>
                <a:gd name="T40" fmla="*/ 86 w 113"/>
                <a:gd name="T41" fmla="*/ 8 h 68"/>
                <a:gd name="T42" fmla="*/ 75 w 113"/>
                <a:gd name="T43" fmla="*/ 8 h 68"/>
                <a:gd name="T44" fmla="*/ 68 w 113"/>
                <a:gd name="T45" fmla="*/ 11 h 68"/>
                <a:gd name="T46" fmla="*/ 64 w 113"/>
                <a:gd name="T47" fmla="*/ 19 h 68"/>
                <a:gd name="T48" fmla="*/ 64 w 113"/>
                <a:gd name="T49" fmla="*/ 53 h 68"/>
                <a:gd name="T50" fmla="*/ 64 w 113"/>
                <a:gd name="T51" fmla="*/ 60 h 68"/>
                <a:gd name="T52" fmla="*/ 68 w 113"/>
                <a:gd name="T53" fmla="*/ 64 h 68"/>
                <a:gd name="T54" fmla="*/ 71 w 113"/>
                <a:gd name="T55" fmla="*/ 68 h 68"/>
                <a:gd name="T56" fmla="*/ 41 w 113"/>
                <a:gd name="T57" fmla="*/ 68 h 68"/>
                <a:gd name="T58" fmla="*/ 45 w 113"/>
                <a:gd name="T59" fmla="*/ 64 h 68"/>
                <a:gd name="T60" fmla="*/ 49 w 113"/>
                <a:gd name="T61" fmla="*/ 64 h 68"/>
                <a:gd name="T62" fmla="*/ 49 w 113"/>
                <a:gd name="T63" fmla="*/ 56 h 68"/>
                <a:gd name="T64" fmla="*/ 49 w 113"/>
                <a:gd name="T65" fmla="*/ 23 h 68"/>
                <a:gd name="T66" fmla="*/ 49 w 113"/>
                <a:gd name="T67" fmla="*/ 11 h 68"/>
                <a:gd name="T68" fmla="*/ 38 w 113"/>
                <a:gd name="T69" fmla="*/ 8 h 68"/>
                <a:gd name="T70" fmla="*/ 30 w 113"/>
                <a:gd name="T71" fmla="*/ 11 h 68"/>
                <a:gd name="T72" fmla="*/ 23 w 113"/>
                <a:gd name="T73" fmla="*/ 15 h 68"/>
                <a:gd name="T74" fmla="*/ 23 w 113"/>
                <a:gd name="T75" fmla="*/ 56 h 68"/>
                <a:gd name="T76" fmla="*/ 23 w 113"/>
                <a:gd name="T77" fmla="*/ 64 h 68"/>
                <a:gd name="T78" fmla="*/ 26 w 113"/>
                <a:gd name="T79" fmla="*/ 64 h 68"/>
                <a:gd name="T80" fmla="*/ 30 w 113"/>
                <a:gd name="T81" fmla="*/ 68 h 68"/>
                <a:gd name="T82" fmla="*/ 0 w 113"/>
                <a:gd name="T83" fmla="*/ 68 h 68"/>
                <a:gd name="T84" fmla="*/ 8 w 113"/>
                <a:gd name="T85" fmla="*/ 64 h 68"/>
                <a:gd name="T86" fmla="*/ 8 w 113"/>
                <a:gd name="T87" fmla="*/ 60 h 68"/>
                <a:gd name="T88" fmla="*/ 11 w 113"/>
                <a:gd name="T89" fmla="*/ 53 h 68"/>
                <a:gd name="T90" fmla="*/ 11 w 113"/>
                <a:gd name="T91" fmla="*/ 15 h 68"/>
                <a:gd name="T92" fmla="*/ 8 w 113"/>
                <a:gd name="T93" fmla="*/ 8 h 68"/>
                <a:gd name="T94" fmla="*/ 8 w 113"/>
                <a:gd name="T95" fmla="*/ 8 h 68"/>
                <a:gd name="T96" fmla="*/ 4 w 113"/>
                <a:gd name="T97" fmla="*/ 8 h 68"/>
                <a:gd name="T98" fmla="*/ 0 w 113"/>
                <a:gd name="T99" fmla="*/ 8 h 68"/>
                <a:gd name="T100" fmla="*/ 23 w 113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8"/>
                <a:gd name="T155" fmla="*/ 113 w 113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8">
                  <a:moveTo>
                    <a:pt x="23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8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105" y="23"/>
                  </a:lnTo>
                  <a:lnTo>
                    <a:pt x="105" y="53"/>
                  </a:lnTo>
                  <a:lnTo>
                    <a:pt x="105" y="56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3" y="68"/>
                  </a:lnTo>
                  <a:lnTo>
                    <a:pt x="83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3"/>
            <p:cNvSpPr>
              <a:spLocks noEditPoints="1"/>
            </p:cNvSpPr>
            <p:nvPr/>
          </p:nvSpPr>
          <p:spPr bwMode="auto">
            <a:xfrm>
              <a:off x="2049" y="1361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4 h 101"/>
                <a:gd name="T6" fmla="*/ 48 w 75"/>
                <a:gd name="T7" fmla="*/ 0 h 101"/>
                <a:gd name="T8" fmla="*/ 63 w 75"/>
                <a:gd name="T9" fmla="*/ 8 h 101"/>
                <a:gd name="T10" fmla="*/ 75 w 75"/>
                <a:gd name="T11" fmla="*/ 30 h 101"/>
                <a:gd name="T12" fmla="*/ 67 w 75"/>
                <a:gd name="T13" fmla="*/ 53 h 101"/>
                <a:gd name="T14" fmla="*/ 52 w 75"/>
                <a:gd name="T15" fmla="*/ 68 h 101"/>
                <a:gd name="T16" fmla="*/ 37 w 75"/>
                <a:gd name="T17" fmla="*/ 68 h 101"/>
                <a:gd name="T18" fmla="*/ 30 w 75"/>
                <a:gd name="T19" fmla="*/ 64 h 101"/>
                <a:gd name="T20" fmla="*/ 26 w 75"/>
                <a:gd name="T21" fmla="*/ 86 h 101"/>
                <a:gd name="T22" fmla="*/ 26 w 75"/>
                <a:gd name="T23" fmla="*/ 94 h 101"/>
                <a:gd name="T24" fmla="*/ 30 w 75"/>
                <a:gd name="T25" fmla="*/ 98 h 101"/>
                <a:gd name="T26" fmla="*/ 37 w 75"/>
                <a:gd name="T27" fmla="*/ 98 h 101"/>
                <a:gd name="T28" fmla="*/ 0 w 75"/>
                <a:gd name="T29" fmla="*/ 101 h 101"/>
                <a:gd name="T30" fmla="*/ 3 w 75"/>
                <a:gd name="T31" fmla="*/ 98 h 101"/>
                <a:gd name="T32" fmla="*/ 11 w 75"/>
                <a:gd name="T33" fmla="*/ 98 h 101"/>
                <a:gd name="T34" fmla="*/ 15 w 75"/>
                <a:gd name="T35" fmla="*/ 94 h 101"/>
                <a:gd name="T36" fmla="*/ 15 w 75"/>
                <a:gd name="T37" fmla="*/ 86 h 101"/>
                <a:gd name="T38" fmla="*/ 15 w 75"/>
                <a:gd name="T39" fmla="*/ 15 h 101"/>
                <a:gd name="T40" fmla="*/ 15 w 75"/>
                <a:gd name="T41" fmla="*/ 8 h 101"/>
                <a:gd name="T42" fmla="*/ 11 w 75"/>
                <a:gd name="T43" fmla="*/ 8 h 101"/>
                <a:gd name="T44" fmla="*/ 7 w 75"/>
                <a:gd name="T45" fmla="*/ 8 h 101"/>
                <a:gd name="T46" fmla="*/ 3 w 75"/>
                <a:gd name="T47" fmla="*/ 8 h 101"/>
                <a:gd name="T48" fmla="*/ 26 w 75"/>
                <a:gd name="T49" fmla="*/ 45 h 101"/>
                <a:gd name="T50" fmla="*/ 26 w 75"/>
                <a:gd name="T51" fmla="*/ 53 h 101"/>
                <a:gd name="T52" fmla="*/ 33 w 75"/>
                <a:gd name="T53" fmla="*/ 60 h 101"/>
                <a:gd name="T54" fmla="*/ 41 w 75"/>
                <a:gd name="T55" fmla="*/ 64 h 101"/>
                <a:gd name="T56" fmla="*/ 56 w 75"/>
                <a:gd name="T57" fmla="*/ 60 h 101"/>
                <a:gd name="T58" fmla="*/ 60 w 75"/>
                <a:gd name="T59" fmla="*/ 38 h 101"/>
                <a:gd name="T60" fmla="*/ 52 w 75"/>
                <a:gd name="T61" fmla="*/ 15 h 101"/>
                <a:gd name="T62" fmla="*/ 41 w 75"/>
                <a:gd name="T63" fmla="*/ 11 h 101"/>
                <a:gd name="T64" fmla="*/ 37 w 75"/>
                <a:gd name="T65" fmla="*/ 11 h 101"/>
                <a:gd name="T66" fmla="*/ 26 w 75"/>
                <a:gd name="T67" fmla="*/ 1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3" y="8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1" y="19"/>
                  </a:lnTo>
                  <a:lnTo>
                    <a:pt x="75" y="30"/>
                  </a:lnTo>
                  <a:lnTo>
                    <a:pt x="71" y="41"/>
                  </a:lnTo>
                  <a:lnTo>
                    <a:pt x="67" y="53"/>
                  </a:lnTo>
                  <a:lnTo>
                    <a:pt x="63" y="60"/>
                  </a:lnTo>
                  <a:lnTo>
                    <a:pt x="52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close/>
                  <a:moveTo>
                    <a:pt x="26" y="19"/>
                  </a:moveTo>
                  <a:lnTo>
                    <a:pt x="26" y="45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6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5"/>
                  </a:lnTo>
                  <a:lnTo>
                    <a:pt x="26" y="1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4"/>
            <p:cNvSpPr>
              <a:spLocks noEditPoints="1"/>
            </p:cNvSpPr>
            <p:nvPr/>
          </p:nvSpPr>
          <p:spPr bwMode="auto">
            <a:xfrm>
              <a:off x="2131" y="1361"/>
              <a:ext cx="56" cy="68"/>
            </a:xfrm>
            <a:custGeom>
              <a:avLst/>
              <a:gdLst>
                <a:gd name="T0" fmla="*/ 11 w 56"/>
                <a:gd name="T1" fmla="*/ 26 h 68"/>
                <a:gd name="T2" fmla="*/ 15 w 56"/>
                <a:gd name="T3" fmla="*/ 38 h 68"/>
                <a:gd name="T4" fmla="*/ 19 w 56"/>
                <a:gd name="T5" fmla="*/ 49 h 68"/>
                <a:gd name="T6" fmla="*/ 26 w 56"/>
                <a:gd name="T7" fmla="*/ 53 h 68"/>
                <a:gd name="T8" fmla="*/ 38 w 56"/>
                <a:gd name="T9" fmla="*/ 56 h 68"/>
                <a:gd name="T10" fmla="*/ 41 w 56"/>
                <a:gd name="T11" fmla="*/ 56 h 68"/>
                <a:gd name="T12" fmla="*/ 49 w 56"/>
                <a:gd name="T13" fmla="*/ 53 h 68"/>
                <a:gd name="T14" fmla="*/ 53 w 56"/>
                <a:gd name="T15" fmla="*/ 49 h 68"/>
                <a:gd name="T16" fmla="*/ 56 w 56"/>
                <a:gd name="T17" fmla="*/ 41 h 68"/>
                <a:gd name="T18" fmla="*/ 56 w 56"/>
                <a:gd name="T19" fmla="*/ 41 h 68"/>
                <a:gd name="T20" fmla="*/ 53 w 56"/>
                <a:gd name="T21" fmla="*/ 53 h 68"/>
                <a:gd name="T22" fmla="*/ 49 w 56"/>
                <a:gd name="T23" fmla="*/ 60 h 68"/>
                <a:gd name="T24" fmla="*/ 41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8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8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6 w 56"/>
                <a:gd name="T51" fmla="*/ 15 h 68"/>
                <a:gd name="T52" fmla="*/ 56 w 56"/>
                <a:gd name="T53" fmla="*/ 26 h 68"/>
                <a:gd name="T54" fmla="*/ 11 w 56"/>
                <a:gd name="T55" fmla="*/ 26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41 w 56"/>
                <a:gd name="T63" fmla="*/ 11 h 68"/>
                <a:gd name="T64" fmla="*/ 38 w 56"/>
                <a:gd name="T65" fmla="*/ 8 h 68"/>
                <a:gd name="T66" fmla="*/ 34 w 56"/>
                <a:gd name="T67" fmla="*/ 4 h 68"/>
                <a:gd name="T68" fmla="*/ 30 w 56"/>
                <a:gd name="T69" fmla="*/ 4 h 68"/>
                <a:gd name="T70" fmla="*/ 26 w 56"/>
                <a:gd name="T71" fmla="*/ 4 h 68"/>
                <a:gd name="T72" fmla="*/ 23 w 56"/>
                <a:gd name="T73" fmla="*/ 4 h 68"/>
                <a:gd name="T74" fmla="*/ 19 w 56"/>
                <a:gd name="T75" fmla="*/ 8 h 68"/>
                <a:gd name="T76" fmla="*/ 15 w 56"/>
                <a:gd name="T77" fmla="*/ 11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6"/>
                  </a:moveTo>
                  <a:lnTo>
                    <a:pt x="15" y="38"/>
                  </a:lnTo>
                  <a:lnTo>
                    <a:pt x="19" y="49"/>
                  </a:lnTo>
                  <a:lnTo>
                    <a:pt x="26" y="53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6" y="41"/>
                  </a:lnTo>
                  <a:lnTo>
                    <a:pt x="53" y="53"/>
                  </a:lnTo>
                  <a:lnTo>
                    <a:pt x="49" y="60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5"/>
            <p:cNvSpPr>
              <a:spLocks noEditPoints="1"/>
            </p:cNvSpPr>
            <p:nvPr/>
          </p:nvSpPr>
          <p:spPr bwMode="auto">
            <a:xfrm>
              <a:off x="2199" y="1324"/>
              <a:ext cx="67" cy="105"/>
            </a:xfrm>
            <a:custGeom>
              <a:avLst/>
              <a:gdLst>
                <a:gd name="T0" fmla="*/ 48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3 w 67"/>
                <a:gd name="T7" fmla="*/ 105 h 105"/>
                <a:gd name="T8" fmla="*/ 26 w 67"/>
                <a:gd name="T9" fmla="*/ 105 h 105"/>
                <a:gd name="T10" fmla="*/ 18 w 67"/>
                <a:gd name="T11" fmla="*/ 105 h 105"/>
                <a:gd name="T12" fmla="*/ 7 w 67"/>
                <a:gd name="T13" fmla="*/ 97 h 105"/>
                <a:gd name="T14" fmla="*/ 3 w 67"/>
                <a:gd name="T15" fmla="*/ 86 h 105"/>
                <a:gd name="T16" fmla="*/ 0 w 67"/>
                <a:gd name="T17" fmla="*/ 75 h 105"/>
                <a:gd name="T18" fmla="*/ 3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3 w 67"/>
                <a:gd name="T27" fmla="*/ 37 h 105"/>
                <a:gd name="T28" fmla="*/ 41 w 67"/>
                <a:gd name="T29" fmla="*/ 37 h 105"/>
                <a:gd name="T30" fmla="*/ 48 w 67"/>
                <a:gd name="T31" fmla="*/ 41 h 105"/>
                <a:gd name="T32" fmla="*/ 48 w 67"/>
                <a:gd name="T33" fmla="*/ 30 h 105"/>
                <a:gd name="T34" fmla="*/ 48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3 w 67"/>
                <a:gd name="T67" fmla="*/ 97 h 105"/>
                <a:gd name="T68" fmla="*/ 63 w 67"/>
                <a:gd name="T69" fmla="*/ 97 h 105"/>
                <a:gd name="T70" fmla="*/ 67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8 w 67"/>
                <a:gd name="T77" fmla="*/ 105 h 105"/>
                <a:gd name="T78" fmla="*/ 48 w 67"/>
                <a:gd name="T79" fmla="*/ 105 h 105"/>
                <a:gd name="T80" fmla="*/ 48 w 67"/>
                <a:gd name="T81" fmla="*/ 93 h 105"/>
                <a:gd name="T82" fmla="*/ 48 w 67"/>
                <a:gd name="T83" fmla="*/ 90 h 105"/>
                <a:gd name="T84" fmla="*/ 48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90 h 105"/>
                <a:gd name="T110" fmla="*/ 26 w 67"/>
                <a:gd name="T111" fmla="*/ 93 h 105"/>
                <a:gd name="T112" fmla="*/ 33 w 67"/>
                <a:gd name="T113" fmla="*/ 97 h 105"/>
                <a:gd name="T114" fmla="*/ 41 w 67"/>
                <a:gd name="T115" fmla="*/ 93 h 105"/>
                <a:gd name="T116" fmla="*/ 48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8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8" y="105"/>
                  </a:lnTo>
                  <a:lnTo>
                    <a:pt x="7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8" y="41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8" y="93"/>
                  </a:lnTo>
                  <a:close/>
                  <a:moveTo>
                    <a:pt x="48" y="90"/>
                  </a:moveTo>
                  <a:lnTo>
                    <a:pt x="48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90"/>
                  </a:lnTo>
                  <a:lnTo>
                    <a:pt x="26" y="93"/>
                  </a:lnTo>
                  <a:lnTo>
                    <a:pt x="33" y="97"/>
                  </a:lnTo>
                  <a:lnTo>
                    <a:pt x="41" y="93"/>
                  </a:lnTo>
                  <a:lnTo>
                    <a:pt x="48" y="9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6"/>
            <p:cNvSpPr>
              <a:spLocks/>
            </p:cNvSpPr>
            <p:nvPr/>
          </p:nvSpPr>
          <p:spPr bwMode="auto">
            <a:xfrm>
              <a:off x="2274" y="132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8 w 37"/>
                <a:gd name="T7" fmla="*/ 15 h 135"/>
                <a:gd name="T8" fmla="*/ 26 w 37"/>
                <a:gd name="T9" fmla="*/ 26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7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31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7 h 135"/>
                <a:gd name="T32" fmla="*/ 15 w 37"/>
                <a:gd name="T33" fmla="*/ 120 h 135"/>
                <a:gd name="T34" fmla="*/ 18 w 37"/>
                <a:gd name="T35" fmla="*/ 108 h 135"/>
                <a:gd name="T36" fmla="*/ 22 w 37"/>
                <a:gd name="T37" fmla="*/ 97 h 135"/>
                <a:gd name="T38" fmla="*/ 26 w 37"/>
                <a:gd name="T39" fmla="*/ 86 h 135"/>
                <a:gd name="T40" fmla="*/ 26 w 37"/>
                <a:gd name="T41" fmla="*/ 71 h 135"/>
                <a:gd name="T42" fmla="*/ 26 w 37"/>
                <a:gd name="T43" fmla="*/ 56 h 135"/>
                <a:gd name="T44" fmla="*/ 22 w 37"/>
                <a:gd name="T45" fmla="*/ 41 h 135"/>
                <a:gd name="T46" fmla="*/ 22 w 37"/>
                <a:gd name="T47" fmla="*/ 33 h 135"/>
                <a:gd name="T48" fmla="*/ 18 w 37"/>
                <a:gd name="T49" fmla="*/ 26 h 135"/>
                <a:gd name="T50" fmla="*/ 15 w 37"/>
                <a:gd name="T51" fmla="*/ 22 h 135"/>
                <a:gd name="T52" fmla="*/ 11 w 37"/>
                <a:gd name="T53" fmla="*/ 15 h 135"/>
                <a:gd name="T54" fmla="*/ 3 w 37"/>
                <a:gd name="T55" fmla="*/ 11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8" y="15"/>
                  </a:lnTo>
                  <a:lnTo>
                    <a:pt x="26" y="26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7"/>
                  </a:lnTo>
                  <a:lnTo>
                    <a:pt x="15" y="120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2" y="41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7"/>
            <p:cNvSpPr>
              <a:spLocks/>
            </p:cNvSpPr>
            <p:nvPr/>
          </p:nvSpPr>
          <p:spPr bwMode="auto">
            <a:xfrm>
              <a:off x="619" y="1687"/>
              <a:ext cx="109" cy="102"/>
            </a:xfrm>
            <a:custGeom>
              <a:avLst/>
              <a:gdLst>
                <a:gd name="T0" fmla="*/ 0 w 109"/>
                <a:gd name="T1" fmla="*/ 0 h 102"/>
                <a:gd name="T2" fmla="*/ 27 w 109"/>
                <a:gd name="T3" fmla="*/ 0 h 102"/>
                <a:gd name="T4" fmla="*/ 90 w 109"/>
                <a:gd name="T5" fmla="*/ 75 h 102"/>
                <a:gd name="T6" fmla="*/ 90 w 109"/>
                <a:gd name="T7" fmla="*/ 15 h 102"/>
                <a:gd name="T8" fmla="*/ 87 w 109"/>
                <a:gd name="T9" fmla="*/ 8 h 102"/>
                <a:gd name="T10" fmla="*/ 87 w 109"/>
                <a:gd name="T11" fmla="*/ 4 h 102"/>
                <a:gd name="T12" fmla="*/ 83 w 109"/>
                <a:gd name="T13" fmla="*/ 0 h 102"/>
                <a:gd name="T14" fmla="*/ 79 w 109"/>
                <a:gd name="T15" fmla="*/ 0 h 102"/>
                <a:gd name="T16" fmla="*/ 75 w 109"/>
                <a:gd name="T17" fmla="*/ 0 h 102"/>
                <a:gd name="T18" fmla="*/ 75 w 109"/>
                <a:gd name="T19" fmla="*/ 0 h 102"/>
                <a:gd name="T20" fmla="*/ 109 w 109"/>
                <a:gd name="T21" fmla="*/ 0 h 102"/>
                <a:gd name="T22" fmla="*/ 109 w 109"/>
                <a:gd name="T23" fmla="*/ 0 h 102"/>
                <a:gd name="T24" fmla="*/ 105 w 109"/>
                <a:gd name="T25" fmla="*/ 0 h 102"/>
                <a:gd name="T26" fmla="*/ 102 w 109"/>
                <a:gd name="T27" fmla="*/ 0 h 102"/>
                <a:gd name="T28" fmla="*/ 98 w 109"/>
                <a:gd name="T29" fmla="*/ 4 h 102"/>
                <a:gd name="T30" fmla="*/ 94 w 109"/>
                <a:gd name="T31" fmla="*/ 8 h 102"/>
                <a:gd name="T32" fmla="*/ 94 w 109"/>
                <a:gd name="T33" fmla="*/ 15 h 102"/>
                <a:gd name="T34" fmla="*/ 94 w 109"/>
                <a:gd name="T35" fmla="*/ 102 h 102"/>
                <a:gd name="T36" fmla="*/ 94 w 109"/>
                <a:gd name="T37" fmla="*/ 102 h 102"/>
                <a:gd name="T38" fmla="*/ 27 w 109"/>
                <a:gd name="T39" fmla="*/ 23 h 102"/>
                <a:gd name="T40" fmla="*/ 27 w 109"/>
                <a:gd name="T41" fmla="*/ 83 h 102"/>
                <a:gd name="T42" fmla="*/ 27 w 109"/>
                <a:gd name="T43" fmla="*/ 90 h 102"/>
                <a:gd name="T44" fmla="*/ 27 w 109"/>
                <a:gd name="T45" fmla="*/ 94 h 102"/>
                <a:gd name="T46" fmla="*/ 30 w 109"/>
                <a:gd name="T47" fmla="*/ 98 h 102"/>
                <a:gd name="T48" fmla="*/ 38 w 109"/>
                <a:gd name="T49" fmla="*/ 98 h 102"/>
                <a:gd name="T50" fmla="*/ 42 w 109"/>
                <a:gd name="T51" fmla="*/ 98 h 102"/>
                <a:gd name="T52" fmla="*/ 42 w 109"/>
                <a:gd name="T53" fmla="*/ 98 h 102"/>
                <a:gd name="T54" fmla="*/ 8 w 109"/>
                <a:gd name="T55" fmla="*/ 98 h 102"/>
                <a:gd name="T56" fmla="*/ 8 w 109"/>
                <a:gd name="T57" fmla="*/ 98 h 102"/>
                <a:gd name="T58" fmla="*/ 8 w 109"/>
                <a:gd name="T59" fmla="*/ 98 h 102"/>
                <a:gd name="T60" fmla="*/ 15 w 109"/>
                <a:gd name="T61" fmla="*/ 98 h 102"/>
                <a:gd name="T62" fmla="*/ 19 w 109"/>
                <a:gd name="T63" fmla="*/ 94 h 102"/>
                <a:gd name="T64" fmla="*/ 19 w 109"/>
                <a:gd name="T65" fmla="*/ 90 h 102"/>
                <a:gd name="T66" fmla="*/ 19 w 109"/>
                <a:gd name="T67" fmla="*/ 83 h 102"/>
                <a:gd name="T68" fmla="*/ 19 w 109"/>
                <a:gd name="T69" fmla="*/ 15 h 102"/>
                <a:gd name="T70" fmla="*/ 15 w 109"/>
                <a:gd name="T71" fmla="*/ 8 h 102"/>
                <a:gd name="T72" fmla="*/ 15 w 109"/>
                <a:gd name="T73" fmla="*/ 8 h 102"/>
                <a:gd name="T74" fmla="*/ 12 w 109"/>
                <a:gd name="T75" fmla="*/ 4 h 102"/>
                <a:gd name="T76" fmla="*/ 8 w 109"/>
                <a:gd name="T77" fmla="*/ 4 h 102"/>
                <a:gd name="T78" fmla="*/ 4 w 109"/>
                <a:gd name="T79" fmla="*/ 4 h 102"/>
                <a:gd name="T80" fmla="*/ 0 w 109"/>
                <a:gd name="T81" fmla="*/ 4 h 102"/>
                <a:gd name="T82" fmla="*/ 0 w 109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2"/>
                <a:gd name="T128" fmla="*/ 109 w 10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2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2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8"/>
            <p:cNvSpPr>
              <a:spLocks noEditPoints="1"/>
            </p:cNvSpPr>
            <p:nvPr/>
          </p:nvSpPr>
          <p:spPr bwMode="auto">
            <a:xfrm>
              <a:off x="732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4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4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5 w 75"/>
                <a:gd name="T27" fmla="*/ 90 h 98"/>
                <a:gd name="T28" fmla="*/ 15 w 75"/>
                <a:gd name="T29" fmla="*/ 83 h 98"/>
                <a:gd name="T30" fmla="*/ 15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4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7 w 75"/>
                <a:gd name="T45" fmla="*/ 0 h 98"/>
                <a:gd name="T46" fmla="*/ 49 w 75"/>
                <a:gd name="T47" fmla="*/ 0 h 98"/>
                <a:gd name="T48" fmla="*/ 56 w 75"/>
                <a:gd name="T49" fmla="*/ 4 h 98"/>
                <a:gd name="T50" fmla="*/ 64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5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7 w 75"/>
                <a:gd name="T69" fmla="*/ 53 h 98"/>
                <a:gd name="T70" fmla="*/ 34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4 w 75"/>
                <a:gd name="T79" fmla="*/ 49 h 98"/>
                <a:gd name="T80" fmla="*/ 37 w 75"/>
                <a:gd name="T81" fmla="*/ 49 h 98"/>
                <a:gd name="T82" fmla="*/ 41 w 75"/>
                <a:gd name="T83" fmla="*/ 49 h 98"/>
                <a:gd name="T84" fmla="*/ 49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60 w 75"/>
                <a:gd name="T91" fmla="*/ 27 h 98"/>
                <a:gd name="T92" fmla="*/ 60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9 w 75"/>
                <a:gd name="T99" fmla="*/ 8 h 98"/>
                <a:gd name="T100" fmla="*/ 45 w 75"/>
                <a:gd name="T101" fmla="*/ 4 h 98"/>
                <a:gd name="T102" fmla="*/ 37 w 75"/>
                <a:gd name="T103" fmla="*/ 4 h 98"/>
                <a:gd name="T104" fmla="*/ 34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5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9"/>
            <p:cNvSpPr>
              <a:spLocks/>
            </p:cNvSpPr>
            <p:nvPr/>
          </p:nvSpPr>
          <p:spPr bwMode="auto">
            <a:xfrm>
              <a:off x="818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3 w 41"/>
                <a:gd name="T7" fmla="*/ 120 h 135"/>
                <a:gd name="T8" fmla="*/ 15 w 41"/>
                <a:gd name="T9" fmla="*/ 108 h 135"/>
                <a:gd name="T10" fmla="*/ 8 w 41"/>
                <a:gd name="T11" fmla="*/ 97 h 135"/>
                <a:gd name="T12" fmla="*/ 4 w 41"/>
                <a:gd name="T13" fmla="*/ 82 h 135"/>
                <a:gd name="T14" fmla="*/ 0 w 41"/>
                <a:gd name="T15" fmla="*/ 67 h 135"/>
                <a:gd name="T16" fmla="*/ 4 w 41"/>
                <a:gd name="T17" fmla="*/ 52 h 135"/>
                <a:gd name="T18" fmla="*/ 8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7 h 135"/>
                <a:gd name="T32" fmla="*/ 26 w 41"/>
                <a:gd name="T33" fmla="*/ 15 h 135"/>
                <a:gd name="T34" fmla="*/ 23 w 41"/>
                <a:gd name="T35" fmla="*/ 26 h 135"/>
                <a:gd name="T36" fmla="*/ 19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9 w 41"/>
                <a:gd name="T45" fmla="*/ 93 h 135"/>
                <a:gd name="T46" fmla="*/ 19 w 41"/>
                <a:gd name="T47" fmla="*/ 101 h 135"/>
                <a:gd name="T48" fmla="*/ 23 w 41"/>
                <a:gd name="T49" fmla="*/ 108 h 135"/>
                <a:gd name="T50" fmla="*/ 26 w 41"/>
                <a:gd name="T51" fmla="*/ 116 h 135"/>
                <a:gd name="T52" fmla="*/ 30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5" y="108"/>
                  </a:lnTo>
                  <a:lnTo>
                    <a:pt x="8" y="97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8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3" y="108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0"/>
            <p:cNvSpPr>
              <a:spLocks/>
            </p:cNvSpPr>
            <p:nvPr/>
          </p:nvSpPr>
          <p:spPr bwMode="auto">
            <a:xfrm>
              <a:off x="863" y="172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30 w 109"/>
                <a:gd name="T3" fmla="*/ 0 h 68"/>
                <a:gd name="T4" fmla="*/ 30 w 109"/>
                <a:gd name="T5" fmla="*/ 0 h 68"/>
                <a:gd name="T6" fmla="*/ 26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1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9 w 109"/>
                <a:gd name="T25" fmla="*/ 4 h 68"/>
                <a:gd name="T26" fmla="*/ 45 w 109"/>
                <a:gd name="T27" fmla="*/ 0 h 68"/>
                <a:gd name="T28" fmla="*/ 41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71 w 109"/>
                <a:gd name="T35" fmla="*/ 0 h 68"/>
                <a:gd name="T36" fmla="*/ 71 w 109"/>
                <a:gd name="T37" fmla="*/ 0 h 68"/>
                <a:gd name="T38" fmla="*/ 68 w 109"/>
                <a:gd name="T39" fmla="*/ 0 h 68"/>
                <a:gd name="T40" fmla="*/ 64 w 109"/>
                <a:gd name="T41" fmla="*/ 4 h 68"/>
                <a:gd name="T42" fmla="*/ 64 w 109"/>
                <a:gd name="T43" fmla="*/ 4 h 68"/>
                <a:gd name="T44" fmla="*/ 64 w 109"/>
                <a:gd name="T45" fmla="*/ 8 h 68"/>
                <a:gd name="T46" fmla="*/ 64 w 109"/>
                <a:gd name="T47" fmla="*/ 8 h 68"/>
                <a:gd name="T48" fmla="*/ 64 w 109"/>
                <a:gd name="T49" fmla="*/ 11 h 68"/>
                <a:gd name="T50" fmla="*/ 79 w 109"/>
                <a:gd name="T51" fmla="*/ 49 h 68"/>
                <a:gd name="T52" fmla="*/ 94 w 109"/>
                <a:gd name="T53" fmla="*/ 11 h 68"/>
                <a:gd name="T54" fmla="*/ 94 w 109"/>
                <a:gd name="T55" fmla="*/ 8 h 68"/>
                <a:gd name="T56" fmla="*/ 98 w 109"/>
                <a:gd name="T57" fmla="*/ 4 h 68"/>
                <a:gd name="T58" fmla="*/ 98 w 109"/>
                <a:gd name="T59" fmla="*/ 4 h 68"/>
                <a:gd name="T60" fmla="*/ 94 w 109"/>
                <a:gd name="T61" fmla="*/ 0 h 68"/>
                <a:gd name="T62" fmla="*/ 94 w 109"/>
                <a:gd name="T63" fmla="*/ 0 h 68"/>
                <a:gd name="T64" fmla="*/ 86 w 109"/>
                <a:gd name="T65" fmla="*/ 0 h 68"/>
                <a:gd name="T66" fmla="*/ 86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1 w 109"/>
                <a:gd name="T73" fmla="*/ 4 h 68"/>
                <a:gd name="T74" fmla="*/ 98 w 109"/>
                <a:gd name="T75" fmla="*/ 11 h 68"/>
                <a:gd name="T76" fmla="*/ 79 w 109"/>
                <a:gd name="T77" fmla="*/ 68 h 68"/>
                <a:gd name="T78" fmla="*/ 75 w 109"/>
                <a:gd name="T79" fmla="*/ 68 h 68"/>
                <a:gd name="T80" fmla="*/ 56 w 109"/>
                <a:gd name="T81" fmla="*/ 23 h 68"/>
                <a:gd name="T82" fmla="*/ 34 w 109"/>
                <a:gd name="T83" fmla="*/ 68 h 68"/>
                <a:gd name="T84" fmla="*/ 34 w 109"/>
                <a:gd name="T85" fmla="*/ 68 h 68"/>
                <a:gd name="T86" fmla="*/ 11 w 109"/>
                <a:gd name="T87" fmla="*/ 11 h 68"/>
                <a:gd name="T88" fmla="*/ 8 w 109"/>
                <a:gd name="T89" fmla="*/ 8 h 68"/>
                <a:gd name="T90" fmla="*/ 8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79" y="49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8" y="11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6" y="23"/>
                  </a:lnTo>
                  <a:lnTo>
                    <a:pt x="34" y="68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"/>
            <p:cNvSpPr>
              <a:spLocks noEditPoints="1"/>
            </p:cNvSpPr>
            <p:nvPr/>
          </p:nvSpPr>
          <p:spPr bwMode="auto">
            <a:xfrm>
              <a:off x="972" y="1717"/>
              <a:ext cx="64" cy="72"/>
            </a:xfrm>
            <a:custGeom>
              <a:avLst/>
              <a:gdLst>
                <a:gd name="T0" fmla="*/ 34 w 64"/>
                <a:gd name="T1" fmla="*/ 0 h 72"/>
                <a:gd name="T2" fmla="*/ 41 w 64"/>
                <a:gd name="T3" fmla="*/ 0 h 72"/>
                <a:gd name="T4" fmla="*/ 52 w 64"/>
                <a:gd name="T5" fmla="*/ 4 h 72"/>
                <a:gd name="T6" fmla="*/ 56 w 64"/>
                <a:gd name="T7" fmla="*/ 12 h 72"/>
                <a:gd name="T8" fmla="*/ 64 w 64"/>
                <a:gd name="T9" fmla="*/ 23 h 72"/>
                <a:gd name="T10" fmla="*/ 64 w 64"/>
                <a:gd name="T11" fmla="*/ 34 h 72"/>
                <a:gd name="T12" fmla="*/ 64 w 64"/>
                <a:gd name="T13" fmla="*/ 45 h 72"/>
                <a:gd name="T14" fmla="*/ 60 w 64"/>
                <a:gd name="T15" fmla="*/ 53 h 72"/>
                <a:gd name="T16" fmla="*/ 56 w 64"/>
                <a:gd name="T17" fmla="*/ 60 h 72"/>
                <a:gd name="T18" fmla="*/ 49 w 64"/>
                <a:gd name="T19" fmla="*/ 68 h 72"/>
                <a:gd name="T20" fmla="*/ 41 w 64"/>
                <a:gd name="T21" fmla="*/ 72 h 72"/>
                <a:gd name="T22" fmla="*/ 34 w 64"/>
                <a:gd name="T23" fmla="*/ 72 h 72"/>
                <a:gd name="T24" fmla="*/ 22 w 64"/>
                <a:gd name="T25" fmla="*/ 72 h 72"/>
                <a:gd name="T26" fmla="*/ 15 w 64"/>
                <a:gd name="T27" fmla="*/ 64 h 72"/>
                <a:gd name="T28" fmla="*/ 7 w 64"/>
                <a:gd name="T29" fmla="*/ 60 h 72"/>
                <a:gd name="T30" fmla="*/ 4 w 64"/>
                <a:gd name="T31" fmla="*/ 49 h 72"/>
                <a:gd name="T32" fmla="*/ 0 w 64"/>
                <a:gd name="T33" fmla="*/ 38 h 72"/>
                <a:gd name="T34" fmla="*/ 4 w 64"/>
                <a:gd name="T35" fmla="*/ 27 h 72"/>
                <a:gd name="T36" fmla="*/ 7 w 64"/>
                <a:gd name="T37" fmla="*/ 19 h 72"/>
                <a:gd name="T38" fmla="*/ 11 w 64"/>
                <a:gd name="T39" fmla="*/ 12 h 72"/>
                <a:gd name="T40" fmla="*/ 19 w 64"/>
                <a:gd name="T41" fmla="*/ 4 h 72"/>
                <a:gd name="T42" fmla="*/ 26 w 64"/>
                <a:gd name="T43" fmla="*/ 0 h 72"/>
                <a:gd name="T44" fmla="*/ 34 w 64"/>
                <a:gd name="T45" fmla="*/ 0 h 72"/>
                <a:gd name="T46" fmla="*/ 30 w 64"/>
                <a:gd name="T47" fmla="*/ 4 h 72"/>
                <a:gd name="T48" fmla="*/ 26 w 64"/>
                <a:gd name="T49" fmla="*/ 8 h 72"/>
                <a:gd name="T50" fmla="*/ 22 w 64"/>
                <a:gd name="T51" fmla="*/ 8 h 72"/>
                <a:gd name="T52" fmla="*/ 19 w 64"/>
                <a:gd name="T53" fmla="*/ 12 h 72"/>
                <a:gd name="T54" fmla="*/ 15 w 64"/>
                <a:gd name="T55" fmla="*/ 15 h 72"/>
                <a:gd name="T56" fmla="*/ 15 w 64"/>
                <a:gd name="T57" fmla="*/ 23 h 72"/>
                <a:gd name="T58" fmla="*/ 15 w 64"/>
                <a:gd name="T59" fmla="*/ 30 h 72"/>
                <a:gd name="T60" fmla="*/ 15 w 64"/>
                <a:gd name="T61" fmla="*/ 45 h 72"/>
                <a:gd name="T62" fmla="*/ 19 w 64"/>
                <a:gd name="T63" fmla="*/ 57 h 72"/>
                <a:gd name="T64" fmla="*/ 26 w 64"/>
                <a:gd name="T65" fmla="*/ 64 h 72"/>
                <a:gd name="T66" fmla="*/ 37 w 64"/>
                <a:gd name="T67" fmla="*/ 68 h 72"/>
                <a:gd name="T68" fmla="*/ 41 w 64"/>
                <a:gd name="T69" fmla="*/ 64 h 72"/>
                <a:gd name="T70" fmla="*/ 49 w 64"/>
                <a:gd name="T71" fmla="*/ 60 h 72"/>
                <a:gd name="T72" fmla="*/ 52 w 64"/>
                <a:gd name="T73" fmla="*/ 53 h 72"/>
                <a:gd name="T74" fmla="*/ 52 w 64"/>
                <a:gd name="T75" fmla="*/ 42 h 72"/>
                <a:gd name="T76" fmla="*/ 52 w 64"/>
                <a:gd name="T77" fmla="*/ 30 h 72"/>
                <a:gd name="T78" fmla="*/ 49 w 64"/>
                <a:gd name="T79" fmla="*/ 19 h 72"/>
                <a:gd name="T80" fmla="*/ 45 w 64"/>
                <a:gd name="T81" fmla="*/ 12 h 72"/>
                <a:gd name="T82" fmla="*/ 37 w 64"/>
                <a:gd name="T83" fmla="*/ 8 h 72"/>
                <a:gd name="T84" fmla="*/ 30 w 64"/>
                <a:gd name="T85" fmla="*/ 4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2"/>
                <a:gd name="T131" fmla="*/ 64 w 64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2">
                  <a:moveTo>
                    <a:pt x="34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8"/>
                  </a:lnTo>
                  <a:lnTo>
                    <a:pt x="41" y="72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7"/>
                  </a:lnTo>
                  <a:lnTo>
                    <a:pt x="26" y="64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7" y="8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2"/>
            <p:cNvSpPr>
              <a:spLocks/>
            </p:cNvSpPr>
            <p:nvPr/>
          </p:nvSpPr>
          <p:spPr bwMode="auto">
            <a:xfrm>
              <a:off x="1047" y="1717"/>
              <a:ext cx="45" cy="68"/>
            </a:xfrm>
            <a:custGeom>
              <a:avLst/>
              <a:gdLst>
                <a:gd name="T0" fmla="*/ 19 w 45"/>
                <a:gd name="T1" fmla="*/ 0 h 68"/>
                <a:gd name="T2" fmla="*/ 19 w 45"/>
                <a:gd name="T3" fmla="*/ 19 h 68"/>
                <a:gd name="T4" fmla="*/ 26 w 45"/>
                <a:gd name="T5" fmla="*/ 8 h 68"/>
                <a:gd name="T6" fmla="*/ 30 w 45"/>
                <a:gd name="T7" fmla="*/ 4 h 68"/>
                <a:gd name="T8" fmla="*/ 37 w 45"/>
                <a:gd name="T9" fmla="*/ 0 h 68"/>
                <a:gd name="T10" fmla="*/ 41 w 45"/>
                <a:gd name="T11" fmla="*/ 0 h 68"/>
                <a:gd name="T12" fmla="*/ 45 w 45"/>
                <a:gd name="T13" fmla="*/ 4 h 68"/>
                <a:gd name="T14" fmla="*/ 45 w 45"/>
                <a:gd name="T15" fmla="*/ 8 h 68"/>
                <a:gd name="T16" fmla="*/ 45 w 45"/>
                <a:gd name="T17" fmla="*/ 12 h 68"/>
                <a:gd name="T18" fmla="*/ 45 w 45"/>
                <a:gd name="T19" fmla="*/ 12 h 68"/>
                <a:gd name="T20" fmla="*/ 45 w 45"/>
                <a:gd name="T21" fmla="*/ 15 h 68"/>
                <a:gd name="T22" fmla="*/ 41 w 45"/>
                <a:gd name="T23" fmla="*/ 19 h 68"/>
                <a:gd name="T24" fmla="*/ 41 w 45"/>
                <a:gd name="T25" fmla="*/ 19 h 68"/>
                <a:gd name="T26" fmla="*/ 37 w 45"/>
                <a:gd name="T27" fmla="*/ 15 h 68"/>
                <a:gd name="T28" fmla="*/ 34 w 45"/>
                <a:gd name="T29" fmla="*/ 15 h 68"/>
                <a:gd name="T30" fmla="*/ 34 w 45"/>
                <a:gd name="T31" fmla="*/ 12 h 68"/>
                <a:gd name="T32" fmla="*/ 30 w 45"/>
                <a:gd name="T33" fmla="*/ 12 h 68"/>
                <a:gd name="T34" fmla="*/ 30 w 45"/>
                <a:gd name="T35" fmla="*/ 12 h 68"/>
                <a:gd name="T36" fmla="*/ 26 w 45"/>
                <a:gd name="T37" fmla="*/ 12 h 68"/>
                <a:gd name="T38" fmla="*/ 22 w 45"/>
                <a:gd name="T39" fmla="*/ 19 h 68"/>
                <a:gd name="T40" fmla="*/ 19 w 45"/>
                <a:gd name="T41" fmla="*/ 23 h 68"/>
                <a:gd name="T42" fmla="*/ 19 w 45"/>
                <a:gd name="T43" fmla="*/ 53 h 68"/>
                <a:gd name="T44" fmla="*/ 19 w 45"/>
                <a:gd name="T45" fmla="*/ 60 h 68"/>
                <a:gd name="T46" fmla="*/ 22 w 45"/>
                <a:gd name="T47" fmla="*/ 64 h 68"/>
                <a:gd name="T48" fmla="*/ 22 w 45"/>
                <a:gd name="T49" fmla="*/ 64 h 68"/>
                <a:gd name="T50" fmla="*/ 26 w 45"/>
                <a:gd name="T51" fmla="*/ 68 h 68"/>
                <a:gd name="T52" fmla="*/ 30 w 45"/>
                <a:gd name="T53" fmla="*/ 68 h 68"/>
                <a:gd name="T54" fmla="*/ 34 w 45"/>
                <a:gd name="T55" fmla="*/ 68 h 68"/>
                <a:gd name="T56" fmla="*/ 34 w 45"/>
                <a:gd name="T57" fmla="*/ 68 h 68"/>
                <a:gd name="T58" fmla="*/ 0 w 45"/>
                <a:gd name="T59" fmla="*/ 68 h 68"/>
                <a:gd name="T60" fmla="*/ 0 w 45"/>
                <a:gd name="T61" fmla="*/ 68 h 68"/>
                <a:gd name="T62" fmla="*/ 4 w 45"/>
                <a:gd name="T63" fmla="*/ 68 h 68"/>
                <a:gd name="T64" fmla="*/ 4 w 45"/>
                <a:gd name="T65" fmla="*/ 68 h 68"/>
                <a:gd name="T66" fmla="*/ 7 w 45"/>
                <a:gd name="T67" fmla="*/ 64 h 68"/>
                <a:gd name="T68" fmla="*/ 7 w 45"/>
                <a:gd name="T69" fmla="*/ 60 h 68"/>
                <a:gd name="T70" fmla="*/ 7 w 45"/>
                <a:gd name="T71" fmla="*/ 60 h 68"/>
                <a:gd name="T72" fmla="*/ 7 w 45"/>
                <a:gd name="T73" fmla="*/ 53 h 68"/>
                <a:gd name="T74" fmla="*/ 7 w 45"/>
                <a:gd name="T75" fmla="*/ 30 h 68"/>
                <a:gd name="T76" fmla="*/ 7 w 45"/>
                <a:gd name="T77" fmla="*/ 19 h 68"/>
                <a:gd name="T78" fmla="*/ 7 w 45"/>
                <a:gd name="T79" fmla="*/ 15 h 68"/>
                <a:gd name="T80" fmla="*/ 7 w 45"/>
                <a:gd name="T81" fmla="*/ 12 h 68"/>
                <a:gd name="T82" fmla="*/ 7 w 45"/>
                <a:gd name="T83" fmla="*/ 12 h 68"/>
                <a:gd name="T84" fmla="*/ 4 w 45"/>
                <a:gd name="T85" fmla="*/ 8 h 68"/>
                <a:gd name="T86" fmla="*/ 4 w 45"/>
                <a:gd name="T87" fmla="*/ 8 h 68"/>
                <a:gd name="T88" fmla="*/ 0 w 45"/>
                <a:gd name="T89" fmla="*/ 8 h 68"/>
                <a:gd name="T90" fmla="*/ 0 w 45"/>
                <a:gd name="T91" fmla="*/ 12 h 68"/>
                <a:gd name="T92" fmla="*/ 0 w 45"/>
                <a:gd name="T93" fmla="*/ 8 h 68"/>
                <a:gd name="T94" fmla="*/ 19 w 45"/>
                <a:gd name="T95" fmla="*/ 0 h 68"/>
                <a:gd name="T96" fmla="*/ 19 w 4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8"/>
                <a:gd name="T149" fmla="*/ 45 w 4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8">
                  <a:moveTo>
                    <a:pt x="19" y="0"/>
                  </a:moveTo>
                  <a:lnTo>
                    <a:pt x="19" y="19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1" y="19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53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3"/>
            <p:cNvSpPr>
              <a:spLocks/>
            </p:cNvSpPr>
            <p:nvPr/>
          </p:nvSpPr>
          <p:spPr bwMode="auto">
            <a:xfrm>
              <a:off x="1096" y="1684"/>
              <a:ext cx="71" cy="101"/>
            </a:xfrm>
            <a:custGeom>
              <a:avLst/>
              <a:gdLst>
                <a:gd name="T0" fmla="*/ 22 w 71"/>
                <a:gd name="T1" fmla="*/ 63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5 w 71"/>
                <a:gd name="T9" fmla="*/ 37 h 101"/>
                <a:gd name="T10" fmla="*/ 41 w 71"/>
                <a:gd name="T11" fmla="*/ 37 h 101"/>
                <a:gd name="T12" fmla="*/ 71 w 71"/>
                <a:gd name="T13" fmla="*/ 37 h 101"/>
                <a:gd name="T14" fmla="*/ 60 w 71"/>
                <a:gd name="T15" fmla="*/ 37 h 101"/>
                <a:gd name="T16" fmla="*/ 52 w 71"/>
                <a:gd name="T17" fmla="*/ 45 h 101"/>
                <a:gd name="T18" fmla="*/ 52 w 71"/>
                <a:gd name="T19" fmla="*/ 82 h 101"/>
                <a:gd name="T20" fmla="*/ 60 w 71"/>
                <a:gd name="T21" fmla="*/ 93 h 101"/>
                <a:gd name="T22" fmla="*/ 67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5 w 71"/>
                <a:gd name="T29" fmla="*/ 101 h 101"/>
                <a:gd name="T30" fmla="*/ 45 w 71"/>
                <a:gd name="T31" fmla="*/ 97 h 101"/>
                <a:gd name="T32" fmla="*/ 45 w 71"/>
                <a:gd name="T33" fmla="*/ 93 h 101"/>
                <a:gd name="T34" fmla="*/ 22 w 71"/>
                <a:gd name="T35" fmla="*/ 63 h 101"/>
                <a:gd name="T36" fmla="*/ 22 w 71"/>
                <a:gd name="T37" fmla="*/ 93 h 101"/>
                <a:gd name="T38" fmla="*/ 22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7 w 71"/>
                <a:gd name="T47" fmla="*/ 101 h 101"/>
                <a:gd name="T48" fmla="*/ 7 w 71"/>
                <a:gd name="T49" fmla="*/ 97 h 101"/>
                <a:gd name="T50" fmla="*/ 7 w 71"/>
                <a:gd name="T51" fmla="*/ 86 h 101"/>
                <a:gd name="T52" fmla="*/ 7 w 71"/>
                <a:gd name="T53" fmla="*/ 15 h 101"/>
                <a:gd name="T54" fmla="*/ 7 w 71"/>
                <a:gd name="T55" fmla="*/ 7 h 101"/>
                <a:gd name="T56" fmla="*/ 7 w 71"/>
                <a:gd name="T57" fmla="*/ 7 h 101"/>
                <a:gd name="T58" fmla="*/ 3 w 71"/>
                <a:gd name="T59" fmla="*/ 7 h 101"/>
                <a:gd name="T60" fmla="*/ 0 w 71"/>
                <a:gd name="T61" fmla="*/ 7 h 101"/>
                <a:gd name="T62" fmla="*/ 22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2" y="0"/>
                  </a:moveTo>
                  <a:lnTo>
                    <a:pt x="22" y="6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3" y="60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1" y="90"/>
                  </a:lnTo>
                  <a:lnTo>
                    <a:pt x="22" y="63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86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4"/>
            <p:cNvSpPr>
              <a:spLocks noEditPoints="1"/>
            </p:cNvSpPr>
            <p:nvPr/>
          </p:nvSpPr>
          <p:spPr bwMode="auto">
            <a:xfrm>
              <a:off x="1171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5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7 w 56"/>
                <a:gd name="T9" fmla="*/ 60 h 72"/>
                <a:gd name="T10" fmla="*/ 41 w 56"/>
                <a:gd name="T11" fmla="*/ 57 h 72"/>
                <a:gd name="T12" fmla="*/ 49 w 56"/>
                <a:gd name="T13" fmla="*/ 57 h 72"/>
                <a:gd name="T14" fmla="*/ 52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2 w 56"/>
                <a:gd name="T21" fmla="*/ 53 h 72"/>
                <a:gd name="T22" fmla="*/ 49 w 56"/>
                <a:gd name="T23" fmla="*/ 64 h 72"/>
                <a:gd name="T24" fmla="*/ 41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7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11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41 w 56"/>
                <a:gd name="T63" fmla="*/ 15 h 72"/>
                <a:gd name="T64" fmla="*/ 37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2 w 56"/>
                <a:gd name="T73" fmla="*/ 8 h 72"/>
                <a:gd name="T74" fmla="*/ 19 w 56"/>
                <a:gd name="T75" fmla="*/ 12 h 72"/>
                <a:gd name="T76" fmla="*/ 15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5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9" y="57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5"/>
            <p:cNvSpPr>
              <a:spLocks/>
            </p:cNvSpPr>
            <p:nvPr/>
          </p:nvSpPr>
          <p:spPr bwMode="auto">
            <a:xfrm>
              <a:off x="1235" y="1717"/>
              <a:ext cx="48" cy="68"/>
            </a:xfrm>
            <a:custGeom>
              <a:avLst/>
              <a:gdLst>
                <a:gd name="T0" fmla="*/ 22 w 48"/>
                <a:gd name="T1" fmla="*/ 0 h 68"/>
                <a:gd name="T2" fmla="*/ 22 w 48"/>
                <a:gd name="T3" fmla="*/ 19 h 68"/>
                <a:gd name="T4" fmla="*/ 30 w 48"/>
                <a:gd name="T5" fmla="*/ 8 h 68"/>
                <a:gd name="T6" fmla="*/ 33 w 48"/>
                <a:gd name="T7" fmla="*/ 4 h 68"/>
                <a:gd name="T8" fmla="*/ 41 w 48"/>
                <a:gd name="T9" fmla="*/ 0 h 68"/>
                <a:gd name="T10" fmla="*/ 45 w 48"/>
                <a:gd name="T11" fmla="*/ 0 h 68"/>
                <a:gd name="T12" fmla="*/ 48 w 48"/>
                <a:gd name="T13" fmla="*/ 4 h 68"/>
                <a:gd name="T14" fmla="*/ 48 w 48"/>
                <a:gd name="T15" fmla="*/ 8 h 68"/>
                <a:gd name="T16" fmla="*/ 48 w 48"/>
                <a:gd name="T17" fmla="*/ 12 h 68"/>
                <a:gd name="T18" fmla="*/ 48 w 48"/>
                <a:gd name="T19" fmla="*/ 12 h 68"/>
                <a:gd name="T20" fmla="*/ 48 w 48"/>
                <a:gd name="T21" fmla="*/ 15 h 68"/>
                <a:gd name="T22" fmla="*/ 45 w 48"/>
                <a:gd name="T23" fmla="*/ 19 h 68"/>
                <a:gd name="T24" fmla="*/ 45 w 48"/>
                <a:gd name="T25" fmla="*/ 19 h 68"/>
                <a:gd name="T26" fmla="*/ 41 w 48"/>
                <a:gd name="T27" fmla="*/ 15 h 68"/>
                <a:gd name="T28" fmla="*/ 37 w 48"/>
                <a:gd name="T29" fmla="*/ 15 h 68"/>
                <a:gd name="T30" fmla="*/ 33 w 48"/>
                <a:gd name="T31" fmla="*/ 12 h 68"/>
                <a:gd name="T32" fmla="*/ 33 w 48"/>
                <a:gd name="T33" fmla="*/ 12 h 68"/>
                <a:gd name="T34" fmla="*/ 30 w 48"/>
                <a:gd name="T35" fmla="*/ 12 h 68"/>
                <a:gd name="T36" fmla="*/ 30 w 48"/>
                <a:gd name="T37" fmla="*/ 12 h 68"/>
                <a:gd name="T38" fmla="*/ 26 w 48"/>
                <a:gd name="T39" fmla="*/ 19 h 68"/>
                <a:gd name="T40" fmla="*/ 22 w 48"/>
                <a:gd name="T41" fmla="*/ 23 h 68"/>
                <a:gd name="T42" fmla="*/ 22 w 48"/>
                <a:gd name="T43" fmla="*/ 53 h 68"/>
                <a:gd name="T44" fmla="*/ 22 w 48"/>
                <a:gd name="T45" fmla="*/ 60 h 68"/>
                <a:gd name="T46" fmla="*/ 26 w 48"/>
                <a:gd name="T47" fmla="*/ 64 h 68"/>
                <a:gd name="T48" fmla="*/ 26 w 48"/>
                <a:gd name="T49" fmla="*/ 64 h 68"/>
                <a:gd name="T50" fmla="*/ 26 w 48"/>
                <a:gd name="T51" fmla="*/ 68 h 68"/>
                <a:gd name="T52" fmla="*/ 30 w 48"/>
                <a:gd name="T53" fmla="*/ 68 h 68"/>
                <a:gd name="T54" fmla="*/ 33 w 48"/>
                <a:gd name="T55" fmla="*/ 68 h 68"/>
                <a:gd name="T56" fmla="*/ 33 w 48"/>
                <a:gd name="T57" fmla="*/ 68 h 68"/>
                <a:gd name="T58" fmla="*/ 0 w 48"/>
                <a:gd name="T59" fmla="*/ 68 h 68"/>
                <a:gd name="T60" fmla="*/ 0 w 48"/>
                <a:gd name="T61" fmla="*/ 68 h 68"/>
                <a:gd name="T62" fmla="*/ 3 w 48"/>
                <a:gd name="T63" fmla="*/ 68 h 68"/>
                <a:gd name="T64" fmla="*/ 7 w 48"/>
                <a:gd name="T65" fmla="*/ 68 h 68"/>
                <a:gd name="T66" fmla="*/ 7 w 48"/>
                <a:gd name="T67" fmla="*/ 64 h 68"/>
                <a:gd name="T68" fmla="*/ 11 w 48"/>
                <a:gd name="T69" fmla="*/ 60 h 68"/>
                <a:gd name="T70" fmla="*/ 11 w 48"/>
                <a:gd name="T71" fmla="*/ 60 h 68"/>
                <a:gd name="T72" fmla="*/ 11 w 48"/>
                <a:gd name="T73" fmla="*/ 53 h 68"/>
                <a:gd name="T74" fmla="*/ 11 w 48"/>
                <a:gd name="T75" fmla="*/ 30 h 68"/>
                <a:gd name="T76" fmla="*/ 11 w 48"/>
                <a:gd name="T77" fmla="*/ 19 h 68"/>
                <a:gd name="T78" fmla="*/ 11 w 48"/>
                <a:gd name="T79" fmla="*/ 15 h 68"/>
                <a:gd name="T80" fmla="*/ 11 w 48"/>
                <a:gd name="T81" fmla="*/ 12 h 68"/>
                <a:gd name="T82" fmla="*/ 7 w 48"/>
                <a:gd name="T83" fmla="*/ 12 h 68"/>
                <a:gd name="T84" fmla="*/ 7 w 48"/>
                <a:gd name="T85" fmla="*/ 8 h 68"/>
                <a:gd name="T86" fmla="*/ 7 w 48"/>
                <a:gd name="T87" fmla="*/ 8 h 68"/>
                <a:gd name="T88" fmla="*/ 3 w 48"/>
                <a:gd name="T89" fmla="*/ 8 h 68"/>
                <a:gd name="T90" fmla="*/ 0 w 48"/>
                <a:gd name="T91" fmla="*/ 12 h 68"/>
                <a:gd name="T92" fmla="*/ 0 w 48"/>
                <a:gd name="T93" fmla="*/ 8 h 68"/>
                <a:gd name="T94" fmla="*/ 18 w 48"/>
                <a:gd name="T95" fmla="*/ 0 h 68"/>
                <a:gd name="T96" fmla="*/ 22 w 48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68"/>
                <a:gd name="T149" fmla="*/ 48 w 48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68">
                  <a:moveTo>
                    <a:pt x="22" y="0"/>
                  </a:moveTo>
                  <a:lnTo>
                    <a:pt x="22" y="19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6"/>
            <p:cNvSpPr>
              <a:spLocks/>
            </p:cNvSpPr>
            <p:nvPr/>
          </p:nvSpPr>
          <p:spPr bwMode="auto">
            <a:xfrm>
              <a:off x="1291" y="1717"/>
              <a:ext cx="45" cy="72"/>
            </a:xfrm>
            <a:custGeom>
              <a:avLst/>
              <a:gdLst>
                <a:gd name="T0" fmla="*/ 41 w 45"/>
                <a:gd name="T1" fmla="*/ 0 h 72"/>
                <a:gd name="T2" fmla="*/ 41 w 45"/>
                <a:gd name="T3" fmla="*/ 23 h 72"/>
                <a:gd name="T4" fmla="*/ 41 w 45"/>
                <a:gd name="T5" fmla="*/ 23 h 72"/>
                <a:gd name="T6" fmla="*/ 37 w 45"/>
                <a:gd name="T7" fmla="*/ 15 h 72"/>
                <a:gd name="T8" fmla="*/ 34 w 45"/>
                <a:gd name="T9" fmla="*/ 8 h 72"/>
                <a:gd name="T10" fmla="*/ 26 w 45"/>
                <a:gd name="T11" fmla="*/ 8 h 72"/>
                <a:gd name="T12" fmla="*/ 22 w 45"/>
                <a:gd name="T13" fmla="*/ 4 h 72"/>
                <a:gd name="T14" fmla="*/ 19 w 45"/>
                <a:gd name="T15" fmla="*/ 8 h 72"/>
                <a:gd name="T16" fmla="*/ 15 w 45"/>
                <a:gd name="T17" fmla="*/ 8 h 72"/>
                <a:gd name="T18" fmla="*/ 11 w 45"/>
                <a:gd name="T19" fmla="*/ 12 h 72"/>
                <a:gd name="T20" fmla="*/ 11 w 45"/>
                <a:gd name="T21" fmla="*/ 15 h 72"/>
                <a:gd name="T22" fmla="*/ 11 w 45"/>
                <a:gd name="T23" fmla="*/ 19 h 72"/>
                <a:gd name="T24" fmla="*/ 11 w 45"/>
                <a:gd name="T25" fmla="*/ 19 h 72"/>
                <a:gd name="T26" fmla="*/ 15 w 45"/>
                <a:gd name="T27" fmla="*/ 23 h 72"/>
                <a:gd name="T28" fmla="*/ 22 w 45"/>
                <a:gd name="T29" fmla="*/ 27 h 72"/>
                <a:gd name="T30" fmla="*/ 30 w 45"/>
                <a:gd name="T31" fmla="*/ 30 h 72"/>
                <a:gd name="T32" fmla="*/ 41 w 45"/>
                <a:gd name="T33" fmla="*/ 38 h 72"/>
                <a:gd name="T34" fmla="*/ 45 w 45"/>
                <a:gd name="T35" fmla="*/ 45 h 72"/>
                <a:gd name="T36" fmla="*/ 45 w 45"/>
                <a:gd name="T37" fmla="*/ 49 h 72"/>
                <a:gd name="T38" fmla="*/ 45 w 45"/>
                <a:gd name="T39" fmla="*/ 60 h 72"/>
                <a:gd name="T40" fmla="*/ 41 w 45"/>
                <a:gd name="T41" fmla="*/ 64 h 72"/>
                <a:gd name="T42" fmla="*/ 34 w 45"/>
                <a:gd name="T43" fmla="*/ 68 h 72"/>
                <a:gd name="T44" fmla="*/ 22 w 45"/>
                <a:gd name="T45" fmla="*/ 72 h 72"/>
                <a:gd name="T46" fmla="*/ 19 w 45"/>
                <a:gd name="T47" fmla="*/ 72 h 72"/>
                <a:gd name="T48" fmla="*/ 11 w 45"/>
                <a:gd name="T49" fmla="*/ 68 h 72"/>
                <a:gd name="T50" fmla="*/ 7 w 45"/>
                <a:gd name="T51" fmla="*/ 68 h 72"/>
                <a:gd name="T52" fmla="*/ 4 w 45"/>
                <a:gd name="T53" fmla="*/ 68 h 72"/>
                <a:gd name="T54" fmla="*/ 4 w 45"/>
                <a:gd name="T55" fmla="*/ 68 h 72"/>
                <a:gd name="T56" fmla="*/ 4 w 45"/>
                <a:gd name="T57" fmla="*/ 72 h 72"/>
                <a:gd name="T58" fmla="*/ 0 w 45"/>
                <a:gd name="T59" fmla="*/ 72 h 72"/>
                <a:gd name="T60" fmla="*/ 0 w 45"/>
                <a:gd name="T61" fmla="*/ 49 h 72"/>
                <a:gd name="T62" fmla="*/ 4 w 45"/>
                <a:gd name="T63" fmla="*/ 49 h 72"/>
                <a:gd name="T64" fmla="*/ 7 w 45"/>
                <a:gd name="T65" fmla="*/ 57 h 72"/>
                <a:gd name="T66" fmla="*/ 11 w 45"/>
                <a:gd name="T67" fmla="*/ 60 h 72"/>
                <a:gd name="T68" fmla="*/ 19 w 45"/>
                <a:gd name="T69" fmla="*/ 64 h 72"/>
                <a:gd name="T70" fmla="*/ 22 w 45"/>
                <a:gd name="T71" fmla="*/ 68 h 72"/>
                <a:gd name="T72" fmla="*/ 30 w 45"/>
                <a:gd name="T73" fmla="*/ 64 h 72"/>
                <a:gd name="T74" fmla="*/ 34 w 45"/>
                <a:gd name="T75" fmla="*/ 64 h 72"/>
                <a:gd name="T76" fmla="*/ 34 w 45"/>
                <a:gd name="T77" fmla="*/ 60 h 72"/>
                <a:gd name="T78" fmla="*/ 34 w 45"/>
                <a:gd name="T79" fmla="*/ 57 h 72"/>
                <a:gd name="T80" fmla="*/ 34 w 45"/>
                <a:gd name="T81" fmla="*/ 53 h 72"/>
                <a:gd name="T82" fmla="*/ 34 w 45"/>
                <a:gd name="T83" fmla="*/ 49 h 72"/>
                <a:gd name="T84" fmla="*/ 26 w 45"/>
                <a:gd name="T85" fmla="*/ 45 h 72"/>
                <a:gd name="T86" fmla="*/ 19 w 45"/>
                <a:gd name="T87" fmla="*/ 38 h 72"/>
                <a:gd name="T88" fmla="*/ 11 w 45"/>
                <a:gd name="T89" fmla="*/ 34 h 72"/>
                <a:gd name="T90" fmla="*/ 4 w 45"/>
                <a:gd name="T91" fmla="*/ 30 h 72"/>
                <a:gd name="T92" fmla="*/ 4 w 45"/>
                <a:gd name="T93" fmla="*/ 27 h 72"/>
                <a:gd name="T94" fmla="*/ 0 w 45"/>
                <a:gd name="T95" fmla="*/ 19 h 72"/>
                <a:gd name="T96" fmla="*/ 4 w 45"/>
                <a:gd name="T97" fmla="*/ 12 h 72"/>
                <a:gd name="T98" fmla="*/ 7 w 45"/>
                <a:gd name="T99" fmla="*/ 8 h 72"/>
                <a:gd name="T100" fmla="*/ 15 w 45"/>
                <a:gd name="T101" fmla="*/ 0 h 72"/>
                <a:gd name="T102" fmla="*/ 22 w 45"/>
                <a:gd name="T103" fmla="*/ 0 h 72"/>
                <a:gd name="T104" fmla="*/ 26 w 45"/>
                <a:gd name="T105" fmla="*/ 0 h 72"/>
                <a:gd name="T106" fmla="*/ 30 w 45"/>
                <a:gd name="T107" fmla="*/ 4 h 72"/>
                <a:gd name="T108" fmla="*/ 34 w 45"/>
                <a:gd name="T109" fmla="*/ 4 h 72"/>
                <a:gd name="T110" fmla="*/ 37 w 45"/>
                <a:gd name="T111" fmla="*/ 4 h 72"/>
                <a:gd name="T112" fmla="*/ 37 w 45"/>
                <a:gd name="T113" fmla="*/ 4 h 72"/>
                <a:gd name="T114" fmla="*/ 37 w 45"/>
                <a:gd name="T115" fmla="*/ 4 h 72"/>
                <a:gd name="T116" fmla="*/ 37 w 45"/>
                <a:gd name="T117" fmla="*/ 4 h 72"/>
                <a:gd name="T118" fmla="*/ 41 w 45"/>
                <a:gd name="T119" fmla="*/ 0 h 72"/>
                <a:gd name="T120" fmla="*/ 41 w 45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2"/>
                <a:gd name="T185" fmla="*/ 45 w 45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2">
                  <a:moveTo>
                    <a:pt x="41" y="0"/>
                  </a:moveTo>
                  <a:lnTo>
                    <a:pt x="41" y="23"/>
                  </a:lnTo>
                  <a:lnTo>
                    <a:pt x="37" y="15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2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7"/>
            <p:cNvSpPr>
              <a:spLocks/>
            </p:cNvSpPr>
            <p:nvPr/>
          </p:nvSpPr>
          <p:spPr bwMode="auto">
            <a:xfrm>
              <a:off x="1343" y="1684"/>
              <a:ext cx="42" cy="135"/>
            </a:xfrm>
            <a:custGeom>
              <a:avLst/>
              <a:gdLst>
                <a:gd name="T0" fmla="*/ 0 w 42"/>
                <a:gd name="T1" fmla="*/ 3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1 h 135"/>
                <a:gd name="T8" fmla="*/ 30 w 42"/>
                <a:gd name="T9" fmla="*/ 22 h 135"/>
                <a:gd name="T10" fmla="*/ 38 w 42"/>
                <a:gd name="T11" fmla="*/ 37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3 h 135"/>
                <a:gd name="T20" fmla="*/ 30 w 42"/>
                <a:gd name="T21" fmla="*/ 108 h 135"/>
                <a:gd name="T22" fmla="*/ 23 w 42"/>
                <a:gd name="T23" fmla="*/ 120 h 135"/>
                <a:gd name="T24" fmla="*/ 12 w 42"/>
                <a:gd name="T25" fmla="*/ 127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3 h 135"/>
                <a:gd name="T32" fmla="*/ 15 w 42"/>
                <a:gd name="T33" fmla="*/ 116 h 135"/>
                <a:gd name="T34" fmla="*/ 23 w 42"/>
                <a:gd name="T35" fmla="*/ 108 h 135"/>
                <a:gd name="T36" fmla="*/ 27 w 42"/>
                <a:gd name="T37" fmla="*/ 97 h 135"/>
                <a:gd name="T38" fmla="*/ 27 w 42"/>
                <a:gd name="T39" fmla="*/ 82 h 135"/>
                <a:gd name="T40" fmla="*/ 30 w 42"/>
                <a:gd name="T41" fmla="*/ 67 h 135"/>
                <a:gd name="T42" fmla="*/ 27 w 42"/>
                <a:gd name="T43" fmla="*/ 52 h 135"/>
                <a:gd name="T44" fmla="*/ 27 w 42"/>
                <a:gd name="T45" fmla="*/ 41 h 135"/>
                <a:gd name="T46" fmla="*/ 23 w 42"/>
                <a:gd name="T47" fmla="*/ 33 h 135"/>
                <a:gd name="T48" fmla="*/ 23 w 42"/>
                <a:gd name="T49" fmla="*/ 26 h 135"/>
                <a:gd name="T50" fmla="*/ 19 w 42"/>
                <a:gd name="T51" fmla="*/ 18 h 135"/>
                <a:gd name="T52" fmla="*/ 15 w 42"/>
                <a:gd name="T53" fmla="*/ 15 h 135"/>
                <a:gd name="T54" fmla="*/ 8 w 42"/>
                <a:gd name="T55" fmla="*/ 7 h 135"/>
                <a:gd name="T56" fmla="*/ 0 w 42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3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8" y="37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3"/>
                  </a:lnTo>
                  <a:lnTo>
                    <a:pt x="30" y="108"/>
                  </a:lnTo>
                  <a:lnTo>
                    <a:pt x="23" y="120"/>
                  </a:lnTo>
                  <a:lnTo>
                    <a:pt x="12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3"/>
                  </a:lnTo>
                  <a:lnTo>
                    <a:pt x="15" y="116"/>
                  </a:lnTo>
                  <a:lnTo>
                    <a:pt x="23" y="108"/>
                  </a:lnTo>
                  <a:lnTo>
                    <a:pt x="27" y="97"/>
                  </a:lnTo>
                  <a:lnTo>
                    <a:pt x="27" y="82"/>
                  </a:lnTo>
                  <a:lnTo>
                    <a:pt x="30" y="67"/>
                  </a:lnTo>
                  <a:lnTo>
                    <a:pt x="27" y="52"/>
                  </a:lnTo>
                  <a:lnTo>
                    <a:pt x="27" y="41"/>
                  </a:lnTo>
                  <a:lnTo>
                    <a:pt x="23" y="33"/>
                  </a:lnTo>
                  <a:lnTo>
                    <a:pt x="23" y="26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8"/>
            <p:cNvSpPr>
              <a:spLocks/>
            </p:cNvSpPr>
            <p:nvPr/>
          </p:nvSpPr>
          <p:spPr bwMode="auto">
            <a:xfrm>
              <a:off x="2499" y="1687"/>
              <a:ext cx="105" cy="102"/>
            </a:xfrm>
            <a:custGeom>
              <a:avLst/>
              <a:gdLst>
                <a:gd name="T0" fmla="*/ 105 w 105"/>
                <a:gd name="T1" fmla="*/ 0 h 102"/>
                <a:gd name="T2" fmla="*/ 105 w 105"/>
                <a:gd name="T3" fmla="*/ 0 h 102"/>
                <a:gd name="T4" fmla="*/ 97 w 105"/>
                <a:gd name="T5" fmla="*/ 4 h 102"/>
                <a:gd name="T6" fmla="*/ 97 w 105"/>
                <a:gd name="T7" fmla="*/ 4 h 102"/>
                <a:gd name="T8" fmla="*/ 94 w 105"/>
                <a:gd name="T9" fmla="*/ 12 h 102"/>
                <a:gd name="T10" fmla="*/ 90 w 105"/>
                <a:gd name="T11" fmla="*/ 15 h 102"/>
                <a:gd name="T12" fmla="*/ 56 w 105"/>
                <a:gd name="T13" fmla="*/ 102 h 102"/>
                <a:gd name="T14" fmla="*/ 52 w 105"/>
                <a:gd name="T15" fmla="*/ 102 h 102"/>
                <a:gd name="T16" fmla="*/ 15 w 105"/>
                <a:gd name="T17" fmla="*/ 15 h 102"/>
                <a:gd name="T18" fmla="*/ 11 w 105"/>
                <a:gd name="T19" fmla="*/ 12 h 102"/>
                <a:gd name="T20" fmla="*/ 11 w 105"/>
                <a:gd name="T21" fmla="*/ 8 h 102"/>
                <a:gd name="T22" fmla="*/ 7 w 105"/>
                <a:gd name="T23" fmla="*/ 4 h 102"/>
                <a:gd name="T24" fmla="*/ 7 w 105"/>
                <a:gd name="T25" fmla="*/ 4 h 102"/>
                <a:gd name="T26" fmla="*/ 4 w 105"/>
                <a:gd name="T27" fmla="*/ 0 h 102"/>
                <a:gd name="T28" fmla="*/ 0 w 105"/>
                <a:gd name="T29" fmla="*/ 0 h 102"/>
                <a:gd name="T30" fmla="*/ 0 w 105"/>
                <a:gd name="T31" fmla="*/ 0 h 102"/>
                <a:gd name="T32" fmla="*/ 41 w 105"/>
                <a:gd name="T33" fmla="*/ 0 h 102"/>
                <a:gd name="T34" fmla="*/ 41 w 105"/>
                <a:gd name="T35" fmla="*/ 0 h 102"/>
                <a:gd name="T36" fmla="*/ 34 w 105"/>
                <a:gd name="T37" fmla="*/ 0 h 102"/>
                <a:gd name="T38" fmla="*/ 30 w 105"/>
                <a:gd name="T39" fmla="*/ 4 h 102"/>
                <a:gd name="T40" fmla="*/ 30 w 105"/>
                <a:gd name="T41" fmla="*/ 4 h 102"/>
                <a:gd name="T42" fmla="*/ 30 w 105"/>
                <a:gd name="T43" fmla="*/ 8 h 102"/>
                <a:gd name="T44" fmla="*/ 30 w 105"/>
                <a:gd name="T45" fmla="*/ 12 h 102"/>
                <a:gd name="T46" fmla="*/ 34 w 105"/>
                <a:gd name="T47" fmla="*/ 19 h 102"/>
                <a:gd name="T48" fmla="*/ 56 w 105"/>
                <a:gd name="T49" fmla="*/ 79 h 102"/>
                <a:gd name="T50" fmla="*/ 79 w 105"/>
                <a:gd name="T51" fmla="*/ 19 h 102"/>
                <a:gd name="T52" fmla="*/ 82 w 105"/>
                <a:gd name="T53" fmla="*/ 12 h 102"/>
                <a:gd name="T54" fmla="*/ 82 w 105"/>
                <a:gd name="T55" fmla="*/ 8 h 102"/>
                <a:gd name="T56" fmla="*/ 82 w 105"/>
                <a:gd name="T57" fmla="*/ 8 h 102"/>
                <a:gd name="T58" fmla="*/ 82 w 105"/>
                <a:gd name="T59" fmla="*/ 4 h 102"/>
                <a:gd name="T60" fmla="*/ 79 w 105"/>
                <a:gd name="T61" fmla="*/ 4 h 102"/>
                <a:gd name="T62" fmla="*/ 75 w 105"/>
                <a:gd name="T63" fmla="*/ 0 h 102"/>
                <a:gd name="T64" fmla="*/ 75 w 105"/>
                <a:gd name="T65" fmla="*/ 0 h 102"/>
                <a:gd name="T66" fmla="*/ 75 w 105"/>
                <a:gd name="T67" fmla="*/ 0 h 102"/>
                <a:gd name="T68" fmla="*/ 75 w 105"/>
                <a:gd name="T69" fmla="*/ 0 h 102"/>
                <a:gd name="T70" fmla="*/ 105 w 105"/>
                <a:gd name="T71" fmla="*/ 0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2"/>
                <a:gd name="T110" fmla="*/ 105 w 105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2">
                  <a:moveTo>
                    <a:pt x="105" y="0"/>
                  </a:moveTo>
                  <a:lnTo>
                    <a:pt x="105" y="0"/>
                  </a:lnTo>
                  <a:lnTo>
                    <a:pt x="97" y="4"/>
                  </a:lnTo>
                  <a:lnTo>
                    <a:pt x="94" y="12"/>
                  </a:lnTo>
                  <a:lnTo>
                    <a:pt x="90" y="15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4" y="19"/>
                  </a:lnTo>
                  <a:lnTo>
                    <a:pt x="56" y="79"/>
                  </a:lnTo>
                  <a:lnTo>
                    <a:pt x="79" y="19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9"/>
            <p:cNvSpPr>
              <a:spLocks noEditPoints="1"/>
            </p:cNvSpPr>
            <p:nvPr/>
          </p:nvSpPr>
          <p:spPr bwMode="auto">
            <a:xfrm>
              <a:off x="2608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0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3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1 w 75"/>
                <a:gd name="T27" fmla="*/ 90 h 98"/>
                <a:gd name="T28" fmla="*/ 11 w 75"/>
                <a:gd name="T29" fmla="*/ 83 h 98"/>
                <a:gd name="T30" fmla="*/ 11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3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3 w 75"/>
                <a:gd name="T45" fmla="*/ 0 h 98"/>
                <a:gd name="T46" fmla="*/ 48 w 75"/>
                <a:gd name="T47" fmla="*/ 0 h 98"/>
                <a:gd name="T48" fmla="*/ 56 w 75"/>
                <a:gd name="T49" fmla="*/ 4 h 98"/>
                <a:gd name="T50" fmla="*/ 63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1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3 w 75"/>
                <a:gd name="T69" fmla="*/ 53 h 98"/>
                <a:gd name="T70" fmla="*/ 30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3 w 75"/>
                <a:gd name="T79" fmla="*/ 49 h 98"/>
                <a:gd name="T80" fmla="*/ 37 w 75"/>
                <a:gd name="T81" fmla="*/ 49 h 98"/>
                <a:gd name="T82" fmla="*/ 37 w 75"/>
                <a:gd name="T83" fmla="*/ 49 h 98"/>
                <a:gd name="T84" fmla="*/ 45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56 w 75"/>
                <a:gd name="T91" fmla="*/ 27 h 98"/>
                <a:gd name="T92" fmla="*/ 56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8 w 75"/>
                <a:gd name="T99" fmla="*/ 8 h 98"/>
                <a:gd name="T100" fmla="*/ 41 w 75"/>
                <a:gd name="T101" fmla="*/ 4 h 98"/>
                <a:gd name="T102" fmla="*/ 37 w 75"/>
                <a:gd name="T103" fmla="*/ 4 h 98"/>
                <a:gd name="T104" fmla="*/ 30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1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45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30"/>
            <p:cNvSpPr>
              <a:spLocks/>
            </p:cNvSpPr>
            <p:nvPr/>
          </p:nvSpPr>
          <p:spPr bwMode="auto">
            <a:xfrm>
              <a:off x="2694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2 w 41"/>
                <a:gd name="T7" fmla="*/ 120 h 135"/>
                <a:gd name="T8" fmla="*/ 11 w 41"/>
                <a:gd name="T9" fmla="*/ 108 h 135"/>
                <a:gd name="T10" fmla="*/ 4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0 w 41"/>
                <a:gd name="T31" fmla="*/ 7 h 135"/>
                <a:gd name="T32" fmla="*/ 26 w 41"/>
                <a:gd name="T33" fmla="*/ 15 h 135"/>
                <a:gd name="T34" fmla="*/ 19 w 41"/>
                <a:gd name="T35" fmla="*/ 26 h 135"/>
                <a:gd name="T36" fmla="*/ 15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5 w 41"/>
                <a:gd name="T45" fmla="*/ 93 h 135"/>
                <a:gd name="T46" fmla="*/ 19 w 41"/>
                <a:gd name="T47" fmla="*/ 101 h 135"/>
                <a:gd name="T48" fmla="*/ 22 w 41"/>
                <a:gd name="T49" fmla="*/ 108 h 135"/>
                <a:gd name="T50" fmla="*/ 22 w 41"/>
                <a:gd name="T51" fmla="*/ 116 h 135"/>
                <a:gd name="T52" fmla="*/ 26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2" y="120"/>
                  </a:lnTo>
                  <a:lnTo>
                    <a:pt x="11" y="108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26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9" y="101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31"/>
            <p:cNvSpPr>
              <a:spLocks noEditPoints="1"/>
            </p:cNvSpPr>
            <p:nvPr/>
          </p:nvSpPr>
          <p:spPr bwMode="auto">
            <a:xfrm>
              <a:off x="2743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0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0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0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1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0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2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0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2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2"/>
            <p:cNvSpPr>
              <a:spLocks/>
            </p:cNvSpPr>
            <p:nvPr/>
          </p:nvSpPr>
          <p:spPr bwMode="auto">
            <a:xfrm>
              <a:off x="2814" y="172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38 h 68"/>
                <a:gd name="T4" fmla="*/ 64 w 71"/>
                <a:gd name="T5" fmla="*/ 49 h 68"/>
                <a:gd name="T6" fmla="*/ 64 w 71"/>
                <a:gd name="T7" fmla="*/ 53 h 68"/>
                <a:gd name="T8" fmla="*/ 64 w 71"/>
                <a:gd name="T9" fmla="*/ 56 h 68"/>
                <a:gd name="T10" fmla="*/ 64 w 71"/>
                <a:gd name="T11" fmla="*/ 56 h 68"/>
                <a:gd name="T12" fmla="*/ 64 w 71"/>
                <a:gd name="T13" fmla="*/ 60 h 68"/>
                <a:gd name="T14" fmla="*/ 67 w 71"/>
                <a:gd name="T15" fmla="*/ 60 h 68"/>
                <a:gd name="T16" fmla="*/ 67 w 71"/>
                <a:gd name="T17" fmla="*/ 60 h 68"/>
                <a:gd name="T18" fmla="*/ 71 w 71"/>
                <a:gd name="T19" fmla="*/ 56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0 h 68"/>
                <a:gd name="T30" fmla="*/ 37 w 71"/>
                <a:gd name="T31" fmla="*/ 64 h 68"/>
                <a:gd name="T32" fmla="*/ 30 w 71"/>
                <a:gd name="T33" fmla="*/ 68 h 68"/>
                <a:gd name="T34" fmla="*/ 26 w 71"/>
                <a:gd name="T35" fmla="*/ 68 h 68"/>
                <a:gd name="T36" fmla="*/ 22 w 71"/>
                <a:gd name="T37" fmla="*/ 68 h 68"/>
                <a:gd name="T38" fmla="*/ 15 w 71"/>
                <a:gd name="T39" fmla="*/ 64 h 68"/>
                <a:gd name="T40" fmla="*/ 11 w 71"/>
                <a:gd name="T41" fmla="*/ 60 h 68"/>
                <a:gd name="T42" fmla="*/ 11 w 71"/>
                <a:gd name="T43" fmla="*/ 56 h 68"/>
                <a:gd name="T44" fmla="*/ 11 w 71"/>
                <a:gd name="T45" fmla="*/ 49 h 68"/>
                <a:gd name="T46" fmla="*/ 7 w 71"/>
                <a:gd name="T47" fmla="*/ 41 h 68"/>
                <a:gd name="T48" fmla="*/ 7 w 71"/>
                <a:gd name="T49" fmla="*/ 11 h 68"/>
                <a:gd name="T50" fmla="*/ 7 w 71"/>
                <a:gd name="T51" fmla="*/ 8 h 68"/>
                <a:gd name="T52" fmla="*/ 7 w 71"/>
                <a:gd name="T53" fmla="*/ 4 h 68"/>
                <a:gd name="T54" fmla="*/ 7 w 71"/>
                <a:gd name="T55" fmla="*/ 4 h 68"/>
                <a:gd name="T56" fmla="*/ 7 w 71"/>
                <a:gd name="T57" fmla="*/ 0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2 w 71"/>
                <a:gd name="T65" fmla="*/ 0 h 68"/>
                <a:gd name="T66" fmla="*/ 22 w 71"/>
                <a:gd name="T67" fmla="*/ 41 h 68"/>
                <a:gd name="T68" fmla="*/ 22 w 71"/>
                <a:gd name="T69" fmla="*/ 49 h 68"/>
                <a:gd name="T70" fmla="*/ 26 w 71"/>
                <a:gd name="T71" fmla="*/ 56 h 68"/>
                <a:gd name="T72" fmla="*/ 30 w 71"/>
                <a:gd name="T73" fmla="*/ 56 h 68"/>
                <a:gd name="T74" fmla="*/ 34 w 71"/>
                <a:gd name="T75" fmla="*/ 56 h 68"/>
                <a:gd name="T76" fmla="*/ 37 w 71"/>
                <a:gd name="T77" fmla="*/ 56 h 68"/>
                <a:gd name="T78" fmla="*/ 41 w 71"/>
                <a:gd name="T79" fmla="*/ 56 h 68"/>
                <a:gd name="T80" fmla="*/ 45 w 71"/>
                <a:gd name="T81" fmla="*/ 53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4 h 68"/>
                <a:gd name="T88" fmla="*/ 49 w 71"/>
                <a:gd name="T89" fmla="*/ 4 h 68"/>
                <a:gd name="T90" fmla="*/ 45 w 71"/>
                <a:gd name="T91" fmla="*/ 0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56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0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7" y="4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3"/>
            <p:cNvSpPr>
              <a:spLocks/>
            </p:cNvSpPr>
            <p:nvPr/>
          </p:nvSpPr>
          <p:spPr bwMode="auto">
            <a:xfrm>
              <a:off x="2889" y="1717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52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8 h 68"/>
                <a:gd name="T18" fmla="*/ 101 w 112"/>
                <a:gd name="T19" fmla="*/ 19 h 68"/>
                <a:gd name="T20" fmla="*/ 101 w 112"/>
                <a:gd name="T21" fmla="*/ 53 h 68"/>
                <a:gd name="T22" fmla="*/ 105 w 112"/>
                <a:gd name="T23" fmla="*/ 64 h 68"/>
                <a:gd name="T24" fmla="*/ 105 w 112"/>
                <a:gd name="T25" fmla="*/ 68 h 68"/>
                <a:gd name="T26" fmla="*/ 112 w 112"/>
                <a:gd name="T27" fmla="*/ 68 h 68"/>
                <a:gd name="T28" fmla="*/ 82 w 112"/>
                <a:gd name="T29" fmla="*/ 68 h 68"/>
                <a:gd name="T30" fmla="*/ 82 w 112"/>
                <a:gd name="T31" fmla="*/ 68 h 68"/>
                <a:gd name="T32" fmla="*/ 86 w 112"/>
                <a:gd name="T33" fmla="*/ 68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6 w 112"/>
                <a:gd name="T41" fmla="*/ 12 h 68"/>
                <a:gd name="T42" fmla="*/ 75 w 112"/>
                <a:gd name="T43" fmla="*/ 12 h 68"/>
                <a:gd name="T44" fmla="*/ 67 w 112"/>
                <a:gd name="T45" fmla="*/ 15 h 68"/>
                <a:gd name="T46" fmla="*/ 64 w 112"/>
                <a:gd name="T47" fmla="*/ 19 h 68"/>
                <a:gd name="T48" fmla="*/ 64 w 112"/>
                <a:gd name="T49" fmla="*/ 53 h 68"/>
                <a:gd name="T50" fmla="*/ 64 w 112"/>
                <a:gd name="T51" fmla="*/ 64 h 68"/>
                <a:gd name="T52" fmla="*/ 64 w 112"/>
                <a:gd name="T53" fmla="*/ 68 h 68"/>
                <a:gd name="T54" fmla="*/ 71 w 112"/>
                <a:gd name="T55" fmla="*/ 68 h 68"/>
                <a:gd name="T56" fmla="*/ 41 w 112"/>
                <a:gd name="T57" fmla="*/ 68 h 68"/>
                <a:gd name="T58" fmla="*/ 45 w 112"/>
                <a:gd name="T59" fmla="*/ 68 h 68"/>
                <a:gd name="T60" fmla="*/ 49 w 112"/>
                <a:gd name="T61" fmla="*/ 64 h 68"/>
                <a:gd name="T62" fmla="*/ 49 w 112"/>
                <a:gd name="T63" fmla="*/ 60 h 68"/>
                <a:gd name="T64" fmla="*/ 49 w 112"/>
                <a:gd name="T65" fmla="*/ 27 h 68"/>
                <a:gd name="T66" fmla="*/ 49 w 112"/>
                <a:gd name="T67" fmla="*/ 15 h 68"/>
                <a:gd name="T68" fmla="*/ 37 w 112"/>
                <a:gd name="T69" fmla="*/ 12 h 68"/>
                <a:gd name="T70" fmla="*/ 30 w 112"/>
                <a:gd name="T71" fmla="*/ 12 h 68"/>
                <a:gd name="T72" fmla="*/ 22 w 112"/>
                <a:gd name="T73" fmla="*/ 19 h 68"/>
                <a:gd name="T74" fmla="*/ 22 w 112"/>
                <a:gd name="T75" fmla="*/ 60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7 w 112"/>
                <a:gd name="T85" fmla="*/ 68 h 68"/>
                <a:gd name="T86" fmla="*/ 7 w 112"/>
                <a:gd name="T87" fmla="*/ 64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12 h 68"/>
                <a:gd name="T94" fmla="*/ 7 w 112"/>
                <a:gd name="T95" fmla="*/ 8 h 68"/>
                <a:gd name="T96" fmla="*/ 4 w 112"/>
                <a:gd name="T97" fmla="*/ 8 h 68"/>
                <a:gd name="T98" fmla="*/ 0 w 112"/>
                <a:gd name="T99" fmla="*/ 8 h 68"/>
                <a:gd name="T100" fmla="*/ 22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22" y="15"/>
                  </a:move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8"/>
                  </a:lnTo>
                  <a:lnTo>
                    <a:pt x="75" y="4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7" y="8"/>
                  </a:lnTo>
                  <a:lnTo>
                    <a:pt x="101" y="12"/>
                  </a:lnTo>
                  <a:lnTo>
                    <a:pt x="101" y="19"/>
                  </a:lnTo>
                  <a:lnTo>
                    <a:pt x="101" y="27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3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4"/>
            <p:cNvSpPr>
              <a:spLocks noEditPoints="1"/>
            </p:cNvSpPr>
            <p:nvPr/>
          </p:nvSpPr>
          <p:spPr bwMode="auto">
            <a:xfrm>
              <a:off x="3001" y="1717"/>
              <a:ext cx="76" cy="102"/>
            </a:xfrm>
            <a:custGeom>
              <a:avLst/>
              <a:gdLst>
                <a:gd name="T0" fmla="*/ 23 w 76"/>
                <a:gd name="T1" fmla="*/ 0 h 102"/>
                <a:gd name="T2" fmla="*/ 27 w 76"/>
                <a:gd name="T3" fmla="*/ 15 h 102"/>
                <a:gd name="T4" fmla="*/ 38 w 76"/>
                <a:gd name="T5" fmla="*/ 4 h 102"/>
                <a:gd name="T6" fmla="*/ 49 w 76"/>
                <a:gd name="T7" fmla="*/ 0 h 102"/>
                <a:gd name="T8" fmla="*/ 64 w 76"/>
                <a:gd name="T9" fmla="*/ 8 h 102"/>
                <a:gd name="T10" fmla="*/ 76 w 76"/>
                <a:gd name="T11" fmla="*/ 34 h 102"/>
                <a:gd name="T12" fmla="*/ 68 w 76"/>
                <a:gd name="T13" fmla="*/ 53 h 102"/>
                <a:gd name="T14" fmla="*/ 53 w 76"/>
                <a:gd name="T15" fmla="*/ 68 h 102"/>
                <a:gd name="T16" fmla="*/ 38 w 76"/>
                <a:gd name="T17" fmla="*/ 72 h 102"/>
                <a:gd name="T18" fmla="*/ 31 w 76"/>
                <a:gd name="T19" fmla="*/ 68 h 102"/>
                <a:gd name="T20" fmla="*/ 27 w 76"/>
                <a:gd name="T21" fmla="*/ 87 h 102"/>
                <a:gd name="T22" fmla="*/ 27 w 76"/>
                <a:gd name="T23" fmla="*/ 98 h 102"/>
                <a:gd name="T24" fmla="*/ 31 w 76"/>
                <a:gd name="T25" fmla="*/ 98 h 102"/>
                <a:gd name="T26" fmla="*/ 38 w 76"/>
                <a:gd name="T27" fmla="*/ 102 h 102"/>
                <a:gd name="T28" fmla="*/ 0 w 76"/>
                <a:gd name="T29" fmla="*/ 102 h 102"/>
                <a:gd name="T30" fmla="*/ 4 w 76"/>
                <a:gd name="T31" fmla="*/ 102 h 102"/>
                <a:gd name="T32" fmla="*/ 12 w 76"/>
                <a:gd name="T33" fmla="*/ 98 h 102"/>
                <a:gd name="T34" fmla="*/ 12 w 76"/>
                <a:gd name="T35" fmla="*/ 98 h 102"/>
                <a:gd name="T36" fmla="*/ 15 w 76"/>
                <a:gd name="T37" fmla="*/ 87 h 102"/>
                <a:gd name="T38" fmla="*/ 15 w 76"/>
                <a:gd name="T39" fmla="*/ 15 h 102"/>
                <a:gd name="T40" fmla="*/ 12 w 76"/>
                <a:gd name="T41" fmla="*/ 12 h 102"/>
                <a:gd name="T42" fmla="*/ 12 w 76"/>
                <a:gd name="T43" fmla="*/ 8 h 102"/>
                <a:gd name="T44" fmla="*/ 8 w 76"/>
                <a:gd name="T45" fmla="*/ 8 h 102"/>
                <a:gd name="T46" fmla="*/ 4 w 76"/>
                <a:gd name="T47" fmla="*/ 8 h 102"/>
                <a:gd name="T48" fmla="*/ 27 w 76"/>
                <a:gd name="T49" fmla="*/ 45 h 102"/>
                <a:gd name="T50" fmla="*/ 27 w 76"/>
                <a:gd name="T51" fmla="*/ 57 h 102"/>
                <a:gd name="T52" fmla="*/ 34 w 76"/>
                <a:gd name="T53" fmla="*/ 64 h 102"/>
                <a:gd name="T54" fmla="*/ 42 w 76"/>
                <a:gd name="T55" fmla="*/ 68 h 102"/>
                <a:gd name="T56" fmla="*/ 57 w 76"/>
                <a:gd name="T57" fmla="*/ 60 h 102"/>
                <a:gd name="T58" fmla="*/ 61 w 76"/>
                <a:gd name="T59" fmla="*/ 42 h 102"/>
                <a:gd name="T60" fmla="*/ 53 w 76"/>
                <a:gd name="T61" fmla="*/ 19 h 102"/>
                <a:gd name="T62" fmla="*/ 42 w 76"/>
                <a:gd name="T63" fmla="*/ 12 h 102"/>
                <a:gd name="T64" fmla="*/ 34 w 76"/>
                <a:gd name="T65" fmla="*/ 12 h 102"/>
                <a:gd name="T66" fmla="*/ 27 w 76"/>
                <a:gd name="T67" fmla="*/ 2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2"/>
                <a:gd name="T104" fmla="*/ 76 w 76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6" y="34"/>
                  </a:lnTo>
                  <a:lnTo>
                    <a:pt x="72" y="45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7" y="23"/>
                  </a:moveTo>
                  <a:lnTo>
                    <a:pt x="27" y="45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8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61" y="53"/>
                  </a:lnTo>
                  <a:lnTo>
                    <a:pt x="61" y="42"/>
                  </a:lnTo>
                  <a:lnTo>
                    <a:pt x="61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7" y="2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5"/>
            <p:cNvSpPr>
              <a:spLocks noEditPoints="1"/>
            </p:cNvSpPr>
            <p:nvPr/>
          </p:nvSpPr>
          <p:spPr bwMode="auto">
            <a:xfrm>
              <a:off x="3084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1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4 w 56"/>
                <a:gd name="T9" fmla="*/ 60 h 72"/>
                <a:gd name="T10" fmla="*/ 41 w 56"/>
                <a:gd name="T11" fmla="*/ 57 h 72"/>
                <a:gd name="T12" fmla="*/ 45 w 56"/>
                <a:gd name="T13" fmla="*/ 57 h 72"/>
                <a:gd name="T14" fmla="*/ 53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3 w 56"/>
                <a:gd name="T21" fmla="*/ 53 h 72"/>
                <a:gd name="T22" fmla="*/ 49 w 56"/>
                <a:gd name="T23" fmla="*/ 64 h 72"/>
                <a:gd name="T24" fmla="*/ 38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8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8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38 w 56"/>
                <a:gd name="T63" fmla="*/ 15 h 72"/>
                <a:gd name="T64" fmla="*/ 38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3 w 56"/>
                <a:gd name="T73" fmla="*/ 8 h 72"/>
                <a:gd name="T74" fmla="*/ 15 w 56"/>
                <a:gd name="T75" fmla="*/ 12 h 72"/>
                <a:gd name="T76" fmla="*/ 11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1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3" y="53"/>
                  </a:lnTo>
                  <a:lnTo>
                    <a:pt x="49" y="64"/>
                  </a:lnTo>
                  <a:lnTo>
                    <a:pt x="38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6"/>
            <p:cNvSpPr>
              <a:spLocks noEditPoints="1"/>
            </p:cNvSpPr>
            <p:nvPr/>
          </p:nvSpPr>
          <p:spPr bwMode="auto">
            <a:xfrm>
              <a:off x="3152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3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3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3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3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3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7"/>
            <p:cNvSpPr>
              <a:spLocks/>
            </p:cNvSpPr>
            <p:nvPr/>
          </p:nvSpPr>
          <p:spPr bwMode="auto">
            <a:xfrm>
              <a:off x="3227" y="168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5 w 37"/>
                <a:gd name="T7" fmla="*/ 11 h 135"/>
                <a:gd name="T8" fmla="*/ 26 w 37"/>
                <a:gd name="T9" fmla="*/ 22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3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27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3 h 135"/>
                <a:gd name="T32" fmla="*/ 15 w 37"/>
                <a:gd name="T33" fmla="*/ 116 h 135"/>
                <a:gd name="T34" fmla="*/ 18 w 37"/>
                <a:gd name="T35" fmla="*/ 108 h 135"/>
                <a:gd name="T36" fmla="*/ 22 w 37"/>
                <a:gd name="T37" fmla="*/ 97 h 135"/>
                <a:gd name="T38" fmla="*/ 22 w 37"/>
                <a:gd name="T39" fmla="*/ 82 h 135"/>
                <a:gd name="T40" fmla="*/ 26 w 37"/>
                <a:gd name="T41" fmla="*/ 67 h 135"/>
                <a:gd name="T42" fmla="*/ 22 w 37"/>
                <a:gd name="T43" fmla="*/ 52 h 135"/>
                <a:gd name="T44" fmla="*/ 22 w 37"/>
                <a:gd name="T45" fmla="*/ 41 h 135"/>
                <a:gd name="T46" fmla="*/ 18 w 37"/>
                <a:gd name="T47" fmla="*/ 33 h 135"/>
                <a:gd name="T48" fmla="*/ 18 w 37"/>
                <a:gd name="T49" fmla="*/ 26 h 135"/>
                <a:gd name="T50" fmla="*/ 15 w 37"/>
                <a:gd name="T51" fmla="*/ 18 h 135"/>
                <a:gd name="T52" fmla="*/ 11 w 37"/>
                <a:gd name="T53" fmla="*/ 15 h 135"/>
                <a:gd name="T54" fmla="*/ 3 w 37"/>
                <a:gd name="T55" fmla="*/ 7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3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3"/>
                  </a:lnTo>
                  <a:lnTo>
                    <a:pt x="15" y="116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2" y="82"/>
                  </a:lnTo>
                  <a:lnTo>
                    <a:pt x="26" y="67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8"/>
            <p:cNvSpPr>
              <a:spLocks/>
            </p:cNvSpPr>
            <p:nvPr/>
          </p:nvSpPr>
          <p:spPr bwMode="auto">
            <a:xfrm>
              <a:off x="567" y="2048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7 h 101"/>
                <a:gd name="T10" fmla="*/ 86 w 109"/>
                <a:gd name="T11" fmla="*/ 3 h 101"/>
                <a:gd name="T12" fmla="*/ 82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1 w 109"/>
                <a:gd name="T27" fmla="*/ 0 h 101"/>
                <a:gd name="T28" fmla="*/ 97 w 109"/>
                <a:gd name="T29" fmla="*/ 3 h 101"/>
                <a:gd name="T30" fmla="*/ 94 w 109"/>
                <a:gd name="T31" fmla="*/ 7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0 h 101"/>
                <a:gd name="T44" fmla="*/ 30 w 109"/>
                <a:gd name="T45" fmla="*/ 93 h 101"/>
                <a:gd name="T46" fmla="*/ 30 w 109"/>
                <a:gd name="T47" fmla="*/ 97 h 101"/>
                <a:gd name="T48" fmla="*/ 37 w 109"/>
                <a:gd name="T49" fmla="*/ 97 h 101"/>
                <a:gd name="T50" fmla="*/ 41 w 109"/>
                <a:gd name="T51" fmla="*/ 97 h 101"/>
                <a:gd name="T52" fmla="*/ 41 w 109"/>
                <a:gd name="T53" fmla="*/ 97 h 101"/>
                <a:gd name="T54" fmla="*/ 7 w 109"/>
                <a:gd name="T55" fmla="*/ 97 h 101"/>
                <a:gd name="T56" fmla="*/ 7 w 109"/>
                <a:gd name="T57" fmla="*/ 97 h 101"/>
                <a:gd name="T58" fmla="*/ 11 w 109"/>
                <a:gd name="T59" fmla="*/ 97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7 h 101"/>
                <a:gd name="T72" fmla="*/ 15 w 109"/>
                <a:gd name="T73" fmla="*/ 7 h 101"/>
                <a:gd name="T74" fmla="*/ 11 w 109"/>
                <a:gd name="T75" fmla="*/ 3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39"/>
            <p:cNvSpPr>
              <a:spLocks/>
            </p:cNvSpPr>
            <p:nvPr/>
          </p:nvSpPr>
          <p:spPr bwMode="auto">
            <a:xfrm>
              <a:off x="676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97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40"/>
            <p:cNvSpPr>
              <a:spLocks/>
            </p:cNvSpPr>
            <p:nvPr/>
          </p:nvSpPr>
          <p:spPr bwMode="auto">
            <a:xfrm>
              <a:off x="796" y="2044"/>
              <a:ext cx="63" cy="105"/>
            </a:xfrm>
            <a:custGeom>
              <a:avLst/>
              <a:gdLst>
                <a:gd name="T0" fmla="*/ 60 w 63"/>
                <a:gd name="T1" fmla="*/ 37 h 105"/>
                <a:gd name="T2" fmla="*/ 56 w 63"/>
                <a:gd name="T3" fmla="*/ 26 h 105"/>
                <a:gd name="T4" fmla="*/ 48 w 63"/>
                <a:gd name="T5" fmla="*/ 15 h 105"/>
                <a:gd name="T6" fmla="*/ 37 w 63"/>
                <a:gd name="T7" fmla="*/ 7 h 105"/>
                <a:gd name="T8" fmla="*/ 22 w 63"/>
                <a:gd name="T9" fmla="*/ 7 h 105"/>
                <a:gd name="T10" fmla="*/ 11 w 63"/>
                <a:gd name="T11" fmla="*/ 15 h 105"/>
                <a:gd name="T12" fmla="*/ 11 w 63"/>
                <a:gd name="T13" fmla="*/ 26 h 105"/>
                <a:gd name="T14" fmla="*/ 18 w 63"/>
                <a:gd name="T15" fmla="*/ 34 h 105"/>
                <a:gd name="T16" fmla="*/ 37 w 63"/>
                <a:gd name="T17" fmla="*/ 45 h 105"/>
                <a:gd name="T18" fmla="*/ 56 w 63"/>
                <a:gd name="T19" fmla="*/ 56 h 105"/>
                <a:gd name="T20" fmla="*/ 63 w 63"/>
                <a:gd name="T21" fmla="*/ 67 h 105"/>
                <a:gd name="T22" fmla="*/ 63 w 63"/>
                <a:gd name="T23" fmla="*/ 79 h 105"/>
                <a:gd name="T24" fmla="*/ 56 w 63"/>
                <a:gd name="T25" fmla="*/ 97 h 105"/>
                <a:gd name="T26" fmla="*/ 33 w 63"/>
                <a:gd name="T27" fmla="*/ 105 h 105"/>
                <a:gd name="T28" fmla="*/ 26 w 63"/>
                <a:gd name="T29" fmla="*/ 105 h 105"/>
                <a:gd name="T30" fmla="*/ 15 w 63"/>
                <a:gd name="T31" fmla="*/ 101 h 105"/>
                <a:gd name="T32" fmla="*/ 7 w 63"/>
                <a:gd name="T33" fmla="*/ 97 h 105"/>
                <a:gd name="T34" fmla="*/ 3 w 63"/>
                <a:gd name="T35" fmla="*/ 101 h 105"/>
                <a:gd name="T36" fmla="*/ 3 w 63"/>
                <a:gd name="T37" fmla="*/ 105 h 105"/>
                <a:gd name="T38" fmla="*/ 0 w 63"/>
                <a:gd name="T39" fmla="*/ 71 h 105"/>
                <a:gd name="T40" fmla="*/ 3 w 63"/>
                <a:gd name="T41" fmla="*/ 79 h 105"/>
                <a:gd name="T42" fmla="*/ 11 w 63"/>
                <a:gd name="T43" fmla="*/ 94 h 105"/>
                <a:gd name="T44" fmla="*/ 26 w 63"/>
                <a:gd name="T45" fmla="*/ 97 h 105"/>
                <a:gd name="T46" fmla="*/ 41 w 63"/>
                <a:gd name="T47" fmla="*/ 97 h 105"/>
                <a:gd name="T48" fmla="*/ 52 w 63"/>
                <a:gd name="T49" fmla="*/ 90 h 105"/>
                <a:gd name="T50" fmla="*/ 52 w 63"/>
                <a:gd name="T51" fmla="*/ 79 h 105"/>
                <a:gd name="T52" fmla="*/ 48 w 63"/>
                <a:gd name="T53" fmla="*/ 71 h 105"/>
                <a:gd name="T54" fmla="*/ 37 w 63"/>
                <a:gd name="T55" fmla="*/ 67 h 105"/>
                <a:gd name="T56" fmla="*/ 18 w 63"/>
                <a:gd name="T57" fmla="*/ 52 h 105"/>
                <a:gd name="T58" fmla="*/ 3 w 63"/>
                <a:gd name="T59" fmla="*/ 45 h 105"/>
                <a:gd name="T60" fmla="*/ 0 w 63"/>
                <a:gd name="T61" fmla="*/ 34 h 105"/>
                <a:gd name="T62" fmla="*/ 0 w 63"/>
                <a:gd name="T63" fmla="*/ 19 h 105"/>
                <a:gd name="T64" fmla="*/ 18 w 63"/>
                <a:gd name="T65" fmla="*/ 4 h 105"/>
                <a:gd name="T66" fmla="*/ 37 w 63"/>
                <a:gd name="T67" fmla="*/ 4 h 105"/>
                <a:gd name="T68" fmla="*/ 48 w 63"/>
                <a:gd name="T69" fmla="*/ 7 h 105"/>
                <a:gd name="T70" fmla="*/ 52 w 63"/>
                <a:gd name="T71" fmla="*/ 7 h 105"/>
                <a:gd name="T72" fmla="*/ 56 w 63"/>
                <a:gd name="T73" fmla="*/ 4 h 105"/>
                <a:gd name="T74" fmla="*/ 60 w 6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05"/>
                <a:gd name="T116" fmla="*/ 63 w 63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05">
                  <a:moveTo>
                    <a:pt x="60" y="0"/>
                  </a:moveTo>
                  <a:lnTo>
                    <a:pt x="60" y="37"/>
                  </a:lnTo>
                  <a:lnTo>
                    <a:pt x="56" y="37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8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5" y="30"/>
                  </a:lnTo>
                  <a:lnTo>
                    <a:pt x="18" y="34"/>
                  </a:lnTo>
                  <a:lnTo>
                    <a:pt x="26" y="37"/>
                  </a:lnTo>
                  <a:lnTo>
                    <a:pt x="37" y="45"/>
                  </a:lnTo>
                  <a:lnTo>
                    <a:pt x="48" y="52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3" y="79"/>
                  </a:lnTo>
                  <a:lnTo>
                    <a:pt x="63" y="86"/>
                  </a:lnTo>
                  <a:lnTo>
                    <a:pt x="56" y="97"/>
                  </a:lnTo>
                  <a:lnTo>
                    <a:pt x="45" y="101"/>
                  </a:lnTo>
                  <a:lnTo>
                    <a:pt x="33" y="105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7" y="86"/>
                  </a:lnTo>
                  <a:lnTo>
                    <a:pt x="11" y="94"/>
                  </a:lnTo>
                  <a:lnTo>
                    <a:pt x="18" y="97"/>
                  </a:lnTo>
                  <a:lnTo>
                    <a:pt x="26" y="97"/>
                  </a:lnTo>
                  <a:lnTo>
                    <a:pt x="33" y="101"/>
                  </a:lnTo>
                  <a:lnTo>
                    <a:pt x="41" y="97"/>
                  </a:lnTo>
                  <a:lnTo>
                    <a:pt x="45" y="94"/>
                  </a:lnTo>
                  <a:lnTo>
                    <a:pt x="52" y="90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874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42"/>
            <p:cNvSpPr>
              <a:spLocks/>
            </p:cNvSpPr>
            <p:nvPr/>
          </p:nvSpPr>
          <p:spPr bwMode="auto">
            <a:xfrm>
              <a:off x="919" y="208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27 w 109"/>
                <a:gd name="T3" fmla="*/ 0 h 68"/>
                <a:gd name="T4" fmla="*/ 27 w 109"/>
                <a:gd name="T5" fmla="*/ 0 h 68"/>
                <a:gd name="T6" fmla="*/ 27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2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5 w 109"/>
                <a:gd name="T25" fmla="*/ 4 h 68"/>
                <a:gd name="T26" fmla="*/ 45 w 109"/>
                <a:gd name="T27" fmla="*/ 0 h 68"/>
                <a:gd name="T28" fmla="*/ 42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68 w 109"/>
                <a:gd name="T35" fmla="*/ 0 h 68"/>
                <a:gd name="T36" fmla="*/ 68 w 109"/>
                <a:gd name="T37" fmla="*/ 0 h 68"/>
                <a:gd name="T38" fmla="*/ 64 w 109"/>
                <a:gd name="T39" fmla="*/ 0 h 68"/>
                <a:gd name="T40" fmla="*/ 64 w 109"/>
                <a:gd name="T41" fmla="*/ 4 h 68"/>
                <a:gd name="T42" fmla="*/ 60 w 109"/>
                <a:gd name="T43" fmla="*/ 4 h 68"/>
                <a:gd name="T44" fmla="*/ 60 w 109"/>
                <a:gd name="T45" fmla="*/ 8 h 68"/>
                <a:gd name="T46" fmla="*/ 60 w 109"/>
                <a:gd name="T47" fmla="*/ 8 h 68"/>
                <a:gd name="T48" fmla="*/ 64 w 109"/>
                <a:gd name="T49" fmla="*/ 12 h 68"/>
                <a:gd name="T50" fmla="*/ 79 w 109"/>
                <a:gd name="T51" fmla="*/ 49 h 68"/>
                <a:gd name="T52" fmla="*/ 94 w 109"/>
                <a:gd name="T53" fmla="*/ 12 h 68"/>
                <a:gd name="T54" fmla="*/ 94 w 109"/>
                <a:gd name="T55" fmla="*/ 8 h 68"/>
                <a:gd name="T56" fmla="*/ 98 w 109"/>
                <a:gd name="T57" fmla="*/ 4 h 68"/>
                <a:gd name="T58" fmla="*/ 94 w 109"/>
                <a:gd name="T59" fmla="*/ 4 h 68"/>
                <a:gd name="T60" fmla="*/ 94 w 109"/>
                <a:gd name="T61" fmla="*/ 0 h 68"/>
                <a:gd name="T62" fmla="*/ 90 w 109"/>
                <a:gd name="T63" fmla="*/ 0 h 68"/>
                <a:gd name="T64" fmla="*/ 87 w 109"/>
                <a:gd name="T65" fmla="*/ 0 h 68"/>
                <a:gd name="T66" fmla="*/ 87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2 w 109"/>
                <a:gd name="T73" fmla="*/ 4 h 68"/>
                <a:gd name="T74" fmla="*/ 98 w 109"/>
                <a:gd name="T75" fmla="*/ 12 h 68"/>
                <a:gd name="T76" fmla="*/ 79 w 109"/>
                <a:gd name="T77" fmla="*/ 68 h 68"/>
                <a:gd name="T78" fmla="*/ 75 w 109"/>
                <a:gd name="T79" fmla="*/ 68 h 68"/>
                <a:gd name="T80" fmla="*/ 57 w 109"/>
                <a:gd name="T81" fmla="*/ 23 h 68"/>
                <a:gd name="T82" fmla="*/ 34 w 109"/>
                <a:gd name="T83" fmla="*/ 68 h 68"/>
                <a:gd name="T84" fmla="*/ 30 w 109"/>
                <a:gd name="T85" fmla="*/ 68 h 68"/>
                <a:gd name="T86" fmla="*/ 12 w 109"/>
                <a:gd name="T87" fmla="*/ 12 h 68"/>
                <a:gd name="T88" fmla="*/ 8 w 109"/>
                <a:gd name="T89" fmla="*/ 8 h 68"/>
                <a:gd name="T90" fmla="*/ 4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7" y="23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43"/>
            <p:cNvSpPr>
              <a:spLocks noEditPoints="1"/>
            </p:cNvSpPr>
            <p:nvPr/>
          </p:nvSpPr>
          <p:spPr bwMode="auto">
            <a:xfrm>
              <a:off x="1028" y="2078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1 w 64"/>
                <a:gd name="T3" fmla="*/ 0 h 71"/>
                <a:gd name="T4" fmla="*/ 49 w 64"/>
                <a:gd name="T5" fmla="*/ 3 h 71"/>
                <a:gd name="T6" fmla="*/ 56 w 64"/>
                <a:gd name="T7" fmla="*/ 11 h 71"/>
                <a:gd name="T8" fmla="*/ 64 w 64"/>
                <a:gd name="T9" fmla="*/ 22 h 71"/>
                <a:gd name="T10" fmla="*/ 64 w 64"/>
                <a:gd name="T11" fmla="*/ 33 h 71"/>
                <a:gd name="T12" fmla="*/ 64 w 64"/>
                <a:gd name="T13" fmla="*/ 45 h 71"/>
                <a:gd name="T14" fmla="*/ 60 w 64"/>
                <a:gd name="T15" fmla="*/ 52 h 71"/>
                <a:gd name="T16" fmla="*/ 56 w 64"/>
                <a:gd name="T17" fmla="*/ 60 h 71"/>
                <a:gd name="T18" fmla="*/ 49 w 64"/>
                <a:gd name="T19" fmla="*/ 67 h 71"/>
                <a:gd name="T20" fmla="*/ 41 w 64"/>
                <a:gd name="T21" fmla="*/ 71 h 71"/>
                <a:gd name="T22" fmla="*/ 34 w 64"/>
                <a:gd name="T23" fmla="*/ 71 h 71"/>
                <a:gd name="T24" fmla="*/ 23 w 64"/>
                <a:gd name="T25" fmla="*/ 71 h 71"/>
                <a:gd name="T26" fmla="*/ 15 w 64"/>
                <a:gd name="T27" fmla="*/ 63 h 71"/>
                <a:gd name="T28" fmla="*/ 8 w 64"/>
                <a:gd name="T29" fmla="*/ 60 h 71"/>
                <a:gd name="T30" fmla="*/ 4 w 64"/>
                <a:gd name="T31" fmla="*/ 48 h 71"/>
                <a:gd name="T32" fmla="*/ 0 w 64"/>
                <a:gd name="T33" fmla="*/ 37 h 71"/>
                <a:gd name="T34" fmla="*/ 0 w 64"/>
                <a:gd name="T35" fmla="*/ 26 h 71"/>
                <a:gd name="T36" fmla="*/ 4 w 64"/>
                <a:gd name="T37" fmla="*/ 18 h 71"/>
                <a:gd name="T38" fmla="*/ 11 w 64"/>
                <a:gd name="T39" fmla="*/ 11 h 71"/>
                <a:gd name="T40" fmla="*/ 19 w 64"/>
                <a:gd name="T41" fmla="*/ 3 h 71"/>
                <a:gd name="T42" fmla="*/ 26 w 64"/>
                <a:gd name="T43" fmla="*/ 0 h 71"/>
                <a:gd name="T44" fmla="*/ 34 w 64"/>
                <a:gd name="T45" fmla="*/ 0 h 71"/>
                <a:gd name="T46" fmla="*/ 30 w 64"/>
                <a:gd name="T47" fmla="*/ 3 h 71"/>
                <a:gd name="T48" fmla="*/ 26 w 64"/>
                <a:gd name="T49" fmla="*/ 7 h 71"/>
                <a:gd name="T50" fmla="*/ 23 w 64"/>
                <a:gd name="T51" fmla="*/ 7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2 h 71"/>
                <a:gd name="T58" fmla="*/ 15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6 w 64"/>
                <a:gd name="T65" fmla="*/ 63 h 71"/>
                <a:gd name="T66" fmla="*/ 34 w 64"/>
                <a:gd name="T67" fmla="*/ 67 h 71"/>
                <a:gd name="T68" fmla="*/ 41 w 64"/>
                <a:gd name="T69" fmla="*/ 63 h 71"/>
                <a:gd name="T70" fmla="*/ 49 w 64"/>
                <a:gd name="T71" fmla="*/ 60 h 71"/>
                <a:gd name="T72" fmla="*/ 53 w 64"/>
                <a:gd name="T73" fmla="*/ 52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8 h 71"/>
                <a:gd name="T80" fmla="*/ 45 w 64"/>
                <a:gd name="T81" fmla="*/ 11 h 71"/>
                <a:gd name="T82" fmla="*/ 38 w 64"/>
                <a:gd name="T83" fmla="*/ 7 h 71"/>
                <a:gd name="T84" fmla="*/ 30 w 64"/>
                <a:gd name="T85" fmla="*/ 3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1" y="0"/>
                  </a:lnTo>
                  <a:lnTo>
                    <a:pt x="49" y="3"/>
                  </a:lnTo>
                  <a:lnTo>
                    <a:pt x="56" y="11"/>
                  </a:lnTo>
                  <a:lnTo>
                    <a:pt x="64" y="22"/>
                  </a:lnTo>
                  <a:lnTo>
                    <a:pt x="64" y="33"/>
                  </a:lnTo>
                  <a:lnTo>
                    <a:pt x="64" y="45"/>
                  </a:lnTo>
                  <a:lnTo>
                    <a:pt x="60" y="52"/>
                  </a:lnTo>
                  <a:lnTo>
                    <a:pt x="56" y="60"/>
                  </a:lnTo>
                  <a:lnTo>
                    <a:pt x="49" y="67"/>
                  </a:lnTo>
                  <a:lnTo>
                    <a:pt x="41" y="71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5" y="63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6" y="63"/>
                  </a:lnTo>
                  <a:lnTo>
                    <a:pt x="34" y="67"/>
                  </a:lnTo>
                  <a:lnTo>
                    <a:pt x="41" y="63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8" y="7"/>
                  </a:lnTo>
                  <a:lnTo>
                    <a:pt x="30" y="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44"/>
            <p:cNvSpPr>
              <a:spLocks/>
            </p:cNvSpPr>
            <p:nvPr/>
          </p:nvSpPr>
          <p:spPr bwMode="auto">
            <a:xfrm>
              <a:off x="1099" y="2078"/>
              <a:ext cx="49" cy="67"/>
            </a:xfrm>
            <a:custGeom>
              <a:avLst/>
              <a:gdLst>
                <a:gd name="T0" fmla="*/ 23 w 49"/>
                <a:gd name="T1" fmla="*/ 0 h 67"/>
                <a:gd name="T2" fmla="*/ 23 w 49"/>
                <a:gd name="T3" fmla="*/ 18 h 67"/>
                <a:gd name="T4" fmla="*/ 30 w 49"/>
                <a:gd name="T5" fmla="*/ 7 h 67"/>
                <a:gd name="T6" fmla="*/ 34 w 49"/>
                <a:gd name="T7" fmla="*/ 3 h 67"/>
                <a:gd name="T8" fmla="*/ 42 w 49"/>
                <a:gd name="T9" fmla="*/ 0 h 67"/>
                <a:gd name="T10" fmla="*/ 46 w 49"/>
                <a:gd name="T11" fmla="*/ 0 h 67"/>
                <a:gd name="T12" fmla="*/ 49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6 w 49"/>
                <a:gd name="T23" fmla="*/ 18 h 67"/>
                <a:gd name="T24" fmla="*/ 46 w 49"/>
                <a:gd name="T25" fmla="*/ 18 h 67"/>
                <a:gd name="T26" fmla="*/ 42 w 49"/>
                <a:gd name="T27" fmla="*/ 15 h 67"/>
                <a:gd name="T28" fmla="*/ 38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7 w 49"/>
                <a:gd name="T39" fmla="*/ 18 h 67"/>
                <a:gd name="T40" fmla="*/ 23 w 49"/>
                <a:gd name="T41" fmla="*/ 22 h 67"/>
                <a:gd name="T42" fmla="*/ 23 w 49"/>
                <a:gd name="T43" fmla="*/ 52 h 67"/>
                <a:gd name="T44" fmla="*/ 23 w 49"/>
                <a:gd name="T45" fmla="*/ 60 h 67"/>
                <a:gd name="T46" fmla="*/ 27 w 49"/>
                <a:gd name="T47" fmla="*/ 63 h 67"/>
                <a:gd name="T48" fmla="*/ 27 w 49"/>
                <a:gd name="T49" fmla="*/ 63 h 67"/>
                <a:gd name="T50" fmla="*/ 30 w 49"/>
                <a:gd name="T51" fmla="*/ 67 h 67"/>
                <a:gd name="T52" fmla="*/ 30 w 49"/>
                <a:gd name="T53" fmla="*/ 67 h 67"/>
                <a:gd name="T54" fmla="*/ 38 w 49"/>
                <a:gd name="T55" fmla="*/ 67 h 67"/>
                <a:gd name="T56" fmla="*/ 38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8 w 49"/>
                <a:gd name="T65" fmla="*/ 67 h 67"/>
                <a:gd name="T66" fmla="*/ 12 w 49"/>
                <a:gd name="T67" fmla="*/ 63 h 67"/>
                <a:gd name="T68" fmla="*/ 12 w 49"/>
                <a:gd name="T69" fmla="*/ 60 h 67"/>
                <a:gd name="T70" fmla="*/ 12 w 49"/>
                <a:gd name="T71" fmla="*/ 60 h 67"/>
                <a:gd name="T72" fmla="*/ 12 w 49"/>
                <a:gd name="T73" fmla="*/ 52 h 67"/>
                <a:gd name="T74" fmla="*/ 12 w 49"/>
                <a:gd name="T75" fmla="*/ 30 h 67"/>
                <a:gd name="T76" fmla="*/ 12 w 49"/>
                <a:gd name="T77" fmla="*/ 18 h 67"/>
                <a:gd name="T78" fmla="*/ 12 w 49"/>
                <a:gd name="T79" fmla="*/ 15 h 67"/>
                <a:gd name="T80" fmla="*/ 12 w 49"/>
                <a:gd name="T81" fmla="*/ 11 h 67"/>
                <a:gd name="T82" fmla="*/ 8 w 49"/>
                <a:gd name="T83" fmla="*/ 11 h 67"/>
                <a:gd name="T84" fmla="*/ 8 w 49"/>
                <a:gd name="T85" fmla="*/ 7 h 67"/>
                <a:gd name="T86" fmla="*/ 8 w 49"/>
                <a:gd name="T87" fmla="*/ 7 h 67"/>
                <a:gd name="T88" fmla="*/ 4 w 49"/>
                <a:gd name="T89" fmla="*/ 7 h 67"/>
                <a:gd name="T90" fmla="*/ 4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3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3" y="0"/>
                  </a:moveTo>
                  <a:lnTo>
                    <a:pt x="23" y="18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7" y="63"/>
                  </a:lnTo>
                  <a:lnTo>
                    <a:pt x="30" y="67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45"/>
            <p:cNvSpPr>
              <a:spLocks/>
            </p:cNvSpPr>
            <p:nvPr/>
          </p:nvSpPr>
          <p:spPr bwMode="auto">
            <a:xfrm>
              <a:off x="1152" y="2044"/>
              <a:ext cx="71" cy="101"/>
            </a:xfrm>
            <a:custGeom>
              <a:avLst/>
              <a:gdLst>
                <a:gd name="T0" fmla="*/ 23 w 71"/>
                <a:gd name="T1" fmla="*/ 64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1 w 71"/>
                <a:gd name="T9" fmla="*/ 37 h 101"/>
                <a:gd name="T10" fmla="*/ 41 w 71"/>
                <a:gd name="T11" fmla="*/ 37 h 101"/>
                <a:gd name="T12" fmla="*/ 68 w 71"/>
                <a:gd name="T13" fmla="*/ 37 h 101"/>
                <a:gd name="T14" fmla="*/ 60 w 71"/>
                <a:gd name="T15" fmla="*/ 37 h 101"/>
                <a:gd name="T16" fmla="*/ 53 w 71"/>
                <a:gd name="T17" fmla="*/ 45 h 101"/>
                <a:gd name="T18" fmla="*/ 53 w 71"/>
                <a:gd name="T19" fmla="*/ 82 h 101"/>
                <a:gd name="T20" fmla="*/ 60 w 71"/>
                <a:gd name="T21" fmla="*/ 94 h 101"/>
                <a:gd name="T22" fmla="*/ 68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1 w 71"/>
                <a:gd name="T29" fmla="*/ 101 h 101"/>
                <a:gd name="T30" fmla="*/ 45 w 71"/>
                <a:gd name="T31" fmla="*/ 97 h 101"/>
                <a:gd name="T32" fmla="*/ 45 w 71"/>
                <a:gd name="T33" fmla="*/ 94 h 101"/>
                <a:gd name="T34" fmla="*/ 23 w 71"/>
                <a:gd name="T35" fmla="*/ 64 h 101"/>
                <a:gd name="T36" fmla="*/ 23 w 71"/>
                <a:gd name="T37" fmla="*/ 94 h 101"/>
                <a:gd name="T38" fmla="*/ 23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4 w 71"/>
                <a:gd name="T47" fmla="*/ 101 h 101"/>
                <a:gd name="T48" fmla="*/ 8 w 71"/>
                <a:gd name="T49" fmla="*/ 97 h 101"/>
                <a:gd name="T50" fmla="*/ 8 w 71"/>
                <a:gd name="T51" fmla="*/ 86 h 101"/>
                <a:gd name="T52" fmla="*/ 8 w 71"/>
                <a:gd name="T53" fmla="*/ 15 h 101"/>
                <a:gd name="T54" fmla="*/ 8 w 71"/>
                <a:gd name="T55" fmla="*/ 7 h 101"/>
                <a:gd name="T56" fmla="*/ 4 w 71"/>
                <a:gd name="T57" fmla="*/ 7 h 101"/>
                <a:gd name="T58" fmla="*/ 4 w 71"/>
                <a:gd name="T59" fmla="*/ 7 h 101"/>
                <a:gd name="T60" fmla="*/ 0 w 71"/>
                <a:gd name="T61" fmla="*/ 7 h 101"/>
                <a:gd name="T62" fmla="*/ 23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3" y="0"/>
                  </a:moveTo>
                  <a:lnTo>
                    <a:pt x="23" y="64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68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3" y="45"/>
                  </a:lnTo>
                  <a:lnTo>
                    <a:pt x="34" y="60"/>
                  </a:lnTo>
                  <a:lnTo>
                    <a:pt x="53" y="82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8" y="26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46"/>
            <p:cNvSpPr>
              <a:spLocks noEditPoints="1"/>
            </p:cNvSpPr>
            <p:nvPr/>
          </p:nvSpPr>
          <p:spPr bwMode="auto">
            <a:xfrm>
              <a:off x="1227" y="2078"/>
              <a:ext cx="56" cy="71"/>
            </a:xfrm>
            <a:custGeom>
              <a:avLst/>
              <a:gdLst>
                <a:gd name="T0" fmla="*/ 11 w 56"/>
                <a:gd name="T1" fmla="*/ 26 h 71"/>
                <a:gd name="T2" fmla="*/ 11 w 56"/>
                <a:gd name="T3" fmla="*/ 41 h 71"/>
                <a:gd name="T4" fmla="*/ 19 w 56"/>
                <a:gd name="T5" fmla="*/ 48 h 71"/>
                <a:gd name="T6" fmla="*/ 26 w 56"/>
                <a:gd name="T7" fmla="*/ 56 h 71"/>
                <a:gd name="T8" fmla="*/ 34 w 56"/>
                <a:gd name="T9" fmla="*/ 60 h 71"/>
                <a:gd name="T10" fmla="*/ 41 w 56"/>
                <a:gd name="T11" fmla="*/ 56 h 71"/>
                <a:gd name="T12" fmla="*/ 45 w 56"/>
                <a:gd name="T13" fmla="*/ 56 h 71"/>
                <a:gd name="T14" fmla="*/ 53 w 56"/>
                <a:gd name="T15" fmla="*/ 48 h 71"/>
                <a:gd name="T16" fmla="*/ 56 w 56"/>
                <a:gd name="T17" fmla="*/ 41 h 71"/>
                <a:gd name="T18" fmla="*/ 56 w 56"/>
                <a:gd name="T19" fmla="*/ 45 h 71"/>
                <a:gd name="T20" fmla="*/ 53 w 56"/>
                <a:gd name="T21" fmla="*/ 52 h 71"/>
                <a:gd name="T22" fmla="*/ 49 w 56"/>
                <a:gd name="T23" fmla="*/ 63 h 71"/>
                <a:gd name="T24" fmla="*/ 38 w 56"/>
                <a:gd name="T25" fmla="*/ 67 h 71"/>
                <a:gd name="T26" fmla="*/ 30 w 56"/>
                <a:gd name="T27" fmla="*/ 71 h 71"/>
                <a:gd name="T28" fmla="*/ 19 w 56"/>
                <a:gd name="T29" fmla="*/ 67 h 71"/>
                <a:gd name="T30" fmla="*/ 8 w 56"/>
                <a:gd name="T31" fmla="*/ 60 h 71"/>
                <a:gd name="T32" fmla="*/ 4 w 56"/>
                <a:gd name="T33" fmla="*/ 48 h 71"/>
                <a:gd name="T34" fmla="*/ 0 w 56"/>
                <a:gd name="T35" fmla="*/ 37 h 71"/>
                <a:gd name="T36" fmla="*/ 0 w 56"/>
                <a:gd name="T37" fmla="*/ 26 h 71"/>
                <a:gd name="T38" fmla="*/ 4 w 56"/>
                <a:gd name="T39" fmla="*/ 18 h 71"/>
                <a:gd name="T40" fmla="*/ 8 w 56"/>
                <a:gd name="T41" fmla="*/ 11 h 71"/>
                <a:gd name="T42" fmla="*/ 19 w 56"/>
                <a:gd name="T43" fmla="*/ 3 h 71"/>
                <a:gd name="T44" fmla="*/ 30 w 56"/>
                <a:gd name="T45" fmla="*/ 0 h 71"/>
                <a:gd name="T46" fmla="*/ 41 w 56"/>
                <a:gd name="T47" fmla="*/ 3 h 71"/>
                <a:gd name="T48" fmla="*/ 49 w 56"/>
                <a:gd name="T49" fmla="*/ 7 h 71"/>
                <a:gd name="T50" fmla="*/ 56 w 56"/>
                <a:gd name="T51" fmla="*/ 15 h 71"/>
                <a:gd name="T52" fmla="*/ 56 w 56"/>
                <a:gd name="T53" fmla="*/ 26 h 71"/>
                <a:gd name="T54" fmla="*/ 11 w 56"/>
                <a:gd name="T55" fmla="*/ 26 h 71"/>
                <a:gd name="T56" fmla="*/ 11 w 56"/>
                <a:gd name="T57" fmla="*/ 22 h 71"/>
                <a:gd name="T58" fmla="*/ 41 w 56"/>
                <a:gd name="T59" fmla="*/ 22 h 71"/>
                <a:gd name="T60" fmla="*/ 41 w 56"/>
                <a:gd name="T61" fmla="*/ 18 h 71"/>
                <a:gd name="T62" fmla="*/ 38 w 56"/>
                <a:gd name="T63" fmla="*/ 15 h 71"/>
                <a:gd name="T64" fmla="*/ 38 w 56"/>
                <a:gd name="T65" fmla="*/ 11 h 71"/>
                <a:gd name="T66" fmla="*/ 34 w 56"/>
                <a:gd name="T67" fmla="*/ 7 h 71"/>
                <a:gd name="T68" fmla="*/ 30 w 56"/>
                <a:gd name="T69" fmla="*/ 7 h 71"/>
                <a:gd name="T70" fmla="*/ 26 w 56"/>
                <a:gd name="T71" fmla="*/ 3 h 71"/>
                <a:gd name="T72" fmla="*/ 23 w 56"/>
                <a:gd name="T73" fmla="*/ 7 h 71"/>
                <a:gd name="T74" fmla="*/ 15 w 56"/>
                <a:gd name="T75" fmla="*/ 11 h 71"/>
                <a:gd name="T76" fmla="*/ 11 w 56"/>
                <a:gd name="T77" fmla="*/ 15 h 71"/>
                <a:gd name="T78" fmla="*/ 11 w 56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1"/>
                <a:gd name="T122" fmla="*/ 56 w 56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1">
                  <a:moveTo>
                    <a:pt x="11" y="26"/>
                  </a:moveTo>
                  <a:lnTo>
                    <a:pt x="11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49" y="7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22"/>
                  </a:moveTo>
                  <a:lnTo>
                    <a:pt x="41" y="22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47"/>
            <p:cNvSpPr>
              <a:spLocks/>
            </p:cNvSpPr>
            <p:nvPr/>
          </p:nvSpPr>
          <p:spPr bwMode="auto">
            <a:xfrm>
              <a:off x="1291" y="2078"/>
              <a:ext cx="49" cy="67"/>
            </a:xfrm>
            <a:custGeom>
              <a:avLst/>
              <a:gdLst>
                <a:gd name="T0" fmla="*/ 22 w 49"/>
                <a:gd name="T1" fmla="*/ 0 h 67"/>
                <a:gd name="T2" fmla="*/ 22 w 49"/>
                <a:gd name="T3" fmla="*/ 18 h 67"/>
                <a:gd name="T4" fmla="*/ 26 w 49"/>
                <a:gd name="T5" fmla="*/ 7 h 67"/>
                <a:gd name="T6" fmla="*/ 34 w 49"/>
                <a:gd name="T7" fmla="*/ 3 h 67"/>
                <a:gd name="T8" fmla="*/ 41 w 49"/>
                <a:gd name="T9" fmla="*/ 0 h 67"/>
                <a:gd name="T10" fmla="*/ 45 w 49"/>
                <a:gd name="T11" fmla="*/ 0 h 67"/>
                <a:gd name="T12" fmla="*/ 45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5 w 49"/>
                <a:gd name="T23" fmla="*/ 18 h 67"/>
                <a:gd name="T24" fmla="*/ 41 w 49"/>
                <a:gd name="T25" fmla="*/ 18 h 67"/>
                <a:gd name="T26" fmla="*/ 41 w 49"/>
                <a:gd name="T27" fmla="*/ 15 h 67"/>
                <a:gd name="T28" fmla="*/ 37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6 w 49"/>
                <a:gd name="T39" fmla="*/ 18 h 67"/>
                <a:gd name="T40" fmla="*/ 22 w 49"/>
                <a:gd name="T41" fmla="*/ 22 h 67"/>
                <a:gd name="T42" fmla="*/ 22 w 49"/>
                <a:gd name="T43" fmla="*/ 52 h 67"/>
                <a:gd name="T44" fmla="*/ 22 w 49"/>
                <a:gd name="T45" fmla="*/ 60 h 67"/>
                <a:gd name="T46" fmla="*/ 22 w 49"/>
                <a:gd name="T47" fmla="*/ 63 h 67"/>
                <a:gd name="T48" fmla="*/ 26 w 49"/>
                <a:gd name="T49" fmla="*/ 63 h 67"/>
                <a:gd name="T50" fmla="*/ 26 w 49"/>
                <a:gd name="T51" fmla="*/ 67 h 67"/>
                <a:gd name="T52" fmla="*/ 30 w 49"/>
                <a:gd name="T53" fmla="*/ 67 h 67"/>
                <a:gd name="T54" fmla="*/ 34 w 49"/>
                <a:gd name="T55" fmla="*/ 67 h 67"/>
                <a:gd name="T56" fmla="*/ 34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7 w 49"/>
                <a:gd name="T65" fmla="*/ 67 h 67"/>
                <a:gd name="T66" fmla="*/ 7 w 49"/>
                <a:gd name="T67" fmla="*/ 63 h 67"/>
                <a:gd name="T68" fmla="*/ 11 w 49"/>
                <a:gd name="T69" fmla="*/ 60 h 67"/>
                <a:gd name="T70" fmla="*/ 11 w 49"/>
                <a:gd name="T71" fmla="*/ 60 h 67"/>
                <a:gd name="T72" fmla="*/ 11 w 49"/>
                <a:gd name="T73" fmla="*/ 52 h 67"/>
                <a:gd name="T74" fmla="*/ 11 w 49"/>
                <a:gd name="T75" fmla="*/ 30 h 67"/>
                <a:gd name="T76" fmla="*/ 11 w 49"/>
                <a:gd name="T77" fmla="*/ 18 h 67"/>
                <a:gd name="T78" fmla="*/ 11 w 49"/>
                <a:gd name="T79" fmla="*/ 15 h 67"/>
                <a:gd name="T80" fmla="*/ 7 w 49"/>
                <a:gd name="T81" fmla="*/ 11 h 67"/>
                <a:gd name="T82" fmla="*/ 7 w 49"/>
                <a:gd name="T83" fmla="*/ 11 h 67"/>
                <a:gd name="T84" fmla="*/ 7 w 49"/>
                <a:gd name="T85" fmla="*/ 7 h 67"/>
                <a:gd name="T86" fmla="*/ 4 w 49"/>
                <a:gd name="T87" fmla="*/ 7 h 67"/>
                <a:gd name="T88" fmla="*/ 4 w 49"/>
                <a:gd name="T89" fmla="*/ 7 h 67"/>
                <a:gd name="T90" fmla="*/ 0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2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2" y="0"/>
                  </a:moveTo>
                  <a:lnTo>
                    <a:pt x="22" y="18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3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48"/>
            <p:cNvSpPr>
              <a:spLocks/>
            </p:cNvSpPr>
            <p:nvPr/>
          </p:nvSpPr>
          <p:spPr bwMode="auto">
            <a:xfrm>
              <a:off x="1347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41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6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4 w 45"/>
                <a:gd name="T63" fmla="*/ 48 h 71"/>
                <a:gd name="T64" fmla="*/ 4 w 45"/>
                <a:gd name="T65" fmla="*/ 56 h 71"/>
                <a:gd name="T66" fmla="*/ 11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4 w 45"/>
                <a:gd name="T97" fmla="*/ 11 h 71"/>
                <a:gd name="T98" fmla="*/ 8 w 45"/>
                <a:gd name="T99" fmla="*/ 7 h 71"/>
                <a:gd name="T100" fmla="*/ 11 w 45"/>
                <a:gd name="T101" fmla="*/ 0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11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49"/>
            <p:cNvSpPr>
              <a:spLocks/>
            </p:cNvSpPr>
            <p:nvPr/>
          </p:nvSpPr>
          <p:spPr bwMode="auto">
            <a:xfrm>
              <a:off x="1400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8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11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8 w 41"/>
                <a:gd name="T49" fmla="*/ 26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1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50"/>
            <p:cNvSpPr>
              <a:spLocks/>
            </p:cNvSpPr>
            <p:nvPr/>
          </p:nvSpPr>
          <p:spPr bwMode="auto">
            <a:xfrm>
              <a:off x="1535" y="2048"/>
              <a:ext cx="105" cy="101"/>
            </a:xfrm>
            <a:custGeom>
              <a:avLst/>
              <a:gdLst>
                <a:gd name="T0" fmla="*/ 105 w 105"/>
                <a:gd name="T1" fmla="*/ 0 h 101"/>
                <a:gd name="T2" fmla="*/ 105 w 105"/>
                <a:gd name="T3" fmla="*/ 0 h 101"/>
                <a:gd name="T4" fmla="*/ 101 w 105"/>
                <a:gd name="T5" fmla="*/ 3 h 101"/>
                <a:gd name="T6" fmla="*/ 97 w 105"/>
                <a:gd name="T7" fmla="*/ 3 h 101"/>
                <a:gd name="T8" fmla="*/ 93 w 105"/>
                <a:gd name="T9" fmla="*/ 11 h 101"/>
                <a:gd name="T10" fmla="*/ 90 w 105"/>
                <a:gd name="T11" fmla="*/ 15 h 101"/>
                <a:gd name="T12" fmla="*/ 60 w 105"/>
                <a:gd name="T13" fmla="*/ 101 h 101"/>
                <a:gd name="T14" fmla="*/ 56 w 105"/>
                <a:gd name="T15" fmla="*/ 101 h 101"/>
                <a:gd name="T16" fmla="*/ 18 w 105"/>
                <a:gd name="T17" fmla="*/ 15 h 101"/>
                <a:gd name="T18" fmla="*/ 15 w 105"/>
                <a:gd name="T19" fmla="*/ 11 h 101"/>
                <a:gd name="T20" fmla="*/ 11 w 105"/>
                <a:gd name="T21" fmla="*/ 7 h 101"/>
                <a:gd name="T22" fmla="*/ 11 w 105"/>
                <a:gd name="T23" fmla="*/ 3 h 101"/>
                <a:gd name="T24" fmla="*/ 7 w 105"/>
                <a:gd name="T25" fmla="*/ 3 h 101"/>
                <a:gd name="T26" fmla="*/ 3 w 105"/>
                <a:gd name="T27" fmla="*/ 0 h 101"/>
                <a:gd name="T28" fmla="*/ 0 w 105"/>
                <a:gd name="T29" fmla="*/ 0 h 101"/>
                <a:gd name="T30" fmla="*/ 0 w 105"/>
                <a:gd name="T31" fmla="*/ 0 h 101"/>
                <a:gd name="T32" fmla="*/ 41 w 105"/>
                <a:gd name="T33" fmla="*/ 0 h 101"/>
                <a:gd name="T34" fmla="*/ 41 w 105"/>
                <a:gd name="T35" fmla="*/ 0 h 101"/>
                <a:gd name="T36" fmla="*/ 37 w 105"/>
                <a:gd name="T37" fmla="*/ 0 h 101"/>
                <a:gd name="T38" fmla="*/ 33 w 105"/>
                <a:gd name="T39" fmla="*/ 3 h 101"/>
                <a:gd name="T40" fmla="*/ 30 w 105"/>
                <a:gd name="T41" fmla="*/ 3 h 101"/>
                <a:gd name="T42" fmla="*/ 30 w 105"/>
                <a:gd name="T43" fmla="*/ 7 h 101"/>
                <a:gd name="T44" fmla="*/ 33 w 105"/>
                <a:gd name="T45" fmla="*/ 11 h 101"/>
                <a:gd name="T46" fmla="*/ 33 w 105"/>
                <a:gd name="T47" fmla="*/ 18 h 101"/>
                <a:gd name="T48" fmla="*/ 60 w 105"/>
                <a:gd name="T49" fmla="*/ 78 h 101"/>
                <a:gd name="T50" fmla="*/ 82 w 105"/>
                <a:gd name="T51" fmla="*/ 18 h 101"/>
                <a:gd name="T52" fmla="*/ 86 w 105"/>
                <a:gd name="T53" fmla="*/ 11 h 101"/>
                <a:gd name="T54" fmla="*/ 86 w 105"/>
                <a:gd name="T55" fmla="*/ 7 h 101"/>
                <a:gd name="T56" fmla="*/ 86 w 105"/>
                <a:gd name="T57" fmla="*/ 7 h 101"/>
                <a:gd name="T58" fmla="*/ 82 w 105"/>
                <a:gd name="T59" fmla="*/ 3 h 101"/>
                <a:gd name="T60" fmla="*/ 82 w 105"/>
                <a:gd name="T61" fmla="*/ 3 h 101"/>
                <a:gd name="T62" fmla="*/ 78 w 105"/>
                <a:gd name="T63" fmla="*/ 0 h 101"/>
                <a:gd name="T64" fmla="*/ 75 w 105"/>
                <a:gd name="T65" fmla="*/ 0 h 101"/>
                <a:gd name="T66" fmla="*/ 75 w 105"/>
                <a:gd name="T67" fmla="*/ 0 h 101"/>
                <a:gd name="T68" fmla="*/ 75 w 105"/>
                <a:gd name="T69" fmla="*/ 0 h 101"/>
                <a:gd name="T70" fmla="*/ 105 w 105"/>
                <a:gd name="T71" fmla="*/ 0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1"/>
                <a:gd name="T110" fmla="*/ 105 w 105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1">
                  <a:moveTo>
                    <a:pt x="105" y="0"/>
                  </a:moveTo>
                  <a:lnTo>
                    <a:pt x="105" y="0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11"/>
                  </a:lnTo>
                  <a:lnTo>
                    <a:pt x="90" y="15"/>
                  </a:lnTo>
                  <a:lnTo>
                    <a:pt x="60" y="101"/>
                  </a:lnTo>
                  <a:lnTo>
                    <a:pt x="56" y="101"/>
                  </a:lnTo>
                  <a:lnTo>
                    <a:pt x="18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60" y="78"/>
                  </a:lnTo>
                  <a:lnTo>
                    <a:pt x="82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51"/>
            <p:cNvSpPr>
              <a:spLocks noEditPoints="1"/>
            </p:cNvSpPr>
            <p:nvPr/>
          </p:nvSpPr>
          <p:spPr bwMode="auto">
            <a:xfrm>
              <a:off x="1643" y="2048"/>
              <a:ext cx="90" cy="97"/>
            </a:xfrm>
            <a:custGeom>
              <a:avLst/>
              <a:gdLst>
                <a:gd name="T0" fmla="*/ 75 w 90"/>
                <a:gd name="T1" fmla="*/ 52 h 97"/>
                <a:gd name="T2" fmla="*/ 87 w 90"/>
                <a:gd name="T3" fmla="*/ 63 h 97"/>
                <a:gd name="T4" fmla="*/ 90 w 90"/>
                <a:gd name="T5" fmla="*/ 78 h 97"/>
                <a:gd name="T6" fmla="*/ 79 w 90"/>
                <a:gd name="T7" fmla="*/ 93 h 97"/>
                <a:gd name="T8" fmla="*/ 64 w 90"/>
                <a:gd name="T9" fmla="*/ 97 h 97"/>
                <a:gd name="T10" fmla="*/ 0 w 90"/>
                <a:gd name="T11" fmla="*/ 97 h 97"/>
                <a:gd name="T12" fmla="*/ 4 w 90"/>
                <a:gd name="T13" fmla="*/ 97 h 97"/>
                <a:gd name="T14" fmla="*/ 15 w 90"/>
                <a:gd name="T15" fmla="*/ 93 h 97"/>
                <a:gd name="T16" fmla="*/ 15 w 90"/>
                <a:gd name="T17" fmla="*/ 82 h 97"/>
                <a:gd name="T18" fmla="*/ 15 w 90"/>
                <a:gd name="T19" fmla="*/ 7 h 97"/>
                <a:gd name="T20" fmla="*/ 8 w 90"/>
                <a:gd name="T21" fmla="*/ 0 h 97"/>
                <a:gd name="T22" fmla="*/ 0 w 90"/>
                <a:gd name="T23" fmla="*/ 0 h 97"/>
                <a:gd name="T24" fmla="*/ 45 w 90"/>
                <a:gd name="T25" fmla="*/ 0 h 97"/>
                <a:gd name="T26" fmla="*/ 64 w 90"/>
                <a:gd name="T27" fmla="*/ 0 h 97"/>
                <a:gd name="T28" fmla="*/ 79 w 90"/>
                <a:gd name="T29" fmla="*/ 11 h 97"/>
                <a:gd name="T30" fmla="*/ 87 w 90"/>
                <a:gd name="T31" fmla="*/ 26 h 97"/>
                <a:gd name="T32" fmla="*/ 83 w 90"/>
                <a:gd name="T33" fmla="*/ 41 h 97"/>
                <a:gd name="T34" fmla="*/ 68 w 90"/>
                <a:gd name="T35" fmla="*/ 48 h 97"/>
                <a:gd name="T36" fmla="*/ 30 w 90"/>
                <a:gd name="T37" fmla="*/ 45 h 97"/>
                <a:gd name="T38" fmla="*/ 38 w 90"/>
                <a:gd name="T39" fmla="*/ 45 h 97"/>
                <a:gd name="T40" fmla="*/ 53 w 90"/>
                <a:gd name="T41" fmla="*/ 45 h 97"/>
                <a:gd name="T42" fmla="*/ 64 w 90"/>
                <a:gd name="T43" fmla="*/ 41 h 97"/>
                <a:gd name="T44" fmla="*/ 68 w 90"/>
                <a:gd name="T45" fmla="*/ 30 h 97"/>
                <a:gd name="T46" fmla="*/ 68 w 90"/>
                <a:gd name="T47" fmla="*/ 18 h 97"/>
                <a:gd name="T48" fmla="*/ 53 w 90"/>
                <a:gd name="T49" fmla="*/ 3 h 97"/>
                <a:gd name="T50" fmla="*/ 34 w 90"/>
                <a:gd name="T51" fmla="*/ 3 h 97"/>
                <a:gd name="T52" fmla="*/ 30 w 90"/>
                <a:gd name="T53" fmla="*/ 45 h 97"/>
                <a:gd name="T54" fmla="*/ 38 w 90"/>
                <a:gd name="T55" fmla="*/ 93 h 97"/>
                <a:gd name="T56" fmla="*/ 57 w 90"/>
                <a:gd name="T57" fmla="*/ 93 h 97"/>
                <a:gd name="T58" fmla="*/ 72 w 90"/>
                <a:gd name="T59" fmla="*/ 82 h 97"/>
                <a:gd name="T60" fmla="*/ 72 w 90"/>
                <a:gd name="T61" fmla="*/ 67 h 97"/>
                <a:gd name="T62" fmla="*/ 64 w 90"/>
                <a:gd name="T63" fmla="*/ 56 h 97"/>
                <a:gd name="T64" fmla="*/ 53 w 90"/>
                <a:gd name="T65" fmla="*/ 52 h 97"/>
                <a:gd name="T66" fmla="*/ 38 w 90"/>
                <a:gd name="T67" fmla="*/ 52 h 97"/>
                <a:gd name="T68" fmla="*/ 30 w 90"/>
                <a:gd name="T69" fmla="*/ 52 h 97"/>
                <a:gd name="T70" fmla="*/ 30 w 90"/>
                <a:gd name="T71" fmla="*/ 9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"/>
                <a:gd name="T109" fmla="*/ 0 h 97"/>
                <a:gd name="T110" fmla="*/ 90 w 9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" h="97">
                  <a:moveTo>
                    <a:pt x="68" y="48"/>
                  </a:moveTo>
                  <a:lnTo>
                    <a:pt x="75" y="52"/>
                  </a:lnTo>
                  <a:lnTo>
                    <a:pt x="83" y="56"/>
                  </a:lnTo>
                  <a:lnTo>
                    <a:pt x="87" y="63"/>
                  </a:lnTo>
                  <a:lnTo>
                    <a:pt x="90" y="71"/>
                  </a:lnTo>
                  <a:lnTo>
                    <a:pt x="90" y="78"/>
                  </a:lnTo>
                  <a:lnTo>
                    <a:pt x="87" y="86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49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6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75" y="45"/>
                  </a:lnTo>
                  <a:lnTo>
                    <a:pt x="68" y="48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4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8" y="37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45"/>
                  </a:lnTo>
                  <a:close/>
                  <a:moveTo>
                    <a:pt x="30" y="93"/>
                  </a:moveTo>
                  <a:lnTo>
                    <a:pt x="38" y="93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8" y="90"/>
                  </a:lnTo>
                  <a:lnTo>
                    <a:pt x="72" y="82"/>
                  </a:lnTo>
                  <a:lnTo>
                    <a:pt x="72" y="75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64" y="56"/>
                  </a:lnTo>
                  <a:lnTo>
                    <a:pt x="60" y="5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9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52"/>
            <p:cNvSpPr>
              <a:spLocks noEditPoints="1"/>
            </p:cNvSpPr>
            <p:nvPr/>
          </p:nvSpPr>
          <p:spPr bwMode="auto">
            <a:xfrm>
              <a:off x="1745" y="2048"/>
              <a:ext cx="101" cy="97"/>
            </a:xfrm>
            <a:custGeom>
              <a:avLst/>
              <a:gdLst>
                <a:gd name="T0" fmla="*/ 0 w 101"/>
                <a:gd name="T1" fmla="*/ 97 h 97"/>
                <a:gd name="T2" fmla="*/ 0 w 101"/>
                <a:gd name="T3" fmla="*/ 97 h 97"/>
                <a:gd name="T4" fmla="*/ 3 w 101"/>
                <a:gd name="T5" fmla="*/ 97 h 97"/>
                <a:gd name="T6" fmla="*/ 7 w 101"/>
                <a:gd name="T7" fmla="*/ 97 h 97"/>
                <a:gd name="T8" fmla="*/ 11 w 101"/>
                <a:gd name="T9" fmla="*/ 93 h 97"/>
                <a:gd name="T10" fmla="*/ 15 w 101"/>
                <a:gd name="T11" fmla="*/ 90 h 97"/>
                <a:gd name="T12" fmla="*/ 15 w 101"/>
                <a:gd name="T13" fmla="*/ 82 h 97"/>
                <a:gd name="T14" fmla="*/ 15 w 101"/>
                <a:gd name="T15" fmla="*/ 15 h 97"/>
                <a:gd name="T16" fmla="*/ 11 w 101"/>
                <a:gd name="T17" fmla="*/ 7 h 97"/>
                <a:gd name="T18" fmla="*/ 11 w 101"/>
                <a:gd name="T19" fmla="*/ 3 h 97"/>
                <a:gd name="T20" fmla="*/ 7 w 101"/>
                <a:gd name="T21" fmla="*/ 0 h 97"/>
                <a:gd name="T22" fmla="*/ 3 w 101"/>
                <a:gd name="T23" fmla="*/ 0 h 97"/>
                <a:gd name="T24" fmla="*/ 0 w 101"/>
                <a:gd name="T25" fmla="*/ 0 h 97"/>
                <a:gd name="T26" fmla="*/ 0 w 101"/>
                <a:gd name="T27" fmla="*/ 0 h 97"/>
                <a:gd name="T28" fmla="*/ 41 w 101"/>
                <a:gd name="T29" fmla="*/ 0 h 97"/>
                <a:gd name="T30" fmla="*/ 52 w 101"/>
                <a:gd name="T31" fmla="*/ 0 h 97"/>
                <a:gd name="T32" fmla="*/ 64 w 101"/>
                <a:gd name="T33" fmla="*/ 0 h 97"/>
                <a:gd name="T34" fmla="*/ 75 w 101"/>
                <a:gd name="T35" fmla="*/ 3 h 97"/>
                <a:gd name="T36" fmla="*/ 82 w 101"/>
                <a:gd name="T37" fmla="*/ 11 h 97"/>
                <a:gd name="T38" fmla="*/ 94 w 101"/>
                <a:gd name="T39" fmla="*/ 22 h 97"/>
                <a:gd name="T40" fmla="*/ 97 w 101"/>
                <a:gd name="T41" fmla="*/ 33 h 97"/>
                <a:gd name="T42" fmla="*/ 101 w 101"/>
                <a:gd name="T43" fmla="*/ 48 h 97"/>
                <a:gd name="T44" fmla="*/ 97 w 101"/>
                <a:gd name="T45" fmla="*/ 60 h 97"/>
                <a:gd name="T46" fmla="*/ 94 w 101"/>
                <a:gd name="T47" fmla="*/ 75 h 97"/>
                <a:gd name="T48" fmla="*/ 86 w 101"/>
                <a:gd name="T49" fmla="*/ 82 h 97"/>
                <a:gd name="T50" fmla="*/ 75 w 101"/>
                <a:gd name="T51" fmla="*/ 93 h 97"/>
                <a:gd name="T52" fmla="*/ 60 w 101"/>
                <a:gd name="T53" fmla="*/ 97 h 97"/>
                <a:gd name="T54" fmla="*/ 45 w 101"/>
                <a:gd name="T55" fmla="*/ 97 h 97"/>
                <a:gd name="T56" fmla="*/ 0 w 101"/>
                <a:gd name="T57" fmla="*/ 97 h 97"/>
                <a:gd name="T58" fmla="*/ 26 w 101"/>
                <a:gd name="T59" fmla="*/ 93 h 97"/>
                <a:gd name="T60" fmla="*/ 37 w 101"/>
                <a:gd name="T61" fmla="*/ 93 h 97"/>
                <a:gd name="T62" fmla="*/ 45 w 101"/>
                <a:gd name="T63" fmla="*/ 93 h 97"/>
                <a:gd name="T64" fmla="*/ 52 w 101"/>
                <a:gd name="T65" fmla="*/ 93 h 97"/>
                <a:gd name="T66" fmla="*/ 64 w 101"/>
                <a:gd name="T67" fmla="*/ 90 h 97"/>
                <a:gd name="T68" fmla="*/ 71 w 101"/>
                <a:gd name="T69" fmla="*/ 82 h 97"/>
                <a:gd name="T70" fmla="*/ 79 w 101"/>
                <a:gd name="T71" fmla="*/ 75 h 97"/>
                <a:gd name="T72" fmla="*/ 82 w 101"/>
                <a:gd name="T73" fmla="*/ 63 h 97"/>
                <a:gd name="T74" fmla="*/ 82 w 101"/>
                <a:gd name="T75" fmla="*/ 48 h 97"/>
                <a:gd name="T76" fmla="*/ 82 w 101"/>
                <a:gd name="T77" fmla="*/ 37 h 97"/>
                <a:gd name="T78" fmla="*/ 79 w 101"/>
                <a:gd name="T79" fmla="*/ 26 h 97"/>
                <a:gd name="T80" fmla="*/ 71 w 101"/>
                <a:gd name="T81" fmla="*/ 15 h 97"/>
                <a:gd name="T82" fmla="*/ 64 w 101"/>
                <a:gd name="T83" fmla="*/ 7 h 97"/>
                <a:gd name="T84" fmla="*/ 52 w 101"/>
                <a:gd name="T85" fmla="*/ 3 h 97"/>
                <a:gd name="T86" fmla="*/ 41 w 101"/>
                <a:gd name="T87" fmla="*/ 3 h 97"/>
                <a:gd name="T88" fmla="*/ 34 w 101"/>
                <a:gd name="T89" fmla="*/ 3 h 97"/>
                <a:gd name="T90" fmla="*/ 26 w 101"/>
                <a:gd name="T91" fmla="*/ 7 h 97"/>
                <a:gd name="T92" fmla="*/ 26 w 101"/>
                <a:gd name="T93" fmla="*/ 93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97"/>
                <a:gd name="T143" fmla="*/ 101 w 101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97">
                  <a:moveTo>
                    <a:pt x="0" y="97"/>
                  </a:moveTo>
                  <a:lnTo>
                    <a:pt x="0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1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2" y="11"/>
                  </a:lnTo>
                  <a:lnTo>
                    <a:pt x="94" y="22"/>
                  </a:lnTo>
                  <a:lnTo>
                    <a:pt x="97" y="33"/>
                  </a:lnTo>
                  <a:lnTo>
                    <a:pt x="101" y="48"/>
                  </a:lnTo>
                  <a:lnTo>
                    <a:pt x="97" y="60"/>
                  </a:lnTo>
                  <a:lnTo>
                    <a:pt x="94" y="75"/>
                  </a:lnTo>
                  <a:lnTo>
                    <a:pt x="86" y="82"/>
                  </a:lnTo>
                  <a:lnTo>
                    <a:pt x="75" y="93"/>
                  </a:lnTo>
                  <a:lnTo>
                    <a:pt x="60" y="97"/>
                  </a:lnTo>
                  <a:lnTo>
                    <a:pt x="45" y="97"/>
                  </a:lnTo>
                  <a:lnTo>
                    <a:pt x="0" y="97"/>
                  </a:lnTo>
                  <a:close/>
                  <a:moveTo>
                    <a:pt x="26" y="93"/>
                  </a:moveTo>
                  <a:lnTo>
                    <a:pt x="37" y="93"/>
                  </a:lnTo>
                  <a:lnTo>
                    <a:pt x="45" y="93"/>
                  </a:lnTo>
                  <a:lnTo>
                    <a:pt x="52" y="93"/>
                  </a:lnTo>
                  <a:lnTo>
                    <a:pt x="64" y="90"/>
                  </a:lnTo>
                  <a:lnTo>
                    <a:pt x="71" y="82"/>
                  </a:lnTo>
                  <a:lnTo>
                    <a:pt x="79" y="75"/>
                  </a:lnTo>
                  <a:lnTo>
                    <a:pt x="82" y="63"/>
                  </a:lnTo>
                  <a:lnTo>
                    <a:pt x="82" y="48"/>
                  </a:lnTo>
                  <a:lnTo>
                    <a:pt x="82" y="37"/>
                  </a:lnTo>
                  <a:lnTo>
                    <a:pt x="79" y="26"/>
                  </a:lnTo>
                  <a:lnTo>
                    <a:pt x="71" y="15"/>
                  </a:lnTo>
                  <a:lnTo>
                    <a:pt x="64" y="7"/>
                  </a:lnTo>
                  <a:lnTo>
                    <a:pt x="52" y="3"/>
                  </a:lnTo>
                  <a:lnTo>
                    <a:pt x="41" y="3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6" y="9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53"/>
            <p:cNvSpPr>
              <a:spLocks/>
            </p:cNvSpPr>
            <p:nvPr/>
          </p:nvSpPr>
          <p:spPr bwMode="auto">
            <a:xfrm>
              <a:off x="1857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4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0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5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3 w 42"/>
                <a:gd name="T51" fmla="*/ 116 h 135"/>
                <a:gd name="T52" fmla="*/ 27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0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54"/>
            <p:cNvSpPr>
              <a:spLocks noEditPoints="1"/>
            </p:cNvSpPr>
            <p:nvPr/>
          </p:nvSpPr>
          <p:spPr bwMode="auto">
            <a:xfrm>
              <a:off x="1906" y="2044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1 w 68"/>
                <a:gd name="T3" fmla="*/ 97 h 105"/>
                <a:gd name="T4" fmla="*/ 38 w 68"/>
                <a:gd name="T5" fmla="*/ 101 h 105"/>
                <a:gd name="T6" fmla="*/ 30 w 68"/>
                <a:gd name="T7" fmla="*/ 105 h 105"/>
                <a:gd name="T8" fmla="*/ 26 w 68"/>
                <a:gd name="T9" fmla="*/ 105 h 105"/>
                <a:gd name="T10" fmla="*/ 15 w 68"/>
                <a:gd name="T11" fmla="*/ 101 h 105"/>
                <a:gd name="T12" fmla="*/ 8 w 68"/>
                <a:gd name="T13" fmla="*/ 94 h 105"/>
                <a:gd name="T14" fmla="*/ 0 w 68"/>
                <a:gd name="T15" fmla="*/ 86 h 105"/>
                <a:gd name="T16" fmla="*/ 0 w 68"/>
                <a:gd name="T17" fmla="*/ 71 h 105"/>
                <a:gd name="T18" fmla="*/ 0 w 68"/>
                <a:gd name="T19" fmla="*/ 60 h 105"/>
                <a:gd name="T20" fmla="*/ 8 w 68"/>
                <a:gd name="T21" fmla="*/ 45 h 105"/>
                <a:gd name="T22" fmla="*/ 15 w 68"/>
                <a:gd name="T23" fmla="*/ 41 h 105"/>
                <a:gd name="T24" fmla="*/ 23 w 68"/>
                <a:gd name="T25" fmla="*/ 34 h 105"/>
                <a:gd name="T26" fmla="*/ 30 w 68"/>
                <a:gd name="T27" fmla="*/ 34 h 105"/>
                <a:gd name="T28" fmla="*/ 41 w 68"/>
                <a:gd name="T29" fmla="*/ 37 h 105"/>
                <a:gd name="T30" fmla="*/ 45 w 68"/>
                <a:gd name="T31" fmla="*/ 41 h 105"/>
                <a:gd name="T32" fmla="*/ 45 w 68"/>
                <a:gd name="T33" fmla="*/ 26 h 105"/>
                <a:gd name="T34" fmla="*/ 45 w 68"/>
                <a:gd name="T35" fmla="*/ 15 h 105"/>
                <a:gd name="T36" fmla="*/ 45 w 68"/>
                <a:gd name="T37" fmla="*/ 11 h 105"/>
                <a:gd name="T38" fmla="*/ 45 w 68"/>
                <a:gd name="T39" fmla="*/ 7 h 105"/>
                <a:gd name="T40" fmla="*/ 45 w 68"/>
                <a:gd name="T41" fmla="*/ 7 h 105"/>
                <a:gd name="T42" fmla="*/ 41 w 68"/>
                <a:gd name="T43" fmla="*/ 7 h 105"/>
                <a:gd name="T44" fmla="*/ 41 w 68"/>
                <a:gd name="T45" fmla="*/ 7 h 105"/>
                <a:gd name="T46" fmla="*/ 41 w 68"/>
                <a:gd name="T47" fmla="*/ 7 h 105"/>
                <a:gd name="T48" fmla="*/ 38 w 68"/>
                <a:gd name="T49" fmla="*/ 7 h 105"/>
                <a:gd name="T50" fmla="*/ 38 w 68"/>
                <a:gd name="T51" fmla="*/ 7 h 105"/>
                <a:gd name="T52" fmla="*/ 56 w 68"/>
                <a:gd name="T53" fmla="*/ 0 h 105"/>
                <a:gd name="T54" fmla="*/ 60 w 68"/>
                <a:gd name="T55" fmla="*/ 0 h 105"/>
                <a:gd name="T56" fmla="*/ 60 w 68"/>
                <a:gd name="T57" fmla="*/ 75 h 105"/>
                <a:gd name="T58" fmla="*/ 60 w 68"/>
                <a:gd name="T59" fmla="*/ 86 h 105"/>
                <a:gd name="T60" fmla="*/ 60 w 68"/>
                <a:gd name="T61" fmla="*/ 90 h 105"/>
                <a:gd name="T62" fmla="*/ 60 w 68"/>
                <a:gd name="T63" fmla="*/ 94 h 105"/>
                <a:gd name="T64" fmla="*/ 60 w 68"/>
                <a:gd name="T65" fmla="*/ 94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4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86 h 105"/>
                <a:gd name="T84" fmla="*/ 45 w 68"/>
                <a:gd name="T85" fmla="*/ 56 h 105"/>
                <a:gd name="T86" fmla="*/ 45 w 68"/>
                <a:gd name="T87" fmla="*/ 52 h 105"/>
                <a:gd name="T88" fmla="*/ 45 w 68"/>
                <a:gd name="T89" fmla="*/ 45 h 105"/>
                <a:gd name="T90" fmla="*/ 41 w 68"/>
                <a:gd name="T91" fmla="*/ 45 h 105"/>
                <a:gd name="T92" fmla="*/ 38 w 68"/>
                <a:gd name="T93" fmla="*/ 41 h 105"/>
                <a:gd name="T94" fmla="*/ 34 w 68"/>
                <a:gd name="T95" fmla="*/ 37 h 105"/>
                <a:gd name="T96" fmla="*/ 30 w 68"/>
                <a:gd name="T97" fmla="*/ 37 h 105"/>
                <a:gd name="T98" fmla="*/ 23 w 68"/>
                <a:gd name="T99" fmla="*/ 41 h 105"/>
                <a:gd name="T100" fmla="*/ 19 w 68"/>
                <a:gd name="T101" fmla="*/ 45 h 105"/>
                <a:gd name="T102" fmla="*/ 15 w 68"/>
                <a:gd name="T103" fmla="*/ 52 h 105"/>
                <a:gd name="T104" fmla="*/ 11 w 68"/>
                <a:gd name="T105" fmla="*/ 67 h 105"/>
                <a:gd name="T106" fmla="*/ 15 w 68"/>
                <a:gd name="T107" fmla="*/ 79 h 105"/>
                <a:gd name="T108" fmla="*/ 19 w 68"/>
                <a:gd name="T109" fmla="*/ 86 h 105"/>
                <a:gd name="T110" fmla="*/ 26 w 68"/>
                <a:gd name="T111" fmla="*/ 94 h 105"/>
                <a:gd name="T112" fmla="*/ 34 w 68"/>
                <a:gd name="T113" fmla="*/ 94 h 105"/>
                <a:gd name="T114" fmla="*/ 41 w 68"/>
                <a:gd name="T115" fmla="*/ 94 h 105"/>
                <a:gd name="T116" fmla="*/ 45 w 68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1" y="97"/>
                  </a:lnTo>
                  <a:lnTo>
                    <a:pt x="38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8" y="9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8" y="45"/>
                  </a:lnTo>
                  <a:lnTo>
                    <a:pt x="15" y="41"/>
                  </a:lnTo>
                  <a:lnTo>
                    <a:pt x="23" y="34"/>
                  </a:lnTo>
                  <a:lnTo>
                    <a:pt x="30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55"/>
            <p:cNvSpPr>
              <a:spLocks/>
            </p:cNvSpPr>
            <p:nvPr/>
          </p:nvSpPr>
          <p:spPr bwMode="auto">
            <a:xfrm>
              <a:off x="1977" y="2081"/>
              <a:ext cx="72" cy="68"/>
            </a:xfrm>
            <a:custGeom>
              <a:avLst/>
              <a:gdLst>
                <a:gd name="T0" fmla="*/ 64 w 72"/>
                <a:gd name="T1" fmla="*/ 0 h 68"/>
                <a:gd name="T2" fmla="*/ 64 w 72"/>
                <a:gd name="T3" fmla="*/ 38 h 68"/>
                <a:gd name="T4" fmla="*/ 64 w 72"/>
                <a:gd name="T5" fmla="*/ 49 h 68"/>
                <a:gd name="T6" fmla="*/ 64 w 72"/>
                <a:gd name="T7" fmla="*/ 53 h 68"/>
                <a:gd name="T8" fmla="*/ 64 w 72"/>
                <a:gd name="T9" fmla="*/ 57 h 68"/>
                <a:gd name="T10" fmla="*/ 64 w 72"/>
                <a:gd name="T11" fmla="*/ 57 h 68"/>
                <a:gd name="T12" fmla="*/ 64 w 72"/>
                <a:gd name="T13" fmla="*/ 60 h 68"/>
                <a:gd name="T14" fmla="*/ 68 w 72"/>
                <a:gd name="T15" fmla="*/ 60 h 68"/>
                <a:gd name="T16" fmla="*/ 68 w 72"/>
                <a:gd name="T17" fmla="*/ 60 h 68"/>
                <a:gd name="T18" fmla="*/ 72 w 72"/>
                <a:gd name="T19" fmla="*/ 57 h 68"/>
                <a:gd name="T20" fmla="*/ 72 w 72"/>
                <a:gd name="T21" fmla="*/ 60 h 68"/>
                <a:gd name="T22" fmla="*/ 53 w 72"/>
                <a:gd name="T23" fmla="*/ 68 h 68"/>
                <a:gd name="T24" fmla="*/ 49 w 72"/>
                <a:gd name="T25" fmla="*/ 68 h 68"/>
                <a:gd name="T26" fmla="*/ 49 w 72"/>
                <a:gd name="T27" fmla="*/ 53 h 68"/>
                <a:gd name="T28" fmla="*/ 42 w 72"/>
                <a:gd name="T29" fmla="*/ 60 h 68"/>
                <a:gd name="T30" fmla="*/ 38 w 72"/>
                <a:gd name="T31" fmla="*/ 64 h 68"/>
                <a:gd name="T32" fmla="*/ 30 w 72"/>
                <a:gd name="T33" fmla="*/ 68 h 68"/>
                <a:gd name="T34" fmla="*/ 27 w 72"/>
                <a:gd name="T35" fmla="*/ 68 h 68"/>
                <a:gd name="T36" fmla="*/ 23 w 72"/>
                <a:gd name="T37" fmla="*/ 68 h 68"/>
                <a:gd name="T38" fmla="*/ 15 w 72"/>
                <a:gd name="T39" fmla="*/ 64 h 68"/>
                <a:gd name="T40" fmla="*/ 15 w 72"/>
                <a:gd name="T41" fmla="*/ 60 h 68"/>
                <a:gd name="T42" fmla="*/ 12 w 72"/>
                <a:gd name="T43" fmla="*/ 57 h 68"/>
                <a:gd name="T44" fmla="*/ 12 w 72"/>
                <a:gd name="T45" fmla="*/ 49 h 68"/>
                <a:gd name="T46" fmla="*/ 8 w 72"/>
                <a:gd name="T47" fmla="*/ 42 h 68"/>
                <a:gd name="T48" fmla="*/ 8 w 72"/>
                <a:gd name="T49" fmla="*/ 12 h 68"/>
                <a:gd name="T50" fmla="*/ 8 w 72"/>
                <a:gd name="T51" fmla="*/ 8 h 68"/>
                <a:gd name="T52" fmla="*/ 8 w 72"/>
                <a:gd name="T53" fmla="*/ 4 h 68"/>
                <a:gd name="T54" fmla="*/ 8 w 72"/>
                <a:gd name="T55" fmla="*/ 4 h 68"/>
                <a:gd name="T56" fmla="*/ 8 w 72"/>
                <a:gd name="T57" fmla="*/ 0 h 68"/>
                <a:gd name="T58" fmla="*/ 4 w 72"/>
                <a:gd name="T59" fmla="*/ 0 h 68"/>
                <a:gd name="T60" fmla="*/ 0 w 72"/>
                <a:gd name="T61" fmla="*/ 0 h 68"/>
                <a:gd name="T62" fmla="*/ 0 w 72"/>
                <a:gd name="T63" fmla="*/ 0 h 68"/>
                <a:gd name="T64" fmla="*/ 23 w 72"/>
                <a:gd name="T65" fmla="*/ 0 h 68"/>
                <a:gd name="T66" fmla="*/ 23 w 72"/>
                <a:gd name="T67" fmla="*/ 42 h 68"/>
                <a:gd name="T68" fmla="*/ 23 w 72"/>
                <a:gd name="T69" fmla="*/ 49 h 68"/>
                <a:gd name="T70" fmla="*/ 27 w 72"/>
                <a:gd name="T71" fmla="*/ 57 h 68"/>
                <a:gd name="T72" fmla="*/ 30 w 72"/>
                <a:gd name="T73" fmla="*/ 57 h 68"/>
                <a:gd name="T74" fmla="*/ 34 w 72"/>
                <a:gd name="T75" fmla="*/ 57 h 68"/>
                <a:gd name="T76" fmla="*/ 38 w 72"/>
                <a:gd name="T77" fmla="*/ 57 h 68"/>
                <a:gd name="T78" fmla="*/ 42 w 72"/>
                <a:gd name="T79" fmla="*/ 57 h 68"/>
                <a:gd name="T80" fmla="*/ 45 w 72"/>
                <a:gd name="T81" fmla="*/ 53 h 68"/>
                <a:gd name="T82" fmla="*/ 49 w 72"/>
                <a:gd name="T83" fmla="*/ 49 h 68"/>
                <a:gd name="T84" fmla="*/ 49 w 72"/>
                <a:gd name="T85" fmla="*/ 12 h 68"/>
                <a:gd name="T86" fmla="*/ 49 w 72"/>
                <a:gd name="T87" fmla="*/ 4 h 68"/>
                <a:gd name="T88" fmla="*/ 49 w 72"/>
                <a:gd name="T89" fmla="*/ 4 h 68"/>
                <a:gd name="T90" fmla="*/ 45 w 72"/>
                <a:gd name="T91" fmla="*/ 0 h 68"/>
                <a:gd name="T92" fmla="*/ 42 w 72"/>
                <a:gd name="T93" fmla="*/ 0 h 68"/>
                <a:gd name="T94" fmla="*/ 42 w 72"/>
                <a:gd name="T95" fmla="*/ 0 h 68"/>
                <a:gd name="T96" fmla="*/ 64 w 72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68"/>
                <a:gd name="T149" fmla="*/ 72 w 72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6"/>
            <p:cNvSpPr>
              <a:spLocks/>
            </p:cNvSpPr>
            <p:nvPr/>
          </p:nvSpPr>
          <p:spPr bwMode="auto">
            <a:xfrm>
              <a:off x="2052" y="2078"/>
              <a:ext cx="113" cy="67"/>
            </a:xfrm>
            <a:custGeom>
              <a:avLst/>
              <a:gdLst>
                <a:gd name="T0" fmla="*/ 27 w 113"/>
                <a:gd name="T1" fmla="*/ 7 h 67"/>
                <a:gd name="T2" fmla="*/ 34 w 113"/>
                <a:gd name="T3" fmla="*/ 3 h 67"/>
                <a:gd name="T4" fmla="*/ 42 w 113"/>
                <a:gd name="T5" fmla="*/ 0 h 67"/>
                <a:gd name="T6" fmla="*/ 53 w 113"/>
                <a:gd name="T7" fmla="*/ 0 h 67"/>
                <a:gd name="T8" fmla="*/ 60 w 113"/>
                <a:gd name="T9" fmla="*/ 7 h 67"/>
                <a:gd name="T10" fmla="*/ 68 w 113"/>
                <a:gd name="T11" fmla="*/ 7 h 67"/>
                <a:gd name="T12" fmla="*/ 79 w 113"/>
                <a:gd name="T13" fmla="*/ 0 h 67"/>
                <a:gd name="T14" fmla="*/ 90 w 113"/>
                <a:gd name="T15" fmla="*/ 0 h 67"/>
                <a:gd name="T16" fmla="*/ 98 w 113"/>
                <a:gd name="T17" fmla="*/ 7 h 67"/>
                <a:gd name="T18" fmla="*/ 102 w 113"/>
                <a:gd name="T19" fmla="*/ 18 h 67"/>
                <a:gd name="T20" fmla="*/ 102 w 113"/>
                <a:gd name="T21" fmla="*/ 52 h 67"/>
                <a:gd name="T22" fmla="*/ 105 w 113"/>
                <a:gd name="T23" fmla="*/ 63 h 67"/>
                <a:gd name="T24" fmla="*/ 105 w 113"/>
                <a:gd name="T25" fmla="*/ 67 h 67"/>
                <a:gd name="T26" fmla="*/ 113 w 113"/>
                <a:gd name="T27" fmla="*/ 67 h 67"/>
                <a:gd name="T28" fmla="*/ 83 w 113"/>
                <a:gd name="T29" fmla="*/ 67 h 67"/>
                <a:gd name="T30" fmla="*/ 83 w 113"/>
                <a:gd name="T31" fmla="*/ 67 h 67"/>
                <a:gd name="T32" fmla="*/ 87 w 113"/>
                <a:gd name="T33" fmla="*/ 67 h 67"/>
                <a:gd name="T34" fmla="*/ 90 w 113"/>
                <a:gd name="T35" fmla="*/ 60 h 67"/>
                <a:gd name="T36" fmla="*/ 90 w 113"/>
                <a:gd name="T37" fmla="*/ 52 h 67"/>
                <a:gd name="T38" fmla="*/ 90 w 113"/>
                <a:gd name="T39" fmla="*/ 18 h 67"/>
                <a:gd name="T40" fmla="*/ 87 w 113"/>
                <a:gd name="T41" fmla="*/ 11 h 67"/>
                <a:gd name="T42" fmla="*/ 75 w 113"/>
                <a:gd name="T43" fmla="*/ 11 h 67"/>
                <a:gd name="T44" fmla="*/ 68 w 113"/>
                <a:gd name="T45" fmla="*/ 15 h 67"/>
                <a:gd name="T46" fmla="*/ 64 w 113"/>
                <a:gd name="T47" fmla="*/ 18 h 67"/>
                <a:gd name="T48" fmla="*/ 64 w 113"/>
                <a:gd name="T49" fmla="*/ 52 h 67"/>
                <a:gd name="T50" fmla="*/ 64 w 113"/>
                <a:gd name="T51" fmla="*/ 63 h 67"/>
                <a:gd name="T52" fmla="*/ 64 w 113"/>
                <a:gd name="T53" fmla="*/ 67 h 67"/>
                <a:gd name="T54" fmla="*/ 72 w 113"/>
                <a:gd name="T55" fmla="*/ 67 h 67"/>
                <a:gd name="T56" fmla="*/ 42 w 113"/>
                <a:gd name="T57" fmla="*/ 67 h 67"/>
                <a:gd name="T58" fmla="*/ 45 w 113"/>
                <a:gd name="T59" fmla="*/ 67 h 67"/>
                <a:gd name="T60" fmla="*/ 49 w 113"/>
                <a:gd name="T61" fmla="*/ 63 h 67"/>
                <a:gd name="T62" fmla="*/ 49 w 113"/>
                <a:gd name="T63" fmla="*/ 60 h 67"/>
                <a:gd name="T64" fmla="*/ 49 w 113"/>
                <a:gd name="T65" fmla="*/ 26 h 67"/>
                <a:gd name="T66" fmla="*/ 49 w 113"/>
                <a:gd name="T67" fmla="*/ 15 h 67"/>
                <a:gd name="T68" fmla="*/ 38 w 113"/>
                <a:gd name="T69" fmla="*/ 11 h 67"/>
                <a:gd name="T70" fmla="*/ 30 w 113"/>
                <a:gd name="T71" fmla="*/ 11 h 67"/>
                <a:gd name="T72" fmla="*/ 23 w 113"/>
                <a:gd name="T73" fmla="*/ 18 h 67"/>
                <a:gd name="T74" fmla="*/ 23 w 113"/>
                <a:gd name="T75" fmla="*/ 60 h 67"/>
                <a:gd name="T76" fmla="*/ 23 w 113"/>
                <a:gd name="T77" fmla="*/ 63 h 67"/>
                <a:gd name="T78" fmla="*/ 27 w 113"/>
                <a:gd name="T79" fmla="*/ 67 h 67"/>
                <a:gd name="T80" fmla="*/ 30 w 113"/>
                <a:gd name="T81" fmla="*/ 67 h 67"/>
                <a:gd name="T82" fmla="*/ 0 w 113"/>
                <a:gd name="T83" fmla="*/ 67 h 67"/>
                <a:gd name="T84" fmla="*/ 8 w 113"/>
                <a:gd name="T85" fmla="*/ 67 h 67"/>
                <a:gd name="T86" fmla="*/ 8 w 113"/>
                <a:gd name="T87" fmla="*/ 63 h 67"/>
                <a:gd name="T88" fmla="*/ 8 w 113"/>
                <a:gd name="T89" fmla="*/ 52 h 67"/>
                <a:gd name="T90" fmla="*/ 8 w 113"/>
                <a:gd name="T91" fmla="*/ 18 h 67"/>
                <a:gd name="T92" fmla="*/ 8 w 113"/>
                <a:gd name="T93" fmla="*/ 11 h 67"/>
                <a:gd name="T94" fmla="*/ 8 w 113"/>
                <a:gd name="T95" fmla="*/ 7 h 67"/>
                <a:gd name="T96" fmla="*/ 4 w 113"/>
                <a:gd name="T97" fmla="*/ 7 h 67"/>
                <a:gd name="T98" fmla="*/ 0 w 113"/>
                <a:gd name="T99" fmla="*/ 7 h 67"/>
                <a:gd name="T100" fmla="*/ 23 w 113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7"/>
                <a:gd name="T155" fmla="*/ 113 w 113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7">
                  <a:moveTo>
                    <a:pt x="23" y="15"/>
                  </a:moveTo>
                  <a:lnTo>
                    <a:pt x="27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4" y="15"/>
                  </a:lnTo>
                  <a:lnTo>
                    <a:pt x="68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3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02" y="18"/>
                  </a:lnTo>
                  <a:lnTo>
                    <a:pt x="102" y="26"/>
                  </a:lnTo>
                  <a:lnTo>
                    <a:pt x="102" y="52"/>
                  </a:lnTo>
                  <a:lnTo>
                    <a:pt x="105" y="60"/>
                  </a:lnTo>
                  <a:lnTo>
                    <a:pt x="105" y="63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26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49" y="52"/>
                  </a:lnTo>
                  <a:lnTo>
                    <a:pt x="49" y="26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2"/>
                  </a:lnTo>
                  <a:lnTo>
                    <a:pt x="8" y="3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57"/>
            <p:cNvSpPr>
              <a:spLocks noEditPoints="1"/>
            </p:cNvSpPr>
            <p:nvPr/>
          </p:nvSpPr>
          <p:spPr bwMode="auto">
            <a:xfrm>
              <a:off x="2165" y="2078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3 h 101"/>
                <a:gd name="T6" fmla="*/ 49 w 75"/>
                <a:gd name="T7" fmla="*/ 0 h 101"/>
                <a:gd name="T8" fmla="*/ 64 w 75"/>
                <a:gd name="T9" fmla="*/ 7 h 101"/>
                <a:gd name="T10" fmla="*/ 75 w 75"/>
                <a:gd name="T11" fmla="*/ 33 h 101"/>
                <a:gd name="T12" fmla="*/ 67 w 75"/>
                <a:gd name="T13" fmla="*/ 52 h 101"/>
                <a:gd name="T14" fmla="*/ 52 w 75"/>
                <a:gd name="T15" fmla="*/ 67 h 101"/>
                <a:gd name="T16" fmla="*/ 37 w 75"/>
                <a:gd name="T17" fmla="*/ 71 h 101"/>
                <a:gd name="T18" fmla="*/ 30 w 75"/>
                <a:gd name="T19" fmla="*/ 67 h 101"/>
                <a:gd name="T20" fmla="*/ 26 w 75"/>
                <a:gd name="T21" fmla="*/ 86 h 101"/>
                <a:gd name="T22" fmla="*/ 26 w 75"/>
                <a:gd name="T23" fmla="*/ 97 h 101"/>
                <a:gd name="T24" fmla="*/ 30 w 75"/>
                <a:gd name="T25" fmla="*/ 97 h 101"/>
                <a:gd name="T26" fmla="*/ 37 w 75"/>
                <a:gd name="T27" fmla="*/ 101 h 101"/>
                <a:gd name="T28" fmla="*/ 0 w 75"/>
                <a:gd name="T29" fmla="*/ 101 h 101"/>
                <a:gd name="T30" fmla="*/ 4 w 75"/>
                <a:gd name="T31" fmla="*/ 101 h 101"/>
                <a:gd name="T32" fmla="*/ 11 w 75"/>
                <a:gd name="T33" fmla="*/ 97 h 101"/>
                <a:gd name="T34" fmla="*/ 11 w 75"/>
                <a:gd name="T35" fmla="*/ 97 h 101"/>
                <a:gd name="T36" fmla="*/ 15 w 75"/>
                <a:gd name="T37" fmla="*/ 86 h 101"/>
                <a:gd name="T38" fmla="*/ 15 w 75"/>
                <a:gd name="T39" fmla="*/ 15 h 101"/>
                <a:gd name="T40" fmla="*/ 11 w 75"/>
                <a:gd name="T41" fmla="*/ 11 h 101"/>
                <a:gd name="T42" fmla="*/ 11 w 75"/>
                <a:gd name="T43" fmla="*/ 7 h 101"/>
                <a:gd name="T44" fmla="*/ 7 w 75"/>
                <a:gd name="T45" fmla="*/ 7 h 101"/>
                <a:gd name="T46" fmla="*/ 4 w 75"/>
                <a:gd name="T47" fmla="*/ 7 h 101"/>
                <a:gd name="T48" fmla="*/ 26 w 75"/>
                <a:gd name="T49" fmla="*/ 45 h 101"/>
                <a:gd name="T50" fmla="*/ 26 w 75"/>
                <a:gd name="T51" fmla="*/ 56 h 101"/>
                <a:gd name="T52" fmla="*/ 34 w 75"/>
                <a:gd name="T53" fmla="*/ 63 h 101"/>
                <a:gd name="T54" fmla="*/ 41 w 75"/>
                <a:gd name="T55" fmla="*/ 67 h 101"/>
                <a:gd name="T56" fmla="*/ 56 w 75"/>
                <a:gd name="T57" fmla="*/ 60 h 101"/>
                <a:gd name="T58" fmla="*/ 60 w 75"/>
                <a:gd name="T59" fmla="*/ 41 h 101"/>
                <a:gd name="T60" fmla="*/ 52 w 75"/>
                <a:gd name="T61" fmla="*/ 18 h 101"/>
                <a:gd name="T62" fmla="*/ 41 w 75"/>
                <a:gd name="T63" fmla="*/ 11 h 101"/>
                <a:gd name="T64" fmla="*/ 34 w 75"/>
                <a:gd name="T65" fmla="*/ 11 h 101"/>
                <a:gd name="T66" fmla="*/ 26 w 75"/>
                <a:gd name="T67" fmla="*/ 22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4" y="7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71" y="18"/>
                  </a:lnTo>
                  <a:lnTo>
                    <a:pt x="75" y="33"/>
                  </a:lnTo>
                  <a:lnTo>
                    <a:pt x="71" y="45"/>
                  </a:lnTo>
                  <a:lnTo>
                    <a:pt x="67" y="52"/>
                  </a:lnTo>
                  <a:lnTo>
                    <a:pt x="64" y="60"/>
                  </a:lnTo>
                  <a:lnTo>
                    <a:pt x="52" y="67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67"/>
                  </a:lnTo>
                  <a:lnTo>
                    <a:pt x="30" y="67"/>
                  </a:lnTo>
                  <a:lnTo>
                    <a:pt x="26" y="63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5" y="93"/>
                  </a:lnTo>
                  <a:lnTo>
                    <a:pt x="15" y="86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7"/>
                  </a:lnTo>
                  <a:close/>
                  <a:moveTo>
                    <a:pt x="26" y="22"/>
                  </a:moveTo>
                  <a:lnTo>
                    <a:pt x="26" y="45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9" y="63"/>
                  </a:lnTo>
                  <a:lnTo>
                    <a:pt x="56" y="60"/>
                  </a:lnTo>
                  <a:lnTo>
                    <a:pt x="60" y="52"/>
                  </a:lnTo>
                  <a:lnTo>
                    <a:pt x="60" y="41"/>
                  </a:lnTo>
                  <a:lnTo>
                    <a:pt x="60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6" y="2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58"/>
            <p:cNvSpPr>
              <a:spLocks noEditPoints="1"/>
            </p:cNvSpPr>
            <p:nvPr/>
          </p:nvSpPr>
          <p:spPr bwMode="auto">
            <a:xfrm>
              <a:off x="2247" y="2078"/>
              <a:ext cx="57" cy="71"/>
            </a:xfrm>
            <a:custGeom>
              <a:avLst/>
              <a:gdLst>
                <a:gd name="T0" fmla="*/ 12 w 57"/>
                <a:gd name="T1" fmla="*/ 26 h 71"/>
                <a:gd name="T2" fmla="*/ 12 w 57"/>
                <a:gd name="T3" fmla="*/ 41 h 71"/>
                <a:gd name="T4" fmla="*/ 19 w 57"/>
                <a:gd name="T5" fmla="*/ 48 h 71"/>
                <a:gd name="T6" fmla="*/ 27 w 57"/>
                <a:gd name="T7" fmla="*/ 56 h 71"/>
                <a:gd name="T8" fmla="*/ 34 w 57"/>
                <a:gd name="T9" fmla="*/ 60 h 71"/>
                <a:gd name="T10" fmla="*/ 42 w 57"/>
                <a:gd name="T11" fmla="*/ 56 h 71"/>
                <a:gd name="T12" fmla="*/ 45 w 57"/>
                <a:gd name="T13" fmla="*/ 56 h 71"/>
                <a:gd name="T14" fmla="*/ 53 w 57"/>
                <a:gd name="T15" fmla="*/ 48 h 71"/>
                <a:gd name="T16" fmla="*/ 57 w 57"/>
                <a:gd name="T17" fmla="*/ 41 h 71"/>
                <a:gd name="T18" fmla="*/ 57 w 57"/>
                <a:gd name="T19" fmla="*/ 45 h 71"/>
                <a:gd name="T20" fmla="*/ 53 w 57"/>
                <a:gd name="T21" fmla="*/ 52 h 71"/>
                <a:gd name="T22" fmla="*/ 49 w 57"/>
                <a:gd name="T23" fmla="*/ 63 h 71"/>
                <a:gd name="T24" fmla="*/ 38 w 57"/>
                <a:gd name="T25" fmla="*/ 67 h 71"/>
                <a:gd name="T26" fmla="*/ 30 w 57"/>
                <a:gd name="T27" fmla="*/ 71 h 71"/>
                <a:gd name="T28" fmla="*/ 19 w 57"/>
                <a:gd name="T29" fmla="*/ 67 h 71"/>
                <a:gd name="T30" fmla="*/ 8 w 57"/>
                <a:gd name="T31" fmla="*/ 60 h 71"/>
                <a:gd name="T32" fmla="*/ 4 w 57"/>
                <a:gd name="T33" fmla="*/ 48 h 71"/>
                <a:gd name="T34" fmla="*/ 0 w 57"/>
                <a:gd name="T35" fmla="*/ 37 h 71"/>
                <a:gd name="T36" fmla="*/ 0 w 57"/>
                <a:gd name="T37" fmla="*/ 26 h 71"/>
                <a:gd name="T38" fmla="*/ 4 w 57"/>
                <a:gd name="T39" fmla="*/ 18 h 71"/>
                <a:gd name="T40" fmla="*/ 8 w 57"/>
                <a:gd name="T41" fmla="*/ 11 h 71"/>
                <a:gd name="T42" fmla="*/ 19 w 57"/>
                <a:gd name="T43" fmla="*/ 3 h 71"/>
                <a:gd name="T44" fmla="*/ 30 w 57"/>
                <a:gd name="T45" fmla="*/ 0 h 71"/>
                <a:gd name="T46" fmla="*/ 42 w 57"/>
                <a:gd name="T47" fmla="*/ 3 h 71"/>
                <a:gd name="T48" fmla="*/ 49 w 57"/>
                <a:gd name="T49" fmla="*/ 7 h 71"/>
                <a:gd name="T50" fmla="*/ 57 w 57"/>
                <a:gd name="T51" fmla="*/ 15 h 71"/>
                <a:gd name="T52" fmla="*/ 57 w 57"/>
                <a:gd name="T53" fmla="*/ 26 h 71"/>
                <a:gd name="T54" fmla="*/ 12 w 57"/>
                <a:gd name="T55" fmla="*/ 26 h 71"/>
                <a:gd name="T56" fmla="*/ 12 w 57"/>
                <a:gd name="T57" fmla="*/ 22 h 71"/>
                <a:gd name="T58" fmla="*/ 42 w 57"/>
                <a:gd name="T59" fmla="*/ 22 h 71"/>
                <a:gd name="T60" fmla="*/ 42 w 57"/>
                <a:gd name="T61" fmla="*/ 18 h 71"/>
                <a:gd name="T62" fmla="*/ 38 w 57"/>
                <a:gd name="T63" fmla="*/ 15 h 71"/>
                <a:gd name="T64" fmla="*/ 38 w 57"/>
                <a:gd name="T65" fmla="*/ 11 h 71"/>
                <a:gd name="T66" fmla="*/ 34 w 57"/>
                <a:gd name="T67" fmla="*/ 7 h 71"/>
                <a:gd name="T68" fmla="*/ 30 w 57"/>
                <a:gd name="T69" fmla="*/ 7 h 71"/>
                <a:gd name="T70" fmla="*/ 27 w 57"/>
                <a:gd name="T71" fmla="*/ 3 h 71"/>
                <a:gd name="T72" fmla="*/ 23 w 57"/>
                <a:gd name="T73" fmla="*/ 7 h 71"/>
                <a:gd name="T74" fmla="*/ 15 w 57"/>
                <a:gd name="T75" fmla="*/ 11 h 71"/>
                <a:gd name="T76" fmla="*/ 12 w 57"/>
                <a:gd name="T77" fmla="*/ 15 h 71"/>
                <a:gd name="T78" fmla="*/ 12 w 57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"/>
                <a:gd name="T121" fmla="*/ 0 h 71"/>
                <a:gd name="T122" fmla="*/ 57 w 57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" h="71">
                  <a:moveTo>
                    <a:pt x="12" y="26"/>
                  </a:moveTo>
                  <a:lnTo>
                    <a:pt x="12" y="41"/>
                  </a:lnTo>
                  <a:lnTo>
                    <a:pt x="19" y="48"/>
                  </a:lnTo>
                  <a:lnTo>
                    <a:pt x="27" y="56"/>
                  </a:lnTo>
                  <a:lnTo>
                    <a:pt x="34" y="60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7" y="41"/>
                  </a:lnTo>
                  <a:lnTo>
                    <a:pt x="57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7" y="15"/>
                  </a:lnTo>
                  <a:lnTo>
                    <a:pt x="57" y="26"/>
                  </a:lnTo>
                  <a:lnTo>
                    <a:pt x="12" y="26"/>
                  </a:lnTo>
                  <a:close/>
                  <a:moveTo>
                    <a:pt x="12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59"/>
            <p:cNvSpPr>
              <a:spLocks noEditPoints="1"/>
            </p:cNvSpPr>
            <p:nvPr/>
          </p:nvSpPr>
          <p:spPr bwMode="auto">
            <a:xfrm>
              <a:off x="2315" y="2044"/>
              <a:ext cx="67" cy="105"/>
            </a:xfrm>
            <a:custGeom>
              <a:avLst/>
              <a:gdLst>
                <a:gd name="T0" fmla="*/ 45 w 67"/>
                <a:gd name="T1" fmla="*/ 94 h 105"/>
                <a:gd name="T2" fmla="*/ 41 w 67"/>
                <a:gd name="T3" fmla="*/ 97 h 105"/>
                <a:gd name="T4" fmla="*/ 37 w 67"/>
                <a:gd name="T5" fmla="*/ 101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4 h 105"/>
                <a:gd name="T14" fmla="*/ 4 w 67"/>
                <a:gd name="T15" fmla="*/ 86 h 105"/>
                <a:gd name="T16" fmla="*/ 0 w 67"/>
                <a:gd name="T17" fmla="*/ 71 h 105"/>
                <a:gd name="T18" fmla="*/ 4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4 h 105"/>
                <a:gd name="T26" fmla="*/ 34 w 67"/>
                <a:gd name="T27" fmla="*/ 34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4 h 105"/>
                <a:gd name="T64" fmla="*/ 60 w 67"/>
                <a:gd name="T65" fmla="*/ 94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4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4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9 h 105"/>
                <a:gd name="T108" fmla="*/ 19 w 67"/>
                <a:gd name="T109" fmla="*/ 86 h 105"/>
                <a:gd name="T110" fmla="*/ 26 w 67"/>
                <a:gd name="T111" fmla="*/ 94 h 105"/>
                <a:gd name="T112" fmla="*/ 34 w 67"/>
                <a:gd name="T113" fmla="*/ 94 h 105"/>
                <a:gd name="T114" fmla="*/ 41 w 67"/>
                <a:gd name="T115" fmla="*/ 94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4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4"/>
                  </a:lnTo>
                  <a:lnTo>
                    <a:pt x="4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4"/>
                  </a:lnTo>
                  <a:lnTo>
                    <a:pt x="34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4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60"/>
            <p:cNvSpPr>
              <a:spLocks/>
            </p:cNvSpPr>
            <p:nvPr/>
          </p:nvSpPr>
          <p:spPr bwMode="auto">
            <a:xfrm>
              <a:off x="2390" y="2044"/>
              <a:ext cx="38" cy="135"/>
            </a:xfrm>
            <a:custGeom>
              <a:avLst/>
              <a:gdLst>
                <a:gd name="T0" fmla="*/ 0 w 38"/>
                <a:gd name="T1" fmla="*/ 4 h 135"/>
                <a:gd name="T2" fmla="*/ 0 w 38"/>
                <a:gd name="T3" fmla="*/ 0 h 135"/>
                <a:gd name="T4" fmla="*/ 8 w 38"/>
                <a:gd name="T5" fmla="*/ 7 h 135"/>
                <a:gd name="T6" fmla="*/ 19 w 38"/>
                <a:gd name="T7" fmla="*/ 11 h 135"/>
                <a:gd name="T8" fmla="*/ 26 w 38"/>
                <a:gd name="T9" fmla="*/ 22 h 135"/>
                <a:gd name="T10" fmla="*/ 34 w 38"/>
                <a:gd name="T11" fmla="*/ 37 h 135"/>
                <a:gd name="T12" fmla="*/ 38 w 38"/>
                <a:gd name="T13" fmla="*/ 52 h 135"/>
                <a:gd name="T14" fmla="*/ 38 w 38"/>
                <a:gd name="T15" fmla="*/ 67 h 135"/>
                <a:gd name="T16" fmla="*/ 38 w 38"/>
                <a:gd name="T17" fmla="*/ 82 h 135"/>
                <a:gd name="T18" fmla="*/ 34 w 38"/>
                <a:gd name="T19" fmla="*/ 94 h 135"/>
                <a:gd name="T20" fmla="*/ 26 w 38"/>
                <a:gd name="T21" fmla="*/ 109 h 135"/>
                <a:gd name="T22" fmla="*/ 19 w 38"/>
                <a:gd name="T23" fmla="*/ 120 h 135"/>
                <a:gd name="T24" fmla="*/ 11 w 38"/>
                <a:gd name="T25" fmla="*/ 127 h 135"/>
                <a:gd name="T26" fmla="*/ 0 w 38"/>
                <a:gd name="T27" fmla="*/ 135 h 135"/>
                <a:gd name="T28" fmla="*/ 0 w 38"/>
                <a:gd name="T29" fmla="*/ 131 h 135"/>
                <a:gd name="T30" fmla="*/ 8 w 38"/>
                <a:gd name="T31" fmla="*/ 124 h 135"/>
                <a:gd name="T32" fmla="*/ 15 w 38"/>
                <a:gd name="T33" fmla="*/ 116 h 135"/>
                <a:gd name="T34" fmla="*/ 19 w 38"/>
                <a:gd name="T35" fmla="*/ 109 h 135"/>
                <a:gd name="T36" fmla="*/ 23 w 38"/>
                <a:gd name="T37" fmla="*/ 97 h 135"/>
                <a:gd name="T38" fmla="*/ 23 w 38"/>
                <a:gd name="T39" fmla="*/ 82 h 135"/>
                <a:gd name="T40" fmla="*/ 26 w 38"/>
                <a:gd name="T41" fmla="*/ 67 h 135"/>
                <a:gd name="T42" fmla="*/ 23 w 38"/>
                <a:gd name="T43" fmla="*/ 52 h 135"/>
                <a:gd name="T44" fmla="*/ 23 w 38"/>
                <a:gd name="T45" fmla="*/ 41 h 135"/>
                <a:gd name="T46" fmla="*/ 19 w 38"/>
                <a:gd name="T47" fmla="*/ 34 h 135"/>
                <a:gd name="T48" fmla="*/ 19 w 38"/>
                <a:gd name="T49" fmla="*/ 26 h 135"/>
                <a:gd name="T50" fmla="*/ 15 w 38"/>
                <a:gd name="T51" fmla="*/ 19 h 135"/>
                <a:gd name="T52" fmla="*/ 11 w 38"/>
                <a:gd name="T53" fmla="*/ 15 h 135"/>
                <a:gd name="T54" fmla="*/ 4 w 38"/>
                <a:gd name="T55" fmla="*/ 7 h 135"/>
                <a:gd name="T56" fmla="*/ 0 w 38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135"/>
                <a:gd name="T89" fmla="*/ 38 w 38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6" y="22"/>
                  </a:lnTo>
                  <a:lnTo>
                    <a:pt x="34" y="37"/>
                  </a:lnTo>
                  <a:lnTo>
                    <a:pt x="38" y="52"/>
                  </a:lnTo>
                  <a:lnTo>
                    <a:pt x="38" y="67"/>
                  </a:lnTo>
                  <a:lnTo>
                    <a:pt x="38" y="82"/>
                  </a:lnTo>
                  <a:lnTo>
                    <a:pt x="34" y="94"/>
                  </a:lnTo>
                  <a:lnTo>
                    <a:pt x="26" y="109"/>
                  </a:lnTo>
                  <a:lnTo>
                    <a:pt x="19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4"/>
                  </a:lnTo>
                  <a:lnTo>
                    <a:pt x="15" y="116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3" y="82"/>
                  </a:lnTo>
                  <a:lnTo>
                    <a:pt x="26" y="67"/>
                  </a:lnTo>
                  <a:lnTo>
                    <a:pt x="23" y="52"/>
                  </a:lnTo>
                  <a:lnTo>
                    <a:pt x="23" y="41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1"/>
            <p:cNvSpPr>
              <a:spLocks/>
            </p:cNvSpPr>
            <p:nvPr/>
          </p:nvSpPr>
          <p:spPr bwMode="auto">
            <a:xfrm>
              <a:off x="3332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62"/>
            <p:cNvSpPr>
              <a:spLocks noEditPoints="1"/>
            </p:cNvSpPr>
            <p:nvPr/>
          </p:nvSpPr>
          <p:spPr bwMode="auto">
            <a:xfrm>
              <a:off x="3444" y="2048"/>
              <a:ext cx="75" cy="97"/>
            </a:xfrm>
            <a:custGeom>
              <a:avLst/>
              <a:gdLst>
                <a:gd name="T0" fmla="*/ 26 w 75"/>
                <a:gd name="T1" fmla="*/ 52 h 97"/>
                <a:gd name="T2" fmla="*/ 26 w 75"/>
                <a:gd name="T3" fmla="*/ 82 h 97"/>
                <a:gd name="T4" fmla="*/ 26 w 75"/>
                <a:gd name="T5" fmla="*/ 90 h 97"/>
                <a:gd name="T6" fmla="*/ 30 w 75"/>
                <a:gd name="T7" fmla="*/ 93 h 97"/>
                <a:gd name="T8" fmla="*/ 34 w 75"/>
                <a:gd name="T9" fmla="*/ 97 h 97"/>
                <a:gd name="T10" fmla="*/ 38 w 75"/>
                <a:gd name="T11" fmla="*/ 97 h 97"/>
                <a:gd name="T12" fmla="*/ 41 w 75"/>
                <a:gd name="T13" fmla="*/ 97 h 97"/>
                <a:gd name="T14" fmla="*/ 41 w 75"/>
                <a:gd name="T15" fmla="*/ 97 h 97"/>
                <a:gd name="T16" fmla="*/ 0 w 75"/>
                <a:gd name="T17" fmla="*/ 97 h 97"/>
                <a:gd name="T18" fmla="*/ 0 w 75"/>
                <a:gd name="T19" fmla="*/ 97 h 97"/>
                <a:gd name="T20" fmla="*/ 4 w 75"/>
                <a:gd name="T21" fmla="*/ 97 h 97"/>
                <a:gd name="T22" fmla="*/ 8 w 75"/>
                <a:gd name="T23" fmla="*/ 97 h 97"/>
                <a:gd name="T24" fmla="*/ 11 w 75"/>
                <a:gd name="T25" fmla="*/ 93 h 97"/>
                <a:gd name="T26" fmla="*/ 11 w 75"/>
                <a:gd name="T27" fmla="*/ 90 h 97"/>
                <a:gd name="T28" fmla="*/ 11 w 75"/>
                <a:gd name="T29" fmla="*/ 82 h 97"/>
                <a:gd name="T30" fmla="*/ 11 w 75"/>
                <a:gd name="T31" fmla="*/ 15 h 97"/>
                <a:gd name="T32" fmla="*/ 11 w 75"/>
                <a:gd name="T33" fmla="*/ 7 h 97"/>
                <a:gd name="T34" fmla="*/ 11 w 75"/>
                <a:gd name="T35" fmla="*/ 3 h 97"/>
                <a:gd name="T36" fmla="*/ 8 w 75"/>
                <a:gd name="T37" fmla="*/ 0 h 97"/>
                <a:gd name="T38" fmla="*/ 4 w 75"/>
                <a:gd name="T39" fmla="*/ 0 h 97"/>
                <a:gd name="T40" fmla="*/ 0 w 75"/>
                <a:gd name="T41" fmla="*/ 0 h 97"/>
                <a:gd name="T42" fmla="*/ 0 w 75"/>
                <a:gd name="T43" fmla="*/ 0 h 97"/>
                <a:gd name="T44" fmla="*/ 38 w 75"/>
                <a:gd name="T45" fmla="*/ 0 h 97"/>
                <a:gd name="T46" fmla="*/ 49 w 75"/>
                <a:gd name="T47" fmla="*/ 0 h 97"/>
                <a:gd name="T48" fmla="*/ 56 w 75"/>
                <a:gd name="T49" fmla="*/ 3 h 97"/>
                <a:gd name="T50" fmla="*/ 64 w 75"/>
                <a:gd name="T51" fmla="*/ 3 h 97"/>
                <a:gd name="T52" fmla="*/ 71 w 75"/>
                <a:gd name="T53" fmla="*/ 11 h 97"/>
                <a:gd name="T54" fmla="*/ 75 w 75"/>
                <a:gd name="T55" fmla="*/ 18 h 97"/>
                <a:gd name="T56" fmla="*/ 75 w 75"/>
                <a:gd name="T57" fmla="*/ 26 h 97"/>
                <a:gd name="T58" fmla="*/ 75 w 75"/>
                <a:gd name="T59" fmla="*/ 37 h 97"/>
                <a:gd name="T60" fmla="*/ 68 w 75"/>
                <a:gd name="T61" fmla="*/ 45 h 97"/>
                <a:gd name="T62" fmla="*/ 56 w 75"/>
                <a:gd name="T63" fmla="*/ 52 h 97"/>
                <a:gd name="T64" fmla="*/ 45 w 75"/>
                <a:gd name="T65" fmla="*/ 52 h 97"/>
                <a:gd name="T66" fmla="*/ 41 w 75"/>
                <a:gd name="T67" fmla="*/ 52 h 97"/>
                <a:gd name="T68" fmla="*/ 38 w 75"/>
                <a:gd name="T69" fmla="*/ 52 h 97"/>
                <a:gd name="T70" fmla="*/ 30 w 75"/>
                <a:gd name="T71" fmla="*/ 52 h 97"/>
                <a:gd name="T72" fmla="*/ 26 w 75"/>
                <a:gd name="T73" fmla="*/ 52 h 97"/>
                <a:gd name="T74" fmla="*/ 26 w 75"/>
                <a:gd name="T75" fmla="*/ 48 h 97"/>
                <a:gd name="T76" fmla="*/ 30 w 75"/>
                <a:gd name="T77" fmla="*/ 48 h 97"/>
                <a:gd name="T78" fmla="*/ 34 w 75"/>
                <a:gd name="T79" fmla="*/ 48 h 97"/>
                <a:gd name="T80" fmla="*/ 38 w 75"/>
                <a:gd name="T81" fmla="*/ 48 h 97"/>
                <a:gd name="T82" fmla="*/ 38 w 75"/>
                <a:gd name="T83" fmla="*/ 48 h 97"/>
                <a:gd name="T84" fmla="*/ 45 w 75"/>
                <a:gd name="T85" fmla="*/ 48 h 97"/>
                <a:gd name="T86" fmla="*/ 53 w 75"/>
                <a:gd name="T87" fmla="*/ 41 h 97"/>
                <a:gd name="T88" fmla="*/ 56 w 75"/>
                <a:gd name="T89" fmla="*/ 37 h 97"/>
                <a:gd name="T90" fmla="*/ 60 w 75"/>
                <a:gd name="T91" fmla="*/ 26 h 97"/>
                <a:gd name="T92" fmla="*/ 56 w 75"/>
                <a:gd name="T93" fmla="*/ 22 h 97"/>
                <a:gd name="T94" fmla="*/ 56 w 75"/>
                <a:gd name="T95" fmla="*/ 15 h 97"/>
                <a:gd name="T96" fmla="*/ 53 w 75"/>
                <a:gd name="T97" fmla="*/ 11 h 97"/>
                <a:gd name="T98" fmla="*/ 49 w 75"/>
                <a:gd name="T99" fmla="*/ 7 h 97"/>
                <a:gd name="T100" fmla="*/ 41 w 75"/>
                <a:gd name="T101" fmla="*/ 3 h 97"/>
                <a:gd name="T102" fmla="*/ 38 w 75"/>
                <a:gd name="T103" fmla="*/ 3 h 97"/>
                <a:gd name="T104" fmla="*/ 34 w 75"/>
                <a:gd name="T105" fmla="*/ 3 h 97"/>
                <a:gd name="T106" fmla="*/ 26 w 75"/>
                <a:gd name="T107" fmla="*/ 3 h 97"/>
                <a:gd name="T108" fmla="*/ 26 w 75"/>
                <a:gd name="T109" fmla="*/ 48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7"/>
                <a:gd name="T167" fmla="*/ 75 w 75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7">
                  <a:moveTo>
                    <a:pt x="26" y="52"/>
                  </a:move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5" y="37"/>
                  </a:lnTo>
                  <a:lnTo>
                    <a:pt x="68" y="45"/>
                  </a:lnTo>
                  <a:lnTo>
                    <a:pt x="56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5" y="48"/>
                  </a:lnTo>
                  <a:lnTo>
                    <a:pt x="53" y="41"/>
                  </a:lnTo>
                  <a:lnTo>
                    <a:pt x="56" y="37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6" y="4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63"/>
            <p:cNvSpPr>
              <a:spLocks/>
            </p:cNvSpPr>
            <p:nvPr/>
          </p:nvSpPr>
          <p:spPr bwMode="auto">
            <a:xfrm>
              <a:off x="3530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23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64"/>
            <p:cNvSpPr>
              <a:spLocks/>
            </p:cNvSpPr>
            <p:nvPr/>
          </p:nvSpPr>
          <p:spPr bwMode="auto">
            <a:xfrm>
              <a:off x="3583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37 w 45"/>
                <a:gd name="T5" fmla="*/ 22 h 71"/>
                <a:gd name="T6" fmla="*/ 34 w 45"/>
                <a:gd name="T7" fmla="*/ 15 h 71"/>
                <a:gd name="T8" fmla="*/ 30 w 45"/>
                <a:gd name="T9" fmla="*/ 7 h 71"/>
                <a:gd name="T10" fmla="*/ 26 w 45"/>
                <a:gd name="T11" fmla="*/ 7 h 71"/>
                <a:gd name="T12" fmla="*/ 19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7 w 45"/>
                <a:gd name="T21" fmla="*/ 15 h 71"/>
                <a:gd name="T22" fmla="*/ 7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7 w 45"/>
                <a:gd name="T33" fmla="*/ 37 h 71"/>
                <a:gd name="T34" fmla="*/ 41 w 45"/>
                <a:gd name="T35" fmla="*/ 45 h 71"/>
                <a:gd name="T36" fmla="*/ 45 w 45"/>
                <a:gd name="T37" fmla="*/ 48 h 71"/>
                <a:gd name="T38" fmla="*/ 41 w 45"/>
                <a:gd name="T39" fmla="*/ 60 h 71"/>
                <a:gd name="T40" fmla="*/ 37 w 45"/>
                <a:gd name="T41" fmla="*/ 63 h 71"/>
                <a:gd name="T42" fmla="*/ 30 w 45"/>
                <a:gd name="T43" fmla="*/ 67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7 h 71"/>
                <a:gd name="T50" fmla="*/ 4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7 w 45"/>
                <a:gd name="T67" fmla="*/ 60 h 71"/>
                <a:gd name="T68" fmla="*/ 15 w 45"/>
                <a:gd name="T69" fmla="*/ 63 h 71"/>
                <a:gd name="T70" fmla="*/ 22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5 w 45"/>
                <a:gd name="T87" fmla="*/ 37 h 71"/>
                <a:gd name="T88" fmla="*/ 7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4 w 45"/>
                <a:gd name="T99" fmla="*/ 7 h 71"/>
                <a:gd name="T100" fmla="*/ 11 w 45"/>
                <a:gd name="T101" fmla="*/ 0 h 71"/>
                <a:gd name="T102" fmla="*/ 19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4 w 45"/>
                <a:gd name="T111" fmla="*/ 3 h 71"/>
                <a:gd name="T112" fmla="*/ 37 w 45"/>
                <a:gd name="T113" fmla="*/ 3 h 71"/>
                <a:gd name="T114" fmla="*/ 37 w 45"/>
                <a:gd name="T115" fmla="*/ 3 h 71"/>
                <a:gd name="T116" fmla="*/ 37 w 45"/>
                <a:gd name="T117" fmla="*/ 3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7" y="37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1" y="60"/>
                  </a:lnTo>
                  <a:lnTo>
                    <a:pt x="37" y="63"/>
                  </a:lnTo>
                  <a:lnTo>
                    <a:pt x="30" y="67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5"/>
            <p:cNvSpPr>
              <a:spLocks noEditPoints="1"/>
            </p:cNvSpPr>
            <p:nvPr/>
          </p:nvSpPr>
          <p:spPr bwMode="auto">
            <a:xfrm>
              <a:off x="3635" y="2078"/>
              <a:ext cx="64" cy="71"/>
            </a:xfrm>
            <a:custGeom>
              <a:avLst/>
              <a:gdLst>
                <a:gd name="T0" fmla="*/ 31 w 64"/>
                <a:gd name="T1" fmla="*/ 63 h 71"/>
                <a:gd name="T2" fmla="*/ 23 w 64"/>
                <a:gd name="T3" fmla="*/ 71 h 71"/>
                <a:gd name="T4" fmla="*/ 12 w 64"/>
                <a:gd name="T5" fmla="*/ 71 h 71"/>
                <a:gd name="T6" fmla="*/ 4 w 64"/>
                <a:gd name="T7" fmla="*/ 60 h 71"/>
                <a:gd name="T8" fmla="*/ 4 w 64"/>
                <a:gd name="T9" fmla="*/ 48 h 71"/>
                <a:gd name="T10" fmla="*/ 8 w 64"/>
                <a:gd name="T11" fmla="*/ 41 h 71"/>
                <a:gd name="T12" fmla="*/ 23 w 64"/>
                <a:gd name="T13" fmla="*/ 30 h 71"/>
                <a:gd name="T14" fmla="*/ 38 w 64"/>
                <a:gd name="T15" fmla="*/ 22 h 71"/>
                <a:gd name="T16" fmla="*/ 38 w 64"/>
                <a:gd name="T17" fmla="*/ 7 h 71"/>
                <a:gd name="T18" fmla="*/ 27 w 64"/>
                <a:gd name="T19" fmla="*/ 3 h 71"/>
                <a:gd name="T20" fmla="*/ 19 w 64"/>
                <a:gd name="T21" fmla="*/ 7 h 71"/>
                <a:gd name="T22" fmla="*/ 19 w 64"/>
                <a:gd name="T23" fmla="*/ 15 h 71"/>
                <a:gd name="T24" fmla="*/ 16 w 64"/>
                <a:gd name="T25" fmla="*/ 22 h 71"/>
                <a:gd name="T26" fmla="*/ 16 w 64"/>
                <a:gd name="T27" fmla="*/ 26 h 71"/>
                <a:gd name="T28" fmla="*/ 8 w 64"/>
                <a:gd name="T29" fmla="*/ 26 h 71"/>
                <a:gd name="T30" fmla="*/ 4 w 64"/>
                <a:gd name="T31" fmla="*/ 22 h 71"/>
                <a:gd name="T32" fmla="*/ 8 w 64"/>
                <a:gd name="T33" fmla="*/ 11 h 71"/>
                <a:gd name="T34" fmla="*/ 19 w 64"/>
                <a:gd name="T35" fmla="*/ 0 h 71"/>
                <a:gd name="T36" fmla="*/ 38 w 64"/>
                <a:gd name="T37" fmla="*/ 0 h 71"/>
                <a:gd name="T38" fmla="*/ 49 w 64"/>
                <a:gd name="T39" fmla="*/ 7 h 71"/>
                <a:gd name="T40" fmla="*/ 53 w 64"/>
                <a:gd name="T41" fmla="*/ 15 h 71"/>
                <a:gd name="T42" fmla="*/ 53 w 64"/>
                <a:gd name="T43" fmla="*/ 45 h 71"/>
                <a:gd name="T44" fmla="*/ 53 w 64"/>
                <a:gd name="T45" fmla="*/ 56 h 71"/>
                <a:gd name="T46" fmla="*/ 53 w 64"/>
                <a:gd name="T47" fmla="*/ 60 h 71"/>
                <a:gd name="T48" fmla="*/ 57 w 64"/>
                <a:gd name="T49" fmla="*/ 60 h 71"/>
                <a:gd name="T50" fmla="*/ 57 w 64"/>
                <a:gd name="T51" fmla="*/ 60 h 71"/>
                <a:gd name="T52" fmla="*/ 64 w 64"/>
                <a:gd name="T53" fmla="*/ 56 h 71"/>
                <a:gd name="T54" fmla="*/ 57 w 64"/>
                <a:gd name="T55" fmla="*/ 67 h 71"/>
                <a:gd name="T56" fmla="*/ 46 w 64"/>
                <a:gd name="T57" fmla="*/ 71 h 71"/>
                <a:gd name="T58" fmla="*/ 42 w 64"/>
                <a:gd name="T59" fmla="*/ 63 h 71"/>
                <a:gd name="T60" fmla="*/ 38 w 64"/>
                <a:gd name="T61" fmla="*/ 56 h 71"/>
                <a:gd name="T62" fmla="*/ 31 w 64"/>
                <a:gd name="T63" fmla="*/ 33 h 71"/>
                <a:gd name="T64" fmla="*/ 19 w 64"/>
                <a:gd name="T65" fmla="*/ 37 h 71"/>
                <a:gd name="T66" fmla="*/ 16 w 64"/>
                <a:gd name="T67" fmla="*/ 45 h 71"/>
                <a:gd name="T68" fmla="*/ 16 w 64"/>
                <a:gd name="T69" fmla="*/ 52 h 71"/>
                <a:gd name="T70" fmla="*/ 19 w 64"/>
                <a:gd name="T71" fmla="*/ 60 h 71"/>
                <a:gd name="T72" fmla="*/ 31 w 64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1"/>
                <a:gd name="T113" fmla="*/ 64 w 6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1">
                  <a:moveTo>
                    <a:pt x="38" y="60"/>
                  </a:moveTo>
                  <a:lnTo>
                    <a:pt x="31" y="63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6" y="37"/>
                  </a:lnTo>
                  <a:lnTo>
                    <a:pt x="23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22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61" y="60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57" y="67"/>
                  </a:lnTo>
                  <a:lnTo>
                    <a:pt x="46" y="71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38" y="60"/>
                  </a:lnTo>
                  <a:close/>
                  <a:moveTo>
                    <a:pt x="38" y="56"/>
                  </a:moveTo>
                  <a:lnTo>
                    <a:pt x="38" y="30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8" y="5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6"/>
            <p:cNvSpPr>
              <a:spLocks/>
            </p:cNvSpPr>
            <p:nvPr/>
          </p:nvSpPr>
          <p:spPr bwMode="auto">
            <a:xfrm>
              <a:off x="3703" y="2078"/>
              <a:ext cx="56" cy="71"/>
            </a:xfrm>
            <a:custGeom>
              <a:avLst/>
              <a:gdLst>
                <a:gd name="T0" fmla="*/ 56 w 56"/>
                <a:gd name="T1" fmla="*/ 41 h 71"/>
                <a:gd name="T2" fmla="*/ 53 w 56"/>
                <a:gd name="T3" fmla="*/ 56 h 71"/>
                <a:gd name="T4" fmla="*/ 45 w 56"/>
                <a:gd name="T5" fmla="*/ 63 h 71"/>
                <a:gd name="T6" fmla="*/ 38 w 56"/>
                <a:gd name="T7" fmla="*/ 67 h 71"/>
                <a:gd name="T8" fmla="*/ 30 w 56"/>
                <a:gd name="T9" fmla="*/ 71 h 71"/>
                <a:gd name="T10" fmla="*/ 19 w 56"/>
                <a:gd name="T11" fmla="*/ 67 h 71"/>
                <a:gd name="T12" fmla="*/ 11 w 56"/>
                <a:gd name="T13" fmla="*/ 60 h 71"/>
                <a:gd name="T14" fmla="*/ 4 w 56"/>
                <a:gd name="T15" fmla="*/ 52 h 71"/>
                <a:gd name="T16" fmla="*/ 4 w 56"/>
                <a:gd name="T17" fmla="*/ 45 h 71"/>
                <a:gd name="T18" fmla="*/ 0 w 56"/>
                <a:gd name="T19" fmla="*/ 33 h 71"/>
                <a:gd name="T20" fmla="*/ 4 w 56"/>
                <a:gd name="T21" fmla="*/ 26 h 71"/>
                <a:gd name="T22" fmla="*/ 4 w 56"/>
                <a:gd name="T23" fmla="*/ 18 h 71"/>
                <a:gd name="T24" fmla="*/ 11 w 56"/>
                <a:gd name="T25" fmla="*/ 11 h 71"/>
                <a:gd name="T26" fmla="*/ 19 w 56"/>
                <a:gd name="T27" fmla="*/ 3 h 71"/>
                <a:gd name="T28" fmla="*/ 34 w 56"/>
                <a:gd name="T29" fmla="*/ 0 h 71"/>
                <a:gd name="T30" fmla="*/ 41 w 56"/>
                <a:gd name="T31" fmla="*/ 0 h 71"/>
                <a:gd name="T32" fmla="*/ 49 w 56"/>
                <a:gd name="T33" fmla="*/ 3 h 71"/>
                <a:gd name="T34" fmla="*/ 53 w 56"/>
                <a:gd name="T35" fmla="*/ 11 h 71"/>
                <a:gd name="T36" fmla="*/ 53 w 56"/>
                <a:gd name="T37" fmla="*/ 15 h 71"/>
                <a:gd name="T38" fmla="*/ 53 w 56"/>
                <a:gd name="T39" fmla="*/ 18 h 71"/>
                <a:gd name="T40" fmla="*/ 53 w 56"/>
                <a:gd name="T41" fmla="*/ 18 h 71"/>
                <a:gd name="T42" fmla="*/ 49 w 56"/>
                <a:gd name="T43" fmla="*/ 22 h 71"/>
                <a:gd name="T44" fmla="*/ 49 w 56"/>
                <a:gd name="T45" fmla="*/ 22 h 71"/>
                <a:gd name="T46" fmla="*/ 45 w 56"/>
                <a:gd name="T47" fmla="*/ 22 h 71"/>
                <a:gd name="T48" fmla="*/ 41 w 56"/>
                <a:gd name="T49" fmla="*/ 18 h 71"/>
                <a:gd name="T50" fmla="*/ 41 w 56"/>
                <a:gd name="T51" fmla="*/ 18 h 71"/>
                <a:gd name="T52" fmla="*/ 41 w 56"/>
                <a:gd name="T53" fmla="*/ 15 h 71"/>
                <a:gd name="T54" fmla="*/ 38 w 56"/>
                <a:gd name="T55" fmla="*/ 11 h 71"/>
                <a:gd name="T56" fmla="*/ 38 w 56"/>
                <a:gd name="T57" fmla="*/ 7 h 71"/>
                <a:gd name="T58" fmla="*/ 34 w 56"/>
                <a:gd name="T59" fmla="*/ 7 h 71"/>
                <a:gd name="T60" fmla="*/ 30 w 56"/>
                <a:gd name="T61" fmla="*/ 3 h 71"/>
                <a:gd name="T62" fmla="*/ 23 w 56"/>
                <a:gd name="T63" fmla="*/ 7 h 71"/>
                <a:gd name="T64" fmla="*/ 19 w 56"/>
                <a:gd name="T65" fmla="*/ 11 h 71"/>
                <a:gd name="T66" fmla="*/ 15 w 56"/>
                <a:gd name="T67" fmla="*/ 18 h 71"/>
                <a:gd name="T68" fmla="*/ 15 w 56"/>
                <a:gd name="T69" fmla="*/ 30 h 71"/>
                <a:gd name="T70" fmla="*/ 15 w 56"/>
                <a:gd name="T71" fmla="*/ 41 h 71"/>
                <a:gd name="T72" fmla="*/ 19 w 56"/>
                <a:gd name="T73" fmla="*/ 48 h 71"/>
                <a:gd name="T74" fmla="*/ 26 w 56"/>
                <a:gd name="T75" fmla="*/ 56 h 71"/>
                <a:gd name="T76" fmla="*/ 34 w 56"/>
                <a:gd name="T77" fmla="*/ 60 h 71"/>
                <a:gd name="T78" fmla="*/ 41 w 56"/>
                <a:gd name="T79" fmla="*/ 56 h 71"/>
                <a:gd name="T80" fmla="*/ 49 w 56"/>
                <a:gd name="T81" fmla="*/ 52 h 71"/>
                <a:gd name="T82" fmla="*/ 53 w 56"/>
                <a:gd name="T83" fmla="*/ 48 h 71"/>
                <a:gd name="T84" fmla="*/ 56 w 56"/>
                <a:gd name="T85" fmla="*/ 41 h 71"/>
                <a:gd name="T86" fmla="*/ 56 w 56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71"/>
                <a:gd name="T134" fmla="*/ 56 w 56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71">
                  <a:moveTo>
                    <a:pt x="56" y="41"/>
                  </a:moveTo>
                  <a:lnTo>
                    <a:pt x="53" y="56"/>
                  </a:lnTo>
                  <a:lnTo>
                    <a:pt x="45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11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6" y="4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67"/>
            <p:cNvSpPr>
              <a:spLocks/>
            </p:cNvSpPr>
            <p:nvPr/>
          </p:nvSpPr>
          <p:spPr bwMode="auto">
            <a:xfrm>
              <a:off x="3767" y="2044"/>
              <a:ext cx="75" cy="101"/>
            </a:xfrm>
            <a:custGeom>
              <a:avLst/>
              <a:gdLst>
                <a:gd name="T0" fmla="*/ 22 w 75"/>
                <a:gd name="T1" fmla="*/ 64 h 101"/>
                <a:gd name="T2" fmla="*/ 45 w 75"/>
                <a:gd name="T3" fmla="*/ 45 h 101"/>
                <a:gd name="T4" fmla="*/ 49 w 75"/>
                <a:gd name="T5" fmla="*/ 41 h 101"/>
                <a:gd name="T6" fmla="*/ 49 w 75"/>
                <a:gd name="T7" fmla="*/ 41 h 101"/>
                <a:gd name="T8" fmla="*/ 45 w 75"/>
                <a:gd name="T9" fmla="*/ 37 h 101"/>
                <a:gd name="T10" fmla="*/ 45 w 75"/>
                <a:gd name="T11" fmla="*/ 37 h 101"/>
                <a:gd name="T12" fmla="*/ 71 w 75"/>
                <a:gd name="T13" fmla="*/ 37 h 101"/>
                <a:gd name="T14" fmla="*/ 64 w 75"/>
                <a:gd name="T15" fmla="*/ 37 h 101"/>
                <a:gd name="T16" fmla="*/ 52 w 75"/>
                <a:gd name="T17" fmla="*/ 45 h 101"/>
                <a:gd name="T18" fmla="*/ 52 w 75"/>
                <a:gd name="T19" fmla="*/ 82 h 101"/>
                <a:gd name="T20" fmla="*/ 64 w 75"/>
                <a:gd name="T21" fmla="*/ 94 h 101"/>
                <a:gd name="T22" fmla="*/ 67 w 75"/>
                <a:gd name="T23" fmla="*/ 97 h 101"/>
                <a:gd name="T24" fmla="*/ 75 w 75"/>
                <a:gd name="T25" fmla="*/ 101 h 101"/>
                <a:gd name="T26" fmla="*/ 45 w 75"/>
                <a:gd name="T27" fmla="*/ 101 h 101"/>
                <a:gd name="T28" fmla="*/ 45 w 75"/>
                <a:gd name="T29" fmla="*/ 101 h 101"/>
                <a:gd name="T30" fmla="*/ 49 w 75"/>
                <a:gd name="T31" fmla="*/ 97 h 101"/>
                <a:gd name="T32" fmla="*/ 49 w 75"/>
                <a:gd name="T33" fmla="*/ 94 h 101"/>
                <a:gd name="T34" fmla="*/ 22 w 75"/>
                <a:gd name="T35" fmla="*/ 64 h 101"/>
                <a:gd name="T36" fmla="*/ 22 w 75"/>
                <a:gd name="T37" fmla="*/ 94 h 101"/>
                <a:gd name="T38" fmla="*/ 26 w 75"/>
                <a:gd name="T39" fmla="*/ 97 h 101"/>
                <a:gd name="T40" fmla="*/ 30 w 75"/>
                <a:gd name="T41" fmla="*/ 101 h 101"/>
                <a:gd name="T42" fmla="*/ 34 w 75"/>
                <a:gd name="T43" fmla="*/ 101 h 101"/>
                <a:gd name="T44" fmla="*/ 0 w 75"/>
                <a:gd name="T45" fmla="*/ 101 h 101"/>
                <a:gd name="T46" fmla="*/ 7 w 75"/>
                <a:gd name="T47" fmla="*/ 101 h 101"/>
                <a:gd name="T48" fmla="*/ 11 w 75"/>
                <a:gd name="T49" fmla="*/ 97 h 101"/>
                <a:gd name="T50" fmla="*/ 11 w 75"/>
                <a:gd name="T51" fmla="*/ 86 h 101"/>
                <a:gd name="T52" fmla="*/ 11 w 75"/>
                <a:gd name="T53" fmla="*/ 15 h 101"/>
                <a:gd name="T54" fmla="*/ 11 w 75"/>
                <a:gd name="T55" fmla="*/ 7 h 101"/>
                <a:gd name="T56" fmla="*/ 7 w 75"/>
                <a:gd name="T57" fmla="*/ 7 h 101"/>
                <a:gd name="T58" fmla="*/ 4 w 75"/>
                <a:gd name="T59" fmla="*/ 7 h 101"/>
                <a:gd name="T60" fmla="*/ 0 w 75"/>
                <a:gd name="T61" fmla="*/ 7 h 101"/>
                <a:gd name="T62" fmla="*/ 22 w 75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1"/>
                <a:gd name="T98" fmla="*/ 75 w 75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1">
                  <a:moveTo>
                    <a:pt x="22" y="0"/>
                  </a:moveTo>
                  <a:lnTo>
                    <a:pt x="22" y="64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4" y="60"/>
                  </a:lnTo>
                  <a:lnTo>
                    <a:pt x="52" y="82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97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45" y="101"/>
                  </a:lnTo>
                  <a:lnTo>
                    <a:pt x="49" y="101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22" y="64"/>
                  </a:lnTo>
                  <a:lnTo>
                    <a:pt x="22" y="86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86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68"/>
            <p:cNvSpPr>
              <a:spLocks/>
            </p:cNvSpPr>
            <p:nvPr/>
          </p:nvSpPr>
          <p:spPr bwMode="auto">
            <a:xfrm>
              <a:off x="3849" y="2078"/>
              <a:ext cx="45" cy="71"/>
            </a:xfrm>
            <a:custGeom>
              <a:avLst/>
              <a:gdLst>
                <a:gd name="T0" fmla="*/ 42 w 45"/>
                <a:gd name="T1" fmla="*/ 0 h 71"/>
                <a:gd name="T2" fmla="*/ 42 w 45"/>
                <a:gd name="T3" fmla="*/ 22 h 71"/>
                <a:gd name="T4" fmla="*/ 38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7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2 w 45"/>
                <a:gd name="T17" fmla="*/ 7 h 71"/>
                <a:gd name="T18" fmla="*/ 12 w 45"/>
                <a:gd name="T19" fmla="*/ 11 h 71"/>
                <a:gd name="T20" fmla="*/ 12 w 45"/>
                <a:gd name="T21" fmla="*/ 15 h 71"/>
                <a:gd name="T22" fmla="*/ 12 w 45"/>
                <a:gd name="T23" fmla="*/ 18 h 71"/>
                <a:gd name="T24" fmla="*/ 12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12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7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7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8 w 45"/>
                <a:gd name="T99" fmla="*/ 7 h 71"/>
                <a:gd name="T100" fmla="*/ 12 w 45"/>
                <a:gd name="T101" fmla="*/ 0 h 71"/>
                <a:gd name="T102" fmla="*/ 23 w 45"/>
                <a:gd name="T103" fmla="*/ 0 h 71"/>
                <a:gd name="T104" fmla="*/ 27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38 w 45"/>
                <a:gd name="T119" fmla="*/ 0 h 71"/>
                <a:gd name="T120" fmla="*/ 42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2" y="0"/>
                  </a:moveTo>
                  <a:lnTo>
                    <a:pt x="42" y="22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7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69"/>
            <p:cNvSpPr>
              <a:spLocks/>
            </p:cNvSpPr>
            <p:nvPr/>
          </p:nvSpPr>
          <p:spPr bwMode="auto">
            <a:xfrm>
              <a:off x="3902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9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7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9 w 41"/>
                <a:gd name="T51" fmla="*/ 19 h 135"/>
                <a:gd name="T52" fmla="*/ 11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9" y="19"/>
                  </a:lnTo>
                  <a:lnTo>
                    <a:pt x="11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70"/>
            <p:cNvSpPr>
              <a:spLocks/>
            </p:cNvSpPr>
            <p:nvPr/>
          </p:nvSpPr>
          <p:spPr bwMode="auto">
            <a:xfrm>
              <a:off x="2574" y="240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86 w 109"/>
                <a:gd name="T5" fmla="*/ 79 h 101"/>
                <a:gd name="T6" fmla="*/ 86 w 109"/>
                <a:gd name="T7" fmla="*/ 19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4 h 101"/>
                <a:gd name="T14" fmla="*/ 79 w 109"/>
                <a:gd name="T15" fmla="*/ 4 h 101"/>
                <a:gd name="T16" fmla="*/ 75 w 109"/>
                <a:gd name="T17" fmla="*/ 4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4 h 101"/>
                <a:gd name="T24" fmla="*/ 105 w 109"/>
                <a:gd name="T25" fmla="*/ 4 h 101"/>
                <a:gd name="T26" fmla="*/ 97 w 109"/>
                <a:gd name="T27" fmla="*/ 4 h 101"/>
                <a:gd name="T28" fmla="*/ 94 w 109"/>
                <a:gd name="T29" fmla="*/ 7 h 101"/>
                <a:gd name="T30" fmla="*/ 94 w 109"/>
                <a:gd name="T31" fmla="*/ 11 h 101"/>
                <a:gd name="T32" fmla="*/ 94 w 109"/>
                <a:gd name="T33" fmla="*/ 19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3 h 101"/>
                <a:gd name="T42" fmla="*/ 26 w 109"/>
                <a:gd name="T43" fmla="*/ 94 h 101"/>
                <a:gd name="T44" fmla="*/ 26 w 109"/>
                <a:gd name="T45" fmla="*/ 98 h 101"/>
                <a:gd name="T46" fmla="*/ 30 w 109"/>
                <a:gd name="T47" fmla="*/ 98 h 101"/>
                <a:gd name="T48" fmla="*/ 37 w 109"/>
                <a:gd name="T49" fmla="*/ 101 h 101"/>
                <a:gd name="T50" fmla="*/ 37 w 109"/>
                <a:gd name="T51" fmla="*/ 101 h 101"/>
                <a:gd name="T52" fmla="*/ 37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86" y="79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3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7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71"/>
            <p:cNvSpPr>
              <a:spLocks noEditPoints="1"/>
            </p:cNvSpPr>
            <p:nvPr/>
          </p:nvSpPr>
          <p:spPr bwMode="auto">
            <a:xfrm>
              <a:off x="2686" y="2404"/>
              <a:ext cx="75" cy="101"/>
            </a:xfrm>
            <a:custGeom>
              <a:avLst/>
              <a:gdLst>
                <a:gd name="T0" fmla="*/ 27 w 75"/>
                <a:gd name="T1" fmla="*/ 52 h 101"/>
                <a:gd name="T2" fmla="*/ 27 w 75"/>
                <a:gd name="T3" fmla="*/ 83 h 101"/>
                <a:gd name="T4" fmla="*/ 27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2 w 75"/>
                <a:gd name="T13" fmla="*/ 101 h 101"/>
                <a:gd name="T14" fmla="*/ 42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2 w 75"/>
                <a:gd name="T25" fmla="*/ 94 h 101"/>
                <a:gd name="T26" fmla="*/ 12 w 75"/>
                <a:gd name="T27" fmla="*/ 90 h 101"/>
                <a:gd name="T28" fmla="*/ 12 w 75"/>
                <a:gd name="T29" fmla="*/ 83 h 101"/>
                <a:gd name="T30" fmla="*/ 12 w 75"/>
                <a:gd name="T31" fmla="*/ 19 h 101"/>
                <a:gd name="T32" fmla="*/ 12 w 75"/>
                <a:gd name="T33" fmla="*/ 11 h 101"/>
                <a:gd name="T34" fmla="*/ 12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4 w 75"/>
                <a:gd name="T45" fmla="*/ 0 h 101"/>
                <a:gd name="T46" fmla="*/ 49 w 75"/>
                <a:gd name="T47" fmla="*/ 0 h 101"/>
                <a:gd name="T48" fmla="*/ 57 w 75"/>
                <a:gd name="T49" fmla="*/ 4 h 101"/>
                <a:gd name="T50" fmla="*/ 64 w 75"/>
                <a:gd name="T51" fmla="*/ 7 h 101"/>
                <a:gd name="T52" fmla="*/ 72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7 w 75"/>
                <a:gd name="T63" fmla="*/ 52 h 101"/>
                <a:gd name="T64" fmla="*/ 45 w 75"/>
                <a:gd name="T65" fmla="*/ 56 h 101"/>
                <a:gd name="T66" fmla="*/ 42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7 w 75"/>
                <a:gd name="T73" fmla="*/ 52 h 101"/>
                <a:gd name="T74" fmla="*/ 27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38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7 w 75"/>
                <a:gd name="T89" fmla="*/ 37 h 101"/>
                <a:gd name="T90" fmla="*/ 57 w 75"/>
                <a:gd name="T91" fmla="*/ 30 h 101"/>
                <a:gd name="T92" fmla="*/ 57 w 75"/>
                <a:gd name="T93" fmla="*/ 22 h 101"/>
                <a:gd name="T94" fmla="*/ 57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2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7 w 75"/>
                <a:gd name="T107" fmla="*/ 7 h 101"/>
                <a:gd name="T108" fmla="*/ 27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7" y="52"/>
                  </a:moveTo>
                  <a:lnTo>
                    <a:pt x="27" y="83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3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7" y="52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7" y="52"/>
                  </a:lnTo>
                  <a:close/>
                  <a:moveTo>
                    <a:pt x="27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72"/>
            <p:cNvSpPr>
              <a:spLocks/>
            </p:cNvSpPr>
            <p:nvPr/>
          </p:nvSpPr>
          <p:spPr bwMode="auto">
            <a:xfrm>
              <a:off x="2773" y="240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32 h 135"/>
                <a:gd name="T6" fmla="*/ 22 w 41"/>
                <a:gd name="T7" fmla="*/ 124 h 135"/>
                <a:gd name="T8" fmla="*/ 11 w 41"/>
                <a:gd name="T9" fmla="*/ 113 h 135"/>
                <a:gd name="T10" fmla="*/ 7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6 h 135"/>
                <a:gd name="T18" fmla="*/ 3 w 41"/>
                <a:gd name="T19" fmla="*/ 41 h 135"/>
                <a:gd name="T20" fmla="*/ 11 w 41"/>
                <a:gd name="T21" fmla="*/ 30 h 135"/>
                <a:gd name="T22" fmla="*/ 18 w 41"/>
                <a:gd name="T23" fmla="*/ 19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3 w 41"/>
                <a:gd name="T31" fmla="*/ 11 h 135"/>
                <a:gd name="T32" fmla="*/ 26 w 41"/>
                <a:gd name="T33" fmla="*/ 19 h 135"/>
                <a:gd name="T34" fmla="*/ 18 w 41"/>
                <a:gd name="T35" fmla="*/ 26 h 135"/>
                <a:gd name="T36" fmla="*/ 15 w 41"/>
                <a:gd name="T37" fmla="*/ 41 h 135"/>
                <a:gd name="T38" fmla="*/ 15 w 41"/>
                <a:gd name="T39" fmla="*/ 53 h 135"/>
                <a:gd name="T40" fmla="*/ 15 w 41"/>
                <a:gd name="T41" fmla="*/ 68 h 135"/>
                <a:gd name="T42" fmla="*/ 15 w 41"/>
                <a:gd name="T43" fmla="*/ 83 h 135"/>
                <a:gd name="T44" fmla="*/ 15 w 41"/>
                <a:gd name="T45" fmla="*/ 94 h 135"/>
                <a:gd name="T46" fmla="*/ 18 w 41"/>
                <a:gd name="T47" fmla="*/ 105 h 135"/>
                <a:gd name="T48" fmla="*/ 22 w 41"/>
                <a:gd name="T49" fmla="*/ 113 h 135"/>
                <a:gd name="T50" fmla="*/ 22 w 41"/>
                <a:gd name="T51" fmla="*/ 117 h 135"/>
                <a:gd name="T52" fmla="*/ 30 w 41"/>
                <a:gd name="T53" fmla="*/ 124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32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11" y="30"/>
                  </a:lnTo>
                  <a:lnTo>
                    <a:pt x="18" y="19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18" y="26"/>
                  </a:lnTo>
                  <a:lnTo>
                    <a:pt x="15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8" y="105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73"/>
            <p:cNvSpPr>
              <a:spLocks/>
            </p:cNvSpPr>
            <p:nvPr/>
          </p:nvSpPr>
          <p:spPr bwMode="auto">
            <a:xfrm>
              <a:off x="2825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8 w 45"/>
                <a:gd name="T5" fmla="*/ 22 h 67"/>
                <a:gd name="T6" fmla="*/ 34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19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8 w 45"/>
                <a:gd name="T19" fmla="*/ 7 h 67"/>
                <a:gd name="T20" fmla="*/ 8 w 45"/>
                <a:gd name="T21" fmla="*/ 11 h 67"/>
                <a:gd name="T22" fmla="*/ 8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9 w 45"/>
                <a:gd name="T29" fmla="*/ 26 h 67"/>
                <a:gd name="T30" fmla="*/ 30 w 45"/>
                <a:gd name="T31" fmla="*/ 30 h 67"/>
                <a:gd name="T32" fmla="*/ 38 w 45"/>
                <a:gd name="T33" fmla="*/ 34 h 67"/>
                <a:gd name="T34" fmla="*/ 41 w 45"/>
                <a:gd name="T35" fmla="*/ 41 h 67"/>
                <a:gd name="T36" fmla="*/ 45 w 45"/>
                <a:gd name="T37" fmla="*/ 49 h 67"/>
                <a:gd name="T38" fmla="*/ 41 w 45"/>
                <a:gd name="T39" fmla="*/ 56 h 67"/>
                <a:gd name="T40" fmla="*/ 38 w 45"/>
                <a:gd name="T41" fmla="*/ 64 h 67"/>
                <a:gd name="T42" fmla="*/ 30 w 45"/>
                <a:gd name="T43" fmla="*/ 67 h 67"/>
                <a:gd name="T44" fmla="*/ 23 w 45"/>
                <a:gd name="T45" fmla="*/ 67 h 67"/>
                <a:gd name="T46" fmla="*/ 15 w 45"/>
                <a:gd name="T47" fmla="*/ 67 h 67"/>
                <a:gd name="T48" fmla="*/ 8 w 45"/>
                <a:gd name="T49" fmla="*/ 67 h 67"/>
                <a:gd name="T50" fmla="*/ 4 w 45"/>
                <a:gd name="T51" fmla="*/ 67 h 67"/>
                <a:gd name="T52" fmla="*/ 4 w 45"/>
                <a:gd name="T53" fmla="*/ 67 h 67"/>
                <a:gd name="T54" fmla="*/ 0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4 w 45"/>
                <a:gd name="T65" fmla="*/ 52 h 67"/>
                <a:gd name="T66" fmla="*/ 8 w 45"/>
                <a:gd name="T67" fmla="*/ 60 h 67"/>
                <a:gd name="T68" fmla="*/ 15 w 45"/>
                <a:gd name="T69" fmla="*/ 64 h 67"/>
                <a:gd name="T70" fmla="*/ 23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4 w 45"/>
                <a:gd name="T77" fmla="*/ 56 h 67"/>
                <a:gd name="T78" fmla="*/ 34 w 45"/>
                <a:gd name="T79" fmla="*/ 52 h 67"/>
                <a:gd name="T80" fmla="*/ 34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5 w 45"/>
                <a:gd name="T87" fmla="*/ 37 h 67"/>
                <a:gd name="T88" fmla="*/ 8 w 45"/>
                <a:gd name="T89" fmla="*/ 34 h 67"/>
                <a:gd name="T90" fmla="*/ 4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4 w 45"/>
                <a:gd name="T99" fmla="*/ 3 h 67"/>
                <a:gd name="T100" fmla="*/ 11 w 45"/>
                <a:gd name="T101" fmla="*/ 0 h 67"/>
                <a:gd name="T102" fmla="*/ 19 w 45"/>
                <a:gd name="T103" fmla="*/ 0 h 67"/>
                <a:gd name="T104" fmla="*/ 23 w 45"/>
                <a:gd name="T105" fmla="*/ 0 h 67"/>
                <a:gd name="T106" fmla="*/ 30 w 45"/>
                <a:gd name="T107" fmla="*/ 0 h 67"/>
                <a:gd name="T108" fmla="*/ 34 w 45"/>
                <a:gd name="T109" fmla="*/ 0 h 67"/>
                <a:gd name="T110" fmla="*/ 34 w 45"/>
                <a:gd name="T111" fmla="*/ 0 h 67"/>
                <a:gd name="T112" fmla="*/ 38 w 45"/>
                <a:gd name="T113" fmla="*/ 0 h 67"/>
                <a:gd name="T114" fmla="*/ 38 w 45"/>
                <a:gd name="T115" fmla="*/ 0 h 67"/>
                <a:gd name="T116" fmla="*/ 38 w 45"/>
                <a:gd name="T117" fmla="*/ 0 h 67"/>
                <a:gd name="T118" fmla="*/ 38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8" y="22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41" y="56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3" y="67"/>
                  </a:lnTo>
                  <a:lnTo>
                    <a:pt x="15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5" y="37"/>
                  </a:lnTo>
                  <a:lnTo>
                    <a:pt x="8" y="3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74"/>
            <p:cNvSpPr>
              <a:spLocks noEditPoints="1"/>
            </p:cNvSpPr>
            <p:nvPr/>
          </p:nvSpPr>
          <p:spPr bwMode="auto">
            <a:xfrm>
              <a:off x="2878" y="2438"/>
              <a:ext cx="63" cy="67"/>
            </a:xfrm>
            <a:custGeom>
              <a:avLst/>
              <a:gdLst>
                <a:gd name="T0" fmla="*/ 30 w 63"/>
                <a:gd name="T1" fmla="*/ 64 h 67"/>
                <a:gd name="T2" fmla="*/ 22 w 63"/>
                <a:gd name="T3" fmla="*/ 67 h 67"/>
                <a:gd name="T4" fmla="*/ 11 w 63"/>
                <a:gd name="T5" fmla="*/ 67 h 67"/>
                <a:gd name="T6" fmla="*/ 3 w 63"/>
                <a:gd name="T7" fmla="*/ 60 h 67"/>
                <a:gd name="T8" fmla="*/ 0 w 63"/>
                <a:gd name="T9" fmla="*/ 49 h 67"/>
                <a:gd name="T10" fmla="*/ 7 w 63"/>
                <a:gd name="T11" fmla="*/ 37 h 67"/>
                <a:gd name="T12" fmla="*/ 22 w 63"/>
                <a:gd name="T13" fmla="*/ 30 h 67"/>
                <a:gd name="T14" fmla="*/ 37 w 63"/>
                <a:gd name="T15" fmla="*/ 22 h 67"/>
                <a:gd name="T16" fmla="*/ 33 w 63"/>
                <a:gd name="T17" fmla="*/ 7 h 67"/>
                <a:gd name="T18" fmla="*/ 26 w 63"/>
                <a:gd name="T19" fmla="*/ 3 h 67"/>
                <a:gd name="T20" fmla="*/ 18 w 63"/>
                <a:gd name="T21" fmla="*/ 7 h 67"/>
                <a:gd name="T22" fmla="*/ 15 w 63"/>
                <a:gd name="T23" fmla="*/ 11 h 67"/>
                <a:gd name="T24" fmla="*/ 15 w 63"/>
                <a:gd name="T25" fmla="*/ 18 h 67"/>
                <a:gd name="T26" fmla="*/ 11 w 63"/>
                <a:gd name="T27" fmla="*/ 22 h 67"/>
                <a:gd name="T28" fmla="*/ 7 w 63"/>
                <a:gd name="T29" fmla="*/ 22 h 67"/>
                <a:gd name="T30" fmla="*/ 3 w 63"/>
                <a:gd name="T31" fmla="*/ 18 h 67"/>
                <a:gd name="T32" fmla="*/ 7 w 63"/>
                <a:gd name="T33" fmla="*/ 11 h 67"/>
                <a:gd name="T34" fmla="*/ 18 w 63"/>
                <a:gd name="T35" fmla="*/ 0 h 67"/>
                <a:gd name="T36" fmla="*/ 37 w 63"/>
                <a:gd name="T37" fmla="*/ 0 h 67"/>
                <a:gd name="T38" fmla="*/ 48 w 63"/>
                <a:gd name="T39" fmla="*/ 3 h 67"/>
                <a:gd name="T40" fmla="*/ 52 w 63"/>
                <a:gd name="T41" fmla="*/ 15 h 67"/>
                <a:gd name="T42" fmla="*/ 52 w 63"/>
                <a:gd name="T43" fmla="*/ 45 h 67"/>
                <a:gd name="T44" fmla="*/ 52 w 63"/>
                <a:gd name="T45" fmla="*/ 56 h 67"/>
                <a:gd name="T46" fmla="*/ 52 w 63"/>
                <a:gd name="T47" fmla="*/ 60 h 67"/>
                <a:gd name="T48" fmla="*/ 56 w 63"/>
                <a:gd name="T49" fmla="*/ 60 h 67"/>
                <a:gd name="T50" fmla="*/ 56 w 63"/>
                <a:gd name="T51" fmla="*/ 60 h 67"/>
                <a:gd name="T52" fmla="*/ 63 w 63"/>
                <a:gd name="T53" fmla="*/ 56 h 67"/>
                <a:gd name="T54" fmla="*/ 52 w 63"/>
                <a:gd name="T55" fmla="*/ 67 h 67"/>
                <a:gd name="T56" fmla="*/ 45 w 63"/>
                <a:gd name="T57" fmla="*/ 67 h 67"/>
                <a:gd name="T58" fmla="*/ 37 w 63"/>
                <a:gd name="T59" fmla="*/ 64 h 67"/>
                <a:gd name="T60" fmla="*/ 37 w 63"/>
                <a:gd name="T61" fmla="*/ 52 h 67"/>
                <a:gd name="T62" fmla="*/ 30 w 63"/>
                <a:gd name="T63" fmla="*/ 30 h 67"/>
                <a:gd name="T64" fmla="*/ 18 w 63"/>
                <a:gd name="T65" fmla="*/ 37 h 67"/>
                <a:gd name="T66" fmla="*/ 15 w 63"/>
                <a:gd name="T67" fmla="*/ 45 h 67"/>
                <a:gd name="T68" fmla="*/ 15 w 63"/>
                <a:gd name="T69" fmla="*/ 52 h 67"/>
                <a:gd name="T70" fmla="*/ 18 w 63"/>
                <a:gd name="T71" fmla="*/ 60 h 67"/>
                <a:gd name="T72" fmla="*/ 30 w 63"/>
                <a:gd name="T73" fmla="*/ 5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7"/>
                <a:gd name="T113" fmla="*/ 63 w 63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7">
                  <a:moveTo>
                    <a:pt x="37" y="56"/>
                  </a:moveTo>
                  <a:lnTo>
                    <a:pt x="30" y="64"/>
                  </a:lnTo>
                  <a:lnTo>
                    <a:pt x="26" y="67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7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52" y="67"/>
                  </a:lnTo>
                  <a:lnTo>
                    <a:pt x="45" y="67"/>
                  </a:lnTo>
                  <a:lnTo>
                    <a:pt x="41" y="67"/>
                  </a:lnTo>
                  <a:lnTo>
                    <a:pt x="37" y="64"/>
                  </a:lnTo>
                  <a:lnTo>
                    <a:pt x="37" y="56"/>
                  </a:lnTo>
                  <a:close/>
                  <a:moveTo>
                    <a:pt x="37" y="52"/>
                  </a:moveTo>
                  <a:lnTo>
                    <a:pt x="37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6"/>
                  </a:lnTo>
                  <a:lnTo>
                    <a:pt x="37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5"/>
            <p:cNvSpPr>
              <a:spLocks/>
            </p:cNvSpPr>
            <p:nvPr/>
          </p:nvSpPr>
          <p:spPr bwMode="auto">
            <a:xfrm>
              <a:off x="2945" y="2438"/>
              <a:ext cx="56" cy="67"/>
            </a:xfrm>
            <a:custGeom>
              <a:avLst/>
              <a:gdLst>
                <a:gd name="T0" fmla="*/ 56 w 56"/>
                <a:gd name="T1" fmla="*/ 41 h 67"/>
                <a:gd name="T2" fmla="*/ 53 w 56"/>
                <a:gd name="T3" fmla="*/ 52 h 67"/>
                <a:gd name="T4" fmla="*/ 45 w 56"/>
                <a:gd name="T5" fmla="*/ 60 h 67"/>
                <a:gd name="T6" fmla="*/ 38 w 56"/>
                <a:gd name="T7" fmla="*/ 67 h 67"/>
                <a:gd name="T8" fmla="*/ 30 w 56"/>
                <a:gd name="T9" fmla="*/ 67 h 67"/>
                <a:gd name="T10" fmla="*/ 19 w 56"/>
                <a:gd name="T11" fmla="*/ 67 h 67"/>
                <a:gd name="T12" fmla="*/ 8 w 56"/>
                <a:gd name="T13" fmla="*/ 60 h 67"/>
                <a:gd name="T14" fmla="*/ 4 w 56"/>
                <a:gd name="T15" fmla="*/ 52 h 67"/>
                <a:gd name="T16" fmla="*/ 0 w 56"/>
                <a:gd name="T17" fmla="*/ 45 h 67"/>
                <a:gd name="T18" fmla="*/ 0 w 56"/>
                <a:gd name="T19" fmla="*/ 34 h 67"/>
                <a:gd name="T20" fmla="*/ 4 w 56"/>
                <a:gd name="T21" fmla="*/ 22 h 67"/>
                <a:gd name="T22" fmla="*/ 4 w 56"/>
                <a:gd name="T23" fmla="*/ 15 h 67"/>
                <a:gd name="T24" fmla="*/ 11 w 56"/>
                <a:gd name="T25" fmla="*/ 7 h 67"/>
                <a:gd name="T26" fmla="*/ 19 w 56"/>
                <a:gd name="T27" fmla="*/ 0 h 67"/>
                <a:gd name="T28" fmla="*/ 34 w 56"/>
                <a:gd name="T29" fmla="*/ 0 h 67"/>
                <a:gd name="T30" fmla="*/ 41 w 56"/>
                <a:gd name="T31" fmla="*/ 0 h 67"/>
                <a:gd name="T32" fmla="*/ 49 w 56"/>
                <a:gd name="T33" fmla="*/ 3 h 67"/>
                <a:gd name="T34" fmla="*/ 53 w 56"/>
                <a:gd name="T35" fmla="*/ 7 h 67"/>
                <a:gd name="T36" fmla="*/ 53 w 56"/>
                <a:gd name="T37" fmla="*/ 15 h 67"/>
                <a:gd name="T38" fmla="*/ 53 w 56"/>
                <a:gd name="T39" fmla="*/ 15 h 67"/>
                <a:gd name="T40" fmla="*/ 53 w 56"/>
                <a:gd name="T41" fmla="*/ 18 h 67"/>
                <a:gd name="T42" fmla="*/ 49 w 56"/>
                <a:gd name="T43" fmla="*/ 18 h 67"/>
                <a:gd name="T44" fmla="*/ 49 w 56"/>
                <a:gd name="T45" fmla="*/ 18 h 67"/>
                <a:gd name="T46" fmla="*/ 45 w 56"/>
                <a:gd name="T47" fmla="*/ 18 h 67"/>
                <a:gd name="T48" fmla="*/ 41 w 56"/>
                <a:gd name="T49" fmla="*/ 18 h 67"/>
                <a:gd name="T50" fmla="*/ 41 w 56"/>
                <a:gd name="T51" fmla="*/ 15 h 67"/>
                <a:gd name="T52" fmla="*/ 41 w 56"/>
                <a:gd name="T53" fmla="*/ 11 h 67"/>
                <a:gd name="T54" fmla="*/ 38 w 56"/>
                <a:gd name="T55" fmla="*/ 7 h 67"/>
                <a:gd name="T56" fmla="*/ 38 w 56"/>
                <a:gd name="T57" fmla="*/ 3 h 67"/>
                <a:gd name="T58" fmla="*/ 34 w 56"/>
                <a:gd name="T59" fmla="*/ 3 h 67"/>
                <a:gd name="T60" fmla="*/ 30 w 56"/>
                <a:gd name="T61" fmla="*/ 3 h 67"/>
                <a:gd name="T62" fmla="*/ 23 w 56"/>
                <a:gd name="T63" fmla="*/ 3 h 67"/>
                <a:gd name="T64" fmla="*/ 19 w 56"/>
                <a:gd name="T65" fmla="*/ 7 h 67"/>
                <a:gd name="T66" fmla="*/ 15 w 56"/>
                <a:gd name="T67" fmla="*/ 15 h 67"/>
                <a:gd name="T68" fmla="*/ 15 w 56"/>
                <a:gd name="T69" fmla="*/ 26 h 67"/>
                <a:gd name="T70" fmla="*/ 15 w 56"/>
                <a:gd name="T71" fmla="*/ 37 h 67"/>
                <a:gd name="T72" fmla="*/ 19 w 56"/>
                <a:gd name="T73" fmla="*/ 49 h 67"/>
                <a:gd name="T74" fmla="*/ 26 w 56"/>
                <a:gd name="T75" fmla="*/ 52 h 67"/>
                <a:gd name="T76" fmla="*/ 34 w 56"/>
                <a:gd name="T77" fmla="*/ 56 h 67"/>
                <a:gd name="T78" fmla="*/ 41 w 56"/>
                <a:gd name="T79" fmla="*/ 56 h 67"/>
                <a:gd name="T80" fmla="*/ 49 w 56"/>
                <a:gd name="T81" fmla="*/ 52 h 67"/>
                <a:gd name="T82" fmla="*/ 53 w 56"/>
                <a:gd name="T83" fmla="*/ 49 h 67"/>
                <a:gd name="T84" fmla="*/ 56 w 56"/>
                <a:gd name="T85" fmla="*/ 37 h 67"/>
                <a:gd name="T86" fmla="*/ 56 w 56"/>
                <a:gd name="T87" fmla="*/ 41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67"/>
                <a:gd name="T134" fmla="*/ 56 w 56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67">
                  <a:moveTo>
                    <a:pt x="56" y="41"/>
                  </a:moveTo>
                  <a:lnTo>
                    <a:pt x="53" y="52"/>
                  </a:lnTo>
                  <a:lnTo>
                    <a:pt x="45" y="60"/>
                  </a:lnTo>
                  <a:lnTo>
                    <a:pt x="38" y="67"/>
                  </a:lnTo>
                  <a:lnTo>
                    <a:pt x="30" y="67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7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26"/>
                  </a:lnTo>
                  <a:lnTo>
                    <a:pt x="15" y="37"/>
                  </a:lnTo>
                  <a:lnTo>
                    <a:pt x="19" y="49"/>
                  </a:lnTo>
                  <a:lnTo>
                    <a:pt x="26" y="52"/>
                  </a:lnTo>
                  <a:lnTo>
                    <a:pt x="34" y="56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9"/>
                  </a:lnTo>
                  <a:lnTo>
                    <a:pt x="56" y="37"/>
                  </a:lnTo>
                  <a:lnTo>
                    <a:pt x="56" y="4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76"/>
            <p:cNvSpPr>
              <a:spLocks/>
            </p:cNvSpPr>
            <p:nvPr/>
          </p:nvSpPr>
          <p:spPr bwMode="auto">
            <a:xfrm>
              <a:off x="3009" y="2400"/>
              <a:ext cx="75" cy="105"/>
            </a:xfrm>
            <a:custGeom>
              <a:avLst/>
              <a:gdLst>
                <a:gd name="T0" fmla="*/ 23 w 75"/>
                <a:gd name="T1" fmla="*/ 68 h 105"/>
                <a:gd name="T2" fmla="*/ 45 w 75"/>
                <a:gd name="T3" fmla="*/ 49 h 105"/>
                <a:gd name="T4" fmla="*/ 49 w 75"/>
                <a:gd name="T5" fmla="*/ 45 h 105"/>
                <a:gd name="T6" fmla="*/ 49 w 75"/>
                <a:gd name="T7" fmla="*/ 41 h 105"/>
                <a:gd name="T8" fmla="*/ 45 w 75"/>
                <a:gd name="T9" fmla="*/ 41 h 105"/>
                <a:gd name="T10" fmla="*/ 41 w 75"/>
                <a:gd name="T11" fmla="*/ 38 h 105"/>
                <a:gd name="T12" fmla="*/ 71 w 75"/>
                <a:gd name="T13" fmla="*/ 38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7 h 105"/>
                <a:gd name="T20" fmla="*/ 64 w 75"/>
                <a:gd name="T21" fmla="*/ 98 h 105"/>
                <a:gd name="T22" fmla="*/ 68 w 75"/>
                <a:gd name="T23" fmla="*/ 102 h 105"/>
                <a:gd name="T24" fmla="*/ 75 w 75"/>
                <a:gd name="T25" fmla="*/ 102 h 105"/>
                <a:gd name="T26" fmla="*/ 41 w 75"/>
                <a:gd name="T27" fmla="*/ 105 h 105"/>
                <a:gd name="T28" fmla="*/ 45 w 75"/>
                <a:gd name="T29" fmla="*/ 102 h 105"/>
                <a:gd name="T30" fmla="*/ 49 w 75"/>
                <a:gd name="T31" fmla="*/ 102 h 105"/>
                <a:gd name="T32" fmla="*/ 49 w 75"/>
                <a:gd name="T33" fmla="*/ 98 h 105"/>
                <a:gd name="T34" fmla="*/ 23 w 75"/>
                <a:gd name="T35" fmla="*/ 68 h 105"/>
                <a:gd name="T36" fmla="*/ 23 w 75"/>
                <a:gd name="T37" fmla="*/ 94 h 105"/>
                <a:gd name="T38" fmla="*/ 26 w 75"/>
                <a:gd name="T39" fmla="*/ 102 h 105"/>
                <a:gd name="T40" fmla="*/ 30 w 75"/>
                <a:gd name="T41" fmla="*/ 102 h 105"/>
                <a:gd name="T42" fmla="*/ 34 w 75"/>
                <a:gd name="T43" fmla="*/ 105 h 105"/>
                <a:gd name="T44" fmla="*/ 0 w 75"/>
                <a:gd name="T45" fmla="*/ 105 h 105"/>
                <a:gd name="T46" fmla="*/ 7 w 75"/>
                <a:gd name="T47" fmla="*/ 102 h 105"/>
                <a:gd name="T48" fmla="*/ 11 w 75"/>
                <a:gd name="T49" fmla="*/ 98 h 105"/>
                <a:gd name="T50" fmla="*/ 11 w 75"/>
                <a:gd name="T51" fmla="*/ 90 h 105"/>
                <a:gd name="T52" fmla="*/ 11 w 75"/>
                <a:gd name="T53" fmla="*/ 19 h 105"/>
                <a:gd name="T54" fmla="*/ 11 w 75"/>
                <a:gd name="T55" fmla="*/ 11 h 105"/>
                <a:gd name="T56" fmla="*/ 7 w 75"/>
                <a:gd name="T57" fmla="*/ 8 h 105"/>
                <a:gd name="T58" fmla="*/ 4 w 75"/>
                <a:gd name="T59" fmla="*/ 8 h 105"/>
                <a:gd name="T60" fmla="*/ 0 w 75"/>
                <a:gd name="T61" fmla="*/ 8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8"/>
                  </a:lnTo>
                  <a:lnTo>
                    <a:pt x="41" y="53"/>
                  </a:lnTo>
                  <a:lnTo>
                    <a:pt x="45" y="49"/>
                  </a:lnTo>
                  <a:lnTo>
                    <a:pt x="49" y="45"/>
                  </a:lnTo>
                  <a:lnTo>
                    <a:pt x="49" y="41"/>
                  </a:lnTo>
                  <a:lnTo>
                    <a:pt x="45" y="41"/>
                  </a:lnTo>
                  <a:lnTo>
                    <a:pt x="41" y="38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7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49" y="98"/>
                  </a:lnTo>
                  <a:lnTo>
                    <a:pt x="45" y="94"/>
                  </a:lnTo>
                  <a:lnTo>
                    <a:pt x="23" y="68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77"/>
            <p:cNvSpPr>
              <a:spLocks/>
            </p:cNvSpPr>
            <p:nvPr/>
          </p:nvSpPr>
          <p:spPr bwMode="auto">
            <a:xfrm>
              <a:off x="3092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7 w 45"/>
                <a:gd name="T5" fmla="*/ 22 h 67"/>
                <a:gd name="T6" fmla="*/ 37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22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11 w 45"/>
                <a:gd name="T19" fmla="*/ 7 h 67"/>
                <a:gd name="T20" fmla="*/ 7 w 45"/>
                <a:gd name="T21" fmla="*/ 11 h 67"/>
                <a:gd name="T22" fmla="*/ 11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8 w 45"/>
                <a:gd name="T29" fmla="*/ 26 h 67"/>
                <a:gd name="T30" fmla="*/ 30 w 45"/>
                <a:gd name="T31" fmla="*/ 30 h 67"/>
                <a:gd name="T32" fmla="*/ 37 w 45"/>
                <a:gd name="T33" fmla="*/ 34 h 67"/>
                <a:gd name="T34" fmla="*/ 45 w 45"/>
                <a:gd name="T35" fmla="*/ 41 h 67"/>
                <a:gd name="T36" fmla="*/ 45 w 45"/>
                <a:gd name="T37" fmla="*/ 49 h 67"/>
                <a:gd name="T38" fmla="*/ 45 w 45"/>
                <a:gd name="T39" fmla="*/ 56 h 67"/>
                <a:gd name="T40" fmla="*/ 37 w 45"/>
                <a:gd name="T41" fmla="*/ 64 h 67"/>
                <a:gd name="T42" fmla="*/ 30 w 45"/>
                <a:gd name="T43" fmla="*/ 67 h 67"/>
                <a:gd name="T44" fmla="*/ 22 w 45"/>
                <a:gd name="T45" fmla="*/ 67 h 67"/>
                <a:gd name="T46" fmla="*/ 15 w 45"/>
                <a:gd name="T47" fmla="*/ 67 h 67"/>
                <a:gd name="T48" fmla="*/ 7 w 45"/>
                <a:gd name="T49" fmla="*/ 67 h 67"/>
                <a:gd name="T50" fmla="*/ 7 w 45"/>
                <a:gd name="T51" fmla="*/ 67 h 67"/>
                <a:gd name="T52" fmla="*/ 3 w 45"/>
                <a:gd name="T53" fmla="*/ 67 h 67"/>
                <a:gd name="T54" fmla="*/ 3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3 w 45"/>
                <a:gd name="T65" fmla="*/ 52 h 67"/>
                <a:gd name="T66" fmla="*/ 11 w 45"/>
                <a:gd name="T67" fmla="*/ 60 h 67"/>
                <a:gd name="T68" fmla="*/ 15 w 45"/>
                <a:gd name="T69" fmla="*/ 64 h 67"/>
                <a:gd name="T70" fmla="*/ 22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3 w 45"/>
                <a:gd name="T77" fmla="*/ 56 h 67"/>
                <a:gd name="T78" fmla="*/ 33 w 45"/>
                <a:gd name="T79" fmla="*/ 52 h 67"/>
                <a:gd name="T80" fmla="*/ 33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8 w 45"/>
                <a:gd name="T87" fmla="*/ 37 h 67"/>
                <a:gd name="T88" fmla="*/ 7 w 45"/>
                <a:gd name="T89" fmla="*/ 34 h 67"/>
                <a:gd name="T90" fmla="*/ 3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7 w 45"/>
                <a:gd name="T99" fmla="*/ 3 h 67"/>
                <a:gd name="T100" fmla="*/ 11 w 45"/>
                <a:gd name="T101" fmla="*/ 0 h 67"/>
                <a:gd name="T102" fmla="*/ 22 w 45"/>
                <a:gd name="T103" fmla="*/ 0 h 67"/>
                <a:gd name="T104" fmla="*/ 26 w 45"/>
                <a:gd name="T105" fmla="*/ 0 h 67"/>
                <a:gd name="T106" fmla="*/ 30 w 45"/>
                <a:gd name="T107" fmla="*/ 0 h 67"/>
                <a:gd name="T108" fmla="*/ 33 w 45"/>
                <a:gd name="T109" fmla="*/ 0 h 67"/>
                <a:gd name="T110" fmla="*/ 33 w 45"/>
                <a:gd name="T111" fmla="*/ 0 h 67"/>
                <a:gd name="T112" fmla="*/ 37 w 45"/>
                <a:gd name="T113" fmla="*/ 0 h 67"/>
                <a:gd name="T114" fmla="*/ 37 w 45"/>
                <a:gd name="T115" fmla="*/ 0 h 67"/>
                <a:gd name="T116" fmla="*/ 37 w 45"/>
                <a:gd name="T117" fmla="*/ 0 h 67"/>
                <a:gd name="T118" fmla="*/ 37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5" y="41"/>
                  </a:lnTo>
                  <a:lnTo>
                    <a:pt x="45" y="49"/>
                  </a:lnTo>
                  <a:lnTo>
                    <a:pt x="45" y="56"/>
                  </a:lnTo>
                  <a:lnTo>
                    <a:pt x="37" y="64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5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8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78"/>
            <p:cNvSpPr>
              <a:spLocks/>
            </p:cNvSpPr>
            <p:nvPr/>
          </p:nvSpPr>
          <p:spPr bwMode="auto">
            <a:xfrm>
              <a:off x="3144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8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8 w 41"/>
                <a:gd name="T31" fmla="*/ 128 h 135"/>
                <a:gd name="T32" fmla="*/ 15 w 41"/>
                <a:gd name="T33" fmla="*/ 120 h 135"/>
                <a:gd name="T34" fmla="*/ 23 w 41"/>
                <a:gd name="T35" fmla="*/ 109 h 135"/>
                <a:gd name="T36" fmla="*/ 23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8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8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3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79"/>
            <p:cNvSpPr>
              <a:spLocks noEditPoints="1"/>
            </p:cNvSpPr>
            <p:nvPr/>
          </p:nvSpPr>
          <p:spPr bwMode="auto">
            <a:xfrm>
              <a:off x="4041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3 w 75"/>
                <a:gd name="T9" fmla="*/ 98 h 101"/>
                <a:gd name="T10" fmla="*/ 37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3 w 75"/>
                <a:gd name="T21" fmla="*/ 101 h 101"/>
                <a:gd name="T22" fmla="*/ 7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7 w 75"/>
                <a:gd name="T37" fmla="*/ 4 h 101"/>
                <a:gd name="T38" fmla="*/ 3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3 w 75"/>
                <a:gd name="T45" fmla="*/ 0 h 101"/>
                <a:gd name="T46" fmla="*/ 48 w 75"/>
                <a:gd name="T47" fmla="*/ 0 h 101"/>
                <a:gd name="T48" fmla="*/ 56 w 75"/>
                <a:gd name="T49" fmla="*/ 4 h 101"/>
                <a:gd name="T50" fmla="*/ 63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7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7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3 w 75"/>
                <a:gd name="T79" fmla="*/ 52 h 101"/>
                <a:gd name="T80" fmla="*/ 37 w 75"/>
                <a:gd name="T81" fmla="*/ 52 h 101"/>
                <a:gd name="T82" fmla="*/ 37 w 75"/>
                <a:gd name="T83" fmla="*/ 52 h 101"/>
                <a:gd name="T84" fmla="*/ 45 w 75"/>
                <a:gd name="T85" fmla="*/ 49 h 101"/>
                <a:gd name="T86" fmla="*/ 52 w 75"/>
                <a:gd name="T87" fmla="*/ 45 h 101"/>
                <a:gd name="T88" fmla="*/ 56 w 75"/>
                <a:gd name="T89" fmla="*/ 37 h 101"/>
                <a:gd name="T90" fmla="*/ 56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2 w 75"/>
                <a:gd name="T97" fmla="*/ 11 h 101"/>
                <a:gd name="T98" fmla="*/ 48 w 75"/>
                <a:gd name="T99" fmla="*/ 7 h 101"/>
                <a:gd name="T100" fmla="*/ 41 w 75"/>
                <a:gd name="T101" fmla="*/ 7 h 101"/>
                <a:gd name="T102" fmla="*/ 37 w 75"/>
                <a:gd name="T103" fmla="*/ 7 h 101"/>
                <a:gd name="T104" fmla="*/ 33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7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45" y="49"/>
                  </a:lnTo>
                  <a:lnTo>
                    <a:pt x="52" y="45"/>
                  </a:lnTo>
                  <a:lnTo>
                    <a:pt x="56" y="37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80"/>
            <p:cNvSpPr>
              <a:spLocks noEditPoints="1"/>
            </p:cNvSpPr>
            <p:nvPr/>
          </p:nvSpPr>
          <p:spPr bwMode="auto">
            <a:xfrm>
              <a:off x="4123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8 w 75"/>
                <a:gd name="T45" fmla="*/ 0 h 101"/>
                <a:gd name="T46" fmla="*/ 49 w 75"/>
                <a:gd name="T47" fmla="*/ 0 h 101"/>
                <a:gd name="T48" fmla="*/ 56 w 75"/>
                <a:gd name="T49" fmla="*/ 4 h 101"/>
                <a:gd name="T50" fmla="*/ 64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41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6 w 75"/>
                <a:gd name="T89" fmla="*/ 37 h 101"/>
                <a:gd name="T90" fmla="*/ 60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1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6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81"/>
            <p:cNvSpPr>
              <a:spLocks/>
            </p:cNvSpPr>
            <p:nvPr/>
          </p:nvSpPr>
          <p:spPr bwMode="auto">
            <a:xfrm>
              <a:off x="4209" y="2400"/>
              <a:ext cx="42" cy="135"/>
            </a:xfrm>
            <a:custGeom>
              <a:avLst/>
              <a:gdLst>
                <a:gd name="T0" fmla="*/ 42 w 42"/>
                <a:gd name="T1" fmla="*/ 132 h 135"/>
                <a:gd name="T2" fmla="*/ 42 w 42"/>
                <a:gd name="T3" fmla="*/ 135 h 135"/>
                <a:gd name="T4" fmla="*/ 30 w 42"/>
                <a:gd name="T5" fmla="*/ 132 h 135"/>
                <a:gd name="T6" fmla="*/ 23 w 42"/>
                <a:gd name="T7" fmla="*/ 124 h 135"/>
                <a:gd name="T8" fmla="*/ 12 w 42"/>
                <a:gd name="T9" fmla="*/ 113 h 135"/>
                <a:gd name="T10" fmla="*/ 8 w 42"/>
                <a:gd name="T11" fmla="*/ 98 h 135"/>
                <a:gd name="T12" fmla="*/ 0 w 42"/>
                <a:gd name="T13" fmla="*/ 83 h 135"/>
                <a:gd name="T14" fmla="*/ 0 w 42"/>
                <a:gd name="T15" fmla="*/ 68 h 135"/>
                <a:gd name="T16" fmla="*/ 0 w 42"/>
                <a:gd name="T17" fmla="*/ 56 h 135"/>
                <a:gd name="T18" fmla="*/ 4 w 42"/>
                <a:gd name="T19" fmla="*/ 41 h 135"/>
                <a:gd name="T20" fmla="*/ 12 w 42"/>
                <a:gd name="T21" fmla="*/ 30 h 135"/>
                <a:gd name="T22" fmla="*/ 19 w 42"/>
                <a:gd name="T23" fmla="*/ 19 h 135"/>
                <a:gd name="T24" fmla="*/ 30 w 42"/>
                <a:gd name="T25" fmla="*/ 8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11 h 135"/>
                <a:gd name="T32" fmla="*/ 27 w 42"/>
                <a:gd name="T33" fmla="*/ 19 h 135"/>
                <a:gd name="T34" fmla="*/ 23 w 42"/>
                <a:gd name="T35" fmla="*/ 26 h 135"/>
                <a:gd name="T36" fmla="*/ 19 w 42"/>
                <a:gd name="T37" fmla="*/ 41 h 135"/>
                <a:gd name="T38" fmla="*/ 15 w 42"/>
                <a:gd name="T39" fmla="*/ 53 h 135"/>
                <a:gd name="T40" fmla="*/ 15 w 42"/>
                <a:gd name="T41" fmla="*/ 68 h 135"/>
                <a:gd name="T42" fmla="*/ 15 w 42"/>
                <a:gd name="T43" fmla="*/ 83 h 135"/>
                <a:gd name="T44" fmla="*/ 15 w 42"/>
                <a:gd name="T45" fmla="*/ 94 h 135"/>
                <a:gd name="T46" fmla="*/ 19 w 42"/>
                <a:gd name="T47" fmla="*/ 105 h 135"/>
                <a:gd name="T48" fmla="*/ 23 w 42"/>
                <a:gd name="T49" fmla="*/ 113 h 135"/>
                <a:gd name="T50" fmla="*/ 27 w 42"/>
                <a:gd name="T51" fmla="*/ 117 h 135"/>
                <a:gd name="T52" fmla="*/ 30 w 42"/>
                <a:gd name="T53" fmla="*/ 124 h 135"/>
                <a:gd name="T54" fmla="*/ 34 w 42"/>
                <a:gd name="T55" fmla="*/ 128 h 135"/>
                <a:gd name="T56" fmla="*/ 42 w 42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2"/>
                  </a:moveTo>
                  <a:lnTo>
                    <a:pt x="42" y="135"/>
                  </a:lnTo>
                  <a:lnTo>
                    <a:pt x="30" y="132"/>
                  </a:lnTo>
                  <a:lnTo>
                    <a:pt x="23" y="124"/>
                  </a:lnTo>
                  <a:lnTo>
                    <a:pt x="12" y="113"/>
                  </a:lnTo>
                  <a:lnTo>
                    <a:pt x="8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2" y="30"/>
                  </a:lnTo>
                  <a:lnTo>
                    <a:pt x="19" y="19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11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9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42" y="1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82"/>
            <p:cNvSpPr>
              <a:spLocks noEditPoints="1"/>
            </p:cNvSpPr>
            <p:nvPr/>
          </p:nvSpPr>
          <p:spPr bwMode="auto">
            <a:xfrm>
              <a:off x="4258" y="2400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7 w 34"/>
                <a:gd name="T9" fmla="*/ 8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8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8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8 h 105"/>
                <a:gd name="T42" fmla="*/ 27 w 34"/>
                <a:gd name="T43" fmla="*/ 102 h 105"/>
                <a:gd name="T44" fmla="*/ 27 w 34"/>
                <a:gd name="T45" fmla="*/ 102 h 105"/>
                <a:gd name="T46" fmla="*/ 30 w 34"/>
                <a:gd name="T47" fmla="*/ 102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2 h 105"/>
                <a:gd name="T58" fmla="*/ 8 w 34"/>
                <a:gd name="T59" fmla="*/ 102 h 105"/>
                <a:gd name="T60" fmla="*/ 8 w 34"/>
                <a:gd name="T61" fmla="*/ 102 h 105"/>
                <a:gd name="T62" fmla="*/ 11 w 34"/>
                <a:gd name="T63" fmla="*/ 98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8 h 105"/>
                <a:gd name="T90" fmla="*/ 23 w 34"/>
                <a:gd name="T91" fmla="*/ 38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8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8"/>
                  </a:lnTo>
                  <a:lnTo>
                    <a:pt x="23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83"/>
            <p:cNvSpPr>
              <a:spLocks/>
            </p:cNvSpPr>
            <p:nvPr/>
          </p:nvSpPr>
          <p:spPr bwMode="auto">
            <a:xfrm>
              <a:off x="4296" y="2438"/>
              <a:ext cx="75" cy="67"/>
            </a:xfrm>
            <a:custGeom>
              <a:avLst/>
              <a:gdLst>
                <a:gd name="T0" fmla="*/ 22 w 75"/>
                <a:gd name="T1" fmla="*/ 15 h 67"/>
                <a:gd name="T2" fmla="*/ 30 w 75"/>
                <a:gd name="T3" fmla="*/ 3 h 67"/>
                <a:gd name="T4" fmla="*/ 37 w 75"/>
                <a:gd name="T5" fmla="*/ 0 h 67"/>
                <a:gd name="T6" fmla="*/ 45 w 75"/>
                <a:gd name="T7" fmla="*/ 0 h 67"/>
                <a:gd name="T8" fmla="*/ 52 w 75"/>
                <a:gd name="T9" fmla="*/ 0 h 67"/>
                <a:gd name="T10" fmla="*/ 56 w 75"/>
                <a:gd name="T11" fmla="*/ 0 h 67"/>
                <a:gd name="T12" fmla="*/ 60 w 75"/>
                <a:gd name="T13" fmla="*/ 3 h 67"/>
                <a:gd name="T14" fmla="*/ 64 w 75"/>
                <a:gd name="T15" fmla="*/ 11 h 67"/>
                <a:gd name="T16" fmla="*/ 64 w 75"/>
                <a:gd name="T17" fmla="*/ 15 h 67"/>
                <a:gd name="T18" fmla="*/ 64 w 75"/>
                <a:gd name="T19" fmla="*/ 22 h 67"/>
                <a:gd name="T20" fmla="*/ 64 w 75"/>
                <a:gd name="T21" fmla="*/ 52 h 67"/>
                <a:gd name="T22" fmla="*/ 64 w 75"/>
                <a:gd name="T23" fmla="*/ 56 h 67"/>
                <a:gd name="T24" fmla="*/ 64 w 75"/>
                <a:gd name="T25" fmla="*/ 60 h 67"/>
                <a:gd name="T26" fmla="*/ 67 w 75"/>
                <a:gd name="T27" fmla="*/ 64 h 67"/>
                <a:gd name="T28" fmla="*/ 67 w 75"/>
                <a:gd name="T29" fmla="*/ 64 h 67"/>
                <a:gd name="T30" fmla="*/ 71 w 75"/>
                <a:gd name="T31" fmla="*/ 64 h 67"/>
                <a:gd name="T32" fmla="*/ 75 w 75"/>
                <a:gd name="T33" fmla="*/ 67 h 67"/>
                <a:gd name="T34" fmla="*/ 75 w 75"/>
                <a:gd name="T35" fmla="*/ 67 h 67"/>
                <a:gd name="T36" fmla="*/ 41 w 75"/>
                <a:gd name="T37" fmla="*/ 67 h 67"/>
                <a:gd name="T38" fmla="*/ 41 w 75"/>
                <a:gd name="T39" fmla="*/ 67 h 67"/>
                <a:gd name="T40" fmla="*/ 45 w 75"/>
                <a:gd name="T41" fmla="*/ 67 h 67"/>
                <a:gd name="T42" fmla="*/ 45 w 75"/>
                <a:gd name="T43" fmla="*/ 64 h 67"/>
                <a:gd name="T44" fmla="*/ 49 w 75"/>
                <a:gd name="T45" fmla="*/ 64 h 67"/>
                <a:gd name="T46" fmla="*/ 49 w 75"/>
                <a:gd name="T47" fmla="*/ 64 h 67"/>
                <a:gd name="T48" fmla="*/ 52 w 75"/>
                <a:gd name="T49" fmla="*/ 60 h 67"/>
                <a:gd name="T50" fmla="*/ 52 w 75"/>
                <a:gd name="T51" fmla="*/ 56 h 67"/>
                <a:gd name="T52" fmla="*/ 52 w 75"/>
                <a:gd name="T53" fmla="*/ 52 h 67"/>
                <a:gd name="T54" fmla="*/ 52 w 75"/>
                <a:gd name="T55" fmla="*/ 26 h 67"/>
                <a:gd name="T56" fmla="*/ 52 w 75"/>
                <a:gd name="T57" fmla="*/ 18 h 67"/>
                <a:gd name="T58" fmla="*/ 49 w 75"/>
                <a:gd name="T59" fmla="*/ 11 h 67"/>
                <a:gd name="T60" fmla="*/ 45 w 75"/>
                <a:gd name="T61" fmla="*/ 7 h 67"/>
                <a:gd name="T62" fmla="*/ 41 w 75"/>
                <a:gd name="T63" fmla="*/ 7 h 67"/>
                <a:gd name="T64" fmla="*/ 34 w 75"/>
                <a:gd name="T65" fmla="*/ 11 h 67"/>
                <a:gd name="T66" fmla="*/ 22 w 75"/>
                <a:gd name="T67" fmla="*/ 18 h 67"/>
                <a:gd name="T68" fmla="*/ 22 w 75"/>
                <a:gd name="T69" fmla="*/ 52 h 67"/>
                <a:gd name="T70" fmla="*/ 22 w 75"/>
                <a:gd name="T71" fmla="*/ 56 h 67"/>
                <a:gd name="T72" fmla="*/ 22 w 75"/>
                <a:gd name="T73" fmla="*/ 60 h 67"/>
                <a:gd name="T74" fmla="*/ 26 w 75"/>
                <a:gd name="T75" fmla="*/ 64 h 67"/>
                <a:gd name="T76" fmla="*/ 26 w 75"/>
                <a:gd name="T77" fmla="*/ 64 h 67"/>
                <a:gd name="T78" fmla="*/ 30 w 75"/>
                <a:gd name="T79" fmla="*/ 64 h 67"/>
                <a:gd name="T80" fmla="*/ 34 w 75"/>
                <a:gd name="T81" fmla="*/ 67 h 67"/>
                <a:gd name="T82" fmla="*/ 34 w 75"/>
                <a:gd name="T83" fmla="*/ 67 h 67"/>
                <a:gd name="T84" fmla="*/ 0 w 75"/>
                <a:gd name="T85" fmla="*/ 67 h 67"/>
                <a:gd name="T86" fmla="*/ 0 w 75"/>
                <a:gd name="T87" fmla="*/ 67 h 67"/>
                <a:gd name="T88" fmla="*/ 4 w 75"/>
                <a:gd name="T89" fmla="*/ 67 h 67"/>
                <a:gd name="T90" fmla="*/ 7 w 75"/>
                <a:gd name="T91" fmla="*/ 64 h 67"/>
                <a:gd name="T92" fmla="*/ 7 w 75"/>
                <a:gd name="T93" fmla="*/ 64 h 67"/>
                <a:gd name="T94" fmla="*/ 11 w 75"/>
                <a:gd name="T95" fmla="*/ 60 h 67"/>
                <a:gd name="T96" fmla="*/ 11 w 75"/>
                <a:gd name="T97" fmla="*/ 52 h 67"/>
                <a:gd name="T98" fmla="*/ 11 w 75"/>
                <a:gd name="T99" fmla="*/ 26 h 67"/>
                <a:gd name="T100" fmla="*/ 11 w 75"/>
                <a:gd name="T101" fmla="*/ 15 h 67"/>
                <a:gd name="T102" fmla="*/ 11 w 75"/>
                <a:gd name="T103" fmla="*/ 11 h 67"/>
                <a:gd name="T104" fmla="*/ 11 w 75"/>
                <a:gd name="T105" fmla="*/ 7 h 67"/>
                <a:gd name="T106" fmla="*/ 7 w 75"/>
                <a:gd name="T107" fmla="*/ 7 h 67"/>
                <a:gd name="T108" fmla="*/ 7 w 75"/>
                <a:gd name="T109" fmla="*/ 7 h 67"/>
                <a:gd name="T110" fmla="*/ 7 w 75"/>
                <a:gd name="T111" fmla="*/ 7 h 67"/>
                <a:gd name="T112" fmla="*/ 4 w 75"/>
                <a:gd name="T113" fmla="*/ 7 h 67"/>
                <a:gd name="T114" fmla="*/ 4 w 75"/>
                <a:gd name="T115" fmla="*/ 7 h 67"/>
                <a:gd name="T116" fmla="*/ 0 w 75"/>
                <a:gd name="T117" fmla="*/ 7 h 67"/>
                <a:gd name="T118" fmla="*/ 19 w 75"/>
                <a:gd name="T119" fmla="*/ 0 h 67"/>
                <a:gd name="T120" fmla="*/ 22 w 75"/>
                <a:gd name="T121" fmla="*/ 0 h 67"/>
                <a:gd name="T122" fmla="*/ 22 w 75"/>
                <a:gd name="T123" fmla="*/ 15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7"/>
                <a:gd name="T188" fmla="*/ 75 w 75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7">
                  <a:moveTo>
                    <a:pt x="22" y="15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5" y="67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2" y="1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84"/>
            <p:cNvSpPr>
              <a:spLocks/>
            </p:cNvSpPr>
            <p:nvPr/>
          </p:nvSpPr>
          <p:spPr bwMode="auto">
            <a:xfrm>
              <a:off x="4371" y="2415"/>
              <a:ext cx="41" cy="90"/>
            </a:xfrm>
            <a:custGeom>
              <a:avLst/>
              <a:gdLst>
                <a:gd name="T0" fmla="*/ 22 w 41"/>
                <a:gd name="T1" fmla="*/ 0 h 90"/>
                <a:gd name="T2" fmla="*/ 22 w 41"/>
                <a:gd name="T3" fmla="*/ 23 h 90"/>
                <a:gd name="T4" fmla="*/ 37 w 41"/>
                <a:gd name="T5" fmla="*/ 23 h 90"/>
                <a:gd name="T6" fmla="*/ 37 w 41"/>
                <a:gd name="T7" fmla="*/ 26 h 90"/>
                <a:gd name="T8" fmla="*/ 22 w 41"/>
                <a:gd name="T9" fmla="*/ 26 h 90"/>
                <a:gd name="T10" fmla="*/ 22 w 41"/>
                <a:gd name="T11" fmla="*/ 72 h 90"/>
                <a:gd name="T12" fmla="*/ 22 w 41"/>
                <a:gd name="T13" fmla="*/ 75 h 90"/>
                <a:gd name="T14" fmla="*/ 26 w 41"/>
                <a:gd name="T15" fmla="*/ 79 h 90"/>
                <a:gd name="T16" fmla="*/ 26 w 41"/>
                <a:gd name="T17" fmla="*/ 83 h 90"/>
                <a:gd name="T18" fmla="*/ 30 w 41"/>
                <a:gd name="T19" fmla="*/ 83 h 90"/>
                <a:gd name="T20" fmla="*/ 34 w 41"/>
                <a:gd name="T21" fmla="*/ 83 h 90"/>
                <a:gd name="T22" fmla="*/ 34 w 41"/>
                <a:gd name="T23" fmla="*/ 83 h 90"/>
                <a:gd name="T24" fmla="*/ 37 w 41"/>
                <a:gd name="T25" fmla="*/ 79 h 90"/>
                <a:gd name="T26" fmla="*/ 37 w 41"/>
                <a:gd name="T27" fmla="*/ 79 h 90"/>
                <a:gd name="T28" fmla="*/ 41 w 41"/>
                <a:gd name="T29" fmla="*/ 79 h 90"/>
                <a:gd name="T30" fmla="*/ 37 w 41"/>
                <a:gd name="T31" fmla="*/ 83 h 90"/>
                <a:gd name="T32" fmla="*/ 34 w 41"/>
                <a:gd name="T33" fmla="*/ 87 h 90"/>
                <a:gd name="T34" fmla="*/ 30 w 41"/>
                <a:gd name="T35" fmla="*/ 90 h 90"/>
                <a:gd name="T36" fmla="*/ 26 w 41"/>
                <a:gd name="T37" fmla="*/ 90 h 90"/>
                <a:gd name="T38" fmla="*/ 22 w 41"/>
                <a:gd name="T39" fmla="*/ 90 h 90"/>
                <a:gd name="T40" fmla="*/ 19 w 41"/>
                <a:gd name="T41" fmla="*/ 90 h 90"/>
                <a:gd name="T42" fmla="*/ 15 w 41"/>
                <a:gd name="T43" fmla="*/ 87 h 90"/>
                <a:gd name="T44" fmla="*/ 11 w 41"/>
                <a:gd name="T45" fmla="*/ 83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3 h 90"/>
                <a:gd name="T58" fmla="*/ 7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8 h 90"/>
                <a:gd name="T66" fmla="*/ 22 w 41"/>
                <a:gd name="T67" fmla="*/ 0 h 90"/>
                <a:gd name="T68" fmla="*/ 22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2" y="0"/>
                  </a:moveTo>
                  <a:lnTo>
                    <a:pt x="22" y="23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22" y="26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37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5"/>
            <p:cNvSpPr>
              <a:spLocks noEditPoints="1"/>
            </p:cNvSpPr>
            <p:nvPr/>
          </p:nvSpPr>
          <p:spPr bwMode="auto">
            <a:xfrm>
              <a:off x="4416" y="243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45 w 67"/>
                <a:gd name="T3" fmla="*/ 0 h 67"/>
                <a:gd name="T4" fmla="*/ 52 w 67"/>
                <a:gd name="T5" fmla="*/ 3 h 67"/>
                <a:gd name="T6" fmla="*/ 60 w 67"/>
                <a:gd name="T7" fmla="*/ 11 h 67"/>
                <a:gd name="T8" fmla="*/ 64 w 67"/>
                <a:gd name="T9" fmla="*/ 18 h 67"/>
                <a:gd name="T10" fmla="*/ 67 w 67"/>
                <a:gd name="T11" fmla="*/ 34 h 67"/>
                <a:gd name="T12" fmla="*/ 64 w 67"/>
                <a:gd name="T13" fmla="*/ 41 h 67"/>
                <a:gd name="T14" fmla="*/ 60 w 67"/>
                <a:gd name="T15" fmla="*/ 49 h 67"/>
                <a:gd name="T16" fmla="*/ 56 w 67"/>
                <a:gd name="T17" fmla="*/ 60 h 67"/>
                <a:gd name="T18" fmla="*/ 49 w 67"/>
                <a:gd name="T19" fmla="*/ 64 h 67"/>
                <a:gd name="T20" fmla="*/ 41 w 67"/>
                <a:gd name="T21" fmla="*/ 67 h 67"/>
                <a:gd name="T22" fmla="*/ 34 w 67"/>
                <a:gd name="T23" fmla="*/ 67 h 67"/>
                <a:gd name="T24" fmla="*/ 22 w 67"/>
                <a:gd name="T25" fmla="*/ 67 h 67"/>
                <a:gd name="T26" fmla="*/ 15 w 67"/>
                <a:gd name="T27" fmla="*/ 64 h 67"/>
                <a:gd name="T28" fmla="*/ 7 w 67"/>
                <a:gd name="T29" fmla="*/ 56 h 67"/>
                <a:gd name="T30" fmla="*/ 4 w 67"/>
                <a:gd name="T31" fmla="*/ 45 h 67"/>
                <a:gd name="T32" fmla="*/ 0 w 67"/>
                <a:gd name="T33" fmla="*/ 34 h 67"/>
                <a:gd name="T34" fmla="*/ 4 w 67"/>
                <a:gd name="T35" fmla="*/ 26 h 67"/>
                <a:gd name="T36" fmla="*/ 7 w 67"/>
                <a:gd name="T37" fmla="*/ 15 h 67"/>
                <a:gd name="T38" fmla="*/ 11 w 67"/>
                <a:gd name="T39" fmla="*/ 7 h 67"/>
                <a:gd name="T40" fmla="*/ 19 w 67"/>
                <a:gd name="T41" fmla="*/ 3 h 67"/>
                <a:gd name="T42" fmla="*/ 26 w 67"/>
                <a:gd name="T43" fmla="*/ 0 h 67"/>
                <a:gd name="T44" fmla="*/ 34 w 67"/>
                <a:gd name="T45" fmla="*/ 0 h 67"/>
                <a:gd name="T46" fmla="*/ 30 w 67"/>
                <a:gd name="T47" fmla="*/ 3 h 67"/>
                <a:gd name="T48" fmla="*/ 26 w 67"/>
                <a:gd name="T49" fmla="*/ 3 h 67"/>
                <a:gd name="T50" fmla="*/ 22 w 67"/>
                <a:gd name="T51" fmla="*/ 3 h 67"/>
                <a:gd name="T52" fmla="*/ 19 w 67"/>
                <a:gd name="T53" fmla="*/ 7 h 67"/>
                <a:gd name="T54" fmla="*/ 15 w 67"/>
                <a:gd name="T55" fmla="*/ 15 h 67"/>
                <a:gd name="T56" fmla="*/ 15 w 67"/>
                <a:gd name="T57" fmla="*/ 18 h 67"/>
                <a:gd name="T58" fmla="*/ 15 w 67"/>
                <a:gd name="T59" fmla="*/ 30 h 67"/>
                <a:gd name="T60" fmla="*/ 15 w 67"/>
                <a:gd name="T61" fmla="*/ 41 h 67"/>
                <a:gd name="T62" fmla="*/ 19 w 67"/>
                <a:gd name="T63" fmla="*/ 52 h 67"/>
                <a:gd name="T64" fmla="*/ 26 w 67"/>
                <a:gd name="T65" fmla="*/ 60 h 67"/>
                <a:gd name="T66" fmla="*/ 37 w 67"/>
                <a:gd name="T67" fmla="*/ 64 h 67"/>
                <a:gd name="T68" fmla="*/ 45 w 67"/>
                <a:gd name="T69" fmla="*/ 64 h 67"/>
                <a:gd name="T70" fmla="*/ 49 w 67"/>
                <a:gd name="T71" fmla="*/ 60 h 67"/>
                <a:gd name="T72" fmla="*/ 52 w 67"/>
                <a:gd name="T73" fmla="*/ 49 h 67"/>
                <a:gd name="T74" fmla="*/ 52 w 67"/>
                <a:gd name="T75" fmla="*/ 37 h 67"/>
                <a:gd name="T76" fmla="*/ 52 w 67"/>
                <a:gd name="T77" fmla="*/ 26 h 67"/>
                <a:gd name="T78" fmla="*/ 49 w 67"/>
                <a:gd name="T79" fmla="*/ 18 h 67"/>
                <a:gd name="T80" fmla="*/ 45 w 67"/>
                <a:gd name="T81" fmla="*/ 11 h 67"/>
                <a:gd name="T82" fmla="*/ 37 w 67"/>
                <a:gd name="T83" fmla="*/ 3 h 67"/>
                <a:gd name="T84" fmla="*/ 30 w 67"/>
                <a:gd name="T85" fmla="*/ 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34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7" y="34"/>
                  </a:lnTo>
                  <a:lnTo>
                    <a:pt x="64" y="41"/>
                  </a:lnTo>
                  <a:lnTo>
                    <a:pt x="60" y="49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2" y="67"/>
                  </a:lnTo>
                  <a:lnTo>
                    <a:pt x="15" y="64"/>
                  </a:lnTo>
                  <a:lnTo>
                    <a:pt x="7" y="56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52"/>
                  </a:lnTo>
                  <a:lnTo>
                    <a:pt x="26" y="60"/>
                  </a:lnTo>
                  <a:lnTo>
                    <a:pt x="37" y="64"/>
                  </a:lnTo>
                  <a:lnTo>
                    <a:pt x="45" y="64"/>
                  </a:lnTo>
                  <a:lnTo>
                    <a:pt x="49" y="60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2" y="26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7" y="3"/>
                  </a:lnTo>
                  <a:lnTo>
                    <a:pt x="30" y="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86"/>
            <p:cNvSpPr>
              <a:spLocks/>
            </p:cNvSpPr>
            <p:nvPr/>
          </p:nvSpPr>
          <p:spPr bwMode="auto">
            <a:xfrm>
              <a:off x="4491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8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7 w 41"/>
                <a:gd name="T31" fmla="*/ 128 h 135"/>
                <a:gd name="T32" fmla="*/ 15 w 41"/>
                <a:gd name="T33" fmla="*/ 120 h 135"/>
                <a:gd name="T34" fmla="*/ 19 w 41"/>
                <a:gd name="T35" fmla="*/ 109 h 135"/>
                <a:gd name="T36" fmla="*/ 22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7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8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2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87"/>
            <p:cNvSpPr>
              <a:spLocks/>
            </p:cNvSpPr>
            <p:nvPr/>
          </p:nvSpPr>
          <p:spPr bwMode="auto">
            <a:xfrm>
              <a:off x="2518" y="2764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90 w 108"/>
                <a:gd name="T5" fmla="*/ 75 h 101"/>
                <a:gd name="T6" fmla="*/ 90 w 108"/>
                <a:gd name="T7" fmla="*/ 15 h 101"/>
                <a:gd name="T8" fmla="*/ 90 w 108"/>
                <a:gd name="T9" fmla="*/ 8 h 101"/>
                <a:gd name="T10" fmla="*/ 86 w 108"/>
                <a:gd name="T11" fmla="*/ 4 h 101"/>
                <a:gd name="T12" fmla="*/ 86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4 h 101"/>
                <a:gd name="T28" fmla="*/ 97 w 108"/>
                <a:gd name="T29" fmla="*/ 4 h 101"/>
                <a:gd name="T30" fmla="*/ 97 w 108"/>
                <a:gd name="T31" fmla="*/ 8 h 101"/>
                <a:gd name="T32" fmla="*/ 97 w 108"/>
                <a:gd name="T33" fmla="*/ 15 h 101"/>
                <a:gd name="T34" fmla="*/ 97 w 108"/>
                <a:gd name="T35" fmla="*/ 101 h 101"/>
                <a:gd name="T36" fmla="*/ 93 w 108"/>
                <a:gd name="T37" fmla="*/ 101 h 101"/>
                <a:gd name="T38" fmla="*/ 26 w 108"/>
                <a:gd name="T39" fmla="*/ 23 h 101"/>
                <a:gd name="T40" fmla="*/ 26 w 108"/>
                <a:gd name="T41" fmla="*/ 83 h 101"/>
                <a:gd name="T42" fmla="*/ 26 w 108"/>
                <a:gd name="T43" fmla="*/ 90 h 101"/>
                <a:gd name="T44" fmla="*/ 30 w 108"/>
                <a:gd name="T45" fmla="*/ 94 h 101"/>
                <a:gd name="T46" fmla="*/ 33 w 108"/>
                <a:gd name="T47" fmla="*/ 98 h 101"/>
                <a:gd name="T48" fmla="*/ 37 w 108"/>
                <a:gd name="T49" fmla="*/ 98 h 101"/>
                <a:gd name="T50" fmla="*/ 41 w 108"/>
                <a:gd name="T51" fmla="*/ 98 h 101"/>
                <a:gd name="T52" fmla="*/ 41 w 108"/>
                <a:gd name="T53" fmla="*/ 98 h 101"/>
                <a:gd name="T54" fmla="*/ 7 w 108"/>
                <a:gd name="T55" fmla="*/ 98 h 101"/>
                <a:gd name="T56" fmla="*/ 7 w 108"/>
                <a:gd name="T57" fmla="*/ 98 h 101"/>
                <a:gd name="T58" fmla="*/ 11 w 108"/>
                <a:gd name="T59" fmla="*/ 98 h 101"/>
                <a:gd name="T60" fmla="*/ 15 w 108"/>
                <a:gd name="T61" fmla="*/ 98 h 101"/>
                <a:gd name="T62" fmla="*/ 18 w 108"/>
                <a:gd name="T63" fmla="*/ 94 h 101"/>
                <a:gd name="T64" fmla="*/ 22 w 108"/>
                <a:gd name="T65" fmla="*/ 90 h 101"/>
                <a:gd name="T66" fmla="*/ 22 w 108"/>
                <a:gd name="T67" fmla="*/ 83 h 101"/>
                <a:gd name="T68" fmla="*/ 22 w 108"/>
                <a:gd name="T69" fmla="*/ 15 h 101"/>
                <a:gd name="T70" fmla="*/ 18 w 108"/>
                <a:gd name="T71" fmla="*/ 8 h 101"/>
                <a:gd name="T72" fmla="*/ 15 w 108"/>
                <a:gd name="T73" fmla="*/ 8 h 101"/>
                <a:gd name="T74" fmla="*/ 11 w 108"/>
                <a:gd name="T75" fmla="*/ 4 h 101"/>
                <a:gd name="T76" fmla="*/ 7 w 108"/>
                <a:gd name="T77" fmla="*/ 4 h 101"/>
                <a:gd name="T78" fmla="*/ 3 w 108"/>
                <a:gd name="T79" fmla="*/ 4 h 101"/>
                <a:gd name="T80" fmla="*/ 0 w 108"/>
                <a:gd name="T81" fmla="*/ 4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15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26" y="23"/>
                  </a:ln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1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88"/>
            <p:cNvSpPr>
              <a:spLocks/>
            </p:cNvSpPr>
            <p:nvPr/>
          </p:nvSpPr>
          <p:spPr bwMode="auto">
            <a:xfrm>
              <a:off x="2626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7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8 h 101"/>
                <a:gd name="T10" fmla="*/ 87 w 109"/>
                <a:gd name="T11" fmla="*/ 4 h 101"/>
                <a:gd name="T12" fmla="*/ 83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2 w 109"/>
                <a:gd name="T27" fmla="*/ 4 h 101"/>
                <a:gd name="T28" fmla="*/ 98 w 109"/>
                <a:gd name="T29" fmla="*/ 4 h 101"/>
                <a:gd name="T30" fmla="*/ 98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7 w 109"/>
                <a:gd name="T39" fmla="*/ 23 h 101"/>
                <a:gd name="T40" fmla="*/ 27 w 109"/>
                <a:gd name="T41" fmla="*/ 83 h 101"/>
                <a:gd name="T42" fmla="*/ 27 w 109"/>
                <a:gd name="T43" fmla="*/ 90 h 101"/>
                <a:gd name="T44" fmla="*/ 30 w 109"/>
                <a:gd name="T45" fmla="*/ 94 h 101"/>
                <a:gd name="T46" fmla="*/ 34 w 109"/>
                <a:gd name="T47" fmla="*/ 98 h 101"/>
                <a:gd name="T48" fmla="*/ 38 w 109"/>
                <a:gd name="T49" fmla="*/ 98 h 101"/>
                <a:gd name="T50" fmla="*/ 42 w 109"/>
                <a:gd name="T51" fmla="*/ 98 h 101"/>
                <a:gd name="T52" fmla="*/ 42 w 109"/>
                <a:gd name="T53" fmla="*/ 98 h 101"/>
                <a:gd name="T54" fmla="*/ 8 w 109"/>
                <a:gd name="T55" fmla="*/ 98 h 101"/>
                <a:gd name="T56" fmla="*/ 8 w 109"/>
                <a:gd name="T57" fmla="*/ 98 h 101"/>
                <a:gd name="T58" fmla="*/ 12 w 109"/>
                <a:gd name="T59" fmla="*/ 98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5 w 109"/>
                <a:gd name="T73" fmla="*/ 8 h 101"/>
                <a:gd name="T74" fmla="*/ 12 w 109"/>
                <a:gd name="T75" fmla="*/ 4 h 101"/>
                <a:gd name="T76" fmla="*/ 8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89"/>
            <p:cNvSpPr>
              <a:spLocks/>
            </p:cNvSpPr>
            <p:nvPr/>
          </p:nvSpPr>
          <p:spPr bwMode="auto">
            <a:xfrm>
              <a:off x="2746" y="2760"/>
              <a:ext cx="68" cy="105"/>
            </a:xfrm>
            <a:custGeom>
              <a:avLst/>
              <a:gdLst>
                <a:gd name="T0" fmla="*/ 60 w 68"/>
                <a:gd name="T1" fmla="*/ 38 h 105"/>
                <a:gd name="T2" fmla="*/ 57 w 68"/>
                <a:gd name="T3" fmla="*/ 27 h 105"/>
                <a:gd name="T4" fmla="*/ 49 w 68"/>
                <a:gd name="T5" fmla="*/ 15 h 105"/>
                <a:gd name="T6" fmla="*/ 38 w 68"/>
                <a:gd name="T7" fmla="*/ 8 h 105"/>
                <a:gd name="T8" fmla="*/ 23 w 68"/>
                <a:gd name="T9" fmla="*/ 8 h 105"/>
                <a:gd name="T10" fmla="*/ 15 w 68"/>
                <a:gd name="T11" fmla="*/ 15 h 105"/>
                <a:gd name="T12" fmla="*/ 15 w 68"/>
                <a:gd name="T13" fmla="*/ 27 h 105"/>
                <a:gd name="T14" fmla="*/ 19 w 68"/>
                <a:gd name="T15" fmla="*/ 34 h 105"/>
                <a:gd name="T16" fmla="*/ 38 w 68"/>
                <a:gd name="T17" fmla="*/ 45 h 105"/>
                <a:gd name="T18" fmla="*/ 57 w 68"/>
                <a:gd name="T19" fmla="*/ 57 h 105"/>
                <a:gd name="T20" fmla="*/ 64 w 68"/>
                <a:gd name="T21" fmla="*/ 68 h 105"/>
                <a:gd name="T22" fmla="*/ 68 w 68"/>
                <a:gd name="T23" fmla="*/ 79 h 105"/>
                <a:gd name="T24" fmla="*/ 57 w 68"/>
                <a:gd name="T25" fmla="*/ 98 h 105"/>
                <a:gd name="T26" fmla="*/ 34 w 68"/>
                <a:gd name="T27" fmla="*/ 105 h 105"/>
                <a:gd name="T28" fmla="*/ 27 w 68"/>
                <a:gd name="T29" fmla="*/ 105 h 105"/>
                <a:gd name="T30" fmla="*/ 19 w 68"/>
                <a:gd name="T31" fmla="*/ 102 h 105"/>
                <a:gd name="T32" fmla="*/ 8 w 68"/>
                <a:gd name="T33" fmla="*/ 98 h 105"/>
                <a:gd name="T34" fmla="*/ 4 w 68"/>
                <a:gd name="T35" fmla="*/ 102 h 105"/>
                <a:gd name="T36" fmla="*/ 4 w 68"/>
                <a:gd name="T37" fmla="*/ 105 h 105"/>
                <a:gd name="T38" fmla="*/ 0 w 68"/>
                <a:gd name="T39" fmla="*/ 72 h 105"/>
                <a:gd name="T40" fmla="*/ 8 w 68"/>
                <a:gd name="T41" fmla="*/ 79 h 105"/>
                <a:gd name="T42" fmla="*/ 12 w 68"/>
                <a:gd name="T43" fmla="*/ 94 h 105"/>
                <a:gd name="T44" fmla="*/ 27 w 68"/>
                <a:gd name="T45" fmla="*/ 98 h 105"/>
                <a:gd name="T46" fmla="*/ 42 w 68"/>
                <a:gd name="T47" fmla="*/ 98 h 105"/>
                <a:gd name="T48" fmla="*/ 53 w 68"/>
                <a:gd name="T49" fmla="*/ 90 h 105"/>
                <a:gd name="T50" fmla="*/ 53 w 68"/>
                <a:gd name="T51" fmla="*/ 79 h 105"/>
                <a:gd name="T52" fmla="*/ 49 w 68"/>
                <a:gd name="T53" fmla="*/ 72 h 105"/>
                <a:gd name="T54" fmla="*/ 42 w 68"/>
                <a:gd name="T55" fmla="*/ 68 h 105"/>
                <a:gd name="T56" fmla="*/ 19 w 68"/>
                <a:gd name="T57" fmla="*/ 53 h 105"/>
                <a:gd name="T58" fmla="*/ 8 w 68"/>
                <a:gd name="T59" fmla="*/ 45 h 105"/>
                <a:gd name="T60" fmla="*/ 0 w 68"/>
                <a:gd name="T61" fmla="*/ 34 h 105"/>
                <a:gd name="T62" fmla="*/ 4 w 68"/>
                <a:gd name="T63" fmla="*/ 19 h 105"/>
                <a:gd name="T64" fmla="*/ 19 w 68"/>
                <a:gd name="T65" fmla="*/ 4 h 105"/>
                <a:gd name="T66" fmla="*/ 38 w 68"/>
                <a:gd name="T67" fmla="*/ 4 h 105"/>
                <a:gd name="T68" fmla="*/ 53 w 68"/>
                <a:gd name="T69" fmla="*/ 8 h 105"/>
                <a:gd name="T70" fmla="*/ 57 w 68"/>
                <a:gd name="T71" fmla="*/ 8 h 105"/>
                <a:gd name="T72" fmla="*/ 57 w 68"/>
                <a:gd name="T73" fmla="*/ 4 h 105"/>
                <a:gd name="T74" fmla="*/ 60 w 68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105"/>
                <a:gd name="T116" fmla="*/ 68 w 68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105">
                  <a:moveTo>
                    <a:pt x="60" y="0"/>
                  </a:moveTo>
                  <a:lnTo>
                    <a:pt x="60" y="38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3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27" y="38"/>
                  </a:lnTo>
                  <a:lnTo>
                    <a:pt x="38" y="45"/>
                  </a:lnTo>
                  <a:lnTo>
                    <a:pt x="49" y="53"/>
                  </a:lnTo>
                  <a:lnTo>
                    <a:pt x="57" y="57"/>
                  </a:lnTo>
                  <a:lnTo>
                    <a:pt x="60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9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49" y="102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2"/>
                  </a:lnTo>
                  <a:lnTo>
                    <a:pt x="19" y="102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9"/>
                  </a:lnTo>
                  <a:lnTo>
                    <a:pt x="8" y="87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98"/>
                  </a:lnTo>
                  <a:lnTo>
                    <a:pt x="34" y="102"/>
                  </a:lnTo>
                  <a:lnTo>
                    <a:pt x="42" y="98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0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90"/>
            <p:cNvSpPr>
              <a:spLocks/>
            </p:cNvSpPr>
            <p:nvPr/>
          </p:nvSpPr>
          <p:spPr bwMode="auto">
            <a:xfrm>
              <a:off x="2825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3 w 41"/>
                <a:gd name="T7" fmla="*/ 120 h 135"/>
                <a:gd name="T8" fmla="*/ 15 w 41"/>
                <a:gd name="T9" fmla="*/ 109 h 135"/>
                <a:gd name="T10" fmla="*/ 8 w 41"/>
                <a:gd name="T11" fmla="*/ 98 h 135"/>
                <a:gd name="T12" fmla="*/ 4 w 41"/>
                <a:gd name="T13" fmla="*/ 83 h 135"/>
                <a:gd name="T14" fmla="*/ 0 w 41"/>
                <a:gd name="T15" fmla="*/ 68 h 135"/>
                <a:gd name="T16" fmla="*/ 4 w 41"/>
                <a:gd name="T17" fmla="*/ 53 h 135"/>
                <a:gd name="T18" fmla="*/ 8 w 41"/>
                <a:gd name="T19" fmla="*/ 38 h 135"/>
                <a:gd name="T20" fmla="*/ 11 w 41"/>
                <a:gd name="T21" fmla="*/ 27 h 135"/>
                <a:gd name="T22" fmla="*/ 23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8 h 135"/>
                <a:gd name="T32" fmla="*/ 26 w 41"/>
                <a:gd name="T33" fmla="*/ 15 h 135"/>
                <a:gd name="T34" fmla="*/ 23 w 41"/>
                <a:gd name="T35" fmla="*/ 27 h 135"/>
                <a:gd name="T36" fmla="*/ 19 w 41"/>
                <a:gd name="T37" fmla="*/ 38 h 135"/>
                <a:gd name="T38" fmla="*/ 15 w 41"/>
                <a:gd name="T39" fmla="*/ 53 h 135"/>
                <a:gd name="T40" fmla="*/ 15 w 41"/>
                <a:gd name="T41" fmla="*/ 64 h 135"/>
                <a:gd name="T42" fmla="*/ 15 w 41"/>
                <a:gd name="T43" fmla="*/ 79 h 135"/>
                <a:gd name="T44" fmla="*/ 19 w 41"/>
                <a:gd name="T45" fmla="*/ 94 h 135"/>
                <a:gd name="T46" fmla="*/ 19 w 41"/>
                <a:gd name="T47" fmla="*/ 102 h 135"/>
                <a:gd name="T48" fmla="*/ 23 w 41"/>
                <a:gd name="T49" fmla="*/ 109 h 135"/>
                <a:gd name="T50" fmla="*/ 26 w 41"/>
                <a:gd name="T51" fmla="*/ 117 h 135"/>
                <a:gd name="T52" fmla="*/ 30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3" y="120"/>
                  </a:lnTo>
                  <a:lnTo>
                    <a:pt x="15" y="109"/>
                  </a:lnTo>
                  <a:lnTo>
                    <a:pt x="8" y="98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4" y="53"/>
                  </a:lnTo>
                  <a:lnTo>
                    <a:pt x="8" y="38"/>
                  </a:lnTo>
                  <a:lnTo>
                    <a:pt x="11" y="27"/>
                  </a:lnTo>
                  <a:lnTo>
                    <a:pt x="23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8"/>
                  </a:lnTo>
                  <a:lnTo>
                    <a:pt x="26" y="15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9" y="94"/>
                  </a:lnTo>
                  <a:lnTo>
                    <a:pt x="19" y="102"/>
                  </a:lnTo>
                  <a:lnTo>
                    <a:pt x="23" y="109"/>
                  </a:lnTo>
                  <a:lnTo>
                    <a:pt x="26" y="117"/>
                  </a:lnTo>
                  <a:lnTo>
                    <a:pt x="30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91"/>
            <p:cNvSpPr>
              <a:spLocks/>
            </p:cNvSpPr>
            <p:nvPr/>
          </p:nvSpPr>
          <p:spPr bwMode="auto">
            <a:xfrm>
              <a:off x="2878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37 w 45"/>
                <a:gd name="T5" fmla="*/ 23 h 71"/>
                <a:gd name="T6" fmla="*/ 37 w 45"/>
                <a:gd name="T7" fmla="*/ 15 h 71"/>
                <a:gd name="T8" fmla="*/ 33 w 45"/>
                <a:gd name="T9" fmla="*/ 8 h 71"/>
                <a:gd name="T10" fmla="*/ 26 w 45"/>
                <a:gd name="T11" fmla="*/ 8 h 71"/>
                <a:gd name="T12" fmla="*/ 22 w 45"/>
                <a:gd name="T13" fmla="*/ 4 h 71"/>
                <a:gd name="T14" fmla="*/ 15 w 45"/>
                <a:gd name="T15" fmla="*/ 8 h 71"/>
                <a:gd name="T16" fmla="*/ 11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18 w 45"/>
                <a:gd name="T29" fmla="*/ 26 h 71"/>
                <a:gd name="T30" fmla="*/ 30 w 45"/>
                <a:gd name="T31" fmla="*/ 30 h 71"/>
                <a:gd name="T32" fmla="*/ 37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37 w 45"/>
                <a:gd name="T41" fmla="*/ 64 h 71"/>
                <a:gd name="T42" fmla="*/ 30 w 45"/>
                <a:gd name="T43" fmla="*/ 71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8 h 71"/>
                <a:gd name="T50" fmla="*/ 7 w 45"/>
                <a:gd name="T51" fmla="*/ 68 h 71"/>
                <a:gd name="T52" fmla="*/ 3 w 45"/>
                <a:gd name="T53" fmla="*/ 68 h 71"/>
                <a:gd name="T54" fmla="*/ 3 w 45"/>
                <a:gd name="T55" fmla="*/ 68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0 w 45"/>
                <a:gd name="T63" fmla="*/ 49 h 71"/>
                <a:gd name="T64" fmla="*/ 3 w 45"/>
                <a:gd name="T65" fmla="*/ 56 h 71"/>
                <a:gd name="T66" fmla="*/ 11 w 45"/>
                <a:gd name="T67" fmla="*/ 60 h 71"/>
                <a:gd name="T68" fmla="*/ 15 w 45"/>
                <a:gd name="T69" fmla="*/ 64 h 71"/>
                <a:gd name="T70" fmla="*/ 22 w 45"/>
                <a:gd name="T71" fmla="*/ 68 h 71"/>
                <a:gd name="T72" fmla="*/ 26 w 45"/>
                <a:gd name="T73" fmla="*/ 64 h 71"/>
                <a:gd name="T74" fmla="*/ 30 w 45"/>
                <a:gd name="T75" fmla="*/ 64 h 71"/>
                <a:gd name="T76" fmla="*/ 33 w 45"/>
                <a:gd name="T77" fmla="*/ 60 h 71"/>
                <a:gd name="T78" fmla="*/ 33 w 45"/>
                <a:gd name="T79" fmla="*/ 56 h 71"/>
                <a:gd name="T80" fmla="*/ 33 w 45"/>
                <a:gd name="T81" fmla="*/ 53 h 71"/>
                <a:gd name="T82" fmla="*/ 30 w 45"/>
                <a:gd name="T83" fmla="*/ 49 h 71"/>
                <a:gd name="T84" fmla="*/ 26 w 45"/>
                <a:gd name="T85" fmla="*/ 45 h 71"/>
                <a:gd name="T86" fmla="*/ 18 w 45"/>
                <a:gd name="T87" fmla="*/ 38 h 71"/>
                <a:gd name="T88" fmla="*/ 7 w 45"/>
                <a:gd name="T89" fmla="*/ 34 h 71"/>
                <a:gd name="T90" fmla="*/ 3 w 45"/>
                <a:gd name="T91" fmla="*/ 30 h 71"/>
                <a:gd name="T92" fmla="*/ 0 w 45"/>
                <a:gd name="T93" fmla="*/ 26 h 71"/>
                <a:gd name="T94" fmla="*/ 0 w 45"/>
                <a:gd name="T95" fmla="*/ 19 h 71"/>
                <a:gd name="T96" fmla="*/ 0 w 45"/>
                <a:gd name="T97" fmla="*/ 11 h 71"/>
                <a:gd name="T98" fmla="*/ 7 w 45"/>
                <a:gd name="T99" fmla="*/ 8 h 71"/>
                <a:gd name="T100" fmla="*/ 11 w 45"/>
                <a:gd name="T101" fmla="*/ 4 h 71"/>
                <a:gd name="T102" fmla="*/ 22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3 w 45"/>
                <a:gd name="T109" fmla="*/ 4 h 71"/>
                <a:gd name="T110" fmla="*/ 37 w 45"/>
                <a:gd name="T111" fmla="*/ 4 h 71"/>
                <a:gd name="T112" fmla="*/ 37 w 45"/>
                <a:gd name="T113" fmla="*/ 4 h 71"/>
                <a:gd name="T114" fmla="*/ 37 w 45"/>
                <a:gd name="T115" fmla="*/ 4 h 71"/>
                <a:gd name="T116" fmla="*/ 37 w 45"/>
                <a:gd name="T117" fmla="*/ 4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37" y="64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8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92"/>
            <p:cNvSpPr>
              <a:spLocks noEditPoints="1"/>
            </p:cNvSpPr>
            <p:nvPr/>
          </p:nvSpPr>
          <p:spPr bwMode="auto">
            <a:xfrm>
              <a:off x="2934" y="2794"/>
              <a:ext cx="60" cy="71"/>
            </a:xfrm>
            <a:custGeom>
              <a:avLst/>
              <a:gdLst>
                <a:gd name="T0" fmla="*/ 26 w 60"/>
                <a:gd name="T1" fmla="*/ 68 h 71"/>
                <a:gd name="T2" fmla="*/ 19 w 60"/>
                <a:gd name="T3" fmla="*/ 71 h 71"/>
                <a:gd name="T4" fmla="*/ 7 w 60"/>
                <a:gd name="T5" fmla="*/ 71 h 71"/>
                <a:gd name="T6" fmla="*/ 0 w 60"/>
                <a:gd name="T7" fmla="*/ 60 h 71"/>
                <a:gd name="T8" fmla="*/ 0 w 60"/>
                <a:gd name="T9" fmla="*/ 49 h 71"/>
                <a:gd name="T10" fmla="*/ 4 w 60"/>
                <a:gd name="T11" fmla="*/ 41 h 71"/>
                <a:gd name="T12" fmla="*/ 22 w 60"/>
                <a:gd name="T13" fmla="*/ 30 h 71"/>
                <a:gd name="T14" fmla="*/ 37 w 60"/>
                <a:gd name="T15" fmla="*/ 23 h 71"/>
                <a:gd name="T16" fmla="*/ 34 w 60"/>
                <a:gd name="T17" fmla="*/ 8 h 71"/>
                <a:gd name="T18" fmla="*/ 22 w 60"/>
                <a:gd name="T19" fmla="*/ 4 h 71"/>
                <a:gd name="T20" fmla="*/ 19 w 60"/>
                <a:gd name="T21" fmla="*/ 8 h 71"/>
                <a:gd name="T22" fmla="*/ 15 w 60"/>
                <a:gd name="T23" fmla="*/ 15 h 71"/>
                <a:gd name="T24" fmla="*/ 15 w 60"/>
                <a:gd name="T25" fmla="*/ 23 h 71"/>
                <a:gd name="T26" fmla="*/ 11 w 60"/>
                <a:gd name="T27" fmla="*/ 26 h 71"/>
                <a:gd name="T28" fmla="*/ 4 w 60"/>
                <a:gd name="T29" fmla="*/ 26 h 71"/>
                <a:gd name="T30" fmla="*/ 4 w 60"/>
                <a:gd name="T31" fmla="*/ 23 h 71"/>
                <a:gd name="T32" fmla="*/ 4 w 60"/>
                <a:gd name="T33" fmla="*/ 11 h 71"/>
                <a:gd name="T34" fmla="*/ 15 w 60"/>
                <a:gd name="T35" fmla="*/ 4 h 71"/>
                <a:gd name="T36" fmla="*/ 34 w 60"/>
                <a:gd name="T37" fmla="*/ 0 h 71"/>
                <a:gd name="T38" fmla="*/ 45 w 60"/>
                <a:gd name="T39" fmla="*/ 8 h 71"/>
                <a:gd name="T40" fmla="*/ 49 w 60"/>
                <a:gd name="T41" fmla="*/ 15 h 71"/>
                <a:gd name="T42" fmla="*/ 49 w 60"/>
                <a:gd name="T43" fmla="*/ 45 h 71"/>
                <a:gd name="T44" fmla="*/ 49 w 60"/>
                <a:gd name="T45" fmla="*/ 56 h 71"/>
                <a:gd name="T46" fmla="*/ 49 w 60"/>
                <a:gd name="T47" fmla="*/ 60 h 71"/>
                <a:gd name="T48" fmla="*/ 52 w 60"/>
                <a:gd name="T49" fmla="*/ 60 h 71"/>
                <a:gd name="T50" fmla="*/ 52 w 60"/>
                <a:gd name="T51" fmla="*/ 60 h 71"/>
                <a:gd name="T52" fmla="*/ 60 w 60"/>
                <a:gd name="T53" fmla="*/ 56 h 71"/>
                <a:gd name="T54" fmla="*/ 52 w 60"/>
                <a:gd name="T55" fmla="*/ 68 h 71"/>
                <a:gd name="T56" fmla="*/ 41 w 60"/>
                <a:gd name="T57" fmla="*/ 71 h 71"/>
                <a:gd name="T58" fmla="*/ 37 w 60"/>
                <a:gd name="T59" fmla="*/ 64 h 71"/>
                <a:gd name="T60" fmla="*/ 37 w 60"/>
                <a:gd name="T61" fmla="*/ 56 h 71"/>
                <a:gd name="T62" fmla="*/ 26 w 60"/>
                <a:gd name="T63" fmla="*/ 34 h 71"/>
                <a:gd name="T64" fmla="*/ 19 w 60"/>
                <a:gd name="T65" fmla="*/ 38 h 71"/>
                <a:gd name="T66" fmla="*/ 11 w 60"/>
                <a:gd name="T67" fmla="*/ 45 h 71"/>
                <a:gd name="T68" fmla="*/ 11 w 60"/>
                <a:gd name="T69" fmla="*/ 56 h 71"/>
                <a:gd name="T70" fmla="*/ 19 w 60"/>
                <a:gd name="T71" fmla="*/ 60 h 71"/>
                <a:gd name="T72" fmla="*/ 26 w 60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71"/>
                <a:gd name="T113" fmla="*/ 60 w 60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71">
                  <a:moveTo>
                    <a:pt x="37" y="60"/>
                  </a:moveTo>
                  <a:lnTo>
                    <a:pt x="26" y="68"/>
                  </a:lnTo>
                  <a:lnTo>
                    <a:pt x="22" y="68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1" y="38"/>
                  </a:lnTo>
                  <a:lnTo>
                    <a:pt x="22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0"/>
                  </a:lnTo>
                  <a:close/>
                  <a:moveTo>
                    <a:pt x="37" y="56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7" y="5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93"/>
            <p:cNvSpPr>
              <a:spLocks/>
            </p:cNvSpPr>
            <p:nvPr/>
          </p:nvSpPr>
          <p:spPr bwMode="auto">
            <a:xfrm>
              <a:off x="3001" y="2794"/>
              <a:ext cx="57" cy="71"/>
            </a:xfrm>
            <a:custGeom>
              <a:avLst/>
              <a:gdLst>
                <a:gd name="T0" fmla="*/ 57 w 57"/>
                <a:gd name="T1" fmla="*/ 41 h 71"/>
                <a:gd name="T2" fmla="*/ 53 w 57"/>
                <a:gd name="T3" fmla="*/ 56 h 71"/>
                <a:gd name="T4" fmla="*/ 46 w 57"/>
                <a:gd name="T5" fmla="*/ 64 h 71"/>
                <a:gd name="T6" fmla="*/ 38 w 57"/>
                <a:gd name="T7" fmla="*/ 68 h 71"/>
                <a:gd name="T8" fmla="*/ 27 w 57"/>
                <a:gd name="T9" fmla="*/ 71 h 71"/>
                <a:gd name="T10" fmla="*/ 15 w 57"/>
                <a:gd name="T11" fmla="*/ 68 h 71"/>
                <a:gd name="T12" fmla="*/ 8 w 57"/>
                <a:gd name="T13" fmla="*/ 60 h 71"/>
                <a:gd name="T14" fmla="*/ 4 w 57"/>
                <a:gd name="T15" fmla="*/ 53 h 71"/>
                <a:gd name="T16" fmla="*/ 0 w 57"/>
                <a:gd name="T17" fmla="*/ 45 h 71"/>
                <a:gd name="T18" fmla="*/ 0 w 57"/>
                <a:gd name="T19" fmla="*/ 38 h 71"/>
                <a:gd name="T20" fmla="*/ 0 w 57"/>
                <a:gd name="T21" fmla="*/ 26 h 71"/>
                <a:gd name="T22" fmla="*/ 4 w 57"/>
                <a:gd name="T23" fmla="*/ 19 h 71"/>
                <a:gd name="T24" fmla="*/ 8 w 57"/>
                <a:gd name="T25" fmla="*/ 11 h 71"/>
                <a:gd name="T26" fmla="*/ 19 w 57"/>
                <a:gd name="T27" fmla="*/ 4 h 71"/>
                <a:gd name="T28" fmla="*/ 31 w 57"/>
                <a:gd name="T29" fmla="*/ 0 h 71"/>
                <a:gd name="T30" fmla="*/ 38 w 57"/>
                <a:gd name="T31" fmla="*/ 0 h 71"/>
                <a:gd name="T32" fmla="*/ 46 w 57"/>
                <a:gd name="T33" fmla="*/ 8 h 71"/>
                <a:gd name="T34" fmla="*/ 49 w 57"/>
                <a:gd name="T35" fmla="*/ 11 h 71"/>
                <a:gd name="T36" fmla="*/ 53 w 57"/>
                <a:gd name="T37" fmla="*/ 15 h 71"/>
                <a:gd name="T38" fmla="*/ 53 w 57"/>
                <a:gd name="T39" fmla="*/ 19 h 71"/>
                <a:gd name="T40" fmla="*/ 49 w 57"/>
                <a:gd name="T41" fmla="*/ 23 h 71"/>
                <a:gd name="T42" fmla="*/ 49 w 57"/>
                <a:gd name="T43" fmla="*/ 23 h 71"/>
                <a:gd name="T44" fmla="*/ 46 w 57"/>
                <a:gd name="T45" fmla="*/ 23 h 71"/>
                <a:gd name="T46" fmla="*/ 42 w 57"/>
                <a:gd name="T47" fmla="*/ 23 h 71"/>
                <a:gd name="T48" fmla="*/ 42 w 57"/>
                <a:gd name="T49" fmla="*/ 19 h 71"/>
                <a:gd name="T50" fmla="*/ 38 w 57"/>
                <a:gd name="T51" fmla="*/ 19 h 71"/>
                <a:gd name="T52" fmla="*/ 38 w 57"/>
                <a:gd name="T53" fmla="*/ 15 h 71"/>
                <a:gd name="T54" fmla="*/ 38 w 57"/>
                <a:gd name="T55" fmla="*/ 11 h 71"/>
                <a:gd name="T56" fmla="*/ 34 w 57"/>
                <a:gd name="T57" fmla="*/ 8 h 71"/>
                <a:gd name="T58" fmla="*/ 31 w 57"/>
                <a:gd name="T59" fmla="*/ 8 h 71"/>
                <a:gd name="T60" fmla="*/ 27 w 57"/>
                <a:gd name="T61" fmla="*/ 4 h 71"/>
                <a:gd name="T62" fmla="*/ 23 w 57"/>
                <a:gd name="T63" fmla="*/ 8 h 71"/>
                <a:gd name="T64" fmla="*/ 15 w 57"/>
                <a:gd name="T65" fmla="*/ 11 h 71"/>
                <a:gd name="T66" fmla="*/ 12 w 57"/>
                <a:gd name="T67" fmla="*/ 19 h 71"/>
                <a:gd name="T68" fmla="*/ 12 w 57"/>
                <a:gd name="T69" fmla="*/ 30 h 71"/>
                <a:gd name="T70" fmla="*/ 12 w 57"/>
                <a:gd name="T71" fmla="*/ 41 h 71"/>
                <a:gd name="T72" fmla="*/ 15 w 57"/>
                <a:gd name="T73" fmla="*/ 49 h 71"/>
                <a:gd name="T74" fmla="*/ 23 w 57"/>
                <a:gd name="T75" fmla="*/ 56 h 71"/>
                <a:gd name="T76" fmla="*/ 34 w 57"/>
                <a:gd name="T77" fmla="*/ 60 h 71"/>
                <a:gd name="T78" fmla="*/ 38 w 57"/>
                <a:gd name="T79" fmla="*/ 56 h 71"/>
                <a:gd name="T80" fmla="*/ 46 w 57"/>
                <a:gd name="T81" fmla="*/ 53 h 71"/>
                <a:gd name="T82" fmla="*/ 49 w 57"/>
                <a:gd name="T83" fmla="*/ 49 h 71"/>
                <a:gd name="T84" fmla="*/ 53 w 57"/>
                <a:gd name="T85" fmla="*/ 41 h 71"/>
                <a:gd name="T86" fmla="*/ 57 w 57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71"/>
                <a:gd name="T134" fmla="*/ 57 w 57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71">
                  <a:moveTo>
                    <a:pt x="57" y="41"/>
                  </a:moveTo>
                  <a:lnTo>
                    <a:pt x="53" y="56"/>
                  </a:lnTo>
                  <a:lnTo>
                    <a:pt x="46" y="64"/>
                  </a:lnTo>
                  <a:lnTo>
                    <a:pt x="38" y="68"/>
                  </a:lnTo>
                  <a:lnTo>
                    <a:pt x="27" y="71"/>
                  </a:lnTo>
                  <a:lnTo>
                    <a:pt x="15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5" y="11"/>
                  </a:lnTo>
                  <a:lnTo>
                    <a:pt x="12" y="19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5" y="49"/>
                  </a:lnTo>
                  <a:lnTo>
                    <a:pt x="23" y="56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6" y="53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7" y="4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94"/>
            <p:cNvSpPr>
              <a:spLocks/>
            </p:cNvSpPr>
            <p:nvPr/>
          </p:nvSpPr>
          <p:spPr bwMode="auto">
            <a:xfrm>
              <a:off x="3065" y="2760"/>
              <a:ext cx="72" cy="102"/>
            </a:xfrm>
            <a:custGeom>
              <a:avLst/>
              <a:gdLst>
                <a:gd name="T0" fmla="*/ 19 w 72"/>
                <a:gd name="T1" fmla="*/ 64 h 102"/>
                <a:gd name="T2" fmla="*/ 42 w 72"/>
                <a:gd name="T3" fmla="*/ 45 h 102"/>
                <a:gd name="T4" fmla="*/ 45 w 72"/>
                <a:gd name="T5" fmla="*/ 42 h 102"/>
                <a:gd name="T6" fmla="*/ 45 w 72"/>
                <a:gd name="T7" fmla="*/ 42 h 102"/>
                <a:gd name="T8" fmla="*/ 42 w 72"/>
                <a:gd name="T9" fmla="*/ 38 h 102"/>
                <a:gd name="T10" fmla="*/ 42 w 72"/>
                <a:gd name="T11" fmla="*/ 38 h 102"/>
                <a:gd name="T12" fmla="*/ 68 w 72"/>
                <a:gd name="T13" fmla="*/ 38 h 102"/>
                <a:gd name="T14" fmla="*/ 60 w 72"/>
                <a:gd name="T15" fmla="*/ 38 h 102"/>
                <a:gd name="T16" fmla="*/ 49 w 72"/>
                <a:gd name="T17" fmla="*/ 45 h 102"/>
                <a:gd name="T18" fmla="*/ 53 w 72"/>
                <a:gd name="T19" fmla="*/ 83 h 102"/>
                <a:gd name="T20" fmla="*/ 60 w 72"/>
                <a:gd name="T21" fmla="*/ 94 h 102"/>
                <a:gd name="T22" fmla="*/ 68 w 72"/>
                <a:gd name="T23" fmla="*/ 98 h 102"/>
                <a:gd name="T24" fmla="*/ 72 w 72"/>
                <a:gd name="T25" fmla="*/ 102 h 102"/>
                <a:gd name="T26" fmla="*/ 42 w 72"/>
                <a:gd name="T27" fmla="*/ 102 h 102"/>
                <a:gd name="T28" fmla="*/ 42 w 72"/>
                <a:gd name="T29" fmla="*/ 102 h 102"/>
                <a:gd name="T30" fmla="*/ 45 w 72"/>
                <a:gd name="T31" fmla="*/ 102 h 102"/>
                <a:gd name="T32" fmla="*/ 45 w 72"/>
                <a:gd name="T33" fmla="*/ 94 h 102"/>
                <a:gd name="T34" fmla="*/ 19 w 72"/>
                <a:gd name="T35" fmla="*/ 64 h 102"/>
                <a:gd name="T36" fmla="*/ 23 w 72"/>
                <a:gd name="T37" fmla="*/ 94 h 102"/>
                <a:gd name="T38" fmla="*/ 23 w 72"/>
                <a:gd name="T39" fmla="*/ 98 h 102"/>
                <a:gd name="T40" fmla="*/ 27 w 72"/>
                <a:gd name="T41" fmla="*/ 102 h 102"/>
                <a:gd name="T42" fmla="*/ 30 w 72"/>
                <a:gd name="T43" fmla="*/ 102 h 102"/>
                <a:gd name="T44" fmla="*/ 0 w 72"/>
                <a:gd name="T45" fmla="*/ 102 h 102"/>
                <a:gd name="T46" fmla="*/ 4 w 72"/>
                <a:gd name="T47" fmla="*/ 102 h 102"/>
                <a:gd name="T48" fmla="*/ 8 w 72"/>
                <a:gd name="T49" fmla="*/ 98 h 102"/>
                <a:gd name="T50" fmla="*/ 8 w 72"/>
                <a:gd name="T51" fmla="*/ 87 h 102"/>
                <a:gd name="T52" fmla="*/ 8 w 72"/>
                <a:gd name="T53" fmla="*/ 15 h 102"/>
                <a:gd name="T54" fmla="*/ 8 w 72"/>
                <a:gd name="T55" fmla="*/ 8 h 102"/>
                <a:gd name="T56" fmla="*/ 4 w 72"/>
                <a:gd name="T57" fmla="*/ 8 h 102"/>
                <a:gd name="T58" fmla="*/ 4 w 72"/>
                <a:gd name="T59" fmla="*/ 8 h 102"/>
                <a:gd name="T60" fmla="*/ 0 w 72"/>
                <a:gd name="T61" fmla="*/ 8 h 102"/>
                <a:gd name="T62" fmla="*/ 19 w 72"/>
                <a:gd name="T63" fmla="*/ 0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02"/>
                <a:gd name="T98" fmla="*/ 72 w 72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02">
                  <a:moveTo>
                    <a:pt x="19" y="0"/>
                  </a:moveTo>
                  <a:lnTo>
                    <a:pt x="19" y="64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7" y="42"/>
                  </a:lnTo>
                  <a:lnTo>
                    <a:pt x="49" y="45"/>
                  </a:lnTo>
                  <a:lnTo>
                    <a:pt x="34" y="60"/>
                  </a:lnTo>
                  <a:lnTo>
                    <a:pt x="53" y="83"/>
                  </a:lnTo>
                  <a:lnTo>
                    <a:pt x="57" y="90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19" y="64"/>
                  </a:lnTo>
                  <a:lnTo>
                    <a:pt x="19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7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5"/>
            <p:cNvSpPr>
              <a:spLocks/>
            </p:cNvSpPr>
            <p:nvPr/>
          </p:nvSpPr>
          <p:spPr bwMode="auto">
            <a:xfrm>
              <a:off x="3144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41 w 45"/>
                <a:gd name="T5" fmla="*/ 23 h 71"/>
                <a:gd name="T6" fmla="*/ 38 w 45"/>
                <a:gd name="T7" fmla="*/ 15 h 71"/>
                <a:gd name="T8" fmla="*/ 34 w 45"/>
                <a:gd name="T9" fmla="*/ 8 h 71"/>
                <a:gd name="T10" fmla="*/ 30 w 45"/>
                <a:gd name="T11" fmla="*/ 8 h 71"/>
                <a:gd name="T12" fmla="*/ 23 w 45"/>
                <a:gd name="T13" fmla="*/ 4 h 71"/>
                <a:gd name="T14" fmla="*/ 19 w 45"/>
                <a:gd name="T15" fmla="*/ 8 h 71"/>
                <a:gd name="T16" fmla="*/ 15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23 w 45"/>
                <a:gd name="T29" fmla="*/ 26 h 71"/>
                <a:gd name="T30" fmla="*/ 30 w 45"/>
                <a:gd name="T31" fmla="*/ 30 h 71"/>
                <a:gd name="T32" fmla="*/ 41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41 w 45"/>
                <a:gd name="T41" fmla="*/ 64 h 71"/>
                <a:gd name="T42" fmla="*/ 34 w 45"/>
                <a:gd name="T43" fmla="*/ 71 h 71"/>
                <a:gd name="T44" fmla="*/ 23 w 45"/>
                <a:gd name="T45" fmla="*/ 71 h 71"/>
                <a:gd name="T46" fmla="*/ 19 w 45"/>
                <a:gd name="T47" fmla="*/ 71 h 71"/>
                <a:gd name="T48" fmla="*/ 11 w 45"/>
                <a:gd name="T49" fmla="*/ 68 h 71"/>
                <a:gd name="T50" fmla="*/ 8 w 45"/>
                <a:gd name="T51" fmla="*/ 68 h 71"/>
                <a:gd name="T52" fmla="*/ 4 w 45"/>
                <a:gd name="T53" fmla="*/ 68 h 71"/>
                <a:gd name="T54" fmla="*/ 4 w 45"/>
                <a:gd name="T55" fmla="*/ 68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4 w 45"/>
                <a:gd name="T63" fmla="*/ 49 h 71"/>
                <a:gd name="T64" fmla="*/ 8 w 45"/>
                <a:gd name="T65" fmla="*/ 56 h 71"/>
                <a:gd name="T66" fmla="*/ 11 w 45"/>
                <a:gd name="T67" fmla="*/ 60 h 71"/>
                <a:gd name="T68" fmla="*/ 19 w 45"/>
                <a:gd name="T69" fmla="*/ 64 h 71"/>
                <a:gd name="T70" fmla="*/ 23 w 45"/>
                <a:gd name="T71" fmla="*/ 68 h 71"/>
                <a:gd name="T72" fmla="*/ 30 w 45"/>
                <a:gd name="T73" fmla="*/ 64 h 71"/>
                <a:gd name="T74" fmla="*/ 34 w 45"/>
                <a:gd name="T75" fmla="*/ 64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3 h 71"/>
                <a:gd name="T82" fmla="*/ 34 w 45"/>
                <a:gd name="T83" fmla="*/ 49 h 71"/>
                <a:gd name="T84" fmla="*/ 26 w 45"/>
                <a:gd name="T85" fmla="*/ 45 h 71"/>
                <a:gd name="T86" fmla="*/ 19 w 45"/>
                <a:gd name="T87" fmla="*/ 38 h 71"/>
                <a:gd name="T88" fmla="*/ 11 w 45"/>
                <a:gd name="T89" fmla="*/ 34 h 71"/>
                <a:gd name="T90" fmla="*/ 4 w 45"/>
                <a:gd name="T91" fmla="*/ 30 h 71"/>
                <a:gd name="T92" fmla="*/ 4 w 45"/>
                <a:gd name="T93" fmla="*/ 26 h 71"/>
                <a:gd name="T94" fmla="*/ 0 w 45"/>
                <a:gd name="T95" fmla="*/ 19 h 71"/>
                <a:gd name="T96" fmla="*/ 4 w 45"/>
                <a:gd name="T97" fmla="*/ 11 h 71"/>
                <a:gd name="T98" fmla="*/ 8 w 45"/>
                <a:gd name="T99" fmla="*/ 8 h 71"/>
                <a:gd name="T100" fmla="*/ 15 w 45"/>
                <a:gd name="T101" fmla="*/ 4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4 w 45"/>
                <a:gd name="T109" fmla="*/ 4 h 71"/>
                <a:gd name="T110" fmla="*/ 38 w 45"/>
                <a:gd name="T111" fmla="*/ 4 h 71"/>
                <a:gd name="T112" fmla="*/ 38 w 45"/>
                <a:gd name="T113" fmla="*/ 4 h 71"/>
                <a:gd name="T114" fmla="*/ 38 w 45"/>
                <a:gd name="T115" fmla="*/ 4 h 71"/>
                <a:gd name="T116" fmla="*/ 41 w 45"/>
                <a:gd name="T117" fmla="*/ 4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3" y="26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3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6"/>
            <p:cNvSpPr>
              <a:spLocks/>
            </p:cNvSpPr>
            <p:nvPr/>
          </p:nvSpPr>
          <p:spPr bwMode="auto">
            <a:xfrm>
              <a:off x="3197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8 w 41"/>
                <a:gd name="T7" fmla="*/ 12 h 135"/>
                <a:gd name="T8" fmla="*/ 30 w 41"/>
                <a:gd name="T9" fmla="*/ 23 h 135"/>
                <a:gd name="T10" fmla="*/ 37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5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2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2 w 41"/>
                <a:gd name="T47" fmla="*/ 34 h 135"/>
                <a:gd name="T48" fmla="*/ 22 w 41"/>
                <a:gd name="T49" fmla="*/ 27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8" y="12"/>
                  </a:lnTo>
                  <a:lnTo>
                    <a:pt x="30" y="23"/>
                  </a:lnTo>
                  <a:lnTo>
                    <a:pt x="37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5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2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97"/>
            <p:cNvSpPr>
              <a:spLocks noEditPoints="1"/>
            </p:cNvSpPr>
            <p:nvPr/>
          </p:nvSpPr>
          <p:spPr bwMode="auto">
            <a:xfrm>
              <a:off x="3433" y="2764"/>
              <a:ext cx="79" cy="98"/>
            </a:xfrm>
            <a:custGeom>
              <a:avLst/>
              <a:gdLst>
                <a:gd name="T0" fmla="*/ 30 w 79"/>
                <a:gd name="T1" fmla="*/ 53 h 98"/>
                <a:gd name="T2" fmla="*/ 30 w 79"/>
                <a:gd name="T3" fmla="*/ 83 h 98"/>
                <a:gd name="T4" fmla="*/ 30 w 79"/>
                <a:gd name="T5" fmla="*/ 90 h 98"/>
                <a:gd name="T6" fmla="*/ 30 w 79"/>
                <a:gd name="T7" fmla="*/ 94 h 98"/>
                <a:gd name="T8" fmla="*/ 34 w 79"/>
                <a:gd name="T9" fmla="*/ 98 h 98"/>
                <a:gd name="T10" fmla="*/ 41 w 79"/>
                <a:gd name="T11" fmla="*/ 98 h 98"/>
                <a:gd name="T12" fmla="*/ 45 w 79"/>
                <a:gd name="T13" fmla="*/ 98 h 98"/>
                <a:gd name="T14" fmla="*/ 45 w 79"/>
                <a:gd name="T15" fmla="*/ 98 h 98"/>
                <a:gd name="T16" fmla="*/ 0 w 79"/>
                <a:gd name="T17" fmla="*/ 98 h 98"/>
                <a:gd name="T18" fmla="*/ 0 w 79"/>
                <a:gd name="T19" fmla="*/ 98 h 98"/>
                <a:gd name="T20" fmla="*/ 4 w 79"/>
                <a:gd name="T21" fmla="*/ 98 h 98"/>
                <a:gd name="T22" fmla="*/ 11 w 79"/>
                <a:gd name="T23" fmla="*/ 98 h 98"/>
                <a:gd name="T24" fmla="*/ 15 w 79"/>
                <a:gd name="T25" fmla="*/ 94 h 98"/>
                <a:gd name="T26" fmla="*/ 15 w 79"/>
                <a:gd name="T27" fmla="*/ 90 h 98"/>
                <a:gd name="T28" fmla="*/ 15 w 79"/>
                <a:gd name="T29" fmla="*/ 83 h 98"/>
                <a:gd name="T30" fmla="*/ 15 w 79"/>
                <a:gd name="T31" fmla="*/ 15 h 98"/>
                <a:gd name="T32" fmla="*/ 15 w 79"/>
                <a:gd name="T33" fmla="*/ 8 h 98"/>
                <a:gd name="T34" fmla="*/ 15 w 79"/>
                <a:gd name="T35" fmla="*/ 4 h 98"/>
                <a:gd name="T36" fmla="*/ 11 w 79"/>
                <a:gd name="T37" fmla="*/ 0 h 98"/>
                <a:gd name="T38" fmla="*/ 4 w 79"/>
                <a:gd name="T39" fmla="*/ 0 h 98"/>
                <a:gd name="T40" fmla="*/ 0 w 79"/>
                <a:gd name="T41" fmla="*/ 0 h 98"/>
                <a:gd name="T42" fmla="*/ 0 w 79"/>
                <a:gd name="T43" fmla="*/ 0 h 98"/>
                <a:gd name="T44" fmla="*/ 37 w 79"/>
                <a:gd name="T45" fmla="*/ 0 h 98"/>
                <a:gd name="T46" fmla="*/ 49 w 79"/>
                <a:gd name="T47" fmla="*/ 0 h 98"/>
                <a:gd name="T48" fmla="*/ 60 w 79"/>
                <a:gd name="T49" fmla="*/ 4 h 98"/>
                <a:gd name="T50" fmla="*/ 67 w 79"/>
                <a:gd name="T51" fmla="*/ 8 h 98"/>
                <a:gd name="T52" fmla="*/ 71 w 79"/>
                <a:gd name="T53" fmla="*/ 11 h 98"/>
                <a:gd name="T54" fmla="*/ 75 w 79"/>
                <a:gd name="T55" fmla="*/ 19 h 98"/>
                <a:gd name="T56" fmla="*/ 79 w 79"/>
                <a:gd name="T57" fmla="*/ 26 h 98"/>
                <a:gd name="T58" fmla="*/ 75 w 79"/>
                <a:gd name="T59" fmla="*/ 38 h 98"/>
                <a:gd name="T60" fmla="*/ 71 w 79"/>
                <a:gd name="T61" fmla="*/ 45 h 98"/>
                <a:gd name="T62" fmla="*/ 60 w 79"/>
                <a:gd name="T63" fmla="*/ 53 h 98"/>
                <a:gd name="T64" fmla="*/ 45 w 79"/>
                <a:gd name="T65" fmla="*/ 53 h 98"/>
                <a:gd name="T66" fmla="*/ 41 w 79"/>
                <a:gd name="T67" fmla="*/ 53 h 98"/>
                <a:gd name="T68" fmla="*/ 37 w 79"/>
                <a:gd name="T69" fmla="*/ 53 h 98"/>
                <a:gd name="T70" fmla="*/ 34 w 79"/>
                <a:gd name="T71" fmla="*/ 53 h 98"/>
                <a:gd name="T72" fmla="*/ 30 w 79"/>
                <a:gd name="T73" fmla="*/ 53 h 98"/>
                <a:gd name="T74" fmla="*/ 30 w 79"/>
                <a:gd name="T75" fmla="*/ 49 h 98"/>
                <a:gd name="T76" fmla="*/ 34 w 79"/>
                <a:gd name="T77" fmla="*/ 49 h 98"/>
                <a:gd name="T78" fmla="*/ 37 w 79"/>
                <a:gd name="T79" fmla="*/ 49 h 98"/>
                <a:gd name="T80" fmla="*/ 41 w 79"/>
                <a:gd name="T81" fmla="*/ 49 h 98"/>
                <a:gd name="T82" fmla="*/ 41 w 79"/>
                <a:gd name="T83" fmla="*/ 49 h 98"/>
                <a:gd name="T84" fmla="*/ 49 w 79"/>
                <a:gd name="T85" fmla="*/ 49 h 98"/>
                <a:gd name="T86" fmla="*/ 56 w 79"/>
                <a:gd name="T87" fmla="*/ 45 h 98"/>
                <a:gd name="T88" fmla="*/ 60 w 79"/>
                <a:gd name="T89" fmla="*/ 38 h 98"/>
                <a:gd name="T90" fmla="*/ 60 w 79"/>
                <a:gd name="T91" fmla="*/ 26 h 98"/>
                <a:gd name="T92" fmla="*/ 60 w 79"/>
                <a:gd name="T93" fmla="*/ 23 h 98"/>
                <a:gd name="T94" fmla="*/ 56 w 79"/>
                <a:gd name="T95" fmla="*/ 15 h 98"/>
                <a:gd name="T96" fmla="*/ 56 w 79"/>
                <a:gd name="T97" fmla="*/ 11 h 98"/>
                <a:gd name="T98" fmla="*/ 49 w 79"/>
                <a:gd name="T99" fmla="*/ 8 h 98"/>
                <a:gd name="T100" fmla="*/ 45 w 79"/>
                <a:gd name="T101" fmla="*/ 4 h 98"/>
                <a:gd name="T102" fmla="*/ 37 w 79"/>
                <a:gd name="T103" fmla="*/ 4 h 98"/>
                <a:gd name="T104" fmla="*/ 34 w 79"/>
                <a:gd name="T105" fmla="*/ 4 h 98"/>
                <a:gd name="T106" fmla="*/ 30 w 79"/>
                <a:gd name="T107" fmla="*/ 4 h 98"/>
                <a:gd name="T108" fmla="*/ 30 w 79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98"/>
                <a:gd name="T167" fmla="*/ 79 w 79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9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98"/>
            <p:cNvSpPr>
              <a:spLocks/>
            </p:cNvSpPr>
            <p:nvPr/>
          </p:nvSpPr>
          <p:spPr bwMode="auto">
            <a:xfrm>
              <a:off x="3523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4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4 w 41"/>
                <a:gd name="T19" fmla="*/ 38 h 135"/>
                <a:gd name="T20" fmla="*/ 11 w 41"/>
                <a:gd name="T21" fmla="*/ 27 h 135"/>
                <a:gd name="T22" fmla="*/ 19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9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9 w 41"/>
                <a:gd name="T47" fmla="*/ 102 h 135"/>
                <a:gd name="T48" fmla="*/ 19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19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99"/>
            <p:cNvSpPr>
              <a:spLocks noEditPoints="1"/>
            </p:cNvSpPr>
            <p:nvPr/>
          </p:nvSpPr>
          <p:spPr bwMode="auto">
            <a:xfrm>
              <a:off x="3572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8 w 30"/>
                <a:gd name="T3" fmla="*/ 0 h 102"/>
                <a:gd name="T4" fmla="*/ 22 w 30"/>
                <a:gd name="T5" fmla="*/ 0 h 102"/>
                <a:gd name="T6" fmla="*/ 22 w 30"/>
                <a:gd name="T7" fmla="*/ 4 h 102"/>
                <a:gd name="T8" fmla="*/ 22 w 30"/>
                <a:gd name="T9" fmla="*/ 8 h 102"/>
                <a:gd name="T10" fmla="*/ 22 w 30"/>
                <a:gd name="T11" fmla="*/ 12 h 102"/>
                <a:gd name="T12" fmla="*/ 22 w 30"/>
                <a:gd name="T13" fmla="*/ 12 h 102"/>
                <a:gd name="T14" fmla="*/ 18 w 30"/>
                <a:gd name="T15" fmla="*/ 15 h 102"/>
                <a:gd name="T16" fmla="*/ 15 w 30"/>
                <a:gd name="T17" fmla="*/ 15 h 102"/>
                <a:gd name="T18" fmla="*/ 11 w 30"/>
                <a:gd name="T19" fmla="*/ 15 h 102"/>
                <a:gd name="T20" fmla="*/ 7 w 30"/>
                <a:gd name="T21" fmla="*/ 12 h 102"/>
                <a:gd name="T22" fmla="*/ 7 w 30"/>
                <a:gd name="T23" fmla="*/ 12 h 102"/>
                <a:gd name="T24" fmla="*/ 7 w 30"/>
                <a:gd name="T25" fmla="*/ 8 h 102"/>
                <a:gd name="T26" fmla="*/ 7 w 30"/>
                <a:gd name="T27" fmla="*/ 4 h 102"/>
                <a:gd name="T28" fmla="*/ 7 w 30"/>
                <a:gd name="T29" fmla="*/ 0 h 102"/>
                <a:gd name="T30" fmla="*/ 11 w 30"/>
                <a:gd name="T31" fmla="*/ 0 h 102"/>
                <a:gd name="T32" fmla="*/ 15 w 30"/>
                <a:gd name="T33" fmla="*/ 0 h 102"/>
                <a:gd name="T34" fmla="*/ 22 w 30"/>
                <a:gd name="T35" fmla="*/ 34 h 102"/>
                <a:gd name="T36" fmla="*/ 22 w 30"/>
                <a:gd name="T37" fmla="*/ 87 h 102"/>
                <a:gd name="T38" fmla="*/ 22 w 30"/>
                <a:gd name="T39" fmla="*/ 94 h 102"/>
                <a:gd name="T40" fmla="*/ 22 w 30"/>
                <a:gd name="T41" fmla="*/ 98 h 102"/>
                <a:gd name="T42" fmla="*/ 22 w 30"/>
                <a:gd name="T43" fmla="*/ 98 h 102"/>
                <a:gd name="T44" fmla="*/ 26 w 30"/>
                <a:gd name="T45" fmla="*/ 102 h 102"/>
                <a:gd name="T46" fmla="*/ 26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3 w 30"/>
                <a:gd name="T57" fmla="*/ 102 h 102"/>
                <a:gd name="T58" fmla="*/ 7 w 30"/>
                <a:gd name="T59" fmla="*/ 102 h 102"/>
                <a:gd name="T60" fmla="*/ 7 w 30"/>
                <a:gd name="T61" fmla="*/ 98 h 102"/>
                <a:gd name="T62" fmla="*/ 7 w 30"/>
                <a:gd name="T63" fmla="*/ 98 h 102"/>
                <a:gd name="T64" fmla="*/ 7 w 30"/>
                <a:gd name="T65" fmla="*/ 94 h 102"/>
                <a:gd name="T66" fmla="*/ 11 w 30"/>
                <a:gd name="T67" fmla="*/ 87 h 102"/>
                <a:gd name="T68" fmla="*/ 11 w 30"/>
                <a:gd name="T69" fmla="*/ 64 h 102"/>
                <a:gd name="T70" fmla="*/ 11 w 30"/>
                <a:gd name="T71" fmla="*/ 53 h 102"/>
                <a:gd name="T72" fmla="*/ 7 w 30"/>
                <a:gd name="T73" fmla="*/ 49 h 102"/>
                <a:gd name="T74" fmla="*/ 7 w 30"/>
                <a:gd name="T75" fmla="*/ 45 h 102"/>
                <a:gd name="T76" fmla="*/ 7 w 30"/>
                <a:gd name="T77" fmla="*/ 45 h 102"/>
                <a:gd name="T78" fmla="*/ 7 w 30"/>
                <a:gd name="T79" fmla="*/ 42 h 102"/>
                <a:gd name="T80" fmla="*/ 3 w 30"/>
                <a:gd name="T81" fmla="*/ 42 h 102"/>
                <a:gd name="T82" fmla="*/ 3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8 w 30"/>
                <a:gd name="T89" fmla="*/ 34 h 102"/>
                <a:gd name="T90" fmla="*/ 22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4"/>
                  </a:moveTo>
                  <a:lnTo>
                    <a:pt x="22" y="87"/>
                  </a:lnTo>
                  <a:lnTo>
                    <a:pt x="22" y="94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7" y="98"/>
                  </a:lnTo>
                  <a:lnTo>
                    <a:pt x="7" y="94"/>
                  </a:lnTo>
                  <a:lnTo>
                    <a:pt x="11" y="87"/>
                  </a:lnTo>
                  <a:lnTo>
                    <a:pt x="11" y="6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8" y="34"/>
                  </a:lnTo>
                  <a:lnTo>
                    <a:pt x="22" y="3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00"/>
            <p:cNvSpPr>
              <a:spLocks/>
            </p:cNvSpPr>
            <p:nvPr/>
          </p:nvSpPr>
          <p:spPr bwMode="auto">
            <a:xfrm>
              <a:off x="3609" y="2794"/>
              <a:ext cx="72" cy="68"/>
            </a:xfrm>
            <a:custGeom>
              <a:avLst/>
              <a:gdLst>
                <a:gd name="T0" fmla="*/ 23 w 72"/>
                <a:gd name="T1" fmla="*/ 15 h 68"/>
                <a:gd name="T2" fmla="*/ 30 w 72"/>
                <a:gd name="T3" fmla="*/ 8 h 68"/>
                <a:gd name="T4" fmla="*/ 38 w 72"/>
                <a:gd name="T5" fmla="*/ 4 h 68"/>
                <a:gd name="T6" fmla="*/ 45 w 72"/>
                <a:gd name="T7" fmla="*/ 0 h 68"/>
                <a:gd name="T8" fmla="*/ 49 w 72"/>
                <a:gd name="T9" fmla="*/ 0 h 68"/>
                <a:gd name="T10" fmla="*/ 57 w 72"/>
                <a:gd name="T11" fmla="*/ 4 h 68"/>
                <a:gd name="T12" fmla="*/ 60 w 72"/>
                <a:gd name="T13" fmla="*/ 8 h 68"/>
                <a:gd name="T14" fmla="*/ 60 w 72"/>
                <a:gd name="T15" fmla="*/ 11 h 68"/>
                <a:gd name="T16" fmla="*/ 64 w 72"/>
                <a:gd name="T17" fmla="*/ 19 h 68"/>
                <a:gd name="T18" fmla="*/ 64 w 72"/>
                <a:gd name="T19" fmla="*/ 26 h 68"/>
                <a:gd name="T20" fmla="*/ 64 w 72"/>
                <a:gd name="T21" fmla="*/ 53 h 68"/>
                <a:gd name="T22" fmla="*/ 64 w 72"/>
                <a:gd name="T23" fmla="*/ 60 h 68"/>
                <a:gd name="T24" fmla="*/ 64 w 72"/>
                <a:gd name="T25" fmla="*/ 64 h 68"/>
                <a:gd name="T26" fmla="*/ 64 w 72"/>
                <a:gd name="T27" fmla="*/ 64 h 68"/>
                <a:gd name="T28" fmla="*/ 68 w 72"/>
                <a:gd name="T29" fmla="*/ 68 h 68"/>
                <a:gd name="T30" fmla="*/ 68 w 72"/>
                <a:gd name="T31" fmla="*/ 68 h 68"/>
                <a:gd name="T32" fmla="*/ 72 w 72"/>
                <a:gd name="T33" fmla="*/ 68 h 68"/>
                <a:gd name="T34" fmla="*/ 72 w 72"/>
                <a:gd name="T35" fmla="*/ 68 h 68"/>
                <a:gd name="T36" fmla="*/ 42 w 72"/>
                <a:gd name="T37" fmla="*/ 68 h 68"/>
                <a:gd name="T38" fmla="*/ 42 w 72"/>
                <a:gd name="T39" fmla="*/ 68 h 68"/>
                <a:gd name="T40" fmla="*/ 42 w 72"/>
                <a:gd name="T41" fmla="*/ 68 h 68"/>
                <a:gd name="T42" fmla="*/ 45 w 72"/>
                <a:gd name="T43" fmla="*/ 68 h 68"/>
                <a:gd name="T44" fmla="*/ 49 w 72"/>
                <a:gd name="T45" fmla="*/ 68 h 68"/>
                <a:gd name="T46" fmla="*/ 49 w 72"/>
                <a:gd name="T47" fmla="*/ 64 h 68"/>
                <a:gd name="T48" fmla="*/ 49 w 72"/>
                <a:gd name="T49" fmla="*/ 60 h 68"/>
                <a:gd name="T50" fmla="*/ 49 w 72"/>
                <a:gd name="T51" fmla="*/ 60 h 68"/>
                <a:gd name="T52" fmla="*/ 49 w 72"/>
                <a:gd name="T53" fmla="*/ 53 h 68"/>
                <a:gd name="T54" fmla="*/ 49 w 72"/>
                <a:gd name="T55" fmla="*/ 26 h 68"/>
                <a:gd name="T56" fmla="*/ 49 w 72"/>
                <a:gd name="T57" fmla="*/ 19 h 68"/>
                <a:gd name="T58" fmla="*/ 49 w 72"/>
                <a:gd name="T59" fmla="*/ 15 h 68"/>
                <a:gd name="T60" fmla="*/ 45 w 72"/>
                <a:gd name="T61" fmla="*/ 11 h 68"/>
                <a:gd name="T62" fmla="*/ 42 w 72"/>
                <a:gd name="T63" fmla="*/ 11 h 68"/>
                <a:gd name="T64" fmla="*/ 30 w 72"/>
                <a:gd name="T65" fmla="*/ 11 h 68"/>
                <a:gd name="T66" fmla="*/ 23 w 72"/>
                <a:gd name="T67" fmla="*/ 19 h 68"/>
                <a:gd name="T68" fmla="*/ 23 w 72"/>
                <a:gd name="T69" fmla="*/ 53 h 68"/>
                <a:gd name="T70" fmla="*/ 23 w 72"/>
                <a:gd name="T71" fmla="*/ 60 h 68"/>
                <a:gd name="T72" fmla="*/ 23 w 72"/>
                <a:gd name="T73" fmla="*/ 64 h 68"/>
                <a:gd name="T74" fmla="*/ 23 w 72"/>
                <a:gd name="T75" fmla="*/ 64 h 68"/>
                <a:gd name="T76" fmla="*/ 26 w 72"/>
                <a:gd name="T77" fmla="*/ 68 h 68"/>
                <a:gd name="T78" fmla="*/ 26 w 72"/>
                <a:gd name="T79" fmla="*/ 68 h 68"/>
                <a:gd name="T80" fmla="*/ 30 w 72"/>
                <a:gd name="T81" fmla="*/ 68 h 68"/>
                <a:gd name="T82" fmla="*/ 30 w 72"/>
                <a:gd name="T83" fmla="*/ 68 h 68"/>
                <a:gd name="T84" fmla="*/ 0 w 72"/>
                <a:gd name="T85" fmla="*/ 68 h 68"/>
                <a:gd name="T86" fmla="*/ 0 w 72"/>
                <a:gd name="T87" fmla="*/ 68 h 68"/>
                <a:gd name="T88" fmla="*/ 0 w 72"/>
                <a:gd name="T89" fmla="*/ 68 h 68"/>
                <a:gd name="T90" fmla="*/ 4 w 72"/>
                <a:gd name="T91" fmla="*/ 68 h 68"/>
                <a:gd name="T92" fmla="*/ 8 w 72"/>
                <a:gd name="T93" fmla="*/ 64 h 68"/>
                <a:gd name="T94" fmla="*/ 8 w 72"/>
                <a:gd name="T95" fmla="*/ 60 h 68"/>
                <a:gd name="T96" fmla="*/ 11 w 72"/>
                <a:gd name="T97" fmla="*/ 53 h 68"/>
                <a:gd name="T98" fmla="*/ 11 w 72"/>
                <a:gd name="T99" fmla="*/ 30 h 68"/>
                <a:gd name="T100" fmla="*/ 11 w 72"/>
                <a:gd name="T101" fmla="*/ 19 h 68"/>
                <a:gd name="T102" fmla="*/ 8 w 72"/>
                <a:gd name="T103" fmla="*/ 15 h 68"/>
                <a:gd name="T104" fmla="*/ 8 w 72"/>
                <a:gd name="T105" fmla="*/ 11 h 68"/>
                <a:gd name="T106" fmla="*/ 8 w 72"/>
                <a:gd name="T107" fmla="*/ 11 h 68"/>
                <a:gd name="T108" fmla="*/ 8 w 72"/>
                <a:gd name="T109" fmla="*/ 8 h 68"/>
                <a:gd name="T110" fmla="*/ 4 w 72"/>
                <a:gd name="T111" fmla="*/ 8 h 68"/>
                <a:gd name="T112" fmla="*/ 4 w 72"/>
                <a:gd name="T113" fmla="*/ 8 h 68"/>
                <a:gd name="T114" fmla="*/ 0 w 72"/>
                <a:gd name="T115" fmla="*/ 11 h 68"/>
                <a:gd name="T116" fmla="*/ 0 w 72"/>
                <a:gd name="T117" fmla="*/ 8 h 68"/>
                <a:gd name="T118" fmla="*/ 19 w 72"/>
                <a:gd name="T119" fmla="*/ 0 h 68"/>
                <a:gd name="T120" fmla="*/ 23 w 72"/>
                <a:gd name="T121" fmla="*/ 0 h 68"/>
                <a:gd name="T122" fmla="*/ 23 w 72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"/>
                <a:gd name="T187" fmla="*/ 0 h 68"/>
                <a:gd name="T188" fmla="*/ 72 w 72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" h="68">
                  <a:moveTo>
                    <a:pt x="23" y="15"/>
                  </a:moveTo>
                  <a:lnTo>
                    <a:pt x="30" y="8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01"/>
            <p:cNvSpPr>
              <a:spLocks/>
            </p:cNvSpPr>
            <p:nvPr/>
          </p:nvSpPr>
          <p:spPr bwMode="auto">
            <a:xfrm>
              <a:off x="3684" y="2775"/>
              <a:ext cx="42" cy="90"/>
            </a:xfrm>
            <a:custGeom>
              <a:avLst/>
              <a:gdLst>
                <a:gd name="T0" fmla="*/ 23 w 42"/>
                <a:gd name="T1" fmla="*/ 0 h 90"/>
                <a:gd name="T2" fmla="*/ 23 w 42"/>
                <a:gd name="T3" fmla="*/ 23 h 90"/>
                <a:gd name="T4" fmla="*/ 38 w 42"/>
                <a:gd name="T5" fmla="*/ 23 h 90"/>
                <a:gd name="T6" fmla="*/ 38 w 42"/>
                <a:gd name="T7" fmla="*/ 27 h 90"/>
                <a:gd name="T8" fmla="*/ 23 w 42"/>
                <a:gd name="T9" fmla="*/ 27 h 90"/>
                <a:gd name="T10" fmla="*/ 23 w 42"/>
                <a:gd name="T11" fmla="*/ 68 h 90"/>
                <a:gd name="T12" fmla="*/ 23 w 42"/>
                <a:gd name="T13" fmla="*/ 75 h 90"/>
                <a:gd name="T14" fmla="*/ 23 w 42"/>
                <a:gd name="T15" fmla="*/ 79 h 90"/>
                <a:gd name="T16" fmla="*/ 27 w 42"/>
                <a:gd name="T17" fmla="*/ 79 h 90"/>
                <a:gd name="T18" fmla="*/ 30 w 42"/>
                <a:gd name="T19" fmla="*/ 79 h 90"/>
                <a:gd name="T20" fmla="*/ 30 w 42"/>
                <a:gd name="T21" fmla="*/ 79 h 90"/>
                <a:gd name="T22" fmla="*/ 34 w 42"/>
                <a:gd name="T23" fmla="*/ 79 h 90"/>
                <a:gd name="T24" fmla="*/ 38 w 42"/>
                <a:gd name="T25" fmla="*/ 79 h 90"/>
                <a:gd name="T26" fmla="*/ 38 w 42"/>
                <a:gd name="T27" fmla="*/ 75 h 90"/>
                <a:gd name="T28" fmla="*/ 42 w 42"/>
                <a:gd name="T29" fmla="*/ 75 h 90"/>
                <a:gd name="T30" fmla="*/ 38 w 42"/>
                <a:gd name="T31" fmla="*/ 83 h 90"/>
                <a:gd name="T32" fmla="*/ 34 w 42"/>
                <a:gd name="T33" fmla="*/ 87 h 90"/>
                <a:gd name="T34" fmla="*/ 30 w 42"/>
                <a:gd name="T35" fmla="*/ 90 h 90"/>
                <a:gd name="T36" fmla="*/ 23 w 42"/>
                <a:gd name="T37" fmla="*/ 90 h 90"/>
                <a:gd name="T38" fmla="*/ 19 w 42"/>
                <a:gd name="T39" fmla="*/ 90 h 90"/>
                <a:gd name="T40" fmla="*/ 15 w 42"/>
                <a:gd name="T41" fmla="*/ 87 h 90"/>
                <a:gd name="T42" fmla="*/ 15 w 42"/>
                <a:gd name="T43" fmla="*/ 87 h 90"/>
                <a:gd name="T44" fmla="*/ 12 w 42"/>
                <a:gd name="T45" fmla="*/ 83 h 90"/>
                <a:gd name="T46" fmla="*/ 12 w 42"/>
                <a:gd name="T47" fmla="*/ 79 h 90"/>
                <a:gd name="T48" fmla="*/ 12 w 42"/>
                <a:gd name="T49" fmla="*/ 72 h 90"/>
                <a:gd name="T50" fmla="*/ 12 w 42"/>
                <a:gd name="T51" fmla="*/ 27 h 90"/>
                <a:gd name="T52" fmla="*/ 0 w 42"/>
                <a:gd name="T53" fmla="*/ 27 h 90"/>
                <a:gd name="T54" fmla="*/ 0 w 42"/>
                <a:gd name="T55" fmla="*/ 23 h 90"/>
                <a:gd name="T56" fmla="*/ 4 w 42"/>
                <a:gd name="T57" fmla="*/ 23 h 90"/>
                <a:gd name="T58" fmla="*/ 8 w 42"/>
                <a:gd name="T59" fmla="*/ 19 h 90"/>
                <a:gd name="T60" fmla="*/ 12 w 42"/>
                <a:gd name="T61" fmla="*/ 15 h 90"/>
                <a:gd name="T62" fmla="*/ 15 w 42"/>
                <a:gd name="T63" fmla="*/ 8 h 90"/>
                <a:gd name="T64" fmla="*/ 19 w 42"/>
                <a:gd name="T65" fmla="*/ 4 h 90"/>
                <a:gd name="T66" fmla="*/ 19 w 42"/>
                <a:gd name="T67" fmla="*/ 0 h 90"/>
                <a:gd name="T68" fmla="*/ 23 w 42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23" y="0"/>
                  </a:moveTo>
                  <a:lnTo>
                    <a:pt x="23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23" y="27"/>
                  </a:lnTo>
                  <a:lnTo>
                    <a:pt x="23" y="68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38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02"/>
            <p:cNvSpPr>
              <a:spLocks noEditPoints="1"/>
            </p:cNvSpPr>
            <p:nvPr/>
          </p:nvSpPr>
          <p:spPr bwMode="auto">
            <a:xfrm>
              <a:off x="3729" y="2794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2 w 64"/>
                <a:gd name="T3" fmla="*/ 0 h 71"/>
                <a:gd name="T4" fmla="*/ 49 w 64"/>
                <a:gd name="T5" fmla="*/ 8 h 71"/>
                <a:gd name="T6" fmla="*/ 57 w 64"/>
                <a:gd name="T7" fmla="*/ 11 h 71"/>
                <a:gd name="T8" fmla="*/ 64 w 64"/>
                <a:gd name="T9" fmla="*/ 23 h 71"/>
                <a:gd name="T10" fmla="*/ 64 w 64"/>
                <a:gd name="T11" fmla="*/ 34 h 71"/>
                <a:gd name="T12" fmla="*/ 64 w 64"/>
                <a:gd name="T13" fmla="*/ 45 h 71"/>
                <a:gd name="T14" fmla="*/ 60 w 64"/>
                <a:gd name="T15" fmla="*/ 53 h 71"/>
                <a:gd name="T16" fmla="*/ 57 w 64"/>
                <a:gd name="T17" fmla="*/ 60 h 71"/>
                <a:gd name="T18" fmla="*/ 49 w 64"/>
                <a:gd name="T19" fmla="*/ 68 h 71"/>
                <a:gd name="T20" fmla="*/ 42 w 64"/>
                <a:gd name="T21" fmla="*/ 71 h 71"/>
                <a:gd name="T22" fmla="*/ 30 w 64"/>
                <a:gd name="T23" fmla="*/ 71 h 71"/>
                <a:gd name="T24" fmla="*/ 23 w 64"/>
                <a:gd name="T25" fmla="*/ 71 h 71"/>
                <a:gd name="T26" fmla="*/ 15 w 64"/>
                <a:gd name="T27" fmla="*/ 64 h 71"/>
                <a:gd name="T28" fmla="*/ 8 w 64"/>
                <a:gd name="T29" fmla="*/ 60 h 71"/>
                <a:gd name="T30" fmla="*/ 4 w 64"/>
                <a:gd name="T31" fmla="*/ 49 h 71"/>
                <a:gd name="T32" fmla="*/ 0 w 64"/>
                <a:gd name="T33" fmla="*/ 38 h 71"/>
                <a:gd name="T34" fmla="*/ 0 w 64"/>
                <a:gd name="T35" fmla="*/ 26 h 71"/>
                <a:gd name="T36" fmla="*/ 4 w 64"/>
                <a:gd name="T37" fmla="*/ 19 h 71"/>
                <a:gd name="T38" fmla="*/ 12 w 64"/>
                <a:gd name="T39" fmla="*/ 11 h 71"/>
                <a:gd name="T40" fmla="*/ 19 w 64"/>
                <a:gd name="T41" fmla="*/ 4 h 71"/>
                <a:gd name="T42" fmla="*/ 27 w 64"/>
                <a:gd name="T43" fmla="*/ 0 h 71"/>
                <a:gd name="T44" fmla="*/ 34 w 64"/>
                <a:gd name="T45" fmla="*/ 0 h 71"/>
                <a:gd name="T46" fmla="*/ 30 w 64"/>
                <a:gd name="T47" fmla="*/ 4 h 71"/>
                <a:gd name="T48" fmla="*/ 27 w 64"/>
                <a:gd name="T49" fmla="*/ 8 h 71"/>
                <a:gd name="T50" fmla="*/ 23 w 64"/>
                <a:gd name="T51" fmla="*/ 8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3 h 71"/>
                <a:gd name="T58" fmla="*/ 12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7 w 64"/>
                <a:gd name="T65" fmla="*/ 64 h 71"/>
                <a:gd name="T66" fmla="*/ 34 w 64"/>
                <a:gd name="T67" fmla="*/ 68 h 71"/>
                <a:gd name="T68" fmla="*/ 42 w 64"/>
                <a:gd name="T69" fmla="*/ 64 h 71"/>
                <a:gd name="T70" fmla="*/ 49 w 64"/>
                <a:gd name="T71" fmla="*/ 60 h 71"/>
                <a:gd name="T72" fmla="*/ 53 w 64"/>
                <a:gd name="T73" fmla="*/ 53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9 h 71"/>
                <a:gd name="T80" fmla="*/ 45 w 64"/>
                <a:gd name="T81" fmla="*/ 11 h 71"/>
                <a:gd name="T82" fmla="*/ 38 w 64"/>
                <a:gd name="T83" fmla="*/ 8 h 71"/>
                <a:gd name="T84" fmla="*/ 30 w 64"/>
                <a:gd name="T85" fmla="*/ 4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2" y="0"/>
                  </a:lnTo>
                  <a:lnTo>
                    <a:pt x="49" y="8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49" y="6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2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7" y="64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9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03"/>
            <p:cNvSpPr>
              <a:spLocks/>
            </p:cNvSpPr>
            <p:nvPr/>
          </p:nvSpPr>
          <p:spPr bwMode="auto">
            <a:xfrm>
              <a:off x="3804" y="2760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8 w 42"/>
                <a:gd name="T5" fmla="*/ 8 h 135"/>
                <a:gd name="T6" fmla="*/ 19 w 42"/>
                <a:gd name="T7" fmla="*/ 12 h 135"/>
                <a:gd name="T8" fmla="*/ 27 w 42"/>
                <a:gd name="T9" fmla="*/ 23 h 135"/>
                <a:gd name="T10" fmla="*/ 34 w 42"/>
                <a:gd name="T11" fmla="*/ 38 h 135"/>
                <a:gd name="T12" fmla="*/ 38 w 42"/>
                <a:gd name="T13" fmla="*/ 53 h 135"/>
                <a:gd name="T14" fmla="*/ 42 w 42"/>
                <a:gd name="T15" fmla="*/ 68 h 135"/>
                <a:gd name="T16" fmla="*/ 38 w 42"/>
                <a:gd name="T17" fmla="*/ 83 h 135"/>
                <a:gd name="T18" fmla="*/ 34 w 42"/>
                <a:gd name="T19" fmla="*/ 94 h 135"/>
                <a:gd name="T20" fmla="*/ 30 w 42"/>
                <a:gd name="T21" fmla="*/ 109 h 135"/>
                <a:gd name="T22" fmla="*/ 19 w 42"/>
                <a:gd name="T23" fmla="*/ 120 h 135"/>
                <a:gd name="T24" fmla="*/ 12 w 42"/>
                <a:gd name="T25" fmla="*/ 128 h 135"/>
                <a:gd name="T26" fmla="*/ 0 w 42"/>
                <a:gd name="T27" fmla="*/ 135 h 135"/>
                <a:gd name="T28" fmla="*/ 0 w 42"/>
                <a:gd name="T29" fmla="*/ 132 h 135"/>
                <a:gd name="T30" fmla="*/ 8 w 42"/>
                <a:gd name="T31" fmla="*/ 124 h 135"/>
                <a:gd name="T32" fmla="*/ 15 w 42"/>
                <a:gd name="T33" fmla="*/ 117 h 135"/>
                <a:gd name="T34" fmla="*/ 19 w 42"/>
                <a:gd name="T35" fmla="*/ 109 h 135"/>
                <a:gd name="T36" fmla="*/ 23 w 42"/>
                <a:gd name="T37" fmla="*/ 98 h 135"/>
                <a:gd name="T38" fmla="*/ 27 w 42"/>
                <a:gd name="T39" fmla="*/ 83 h 135"/>
                <a:gd name="T40" fmla="*/ 27 w 42"/>
                <a:gd name="T41" fmla="*/ 68 h 135"/>
                <a:gd name="T42" fmla="*/ 27 w 42"/>
                <a:gd name="T43" fmla="*/ 53 h 135"/>
                <a:gd name="T44" fmla="*/ 23 w 42"/>
                <a:gd name="T45" fmla="*/ 42 h 135"/>
                <a:gd name="T46" fmla="*/ 23 w 42"/>
                <a:gd name="T47" fmla="*/ 34 h 135"/>
                <a:gd name="T48" fmla="*/ 19 w 42"/>
                <a:gd name="T49" fmla="*/ 27 h 135"/>
                <a:gd name="T50" fmla="*/ 15 w 42"/>
                <a:gd name="T51" fmla="*/ 19 h 135"/>
                <a:gd name="T52" fmla="*/ 12 w 42"/>
                <a:gd name="T53" fmla="*/ 15 h 135"/>
                <a:gd name="T54" fmla="*/ 8 w 42"/>
                <a:gd name="T55" fmla="*/ 8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7" y="23"/>
                  </a:lnTo>
                  <a:lnTo>
                    <a:pt x="34" y="38"/>
                  </a:lnTo>
                  <a:lnTo>
                    <a:pt x="38" y="53"/>
                  </a:lnTo>
                  <a:lnTo>
                    <a:pt x="42" y="68"/>
                  </a:lnTo>
                  <a:lnTo>
                    <a:pt x="38" y="83"/>
                  </a:lnTo>
                  <a:lnTo>
                    <a:pt x="34" y="94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2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3" y="98"/>
                  </a:lnTo>
                  <a:lnTo>
                    <a:pt x="27" y="83"/>
                  </a:lnTo>
                  <a:lnTo>
                    <a:pt x="27" y="68"/>
                  </a:lnTo>
                  <a:lnTo>
                    <a:pt x="27" y="53"/>
                  </a:lnTo>
                  <a:lnTo>
                    <a:pt x="23" y="42"/>
                  </a:lnTo>
                  <a:lnTo>
                    <a:pt x="23" y="34"/>
                  </a:lnTo>
                  <a:lnTo>
                    <a:pt x="19" y="27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04"/>
            <p:cNvSpPr>
              <a:spLocks/>
            </p:cNvSpPr>
            <p:nvPr/>
          </p:nvSpPr>
          <p:spPr bwMode="auto">
            <a:xfrm>
              <a:off x="4491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2 w 109"/>
                <a:gd name="T3" fmla="*/ 0 h 101"/>
                <a:gd name="T4" fmla="*/ 86 w 109"/>
                <a:gd name="T5" fmla="*/ 75 h 101"/>
                <a:gd name="T6" fmla="*/ 86 w 109"/>
                <a:gd name="T7" fmla="*/ 15 h 101"/>
                <a:gd name="T8" fmla="*/ 86 w 109"/>
                <a:gd name="T9" fmla="*/ 8 h 101"/>
                <a:gd name="T10" fmla="*/ 86 w 109"/>
                <a:gd name="T11" fmla="*/ 4 h 101"/>
                <a:gd name="T12" fmla="*/ 82 w 109"/>
                <a:gd name="T13" fmla="*/ 0 h 101"/>
                <a:gd name="T14" fmla="*/ 75 w 109"/>
                <a:gd name="T15" fmla="*/ 0 h 101"/>
                <a:gd name="T16" fmla="*/ 71 w 109"/>
                <a:gd name="T17" fmla="*/ 0 h 101"/>
                <a:gd name="T18" fmla="*/ 71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97 w 109"/>
                <a:gd name="T27" fmla="*/ 4 h 101"/>
                <a:gd name="T28" fmla="*/ 94 w 109"/>
                <a:gd name="T29" fmla="*/ 4 h 101"/>
                <a:gd name="T30" fmla="*/ 94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0 w 109"/>
                <a:gd name="T37" fmla="*/ 101 h 101"/>
                <a:gd name="T38" fmla="*/ 22 w 109"/>
                <a:gd name="T39" fmla="*/ 23 h 101"/>
                <a:gd name="T40" fmla="*/ 22 w 109"/>
                <a:gd name="T41" fmla="*/ 83 h 101"/>
                <a:gd name="T42" fmla="*/ 26 w 109"/>
                <a:gd name="T43" fmla="*/ 90 h 101"/>
                <a:gd name="T44" fmla="*/ 26 w 109"/>
                <a:gd name="T45" fmla="*/ 94 h 101"/>
                <a:gd name="T46" fmla="*/ 30 w 109"/>
                <a:gd name="T47" fmla="*/ 98 h 101"/>
                <a:gd name="T48" fmla="*/ 34 w 109"/>
                <a:gd name="T49" fmla="*/ 98 h 101"/>
                <a:gd name="T50" fmla="*/ 37 w 109"/>
                <a:gd name="T51" fmla="*/ 98 h 101"/>
                <a:gd name="T52" fmla="*/ 37 w 109"/>
                <a:gd name="T53" fmla="*/ 98 h 101"/>
                <a:gd name="T54" fmla="*/ 4 w 109"/>
                <a:gd name="T55" fmla="*/ 98 h 101"/>
                <a:gd name="T56" fmla="*/ 4 w 109"/>
                <a:gd name="T57" fmla="*/ 98 h 101"/>
                <a:gd name="T58" fmla="*/ 7 w 109"/>
                <a:gd name="T59" fmla="*/ 98 h 101"/>
                <a:gd name="T60" fmla="*/ 11 w 109"/>
                <a:gd name="T61" fmla="*/ 98 h 101"/>
                <a:gd name="T62" fmla="*/ 15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1 w 109"/>
                <a:gd name="T73" fmla="*/ 8 h 101"/>
                <a:gd name="T74" fmla="*/ 7 w 109"/>
                <a:gd name="T75" fmla="*/ 4 h 101"/>
                <a:gd name="T76" fmla="*/ 4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2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2" y="23"/>
                  </a:lnTo>
                  <a:lnTo>
                    <a:pt x="22" y="83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05"/>
            <p:cNvSpPr>
              <a:spLocks noEditPoints="1"/>
            </p:cNvSpPr>
            <p:nvPr/>
          </p:nvSpPr>
          <p:spPr bwMode="auto">
            <a:xfrm>
              <a:off x="4600" y="2764"/>
              <a:ext cx="78" cy="98"/>
            </a:xfrm>
            <a:custGeom>
              <a:avLst/>
              <a:gdLst>
                <a:gd name="T0" fmla="*/ 30 w 78"/>
                <a:gd name="T1" fmla="*/ 53 h 98"/>
                <a:gd name="T2" fmla="*/ 30 w 78"/>
                <a:gd name="T3" fmla="*/ 83 h 98"/>
                <a:gd name="T4" fmla="*/ 30 w 78"/>
                <a:gd name="T5" fmla="*/ 90 h 98"/>
                <a:gd name="T6" fmla="*/ 30 w 78"/>
                <a:gd name="T7" fmla="*/ 94 h 98"/>
                <a:gd name="T8" fmla="*/ 33 w 78"/>
                <a:gd name="T9" fmla="*/ 98 h 98"/>
                <a:gd name="T10" fmla="*/ 41 w 78"/>
                <a:gd name="T11" fmla="*/ 98 h 98"/>
                <a:gd name="T12" fmla="*/ 45 w 78"/>
                <a:gd name="T13" fmla="*/ 98 h 98"/>
                <a:gd name="T14" fmla="*/ 45 w 78"/>
                <a:gd name="T15" fmla="*/ 98 h 98"/>
                <a:gd name="T16" fmla="*/ 0 w 78"/>
                <a:gd name="T17" fmla="*/ 98 h 98"/>
                <a:gd name="T18" fmla="*/ 0 w 78"/>
                <a:gd name="T19" fmla="*/ 98 h 98"/>
                <a:gd name="T20" fmla="*/ 3 w 78"/>
                <a:gd name="T21" fmla="*/ 98 h 98"/>
                <a:gd name="T22" fmla="*/ 11 w 78"/>
                <a:gd name="T23" fmla="*/ 98 h 98"/>
                <a:gd name="T24" fmla="*/ 15 w 78"/>
                <a:gd name="T25" fmla="*/ 94 h 98"/>
                <a:gd name="T26" fmla="*/ 15 w 78"/>
                <a:gd name="T27" fmla="*/ 90 h 98"/>
                <a:gd name="T28" fmla="*/ 15 w 78"/>
                <a:gd name="T29" fmla="*/ 83 h 98"/>
                <a:gd name="T30" fmla="*/ 15 w 78"/>
                <a:gd name="T31" fmla="*/ 15 h 98"/>
                <a:gd name="T32" fmla="*/ 15 w 78"/>
                <a:gd name="T33" fmla="*/ 8 h 98"/>
                <a:gd name="T34" fmla="*/ 15 w 78"/>
                <a:gd name="T35" fmla="*/ 4 h 98"/>
                <a:gd name="T36" fmla="*/ 11 w 78"/>
                <a:gd name="T37" fmla="*/ 0 h 98"/>
                <a:gd name="T38" fmla="*/ 3 w 78"/>
                <a:gd name="T39" fmla="*/ 0 h 98"/>
                <a:gd name="T40" fmla="*/ 0 w 78"/>
                <a:gd name="T41" fmla="*/ 0 h 98"/>
                <a:gd name="T42" fmla="*/ 0 w 78"/>
                <a:gd name="T43" fmla="*/ 0 h 98"/>
                <a:gd name="T44" fmla="*/ 37 w 78"/>
                <a:gd name="T45" fmla="*/ 0 h 98"/>
                <a:gd name="T46" fmla="*/ 48 w 78"/>
                <a:gd name="T47" fmla="*/ 0 h 98"/>
                <a:gd name="T48" fmla="*/ 60 w 78"/>
                <a:gd name="T49" fmla="*/ 4 h 98"/>
                <a:gd name="T50" fmla="*/ 67 w 78"/>
                <a:gd name="T51" fmla="*/ 8 h 98"/>
                <a:gd name="T52" fmla="*/ 71 w 78"/>
                <a:gd name="T53" fmla="*/ 11 h 98"/>
                <a:gd name="T54" fmla="*/ 75 w 78"/>
                <a:gd name="T55" fmla="*/ 19 h 98"/>
                <a:gd name="T56" fmla="*/ 78 w 78"/>
                <a:gd name="T57" fmla="*/ 26 h 98"/>
                <a:gd name="T58" fmla="*/ 75 w 78"/>
                <a:gd name="T59" fmla="*/ 38 h 98"/>
                <a:gd name="T60" fmla="*/ 71 w 78"/>
                <a:gd name="T61" fmla="*/ 45 h 98"/>
                <a:gd name="T62" fmla="*/ 60 w 78"/>
                <a:gd name="T63" fmla="*/ 53 h 98"/>
                <a:gd name="T64" fmla="*/ 45 w 78"/>
                <a:gd name="T65" fmla="*/ 53 h 98"/>
                <a:gd name="T66" fmla="*/ 41 w 78"/>
                <a:gd name="T67" fmla="*/ 53 h 98"/>
                <a:gd name="T68" fmla="*/ 37 w 78"/>
                <a:gd name="T69" fmla="*/ 53 h 98"/>
                <a:gd name="T70" fmla="*/ 33 w 78"/>
                <a:gd name="T71" fmla="*/ 53 h 98"/>
                <a:gd name="T72" fmla="*/ 30 w 78"/>
                <a:gd name="T73" fmla="*/ 53 h 98"/>
                <a:gd name="T74" fmla="*/ 30 w 78"/>
                <a:gd name="T75" fmla="*/ 49 h 98"/>
                <a:gd name="T76" fmla="*/ 33 w 78"/>
                <a:gd name="T77" fmla="*/ 49 h 98"/>
                <a:gd name="T78" fmla="*/ 37 w 78"/>
                <a:gd name="T79" fmla="*/ 49 h 98"/>
                <a:gd name="T80" fmla="*/ 37 w 78"/>
                <a:gd name="T81" fmla="*/ 49 h 98"/>
                <a:gd name="T82" fmla="*/ 41 w 78"/>
                <a:gd name="T83" fmla="*/ 49 h 98"/>
                <a:gd name="T84" fmla="*/ 48 w 78"/>
                <a:gd name="T85" fmla="*/ 49 h 98"/>
                <a:gd name="T86" fmla="*/ 56 w 78"/>
                <a:gd name="T87" fmla="*/ 45 h 98"/>
                <a:gd name="T88" fmla="*/ 60 w 78"/>
                <a:gd name="T89" fmla="*/ 38 h 98"/>
                <a:gd name="T90" fmla="*/ 60 w 78"/>
                <a:gd name="T91" fmla="*/ 26 h 98"/>
                <a:gd name="T92" fmla="*/ 60 w 78"/>
                <a:gd name="T93" fmla="*/ 23 h 98"/>
                <a:gd name="T94" fmla="*/ 56 w 78"/>
                <a:gd name="T95" fmla="*/ 15 h 98"/>
                <a:gd name="T96" fmla="*/ 56 w 78"/>
                <a:gd name="T97" fmla="*/ 11 h 98"/>
                <a:gd name="T98" fmla="*/ 48 w 78"/>
                <a:gd name="T99" fmla="*/ 8 h 98"/>
                <a:gd name="T100" fmla="*/ 45 w 78"/>
                <a:gd name="T101" fmla="*/ 4 h 98"/>
                <a:gd name="T102" fmla="*/ 37 w 78"/>
                <a:gd name="T103" fmla="*/ 4 h 98"/>
                <a:gd name="T104" fmla="*/ 33 w 78"/>
                <a:gd name="T105" fmla="*/ 4 h 98"/>
                <a:gd name="T106" fmla="*/ 30 w 78"/>
                <a:gd name="T107" fmla="*/ 4 h 98"/>
                <a:gd name="T108" fmla="*/ 30 w 78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98"/>
                <a:gd name="T167" fmla="*/ 78 w 78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3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6"/>
            <p:cNvSpPr>
              <a:spLocks/>
            </p:cNvSpPr>
            <p:nvPr/>
          </p:nvSpPr>
          <p:spPr bwMode="auto">
            <a:xfrm>
              <a:off x="4690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3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3 w 41"/>
                <a:gd name="T19" fmla="*/ 38 h 135"/>
                <a:gd name="T20" fmla="*/ 11 w 41"/>
                <a:gd name="T21" fmla="*/ 27 h 135"/>
                <a:gd name="T22" fmla="*/ 18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8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8 w 41"/>
                <a:gd name="T47" fmla="*/ 102 h 135"/>
                <a:gd name="T48" fmla="*/ 18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7"/>
            <p:cNvSpPr>
              <a:spLocks noEditPoints="1"/>
            </p:cNvSpPr>
            <p:nvPr/>
          </p:nvSpPr>
          <p:spPr bwMode="auto">
            <a:xfrm>
              <a:off x="4735" y="2760"/>
              <a:ext cx="67" cy="105"/>
            </a:xfrm>
            <a:custGeom>
              <a:avLst/>
              <a:gdLst>
                <a:gd name="T0" fmla="*/ 22 w 67"/>
                <a:gd name="T1" fmla="*/ 49 h 105"/>
                <a:gd name="T2" fmla="*/ 26 w 67"/>
                <a:gd name="T3" fmla="*/ 42 h 105"/>
                <a:gd name="T4" fmla="*/ 33 w 67"/>
                <a:gd name="T5" fmla="*/ 38 h 105"/>
                <a:gd name="T6" fmla="*/ 41 w 67"/>
                <a:gd name="T7" fmla="*/ 34 h 105"/>
                <a:gd name="T8" fmla="*/ 52 w 67"/>
                <a:gd name="T9" fmla="*/ 38 h 105"/>
                <a:gd name="T10" fmla="*/ 60 w 67"/>
                <a:gd name="T11" fmla="*/ 42 h 105"/>
                <a:gd name="T12" fmla="*/ 67 w 67"/>
                <a:gd name="T13" fmla="*/ 53 h 105"/>
                <a:gd name="T14" fmla="*/ 67 w 67"/>
                <a:gd name="T15" fmla="*/ 68 h 105"/>
                <a:gd name="T16" fmla="*/ 67 w 67"/>
                <a:gd name="T17" fmla="*/ 79 h 105"/>
                <a:gd name="T18" fmla="*/ 63 w 67"/>
                <a:gd name="T19" fmla="*/ 87 h 105"/>
                <a:gd name="T20" fmla="*/ 56 w 67"/>
                <a:gd name="T21" fmla="*/ 94 h 105"/>
                <a:gd name="T22" fmla="*/ 45 w 67"/>
                <a:gd name="T23" fmla="*/ 102 h 105"/>
                <a:gd name="T24" fmla="*/ 33 w 67"/>
                <a:gd name="T25" fmla="*/ 105 h 105"/>
                <a:gd name="T26" fmla="*/ 26 w 67"/>
                <a:gd name="T27" fmla="*/ 105 h 105"/>
                <a:gd name="T28" fmla="*/ 22 w 67"/>
                <a:gd name="T29" fmla="*/ 102 h 105"/>
                <a:gd name="T30" fmla="*/ 15 w 67"/>
                <a:gd name="T31" fmla="*/ 102 h 105"/>
                <a:gd name="T32" fmla="*/ 7 w 67"/>
                <a:gd name="T33" fmla="*/ 98 h 105"/>
                <a:gd name="T34" fmla="*/ 7 w 67"/>
                <a:gd name="T35" fmla="*/ 27 h 105"/>
                <a:gd name="T36" fmla="*/ 7 w 67"/>
                <a:gd name="T37" fmla="*/ 15 h 105"/>
                <a:gd name="T38" fmla="*/ 7 w 67"/>
                <a:gd name="T39" fmla="*/ 12 h 105"/>
                <a:gd name="T40" fmla="*/ 7 w 67"/>
                <a:gd name="T41" fmla="*/ 8 h 105"/>
                <a:gd name="T42" fmla="*/ 7 w 67"/>
                <a:gd name="T43" fmla="*/ 8 h 105"/>
                <a:gd name="T44" fmla="*/ 3 w 67"/>
                <a:gd name="T45" fmla="*/ 8 h 105"/>
                <a:gd name="T46" fmla="*/ 3 w 67"/>
                <a:gd name="T47" fmla="*/ 8 h 105"/>
                <a:gd name="T48" fmla="*/ 3 w 67"/>
                <a:gd name="T49" fmla="*/ 8 h 105"/>
                <a:gd name="T50" fmla="*/ 0 w 67"/>
                <a:gd name="T51" fmla="*/ 8 h 105"/>
                <a:gd name="T52" fmla="*/ 0 w 67"/>
                <a:gd name="T53" fmla="*/ 8 h 105"/>
                <a:gd name="T54" fmla="*/ 18 w 67"/>
                <a:gd name="T55" fmla="*/ 0 h 105"/>
                <a:gd name="T56" fmla="*/ 22 w 67"/>
                <a:gd name="T57" fmla="*/ 0 h 105"/>
                <a:gd name="T58" fmla="*/ 22 w 67"/>
                <a:gd name="T59" fmla="*/ 49 h 105"/>
                <a:gd name="T60" fmla="*/ 22 w 67"/>
                <a:gd name="T61" fmla="*/ 53 h 105"/>
                <a:gd name="T62" fmla="*/ 22 w 67"/>
                <a:gd name="T63" fmla="*/ 94 h 105"/>
                <a:gd name="T64" fmla="*/ 26 w 67"/>
                <a:gd name="T65" fmla="*/ 98 h 105"/>
                <a:gd name="T66" fmla="*/ 30 w 67"/>
                <a:gd name="T67" fmla="*/ 98 h 105"/>
                <a:gd name="T68" fmla="*/ 33 w 67"/>
                <a:gd name="T69" fmla="*/ 102 h 105"/>
                <a:gd name="T70" fmla="*/ 37 w 67"/>
                <a:gd name="T71" fmla="*/ 102 h 105"/>
                <a:gd name="T72" fmla="*/ 45 w 67"/>
                <a:gd name="T73" fmla="*/ 98 h 105"/>
                <a:gd name="T74" fmla="*/ 48 w 67"/>
                <a:gd name="T75" fmla="*/ 94 h 105"/>
                <a:gd name="T76" fmla="*/ 52 w 67"/>
                <a:gd name="T77" fmla="*/ 83 h 105"/>
                <a:gd name="T78" fmla="*/ 56 w 67"/>
                <a:gd name="T79" fmla="*/ 72 h 105"/>
                <a:gd name="T80" fmla="*/ 52 w 67"/>
                <a:gd name="T81" fmla="*/ 60 h 105"/>
                <a:gd name="T82" fmla="*/ 48 w 67"/>
                <a:gd name="T83" fmla="*/ 53 h 105"/>
                <a:gd name="T84" fmla="*/ 45 w 67"/>
                <a:gd name="T85" fmla="*/ 49 h 105"/>
                <a:gd name="T86" fmla="*/ 37 w 67"/>
                <a:gd name="T87" fmla="*/ 45 h 105"/>
                <a:gd name="T88" fmla="*/ 33 w 67"/>
                <a:gd name="T89" fmla="*/ 45 h 105"/>
                <a:gd name="T90" fmla="*/ 30 w 67"/>
                <a:gd name="T91" fmla="*/ 49 h 105"/>
                <a:gd name="T92" fmla="*/ 26 w 67"/>
                <a:gd name="T93" fmla="*/ 49 h 105"/>
                <a:gd name="T94" fmla="*/ 22 w 67"/>
                <a:gd name="T95" fmla="*/ 53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105"/>
                <a:gd name="T146" fmla="*/ 67 w 67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105">
                  <a:moveTo>
                    <a:pt x="22" y="49"/>
                  </a:moveTo>
                  <a:lnTo>
                    <a:pt x="26" y="42"/>
                  </a:lnTo>
                  <a:lnTo>
                    <a:pt x="33" y="38"/>
                  </a:lnTo>
                  <a:lnTo>
                    <a:pt x="41" y="34"/>
                  </a:lnTo>
                  <a:lnTo>
                    <a:pt x="52" y="38"/>
                  </a:lnTo>
                  <a:lnTo>
                    <a:pt x="60" y="42"/>
                  </a:lnTo>
                  <a:lnTo>
                    <a:pt x="67" y="53"/>
                  </a:lnTo>
                  <a:lnTo>
                    <a:pt x="67" y="68"/>
                  </a:lnTo>
                  <a:lnTo>
                    <a:pt x="67" y="79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98"/>
                  </a:lnTo>
                  <a:lnTo>
                    <a:pt x="7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9"/>
                  </a:lnTo>
                  <a:close/>
                  <a:moveTo>
                    <a:pt x="22" y="53"/>
                  </a:moveTo>
                  <a:lnTo>
                    <a:pt x="22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3" y="102"/>
                  </a:lnTo>
                  <a:lnTo>
                    <a:pt x="37" y="102"/>
                  </a:lnTo>
                  <a:lnTo>
                    <a:pt x="45" y="98"/>
                  </a:lnTo>
                  <a:lnTo>
                    <a:pt x="48" y="94"/>
                  </a:lnTo>
                  <a:lnTo>
                    <a:pt x="52" y="83"/>
                  </a:lnTo>
                  <a:lnTo>
                    <a:pt x="56" y="72"/>
                  </a:lnTo>
                  <a:lnTo>
                    <a:pt x="52" y="60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5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"/>
            <p:cNvSpPr>
              <a:spLocks noEditPoints="1"/>
            </p:cNvSpPr>
            <p:nvPr/>
          </p:nvSpPr>
          <p:spPr bwMode="auto">
            <a:xfrm>
              <a:off x="4813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9 w 30"/>
                <a:gd name="T3" fmla="*/ 0 h 102"/>
                <a:gd name="T4" fmla="*/ 23 w 30"/>
                <a:gd name="T5" fmla="*/ 0 h 102"/>
                <a:gd name="T6" fmla="*/ 23 w 30"/>
                <a:gd name="T7" fmla="*/ 4 h 102"/>
                <a:gd name="T8" fmla="*/ 23 w 30"/>
                <a:gd name="T9" fmla="*/ 8 h 102"/>
                <a:gd name="T10" fmla="*/ 23 w 30"/>
                <a:gd name="T11" fmla="*/ 12 h 102"/>
                <a:gd name="T12" fmla="*/ 23 w 30"/>
                <a:gd name="T13" fmla="*/ 12 h 102"/>
                <a:gd name="T14" fmla="*/ 19 w 30"/>
                <a:gd name="T15" fmla="*/ 15 h 102"/>
                <a:gd name="T16" fmla="*/ 15 w 30"/>
                <a:gd name="T17" fmla="*/ 15 h 102"/>
                <a:gd name="T18" fmla="*/ 12 w 30"/>
                <a:gd name="T19" fmla="*/ 15 h 102"/>
                <a:gd name="T20" fmla="*/ 8 w 30"/>
                <a:gd name="T21" fmla="*/ 12 h 102"/>
                <a:gd name="T22" fmla="*/ 8 w 30"/>
                <a:gd name="T23" fmla="*/ 12 h 102"/>
                <a:gd name="T24" fmla="*/ 8 w 30"/>
                <a:gd name="T25" fmla="*/ 8 h 102"/>
                <a:gd name="T26" fmla="*/ 8 w 30"/>
                <a:gd name="T27" fmla="*/ 4 h 102"/>
                <a:gd name="T28" fmla="*/ 8 w 30"/>
                <a:gd name="T29" fmla="*/ 0 h 102"/>
                <a:gd name="T30" fmla="*/ 12 w 30"/>
                <a:gd name="T31" fmla="*/ 0 h 102"/>
                <a:gd name="T32" fmla="*/ 15 w 30"/>
                <a:gd name="T33" fmla="*/ 0 h 102"/>
                <a:gd name="T34" fmla="*/ 23 w 30"/>
                <a:gd name="T35" fmla="*/ 34 h 102"/>
                <a:gd name="T36" fmla="*/ 23 w 30"/>
                <a:gd name="T37" fmla="*/ 87 h 102"/>
                <a:gd name="T38" fmla="*/ 23 w 30"/>
                <a:gd name="T39" fmla="*/ 94 h 102"/>
                <a:gd name="T40" fmla="*/ 23 w 30"/>
                <a:gd name="T41" fmla="*/ 98 h 102"/>
                <a:gd name="T42" fmla="*/ 23 w 30"/>
                <a:gd name="T43" fmla="*/ 98 h 102"/>
                <a:gd name="T44" fmla="*/ 27 w 30"/>
                <a:gd name="T45" fmla="*/ 102 h 102"/>
                <a:gd name="T46" fmla="*/ 27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4 w 30"/>
                <a:gd name="T57" fmla="*/ 102 h 102"/>
                <a:gd name="T58" fmla="*/ 8 w 30"/>
                <a:gd name="T59" fmla="*/ 102 h 102"/>
                <a:gd name="T60" fmla="*/ 8 w 30"/>
                <a:gd name="T61" fmla="*/ 98 h 102"/>
                <a:gd name="T62" fmla="*/ 8 w 30"/>
                <a:gd name="T63" fmla="*/ 98 h 102"/>
                <a:gd name="T64" fmla="*/ 8 w 30"/>
                <a:gd name="T65" fmla="*/ 94 h 102"/>
                <a:gd name="T66" fmla="*/ 12 w 30"/>
                <a:gd name="T67" fmla="*/ 87 h 102"/>
                <a:gd name="T68" fmla="*/ 12 w 30"/>
                <a:gd name="T69" fmla="*/ 64 h 102"/>
                <a:gd name="T70" fmla="*/ 8 w 30"/>
                <a:gd name="T71" fmla="*/ 53 h 102"/>
                <a:gd name="T72" fmla="*/ 8 w 30"/>
                <a:gd name="T73" fmla="*/ 49 h 102"/>
                <a:gd name="T74" fmla="*/ 8 w 30"/>
                <a:gd name="T75" fmla="*/ 45 h 102"/>
                <a:gd name="T76" fmla="*/ 8 w 30"/>
                <a:gd name="T77" fmla="*/ 45 h 102"/>
                <a:gd name="T78" fmla="*/ 8 w 30"/>
                <a:gd name="T79" fmla="*/ 42 h 102"/>
                <a:gd name="T80" fmla="*/ 4 w 30"/>
                <a:gd name="T81" fmla="*/ 42 h 102"/>
                <a:gd name="T82" fmla="*/ 4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9 w 30"/>
                <a:gd name="T89" fmla="*/ 34 h 102"/>
                <a:gd name="T90" fmla="*/ 23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4"/>
                  </a:moveTo>
                  <a:lnTo>
                    <a:pt x="23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12" y="87"/>
                  </a:lnTo>
                  <a:lnTo>
                    <a:pt x="12" y="64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9" y="34"/>
                  </a:lnTo>
                  <a:lnTo>
                    <a:pt x="23" y="3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9"/>
            <p:cNvSpPr>
              <a:spLocks/>
            </p:cNvSpPr>
            <p:nvPr/>
          </p:nvSpPr>
          <p:spPr bwMode="auto">
            <a:xfrm>
              <a:off x="4851" y="279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8 h 68"/>
                <a:gd name="T4" fmla="*/ 37 w 71"/>
                <a:gd name="T5" fmla="*/ 4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4 h 68"/>
                <a:gd name="T12" fmla="*/ 60 w 71"/>
                <a:gd name="T13" fmla="*/ 8 h 68"/>
                <a:gd name="T14" fmla="*/ 60 w 71"/>
                <a:gd name="T15" fmla="*/ 11 h 68"/>
                <a:gd name="T16" fmla="*/ 64 w 71"/>
                <a:gd name="T17" fmla="*/ 19 h 68"/>
                <a:gd name="T18" fmla="*/ 64 w 71"/>
                <a:gd name="T19" fmla="*/ 26 h 68"/>
                <a:gd name="T20" fmla="*/ 64 w 71"/>
                <a:gd name="T21" fmla="*/ 53 h 68"/>
                <a:gd name="T22" fmla="*/ 64 w 71"/>
                <a:gd name="T23" fmla="*/ 60 h 68"/>
                <a:gd name="T24" fmla="*/ 64 w 71"/>
                <a:gd name="T25" fmla="*/ 64 h 68"/>
                <a:gd name="T26" fmla="*/ 64 w 71"/>
                <a:gd name="T27" fmla="*/ 64 h 68"/>
                <a:gd name="T28" fmla="*/ 68 w 71"/>
                <a:gd name="T29" fmla="*/ 68 h 68"/>
                <a:gd name="T30" fmla="*/ 68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8 h 68"/>
                <a:gd name="T44" fmla="*/ 49 w 71"/>
                <a:gd name="T45" fmla="*/ 68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60 h 68"/>
                <a:gd name="T52" fmla="*/ 49 w 71"/>
                <a:gd name="T53" fmla="*/ 53 h 68"/>
                <a:gd name="T54" fmla="*/ 49 w 71"/>
                <a:gd name="T55" fmla="*/ 26 h 68"/>
                <a:gd name="T56" fmla="*/ 49 w 71"/>
                <a:gd name="T57" fmla="*/ 19 h 68"/>
                <a:gd name="T58" fmla="*/ 49 w 71"/>
                <a:gd name="T59" fmla="*/ 15 h 68"/>
                <a:gd name="T60" fmla="*/ 45 w 71"/>
                <a:gd name="T61" fmla="*/ 11 h 68"/>
                <a:gd name="T62" fmla="*/ 41 w 71"/>
                <a:gd name="T63" fmla="*/ 11 h 68"/>
                <a:gd name="T64" fmla="*/ 30 w 71"/>
                <a:gd name="T65" fmla="*/ 11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60 h 68"/>
                <a:gd name="T72" fmla="*/ 22 w 71"/>
                <a:gd name="T73" fmla="*/ 64 h 68"/>
                <a:gd name="T74" fmla="*/ 22 w 71"/>
                <a:gd name="T75" fmla="*/ 64 h 68"/>
                <a:gd name="T76" fmla="*/ 26 w 71"/>
                <a:gd name="T77" fmla="*/ 68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4 w 71"/>
                <a:gd name="T91" fmla="*/ 68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30 h 68"/>
                <a:gd name="T100" fmla="*/ 11 w 71"/>
                <a:gd name="T101" fmla="*/ 19 h 68"/>
                <a:gd name="T102" fmla="*/ 7 w 71"/>
                <a:gd name="T103" fmla="*/ 15 h 68"/>
                <a:gd name="T104" fmla="*/ 7 w 71"/>
                <a:gd name="T105" fmla="*/ 11 h 68"/>
                <a:gd name="T106" fmla="*/ 7 w 71"/>
                <a:gd name="T107" fmla="*/ 11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11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10"/>
            <p:cNvSpPr>
              <a:spLocks/>
            </p:cNvSpPr>
            <p:nvPr/>
          </p:nvSpPr>
          <p:spPr bwMode="auto">
            <a:xfrm>
              <a:off x="4926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2 h 135"/>
                <a:gd name="T8" fmla="*/ 30 w 41"/>
                <a:gd name="T9" fmla="*/ 23 h 135"/>
                <a:gd name="T10" fmla="*/ 38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4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3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3 w 41"/>
                <a:gd name="T47" fmla="*/ 34 h 135"/>
                <a:gd name="T48" fmla="*/ 23 w 41"/>
                <a:gd name="T49" fmla="*/ 27 h 135"/>
                <a:gd name="T50" fmla="*/ 19 w 41"/>
                <a:gd name="T51" fmla="*/ 19 h 135"/>
                <a:gd name="T52" fmla="*/ 15 w 41"/>
                <a:gd name="T53" fmla="*/ 15 h 135"/>
                <a:gd name="T54" fmla="*/ 8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30" y="23"/>
                  </a:lnTo>
                  <a:lnTo>
                    <a:pt x="38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4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3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3" y="34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11"/>
            <p:cNvSpPr>
              <a:spLocks noEditPoints="1"/>
            </p:cNvSpPr>
            <p:nvPr/>
          </p:nvSpPr>
          <p:spPr bwMode="auto">
            <a:xfrm>
              <a:off x="4104" y="3121"/>
              <a:ext cx="102" cy="101"/>
            </a:xfrm>
            <a:custGeom>
              <a:avLst/>
              <a:gdLst>
                <a:gd name="T0" fmla="*/ 0 w 102"/>
                <a:gd name="T1" fmla="*/ 101 h 101"/>
                <a:gd name="T2" fmla="*/ 0 w 102"/>
                <a:gd name="T3" fmla="*/ 101 h 101"/>
                <a:gd name="T4" fmla="*/ 4 w 102"/>
                <a:gd name="T5" fmla="*/ 101 h 101"/>
                <a:gd name="T6" fmla="*/ 12 w 102"/>
                <a:gd name="T7" fmla="*/ 97 h 101"/>
                <a:gd name="T8" fmla="*/ 15 w 102"/>
                <a:gd name="T9" fmla="*/ 93 h 101"/>
                <a:gd name="T10" fmla="*/ 15 w 102"/>
                <a:gd name="T11" fmla="*/ 90 h 101"/>
                <a:gd name="T12" fmla="*/ 15 w 102"/>
                <a:gd name="T13" fmla="*/ 82 h 101"/>
                <a:gd name="T14" fmla="*/ 15 w 102"/>
                <a:gd name="T15" fmla="*/ 18 h 101"/>
                <a:gd name="T16" fmla="*/ 15 w 102"/>
                <a:gd name="T17" fmla="*/ 11 h 101"/>
                <a:gd name="T18" fmla="*/ 15 w 102"/>
                <a:gd name="T19" fmla="*/ 7 h 101"/>
                <a:gd name="T20" fmla="*/ 12 w 102"/>
                <a:gd name="T21" fmla="*/ 3 h 101"/>
                <a:gd name="T22" fmla="*/ 4 w 102"/>
                <a:gd name="T23" fmla="*/ 3 h 101"/>
                <a:gd name="T24" fmla="*/ 0 w 102"/>
                <a:gd name="T25" fmla="*/ 3 h 101"/>
                <a:gd name="T26" fmla="*/ 0 w 102"/>
                <a:gd name="T27" fmla="*/ 0 h 101"/>
                <a:gd name="T28" fmla="*/ 42 w 102"/>
                <a:gd name="T29" fmla="*/ 0 h 101"/>
                <a:gd name="T30" fmla="*/ 57 w 102"/>
                <a:gd name="T31" fmla="*/ 0 h 101"/>
                <a:gd name="T32" fmla="*/ 68 w 102"/>
                <a:gd name="T33" fmla="*/ 3 h 101"/>
                <a:gd name="T34" fmla="*/ 75 w 102"/>
                <a:gd name="T35" fmla="*/ 7 h 101"/>
                <a:gd name="T36" fmla="*/ 87 w 102"/>
                <a:gd name="T37" fmla="*/ 11 h 101"/>
                <a:gd name="T38" fmla="*/ 94 w 102"/>
                <a:gd name="T39" fmla="*/ 22 h 101"/>
                <a:gd name="T40" fmla="*/ 102 w 102"/>
                <a:gd name="T41" fmla="*/ 37 h 101"/>
                <a:gd name="T42" fmla="*/ 102 w 102"/>
                <a:gd name="T43" fmla="*/ 52 h 101"/>
                <a:gd name="T44" fmla="*/ 102 w 102"/>
                <a:gd name="T45" fmla="*/ 63 h 101"/>
                <a:gd name="T46" fmla="*/ 98 w 102"/>
                <a:gd name="T47" fmla="*/ 75 h 101"/>
                <a:gd name="T48" fmla="*/ 90 w 102"/>
                <a:gd name="T49" fmla="*/ 86 h 101"/>
                <a:gd name="T50" fmla="*/ 79 w 102"/>
                <a:gd name="T51" fmla="*/ 93 h 101"/>
                <a:gd name="T52" fmla="*/ 64 w 102"/>
                <a:gd name="T53" fmla="*/ 101 h 101"/>
                <a:gd name="T54" fmla="*/ 45 w 102"/>
                <a:gd name="T55" fmla="*/ 101 h 101"/>
                <a:gd name="T56" fmla="*/ 0 w 102"/>
                <a:gd name="T57" fmla="*/ 101 h 101"/>
                <a:gd name="T58" fmla="*/ 30 w 102"/>
                <a:gd name="T59" fmla="*/ 93 h 101"/>
                <a:gd name="T60" fmla="*/ 38 w 102"/>
                <a:gd name="T61" fmla="*/ 97 h 101"/>
                <a:gd name="T62" fmla="*/ 45 w 102"/>
                <a:gd name="T63" fmla="*/ 97 h 101"/>
                <a:gd name="T64" fmla="*/ 57 w 102"/>
                <a:gd name="T65" fmla="*/ 93 h 101"/>
                <a:gd name="T66" fmla="*/ 64 w 102"/>
                <a:gd name="T67" fmla="*/ 90 h 101"/>
                <a:gd name="T68" fmla="*/ 75 w 102"/>
                <a:gd name="T69" fmla="*/ 82 h 101"/>
                <a:gd name="T70" fmla="*/ 79 w 102"/>
                <a:gd name="T71" fmla="*/ 75 h 101"/>
                <a:gd name="T72" fmla="*/ 83 w 102"/>
                <a:gd name="T73" fmla="*/ 63 h 101"/>
                <a:gd name="T74" fmla="*/ 87 w 102"/>
                <a:gd name="T75" fmla="*/ 52 h 101"/>
                <a:gd name="T76" fmla="*/ 83 w 102"/>
                <a:gd name="T77" fmla="*/ 37 h 101"/>
                <a:gd name="T78" fmla="*/ 79 w 102"/>
                <a:gd name="T79" fmla="*/ 26 h 101"/>
                <a:gd name="T80" fmla="*/ 75 w 102"/>
                <a:gd name="T81" fmla="*/ 18 h 101"/>
                <a:gd name="T82" fmla="*/ 64 w 102"/>
                <a:gd name="T83" fmla="*/ 11 h 101"/>
                <a:gd name="T84" fmla="*/ 57 w 102"/>
                <a:gd name="T85" fmla="*/ 7 h 101"/>
                <a:gd name="T86" fmla="*/ 45 w 102"/>
                <a:gd name="T87" fmla="*/ 7 h 101"/>
                <a:gd name="T88" fmla="*/ 38 w 102"/>
                <a:gd name="T89" fmla="*/ 7 h 101"/>
                <a:gd name="T90" fmla="*/ 30 w 102"/>
                <a:gd name="T91" fmla="*/ 7 h 101"/>
                <a:gd name="T92" fmla="*/ 30 w 102"/>
                <a:gd name="T93" fmla="*/ 93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1"/>
                <a:gd name="T143" fmla="*/ 102 w 102"/>
                <a:gd name="T144" fmla="*/ 101 h 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1">
                  <a:moveTo>
                    <a:pt x="0" y="101"/>
                  </a:moveTo>
                  <a:lnTo>
                    <a:pt x="0" y="101"/>
                  </a:lnTo>
                  <a:lnTo>
                    <a:pt x="4" y="101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87" y="11"/>
                  </a:lnTo>
                  <a:lnTo>
                    <a:pt x="94" y="22"/>
                  </a:lnTo>
                  <a:lnTo>
                    <a:pt x="102" y="37"/>
                  </a:lnTo>
                  <a:lnTo>
                    <a:pt x="102" y="52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6"/>
                  </a:lnTo>
                  <a:lnTo>
                    <a:pt x="79" y="93"/>
                  </a:lnTo>
                  <a:lnTo>
                    <a:pt x="64" y="101"/>
                  </a:lnTo>
                  <a:lnTo>
                    <a:pt x="45" y="101"/>
                  </a:lnTo>
                  <a:lnTo>
                    <a:pt x="0" y="101"/>
                  </a:lnTo>
                  <a:close/>
                  <a:moveTo>
                    <a:pt x="30" y="93"/>
                  </a:moveTo>
                  <a:lnTo>
                    <a:pt x="38" y="97"/>
                  </a:lnTo>
                  <a:lnTo>
                    <a:pt x="45" y="97"/>
                  </a:lnTo>
                  <a:lnTo>
                    <a:pt x="57" y="93"/>
                  </a:lnTo>
                  <a:lnTo>
                    <a:pt x="64" y="90"/>
                  </a:lnTo>
                  <a:lnTo>
                    <a:pt x="75" y="82"/>
                  </a:lnTo>
                  <a:lnTo>
                    <a:pt x="79" y="75"/>
                  </a:lnTo>
                  <a:lnTo>
                    <a:pt x="83" y="63"/>
                  </a:lnTo>
                  <a:lnTo>
                    <a:pt x="87" y="52"/>
                  </a:lnTo>
                  <a:lnTo>
                    <a:pt x="83" y="37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0" y="7"/>
                  </a:lnTo>
                  <a:lnTo>
                    <a:pt x="30" y="9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12"/>
            <p:cNvSpPr>
              <a:spLocks/>
            </p:cNvSpPr>
            <p:nvPr/>
          </p:nvSpPr>
          <p:spPr bwMode="auto">
            <a:xfrm>
              <a:off x="4217" y="3121"/>
              <a:ext cx="86" cy="101"/>
            </a:xfrm>
            <a:custGeom>
              <a:avLst/>
              <a:gdLst>
                <a:gd name="T0" fmla="*/ 83 w 86"/>
                <a:gd name="T1" fmla="*/ 0 h 101"/>
                <a:gd name="T2" fmla="*/ 86 w 86"/>
                <a:gd name="T3" fmla="*/ 22 h 101"/>
                <a:gd name="T4" fmla="*/ 83 w 86"/>
                <a:gd name="T5" fmla="*/ 22 h 101"/>
                <a:gd name="T6" fmla="*/ 79 w 86"/>
                <a:gd name="T7" fmla="*/ 18 h 101"/>
                <a:gd name="T8" fmla="*/ 79 w 86"/>
                <a:gd name="T9" fmla="*/ 15 h 101"/>
                <a:gd name="T10" fmla="*/ 75 w 86"/>
                <a:gd name="T11" fmla="*/ 11 h 101"/>
                <a:gd name="T12" fmla="*/ 71 w 86"/>
                <a:gd name="T13" fmla="*/ 7 h 101"/>
                <a:gd name="T14" fmla="*/ 68 w 86"/>
                <a:gd name="T15" fmla="*/ 7 h 101"/>
                <a:gd name="T16" fmla="*/ 64 w 86"/>
                <a:gd name="T17" fmla="*/ 7 h 101"/>
                <a:gd name="T18" fmla="*/ 49 w 86"/>
                <a:gd name="T19" fmla="*/ 7 h 101"/>
                <a:gd name="T20" fmla="*/ 49 w 86"/>
                <a:gd name="T21" fmla="*/ 82 h 101"/>
                <a:gd name="T22" fmla="*/ 49 w 86"/>
                <a:gd name="T23" fmla="*/ 93 h 101"/>
                <a:gd name="T24" fmla="*/ 49 w 86"/>
                <a:gd name="T25" fmla="*/ 97 h 101"/>
                <a:gd name="T26" fmla="*/ 52 w 86"/>
                <a:gd name="T27" fmla="*/ 97 h 101"/>
                <a:gd name="T28" fmla="*/ 60 w 86"/>
                <a:gd name="T29" fmla="*/ 101 h 101"/>
                <a:gd name="T30" fmla="*/ 64 w 86"/>
                <a:gd name="T31" fmla="*/ 101 h 101"/>
                <a:gd name="T32" fmla="*/ 64 w 86"/>
                <a:gd name="T33" fmla="*/ 101 h 101"/>
                <a:gd name="T34" fmla="*/ 19 w 86"/>
                <a:gd name="T35" fmla="*/ 101 h 101"/>
                <a:gd name="T36" fmla="*/ 19 w 86"/>
                <a:gd name="T37" fmla="*/ 101 h 101"/>
                <a:gd name="T38" fmla="*/ 22 w 86"/>
                <a:gd name="T39" fmla="*/ 101 h 101"/>
                <a:gd name="T40" fmla="*/ 30 w 86"/>
                <a:gd name="T41" fmla="*/ 97 h 101"/>
                <a:gd name="T42" fmla="*/ 34 w 86"/>
                <a:gd name="T43" fmla="*/ 93 h 101"/>
                <a:gd name="T44" fmla="*/ 34 w 86"/>
                <a:gd name="T45" fmla="*/ 90 h 101"/>
                <a:gd name="T46" fmla="*/ 34 w 86"/>
                <a:gd name="T47" fmla="*/ 82 h 101"/>
                <a:gd name="T48" fmla="*/ 34 w 86"/>
                <a:gd name="T49" fmla="*/ 7 h 101"/>
                <a:gd name="T50" fmla="*/ 22 w 86"/>
                <a:gd name="T51" fmla="*/ 7 h 101"/>
                <a:gd name="T52" fmla="*/ 15 w 86"/>
                <a:gd name="T53" fmla="*/ 7 h 101"/>
                <a:gd name="T54" fmla="*/ 11 w 86"/>
                <a:gd name="T55" fmla="*/ 7 h 101"/>
                <a:gd name="T56" fmla="*/ 7 w 86"/>
                <a:gd name="T57" fmla="*/ 7 h 101"/>
                <a:gd name="T58" fmla="*/ 7 w 86"/>
                <a:gd name="T59" fmla="*/ 11 h 101"/>
                <a:gd name="T60" fmla="*/ 4 w 86"/>
                <a:gd name="T61" fmla="*/ 18 h 101"/>
                <a:gd name="T62" fmla="*/ 4 w 86"/>
                <a:gd name="T63" fmla="*/ 22 h 101"/>
                <a:gd name="T64" fmla="*/ 0 w 86"/>
                <a:gd name="T65" fmla="*/ 22 h 101"/>
                <a:gd name="T66" fmla="*/ 0 w 86"/>
                <a:gd name="T67" fmla="*/ 0 h 101"/>
                <a:gd name="T68" fmla="*/ 83 w 86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01"/>
                <a:gd name="T107" fmla="*/ 86 w 86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01">
                  <a:moveTo>
                    <a:pt x="83" y="0"/>
                  </a:moveTo>
                  <a:lnTo>
                    <a:pt x="86" y="22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9" y="15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49" y="7"/>
                  </a:lnTo>
                  <a:lnTo>
                    <a:pt x="49" y="82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60" y="101"/>
                  </a:lnTo>
                  <a:lnTo>
                    <a:pt x="64" y="101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4" y="82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13"/>
            <p:cNvSpPr>
              <a:spLocks/>
            </p:cNvSpPr>
            <p:nvPr/>
          </p:nvSpPr>
          <p:spPr bwMode="auto">
            <a:xfrm>
              <a:off x="431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4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4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14"/>
            <p:cNvSpPr>
              <a:spLocks noEditPoints="1"/>
            </p:cNvSpPr>
            <p:nvPr/>
          </p:nvSpPr>
          <p:spPr bwMode="auto">
            <a:xfrm>
              <a:off x="4360" y="315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8 w 60"/>
                <a:gd name="T3" fmla="*/ 68 h 68"/>
                <a:gd name="T4" fmla="*/ 7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3 w 60"/>
                <a:gd name="T17" fmla="*/ 8 h 68"/>
                <a:gd name="T18" fmla="*/ 26 w 60"/>
                <a:gd name="T19" fmla="*/ 4 h 68"/>
                <a:gd name="T20" fmla="*/ 18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3 w 60"/>
                <a:gd name="T31" fmla="*/ 19 h 68"/>
                <a:gd name="T32" fmla="*/ 3 w 60"/>
                <a:gd name="T33" fmla="*/ 12 h 68"/>
                <a:gd name="T34" fmla="*/ 18 w 60"/>
                <a:gd name="T35" fmla="*/ 0 h 68"/>
                <a:gd name="T36" fmla="*/ 33 w 60"/>
                <a:gd name="T37" fmla="*/ 0 h 68"/>
                <a:gd name="T38" fmla="*/ 45 w 60"/>
                <a:gd name="T39" fmla="*/ 4 h 68"/>
                <a:gd name="T40" fmla="*/ 48 w 60"/>
                <a:gd name="T41" fmla="*/ 15 h 68"/>
                <a:gd name="T42" fmla="*/ 48 w 60"/>
                <a:gd name="T43" fmla="*/ 45 h 68"/>
                <a:gd name="T44" fmla="*/ 48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26 w 60"/>
                <a:gd name="T63" fmla="*/ 34 h 68"/>
                <a:gd name="T64" fmla="*/ 18 w 60"/>
                <a:gd name="T65" fmla="*/ 38 h 68"/>
                <a:gd name="T66" fmla="*/ 11 w 60"/>
                <a:gd name="T67" fmla="*/ 45 h 68"/>
                <a:gd name="T68" fmla="*/ 11 w 60"/>
                <a:gd name="T69" fmla="*/ 53 h 68"/>
                <a:gd name="T70" fmla="*/ 18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8" y="23"/>
                  </a:lnTo>
                  <a:lnTo>
                    <a:pt x="48" y="45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5" y="57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15"/>
            <p:cNvSpPr>
              <a:spLocks/>
            </p:cNvSpPr>
            <p:nvPr/>
          </p:nvSpPr>
          <p:spPr bwMode="auto">
            <a:xfrm>
              <a:off x="4423" y="3117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5 h 135"/>
                <a:gd name="T8" fmla="*/ 30 w 42"/>
                <a:gd name="T9" fmla="*/ 26 h 135"/>
                <a:gd name="T10" fmla="*/ 38 w 42"/>
                <a:gd name="T11" fmla="*/ 41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7 h 135"/>
                <a:gd name="T20" fmla="*/ 30 w 42"/>
                <a:gd name="T21" fmla="*/ 109 h 135"/>
                <a:gd name="T22" fmla="*/ 23 w 42"/>
                <a:gd name="T23" fmla="*/ 120 h 135"/>
                <a:gd name="T24" fmla="*/ 12 w 42"/>
                <a:gd name="T25" fmla="*/ 131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7 h 135"/>
                <a:gd name="T32" fmla="*/ 15 w 42"/>
                <a:gd name="T33" fmla="*/ 120 h 135"/>
                <a:gd name="T34" fmla="*/ 23 w 42"/>
                <a:gd name="T35" fmla="*/ 109 h 135"/>
                <a:gd name="T36" fmla="*/ 27 w 42"/>
                <a:gd name="T37" fmla="*/ 97 h 135"/>
                <a:gd name="T38" fmla="*/ 27 w 42"/>
                <a:gd name="T39" fmla="*/ 86 h 135"/>
                <a:gd name="T40" fmla="*/ 30 w 42"/>
                <a:gd name="T41" fmla="*/ 71 h 135"/>
                <a:gd name="T42" fmla="*/ 27 w 42"/>
                <a:gd name="T43" fmla="*/ 56 h 135"/>
                <a:gd name="T44" fmla="*/ 27 w 42"/>
                <a:gd name="T45" fmla="*/ 41 h 135"/>
                <a:gd name="T46" fmla="*/ 23 w 42"/>
                <a:gd name="T47" fmla="*/ 34 h 135"/>
                <a:gd name="T48" fmla="*/ 23 w 42"/>
                <a:gd name="T49" fmla="*/ 26 h 135"/>
                <a:gd name="T50" fmla="*/ 19 w 42"/>
                <a:gd name="T51" fmla="*/ 22 h 135"/>
                <a:gd name="T52" fmla="*/ 15 w 42"/>
                <a:gd name="T53" fmla="*/ 15 h 135"/>
                <a:gd name="T54" fmla="*/ 8 w 42"/>
                <a:gd name="T55" fmla="*/ 11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8" y="41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7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7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7" y="97"/>
                  </a:lnTo>
                  <a:lnTo>
                    <a:pt x="27" y="86"/>
                  </a:lnTo>
                  <a:lnTo>
                    <a:pt x="30" y="71"/>
                  </a:lnTo>
                  <a:lnTo>
                    <a:pt x="27" y="56"/>
                  </a:lnTo>
                  <a:lnTo>
                    <a:pt x="27" y="4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9" y="22"/>
                  </a:lnTo>
                  <a:lnTo>
                    <a:pt x="15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6"/>
            <p:cNvSpPr>
              <a:spLocks/>
            </p:cNvSpPr>
            <p:nvPr/>
          </p:nvSpPr>
          <p:spPr bwMode="auto">
            <a:xfrm>
              <a:off x="4926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90 w 109"/>
                <a:gd name="T9" fmla="*/ 11 h 101"/>
                <a:gd name="T10" fmla="*/ 86 w 109"/>
                <a:gd name="T11" fmla="*/ 7 h 101"/>
                <a:gd name="T12" fmla="*/ 83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8 w 109"/>
                <a:gd name="T29" fmla="*/ 7 h 101"/>
                <a:gd name="T30" fmla="*/ 98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30 w 109"/>
                <a:gd name="T45" fmla="*/ 97 h 101"/>
                <a:gd name="T46" fmla="*/ 34 w 109"/>
                <a:gd name="T47" fmla="*/ 97 h 101"/>
                <a:gd name="T48" fmla="*/ 38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8 w 109"/>
                <a:gd name="T55" fmla="*/ 101 h 101"/>
                <a:gd name="T56" fmla="*/ 8 w 109"/>
                <a:gd name="T57" fmla="*/ 101 h 101"/>
                <a:gd name="T58" fmla="*/ 11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5 w 109"/>
                <a:gd name="T73" fmla="*/ 7 h 101"/>
                <a:gd name="T74" fmla="*/ 11 w 109"/>
                <a:gd name="T75" fmla="*/ 7 h 101"/>
                <a:gd name="T76" fmla="*/ 8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8" y="7"/>
                  </a:lnTo>
                  <a:lnTo>
                    <a:pt x="98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4" y="97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8" y="101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7"/>
            <p:cNvSpPr>
              <a:spLocks/>
            </p:cNvSpPr>
            <p:nvPr/>
          </p:nvSpPr>
          <p:spPr bwMode="auto">
            <a:xfrm>
              <a:off x="5035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7 w 109"/>
                <a:gd name="T29" fmla="*/ 7 h 101"/>
                <a:gd name="T30" fmla="*/ 94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26 w 109"/>
                <a:gd name="T45" fmla="*/ 97 h 101"/>
                <a:gd name="T46" fmla="*/ 30 w 109"/>
                <a:gd name="T47" fmla="*/ 97 h 101"/>
                <a:gd name="T48" fmla="*/ 37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4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8"/>
            <p:cNvSpPr>
              <a:spLocks/>
            </p:cNvSpPr>
            <p:nvPr/>
          </p:nvSpPr>
          <p:spPr bwMode="auto">
            <a:xfrm>
              <a:off x="515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3 w 41"/>
                <a:gd name="T7" fmla="*/ 124 h 135"/>
                <a:gd name="T8" fmla="*/ 11 w 41"/>
                <a:gd name="T9" fmla="*/ 112 h 135"/>
                <a:gd name="T10" fmla="*/ 8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3 w 41"/>
                <a:gd name="T49" fmla="*/ 112 h 135"/>
                <a:gd name="T50" fmla="*/ 26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3" y="124"/>
                  </a:lnTo>
                  <a:lnTo>
                    <a:pt x="11" y="112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2"/>
                  </a:lnTo>
                  <a:lnTo>
                    <a:pt x="26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19"/>
            <p:cNvSpPr>
              <a:spLocks noEditPoints="1"/>
            </p:cNvSpPr>
            <p:nvPr/>
          </p:nvSpPr>
          <p:spPr bwMode="auto">
            <a:xfrm>
              <a:off x="5196" y="311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5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6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30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1 w 68"/>
                <a:gd name="T33" fmla="*/ 97 h 105"/>
                <a:gd name="T34" fmla="*/ 11 w 68"/>
                <a:gd name="T35" fmla="*/ 30 h 105"/>
                <a:gd name="T36" fmla="*/ 11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6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53 w 68"/>
                <a:gd name="T75" fmla="*/ 94 h 105"/>
                <a:gd name="T76" fmla="*/ 56 w 68"/>
                <a:gd name="T77" fmla="*/ 86 h 105"/>
                <a:gd name="T78" fmla="*/ 56 w 68"/>
                <a:gd name="T79" fmla="*/ 75 h 105"/>
                <a:gd name="T80" fmla="*/ 56 w 68"/>
                <a:gd name="T81" fmla="*/ 64 h 105"/>
                <a:gd name="T82" fmla="*/ 53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6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6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53" y="94"/>
                  </a:lnTo>
                  <a:lnTo>
                    <a:pt x="56" y="86"/>
                  </a:lnTo>
                  <a:lnTo>
                    <a:pt x="56" y="75"/>
                  </a:lnTo>
                  <a:lnTo>
                    <a:pt x="56" y="64"/>
                  </a:lnTo>
                  <a:lnTo>
                    <a:pt x="53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3" y="5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20"/>
            <p:cNvSpPr>
              <a:spLocks noEditPoints="1"/>
            </p:cNvSpPr>
            <p:nvPr/>
          </p:nvSpPr>
          <p:spPr bwMode="auto">
            <a:xfrm>
              <a:off x="5275" y="311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2 w 34"/>
                <a:gd name="T5" fmla="*/ 4 h 105"/>
                <a:gd name="T6" fmla="*/ 22 w 34"/>
                <a:gd name="T7" fmla="*/ 4 h 105"/>
                <a:gd name="T8" fmla="*/ 26 w 34"/>
                <a:gd name="T9" fmla="*/ 7 h 105"/>
                <a:gd name="T10" fmla="*/ 22 w 34"/>
                <a:gd name="T11" fmla="*/ 11 h 105"/>
                <a:gd name="T12" fmla="*/ 22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7 w 34"/>
                <a:gd name="T23" fmla="*/ 11 h 105"/>
                <a:gd name="T24" fmla="*/ 7 w 34"/>
                <a:gd name="T25" fmla="*/ 7 h 105"/>
                <a:gd name="T26" fmla="*/ 7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2 w 34"/>
                <a:gd name="T35" fmla="*/ 37 h 105"/>
                <a:gd name="T36" fmla="*/ 22 w 34"/>
                <a:gd name="T37" fmla="*/ 90 h 105"/>
                <a:gd name="T38" fmla="*/ 22 w 34"/>
                <a:gd name="T39" fmla="*/ 94 h 105"/>
                <a:gd name="T40" fmla="*/ 22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7 w 34"/>
                <a:gd name="T59" fmla="*/ 101 h 105"/>
                <a:gd name="T60" fmla="*/ 7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7 w 34"/>
                <a:gd name="T77" fmla="*/ 45 h 105"/>
                <a:gd name="T78" fmla="*/ 7 w 34"/>
                <a:gd name="T79" fmla="*/ 45 h 105"/>
                <a:gd name="T80" fmla="*/ 7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2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7"/>
                  </a:moveTo>
                  <a:lnTo>
                    <a:pt x="22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2" y="37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21"/>
            <p:cNvSpPr>
              <a:spLocks/>
            </p:cNvSpPr>
            <p:nvPr/>
          </p:nvSpPr>
          <p:spPr bwMode="auto">
            <a:xfrm>
              <a:off x="5312" y="3154"/>
              <a:ext cx="75" cy="68"/>
            </a:xfrm>
            <a:custGeom>
              <a:avLst/>
              <a:gdLst>
                <a:gd name="T0" fmla="*/ 23 w 75"/>
                <a:gd name="T1" fmla="*/ 15 h 68"/>
                <a:gd name="T2" fmla="*/ 30 w 75"/>
                <a:gd name="T3" fmla="*/ 4 h 68"/>
                <a:gd name="T4" fmla="*/ 38 w 75"/>
                <a:gd name="T5" fmla="*/ 0 h 68"/>
                <a:gd name="T6" fmla="*/ 45 w 75"/>
                <a:gd name="T7" fmla="*/ 0 h 68"/>
                <a:gd name="T8" fmla="*/ 53 w 75"/>
                <a:gd name="T9" fmla="*/ 0 h 68"/>
                <a:gd name="T10" fmla="*/ 57 w 75"/>
                <a:gd name="T11" fmla="*/ 0 h 68"/>
                <a:gd name="T12" fmla="*/ 60 w 75"/>
                <a:gd name="T13" fmla="*/ 4 h 68"/>
                <a:gd name="T14" fmla="*/ 64 w 75"/>
                <a:gd name="T15" fmla="*/ 12 h 68"/>
                <a:gd name="T16" fmla="*/ 64 w 75"/>
                <a:gd name="T17" fmla="*/ 15 h 68"/>
                <a:gd name="T18" fmla="*/ 64 w 75"/>
                <a:gd name="T19" fmla="*/ 23 h 68"/>
                <a:gd name="T20" fmla="*/ 64 w 75"/>
                <a:gd name="T21" fmla="*/ 53 h 68"/>
                <a:gd name="T22" fmla="*/ 64 w 75"/>
                <a:gd name="T23" fmla="*/ 57 h 68"/>
                <a:gd name="T24" fmla="*/ 64 w 75"/>
                <a:gd name="T25" fmla="*/ 60 h 68"/>
                <a:gd name="T26" fmla="*/ 68 w 75"/>
                <a:gd name="T27" fmla="*/ 64 h 68"/>
                <a:gd name="T28" fmla="*/ 68 w 75"/>
                <a:gd name="T29" fmla="*/ 64 h 68"/>
                <a:gd name="T30" fmla="*/ 72 w 75"/>
                <a:gd name="T31" fmla="*/ 68 h 68"/>
                <a:gd name="T32" fmla="*/ 75 w 75"/>
                <a:gd name="T33" fmla="*/ 68 h 68"/>
                <a:gd name="T34" fmla="*/ 75 w 75"/>
                <a:gd name="T35" fmla="*/ 68 h 68"/>
                <a:gd name="T36" fmla="*/ 42 w 75"/>
                <a:gd name="T37" fmla="*/ 68 h 68"/>
                <a:gd name="T38" fmla="*/ 42 w 75"/>
                <a:gd name="T39" fmla="*/ 68 h 68"/>
                <a:gd name="T40" fmla="*/ 42 w 75"/>
                <a:gd name="T41" fmla="*/ 68 h 68"/>
                <a:gd name="T42" fmla="*/ 45 w 75"/>
                <a:gd name="T43" fmla="*/ 64 h 68"/>
                <a:gd name="T44" fmla="*/ 49 w 75"/>
                <a:gd name="T45" fmla="*/ 64 h 68"/>
                <a:gd name="T46" fmla="*/ 49 w 75"/>
                <a:gd name="T47" fmla="*/ 64 h 68"/>
                <a:gd name="T48" fmla="*/ 53 w 75"/>
                <a:gd name="T49" fmla="*/ 60 h 68"/>
                <a:gd name="T50" fmla="*/ 53 w 75"/>
                <a:gd name="T51" fmla="*/ 57 h 68"/>
                <a:gd name="T52" fmla="*/ 53 w 75"/>
                <a:gd name="T53" fmla="*/ 53 h 68"/>
                <a:gd name="T54" fmla="*/ 53 w 75"/>
                <a:gd name="T55" fmla="*/ 27 h 68"/>
                <a:gd name="T56" fmla="*/ 53 w 75"/>
                <a:gd name="T57" fmla="*/ 19 h 68"/>
                <a:gd name="T58" fmla="*/ 49 w 75"/>
                <a:gd name="T59" fmla="*/ 12 h 68"/>
                <a:gd name="T60" fmla="*/ 45 w 75"/>
                <a:gd name="T61" fmla="*/ 8 h 68"/>
                <a:gd name="T62" fmla="*/ 42 w 75"/>
                <a:gd name="T63" fmla="*/ 8 h 68"/>
                <a:gd name="T64" fmla="*/ 34 w 75"/>
                <a:gd name="T65" fmla="*/ 12 h 68"/>
                <a:gd name="T66" fmla="*/ 23 w 75"/>
                <a:gd name="T67" fmla="*/ 19 h 68"/>
                <a:gd name="T68" fmla="*/ 23 w 75"/>
                <a:gd name="T69" fmla="*/ 53 h 68"/>
                <a:gd name="T70" fmla="*/ 23 w 75"/>
                <a:gd name="T71" fmla="*/ 57 h 68"/>
                <a:gd name="T72" fmla="*/ 23 w 75"/>
                <a:gd name="T73" fmla="*/ 60 h 68"/>
                <a:gd name="T74" fmla="*/ 27 w 75"/>
                <a:gd name="T75" fmla="*/ 64 h 68"/>
                <a:gd name="T76" fmla="*/ 27 w 75"/>
                <a:gd name="T77" fmla="*/ 64 h 68"/>
                <a:gd name="T78" fmla="*/ 30 w 75"/>
                <a:gd name="T79" fmla="*/ 68 h 68"/>
                <a:gd name="T80" fmla="*/ 34 w 75"/>
                <a:gd name="T81" fmla="*/ 68 h 68"/>
                <a:gd name="T82" fmla="*/ 34 w 75"/>
                <a:gd name="T83" fmla="*/ 68 h 68"/>
                <a:gd name="T84" fmla="*/ 0 w 75"/>
                <a:gd name="T85" fmla="*/ 68 h 68"/>
                <a:gd name="T86" fmla="*/ 0 w 75"/>
                <a:gd name="T87" fmla="*/ 68 h 68"/>
                <a:gd name="T88" fmla="*/ 4 w 75"/>
                <a:gd name="T89" fmla="*/ 68 h 68"/>
                <a:gd name="T90" fmla="*/ 8 w 75"/>
                <a:gd name="T91" fmla="*/ 64 h 68"/>
                <a:gd name="T92" fmla="*/ 8 w 75"/>
                <a:gd name="T93" fmla="*/ 64 h 68"/>
                <a:gd name="T94" fmla="*/ 12 w 75"/>
                <a:gd name="T95" fmla="*/ 60 h 68"/>
                <a:gd name="T96" fmla="*/ 12 w 75"/>
                <a:gd name="T97" fmla="*/ 53 h 68"/>
                <a:gd name="T98" fmla="*/ 12 w 75"/>
                <a:gd name="T99" fmla="*/ 27 h 68"/>
                <a:gd name="T100" fmla="*/ 12 w 75"/>
                <a:gd name="T101" fmla="*/ 15 h 68"/>
                <a:gd name="T102" fmla="*/ 12 w 75"/>
                <a:gd name="T103" fmla="*/ 12 h 68"/>
                <a:gd name="T104" fmla="*/ 12 w 75"/>
                <a:gd name="T105" fmla="*/ 12 h 68"/>
                <a:gd name="T106" fmla="*/ 8 w 75"/>
                <a:gd name="T107" fmla="*/ 8 h 68"/>
                <a:gd name="T108" fmla="*/ 8 w 75"/>
                <a:gd name="T109" fmla="*/ 8 h 68"/>
                <a:gd name="T110" fmla="*/ 8 w 75"/>
                <a:gd name="T111" fmla="*/ 8 h 68"/>
                <a:gd name="T112" fmla="*/ 4 w 75"/>
                <a:gd name="T113" fmla="*/ 8 h 68"/>
                <a:gd name="T114" fmla="*/ 4 w 75"/>
                <a:gd name="T115" fmla="*/ 8 h 68"/>
                <a:gd name="T116" fmla="*/ 0 w 75"/>
                <a:gd name="T117" fmla="*/ 8 h 68"/>
                <a:gd name="T118" fmla="*/ 19 w 75"/>
                <a:gd name="T119" fmla="*/ 0 h 68"/>
                <a:gd name="T120" fmla="*/ 23 w 75"/>
                <a:gd name="T121" fmla="*/ 0 h 68"/>
                <a:gd name="T122" fmla="*/ 23 w 75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8"/>
                <a:gd name="T188" fmla="*/ 75 w 75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8">
                  <a:moveTo>
                    <a:pt x="23" y="15"/>
                  </a:moveTo>
                  <a:lnTo>
                    <a:pt x="30" y="4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5" y="68"/>
                  </a:lnTo>
                  <a:lnTo>
                    <a:pt x="42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3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22"/>
            <p:cNvSpPr>
              <a:spLocks/>
            </p:cNvSpPr>
            <p:nvPr/>
          </p:nvSpPr>
          <p:spPr bwMode="auto">
            <a:xfrm>
              <a:off x="5391" y="3117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8 w 41"/>
                <a:gd name="T5" fmla="*/ 7 h 135"/>
                <a:gd name="T6" fmla="*/ 19 w 41"/>
                <a:gd name="T7" fmla="*/ 15 h 135"/>
                <a:gd name="T8" fmla="*/ 26 w 41"/>
                <a:gd name="T9" fmla="*/ 26 h 135"/>
                <a:gd name="T10" fmla="*/ 34 w 41"/>
                <a:gd name="T11" fmla="*/ 41 h 135"/>
                <a:gd name="T12" fmla="*/ 38 w 41"/>
                <a:gd name="T13" fmla="*/ 52 h 135"/>
                <a:gd name="T14" fmla="*/ 41 w 41"/>
                <a:gd name="T15" fmla="*/ 67 h 135"/>
                <a:gd name="T16" fmla="*/ 38 w 41"/>
                <a:gd name="T17" fmla="*/ 82 h 135"/>
                <a:gd name="T18" fmla="*/ 34 w 41"/>
                <a:gd name="T19" fmla="*/ 97 h 135"/>
                <a:gd name="T20" fmla="*/ 30 w 41"/>
                <a:gd name="T21" fmla="*/ 109 h 135"/>
                <a:gd name="T22" fmla="*/ 19 w 41"/>
                <a:gd name="T23" fmla="*/ 120 h 135"/>
                <a:gd name="T24" fmla="*/ 11 w 41"/>
                <a:gd name="T25" fmla="*/ 131 h 135"/>
                <a:gd name="T26" fmla="*/ 0 w 41"/>
                <a:gd name="T27" fmla="*/ 135 h 135"/>
                <a:gd name="T28" fmla="*/ 0 w 41"/>
                <a:gd name="T29" fmla="*/ 131 h 135"/>
                <a:gd name="T30" fmla="*/ 8 w 41"/>
                <a:gd name="T31" fmla="*/ 127 h 135"/>
                <a:gd name="T32" fmla="*/ 15 w 41"/>
                <a:gd name="T33" fmla="*/ 120 h 135"/>
                <a:gd name="T34" fmla="*/ 19 w 41"/>
                <a:gd name="T35" fmla="*/ 109 h 135"/>
                <a:gd name="T36" fmla="*/ 23 w 41"/>
                <a:gd name="T37" fmla="*/ 97 h 135"/>
                <a:gd name="T38" fmla="*/ 26 w 41"/>
                <a:gd name="T39" fmla="*/ 86 h 135"/>
                <a:gd name="T40" fmla="*/ 26 w 41"/>
                <a:gd name="T41" fmla="*/ 71 h 135"/>
                <a:gd name="T42" fmla="*/ 26 w 41"/>
                <a:gd name="T43" fmla="*/ 56 h 135"/>
                <a:gd name="T44" fmla="*/ 23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2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5"/>
                  </a:lnTo>
                  <a:lnTo>
                    <a:pt x="26" y="26"/>
                  </a:lnTo>
                  <a:lnTo>
                    <a:pt x="34" y="41"/>
                  </a:lnTo>
                  <a:lnTo>
                    <a:pt x="38" y="52"/>
                  </a:lnTo>
                  <a:lnTo>
                    <a:pt x="41" y="67"/>
                  </a:lnTo>
                  <a:lnTo>
                    <a:pt x="38" y="82"/>
                  </a:lnTo>
                  <a:lnTo>
                    <a:pt x="34" y="97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7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3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23"/>
            <p:cNvSpPr>
              <a:spLocks/>
            </p:cNvSpPr>
            <p:nvPr/>
          </p:nvSpPr>
          <p:spPr bwMode="auto">
            <a:xfrm>
              <a:off x="769" y="3514"/>
              <a:ext cx="105" cy="68"/>
            </a:xfrm>
            <a:custGeom>
              <a:avLst/>
              <a:gdLst>
                <a:gd name="T0" fmla="*/ 0 w 105"/>
                <a:gd name="T1" fmla="*/ 0 h 68"/>
                <a:gd name="T2" fmla="*/ 27 w 105"/>
                <a:gd name="T3" fmla="*/ 0 h 68"/>
                <a:gd name="T4" fmla="*/ 27 w 105"/>
                <a:gd name="T5" fmla="*/ 0 h 68"/>
                <a:gd name="T6" fmla="*/ 23 w 105"/>
                <a:gd name="T7" fmla="*/ 4 h 68"/>
                <a:gd name="T8" fmla="*/ 23 w 105"/>
                <a:gd name="T9" fmla="*/ 4 h 68"/>
                <a:gd name="T10" fmla="*/ 23 w 105"/>
                <a:gd name="T11" fmla="*/ 4 h 68"/>
                <a:gd name="T12" fmla="*/ 23 w 105"/>
                <a:gd name="T13" fmla="*/ 8 h 68"/>
                <a:gd name="T14" fmla="*/ 23 w 105"/>
                <a:gd name="T15" fmla="*/ 12 h 68"/>
                <a:gd name="T16" fmla="*/ 23 w 105"/>
                <a:gd name="T17" fmla="*/ 12 h 68"/>
                <a:gd name="T18" fmla="*/ 38 w 105"/>
                <a:gd name="T19" fmla="*/ 49 h 68"/>
                <a:gd name="T20" fmla="*/ 53 w 105"/>
                <a:gd name="T21" fmla="*/ 19 h 68"/>
                <a:gd name="T22" fmla="*/ 49 w 105"/>
                <a:gd name="T23" fmla="*/ 12 h 68"/>
                <a:gd name="T24" fmla="*/ 45 w 105"/>
                <a:gd name="T25" fmla="*/ 8 h 68"/>
                <a:gd name="T26" fmla="*/ 45 w 105"/>
                <a:gd name="T27" fmla="*/ 4 h 68"/>
                <a:gd name="T28" fmla="*/ 42 w 105"/>
                <a:gd name="T29" fmla="*/ 4 h 68"/>
                <a:gd name="T30" fmla="*/ 38 w 105"/>
                <a:gd name="T31" fmla="*/ 0 h 68"/>
                <a:gd name="T32" fmla="*/ 38 w 105"/>
                <a:gd name="T33" fmla="*/ 0 h 68"/>
                <a:gd name="T34" fmla="*/ 68 w 105"/>
                <a:gd name="T35" fmla="*/ 0 h 68"/>
                <a:gd name="T36" fmla="*/ 68 w 105"/>
                <a:gd name="T37" fmla="*/ 0 h 68"/>
                <a:gd name="T38" fmla="*/ 64 w 105"/>
                <a:gd name="T39" fmla="*/ 4 h 68"/>
                <a:gd name="T40" fmla="*/ 64 w 105"/>
                <a:gd name="T41" fmla="*/ 4 h 68"/>
                <a:gd name="T42" fmla="*/ 60 w 105"/>
                <a:gd name="T43" fmla="*/ 8 h 68"/>
                <a:gd name="T44" fmla="*/ 60 w 105"/>
                <a:gd name="T45" fmla="*/ 8 h 68"/>
                <a:gd name="T46" fmla="*/ 60 w 105"/>
                <a:gd name="T47" fmla="*/ 12 h 68"/>
                <a:gd name="T48" fmla="*/ 60 w 105"/>
                <a:gd name="T49" fmla="*/ 12 h 68"/>
                <a:gd name="T50" fmla="*/ 79 w 105"/>
                <a:gd name="T51" fmla="*/ 49 h 68"/>
                <a:gd name="T52" fmla="*/ 94 w 105"/>
                <a:gd name="T53" fmla="*/ 12 h 68"/>
                <a:gd name="T54" fmla="*/ 94 w 105"/>
                <a:gd name="T55" fmla="*/ 8 h 68"/>
                <a:gd name="T56" fmla="*/ 94 w 105"/>
                <a:gd name="T57" fmla="*/ 8 h 68"/>
                <a:gd name="T58" fmla="*/ 94 w 105"/>
                <a:gd name="T59" fmla="*/ 4 h 68"/>
                <a:gd name="T60" fmla="*/ 94 w 105"/>
                <a:gd name="T61" fmla="*/ 4 h 68"/>
                <a:gd name="T62" fmla="*/ 90 w 105"/>
                <a:gd name="T63" fmla="*/ 4 h 68"/>
                <a:gd name="T64" fmla="*/ 87 w 105"/>
                <a:gd name="T65" fmla="*/ 0 h 68"/>
                <a:gd name="T66" fmla="*/ 87 w 105"/>
                <a:gd name="T67" fmla="*/ 0 h 68"/>
                <a:gd name="T68" fmla="*/ 105 w 105"/>
                <a:gd name="T69" fmla="*/ 0 h 68"/>
                <a:gd name="T70" fmla="*/ 105 w 105"/>
                <a:gd name="T71" fmla="*/ 0 h 68"/>
                <a:gd name="T72" fmla="*/ 102 w 105"/>
                <a:gd name="T73" fmla="*/ 4 h 68"/>
                <a:gd name="T74" fmla="*/ 98 w 105"/>
                <a:gd name="T75" fmla="*/ 12 h 68"/>
                <a:gd name="T76" fmla="*/ 75 w 105"/>
                <a:gd name="T77" fmla="*/ 68 h 68"/>
                <a:gd name="T78" fmla="*/ 75 w 105"/>
                <a:gd name="T79" fmla="*/ 68 h 68"/>
                <a:gd name="T80" fmla="*/ 57 w 105"/>
                <a:gd name="T81" fmla="*/ 27 h 68"/>
                <a:gd name="T82" fmla="*/ 34 w 105"/>
                <a:gd name="T83" fmla="*/ 68 h 68"/>
                <a:gd name="T84" fmla="*/ 30 w 105"/>
                <a:gd name="T85" fmla="*/ 68 h 68"/>
                <a:gd name="T86" fmla="*/ 8 w 105"/>
                <a:gd name="T87" fmla="*/ 12 h 68"/>
                <a:gd name="T88" fmla="*/ 8 w 105"/>
                <a:gd name="T89" fmla="*/ 8 h 68"/>
                <a:gd name="T90" fmla="*/ 4 w 105"/>
                <a:gd name="T91" fmla="*/ 4 h 68"/>
                <a:gd name="T92" fmla="*/ 4 w 105"/>
                <a:gd name="T93" fmla="*/ 4 h 68"/>
                <a:gd name="T94" fmla="*/ 0 w 105"/>
                <a:gd name="T95" fmla="*/ 0 h 68"/>
                <a:gd name="T96" fmla="*/ 0 w 10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68"/>
                <a:gd name="T149" fmla="*/ 105 w 10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68">
                  <a:moveTo>
                    <a:pt x="0" y="0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5" y="68"/>
                  </a:lnTo>
                  <a:lnTo>
                    <a:pt x="57" y="27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24"/>
            <p:cNvSpPr>
              <a:spLocks noEditPoints="1"/>
            </p:cNvSpPr>
            <p:nvPr/>
          </p:nvSpPr>
          <p:spPr bwMode="auto">
            <a:xfrm>
              <a:off x="87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0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5 w 64"/>
                <a:gd name="T41" fmla="*/ 4 h 68"/>
                <a:gd name="T42" fmla="*/ 23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1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25"/>
            <p:cNvSpPr>
              <a:spLocks/>
            </p:cNvSpPr>
            <p:nvPr/>
          </p:nvSpPr>
          <p:spPr bwMode="auto">
            <a:xfrm>
              <a:off x="949" y="3514"/>
              <a:ext cx="49" cy="68"/>
            </a:xfrm>
            <a:custGeom>
              <a:avLst/>
              <a:gdLst>
                <a:gd name="T0" fmla="*/ 23 w 49"/>
                <a:gd name="T1" fmla="*/ 0 h 68"/>
                <a:gd name="T2" fmla="*/ 23 w 49"/>
                <a:gd name="T3" fmla="*/ 15 h 68"/>
                <a:gd name="T4" fmla="*/ 30 w 49"/>
                <a:gd name="T5" fmla="*/ 8 h 68"/>
                <a:gd name="T6" fmla="*/ 34 w 49"/>
                <a:gd name="T7" fmla="*/ 0 h 68"/>
                <a:gd name="T8" fmla="*/ 42 w 49"/>
                <a:gd name="T9" fmla="*/ 0 h 68"/>
                <a:gd name="T10" fmla="*/ 45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9 w 49"/>
                <a:gd name="T21" fmla="*/ 15 h 68"/>
                <a:gd name="T22" fmla="*/ 45 w 49"/>
                <a:gd name="T23" fmla="*/ 15 h 68"/>
                <a:gd name="T24" fmla="*/ 45 w 49"/>
                <a:gd name="T25" fmla="*/ 15 h 68"/>
                <a:gd name="T26" fmla="*/ 42 w 49"/>
                <a:gd name="T27" fmla="*/ 15 h 68"/>
                <a:gd name="T28" fmla="*/ 38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7 w 49"/>
                <a:gd name="T39" fmla="*/ 15 h 68"/>
                <a:gd name="T40" fmla="*/ 23 w 49"/>
                <a:gd name="T41" fmla="*/ 23 h 68"/>
                <a:gd name="T42" fmla="*/ 23 w 49"/>
                <a:gd name="T43" fmla="*/ 53 h 68"/>
                <a:gd name="T44" fmla="*/ 23 w 49"/>
                <a:gd name="T45" fmla="*/ 57 h 68"/>
                <a:gd name="T46" fmla="*/ 23 w 49"/>
                <a:gd name="T47" fmla="*/ 60 h 68"/>
                <a:gd name="T48" fmla="*/ 27 w 49"/>
                <a:gd name="T49" fmla="*/ 64 h 68"/>
                <a:gd name="T50" fmla="*/ 27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8 w 49"/>
                <a:gd name="T65" fmla="*/ 64 h 68"/>
                <a:gd name="T66" fmla="*/ 8 w 49"/>
                <a:gd name="T67" fmla="*/ 64 h 68"/>
                <a:gd name="T68" fmla="*/ 12 w 49"/>
                <a:gd name="T69" fmla="*/ 60 h 68"/>
                <a:gd name="T70" fmla="*/ 12 w 49"/>
                <a:gd name="T71" fmla="*/ 57 h 68"/>
                <a:gd name="T72" fmla="*/ 12 w 49"/>
                <a:gd name="T73" fmla="*/ 53 h 68"/>
                <a:gd name="T74" fmla="*/ 12 w 49"/>
                <a:gd name="T75" fmla="*/ 27 h 68"/>
                <a:gd name="T76" fmla="*/ 12 w 49"/>
                <a:gd name="T77" fmla="*/ 15 h 68"/>
                <a:gd name="T78" fmla="*/ 12 w 49"/>
                <a:gd name="T79" fmla="*/ 12 h 68"/>
                <a:gd name="T80" fmla="*/ 8 w 49"/>
                <a:gd name="T81" fmla="*/ 12 h 68"/>
                <a:gd name="T82" fmla="*/ 8 w 49"/>
                <a:gd name="T83" fmla="*/ 8 h 68"/>
                <a:gd name="T84" fmla="*/ 8 w 49"/>
                <a:gd name="T85" fmla="*/ 8 h 68"/>
                <a:gd name="T86" fmla="*/ 8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3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3" y="0"/>
                  </a:moveTo>
                  <a:lnTo>
                    <a:pt x="23" y="1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126"/>
            <p:cNvSpPr>
              <a:spLocks/>
            </p:cNvSpPr>
            <p:nvPr/>
          </p:nvSpPr>
          <p:spPr bwMode="auto">
            <a:xfrm>
              <a:off x="1002" y="3477"/>
              <a:ext cx="71" cy="105"/>
            </a:xfrm>
            <a:custGeom>
              <a:avLst/>
              <a:gdLst>
                <a:gd name="T0" fmla="*/ 19 w 71"/>
                <a:gd name="T1" fmla="*/ 67 h 105"/>
                <a:gd name="T2" fmla="*/ 41 w 71"/>
                <a:gd name="T3" fmla="*/ 49 h 105"/>
                <a:gd name="T4" fmla="*/ 45 w 71"/>
                <a:gd name="T5" fmla="*/ 45 h 105"/>
                <a:gd name="T6" fmla="*/ 45 w 71"/>
                <a:gd name="T7" fmla="*/ 41 h 105"/>
                <a:gd name="T8" fmla="*/ 41 w 71"/>
                <a:gd name="T9" fmla="*/ 41 h 105"/>
                <a:gd name="T10" fmla="*/ 41 w 71"/>
                <a:gd name="T11" fmla="*/ 37 h 105"/>
                <a:gd name="T12" fmla="*/ 67 w 71"/>
                <a:gd name="T13" fmla="*/ 37 h 105"/>
                <a:gd name="T14" fmla="*/ 60 w 71"/>
                <a:gd name="T15" fmla="*/ 41 h 105"/>
                <a:gd name="T16" fmla="*/ 49 w 71"/>
                <a:gd name="T17" fmla="*/ 49 h 105"/>
                <a:gd name="T18" fmla="*/ 52 w 71"/>
                <a:gd name="T19" fmla="*/ 86 h 105"/>
                <a:gd name="T20" fmla="*/ 60 w 71"/>
                <a:gd name="T21" fmla="*/ 97 h 105"/>
                <a:gd name="T22" fmla="*/ 67 w 71"/>
                <a:gd name="T23" fmla="*/ 101 h 105"/>
                <a:gd name="T24" fmla="*/ 71 w 71"/>
                <a:gd name="T25" fmla="*/ 101 h 105"/>
                <a:gd name="T26" fmla="*/ 41 w 71"/>
                <a:gd name="T27" fmla="*/ 105 h 105"/>
                <a:gd name="T28" fmla="*/ 41 w 71"/>
                <a:gd name="T29" fmla="*/ 105 h 105"/>
                <a:gd name="T30" fmla="*/ 45 w 71"/>
                <a:gd name="T31" fmla="*/ 101 h 105"/>
                <a:gd name="T32" fmla="*/ 45 w 71"/>
                <a:gd name="T33" fmla="*/ 97 h 105"/>
                <a:gd name="T34" fmla="*/ 19 w 71"/>
                <a:gd name="T35" fmla="*/ 67 h 105"/>
                <a:gd name="T36" fmla="*/ 19 w 71"/>
                <a:gd name="T37" fmla="*/ 94 h 105"/>
                <a:gd name="T38" fmla="*/ 22 w 71"/>
                <a:gd name="T39" fmla="*/ 101 h 105"/>
                <a:gd name="T40" fmla="*/ 26 w 71"/>
                <a:gd name="T41" fmla="*/ 105 h 105"/>
                <a:gd name="T42" fmla="*/ 30 w 71"/>
                <a:gd name="T43" fmla="*/ 105 h 105"/>
                <a:gd name="T44" fmla="*/ 0 w 71"/>
                <a:gd name="T45" fmla="*/ 105 h 105"/>
                <a:gd name="T46" fmla="*/ 4 w 71"/>
                <a:gd name="T47" fmla="*/ 101 h 105"/>
                <a:gd name="T48" fmla="*/ 7 w 71"/>
                <a:gd name="T49" fmla="*/ 97 h 105"/>
                <a:gd name="T50" fmla="*/ 7 w 71"/>
                <a:gd name="T51" fmla="*/ 90 h 105"/>
                <a:gd name="T52" fmla="*/ 7 w 71"/>
                <a:gd name="T53" fmla="*/ 19 h 105"/>
                <a:gd name="T54" fmla="*/ 7 w 71"/>
                <a:gd name="T55" fmla="*/ 11 h 105"/>
                <a:gd name="T56" fmla="*/ 4 w 71"/>
                <a:gd name="T57" fmla="*/ 7 h 105"/>
                <a:gd name="T58" fmla="*/ 0 w 71"/>
                <a:gd name="T59" fmla="*/ 7 h 105"/>
                <a:gd name="T60" fmla="*/ 0 w 71"/>
                <a:gd name="T61" fmla="*/ 7 h 105"/>
                <a:gd name="T62" fmla="*/ 19 w 71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5"/>
                <a:gd name="T98" fmla="*/ 71 w 71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5">
                  <a:moveTo>
                    <a:pt x="19" y="0"/>
                  </a:moveTo>
                  <a:lnTo>
                    <a:pt x="19" y="6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67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49" y="49"/>
                  </a:lnTo>
                  <a:lnTo>
                    <a:pt x="34" y="64"/>
                  </a:lnTo>
                  <a:lnTo>
                    <a:pt x="52" y="86"/>
                  </a:lnTo>
                  <a:lnTo>
                    <a:pt x="56" y="94"/>
                  </a:lnTo>
                  <a:lnTo>
                    <a:pt x="60" y="97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5"/>
                  </a:lnTo>
                  <a:lnTo>
                    <a:pt x="41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1" y="94"/>
                  </a:lnTo>
                  <a:lnTo>
                    <a:pt x="19" y="67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127"/>
            <p:cNvSpPr>
              <a:spLocks noEditPoints="1"/>
            </p:cNvSpPr>
            <p:nvPr/>
          </p:nvSpPr>
          <p:spPr bwMode="auto">
            <a:xfrm>
              <a:off x="1077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52 w 56"/>
                <a:gd name="T15" fmla="*/ 49 h 68"/>
                <a:gd name="T16" fmla="*/ 56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9 w 56"/>
                <a:gd name="T23" fmla="*/ 60 h 68"/>
                <a:gd name="T24" fmla="*/ 37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22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9" y="60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28"/>
            <p:cNvSpPr>
              <a:spLocks/>
            </p:cNvSpPr>
            <p:nvPr/>
          </p:nvSpPr>
          <p:spPr bwMode="auto">
            <a:xfrm>
              <a:off x="1141" y="3514"/>
              <a:ext cx="49" cy="68"/>
            </a:xfrm>
            <a:custGeom>
              <a:avLst/>
              <a:gdLst>
                <a:gd name="T0" fmla="*/ 22 w 49"/>
                <a:gd name="T1" fmla="*/ 0 h 68"/>
                <a:gd name="T2" fmla="*/ 22 w 49"/>
                <a:gd name="T3" fmla="*/ 15 h 68"/>
                <a:gd name="T4" fmla="*/ 26 w 49"/>
                <a:gd name="T5" fmla="*/ 8 h 68"/>
                <a:gd name="T6" fmla="*/ 34 w 49"/>
                <a:gd name="T7" fmla="*/ 0 h 68"/>
                <a:gd name="T8" fmla="*/ 37 w 49"/>
                <a:gd name="T9" fmla="*/ 0 h 68"/>
                <a:gd name="T10" fmla="*/ 41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5 w 49"/>
                <a:gd name="T21" fmla="*/ 15 h 68"/>
                <a:gd name="T22" fmla="*/ 45 w 49"/>
                <a:gd name="T23" fmla="*/ 15 h 68"/>
                <a:gd name="T24" fmla="*/ 41 w 49"/>
                <a:gd name="T25" fmla="*/ 15 h 68"/>
                <a:gd name="T26" fmla="*/ 41 w 49"/>
                <a:gd name="T27" fmla="*/ 15 h 68"/>
                <a:gd name="T28" fmla="*/ 37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6 w 49"/>
                <a:gd name="T39" fmla="*/ 15 h 68"/>
                <a:gd name="T40" fmla="*/ 22 w 49"/>
                <a:gd name="T41" fmla="*/ 23 h 68"/>
                <a:gd name="T42" fmla="*/ 22 w 49"/>
                <a:gd name="T43" fmla="*/ 53 h 68"/>
                <a:gd name="T44" fmla="*/ 22 w 49"/>
                <a:gd name="T45" fmla="*/ 57 h 68"/>
                <a:gd name="T46" fmla="*/ 22 w 49"/>
                <a:gd name="T47" fmla="*/ 60 h 68"/>
                <a:gd name="T48" fmla="*/ 26 w 49"/>
                <a:gd name="T49" fmla="*/ 64 h 68"/>
                <a:gd name="T50" fmla="*/ 26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7 w 49"/>
                <a:gd name="T65" fmla="*/ 64 h 68"/>
                <a:gd name="T66" fmla="*/ 7 w 49"/>
                <a:gd name="T67" fmla="*/ 64 h 68"/>
                <a:gd name="T68" fmla="*/ 7 w 49"/>
                <a:gd name="T69" fmla="*/ 60 h 68"/>
                <a:gd name="T70" fmla="*/ 7 w 49"/>
                <a:gd name="T71" fmla="*/ 57 h 68"/>
                <a:gd name="T72" fmla="*/ 11 w 49"/>
                <a:gd name="T73" fmla="*/ 53 h 68"/>
                <a:gd name="T74" fmla="*/ 11 w 49"/>
                <a:gd name="T75" fmla="*/ 27 h 68"/>
                <a:gd name="T76" fmla="*/ 7 w 49"/>
                <a:gd name="T77" fmla="*/ 15 h 68"/>
                <a:gd name="T78" fmla="*/ 7 w 49"/>
                <a:gd name="T79" fmla="*/ 12 h 68"/>
                <a:gd name="T80" fmla="*/ 7 w 49"/>
                <a:gd name="T81" fmla="*/ 12 h 68"/>
                <a:gd name="T82" fmla="*/ 7 w 49"/>
                <a:gd name="T83" fmla="*/ 8 h 68"/>
                <a:gd name="T84" fmla="*/ 7 w 49"/>
                <a:gd name="T85" fmla="*/ 8 h 68"/>
                <a:gd name="T86" fmla="*/ 4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2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2" y="0"/>
                  </a:moveTo>
                  <a:lnTo>
                    <a:pt x="22" y="15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129"/>
            <p:cNvSpPr>
              <a:spLocks/>
            </p:cNvSpPr>
            <p:nvPr/>
          </p:nvSpPr>
          <p:spPr bwMode="auto">
            <a:xfrm>
              <a:off x="1197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8 w 45"/>
                <a:gd name="T5" fmla="*/ 23 h 68"/>
                <a:gd name="T6" fmla="*/ 38 w 45"/>
                <a:gd name="T7" fmla="*/ 12 h 68"/>
                <a:gd name="T8" fmla="*/ 34 w 45"/>
                <a:gd name="T9" fmla="*/ 8 h 68"/>
                <a:gd name="T10" fmla="*/ 26 w 45"/>
                <a:gd name="T11" fmla="*/ 4 h 68"/>
                <a:gd name="T12" fmla="*/ 23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11 w 45"/>
                <a:gd name="T19" fmla="*/ 8 h 68"/>
                <a:gd name="T20" fmla="*/ 11 w 45"/>
                <a:gd name="T21" fmla="*/ 12 h 68"/>
                <a:gd name="T22" fmla="*/ 11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9 w 45"/>
                <a:gd name="T29" fmla="*/ 27 h 68"/>
                <a:gd name="T30" fmla="*/ 30 w 45"/>
                <a:gd name="T31" fmla="*/ 30 h 68"/>
                <a:gd name="T32" fmla="*/ 38 w 45"/>
                <a:gd name="T33" fmla="*/ 34 h 68"/>
                <a:gd name="T34" fmla="*/ 45 w 45"/>
                <a:gd name="T35" fmla="*/ 42 h 68"/>
                <a:gd name="T36" fmla="*/ 45 w 45"/>
                <a:gd name="T37" fmla="*/ 49 h 68"/>
                <a:gd name="T38" fmla="*/ 45 w 45"/>
                <a:gd name="T39" fmla="*/ 57 h 68"/>
                <a:gd name="T40" fmla="*/ 38 w 45"/>
                <a:gd name="T41" fmla="*/ 64 h 68"/>
                <a:gd name="T42" fmla="*/ 30 w 45"/>
                <a:gd name="T43" fmla="*/ 68 h 68"/>
                <a:gd name="T44" fmla="*/ 23 w 45"/>
                <a:gd name="T45" fmla="*/ 68 h 68"/>
                <a:gd name="T46" fmla="*/ 15 w 45"/>
                <a:gd name="T47" fmla="*/ 68 h 68"/>
                <a:gd name="T48" fmla="*/ 8 w 45"/>
                <a:gd name="T49" fmla="*/ 68 h 68"/>
                <a:gd name="T50" fmla="*/ 8 w 45"/>
                <a:gd name="T51" fmla="*/ 68 h 68"/>
                <a:gd name="T52" fmla="*/ 4 w 45"/>
                <a:gd name="T53" fmla="*/ 68 h 68"/>
                <a:gd name="T54" fmla="*/ 4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4 w 45"/>
                <a:gd name="T65" fmla="*/ 53 h 68"/>
                <a:gd name="T66" fmla="*/ 11 w 45"/>
                <a:gd name="T67" fmla="*/ 60 h 68"/>
                <a:gd name="T68" fmla="*/ 15 w 45"/>
                <a:gd name="T69" fmla="*/ 64 h 68"/>
                <a:gd name="T70" fmla="*/ 23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9 w 45"/>
                <a:gd name="T87" fmla="*/ 38 h 68"/>
                <a:gd name="T88" fmla="*/ 8 w 45"/>
                <a:gd name="T89" fmla="*/ 34 h 68"/>
                <a:gd name="T90" fmla="*/ 4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8 w 45"/>
                <a:gd name="T99" fmla="*/ 4 h 68"/>
                <a:gd name="T100" fmla="*/ 11 w 45"/>
                <a:gd name="T101" fmla="*/ 0 h 68"/>
                <a:gd name="T102" fmla="*/ 23 w 45"/>
                <a:gd name="T103" fmla="*/ 0 h 68"/>
                <a:gd name="T104" fmla="*/ 26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8 w 45"/>
                <a:gd name="T111" fmla="*/ 0 h 68"/>
                <a:gd name="T112" fmla="*/ 38 w 45"/>
                <a:gd name="T113" fmla="*/ 0 h 68"/>
                <a:gd name="T114" fmla="*/ 38 w 45"/>
                <a:gd name="T115" fmla="*/ 0 h 68"/>
                <a:gd name="T116" fmla="*/ 38 w 45"/>
                <a:gd name="T117" fmla="*/ 0 h 68"/>
                <a:gd name="T118" fmla="*/ 38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7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5" y="42"/>
                  </a:lnTo>
                  <a:lnTo>
                    <a:pt x="45" y="49"/>
                  </a:lnTo>
                  <a:lnTo>
                    <a:pt x="45" y="57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4" y="53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9" y="38"/>
                  </a:lnTo>
                  <a:lnTo>
                    <a:pt x="8" y="34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130"/>
            <p:cNvSpPr>
              <a:spLocks noEditPoints="1"/>
            </p:cNvSpPr>
            <p:nvPr/>
          </p:nvSpPr>
          <p:spPr bwMode="auto">
            <a:xfrm>
              <a:off x="1745" y="3477"/>
              <a:ext cx="71" cy="105"/>
            </a:xfrm>
            <a:custGeom>
              <a:avLst/>
              <a:gdLst>
                <a:gd name="T0" fmla="*/ 49 w 71"/>
                <a:gd name="T1" fmla="*/ 94 h 105"/>
                <a:gd name="T2" fmla="*/ 45 w 71"/>
                <a:gd name="T3" fmla="*/ 101 h 105"/>
                <a:gd name="T4" fmla="*/ 37 w 71"/>
                <a:gd name="T5" fmla="*/ 105 h 105"/>
                <a:gd name="T6" fmla="*/ 34 w 71"/>
                <a:gd name="T7" fmla="*/ 105 h 105"/>
                <a:gd name="T8" fmla="*/ 30 w 71"/>
                <a:gd name="T9" fmla="*/ 105 h 105"/>
                <a:gd name="T10" fmla="*/ 18 w 71"/>
                <a:gd name="T11" fmla="*/ 105 h 105"/>
                <a:gd name="T12" fmla="*/ 11 w 71"/>
                <a:gd name="T13" fmla="*/ 97 h 105"/>
                <a:gd name="T14" fmla="*/ 3 w 71"/>
                <a:gd name="T15" fmla="*/ 86 h 105"/>
                <a:gd name="T16" fmla="*/ 0 w 71"/>
                <a:gd name="T17" fmla="*/ 75 h 105"/>
                <a:gd name="T18" fmla="*/ 3 w 71"/>
                <a:gd name="T19" fmla="*/ 60 h 105"/>
                <a:gd name="T20" fmla="*/ 11 w 71"/>
                <a:gd name="T21" fmla="*/ 49 h 105"/>
                <a:gd name="T22" fmla="*/ 18 w 71"/>
                <a:gd name="T23" fmla="*/ 41 h 105"/>
                <a:gd name="T24" fmla="*/ 26 w 71"/>
                <a:gd name="T25" fmla="*/ 37 h 105"/>
                <a:gd name="T26" fmla="*/ 34 w 71"/>
                <a:gd name="T27" fmla="*/ 37 h 105"/>
                <a:gd name="T28" fmla="*/ 41 w 71"/>
                <a:gd name="T29" fmla="*/ 37 h 105"/>
                <a:gd name="T30" fmla="*/ 49 w 71"/>
                <a:gd name="T31" fmla="*/ 41 h 105"/>
                <a:gd name="T32" fmla="*/ 49 w 71"/>
                <a:gd name="T33" fmla="*/ 30 h 105"/>
                <a:gd name="T34" fmla="*/ 49 w 71"/>
                <a:gd name="T35" fmla="*/ 19 h 105"/>
                <a:gd name="T36" fmla="*/ 49 w 71"/>
                <a:gd name="T37" fmla="*/ 15 h 105"/>
                <a:gd name="T38" fmla="*/ 49 w 71"/>
                <a:gd name="T39" fmla="*/ 11 h 105"/>
                <a:gd name="T40" fmla="*/ 45 w 71"/>
                <a:gd name="T41" fmla="*/ 11 h 105"/>
                <a:gd name="T42" fmla="*/ 45 w 71"/>
                <a:gd name="T43" fmla="*/ 7 h 105"/>
                <a:gd name="T44" fmla="*/ 45 w 71"/>
                <a:gd name="T45" fmla="*/ 7 h 105"/>
                <a:gd name="T46" fmla="*/ 41 w 71"/>
                <a:gd name="T47" fmla="*/ 7 h 105"/>
                <a:gd name="T48" fmla="*/ 41 w 71"/>
                <a:gd name="T49" fmla="*/ 11 h 105"/>
                <a:gd name="T50" fmla="*/ 37 w 71"/>
                <a:gd name="T51" fmla="*/ 7 h 105"/>
                <a:gd name="T52" fmla="*/ 56 w 71"/>
                <a:gd name="T53" fmla="*/ 0 h 105"/>
                <a:gd name="T54" fmla="*/ 60 w 71"/>
                <a:gd name="T55" fmla="*/ 0 h 105"/>
                <a:gd name="T56" fmla="*/ 60 w 71"/>
                <a:gd name="T57" fmla="*/ 79 h 105"/>
                <a:gd name="T58" fmla="*/ 60 w 71"/>
                <a:gd name="T59" fmla="*/ 90 h 105"/>
                <a:gd name="T60" fmla="*/ 60 w 71"/>
                <a:gd name="T61" fmla="*/ 94 h 105"/>
                <a:gd name="T62" fmla="*/ 64 w 71"/>
                <a:gd name="T63" fmla="*/ 97 h 105"/>
                <a:gd name="T64" fmla="*/ 64 w 71"/>
                <a:gd name="T65" fmla="*/ 97 h 105"/>
                <a:gd name="T66" fmla="*/ 64 w 71"/>
                <a:gd name="T67" fmla="*/ 97 h 105"/>
                <a:gd name="T68" fmla="*/ 64 w 71"/>
                <a:gd name="T69" fmla="*/ 97 h 105"/>
                <a:gd name="T70" fmla="*/ 67 w 71"/>
                <a:gd name="T71" fmla="*/ 97 h 105"/>
                <a:gd name="T72" fmla="*/ 71 w 71"/>
                <a:gd name="T73" fmla="*/ 97 h 105"/>
                <a:gd name="T74" fmla="*/ 71 w 71"/>
                <a:gd name="T75" fmla="*/ 97 h 105"/>
                <a:gd name="T76" fmla="*/ 52 w 71"/>
                <a:gd name="T77" fmla="*/ 105 h 105"/>
                <a:gd name="T78" fmla="*/ 49 w 71"/>
                <a:gd name="T79" fmla="*/ 105 h 105"/>
                <a:gd name="T80" fmla="*/ 49 w 71"/>
                <a:gd name="T81" fmla="*/ 94 h 105"/>
                <a:gd name="T82" fmla="*/ 49 w 71"/>
                <a:gd name="T83" fmla="*/ 90 h 105"/>
                <a:gd name="T84" fmla="*/ 49 w 71"/>
                <a:gd name="T85" fmla="*/ 60 h 105"/>
                <a:gd name="T86" fmla="*/ 49 w 71"/>
                <a:gd name="T87" fmla="*/ 52 h 105"/>
                <a:gd name="T88" fmla="*/ 45 w 71"/>
                <a:gd name="T89" fmla="*/ 49 h 105"/>
                <a:gd name="T90" fmla="*/ 45 w 71"/>
                <a:gd name="T91" fmla="*/ 45 h 105"/>
                <a:gd name="T92" fmla="*/ 41 w 71"/>
                <a:gd name="T93" fmla="*/ 41 h 105"/>
                <a:gd name="T94" fmla="*/ 37 w 71"/>
                <a:gd name="T95" fmla="*/ 41 h 105"/>
                <a:gd name="T96" fmla="*/ 34 w 71"/>
                <a:gd name="T97" fmla="*/ 41 h 105"/>
                <a:gd name="T98" fmla="*/ 26 w 71"/>
                <a:gd name="T99" fmla="*/ 41 h 105"/>
                <a:gd name="T100" fmla="*/ 22 w 71"/>
                <a:gd name="T101" fmla="*/ 45 h 105"/>
                <a:gd name="T102" fmla="*/ 15 w 71"/>
                <a:gd name="T103" fmla="*/ 56 h 105"/>
                <a:gd name="T104" fmla="*/ 15 w 71"/>
                <a:gd name="T105" fmla="*/ 67 h 105"/>
                <a:gd name="T106" fmla="*/ 15 w 71"/>
                <a:gd name="T107" fmla="*/ 79 h 105"/>
                <a:gd name="T108" fmla="*/ 22 w 71"/>
                <a:gd name="T109" fmla="*/ 90 h 105"/>
                <a:gd name="T110" fmla="*/ 26 w 71"/>
                <a:gd name="T111" fmla="*/ 94 h 105"/>
                <a:gd name="T112" fmla="*/ 34 w 71"/>
                <a:gd name="T113" fmla="*/ 97 h 105"/>
                <a:gd name="T114" fmla="*/ 41 w 71"/>
                <a:gd name="T115" fmla="*/ 94 h 105"/>
                <a:gd name="T116" fmla="*/ 49 w 71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"/>
                <a:gd name="T178" fmla="*/ 0 h 105"/>
                <a:gd name="T179" fmla="*/ 71 w 71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" h="105">
                  <a:moveTo>
                    <a:pt x="49" y="94"/>
                  </a:moveTo>
                  <a:lnTo>
                    <a:pt x="45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18" y="105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11" y="49"/>
                  </a:lnTo>
                  <a:lnTo>
                    <a:pt x="18" y="41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9" y="41"/>
                  </a:lnTo>
                  <a:lnTo>
                    <a:pt x="49" y="3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52" y="105"/>
                  </a:lnTo>
                  <a:lnTo>
                    <a:pt x="49" y="105"/>
                  </a:lnTo>
                  <a:lnTo>
                    <a:pt x="49" y="94"/>
                  </a:lnTo>
                  <a:close/>
                  <a:moveTo>
                    <a:pt x="49" y="90"/>
                  </a:moveTo>
                  <a:lnTo>
                    <a:pt x="49" y="60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5" y="56"/>
                  </a:lnTo>
                  <a:lnTo>
                    <a:pt x="15" y="67"/>
                  </a:lnTo>
                  <a:lnTo>
                    <a:pt x="15" y="79"/>
                  </a:lnTo>
                  <a:lnTo>
                    <a:pt x="22" y="90"/>
                  </a:lnTo>
                  <a:lnTo>
                    <a:pt x="26" y="94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9" y="9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131"/>
            <p:cNvSpPr>
              <a:spLocks/>
            </p:cNvSpPr>
            <p:nvPr/>
          </p:nvSpPr>
          <p:spPr bwMode="auto">
            <a:xfrm>
              <a:off x="1820" y="3514"/>
              <a:ext cx="71" cy="68"/>
            </a:xfrm>
            <a:custGeom>
              <a:avLst/>
              <a:gdLst>
                <a:gd name="T0" fmla="*/ 60 w 71"/>
                <a:gd name="T1" fmla="*/ 0 h 68"/>
                <a:gd name="T2" fmla="*/ 60 w 71"/>
                <a:gd name="T3" fmla="*/ 42 h 68"/>
                <a:gd name="T4" fmla="*/ 60 w 71"/>
                <a:gd name="T5" fmla="*/ 53 h 68"/>
                <a:gd name="T6" fmla="*/ 60 w 71"/>
                <a:gd name="T7" fmla="*/ 57 h 68"/>
                <a:gd name="T8" fmla="*/ 64 w 71"/>
                <a:gd name="T9" fmla="*/ 60 h 68"/>
                <a:gd name="T10" fmla="*/ 64 w 71"/>
                <a:gd name="T11" fmla="*/ 60 h 68"/>
                <a:gd name="T12" fmla="*/ 64 w 71"/>
                <a:gd name="T13" fmla="*/ 60 h 68"/>
                <a:gd name="T14" fmla="*/ 64 w 71"/>
                <a:gd name="T15" fmla="*/ 60 h 68"/>
                <a:gd name="T16" fmla="*/ 67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7 h 68"/>
                <a:gd name="T28" fmla="*/ 41 w 71"/>
                <a:gd name="T29" fmla="*/ 64 h 68"/>
                <a:gd name="T30" fmla="*/ 34 w 71"/>
                <a:gd name="T31" fmla="*/ 68 h 68"/>
                <a:gd name="T32" fmla="*/ 30 w 71"/>
                <a:gd name="T33" fmla="*/ 68 h 68"/>
                <a:gd name="T34" fmla="*/ 26 w 71"/>
                <a:gd name="T35" fmla="*/ 68 h 68"/>
                <a:gd name="T36" fmla="*/ 19 w 71"/>
                <a:gd name="T37" fmla="*/ 68 h 68"/>
                <a:gd name="T38" fmla="*/ 15 w 71"/>
                <a:gd name="T39" fmla="*/ 68 h 68"/>
                <a:gd name="T40" fmla="*/ 11 w 71"/>
                <a:gd name="T41" fmla="*/ 64 h 68"/>
                <a:gd name="T42" fmla="*/ 11 w 71"/>
                <a:gd name="T43" fmla="*/ 57 h 68"/>
                <a:gd name="T44" fmla="*/ 7 w 71"/>
                <a:gd name="T45" fmla="*/ 53 h 68"/>
                <a:gd name="T46" fmla="*/ 7 w 71"/>
                <a:gd name="T47" fmla="*/ 42 h 68"/>
                <a:gd name="T48" fmla="*/ 7 w 71"/>
                <a:gd name="T49" fmla="*/ 12 h 68"/>
                <a:gd name="T50" fmla="*/ 7 w 71"/>
                <a:gd name="T51" fmla="*/ 8 h 68"/>
                <a:gd name="T52" fmla="*/ 7 w 71"/>
                <a:gd name="T53" fmla="*/ 8 h 68"/>
                <a:gd name="T54" fmla="*/ 7 w 71"/>
                <a:gd name="T55" fmla="*/ 4 h 68"/>
                <a:gd name="T56" fmla="*/ 4 w 71"/>
                <a:gd name="T57" fmla="*/ 4 h 68"/>
                <a:gd name="T58" fmla="*/ 4 w 71"/>
                <a:gd name="T59" fmla="*/ 4 h 68"/>
                <a:gd name="T60" fmla="*/ 0 w 71"/>
                <a:gd name="T61" fmla="*/ 0 h 68"/>
                <a:gd name="T62" fmla="*/ 0 w 71"/>
                <a:gd name="T63" fmla="*/ 0 h 68"/>
                <a:gd name="T64" fmla="*/ 19 w 71"/>
                <a:gd name="T65" fmla="*/ 0 h 68"/>
                <a:gd name="T66" fmla="*/ 19 w 71"/>
                <a:gd name="T67" fmla="*/ 45 h 68"/>
                <a:gd name="T68" fmla="*/ 22 w 71"/>
                <a:gd name="T69" fmla="*/ 53 h 68"/>
                <a:gd name="T70" fmla="*/ 22 w 71"/>
                <a:gd name="T71" fmla="*/ 57 h 68"/>
                <a:gd name="T72" fmla="*/ 26 w 71"/>
                <a:gd name="T73" fmla="*/ 60 h 68"/>
                <a:gd name="T74" fmla="*/ 30 w 71"/>
                <a:gd name="T75" fmla="*/ 60 h 68"/>
                <a:gd name="T76" fmla="*/ 34 w 71"/>
                <a:gd name="T77" fmla="*/ 60 h 68"/>
                <a:gd name="T78" fmla="*/ 37 w 71"/>
                <a:gd name="T79" fmla="*/ 57 h 68"/>
                <a:gd name="T80" fmla="*/ 45 w 71"/>
                <a:gd name="T81" fmla="*/ 57 h 68"/>
                <a:gd name="T82" fmla="*/ 49 w 71"/>
                <a:gd name="T83" fmla="*/ 49 h 68"/>
                <a:gd name="T84" fmla="*/ 49 w 71"/>
                <a:gd name="T85" fmla="*/ 12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37 w 71"/>
                <a:gd name="T93" fmla="*/ 0 h 68"/>
                <a:gd name="T94" fmla="*/ 37 w 71"/>
                <a:gd name="T95" fmla="*/ 0 h 68"/>
                <a:gd name="T96" fmla="*/ 60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0" y="0"/>
                  </a:moveTo>
                  <a:lnTo>
                    <a:pt x="60" y="42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7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5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5" y="57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37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132"/>
            <p:cNvSpPr>
              <a:spLocks/>
            </p:cNvSpPr>
            <p:nvPr/>
          </p:nvSpPr>
          <p:spPr bwMode="auto">
            <a:xfrm>
              <a:off x="1895" y="3514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49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4 h 68"/>
                <a:gd name="T18" fmla="*/ 101 w 112"/>
                <a:gd name="T19" fmla="*/ 15 h 68"/>
                <a:gd name="T20" fmla="*/ 101 w 112"/>
                <a:gd name="T21" fmla="*/ 53 h 68"/>
                <a:gd name="T22" fmla="*/ 101 w 112"/>
                <a:gd name="T23" fmla="*/ 60 h 68"/>
                <a:gd name="T24" fmla="*/ 105 w 112"/>
                <a:gd name="T25" fmla="*/ 64 h 68"/>
                <a:gd name="T26" fmla="*/ 112 w 112"/>
                <a:gd name="T27" fmla="*/ 68 h 68"/>
                <a:gd name="T28" fmla="*/ 79 w 112"/>
                <a:gd name="T29" fmla="*/ 68 h 68"/>
                <a:gd name="T30" fmla="*/ 82 w 112"/>
                <a:gd name="T31" fmla="*/ 68 h 68"/>
                <a:gd name="T32" fmla="*/ 86 w 112"/>
                <a:gd name="T33" fmla="*/ 64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2 w 112"/>
                <a:gd name="T41" fmla="*/ 8 h 68"/>
                <a:gd name="T42" fmla="*/ 75 w 112"/>
                <a:gd name="T43" fmla="*/ 8 h 68"/>
                <a:gd name="T44" fmla="*/ 67 w 112"/>
                <a:gd name="T45" fmla="*/ 12 h 68"/>
                <a:gd name="T46" fmla="*/ 60 w 112"/>
                <a:gd name="T47" fmla="*/ 19 h 68"/>
                <a:gd name="T48" fmla="*/ 60 w 112"/>
                <a:gd name="T49" fmla="*/ 53 h 68"/>
                <a:gd name="T50" fmla="*/ 60 w 112"/>
                <a:gd name="T51" fmla="*/ 60 h 68"/>
                <a:gd name="T52" fmla="*/ 64 w 112"/>
                <a:gd name="T53" fmla="*/ 64 h 68"/>
                <a:gd name="T54" fmla="*/ 71 w 112"/>
                <a:gd name="T55" fmla="*/ 68 h 68"/>
                <a:gd name="T56" fmla="*/ 37 w 112"/>
                <a:gd name="T57" fmla="*/ 68 h 68"/>
                <a:gd name="T58" fmla="*/ 45 w 112"/>
                <a:gd name="T59" fmla="*/ 64 h 68"/>
                <a:gd name="T60" fmla="*/ 49 w 112"/>
                <a:gd name="T61" fmla="*/ 64 h 68"/>
                <a:gd name="T62" fmla="*/ 49 w 112"/>
                <a:gd name="T63" fmla="*/ 57 h 68"/>
                <a:gd name="T64" fmla="*/ 49 w 112"/>
                <a:gd name="T65" fmla="*/ 23 h 68"/>
                <a:gd name="T66" fmla="*/ 45 w 112"/>
                <a:gd name="T67" fmla="*/ 12 h 68"/>
                <a:gd name="T68" fmla="*/ 37 w 112"/>
                <a:gd name="T69" fmla="*/ 8 h 68"/>
                <a:gd name="T70" fmla="*/ 30 w 112"/>
                <a:gd name="T71" fmla="*/ 12 h 68"/>
                <a:gd name="T72" fmla="*/ 19 w 112"/>
                <a:gd name="T73" fmla="*/ 19 h 68"/>
                <a:gd name="T74" fmla="*/ 22 w 112"/>
                <a:gd name="T75" fmla="*/ 57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4 w 112"/>
                <a:gd name="T85" fmla="*/ 64 h 68"/>
                <a:gd name="T86" fmla="*/ 7 w 112"/>
                <a:gd name="T87" fmla="*/ 60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8 h 68"/>
                <a:gd name="T94" fmla="*/ 4 w 112"/>
                <a:gd name="T95" fmla="*/ 8 h 68"/>
                <a:gd name="T96" fmla="*/ 0 w 112"/>
                <a:gd name="T97" fmla="*/ 8 h 68"/>
                <a:gd name="T98" fmla="*/ 0 w 112"/>
                <a:gd name="T99" fmla="*/ 8 h 68"/>
                <a:gd name="T100" fmla="*/ 19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19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7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4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1" y="2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2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86" y="12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133"/>
            <p:cNvSpPr>
              <a:spLocks noEditPoints="1"/>
            </p:cNvSpPr>
            <p:nvPr/>
          </p:nvSpPr>
          <p:spPr bwMode="auto">
            <a:xfrm>
              <a:off x="2007" y="3514"/>
              <a:ext cx="72" cy="102"/>
            </a:xfrm>
            <a:custGeom>
              <a:avLst/>
              <a:gdLst>
                <a:gd name="T0" fmla="*/ 23 w 72"/>
                <a:gd name="T1" fmla="*/ 0 h 102"/>
                <a:gd name="T2" fmla="*/ 27 w 72"/>
                <a:gd name="T3" fmla="*/ 15 h 102"/>
                <a:gd name="T4" fmla="*/ 38 w 72"/>
                <a:gd name="T5" fmla="*/ 4 h 102"/>
                <a:gd name="T6" fmla="*/ 49 w 72"/>
                <a:gd name="T7" fmla="*/ 0 h 102"/>
                <a:gd name="T8" fmla="*/ 64 w 72"/>
                <a:gd name="T9" fmla="*/ 8 h 102"/>
                <a:gd name="T10" fmla="*/ 72 w 72"/>
                <a:gd name="T11" fmla="*/ 30 h 102"/>
                <a:gd name="T12" fmla="*/ 68 w 72"/>
                <a:gd name="T13" fmla="*/ 53 h 102"/>
                <a:gd name="T14" fmla="*/ 53 w 72"/>
                <a:gd name="T15" fmla="*/ 68 h 102"/>
                <a:gd name="T16" fmla="*/ 38 w 72"/>
                <a:gd name="T17" fmla="*/ 68 h 102"/>
                <a:gd name="T18" fmla="*/ 30 w 72"/>
                <a:gd name="T19" fmla="*/ 68 h 102"/>
                <a:gd name="T20" fmla="*/ 27 w 72"/>
                <a:gd name="T21" fmla="*/ 87 h 102"/>
                <a:gd name="T22" fmla="*/ 27 w 72"/>
                <a:gd name="T23" fmla="*/ 94 h 102"/>
                <a:gd name="T24" fmla="*/ 30 w 72"/>
                <a:gd name="T25" fmla="*/ 98 h 102"/>
                <a:gd name="T26" fmla="*/ 34 w 72"/>
                <a:gd name="T27" fmla="*/ 98 h 102"/>
                <a:gd name="T28" fmla="*/ 0 w 72"/>
                <a:gd name="T29" fmla="*/ 102 h 102"/>
                <a:gd name="T30" fmla="*/ 4 w 72"/>
                <a:gd name="T31" fmla="*/ 98 h 102"/>
                <a:gd name="T32" fmla="*/ 12 w 72"/>
                <a:gd name="T33" fmla="*/ 98 h 102"/>
                <a:gd name="T34" fmla="*/ 12 w 72"/>
                <a:gd name="T35" fmla="*/ 94 h 102"/>
                <a:gd name="T36" fmla="*/ 12 w 72"/>
                <a:gd name="T37" fmla="*/ 87 h 102"/>
                <a:gd name="T38" fmla="*/ 12 w 72"/>
                <a:gd name="T39" fmla="*/ 15 h 102"/>
                <a:gd name="T40" fmla="*/ 12 w 72"/>
                <a:gd name="T41" fmla="*/ 8 h 102"/>
                <a:gd name="T42" fmla="*/ 12 w 72"/>
                <a:gd name="T43" fmla="*/ 8 h 102"/>
                <a:gd name="T44" fmla="*/ 8 w 72"/>
                <a:gd name="T45" fmla="*/ 8 h 102"/>
                <a:gd name="T46" fmla="*/ 4 w 72"/>
                <a:gd name="T47" fmla="*/ 8 h 102"/>
                <a:gd name="T48" fmla="*/ 27 w 72"/>
                <a:gd name="T49" fmla="*/ 45 h 102"/>
                <a:gd name="T50" fmla="*/ 27 w 72"/>
                <a:gd name="T51" fmla="*/ 53 h 102"/>
                <a:gd name="T52" fmla="*/ 30 w 72"/>
                <a:gd name="T53" fmla="*/ 60 h 102"/>
                <a:gd name="T54" fmla="*/ 42 w 72"/>
                <a:gd name="T55" fmla="*/ 64 h 102"/>
                <a:gd name="T56" fmla="*/ 53 w 72"/>
                <a:gd name="T57" fmla="*/ 60 h 102"/>
                <a:gd name="T58" fmla="*/ 60 w 72"/>
                <a:gd name="T59" fmla="*/ 38 h 102"/>
                <a:gd name="T60" fmla="*/ 53 w 72"/>
                <a:gd name="T61" fmla="*/ 15 h 102"/>
                <a:gd name="T62" fmla="*/ 42 w 72"/>
                <a:gd name="T63" fmla="*/ 12 h 102"/>
                <a:gd name="T64" fmla="*/ 34 w 72"/>
                <a:gd name="T65" fmla="*/ 12 h 102"/>
                <a:gd name="T66" fmla="*/ 27 w 72"/>
                <a:gd name="T67" fmla="*/ 1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7" y="19"/>
                  </a:moveTo>
                  <a:lnTo>
                    <a:pt x="27" y="45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0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134"/>
            <p:cNvSpPr>
              <a:spLocks noEditPoints="1"/>
            </p:cNvSpPr>
            <p:nvPr/>
          </p:nvSpPr>
          <p:spPr bwMode="auto">
            <a:xfrm>
              <a:off x="2090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49 w 56"/>
                <a:gd name="T15" fmla="*/ 49 h 68"/>
                <a:gd name="T16" fmla="*/ 52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5 w 56"/>
                <a:gd name="T23" fmla="*/ 60 h 68"/>
                <a:gd name="T24" fmla="*/ 37 w 56"/>
                <a:gd name="T25" fmla="*/ 68 h 68"/>
                <a:gd name="T26" fmla="*/ 26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0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37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19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7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135"/>
            <p:cNvSpPr>
              <a:spLocks noEditPoints="1"/>
            </p:cNvSpPr>
            <p:nvPr/>
          </p:nvSpPr>
          <p:spPr bwMode="auto">
            <a:xfrm>
              <a:off x="2157" y="3477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2 w 68"/>
                <a:gd name="T3" fmla="*/ 101 h 105"/>
                <a:gd name="T4" fmla="*/ 38 w 68"/>
                <a:gd name="T5" fmla="*/ 105 h 105"/>
                <a:gd name="T6" fmla="*/ 30 w 68"/>
                <a:gd name="T7" fmla="*/ 105 h 105"/>
                <a:gd name="T8" fmla="*/ 27 w 68"/>
                <a:gd name="T9" fmla="*/ 105 h 105"/>
                <a:gd name="T10" fmla="*/ 15 w 68"/>
                <a:gd name="T11" fmla="*/ 105 h 105"/>
                <a:gd name="T12" fmla="*/ 8 w 68"/>
                <a:gd name="T13" fmla="*/ 97 h 105"/>
                <a:gd name="T14" fmla="*/ 0 w 68"/>
                <a:gd name="T15" fmla="*/ 86 h 105"/>
                <a:gd name="T16" fmla="*/ 0 w 68"/>
                <a:gd name="T17" fmla="*/ 75 h 105"/>
                <a:gd name="T18" fmla="*/ 0 w 68"/>
                <a:gd name="T19" fmla="*/ 60 h 105"/>
                <a:gd name="T20" fmla="*/ 8 w 68"/>
                <a:gd name="T21" fmla="*/ 49 h 105"/>
                <a:gd name="T22" fmla="*/ 15 w 68"/>
                <a:gd name="T23" fmla="*/ 41 h 105"/>
                <a:gd name="T24" fmla="*/ 23 w 68"/>
                <a:gd name="T25" fmla="*/ 37 h 105"/>
                <a:gd name="T26" fmla="*/ 30 w 68"/>
                <a:gd name="T27" fmla="*/ 37 h 105"/>
                <a:gd name="T28" fmla="*/ 38 w 68"/>
                <a:gd name="T29" fmla="*/ 37 h 105"/>
                <a:gd name="T30" fmla="*/ 45 w 68"/>
                <a:gd name="T31" fmla="*/ 41 h 105"/>
                <a:gd name="T32" fmla="*/ 45 w 68"/>
                <a:gd name="T33" fmla="*/ 30 h 105"/>
                <a:gd name="T34" fmla="*/ 45 w 68"/>
                <a:gd name="T35" fmla="*/ 19 h 105"/>
                <a:gd name="T36" fmla="*/ 45 w 68"/>
                <a:gd name="T37" fmla="*/ 15 h 105"/>
                <a:gd name="T38" fmla="*/ 45 w 68"/>
                <a:gd name="T39" fmla="*/ 11 h 105"/>
                <a:gd name="T40" fmla="*/ 45 w 68"/>
                <a:gd name="T41" fmla="*/ 11 h 105"/>
                <a:gd name="T42" fmla="*/ 42 w 68"/>
                <a:gd name="T43" fmla="*/ 7 h 105"/>
                <a:gd name="T44" fmla="*/ 42 w 68"/>
                <a:gd name="T45" fmla="*/ 7 h 105"/>
                <a:gd name="T46" fmla="*/ 42 w 68"/>
                <a:gd name="T47" fmla="*/ 7 h 105"/>
                <a:gd name="T48" fmla="*/ 38 w 68"/>
                <a:gd name="T49" fmla="*/ 11 h 105"/>
                <a:gd name="T50" fmla="*/ 38 w 68"/>
                <a:gd name="T51" fmla="*/ 7 h 105"/>
                <a:gd name="T52" fmla="*/ 57 w 68"/>
                <a:gd name="T53" fmla="*/ 0 h 105"/>
                <a:gd name="T54" fmla="*/ 57 w 68"/>
                <a:gd name="T55" fmla="*/ 0 h 105"/>
                <a:gd name="T56" fmla="*/ 57 w 68"/>
                <a:gd name="T57" fmla="*/ 79 h 105"/>
                <a:gd name="T58" fmla="*/ 60 w 68"/>
                <a:gd name="T59" fmla="*/ 90 h 105"/>
                <a:gd name="T60" fmla="*/ 60 w 68"/>
                <a:gd name="T61" fmla="*/ 94 h 105"/>
                <a:gd name="T62" fmla="*/ 60 w 68"/>
                <a:gd name="T63" fmla="*/ 97 h 105"/>
                <a:gd name="T64" fmla="*/ 60 w 68"/>
                <a:gd name="T65" fmla="*/ 97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7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90 h 105"/>
                <a:gd name="T84" fmla="*/ 45 w 68"/>
                <a:gd name="T85" fmla="*/ 60 h 105"/>
                <a:gd name="T86" fmla="*/ 45 w 68"/>
                <a:gd name="T87" fmla="*/ 52 h 105"/>
                <a:gd name="T88" fmla="*/ 42 w 68"/>
                <a:gd name="T89" fmla="*/ 49 h 105"/>
                <a:gd name="T90" fmla="*/ 42 w 68"/>
                <a:gd name="T91" fmla="*/ 45 h 105"/>
                <a:gd name="T92" fmla="*/ 38 w 68"/>
                <a:gd name="T93" fmla="*/ 41 h 105"/>
                <a:gd name="T94" fmla="*/ 34 w 68"/>
                <a:gd name="T95" fmla="*/ 41 h 105"/>
                <a:gd name="T96" fmla="*/ 30 w 68"/>
                <a:gd name="T97" fmla="*/ 41 h 105"/>
                <a:gd name="T98" fmla="*/ 23 w 68"/>
                <a:gd name="T99" fmla="*/ 41 h 105"/>
                <a:gd name="T100" fmla="*/ 19 w 68"/>
                <a:gd name="T101" fmla="*/ 45 h 105"/>
                <a:gd name="T102" fmla="*/ 12 w 68"/>
                <a:gd name="T103" fmla="*/ 56 h 105"/>
                <a:gd name="T104" fmla="*/ 12 w 68"/>
                <a:gd name="T105" fmla="*/ 67 h 105"/>
                <a:gd name="T106" fmla="*/ 12 w 68"/>
                <a:gd name="T107" fmla="*/ 79 h 105"/>
                <a:gd name="T108" fmla="*/ 19 w 68"/>
                <a:gd name="T109" fmla="*/ 90 h 105"/>
                <a:gd name="T110" fmla="*/ 27 w 68"/>
                <a:gd name="T111" fmla="*/ 94 h 105"/>
                <a:gd name="T112" fmla="*/ 34 w 68"/>
                <a:gd name="T113" fmla="*/ 97 h 105"/>
                <a:gd name="T114" fmla="*/ 38 w 68"/>
                <a:gd name="T115" fmla="*/ 94 h 105"/>
                <a:gd name="T116" fmla="*/ 45 w 68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2" y="101"/>
                  </a:lnTo>
                  <a:lnTo>
                    <a:pt x="38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15" y="105"/>
                  </a:lnTo>
                  <a:lnTo>
                    <a:pt x="8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8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57" y="0"/>
                  </a:lnTo>
                  <a:lnTo>
                    <a:pt x="57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90"/>
                  </a:moveTo>
                  <a:lnTo>
                    <a:pt x="45" y="60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12" y="67"/>
                  </a:lnTo>
                  <a:lnTo>
                    <a:pt x="12" y="79"/>
                  </a:lnTo>
                  <a:lnTo>
                    <a:pt x="19" y="90"/>
                  </a:lnTo>
                  <a:lnTo>
                    <a:pt x="27" y="94"/>
                  </a:lnTo>
                  <a:lnTo>
                    <a:pt x="34" y="97"/>
                  </a:lnTo>
                  <a:lnTo>
                    <a:pt x="38" y="94"/>
                  </a:lnTo>
                  <a:lnTo>
                    <a:pt x="45" y="9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136"/>
            <p:cNvSpPr>
              <a:spLocks/>
            </p:cNvSpPr>
            <p:nvPr/>
          </p:nvSpPr>
          <p:spPr bwMode="auto">
            <a:xfrm>
              <a:off x="2728" y="3514"/>
              <a:ext cx="48" cy="68"/>
            </a:xfrm>
            <a:custGeom>
              <a:avLst/>
              <a:gdLst>
                <a:gd name="T0" fmla="*/ 41 w 48"/>
                <a:gd name="T1" fmla="*/ 0 h 68"/>
                <a:gd name="T2" fmla="*/ 41 w 48"/>
                <a:gd name="T3" fmla="*/ 23 h 68"/>
                <a:gd name="T4" fmla="*/ 41 w 48"/>
                <a:gd name="T5" fmla="*/ 23 h 68"/>
                <a:gd name="T6" fmla="*/ 37 w 48"/>
                <a:gd name="T7" fmla="*/ 12 h 68"/>
                <a:gd name="T8" fmla="*/ 33 w 48"/>
                <a:gd name="T9" fmla="*/ 8 h 68"/>
                <a:gd name="T10" fmla="*/ 30 w 48"/>
                <a:gd name="T11" fmla="*/ 4 h 68"/>
                <a:gd name="T12" fmla="*/ 22 w 48"/>
                <a:gd name="T13" fmla="*/ 4 h 68"/>
                <a:gd name="T14" fmla="*/ 18 w 48"/>
                <a:gd name="T15" fmla="*/ 4 h 68"/>
                <a:gd name="T16" fmla="*/ 15 w 48"/>
                <a:gd name="T17" fmla="*/ 8 h 68"/>
                <a:gd name="T18" fmla="*/ 11 w 48"/>
                <a:gd name="T19" fmla="*/ 8 h 68"/>
                <a:gd name="T20" fmla="*/ 11 w 48"/>
                <a:gd name="T21" fmla="*/ 12 h 68"/>
                <a:gd name="T22" fmla="*/ 11 w 48"/>
                <a:gd name="T23" fmla="*/ 15 h 68"/>
                <a:gd name="T24" fmla="*/ 11 w 48"/>
                <a:gd name="T25" fmla="*/ 19 h 68"/>
                <a:gd name="T26" fmla="*/ 15 w 48"/>
                <a:gd name="T27" fmla="*/ 23 h 68"/>
                <a:gd name="T28" fmla="*/ 22 w 48"/>
                <a:gd name="T29" fmla="*/ 27 h 68"/>
                <a:gd name="T30" fmla="*/ 33 w 48"/>
                <a:gd name="T31" fmla="*/ 30 h 68"/>
                <a:gd name="T32" fmla="*/ 41 w 48"/>
                <a:gd name="T33" fmla="*/ 34 h 68"/>
                <a:gd name="T34" fmla="*/ 45 w 48"/>
                <a:gd name="T35" fmla="*/ 42 h 68"/>
                <a:gd name="T36" fmla="*/ 48 w 48"/>
                <a:gd name="T37" fmla="*/ 49 h 68"/>
                <a:gd name="T38" fmla="*/ 45 w 48"/>
                <a:gd name="T39" fmla="*/ 57 h 68"/>
                <a:gd name="T40" fmla="*/ 41 w 48"/>
                <a:gd name="T41" fmla="*/ 64 h 68"/>
                <a:gd name="T42" fmla="*/ 33 w 48"/>
                <a:gd name="T43" fmla="*/ 68 h 68"/>
                <a:gd name="T44" fmla="*/ 22 w 48"/>
                <a:gd name="T45" fmla="*/ 68 h 68"/>
                <a:gd name="T46" fmla="*/ 18 w 48"/>
                <a:gd name="T47" fmla="*/ 68 h 68"/>
                <a:gd name="T48" fmla="*/ 11 w 48"/>
                <a:gd name="T49" fmla="*/ 68 h 68"/>
                <a:gd name="T50" fmla="*/ 7 w 48"/>
                <a:gd name="T51" fmla="*/ 68 h 68"/>
                <a:gd name="T52" fmla="*/ 7 w 48"/>
                <a:gd name="T53" fmla="*/ 68 h 68"/>
                <a:gd name="T54" fmla="*/ 3 w 48"/>
                <a:gd name="T55" fmla="*/ 68 h 68"/>
                <a:gd name="T56" fmla="*/ 3 w 48"/>
                <a:gd name="T57" fmla="*/ 68 h 68"/>
                <a:gd name="T58" fmla="*/ 0 w 48"/>
                <a:gd name="T59" fmla="*/ 68 h 68"/>
                <a:gd name="T60" fmla="*/ 0 w 48"/>
                <a:gd name="T61" fmla="*/ 45 h 68"/>
                <a:gd name="T62" fmla="*/ 3 w 48"/>
                <a:gd name="T63" fmla="*/ 45 h 68"/>
                <a:gd name="T64" fmla="*/ 7 w 48"/>
                <a:gd name="T65" fmla="*/ 53 h 68"/>
                <a:gd name="T66" fmla="*/ 11 w 48"/>
                <a:gd name="T67" fmla="*/ 60 h 68"/>
                <a:gd name="T68" fmla="*/ 18 w 48"/>
                <a:gd name="T69" fmla="*/ 64 h 68"/>
                <a:gd name="T70" fmla="*/ 26 w 48"/>
                <a:gd name="T71" fmla="*/ 64 h 68"/>
                <a:gd name="T72" fmla="*/ 30 w 48"/>
                <a:gd name="T73" fmla="*/ 64 h 68"/>
                <a:gd name="T74" fmla="*/ 33 w 48"/>
                <a:gd name="T75" fmla="*/ 60 h 68"/>
                <a:gd name="T76" fmla="*/ 33 w 48"/>
                <a:gd name="T77" fmla="*/ 60 h 68"/>
                <a:gd name="T78" fmla="*/ 37 w 48"/>
                <a:gd name="T79" fmla="*/ 53 h 68"/>
                <a:gd name="T80" fmla="*/ 33 w 48"/>
                <a:gd name="T81" fmla="*/ 49 h 68"/>
                <a:gd name="T82" fmla="*/ 33 w 48"/>
                <a:gd name="T83" fmla="*/ 45 h 68"/>
                <a:gd name="T84" fmla="*/ 26 w 48"/>
                <a:gd name="T85" fmla="*/ 42 h 68"/>
                <a:gd name="T86" fmla="*/ 18 w 48"/>
                <a:gd name="T87" fmla="*/ 38 h 68"/>
                <a:gd name="T88" fmla="*/ 11 w 48"/>
                <a:gd name="T89" fmla="*/ 34 h 68"/>
                <a:gd name="T90" fmla="*/ 3 w 48"/>
                <a:gd name="T91" fmla="*/ 27 h 68"/>
                <a:gd name="T92" fmla="*/ 3 w 48"/>
                <a:gd name="T93" fmla="*/ 23 h 68"/>
                <a:gd name="T94" fmla="*/ 0 w 48"/>
                <a:gd name="T95" fmla="*/ 19 h 68"/>
                <a:gd name="T96" fmla="*/ 3 w 48"/>
                <a:gd name="T97" fmla="*/ 12 h 68"/>
                <a:gd name="T98" fmla="*/ 7 w 48"/>
                <a:gd name="T99" fmla="*/ 4 h 68"/>
                <a:gd name="T100" fmla="*/ 15 w 48"/>
                <a:gd name="T101" fmla="*/ 0 h 68"/>
                <a:gd name="T102" fmla="*/ 22 w 48"/>
                <a:gd name="T103" fmla="*/ 0 h 68"/>
                <a:gd name="T104" fmla="*/ 26 w 48"/>
                <a:gd name="T105" fmla="*/ 0 h 68"/>
                <a:gd name="T106" fmla="*/ 33 w 48"/>
                <a:gd name="T107" fmla="*/ 0 h 68"/>
                <a:gd name="T108" fmla="*/ 33 w 48"/>
                <a:gd name="T109" fmla="*/ 0 h 68"/>
                <a:gd name="T110" fmla="*/ 37 w 48"/>
                <a:gd name="T111" fmla="*/ 0 h 68"/>
                <a:gd name="T112" fmla="*/ 37 w 48"/>
                <a:gd name="T113" fmla="*/ 0 h 68"/>
                <a:gd name="T114" fmla="*/ 37 w 48"/>
                <a:gd name="T115" fmla="*/ 0 h 68"/>
                <a:gd name="T116" fmla="*/ 41 w 48"/>
                <a:gd name="T117" fmla="*/ 0 h 68"/>
                <a:gd name="T118" fmla="*/ 41 w 48"/>
                <a:gd name="T119" fmla="*/ 0 h 68"/>
                <a:gd name="T120" fmla="*/ 41 w 48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"/>
                <a:gd name="T184" fmla="*/ 0 h 68"/>
                <a:gd name="T185" fmla="*/ 48 w 48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" h="68">
                  <a:moveTo>
                    <a:pt x="41" y="0"/>
                  </a:moveTo>
                  <a:lnTo>
                    <a:pt x="41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3" y="30"/>
                  </a:lnTo>
                  <a:lnTo>
                    <a:pt x="41" y="34"/>
                  </a:lnTo>
                  <a:lnTo>
                    <a:pt x="45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4"/>
                  </a:lnTo>
                  <a:lnTo>
                    <a:pt x="33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1" y="34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137"/>
            <p:cNvSpPr>
              <a:spLocks noEditPoints="1"/>
            </p:cNvSpPr>
            <p:nvPr/>
          </p:nvSpPr>
          <p:spPr bwMode="auto">
            <a:xfrm>
              <a:off x="2784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9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4 w 60"/>
                <a:gd name="T17" fmla="*/ 8 h 68"/>
                <a:gd name="T18" fmla="*/ 26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7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49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138"/>
            <p:cNvSpPr>
              <a:spLocks/>
            </p:cNvSpPr>
            <p:nvPr/>
          </p:nvSpPr>
          <p:spPr bwMode="auto">
            <a:xfrm>
              <a:off x="2851" y="3514"/>
              <a:ext cx="57" cy="68"/>
            </a:xfrm>
            <a:custGeom>
              <a:avLst/>
              <a:gdLst>
                <a:gd name="T0" fmla="*/ 57 w 57"/>
                <a:gd name="T1" fmla="*/ 42 h 68"/>
                <a:gd name="T2" fmla="*/ 53 w 57"/>
                <a:gd name="T3" fmla="*/ 53 h 68"/>
                <a:gd name="T4" fmla="*/ 45 w 57"/>
                <a:gd name="T5" fmla="*/ 64 h 68"/>
                <a:gd name="T6" fmla="*/ 38 w 57"/>
                <a:gd name="T7" fmla="*/ 68 h 68"/>
                <a:gd name="T8" fmla="*/ 27 w 57"/>
                <a:gd name="T9" fmla="*/ 68 h 68"/>
                <a:gd name="T10" fmla="*/ 19 w 57"/>
                <a:gd name="T11" fmla="*/ 68 h 68"/>
                <a:gd name="T12" fmla="*/ 8 w 57"/>
                <a:gd name="T13" fmla="*/ 60 h 68"/>
                <a:gd name="T14" fmla="*/ 4 w 57"/>
                <a:gd name="T15" fmla="*/ 53 h 68"/>
                <a:gd name="T16" fmla="*/ 0 w 57"/>
                <a:gd name="T17" fmla="*/ 45 h 68"/>
                <a:gd name="T18" fmla="*/ 0 w 57"/>
                <a:gd name="T19" fmla="*/ 34 h 68"/>
                <a:gd name="T20" fmla="*/ 0 w 57"/>
                <a:gd name="T21" fmla="*/ 23 h 68"/>
                <a:gd name="T22" fmla="*/ 4 w 57"/>
                <a:gd name="T23" fmla="*/ 15 h 68"/>
                <a:gd name="T24" fmla="*/ 8 w 57"/>
                <a:gd name="T25" fmla="*/ 8 h 68"/>
                <a:gd name="T26" fmla="*/ 19 w 57"/>
                <a:gd name="T27" fmla="*/ 0 h 68"/>
                <a:gd name="T28" fmla="*/ 30 w 57"/>
                <a:gd name="T29" fmla="*/ 0 h 68"/>
                <a:gd name="T30" fmla="*/ 42 w 57"/>
                <a:gd name="T31" fmla="*/ 0 h 68"/>
                <a:gd name="T32" fmla="*/ 45 w 57"/>
                <a:gd name="T33" fmla="*/ 4 h 68"/>
                <a:gd name="T34" fmla="*/ 53 w 57"/>
                <a:gd name="T35" fmla="*/ 8 h 68"/>
                <a:gd name="T36" fmla="*/ 53 w 57"/>
                <a:gd name="T37" fmla="*/ 15 h 68"/>
                <a:gd name="T38" fmla="*/ 53 w 57"/>
                <a:gd name="T39" fmla="*/ 19 h 68"/>
                <a:gd name="T40" fmla="*/ 53 w 57"/>
                <a:gd name="T41" fmla="*/ 19 h 68"/>
                <a:gd name="T42" fmla="*/ 49 w 57"/>
                <a:gd name="T43" fmla="*/ 19 h 68"/>
                <a:gd name="T44" fmla="*/ 45 w 57"/>
                <a:gd name="T45" fmla="*/ 19 h 68"/>
                <a:gd name="T46" fmla="*/ 42 w 57"/>
                <a:gd name="T47" fmla="*/ 19 h 68"/>
                <a:gd name="T48" fmla="*/ 42 w 57"/>
                <a:gd name="T49" fmla="*/ 19 h 68"/>
                <a:gd name="T50" fmla="*/ 42 w 57"/>
                <a:gd name="T51" fmla="*/ 15 h 68"/>
                <a:gd name="T52" fmla="*/ 38 w 57"/>
                <a:gd name="T53" fmla="*/ 12 h 68"/>
                <a:gd name="T54" fmla="*/ 38 w 57"/>
                <a:gd name="T55" fmla="*/ 8 h 68"/>
                <a:gd name="T56" fmla="*/ 38 w 57"/>
                <a:gd name="T57" fmla="*/ 4 h 68"/>
                <a:gd name="T58" fmla="*/ 34 w 57"/>
                <a:gd name="T59" fmla="*/ 4 h 68"/>
                <a:gd name="T60" fmla="*/ 30 w 57"/>
                <a:gd name="T61" fmla="*/ 4 h 68"/>
                <a:gd name="T62" fmla="*/ 23 w 57"/>
                <a:gd name="T63" fmla="*/ 4 h 68"/>
                <a:gd name="T64" fmla="*/ 19 w 57"/>
                <a:gd name="T65" fmla="*/ 8 h 68"/>
                <a:gd name="T66" fmla="*/ 15 w 57"/>
                <a:gd name="T67" fmla="*/ 15 h 68"/>
                <a:gd name="T68" fmla="*/ 12 w 57"/>
                <a:gd name="T69" fmla="*/ 27 h 68"/>
                <a:gd name="T70" fmla="*/ 15 w 57"/>
                <a:gd name="T71" fmla="*/ 38 h 68"/>
                <a:gd name="T72" fmla="*/ 19 w 57"/>
                <a:gd name="T73" fmla="*/ 49 h 68"/>
                <a:gd name="T74" fmla="*/ 27 w 57"/>
                <a:gd name="T75" fmla="*/ 53 h 68"/>
                <a:gd name="T76" fmla="*/ 34 w 57"/>
                <a:gd name="T77" fmla="*/ 57 h 68"/>
                <a:gd name="T78" fmla="*/ 42 w 57"/>
                <a:gd name="T79" fmla="*/ 57 h 68"/>
                <a:gd name="T80" fmla="*/ 45 w 57"/>
                <a:gd name="T81" fmla="*/ 53 h 68"/>
                <a:gd name="T82" fmla="*/ 53 w 57"/>
                <a:gd name="T83" fmla="*/ 49 h 68"/>
                <a:gd name="T84" fmla="*/ 57 w 57"/>
                <a:gd name="T85" fmla="*/ 38 h 68"/>
                <a:gd name="T86" fmla="*/ 57 w 57"/>
                <a:gd name="T87" fmla="*/ 42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68"/>
                <a:gd name="T134" fmla="*/ 57 w 57"/>
                <a:gd name="T135" fmla="*/ 68 h 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68">
                  <a:moveTo>
                    <a:pt x="57" y="42"/>
                  </a:moveTo>
                  <a:lnTo>
                    <a:pt x="53" y="53"/>
                  </a:lnTo>
                  <a:lnTo>
                    <a:pt x="45" y="64"/>
                  </a:lnTo>
                  <a:lnTo>
                    <a:pt x="38" y="68"/>
                  </a:lnTo>
                  <a:lnTo>
                    <a:pt x="27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53" y="8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34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3" y="49"/>
                  </a:lnTo>
                  <a:lnTo>
                    <a:pt x="57" y="38"/>
                  </a:lnTo>
                  <a:lnTo>
                    <a:pt x="57" y="4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139"/>
            <p:cNvSpPr>
              <a:spLocks/>
            </p:cNvSpPr>
            <p:nvPr/>
          </p:nvSpPr>
          <p:spPr bwMode="auto">
            <a:xfrm>
              <a:off x="2915" y="3477"/>
              <a:ext cx="75" cy="105"/>
            </a:xfrm>
            <a:custGeom>
              <a:avLst/>
              <a:gdLst>
                <a:gd name="T0" fmla="*/ 23 w 75"/>
                <a:gd name="T1" fmla="*/ 67 h 105"/>
                <a:gd name="T2" fmla="*/ 45 w 75"/>
                <a:gd name="T3" fmla="*/ 49 h 105"/>
                <a:gd name="T4" fmla="*/ 49 w 75"/>
                <a:gd name="T5" fmla="*/ 45 h 105"/>
                <a:gd name="T6" fmla="*/ 45 w 75"/>
                <a:gd name="T7" fmla="*/ 41 h 105"/>
                <a:gd name="T8" fmla="*/ 45 w 75"/>
                <a:gd name="T9" fmla="*/ 41 h 105"/>
                <a:gd name="T10" fmla="*/ 41 w 75"/>
                <a:gd name="T11" fmla="*/ 37 h 105"/>
                <a:gd name="T12" fmla="*/ 71 w 75"/>
                <a:gd name="T13" fmla="*/ 37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6 h 105"/>
                <a:gd name="T20" fmla="*/ 64 w 75"/>
                <a:gd name="T21" fmla="*/ 97 h 105"/>
                <a:gd name="T22" fmla="*/ 68 w 75"/>
                <a:gd name="T23" fmla="*/ 101 h 105"/>
                <a:gd name="T24" fmla="*/ 75 w 75"/>
                <a:gd name="T25" fmla="*/ 101 h 105"/>
                <a:gd name="T26" fmla="*/ 41 w 75"/>
                <a:gd name="T27" fmla="*/ 105 h 105"/>
                <a:gd name="T28" fmla="*/ 45 w 75"/>
                <a:gd name="T29" fmla="*/ 105 h 105"/>
                <a:gd name="T30" fmla="*/ 45 w 75"/>
                <a:gd name="T31" fmla="*/ 101 h 105"/>
                <a:gd name="T32" fmla="*/ 45 w 75"/>
                <a:gd name="T33" fmla="*/ 97 h 105"/>
                <a:gd name="T34" fmla="*/ 23 w 75"/>
                <a:gd name="T35" fmla="*/ 67 h 105"/>
                <a:gd name="T36" fmla="*/ 23 w 75"/>
                <a:gd name="T37" fmla="*/ 94 h 105"/>
                <a:gd name="T38" fmla="*/ 23 w 75"/>
                <a:gd name="T39" fmla="*/ 101 h 105"/>
                <a:gd name="T40" fmla="*/ 26 w 75"/>
                <a:gd name="T41" fmla="*/ 105 h 105"/>
                <a:gd name="T42" fmla="*/ 30 w 75"/>
                <a:gd name="T43" fmla="*/ 105 h 105"/>
                <a:gd name="T44" fmla="*/ 0 w 75"/>
                <a:gd name="T45" fmla="*/ 105 h 105"/>
                <a:gd name="T46" fmla="*/ 8 w 75"/>
                <a:gd name="T47" fmla="*/ 101 h 105"/>
                <a:gd name="T48" fmla="*/ 8 w 75"/>
                <a:gd name="T49" fmla="*/ 97 h 105"/>
                <a:gd name="T50" fmla="*/ 11 w 75"/>
                <a:gd name="T51" fmla="*/ 90 h 105"/>
                <a:gd name="T52" fmla="*/ 8 w 75"/>
                <a:gd name="T53" fmla="*/ 19 h 105"/>
                <a:gd name="T54" fmla="*/ 8 w 75"/>
                <a:gd name="T55" fmla="*/ 11 h 105"/>
                <a:gd name="T56" fmla="*/ 8 w 75"/>
                <a:gd name="T57" fmla="*/ 7 h 105"/>
                <a:gd name="T58" fmla="*/ 4 w 75"/>
                <a:gd name="T59" fmla="*/ 7 h 105"/>
                <a:gd name="T60" fmla="*/ 0 w 75"/>
                <a:gd name="T61" fmla="*/ 7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6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23" y="6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140"/>
            <p:cNvSpPr>
              <a:spLocks/>
            </p:cNvSpPr>
            <p:nvPr/>
          </p:nvSpPr>
          <p:spPr bwMode="auto">
            <a:xfrm>
              <a:off x="2998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7 w 45"/>
                <a:gd name="T5" fmla="*/ 23 h 68"/>
                <a:gd name="T6" fmla="*/ 34 w 45"/>
                <a:gd name="T7" fmla="*/ 12 h 68"/>
                <a:gd name="T8" fmla="*/ 30 w 45"/>
                <a:gd name="T9" fmla="*/ 8 h 68"/>
                <a:gd name="T10" fmla="*/ 26 w 45"/>
                <a:gd name="T11" fmla="*/ 4 h 68"/>
                <a:gd name="T12" fmla="*/ 18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7 w 45"/>
                <a:gd name="T19" fmla="*/ 8 h 68"/>
                <a:gd name="T20" fmla="*/ 7 w 45"/>
                <a:gd name="T21" fmla="*/ 12 h 68"/>
                <a:gd name="T22" fmla="*/ 7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8 w 45"/>
                <a:gd name="T29" fmla="*/ 27 h 68"/>
                <a:gd name="T30" fmla="*/ 30 w 45"/>
                <a:gd name="T31" fmla="*/ 30 h 68"/>
                <a:gd name="T32" fmla="*/ 37 w 45"/>
                <a:gd name="T33" fmla="*/ 34 h 68"/>
                <a:gd name="T34" fmla="*/ 41 w 45"/>
                <a:gd name="T35" fmla="*/ 42 h 68"/>
                <a:gd name="T36" fmla="*/ 45 w 45"/>
                <a:gd name="T37" fmla="*/ 49 h 68"/>
                <a:gd name="T38" fmla="*/ 41 w 45"/>
                <a:gd name="T39" fmla="*/ 57 h 68"/>
                <a:gd name="T40" fmla="*/ 37 w 45"/>
                <a:gd name="T41" fmla="*/ 64 h 68"/>
                <a:gd name="T42" fmla="*/ 30 w 45"/>
                <a:gd name="T43" fmla="*/ 68 h 68"/>
                <a:gd name="T44" fmla="*/ 22 w 45"/>
                <a:gd name="T45" fmla="*/ 68 h 68"/>
                <a:gd name="T46" fmla="*/ 15 w 45"/>
                <a:gd name="T47" fmla="*/ 68 h 68"/>
                <a:gd name="T48" fmla="*/ 7 w 45"/>
                <a:gd name="T49" fmla="*/ 68 h 68"/>
                <a:gd name="T50" fmla="*/ 3 w 45"/>
                <a:gd name="T51" fmla="*/ 68 h 68"/>
                <a:gd name="T52" fmla="*/ 3 w 45"/>
                <a:gd name="T53" fmla="*/ 68 h 68"/>
                <a:gd name="T54" fmla="*/ 0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3 w 45"/>
                <a:gd name="T65" fmla="*/ 53 h 68"/>
                <a:gd name="T66" fmla="*/ 7 w 45"/>
                <a:gd name="T67" fmla="*/ 60 h 68"/>
                <a:gd name="T68" fmla="*/ 15 w 45"/>
                <a:gd name="T69" fmla="*/ 64 h 68"/>
                <a:gd name="T70" fmla="*/ 22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5 w 45"/>
                <a:gd name="T87" fmla="*/ 38 h 68"/>
                <a:gd name="T88" fmla="*/ 7 w 45"/>
                <a:gd name="T89" fmla="*/ 34 h 68"/>
                <a:gd name="T90" fmla="*/ 3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3 w 45"/>
                <a:gd name="T99" fmla="*/ 4 h 68"/>
                <a:gd name="T100" fmla="*/ 11 w 45"/>
                <a:gd name="T101" fmla="*/ 0 h 68"/>
                <a:gd name="T102" fmla="*/ 18 w 45"/>
                <a:gd name="T103" fmla="*/ 0 h 68"/>
                <a:gd name="T104" fmla="*/ 22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4 w 45"/>
                <a:gd name="T111" fmla="*/ 0 h 68"/>
                <a:gd name="T112" fmla="*/ 34 w 45"/>
                <a:gd name="T113" fmla="*/ 0 h 68"/>
                <a:gd name="T114" fmla="*/ 37 w 45"/>
                <a:gd name="T115" fmla="*/ 0 h 68"/>
                <a:gd name="T116" fmla="*/ 37 w 45"/>
                <a:gd name="T117" fmla="*/ 0 h 68"/>
                <a:gd name="T118" fmla="*/ 37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1" y="42"/>
                  </a:lnTo>
                  <a:lnTo>
                    <a:pt x="45" y="49"/>
                  </a:lnTo>
                  <a:lnTo>
                    <a:pt x="41" y="57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5" y="38"/>
                  </a:lnTo>
                  <a:lnTo>
                    <a:pt x="7" y="34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141"/>
            <p:cNvSpPr>
              <a:spLocks noEditPoints="1"/>
            </p:cNvSpPr>
            <p:nvPr/>
          </p:nvSpPr>
          <p:spPr bwMode="auto">
            <a:xfrm>
              <a:off x="3530" y="3477"/>
              <a:ext cx="30" cy="105"/>
            </a:xfrm>
            <a:custGeom>
              <a:avLst/>
              <a:gdLst>
                <a:gd name="T0" fmla="*/ 15 w 30"/>
                <a:gd name="T1" fmla="*/ 0 h 105"/>
                <a:gd name="T2" fmla="*/ 19 w 30"/>
                <a:gd name="T3" fmla="*/ 0 h 105"/>
                <a:gd name="T4" fmla="*/ 23 w 30"/>
                <a:gd name="T5" fmla="*/ 4 h 105"/>
                <a:gd name="T6" fmla="*/ 23 w 30"/>
                <a:gd name="T7" fmla="*/ 4 h 105"/>
                <a:gd name="T8" fmla="*/ 23 w 30"/>
                <a:gd name="T9" fmla="*/ 7 h 105"/>
                <a:gd name="T10" fmla="*/ 23 w 30"/>
                <a:gd name="T11" fmla="*/ 11 h 105"/>
                <a:gd name="T12" fmla="*/ 23 w 30"/>
                <a:gd name="T13" fmla="*/ 15 h 105"/>
                <a:gd name="T14" fmla="*/ 19 w 30"/>
                <a:gd name="T15" fmla="*/ 15 h 105"/>
                <a:gd name="T16" fmla="*/ 15 w 30"/>
                <a:gd name="T17" fmla="*/ 19 h 105"/>
                <a:gd name="T18" fmla="*/ 12 w 30"/>
                <a:gd name="T19" fmla="*/ 15 h 105"/>
                <a:gd name="T20" fmla="*/ 8 w 30"/>
                <a:gd name="T21" fmla="*/ 15 h 105"/>
                <a:gd name="T22" fmla="*/ 8 w 30"/>
                <a:gd name="T23" fmla="*/ 11 h 105"/>
                <a:gd name="T24" fmla="*/ 8 w 30"/>
                <a:gd name="T25" fmla="*/ 7 h 105"/>
                <a:gd name="T26" fmla="*/ 8 w 30"/>
                <a:gd name="T27" fmla="*/ 4 h 105"/>
                <a:gd name="T28" fmla="*/ 8 w 30"/>
                <a:gd name="T29" fmla="*/ 4 h 105"/>
                <a:gd name="T30" fmla="*/ 12 w 30"/>
                <a:gd name="T31" fmla="*/ 0 h 105"/>
                <a:gd name="T32" fmla="*/ 15 w 30"/>
                <a:gd name="T33" fmla="*/ 0 h 105"/>
                <a:gd name="T34" fmla="*/ 23 w 30"/>
                <a:gd name="T35" fmla="*/ 37 h 105"/>
                <a:gd name="T36" fmla="*/ 23 w 30"/>
                <a:gd name="T37" fmla="*/ 90 h 105"/>
                <a:gd name="T38" fmla="*/ 23 w 30"/>
                <a:gd name="T39" fmla="*/ 94 h 105"/>
                <a:gd name="T40" fmla="*/ 23 w 30"/>
                <a:gd name="T41" fmla="*/ 97 h 105"/>
                <a:gd name="T42" fmla="*/ 23 w 30"/>
                <a:gd name="T43" fmla="*/ 101 h 105"/>
                <a:gd name="T44" fmla="*/ 27 w 30"/>
                <a:gd name="T45" fmla="*/ 101 h 105"/>
                <a:gd name="T46" fmla="*/ 27 w 30"/>
                <a:gd name="T47" fmla="*/ 105 h 105"/>
                <a:gd name="T48" fmla="*/ 30 w 30"/>
                <a:gd name="T49" fmla="*/ 105 h 105"/>
                <a:gd name="T50" fmla="*/ 30 w 30"/>
                <a:gd name="T51" fmla="*/ 105 h 105"/>
                <a:gd name="T52" fmla="*/ 0 w 30"/>
                <a:gd name="T53" fmla="*/ 105 h 105"/>
                <a:gd name="T54" fmla="*/ 0 w 30"/>
                <a:gd name="T55" fmla="*/ 105 h 105"/>
                <a:gd name="T56" fmla="*/ 4 w 30"/>
                <a:gd name="T57" fmla="*/ 105 h 105"/>
                <a:gd name="T58" fmla="*/ 8 w 30"/>
                <a:gd name="T59" fmla="*/ 101 h 105"/>
                <a:gd name="T60" fmla="*/ 8 w 30"/>
                <a:gd name="T61" fmla="*/ 101 h 105"/>
                <a:gd name="T62" fmla="*/ 8 w 30"/>
                <a:gd name="T63" fmla="*/ 97 h 105"/>
                <a:gd name="T64" fmla="*/ 12 w 30"/>
                <a:gd name="T65" fmla="*/ 94 h 105"/>
                <a:gd name="T66" fmla="*/ 12 w 30"/>
                <a:gd name="T67" fmla="*/ 90 h 105"/>
                <a:gd name="T68" fmla="*/ 12 w 30"/>
                <a:gd name="T69" fmla="*/ 64 h 105"/>
                <a:gd name="T70" fmla="*/ 12 w 30"/>
                <a:gd name="T71" fmla="*/ 56 h 105"/>
                <a:gd name="T72" fmla="*/ 8 w 30"/>
                <a:gd name="T73" fmla="*/ 49 h 105"/>
                <a:gd name="T74" fmla="*/ 8 w 30"/>
                <a:gd name="T75" fmla="*/ 45 h 105"/>
                <a:gd name="T76" fmla="*/ 8 w 30"/>
                <a:gd name="T77" fmla="*/ 45 h 105"/>
                <a:gd name="T78" fmla="*/ 8 w 30"/>
                <a:gd name="T79" fmla="*/ 45 h 105"/>
                <a:gd name="T80" fmla="*/ 4 w 30"/>
                <a:gd name="T81" fmla="*/ 45 h 105"/>
                <a:gd name="T82" fmla="*/ 4 w 30"/>
                <a:gd name="T83" fmla="*/ 45 h 105"/>
                <a:gd name="T84" fmla="*/ 0 w 30"/>
                <a:gd name="T85" fmla="*/ 45 h 105"/>
                <a:gd name="T86" fmla="*/ 0 w 30"/>
                <a:gd name="T87" fmla="*/ 45 h 105"/>
                <a:gd name="T88" fmla="*/ 19 w 30"/>
                <a:gd name="T89" fmla="*/ 37 h 105"/>
                <a:gd name="T90" fmla="*/ 23 w 30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5"/>
                <a:gd name="T140" fmla="*/ 30 w 30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142"/>
            <p:cNvSpPr>
              <a:spLocks/>
            </p:cNvSpPr>
            <p:nvPr/>
          </p:nvSpPr>
          <p:spPr bwMode="auto">
            <a:xfrm>
              <a:off x="3568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4 w 71"/>
                <a:gd name="T17" fmla="*/ 15 h 68"/>
                <a:gd name="T18" fmla="*/ 64 w 71"/>
                <a:gd name="T19" fmla="*/ 23 h 68"/>
                <a:gd name="T20" fmla="*/ 64 w 71"/>
                <a:gd name="T21" fmla="*/ 53 h 68"/>
                <a:gd name="T22" fmla="*/ 64 w 71"/>
                <a:gd name="T23" fmla="*/ 57 h 68"/>
                <a:gd name="T24" fmla="*/ 64 w 71"/>
                <a:gd name="T25" fmla="*/ 60 h 68"/>
                <a:gd name="T26" fmla="*/ 64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9 w 71"/>
                <a:gd name="T45" fmla="*/ 64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57 h 68"/>
                <a:gd name="T52" fmla="*/ 49 w 71"/>
                <a:gd name="T53" fmla="*/ 53 h 68"/>
                <a:gd name="T54" fmla="*/ 49 w 71"/>
                <a:gd name="T55" fmla="*/ 27 h 68"/>
                <a:gd name="T56" fmla="*/ 49 w 71"/>
                <a:gd name="T57" fmla="*/ 19 h 68"/>
                <a:gd name="T58" fmla="*/ 49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2 w 71"/>
                <a:gd name="T75" fmla="*/ 64 h 68"/>
                <a:gd name="T76" fmla="*/ 26 w 71"/>
                <a:gd name="T77" fmla="*/ 64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7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8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143"/>
            <p:cNvSpPr>
              <a:spLocks/>
            </p:cNvSpPr>
            <p:nvPr/>
          </p:nvSpPr>
          <p:spPr bwMode="auto">
            <a:xfrm>
              <a:off x="3643" y="3492"/>
              <a:ext cx="41" cy="90"/>
            </a:xfrm>
            <a:custGeom>
              <a:avLst/>
              <a:gdLst>
                <a:gd name="T0" fmla="*/ 23 w 41"/>
                <a:gd name="T1" fmla="*/ 0 h 90"/>
                <a:gd name="T2" fmla="*/ 23 w 41"/>
                <a:gd name="T3" fmla="*/ 22 h 90"/>
                <a:gd name="T4" fmla="*/ 38 w 41"/>
                <a:gd name="T5" fmla="*/ 22 h 90"/>
                <a:gd name="T6" fmla="*/ 38 w 41"/>
                <a:gd name="T7" fmla="*/ 26 h 90"/>
                <a:gd name="T8" fmla="*/ 23 w 41"/>
                <a:gd name="T9" fmla="*/ 26 h 90"/>
                <a:gd name="T10" fmla="*/ 23 w 41"/>
                <a:gd name="T11" fmla="*/ 71 h 90"/>
                <a:gd name="T12" fmla="*/ 23 w 41"/>
                <a:gd name="T13" fmla="*/ 75 h 90"/>
                <a:gd name="T14" fmla="*/ 23 w 41"/>
                <a:gd name="T15" fmla="*/ 79 h 90"/>
                <a:gd name="T16" fmla="*/ 26 w 41"/>
                <a:gd name="T17" fmla="*/ 82 h 90"/>
                <a:gd name="T18" fmla="*/ 30 w 41"/>
                <a:gd name="T19" fmla="*/ 82 h 90"/>
                <a:gd name="T20" fmla="*/ 30 w 41"/>
                <a:gd name="T21" fmla="*/ 82 h 90"/>
                <a:gd name="T22" fmla="*/ 34 w 41"/>
                <a:gd name="T23" fmla="*/ 82 h 90"/>
                <a:gd name="T24" fmla="*/ 38 w 41"/>
                <a:gd name="T25" fmla="*/ 79 h 90"/>
                <a:gd name="T26" fmla="*/ 38 w 41"/>
                <a:gd name="T27" fmla="*/ 79 h 90"/>
                <a:gd name="T28" fmla="*/ 41 w 41"/>
                <a:gd name="T29" fmla="*/ 79 h 90"/>
                <a:gd name="T30" fmla="*/ 38 w 41"/>
                <a:gd name="T31" fmla="*/ 82 h 90"/>
                <a:gd name="T32" fmla="*/ 34 w 41"/>
                <a:gd name="T33" fmla="*/ 86 h 90"/>
                <a:gd name="T34" fmla="*/ 30 w 41"/>
                <a:gd name="T35" fmla="*/ 90 h 90"/>
                <a:gd name="T36" fmla="*/ 23 w 41"/>
                <a:gd name="T37" fmla="*/ 90 h 90"/>
                <a:gd name="T38" fmla="*/ 19 w 41"/>
                <a:gd name="T39" fmla="*/ 90 h 90"/>
                <a:gd name="T40" fmla="*/ 15 w 41"/>
                <a:gd name="T41" fmla="*/ 90 h 90"/>
                <a:gd name="T42" fmla="*/ 15 w 41"/>
                <a:gd name="T43" fmla="*/ 86 h 90"/>
                <a:gd name="T44" fmla="*/ 11 w 41"/>
                <a:gd name="T45" fmla="*/ 82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2 h 90"/>
                <a:gd name="T58" fmla="*/ 8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7 h 90"/>
                <a:gd name="T66" fmla="*/ 23 w 41"/>
                <a:gd name="T67" fmla="*/ 0 h 90"/>
                <a:gd name="T68" fmla="*/ 23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3" y="0"/>
                  </a:moveTo>
                  <a:lnTo>
                    <a:pt x="23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23" y="26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44"/>
            <p:cNvSpPr>
              <a:spLocks noEditPoints="1"/>
            </p:cNvSpPr>
            <p:nvPr/>
          </p:nvSpPr>
          <p:spPr bwMode="auto">
            <a:xfrm>
              <a:off x="368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4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9 w 64"/>
                <a:gd name="T41" fmla="*/ 4 h 68"/>
                <a:gd name="T42" fmla="*/ 26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5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145"/>
            <p:cNvSpPr>
              <a:spLocks noEditPoints="1"/>
            </p:cNvSpPr>
            <p:nvPr/>
          </p:nvSpPr>
          <p:spPr bwMode="auto">
            <a:xfrm>
              <a:off x="4258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23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8 w 60"/>
                <a:gd name="T11" fmla="*/ 38 h 68"/>
                <a:gd name="T12" fmla="*/ 23 w 60"/>
                <a:gd name="T13" fmla="*/ 30 h 68"/>
                <a:gd name="T14" fmla="*/ 38 w 60"/>
                <a:gd name="T15" fmla="*/ 23 h 68"/>
                <a:gd name="T16" fmla="*/ 34 w 60"/>
                <a:gd name="T17" fmla="*/ 8 h 68"/>
                <a:gd name="T18" fmla="*/ 27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8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8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53 w 60"/>
                <a:gd name="T45" fmla="*/ 57 h 68"/>
                <a:gd name="T46" fmla="*/ 53 w 60"/>
                <a:gd name="T47" fmla="*/ 60 h 68"/>
                <a:gd name="T48" fmla="*/ 53 w 60"/>
                <a:gd name="T49" fmla="*/ 60 h 68"/>
                <a:gd name="T50" fmla="*/ 57 w 60"/>
                <a:gd name="T51" fmla="*/ 60 h 68"/>
                <a:gd name="T52" fmla="*/ 60 w 60"/>
                <a:gd name="T53" fmla="*/ 57 h 68"/>
                <a:gd name="T54" fmla="*/ 53 w 60"/>
                <a:gd name="T55" fmla="*/ 68 h 68"/>
                <a:gd name="T56" fmla="*/ 42 w 60"/>
                <a:gd name="T57" fmla="*/ 68 h 68"/>
                <a:gd name="T58" fmla="*/ 38 w 60"/>
                <a:gd name="T59" fmla="*/ 64 h 68"/>
                <a:gd name="T60" fmla="*/ 38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8" y="57"/>
                  </a:moveTo>
                  <a:lnTo>
                    <a:pt x="30" y="64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8" y="38"/>
                  </a:lnTo>
                  <a:lnTo>
                    <a:pt x="11" y="34"/>
                  </a:lnTo>
                  <a:lnTo>
                    <a:pt x="23" y="30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8" y="57"/>
                  </a:lnTo>
                  <a:close/>
                  <a:moveTo>
                    <a:pt x="38" y="53"/>
                  </a:moveTo>
                  <a:lnTo>
                    <a:pt x="38" y="30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0" y="57"/>
                  </a:lnTo>
                  <a:lnTo>
                    <a:pt x="38" y="5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146"/>
            <p:cNvSpPr>
              <a:spLocks noEditPoints="1"/>
            </p:cNvSpPr>
            <p:nvPr/>
          </p:nvSpPr>
          <p:spPr bwMode="auto">
            <a:xfrm>
              <a:off x="5087" y="347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2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7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27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2 w 68"/>
                <a:gd name="T33" fmla="*/ 97 h 105"/>
                <a:gd name="T34" fmla="*/ 12 w 68"/>
                <a:gd name="T35" fmla="*/ 30 h 105"/>
                <a:gd name="T36" fmla="*/ 8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7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49 w 68"/>
                <a:gd name="T75" fmla="*/ 94 h 105"/>
                <a:gd name="T76" fmla="*/ 57 w 68"/>
                <a:gd name="T77" fmla="*/ 86 h 105"/>
                <a:gd name="T78" fmla="*/ 57 w 68"/>
                <a:gd name="T79" fmla="*/ 75 h 105"/>
                <a:gd name="T80" fmla="*/ 57 w 68"/>
                <a:gd name="T81" fmla="*/ 64 h 105"/>
                <a:gd name="T82" fmla="*/ 49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7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2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2" y="97"/>
                  </a:lnTo>
                  <a:lnTo>
                    <a:pt x="12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7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49" y="94"/>
                  </a:lnTo>
                  <a:lnTo>
                    <a:pt x="57" y="86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7" y="52"/>
                  </a:lnTo>
                  <a:lnTo>
                    <a:pt x="23" y="5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147"/>
            <p:cNvSpPr>
              <a:spLocks noEditPoints="1"/>
            </p:cNvSpPr>
            <p:nvPr/>
          </p:nvSpPr>
          <p:spPr bwMode="auto">
            <a:xfrm>
              <a:off x="5166" y="347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6 w 34"/>
                <a:gd name="T9" fmla="*/ 7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7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7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8 w 34"/>
                <a:gd name="T59" fmla="*/ 101 h 105"/>
                <a:gd name="T60" fmla="*/ 8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8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0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3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148"/>
            <p:cNvSpPr>
              <a:spLocks/>
            </p:cNvSpPr>
            <p:nvPr/>
          </p:nvSpPr>
          <p:spPr bwMode="auto">
            <a:xfrm>
              <a:off x="5204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52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3 w 71"/>
                <a:gd name="T17" fmla="*/ 15 h 68"/>
                <a:gd name="T18" fmla="*/ 63 w 71"/>
                <a:gd name="T19" fmla="*/ 23 h 68"/>
                <a:gd name="T20" fmla="*/ 63 w 71"/>
                <a:gd name="T21" fmla="*/ 53 h 68"/>
                <a:gd name="T22" fmla="*/ 63 w 71"/>
                <a:gd name="T23" fmla="*/ 57 h 68"/>
                <a:gd name="T24" fmla="*/ 63 w 71"/>
                <a:gd name="T25" fmla="*/ 60 h 68"/>
                <a:gd name="T26" fmla="*/ 63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8 w 71"/>
                <a:gd name="T45" fmla="*/ 64 h 68"/>
                <a:gd name="T46" fmla="*/ 48 w 71"/>
                <a:gd name="T47" fmla="*/ 64 h 68"/>
                <a:gd name="T48" fmla="*/ 52 w 71"/>
                <a:gd name="T49" fmla="*/ 60 h 68"/>
                <a:gd name="T50" fmla="*/ 52 w 71"/>
                <a:gd name="T51" fmla="*/ 57 h 68"/>
                <a:gd name="T52" fmla="*/ 52 w 71"/>
                <a:gd name="T53" fmla="*/ 53 h 68"/>
                <a:gd name="T54" fmla="*/ 52 w 71"/>
                <a:gd name="T55" fmla="*/ 27 h 68"/>
                <a:gd name="T56" fmla="*/ 48 w 71"/>
                <a:gd name="T57" fmla="*/ 19 h 68"/>
                <a:gd name="T58" fmla="*/ 48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6 w 71"/>
                <a:gd name="T75" fmla="*/ 64 h 68"/>
                <a:gd name="T76" fmla="*/ 26 w 71"/>
                <a:gd name="T77" fmla="*/ 64 h 68"/>
                <a:gd name="T78" fmla="*/ 30 w 71"/>
                <a:gd name="T79" fmla="*/ 68 h 68"/>
                <a:gd name="T80" fmla="*/ 33 w 71"/>
                <a:gd name="T81" fmla="*/ 68 h 68"/>
                <a:gd name="T82" fmla="*/ 33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3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11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11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7 w 71"/>
                <a:gd name="T111" fmla="*/ 8 h 68"/>
                <a:gd name="T112" fmla="*/ 3 w 71"/>
                <a:gd name="T113" fmla="*/ 8 h 68"/>
                <a:gd name="T114" fmla="*/ 3 w 71"/>
                <a:gd name="T115" fmla="*/ 8 h 68"/>
                <a:gd name="T116" fmla="*/ 0 w 71"/>
                <a:gd name="T117" fmla="*/ 8 h 68"/>
                <a:gd name="T118" fmla="*/ 18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53"/>
                  </a:lnTo>
                  <a:lnTo>
                    <a:pt x="63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27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9"/>
            <p:cNvSpPr>
              <a:spLocks noChangeArrowheads="1"/>
            </p:cNvSpPr>
            <p:nvPr/>
          </p:nvSpPr>
          <p:spPr bwMode="auto">
            <a:xfrm>
              <a:off x="5500" y="1234"/>
              <a:ext cx="7" cy="2483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Rectangle 150"/>
            <p:cNvSpPr>
              <a:spLocks noChangeArrowheads="1"/>
            </p:cNvSpPr>
            <p:nvPr/>
          </p:nvSpPr>
          <p:spPr bwMode="auto">
            <a:xfrm>
              <a:off x="533" y="3709"/>
              <a:ext cx="4971" cy="8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51"/>
            <p:cNvSpPr>
              <a:spLocks noChangeShapeType="1"/>
            </p:cNvSpPr>
            <p:nvPr/>
          </p:nvSpPr>
          <p:spPr bwMode="auto">
            <a:xfrm flipH="1">
              <a:off x="1006" y="1492"/>
              <a:ext cx="979" cy="162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Line 152"/>
            <p:cNvSpPr>
              <a:spLocks noChangeShapeType="1"/>
            </p:cNvSpPr>
            <p:nvPr/>
          </p:nvSpPr>
          <p:spPr bwMode="auto">
            <a:xfrm>
              <a:off x="1985" y="1492"/>
              <a:ext cx="900" cy="162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53"/>
            <p:cNvSpPr>
              <a:spLocks noChangeShapeType="1"/>
            </p:cNvSpPr>
            <p:nvPr/>
          </p:nvSpPr>
          <p:spPr bwMode="auto">
            <a:xfrm>
              <a:off x="1013" y="1845"/>
              <a:ext cx="1" cy="169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54"/>
            <p:cNvSpPr>
              <a:spLocks noChangeShapeType="1"/>
            </p:cNvSpPr>
            <p:nvPr/>
          </p:nvSpPr>
          <p:spPr bwMode="auto">
            <a:xfrm>
              <a:off x="1013" y="2205"/>
              <a:ext cx="1" cy="124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5"/>
            <p:cNvSpPr>
              <a:spLocks noChangeShapeType="1"/>
            </p:cNvSpPr>
            <p:nvPr/>
          </p:nvSpPr>
          <p:spPr bwMode="auto">
            <a:xfrm flipH="1">
              <a:off x="1985" y="1849"/>
              <a:ext cx="900" cy="165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6"/>
            <p:cNvSpPr>
              <a:spLocks noChangeShapeType="1"/>
            </p:cNvSpPr>
            <p:nvPr/>
          </p:nvSpPr>
          <p:spPr bwMode="auto">
            <a:xfrm>
              <a:off x="2885" y="1849"/>
              <a:ext cx="758" cy="165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57"/>
            <p:cNvSpPr>
              <a:spLocks noChangeShapeType="1"/>
            </p:cNvSpPr>
            <p:nvPr/>
          </p:nvSpPr>
          <p:spPr bwMode="auto">
            <a:xfrm>
              <a:off x="3643" y="2205"/>
              <a:ext cx="645" cy="169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158"/>
            <p:cNvSpPr>
              <a:spLocks noChangeShapeType="1"/>
            </p:cNvSpPr>
            <p:nvPr/>
          </p:nvSpPr>
          <p:spPr bwMode="auto">
            <a:xfrm flipH="1">
              <a:off x="2885" y="2205"/>
              <a:ext cx="758" cy="169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159"/>
            <p:cNvSpPr>
              <a:spLocks noChangeShapeType="1"/>
            </p:cNvSpPr>
            <p:nvPr/>
          </p:nvSpPr>
          <p:spPr bwMode="auto">
            <a:xfrm>
              <a:off x="1989" y="2209"/>
              <a:ext cx="1" cy="1242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60"/>
            <p:cNvSpPr>
              <a:spLocks noChangeShapeType="1"/>
            </p:cNvSpPr>
            <p:nvPr/>
          </p:nvSpPr>
          <p:spPr bwMode="auto">
            <a:xfrm>
              <a:off x="2889" y="2562"/>
              <a:ext cx="1" cy="168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161"/>
            <p:cNvSpPr>
              <a:spLocks noChangeShapeType="1"/>
            </p:cNvSpPr>
            <p:nvPr/>
          </p:nvSpPr>
          <p:spPr bwMode="auto">
            <a:xfrm>
              <a:off x="2889" y="2922"/>
              <a:ext cx="1" cy="529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62"/>
            <p:cNvSpPr>
              <a:spLocks noChangeShapeType="1"/>
            </p:cNvSpPr>
            <p:nvPr/>
          </p:nvSpPr>
          <p:spPr bwMode="auto">
            <a:xfrm flipH="1">
              <a:off x="3639" y="2562"/>
              <a:ext cx="649" cy="168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163"/>
            <p:cNvSpPr>
              <a:spLocks noChangeShapeType="1"/>
            </p:cNvSpPr>
            <p:nvPr/>
          </p:nvSpPr>
          <p:spPr bwMode="auto">
            <a:xfrm>
              <a:off x="4288" y="2562"/>
              <a:ext cx="447" cy="168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164"/>
            <p:cNvSpPr>
              <a:spLocks noChangeShapeType="1"/>
            </p:cNvSpPr>
            <p:nvPr/>
          </p:nvSpPr>
          <p:spPr bwMode="auto">
            <a:xfrm>
              <a:off x="3639" y="2922"/>
              <a:ext cx="1" cy="529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165"/>
            <p:cNvSpPr>
              <a:spLocks noChangeShapeType="1"/>
            </p:cNvSpPr>
            <p:nvPr/>
          </p:nvSpPr>
          <p:spPr bwMode="auto">
            <a:xfrm flipH="1">
              <a:off x="4288" y="2922"/>
              <a:ext cx="447" cy="168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66"/>
            <p:cNvSpPr>
              <a:spLocks noChangeShapeType="1"/>
            </p:cNvSpPr>
            <p:nvPr/>
          </p:nvSpPr>
          <p:spPr bwMode="auto">
            <a:xfrm>
              <a:off x="4735" y="2922"/>
              <a:ext cx="450" cy="168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167"/>
            <p:cNvSpPr>
              <a:spLocks noChangeShapeType="1"/>
            </p:cNvSpPr>
            <p:nvPr/>
          </p:nvSpPr>
          <p:spPr bwMode="auto">
            <a:xfrm>
              <a:off x="4285" y="3278"/>
              <a:ext cx="1" cy="20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168"/>
            <p:cNvSpPr>
              <a:spLocks noChangeShapeType="1"/>
            </p:cNvSpPr>
            <p:nvPr/>
          </p:nvSpPr>
          <p:spPr bwMode="auto">
            <a:xfrm>
              <a:off x="5185" y="3278"/>
              <a:ext cx="1" cy="173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" name="Group 3"/>
          <p:cNvGrpSpPr>
            <a:grpSpLocks noChangeAspect="1"/>
          </p:cNvGrpSpPr>
          <p:nvPr/>
        </p:nvGrpSpPr>
        <p:grpSpPr bwMode="auto">
          <a:xfrm>
            <a:off x="68234" y="73789"/>
            <a:ext cx="6961000" cy="3000364"/>
            <a:chOff x="1544" y="1968"/>
            <a:chExt cx="2672" cy="1152"/>
          </a:xfrm>
        </p:grpSpPr>
        <p:sp>
          <p:nvSpPr>
            <p:cNvPr id="17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8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2EF269-86EB-40F5-BC03-96D46D639074}" type="datetime1">
              <a:rPr lang="en-US" smtClean="0"/>
              <a:t>2/4/2016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E887C-4F99-4245-A62D-ED851204ACC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 with more specific rules</a:t>
            </a: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688769" y="1219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Rule: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VP</a:t>
            </a:r>
            <a:r>
              <a:rPr lang="en-US" sz="2400" dirty="0">
                <a:latin typeface="Comic Sans MS" pitchFamily="66" charset="0"/>
              </a:rPr>
              <a:t>(dumped)</a:t>
            </a:r>
            <a:r>
              <a:rPr lang="en-US" sz="2400" b="1" dirty="0">
                <a:latin typeface="Comic Sans MS" pitchFamily="66" charset="0"/>
              </a:rPr>
              <a:t>-&gt; V</a:t>
            </a:r>
            <a:r>
              <a:rPr lang="en-US" sz="2400" dirty="0">
                <a:latin typeface="Comic Sans MS" pitchFamily="66" charset="0"/>
              </a:rPr>
              <a:t>(dumped)</a:t>
            </a:r>
            <a:r>
              <a:rPr lang="en-US" sz="2400" b="1" dirty="0">
                <a:latin typeface="Comic Sans MS" pitchFamily="66" charset="0"/>
              </a:rPr>
              <a:t> NP</a:t>
            </a:r>
            <a:r>
              <a:rPr lang="en-US" sz="2400" dirty="0">
                <a:latin typeface="Comic Sans MS" pitchFamily="66" charset="0"/>
              </a:rPr>
              <a:t>(sacks) </a:t>
            </a:r>
            <a:r>
              <a:rPr lang="en-US" sz="2400" b="1" dirty="0">
                <a:latin typeface="Comic Sans MS" pitchFamily="66" charset="0"/>
              </a:rPr>
              <a:t>PP</a:t>
            </a:r>
            <a:r>
              <a:rPr lang="en-US" sz="2400" dirty="0">
                <a:latin typeface="Comic Sans MS" pitchFamily="66" charset="0"/>
              </a:rPr>
              <a:t>(into)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</a:t>
            </a:r>
            <a:r>
              <a:rPr lang="en-US" sz="2400" b="1" dirty="0" err="1">
                <a:latin typeface="Comic Sans MS" pitchFamily="66" charset="0"/>
              </a:rPr>
              <a:t>r|VP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 dirty="0">
                <a:latin typeface="Comic Sans MS" pitchFamily="66" charset="0"/>
              </a:rPr>
              <a:t> is the verb,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is the head of the NP, 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 dirty="0">
                <a:latin typeface="Comic Sans MS" pitchFamily="66" charset="0"/>
              </a:rPr>
              <a:t> is the head of the PP)</a:t>
            </a:r>
            <a:endParaRPr lang="en-US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1219200" y="4343400"/>
            <a:ext cx="6515100" cy="923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073544"/>
            <a:ext cx="8477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CA" sz="2800" dirty="0">
                <a:latin typeface="Comic Sans MS" pitchFamily="66" charset="0"/>
              </a:rPr>
              <a:t>Count of times this rule appears in corpus divided by timed VP(dumped) is decomposed</a:t>
            </a:r>
          </a:p>
        </p:txBody>
      </p:sp>
    </p:spTree>
    <p:extLst>
      <p:ext uri="{BB962C8B-B14F-4D97-AF65-F5344CB8AC3E}">
        <p14:creationId xmlns:p14="http://schemas.microsoft.com/office/powerpoint/2010/main" val="40111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2" grpId="0" autoUpdateAnimBg="0"/>
      <p:bldP spid="703493" grpId="0" animBg="1" autoUpdateAnimBg="0"/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8E6A81-F03B-4326-81AD-DA129992FE74}" type="datetime1">
              <a:rPr lang="en-US" smtClean="0"/>
              <a:t>2/4/2016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87242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CPSC503 Winter 2014</a:t>
            </a:r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664" y="6520749"/>
            <a:ext cx="1905000" cy="457200"/>
          </a:xfrm>
          <a:noFill/>
        </p:spPr>
        <p:txBody>
          <a:bodyPr/>
          <a:lstStyle/>
          <a:p>
            <a:fld id="{98ECD2FA-6B12-4154-A142-33F1A91F6C85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7" y="25400"/>
            <a:ext cx="909950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Usual trick: Assume Independence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146" y="906457"/>
            <a:ext cx="9550146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When stuck, exploit independence and collect the statistics you can… We’ll capture two aspects: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-383908" y="2506657"/>
            <a:ext cx="4574574" cy="189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Verb </a:t>
            </a:r>
            <a:r>
              <a:rPr lang="en-US" sz="2400" b="1" dirty="0" err="1">
                <a:latin typeface="Comic Sans MS" pitchFamily="66" charset="0"/>
              </a:rPr>
              <a:t>subcategorization</a:t>
            </a:r>
            <a:endParaRPr lang="en-US" sz="2400" b="1" dirty="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Comic Sans MS" pitchFamily="66" charset="0"/>
              </a:rPr>
              <a:t>Particular verbs have affinities for particular VP expansions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-509729" y="4355734"/>
            <a:ext cx="514249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Affinities between heads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Comic Sans MS" pitchFamily="66" charset="0"/>
              </a:rPr>
              <a:t>Some </a:t>
            </a:r>
            <a:r>
              <a:rPr lang="en-US" sz="2000" b="1" dirty="0" smtClean="0">
                <a:latin typeface="Comic Sans MS" pitchFamily="66" charset="0"/>
              </a:rPr>
              <a:t>NP PP </a:t>
            </a:r>
            <a:r>
              <a:rPr lang="en-US" sz="2000" b="1" dirty="0" smtClean="0">
                <a:latin typeface="Comic Sans MS" pitchFamily="66" charset="0"/>
              </a:rPr>
              <a:t>heads </a:t>
            </a:r>
            <a:r>
              <a:rPr lang="en-US" sz="2000" b="1" dirty="0">
                <a:latin typeface="Comic Sans MS" pitchFamily="66" charset="0"/>
              </a:rPr>
              <a:t>fit better with some </a:t>
            </a:r>
            <a:r>
              <a:rPr lang="en-US" sz="2000" b="1" dirty="0" smtClean="0">
                <a:latin typeface="Comic Sans MS" pitchFamily="66" charset="0"/>
              </a:rPr>
              <a:t>VP heads </a:t>
            </a:r>
            <a:r>
              <a:rPr lang="en-US" sz="2000" b="1" dirty="0" smtClean="0">
                <a:latin typeface="Comic Sans MS" pitchFamily="66" charset="0"/>
              </a:rPr>
              <a:t>than </a:t>
            </a:r>
            <a:r>
              <a:rPr lang="en-US" sz="2000" b="1" dirty="0">
                <a:latin typeface="Comic Sans MS" pitchFamily="66" charset="0"/>
              </a:rPr>
              <a:t>others</a:t>
            </a:r>
          </a:p>
        </p:txBody>
      </p:sp>
      <p:grpSp>
        <p:nvGrpSpPr>
          <p:cNvPr id="9" name="Group 3"/>
          <p:cNvGrpSpPr>
            <a:grpSpLocks noChangeAspect="1"/>
          </p:cNvGrpSpPr>
          <p:nvPr/>
        </p:nvGrpSpPr>
        <p:grpSpPr bwMode="auto">
          <a:xfrm>
            <a:off x="4068877" y="1992576"/>
            <a:ext cx="4923670" cy="2122224"/>
            <a:chOff x="1544" y="1968"/>
            <a:chExt cx="2672" cy="1152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" name="Group 3"/>
          <p:cNvGrpSpPr>
            <a:grpSpLocks noChangeAspect="1"/>
          </p:cNvGrpSpPr>
          <p:nvPr/>
        </p:nvGrpSpPr>
        <p:grpSpPr bwMode="auto">
          <a:xfrm>
            <a:off x="4524678" y="4402874"/>
            <a:ext cx="4535642" cy="2281665"/>
            <a:chOff x="518" y="1211"/>
            <a:chExt cx="5012" cy="2521"/>
          </a:xfrm>
        </p:grpSpPr>
        <p:sp>
          <p:nvSpPr>
            <p:cNvPr id="16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5"/>
            <p:cNvSpPr>
              <a:spLocks noChangeArrowheads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6"/>
            <p:cNvSpPr>
              <a:spLocks noChangeArrowheads="1"/>
            </p:cNvSpPr>
            <p:nvPr/>
          </p:nvSpPr>
          <p:spPr bwMode="auto">
            <a:xfrm>
              <a:off x="533" y="1219"/>
              <a:ext cx="497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7"/>
            <p:cNvSpPr>
              <a:spLocks noChangeArrowheads="1"/>
            </p:cNvSpPr>
            <p:nvPr/>
          </p:nvSpPr>
          <p:spPr bwMode="auto">
            <a:xfrm>
              <a:off x="533" y="1234"/>
              <a:ext cx="8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"/>
            <p:cNvSpPr>
              <a:spLocks/>
            </p:cNvSpPr>
            <p:nvPr/>
          </p:nvSpPr>
          <p:spPr bwMode="auto">
            <a:xfrm>
              <a:off x="1662" y="1327"/>
              <a:ext cx="64" cy="102"/>
            </a:xfrm>
            <a:custGeom>
              <a:avLst/>
              <a:gdLst>
                <a:gd name="T0" fmla="*/ 60 w 64"/>
                <a:gd name="T1" fmla="*/ 34 h 102"/>
                <a:gd name="T2" fmla="*/ 56 w 64"/>
                <a:gd name="T3" fmla="*/ 27 h 102"/>
                <a:gd name="T4" fmla="*/ 49 w 64"/>
                <a:gd name="T5" fmla="*/ 12 h 102"/>
                <a:gd name="T6" fmla="*/ 38 w 64"/>
                <a:gd name="T7" fmla="*/ 4 h 102"/>
                <a:gd name="T8" fmla="*/ 23 w 64"/>
                <a:gd name="T9" fmla="*/ 4 h 102"/>
                <a:gd name="T10" fmla="*/ 11 w 64"/>
                <a:gd name="T11" fmla="*/ 15 h 102"/>
                <a:gd name="T12" fmla="*/ 11 w 64"/>
                <a:gd name="T13" fmla="*/ 23 h 102"/>
                <a:gd name="T14" fmla="*/ 19 w 64"/>
                <a:gd name="T15" fmla="*/ 34 h 102"/>
                <a:gd name="T16" fmla="*/ 38 w 64"/>
                <a:gd name="T17" fmla="*/ 42 h 102"/>
                <a:gd name="T18" fmla="*/ 56 w 64"/>
                <a:gd name="T19" fmla="*/ 57 h 102"/>
                <a:gd name="T20" fmla="*/ 64 w 64"/>
                <a:gd name="T21" fmla="*/ 64 h 102"/>
                <a:gd name="T22" fmla="*/ 64 w 64"/>
                <a:gd name="T23" fmla="*/ 75 h 102"/>
                <a:gd name="T24" fmla="*/ 56 w 64"/>
                <a:gd name="T25" fmla="*/ 94 h 102"/>
                <a:gd name="T26" fmla="*/ 34 w 64"/>
                <a:gd name="T27" fmla="*/ 102 h 102"/>
                <a:gd name="T28" fmla="*/ 26 w 64"/>
                <a:gd name="T29" fmla="*/ 102 h 102"/>
                <a:gd name="T30" fmla="*/ 15 w 64"/>
                <a:gd name="T31" fmla="*/ 98 h 102"/>
                <a:gd name="T32" fmla="*/ 8 w 64"/>
                <a:gd name="T33" fmla="*/ 98 h 102"/>
                <a:gd name="T34" fmla="*/ 4 w 64"/>
                <a:gd name="T35" fmla="*/ 98 h 102"/>
                <a:gd name="T36" fmla="*/ 4 w 64"/>
                <a:gd name="T37" fmla="*/ 102 h 102"/>
                <a:gd name="T38" fmla="*/ 0 w 64"/>
                <a:gd name="T39" fmla="*/ 68 h 102"/>
                <a:gd name="T40" fmla="*/ 4 w 64"/>
                <a:gd name="T41" fmla="*/ 79 h 102"/>
                <a:gd name="T42" fmla="*/ 11 w 64"/>
                <a:gd name="T43" fmla="*/ 90 h 102"/>
                <a:gd name="T44" fmla="*/ 26 w 64"/>
                <a:gd name="T45" fmla="*/ 98 h 102"/>
                <a:gd name="T46" fmla="*/ 41 w 64"/>
                <a:gd name="T47" fmla="*/ 98 h 102"/>
                <a:gd name="T48" fmla="*/ 53 w 64"/>
                <a:gd name="T49" fmla="*/ 87 h 102"/>
                <a:gd name="T50" fmla="*/ 53 w 64"/>
                <a:gd name="T51" fmla="*/ 79 h 102"/>
                <a:gd name="T52" fmla="*/ 49 w 64"/>
                <a:gd name="T53" fmla="*/ 72 h 102"/>
                <a:gd name="T54" fmla="*/ 38 w 64"/>
                <a:gd name="T55" fmla="*/ 64 h 102"/>
                <a:gd name="T56" fmla="*/ 19 w 64"/>
                <a:gd name="T57" fmla="*/ 53 h 102"/>
                <a:gd name="T58" fmla="*/ 4 w 64"/>
                <a:gd name="T59" fmla="*/ 42 h 102"/>
                <a:gd name="T60" fmla="*/ 0 w 64"/>
                <a:gd name="T61" fmla="*/ 30 h 102"/>
                <a:gd name="T62" fmla="*/ 0 w 64"/>
                <a:gd name="T63" fmla="*/ 15 h 102"/>
                <a:gd name="T64" fmla="*/ 19 w 64"/>
                <a:gd name="T65" fmla="*/ 0 h 102"/>
                <a:gd name="T66" fmla="*/ 38 w 64"/>
                <a:gd name="T67" fmla="*/ 0 h 102"/>
                <a:gd name="T68" fmla="*/ 49 w 64"/>
                <a:gd name="T69" fmla="*/ 4 h 102"/>
                <a:gd name="T70" fmla="*/ 53 w 64"/>
                <a:gd name="T71" fmla="*/ 4 h 102"/>
                <a:gd name="T72" fmla="*/ 56 w 64"/>
                <a:gd name="T73" fmla="*/ 4 h 102"/>
                <a:gd name="T74" fmla="*/ 60 w 64"/>
                <a:gd name="T75" fmla="*/ 0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02"/>
                <a:gd name="T116" fmla="*/ 64 w 64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02">
                  <a:moveTo>
                    <a:pt x="60" y="0"/>
                  </a:moveTo>
                  <a:lnTo>
                    <a:pt x="60" y="34"/>
                  </a:lnTo>
                  <a:lnTo>
                    <a:pt x="56" y="34"/>
                  </a:lnTo>
                  <a:lnTo>
                    <a:pt x="56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9" y="34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9" y="49"/>
                  </a:lnTo>
                  <a:lnTo>
                    <a:pt x="56" y="57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5"/>
                  </a:lnTo>
                  <a:lnTo>
                    <a:pt x="64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9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19" y="94"/>
                  </a:lnTo>
                  <a:lnTo>
                    <a:pt x="26" y="98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4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38" y="64"/>
                  </a:lnTo>
                  <a:lnTo>
                    <a:pt x="30" y="57"/>
                  </a:lnTo>
                  <a:lnTo>
                    <a:pt x="19" y="53"/>
                  </a:lnTo>
                  <a:lnTo>
                    <a:pt x="11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9"/>
            <p:cNvSpPr>
              <a:spLocks/>
            </p:cNvSpPr>
            <p:nvPr/>
          </p:nvSpPr>
          <p:spPr bwMode="auto">
            <a:xfrm>
              <a:off x="1741" y="132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3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41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11 h 135"/>
                <a:gd name="T32" fmla="*/ 26 w 41"/>
                <a:gd name="T33" fmla="*/ 18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3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3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3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11"/>
                  </a:lnTo>
                  <a:lnTo>
                    <a:pt x="26" y="18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3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3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0"/>
            <p:cNvSpPr>
              <a:spLocks noEditPoints="1"/>
            </p:cNvSpPr>
            <p:nvPr/>
          </p:nvSpPr>
          <p:spPr bwMode="auto">
            <a:xfrm>
              <a:off x="1790" y="132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5 h 105"/>
                <a:gd name="T12" fmla="*/ 7 w 67"/>
                <a:gd name="T13" fmla="*/ 97 h 105"/>
                <a:gd name="T14" fmla="*/ 0 w 67"/>
                <a:gd name="T15" fmla="*/ 86 h 105"/>
                <a:gd name="T16" fmla="*/ 0 w 67"/>
                <a:gd name="T17" fmla="*/ 75 h 105"/>
                <a:gd name="T18" fmla="*/ 4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4 w 67"/>
                <a:gd name="T27" fmla="*/ 37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30 h 105"/>
                <a:gd name="T34" fmla="*/ 45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90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9 w 67"/>
                <a:gd name="T109" fmla="*/ 90 h 105"/>
                <a:gd name="T110" fmla="*/ 26 w 67"/>
                <a:gd name="T111" fmla="*/ 93 h 105"/>
                <a:gd name="T112" fmla="*/ 34 w 67"/>
                <a:gd name="T113" fmla="*/ 97 h 105"/>
                <a:gd name="T114" fmla="*/ 41 w 67"/>
                <a:gd name="T115" fmla="*/ 93 h 105"/>
                <a:gd name="T116" fmla="*/ 45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5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4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90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9" y="90"/>
                  </a:lnTo>
                  <a:lnTo>
                    <a:pt x="26" y="93"/>
                  </a:lnTo>
                  <a:lnTo>
                    <a:pt x="34" y="97"/>
                  </a:lnTo>
                  <a:lnTo>
                    <a:pt x="41" y="93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1"/>
            <p:cNvSpPr>
              <a:spLocks/>
            </p:cNvSpPr>
            <p:nvPr/>
          </p:nvSpPr>
          <p:spPr bwMode="auto">
            <a:xfrm>
              <a:off x="1861" y="136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41 h 68"/>
                <a:gd name="T4" fmla="*/ 64 w 71"/>
                <a:gd name="T5" fmla="*/ 49 h 68"/>
                <a:gd name="T6" fmla="*/ 64 w 71"/>
                <a:gd name="T7" fmla="*/ 56 h 68"/>
                <a:gd name="T8" fmla="*/ 64 w 71"/>
                <a:gd name="T9" fmla="*/ 56 h 68"/>
                <a:gd name="T10" fmla="*/ 64 w 71"/>
                <a:gd name="T11" fmla="*/ 60 h 68"/>
                <a:gd name="T12" fmla="*/ 68 w 71"/>
                <a:gd name="T13" fmla="*/ 60 h 68"/>
                <a:gd name="T14" fmla="*/ 68 w 71"/>
                <a:gd name="T15" fmla="*/ 60 h 68"/>
                <a:gd name="T16" fmla="*/ 68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3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4 h 68"/>
                <a:gd name="T30" fmla="*/ 38 w 71"/>
                <a:gd name="T31" fmla="*/ 68 h 68"/>
                <a:gd name="T32" fmla="*/ 34 w 71"/>
                <a:gd name="T33" fmla="*/ 68 h 68"/>
                <a:gd name="T34" fmla="*/ 26 w 71"/>
                <a:gd name="T35" fmla="*/ 68 h 68"/>
                <a:gd name="T36" fmla="*/ 23 w 71"/>
                <a:gd name="T37" fmla="*/ 68 h 68"/>
                <a:gd name="T38" fmla="*/ 19 w 71"/>
                <a:gd name="T39" fmla="*/ 64 h 68"/>
                <a:gd name="T40" fmla="*/ 15 w 71"/>
                <a:gd name="T41" fmla="*/ 60 h 68"/>
                <a:gd name="T42" fmla="*/ 11 w 71"/>
                <a:gd name="T43" fmla="*/ 56 h 68"/>
                <a:gd name="T44" fmla="*/ 11 w 71"/>
                <a:gd name="T45" fmla="*/ 53 h 68"/>
                <a:gd name="T46" fmla="*/ 11 w 71"/>
                <a:gd name="T47" fmla="*/ 41 h 68"/>
                <a:gd name="T48" fmla="*/ 11 w 71"/>
                <a:gd name="T49" fmla="*/ 11 h 68"/>
                <a:gd name="T50" fmla="*/ 11 w 71"/>
                <a:gd name="T51" fmla="*/ 8 h 68"/>
                <a:gd name="T52" fmla="*/ 8 w 71"/>
                <a:gd name="T53" fmla="*/ 4 h 68"/>
                <a:gd name="T54" fmla="*/ 8 w 71"/>
                <a:gd name="T55" fmla="*/ 4 h 68"/>
                <a:gd name="T56" fmla="*/ 8 w 71"/>
                <a:gd name="T57" fmla="*/ 4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3 w 71"/>
                <a:gd name="T65" fmla="*/ 0 h 68"/>
                <a:gd name="T66" fmla="*/ 23 w 71"/>
                <a:gd name="T67" fmla="*/ 45 h 68"/>
                <a:gd name="T68" fmla="*/ 23 w 71"/>
                <a:gd name="T69" fmla="*/ 53 h 68"/>
                <a:gd name="T70" fmla="*/ 26 w 71"/>
                <a:gd name="T71" fmla="*/ 56 h 68"/>
                <a:gd name="T72" fmla="*/ 30 w 71"/>
                <a:gd name="T73" fmla="*/ 60 h 68"/>
                <a:gd name="T74" fmla="*/ 34 w 71"/>
                <a:gd name="T75" fmla="*/ 60 h 68"/>
                <a:gd name="T76" fmla="*/ 38 w 71"/>
                <a:gd name="T77" fmla="*/ 60 h 68"/>
                <a:gd name="T78" fmla="*/ 41 w 71"/>
                <a:gd name="T79" fmla="*/ 56 h 68"/>
                <a:gd name="T80" fmla="*/ 45 w 71"/>
                <a:gd name="T81" fmla="*/ 56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41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4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2"/>
            <p:cNvSpPr>
              <a:spLocks/>
            </p:cNvSpPr>
            <p:nvPr/>
          </p:nvSpPr>
          <p:spPr bwMode="auto">
            <a:xfrm>
              <a:off x="1936" y="1361"/>
              <a:ext cx="113" cy="68"/>
            </a:xfrm>
            <a:custGeom>
              <a:avLst/>
              <a:gdLst>
                <a:gd name="T0" fmla="*/ 26 w 113"/>
                <a:gd name="T1" fmla="*/ 8 h 68"/>
                <a:gd name="T2" fmla="*/ 34 w 113"/>
                <a:gd name="T3" fmla="*/ 4 h 68"/>
                <a:gd name="T4" fmla="*/ 41 w 113"/>
                <a:gd name="T5" fmla="*/ 0 h 68"/>
                <a:gd name="T6" fmla="*/ 53 w 113"/>
                <a:gd name="T7" fmla="*/ 0 h 68"/>
                <a:gd name="T8" fmla="*/ 60 w 113"/>
                <a:gd name="T9" fmla="*/ 8 h 68"/>
                <a:gd name="T10" fmla="*/ 68 w 113"/>
                <a:gd name="T11" fmla="*/ 8 h 68"/>
                <a:gd name="T12" fmla="*/ 79 w 113"/>
                <a:gd name="T13" fmla="*/ 0 h 68"/>
                <a:gd name="T14" fmla="*/ 90 w 113"/>
                <a:gd name="T15" fmla="*/ 0 h 68"/>
                <a:gd name="T16" fmla="*/ 98 w 113"/>
                <a:gd name="T17" fmla="*/ 4 h 68"/>
                <a:gd name="T18" fmla="*/ 101 w 113"/>
                <a:gd name="T19" fmla="*/ 15 h 68"/>
                <a:gd name="T20" fmla="*/ 105 w 113"/>
                <a:gd name="T21" fmla="*/ 53 h 68"/>
                <a:gd name="T22" fmla="*/ 105 w 113"/>
                <a:gd name="T23" fmla="*/ 60 h 68"/>
                <a:gd name="T24" fmla="*/ 105 w 113"/>
                <a:gd name="T25" fmla="*/ 64 h 68"/>
                <a:gd name="T26" fmla="*/ 113 w 113"/>
                <a:gd name="T27" fmla="*/ 68 h 68"/>
                <a:gd name="T28" fmla="*/ 83 w 113"/>
                <a:gd name="T29" fmla="*/ 68 h 68"/>
                <a:gd name="T30" fmla="*/ 83 w 113"/>
                <a:gd name="T31" fmla="*/ 68 h 68"/>
                <a:gd name="T32" fmla="*/ 90 w 113"/>
                <a:gd name="T33" fmla="*/ 64 h 68"/>
                <a:gd name="T34" fmla="*/ 90 w 113"/>
                <a:gd name="T35" fmla="*/ 60 h 68"/>
                <a:gd name="T36" fmla="*/ 90 w 113"/>
                <a:gd name="T37" fmla="*/ 53 h 68"/>
                <a:gd name="T38" fmla="*/ 90 w 113"/>
                <a:gd name="T39" fmla="*/ 15 h 68"/>
                <a:gd name="T40" fmla="*/ 86 w 113"/>
                <a:gd name="T41" fmla="*/ 8 h 68"/>
                <a:gd name="T42" fmla="*/ 75 w 113"/>
                <a:gd name="T43" fmla="*/ 8 h 68"/>
                <a:gd name="T44" fmla="*/ 68 w 113"/>
                <a:gd name="T45" fmla="*/ 11 h 68"/>
                <a:gd name="T46" fmla="*/ 64 w 113"/>
                <a:gd name="T47" fmla="*/ 19 h 68"/>
                <a:gd name="T48" fmla="*/ 64 w 113"/>
                <a:gd name="T49" fmla="*/ 53 h 68"/>
                <a:gd name="T50" fmla="*/ 64 w 113"/>
                <a:gd name="T51" fmla="*/ 60 h 68"/>
                <a:gd name="T52" fmla="*/ 68 w 113"/>
                <a:gd name="T53" fmla="*/ 64 h 68"/>
                <a:gd name="T54" fmla="*/ 71 w 113"/>
                <a:gd name="T55" fmla="*/ 68 h 68"/>
                <a:gd name="T56" fmla="*/ 41 w 113"/>
                <a:gd name="T57" fmla="*/ 68 h 68"/>
                <a:gd name="T58" fmla="*/ 45 w 113"/>
                <a:gd name="T59" fmla="*/ 64 h 68"/>
                <a:gd name="T60" fmla="*/ 49 w 113"/>
                <a:gd name="T61" fmla="*/ 64 h 68"/>
                <a:gd name="T62" fmla="*/ 49 w 113"/>
                <a:gd name="T63" fmla="*/ 56 h 68"/>
                <a:gd name="T64" fmla="*/ 49 w 113"/>
                <a:gd name="T65" fmla="*/ 23 h 68"/>
                <a:gd name="T66" fmla="*/ 49 w 113"/>
                <a:gd name="T67" fmla="*/ 11 h 68"/>
                <a:gd name="T68" fmla="*/ 38 w 113"/>
                <a:gd name="T69" fmla="*/ 8 h 68"/>
                <a:gd name="T70" fmla="*/ 30 w 113"/>
                <a:gd name="T71" fmla="*/ 11 h 68"/>
                <a:gd name="T72" fmla="*/ 23 w 113"/>
                <a:gd name="T73" fmla="*/ 15 h 68"/>
                <a:gd name="T74" fmla="*/ 23 w 113"/>
                <a:gd name="T75" fmla="*/ 56 h 68"/>
                <a:gd name="T76" fmla="*/ 23 w 113"/>
                <a:gd name="T77" fmla="*/ 64 h 68"/>
                <a:gd name="T78" fmla="*/ 26 w 113"/>
                <a:gd name="T79" fmla="*/ 64 h 68"/>
                <a:gd name="T80" fmla="*/ 30 w 113"/>
                <a:gd name="T81" fmla="*/ 68 h 68"/>
                <a:gd name="T82" fmla="*/ 0 w 113"/>
                <a:gd name="T83" fmla="*/ 68 h 68"/>
                <a:gd name="T84" fmla="*/ 8 w 113"/>
                <a:gd name="T85" fmla="*/ 64 h 68"/>
                <a:gd name="T86" fmla="*/ 8 w 113"/>
                <a:gd name="T87" fmla="*/ 60 h 68"/>
                <a:gd name="T88" fmla="*/ 11 w 113"/>
                <a:gd name="T89" fmla="*/ 53 h 68"/>
                <a:gd name="T90" fmla="*/ 11 w 113"/>
                <a:gd name="T91" fmla="*/ 15 h 68"/>
                <a:gd name="T92" fmla="*/ 8 w 113"/>
                <a:gd name="T93" fmla="*/ 8 h 68"/>
                <a:gd name="T94" fmla="*/ 8 w 113"/>
                <a:gd name="T95" fmla="*/ 8 h 68"/>
                <a:gd name="T96" fmla="*/ 4 w 113"/>
                <a:gd name="T97" fmla="*/ 8 h 68"/>
                <a:gd name="T98" fmla="*/ 0 w 113"/>
                <a:gd name="T99" fmla="*/ 8 h 68"/>
                <a:gd name="T100" fmla="*/ 23 w 113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8"/>
                <a:gd name="T155" fmla="*/ 113 w 113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8">
                  <a:moveTo>
                    <a:pt x="23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8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105" y="23"/>
                  </a:lnTo>
                  <a:lnTo>
                    <a:pt x="105" y="53"/>
                  </a:lnTo>
                  <a:lnTo>
                    <a:pt x="105" y="56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3" y="68"/>
                  </a:lnTo>
                  <a:lnTo>
                    <a:pt x="83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3"/>
            <p:cNvSpPr>
              <a:spLocks noEditPoints="1"/>
            </p:cNvSpPr>
            <p:nvPr/>
          </p:nvSpPr>
          <p:spPr bwMode="auto">
            <a:xfrm>
              <a:off x="2049" y="1361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4 h 101"/>
                <a:gd name="T6" fmla="*/ 48 w 75"/>
                <a:gd name="T7" fmla="*/ 0 h 101"/>
                <a:gd name="T8" fmla="*/ 63 w 75"/>
                <a:gd name="T9" fmla="*/ 8 h 101"/>
                <a:gd name="T10" fmla="*/ 75 w 75"/>
                <a:gd name="T11" fmla="*/ 30 h 101"/>
                <a:gd name="T12" fmla="*/ 67 w 75"/>
                <a:gd name="T13" fmla="*/ 53 h 101"/>
                <a:gd name="T14" fmla="*/ 52 w 75"/>
                <a:gd name="T15" fmla="*/ 68 h 101"/>
                <a:gd name="T16" fmla="*/ 37 w 75"/>
                <a:gd name="T17" fmla="*/ 68 h 101"/>
                <a:gd name="T18" fmla="*/ 30 w 75"/>
                <a:gd name="T19" fmla="*/ 64 h 101"/>
                <a:gd name="T20" fmla="*/ 26 w 75"/>
                <a:gd name="T21" fmla="*/ 86 h 101"/>
                <a:gd name="T22" fmla="*/ 26 w 75"/>
                <a:gd name="T23" fmla="*/ 94 h 101"/>
                <a:gd name="T24" fmla="*/ 30 w 75"/>
                <a:gd name="T25" fmla="*/ 98 h 101"/>
                <a:gd name="T26" fmla="*/ 37 w 75"/>
                <a:gd name="T27" fmla="*/ 98 h 101"/>
                <a:gd name="T28" fmla="*/ 0 w 75"/>
                <a:gd name="T29" fmla="*/ 101 h 101"/>
                <a:gd name="T30" fmla="*/ 3 w 75"/>
                <a:gd name="T31" fmla="*/ 98 h 101"/>
                <a:gd name="T32" fmla="*/ 11 w 75"/>
                <a:gd name="T33" fmla="*/ 98 h 101"/>
                <a:gd name="T34" fmla="*/ 15 w 75"/>
                <a:gd name="T35" fmla="*/ 94 h 101"/>
                <a:gd name="T36" fmla="*/ 15 w 75"/>
                <a:gd name="T37" fmla="*/ 86 h 101"/>
                <a:gd name="T38" fmla="*/ 15 w 75"/>
                <a:gd name="T39" fmla="*/ 15 h 101"/>
                <a:gd name="T40" fmla="*/ 15 w 75"/>
                <a:gd name="T41" fmla="*/ 8 h 101"/>
                <a:gd name="T42" fmla="*/ 11 w 75"/>
                <a:gd name="T43" fmla="*/ 8 h 101"/>
                <a:gd name="T44" fmla="*/ 7 w 75"/>
                <a:gd name="T45" fmla="*/ 8 h 101"/>
                <a:gd name="T46" fmla="*/ 3 w 75"/>
                <a:gd name="T47" fmla="*/ 8 h 101"/>
                <a:gd name="T48" fmla="*/ 26 w 75"/>
                <a:gd name="T49" fmla="*/ 45 h 101"/>
                <a:gd name="T50" fmla="*/ 26 w 75"/>
                <a:gd name="T51" fmla="*/ 53 h 101"/>
                <a:gd name="T52" fmla="*/ 33 w 75"/>
                <a:gd name="T53" fmla="*/ 60 h 101"/>
                <a:gd name="T54" fmla="*/ 41 w 75"/>
                <a:gd name="T55" fmla="*/ 64 h 101"/>
                <a:gd name="T56" fmla="*/ 56 w 75"/>
                <a:gd name="T57" fmla="*/ 60 h 101"/>
                <a:gd name="T58" fmla="*/ 60 w 75"/>
                <a:gd name="T59" fmla="*/ 38 h 101"/>
                <a:gd name="T60" fmla="*/ 52 w 75"/>
                <a:gd name="T61" fmla="*/ 15 h 101"/>
                <a:gd name="T62" fmla="*/ 41 w 75"/>
                <a:gd name="T63" fmla="*/ 11 h 101"/>
                <a:gd name="T64" fmla="*/ 37 w 75"/>
                <a:gd name="T65" fmla="*/ 11 h 101"/>
                <a:gd name="T66" fmla="*/ 26 w 75"/>
                <a:gd name="T67" fmla="*/ 1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3" y="8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1" y="19"/>
                  </a:lnTo>
                  <a:lnTo>
                    <a:pt x="75" y="30"/>
                  </a:lnTo>
                  <a:lnTo>
                    <a:pt x="71" y="41"/>
                  </a:lnTo>
                  <a:lnTo>
                    <a:pt x="67" y="53"/>
                  </a:lnTo>
                  <a:lnTo>
                    <a:pt x="63" y="60"/>
                  </a:lnTo>
                  <a:lnTo>
                    <a:pt x="52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close/>
                  <a:moveTo>
                    <a:pt x="26" y="19"/>
                  </a:moveTo>
                  <a:lnTo>
                    <a:pt x="26" y="45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6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5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"/>
            <p:cNvSpPr>
              <a:spLocks noEditPoints="1"/>
            </p:cNvSpPr>
            <p:nvPr/>
          </p:nvSpPr>
          <p:spPr bwMode="auto">
            <a:xfrm>
              <a:off x="2131" y="1361"/>
              <a:ext cx="56" cy="68"/>
            </a:xfrm>
            <a:custGeom>
              <a:avLst/>
              <a:gdLst>
                <a:gd name="T0" fmla="*/ 11 w 56"/>
                <a:gd name="T1" fmla="*/ 26 h 68"/>
                <a:gd name="T2" fmla="*/ 15 w 56"/>
                <a:gd name="T3" fmla="*/ 38 h 68"/>
                <a:gd name="T4" fmla="*/ 19 w 56"/>
                <a:gd name="T5" fmla="*/ 49 h 68"/>
                <a:gd name="T6" fmla="*/ 26 w 56"/>
                <a:gd name="T7" fmla="*/ 53 h 68"/>
                <a:gd name="T8" fmla="*/ 38 w 56"/>
                <a:gd name="T9" fmla="*/ 56 h 68"/>
                <a:gd name="T10" fmla="*/ 41 w 56"/>
                <a:gd name="T11" fmla="*/ 56 h 68"/>
                <a:gd name="T12" fmla="*/ 49 w 56"/>
                <a:gd name="T13" fmla="*/ 53 h 68"/>
                <a:gd name="T14" fmla="*/ 53 w 56"/>
                <a:gd name="T15" fmla="*/ 49 h 68"/>
                <a:gd name="T16" fmla="*/ 56 w 56"/>
                <a:gd name="T17" fmla="*/ 41 h 68"/>
                <a:gd name="T18" fmla="*/ 56 w 56"/>
                <a:gd name="T19" fmla="*/ 41 h 68"/>
                <a:gd name="T20" fmla="*/ 53 w 56"/>
                <a:gd name="T21" fmla="*/ 53 h 68"/>
                <a:gd name="T22" fmla="*/ 49 w 56"/>
                <a:gd name="T23" fmla="*/ 60 h 68"/>
                <a:gd name="T24" fmla="*/ 41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8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8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6 w 56"/>
                <a:gd name="T51" fmla="*/ 15 h 68"/>
                <a:gd name="T52" fmla="*/ 56 w 56"/>
                <a:gd name="T53" fmla="*/ 26 h 68"/>
                <a:gd name="T54" fmla="*/ 11 w 56"/>
                <a:gd name="T55" fmla="*/ 26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41 w 56"/>
                <a:gd name="T63" fmla="*/ 11 h 68"/>
                <a:gd name="T64" fmla="*/ 38 w 56"/>
                <a:gd name="T65" fmla="*/ 8 h 68"/>
                <a:gd name="T66" fmla="*/ 34 w 56"/>
                <a:gd name="T67" fmla="*/ 4 h 68"/>
                <a:gd name="T68" fmla="*/ 30 w 56"/>
                <a:gd name="T69" fmla="*/ 4 h 68"/>
                <a:gd name="T70" fmla="*/ 26 w 56"/>
                <a:gd name="T71" fmla="*/ 4 h 68"/>
                <a:gd name="T72" fmla="*/ 23 w 56"/>
                <a:gd name="T73" fmla="*/ 4 h 68"/>
                <a:gd name="T74" fmla="*/ 19 w 56"/>
                <a:gd name="T75" fmla="*/ 8 h 68"/>
                <a:gd name="T76" fmla="*/ 15 w 56"/>
                <a:gd name="T77" fmla="*/ 11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6"/>
                  </a:moveTo>
                  <a:lnTo>
                    <a:pt x="15" y="38"/>
                  </a:lnTo>
                  <a:lnTo>
                    <a:pt x="19" y="49"/>
                  </a:lnTo>
                  <a:lnTo>
                    <a:pt x="26" y="53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6" y="41"/>
                  </a:lnTo>
                  <a:lnTo>
                    <a:pt x="53" y="53"/>
                  </a:lnTo>
                  <a:lnTo>
                    <a:pt x="49" y="60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5"/>
            <p:cNvSpPr>
              <a:spLocks noEditPoints="1"/>
            </p:cNvSpPr>
            <p:nvPr/>
          </p:nvSpPr>
          <p:spPr bwMode="auto">
            <a:xfrm>
              <a:off x="2199" y="1324"/>
              <a:ext cx="67" cy="105"/>
            </a:xfrm>
            <a:custGeom>
              <a:avLst/>
              <a:gdLst>
                <a:gd name="T0" fmla="*/ 48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3 w 67"/>
                <a:gd name="T7" fmla="*/ 105 h 105"/>
                <a:gd name="T8" fmla="*/ 26 w 67"/>
                <a:gd name="T9" fmla="*/ 105 h 105"/>
                <a:gd name="T10" fmla="*/ 18 w 67"/>
                <a:gd name="T11" fmla="*/ 105 h 105"/>
                <a:gd name="T12" fmla="*/ 7 w 67"/>
                <a:gd name="T13" fmla="*/ 97 h 105"/>
                <a:gd name="T14" fmla="*/ 3 w 67"/>
                <a:gd name="T15" fmla="*/ 86 h 105"/>
                <a:gd name="T16" fmla="*/ 0 w 67"/>
                <a:gd name="T17" fmla="*/ 75 h 105"/>
                <a:gd name="T18" fmla="*/ 3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3 w 67"/>
                <a:gd name="T27" fmla="*/ 37 h 105"/>
                <a:gd name="T28" fmla="*/ 41 w 67"/>
                <a:gd name="T29" fmla="*/ 37 h 105"/>
                <a:gd name="T30" fmla="*/ 48 w 67"/>
                <a:gd name="T31" fmla="*/ 41 h 105"/>
                <a:gd name="T32" fmla="*/ 48 w 67"/>
                <a:gd name="T33" fmla="*/ 30 h 105"/>
                <a:gd name="T34" fmla="*/ 48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3 w 67"/>
                <a:gd name="T67" fmla="*/ 97 h 105"/>
                <a:gd name="T68" fmla="*/ 63 w 67"/>
                <a:gd name="T69" fmla="*/ 97 h 105"/>
                <a:gd name="T70" fmla="*/ 67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8 w 67"/>
                <a:gd name="T77" fmla="*/ 105 h 105"/>
                <a:gd name="T78" fmla="*/ 48 w 67"/>
                <a:gd name="T79" fmla="*/ 105 h 105"/>
                <a:gd name="T80" fmla="*/ 48 w 67"/>
                <a:gd name="T81" fmla="*/ 93 h 105"/>
                <a:gd name="T82" fmla="*/ 48 w 67"/>
                <a:gd name="T83" fmla="*/ 90 h 105"/>
                <a:gd name="T84" fmla="*/ 48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90 h 105"/>
                <a:gd name="T110" fmla="*/ 26 w 67"/>
                <a:gd name="T111" fmla="*/ 93 h 105"/>
                <a:gd name="T112" fmla="*/ 33 w 67"/>
                <a:gd name="T113" fmla="*/ 97 h 105"/>
                <a:gd name="T114" fmla="*/ 41 w 67"/>
                <a:gd name="T115" fmla="*/ 93 h 105"/>
                <a:gd name="T116" fmla="*/ 48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8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8" y="105"/>
                  </a:lnTo>
                  <a:lnTo>
                    <a:pt x="7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8" y="41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8" y="93"/>
                  </a:lnTo>
                  <a:close/>
                  <a:moveTo>
                    <a:pt x="48" y="90"/>
                  </a:moveTo>
                  <a:lnTo>
                    <a:pt x="48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90"/>
                  </a:lnTo>
                  <a:lnTo>
                    <a:pt x="26" y="93"/>
                  </a:lnTo>
                  <a:lnTo>
                    <a:pt x="33" y="97"/>
                  </a:lnTo>
                  <a:lnTo>
                    <a:pt x="41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"/>
            <p:cNvSpPr>
              <a:spLocks/>
            </p:cNvSpPr>
            <p:nvPr/>
          </p:nvSpPr>
          <p:spPr bwMode="auto">
            <a:xfrm>
              <a:off x="2274" y="132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8 w 37"/>
                <a:gd name="T7" fmla="*/ 15 h 135"/>
                <a:gd name="T8" fmla="*/ 26 w 37"/>
                <a:gd name="T9" fmla="*/ 26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7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31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7 h 135"/>
                <a:gd name="T32" fmla="*/ 15 w 37"/>
                <a:gd name="T33" fmla="*/ 120 h 135"/>
                <a:gd name="T34" fmla="*/ 18 w 37"/>
                <a:gd name="T35" fmla="*/ 108 h 135"/>
                <a:gd name="T36" fmla="*/ 22 w 37"/>
                <a:gd name="T37" fmla="*/ 97 h 135"/>
                <a:gd name="T38" fmla="*/ 26 w 37"/>
                <a:gd name="T39" fmla="*/ 86 h 135"/>
                <a:gd name="T40" fmla="*/ 26 w 37"/>
                <a:gd name="T41" fmla="*/ 71 h 135"/>
                <a:gd name="T42" fmla="*/ 26 w 37"/>
                <a:gd name="T43" fmla="*/ 56 h 135"/>
                <a:gd name="T44" fmla="*/ 22 w 37"/>
                <a:gd name="T45" fmla="*/ 41 h 135"/>
                <a:gd name="T46" fmla="*/ 22 w 37"/>
                <a:gd name="T47" fmla="*/ 33 h 135"/>
                <a:gd name="T48" fmla="*/ 18 w 37"/>
                <a:gd name="T49" fmla="*/ 26 h 135"/>
                <a:gd name="T50" fmla="*/ 15 w 37"/>
                <a:gd name="T51" fmla="*/ 22 h 135"/>
                <a:gd name="T52" fmla="*/ 11 w 37"/>
                <a:gd name="T53" fmla="*/ 15 h 135"/>
                <a:gd name="T54" fmla="*/ 3 w 37"/>
                <a:gd name="T55" fmla="*/ 11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8" y="15"/>
                  </a:lnTo>
                  <a:lnTo>
                    <a:pt x="26" y="26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7"/>
                  </a:lnTo>
                  <a:lnTo>
                    <a:pt x="15" y="120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2" y="41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"/>
            <p:cNvSpPr>
              <a:spLocks/>
            </p:cNvSpPr>
            <p:nvPr/>
          </p:nvSpPr>
          <p:spPr bwMode="auto">
            <a:xfrm>
              <a:off x="619" y="1687"/>
              <a:ext cx="109" cy="102"/>
            </a:xfrm>
            <a:custGeom>
              <a:avLst/>
              <a:gdLst>
                <a:gd name="T0" fmla="*/ 0 w 109"/>
                <a:gd name="T1" fmla="*/ 0 h 102"/>
                <a:gd name="T2" fmla="*/ 27 w 109"/>
                <a:gd name="T3" fmla="*/ 0 h 102"/>
                <a:gd name="T4" fmla="*/ 90 w 109"/>
                <a:gd name="T5" fmla="*/ 75 h 102"/>
                <a:gd name="T6" fmla="*/ 90 w 109"/>
                <a:gd name="T7" fmla="*/ 15 h 102"/>
                <a:gd name="T8" fmla="*/ 87 w 109"/>
                <a:gd name="T9" fmla="*/ 8 h 102"/>
                <a:gd name="T10" fmla="*/ 87 w 109"/>
                <a:gd name="T11" fmla="*/ 4 h 102"/>
                <a:gd name="T12" fmla="*/ 83 w 109"/>
                <a:gd name="T13" fmla="*/ 0 h 102"/>
                <a:gd name="T14" fmla="*/ 79 w 109"/>
                <a:gd name="T15" fmla="*/ 0 h 102"/>
                <a:gd name="T16" fmla="*/ 75 w 109"/>
                <a:gd name="T17" fmla="*/ 0 h 102"/>
                <a:gd name="T18" fmla="*/ 75 w 109"/>
                <a:gd name="T19" fmla="*/ 0 h 102"/>
                <a:gd name="T20" fmla="*/ 109 w 109"/>
                <a:gd name="T21" fmla="*/ 0 h 102"/>
                <a:gd name="T22" fmla="*/ 109 w 109"/>
                <a:gd name="T23" fmla="*/ 0 h 102"/>
                <a:gd name="T24" fmla="*/ 105 w 109"/>
                <a:gd name="T25" fmla="*/ 0 h 102"/>
                <a:gd name="T26" fmla="*/ 102 w 109"/>
                <a:gd name="T27" fmla="*/ 0 h 102"/>
                <a:gd name="T28" fmla="*/ 98 w 109"/>
                <a:gd name="T29" fmla="*/ 4 h 102"/>
                <a:gd name="T30" fmla="*/ 94 w 109"/>
                <a:gd name="T31" fmla="*/ 8 h 102"/>
                <a:gd name="T32" fmla="*/ 94 w 109"/>
                <a:gd name="T33" fmla="*/ 15 h 102"/>
                <a:gd name="T34" fmla="*/ 94 w 109"/>
                <a:gd name="T35" fmla="*/ 102 h 102"/>
                <a:gd name="T36" fmla="*/ 94 w 109"/>
                <a:gd name="T37" fmla="*/ 102 h 102"/>
                <a:gd name="T38" fmla="*/ 27 w 109"/>
                <a:gd name="T39" fmla="*/ 23 h 102"/>
                <a:gd name="T40" fmla="*/ 27 w 109"/>
                <a:gd name="T41" fmla="*/ 83 h 102"/>
                <a:gd name="T42" fmla="*/ 27 w 109"/>
                <a:gd name="T43" fmla="*/ 90 h 102"/>
                <a:gd name="T44" fmla="*/ 27 w 109"/>
                <a:gd name="T45" fmla="*/ 94 h 102"/>
                <a:gd name="T46" fmla="*/ 30 w 109"/>
                <a:gd name="T47" fmla="*/ 98 h 102"/>
                <a:gd name="T48" fmla="*/ 38 w 109"/>
                <a:gd name="T49" fmla="*/ 98 h 102"/>
                <a:gd name="T50" fmla="*/ 42 w 109"/>
                <a:gd name="T51" fmla="*/ 98 h 102"/>
                <a:gd name="T52" fmla="*/ 42 w 109"/>
                <a:gd name="T53" fmla="*/ 98 h 102"/>
                <a:gd name="T54" fmla="*/ 8 w 109"/>
                <a:gd name="T55" fmla="*/ 98 h 102"/>
                <a:gd name="T56" fmla="*/ 8 w 109"/>
                <a:gd name="T57" fmla="*/ 98 h 102"/>
                <a:gd name="T58" fmla="*/ 8 w 109"/>
                <a:gd name="T59" fmla="*/ 98 h 102"/>
                <a:gd name="T60" fmla="*/ 15 w 109"/>
                <a:gd name="T61" fmla="*/ 98 h 102"/>
                <a:gd name="T62" fmla="*/ 19 w 109"/>
                <a:gd name="T63" fmla="*/ 94 h 102"/>
                <a:gd name="T64" fmla="*/ 19 w 109"/>
                <a:gd name="T65" fmla="*/ 90 h 102"/>
                <a:gd name="T66" fmla="*/ 19 w 109"/>
                <a:gd name="T67" fmla="*/ 83 h 102"/>
                <a:gd name="T68" fmla="*/ 19 w 109"/>
                <a:gd name="T69" fmla="*/ 15 h 102"/>
                <a:gd name="T70" fmla="*/ 15 w 109"/>
                <a:gd name="T71" fmla="*/ 8 h 102"/>
                <a:gd name="T72" fmla="*/ 15 w 109"/>
                <a:gd name="T73" fmla="*/ 8 h 102"/>
                <a:gd name="T74" fmla="*/ 12 w 109"/>
                <a:gd name="T75" fmla="*/ 4 h 102"/>
                <a:gd name="T76" fmla="*/ 8 w 109"/>
                <a:gd name="T77" fmla="*/ 4 h 102"/>
                <a:gd name="T78" fmla="*/ 4 w 109"/>
                <a:gd name="T79" fmla="*/ 4 h 102"/>
                <a:gd name="T80" fmla="*/ 0 w 109"/>
                <a:gd name="T81" fmla="*/ 4 h 102"/>
                <a:gd name="T82" fmla="*/ 0 w 109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2"/>
                <a:gd name="T128" fmla="*/ 109 w 10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2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2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"/>
            <p:cNvSpPr>
              <a:spLocks noEditPoints="1"/>
            </p:cNvSpPr>
            <p:nvPr/>
          </p:nvSpPr>
          <p:spPr bwMode="auto">
            <a:xfrm>
              <a:off x="732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4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4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5 w 75"/>
                <a:gd name="T27" fmla="*/ 90 h 98"/>
                <a:gd name="T28" fmla="*/ 15 w 75"/>
                <a:gd name="T29" fmla="*/ 83 h 98"/>
                <a:gd name="T30" fmla="*/ 15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4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7 w 75"/>
                <a:gd name="T45" fmla="*/ 0 h 98"/>
                <a:gd name="T46" fmla="*/ 49 w 75"/>
                <a:gd name="T47" fmla="*/ 0 h 98"/>
                <a:gd name="T48" fmla="*/ 56 w 75"/>
                <a:gd name="T49" fmla="*/ 4 h 98"/>
                <a:gd name="T50" fmla="*/ 64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5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7 w 75"/>
                <a:gd name="T69" fmla="*/ 53 h 98"/>
                <a:gd name="T70" fmla="*/ 34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4 w 75"/>
                <a:gd name="T79" fmla="*/ 49 h 98"/>
                <a:gd name="T80" fmla="*/ 37 w 75"/>
                <a:gd name="T81" fmla="*/ 49 h 98"/>
                <a:gd name="T82" fmla="*/ 41 w 75"/>
                <a:gd name="T83" fmla="*/ 49 h 98"/>
                <a:gd name="T84" fmla="*/ 49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60 w 75"/>
                <a:gd name="T91" fmla="*/ 27 h 98"/>
                <a:gd name="T92" fmla="*/ 60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9 w 75"/>
                <a:gd name="T99" fmla="*/ 8 h 98"/>
                <a:gd name="T100" fmla="*/ 45 w 75"/>
                <a:gd name="T101" fmla="*/ 4 h 98"/>
                <a:gd name="T102" fmla="*/ 37 w 75"/>
                <a:gd name="T103" fmla="*/ 4 h 98"/>
                <a:gd name="T104" fmla="*/ 34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5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9"/>
            <p:cNvSpPr>
              <a:spLocks/>
            </p:cNvSpPr>
            <p:nvPr/>
          </p:nvSpPr>
          <p:spPr bwMode="auto">
            <a:xfrm>
              <a:off x="818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3 w 41"/>
                <a:gd name="T7" fmla="*/ 120 h 135"/>
                <a:gd name="T8" fmla="*/ 15 w 41"/>
                <a:gd name="T9" fmla="*/ 108 h 135"/>
                <a:gd name="T10" fmla="*/ 8 w 41"/>
                <a:gd name="T11" fmla="*/ 97 h 135"/>
                <a:gd name="T12" fmla="*/ 4 w 41"/>
                <a:gd name="T13" fmla="*/ 82 h 135"/>
                <a:gd name="T14" fmla="*/ 0 w 41"/>
                <a:gd name="T15" fmla="*/ 67 h 135"/>
                <a:gd name="T16" fmla="*/ 4 w 41"/>
                <a:gd name="T17" fmla="*/ 52 h 135"/>
                <a:gd name="T18" fmla="*/ 8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7 h 135"/>
                <a:gd name="T32" fmla="*/ 26 w 41"/>
                <a:gd name="T33" fmla="*/ 15 h 135"/>
                <a:gd name="T34" fmla="*/ 23 w 41"/>
                <a:gd name="T35" fmla="*/ 26 h 135"/>
                <a:gd name="T36" fmla="*/ 19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9 w 41"/>
                <a:gd name="T45" fmla="*/ 93 h 135"/>
                <a:gd name="T46" fmla="*/ 19 w 41"/>
                <a:gd name="T47" fmla="*/ 101 h 135"/>
                <a:gd name="T48" fmla="*/ 23 w 41"/>
                <a:gd name="T49" fmla="*/ 108 h 135"/>
                <a:gd name="T50" fmla="*/ 26 w 41"/>
                <a:gd name="T51" fmla="*/ 116 h 135"/>
                <a:gd name="T52" fmla="*/ 30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5" y="108"/>
                  </a:lnTo>
                  <a:lnTo>
                    <a:pt x="8" y="97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8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3" y="108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0"/>
            <p:cNvSpPr>
              <a:spLocks/>
            </p:cNvSpPr>
            <p:nvPr/>
          </p:nvSpPr>
          <p:spPr bwMode="auto">
            <a:xfrm>
              <a:off x="863" y="172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30 w 109"/>
                <a:gd name="T3" fmla="*/ 0 h 68"/>
                <a:gd name="T4" fmla="*/ 30 w 109"/>
                <a:gd name="T5" fmla="*/ 0 h 68"/>
                <a:gd name="T6" fmla="*/ 26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1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9 w 109"/>
                <a:gd name="T25" fmla="*/ 4 h 68"/>
                <a:gd name="T26" fmla="*/ 45 w 109"/>
                <a:gd name="T27" fmla="*/ 0 h 68"/>
                <a:gd name="T28" fmla="*/ 41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71 w 109"/>
                <a:gd name="T35" fmla="*/ 0 h 68"/>
                <a:gd name="T36" fmla="*/ 71 w 109"/>
                <a:gd name="T37" fmla="*/ 0 h 68"/>
                <a:gd name="T38" fmla="*/ 68 w 109"/>
                <a:gd name="T39" fmla="*/ 0 h 68"/>
                <a:gd name="T40" fmla="*/ 64 w 109"/>
                <a:gd name="T41" fmla="*/ 4 h 68"/>
                <a:gd name="T42" fmla="*/ 64 w 109"/>
                <a:gd name="T43" fmla="*/ 4 h 68"/>
                <a:gd name="T44" fmla="*/ 64 w 109"/>
                <a:gd name="T45" fmla="*/ 8 h 68"/>
                <a:gd name="T46" fmla="*/ 64 w 109"/>
                <a:gd name="T47" fmla="*/ 8 h 68"/>
                <a:gd name="T48" fmla="*/ 64 w 109"/>
                <a:gd name="T49" fmla="*/ 11 h 68"/>
                <a:gd name="T50" fmla="*/ 79 w 109"/>
                <a:gd name="T51" fmla="*/ 49 h 68"/>
                <a:gd name="T52" fmla="*/ 94 w 109"/>
                <a:gd name="T53" fmla="*/ 11 h 68"/>
                <a:gd name="T54" fmla="*/ 94 w 109"/>
                <a:gd name="T55" fmla="*/ 8 h 68"/>
                <a:gd name="T56" fmla="*/ 98 w 109"/>
                <a:gd name="T57" fmla="*/ 4 h 68"/>
                <a:gd name="T58" fmla="*/ 98 w 109"/>
                <a:gd name="T59" fmla="*/ 4 h 68"/>
                <a:gd name="T60" fmla="*/ 94 w 109"/>
                <a:gd name="T61" fmla="*/ 0 h 68"/>
                <a:gd name="T62" fmla="*/ 94 w 109"/>
                <a:gd name="T63" fmla="*/ 0 h 68"/>
                <a:gd name="T64" fmla="*/ 86 w 109"/>
                <a:gd name="T65" fmla="*/ 0 h 68"/>
                <a:gd name="T66" fmla="*/ 86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1 w 109"/>
                <a:gd name="T73" fmla="*/ 4 h 68"/>
                <a:gd name="T74" fmla="*/ 98 w 109"/>
                <a:gd name="T75" fmla="*/ 11 h 68"/>
                <a:gd name="T76" fmla="*/ 79 w 109"/>
                <a:gd name="T77" fmla="*/ 68 h 68"/>
                <a:gd name="T78" fmla="*/ 75 w 109"/>
                <a:gd name="T79" fmla="*/ 68 h 68"/>
                <a:gd name="T80" fmla="*/ 56 w 109"/>
                <a:gd name="T81" fmla="*/ 23 h 68"/>
                <a:gd name="T82" fmla="*/ 34 w 109"/>
                <a:gd name="T83" fmla="*/ 68 h 68"/>
                <a:gd name="T84" fmla="*/ 34 w 109"/>
                <a:gd name="T85" fmla="*/ 68 h 68"/>
                <a:gd name="T86" fmla="*/ 11 w 109"/>
                <a:gd name="T87" fmla="*/ 11 h 68"/>
                <a:gd name="T88" fmla="*/ 8 w 109"/>
                <a:gd name="T89" fmla="*/ 8 h 68"/>
                <a:gd name="T90" fmla="*/ 8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79" y="49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8" y="11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6" y="23"/>
                  </a:lnTo>
                  <a:lnTo>
                    <a:pt x="34" y="68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21"/>
            <p:cNvSpPr>
              <a:spLocks noEditPoints="1"/>
            </p:cNvSpPr>
            <p:nvPr/>
          </p:nvSpPr>
          <p:spPr bwMode="auto">
            <a:xfrm>
              <a:off x="972" y="1717"/>
              <a:ext cx="64" cy="72"/>
            </a:xfrm>
            <a:custGeom>
              <a:avLst/>
              <a:gdLst>
                <a:gd name="T0" fmla="*/ 34 w 64"/>
                <a:gd name="T1" fmla="*/ 0 h 72"/>
                <a:gd name="T2" fmla="*/ 41 w 64"/>
                <a:gd name="T3" fmla="*/ 0 h 72"/>
                <a:gd name="T4" fmla="*/ 52 w 64"/>
                <a:gd name="T5" fmla="*/ 4 h 72"/>
                <a:gd name="T6" fmla="*/ 56 w 64"/>
                <a:gd name="T7" fmla="*/ 12 h 72"/>
                <a:gd name="T8" fmla="*/ 64 w 64"/>
                <a:gd name="T9" fmla="*/ 23 h 72"/>
                <a:gd name="T10" fmla="*/ 64 w 64"/>
                <a:gd name="T11" fmla="*/ 34 h 72"/>
                <a:gd name="T12" fmla="*/ 64 w 64"/>
                <a:gd name="T13" fmla="*/ 45 h 72"/>
                <a:gd name="T14" fmla="*/ 60 w 64"/>
                <a:gd name="T15" fmla="*/ 53 h 72"/>
                <a:gd name="T16" fmla="*/ 56 w 64"/>
                <a:gd name="T17" fmla="*/ 60 h 72"/>
                <a:gd name="T18" fmla="*/ 49 w 64"/>
                <a:gd name="T19" fmla="*/ 68 h 72"/>
                <a:gd name="T20" fmla="*/ 41 w 64"/>
                <a:gd name="T21" fmla="*/ 72 h 72"/>
                <a:gd name="T22" fmla="*/ 34 w 64"/>
                <a:gd name="T23" fmla="*/ 72 h 72"/>
                <a:gd name="T24" fmla="*/ 22 w 64"/>
                <a:gd name="T25" fmla="*/ 72 h 72"/>
                <a:gd name="T26" fmla="*/ 15 w 64"/>
                <a:gd name="T27" fmla="*/ 64 h 72"/>
                <a:gd name="T28" fmla="*/ 7 w 64"/>
                <a:gd name="T29" fmla="*/ 60 h 72"/>
                <a:gd name="T30" fmla="*/ 4 w 64"/>
                <a:gd name="T31" fmla="*/ 49 h 72"/>
                <a:gd name="T32" fmla="*/ 0 w 64"/>
                <a:gd name="T33" fmla="*/ 38 h 72"/>
                <a:gd name="T34" fmla="*/ 4 w 64"/>
                <a:gd name="T35" fmla="*/ 27 h 72"/>
                <a:gd name="T36" fmla="*/ 7 w 64"/>
                <a:gd name="T37" fmla="*/ 19 h 72"/>
                <a:gd name="T38" fmla="*/ 11 w 64"/>
                <a:gd name="T39" fmla="*/ 12 h 72"/>
                <a:gd name="T40" fmla="*/ 19 w 64"/>
                <a:gd name="T41" fmla="*/ 4 h 72"/>
                <a:gd name="T42" fmla="*/ 26 w 64"/>
                <a:gd name="T43" fmla="*/ 0 h 72"/>
                <a:gd name="T44" fmla="*/ 34 w 64"/>
                <a:gd name="T45" fmla="*/ 0 h 72"/>
                <a:gd name="T46" fmla="*/ 30 w 64"/>
                <a:gd name="T47" fmla="*/ 4 h 72"/>
                <a:gd name="T48" fmla="*/ 26 w 64"/>
                <a:gd name="T49" fmla="*/ 8 h 72"/>
                <a:gd name="T50" fmla="*/ 22 w 64"/>
                <a:gd name="T51" fmla="*/ 8 h 72"/>
                <a:gd name="T52" fmla="*/ 19 w 64"/>
                <a:gd name="T53" fmla="*/ 12 h 72"/>
                <a:gd name="T54" fmla="*/ 15 w 64"/>
                <a:gd name="T55" fmla="*/ 15 h 72"/>
                <a:gd name="T56" fmla="*/ 15 w 64"/>
                <a:gd name="T57" fmla="*/ 23 h 72"/>
                <a:gd name="T58" fmla="*/ 15 w 64"/>
                <a:gd name="T59" fmla="*/ 30 h 72"/>
                <a:gd name="T60" fmla="*/ 15 w 64"/>
                <a:gd name="T61" fmla="*/ 45 h 72"/>
                <a:gd name="T62" fmla="*/ 19 w 64"/>
                <a:gd name="T63" fmla="*/ 57 h 72"/>
                <a:gd name="T64" fmla="*/ 26 w 64"/>
                <a:gd name="T65" fmla="*/ 64 h 72"/>
                <a:gd name="T66" fmla="*/ 37 w 64"/>
                <a:gd name="T67" fmla="*/ 68 h 72"/>
                <a:gd name="T68" fmla="*/ 41 w 64"/>
                <a:gd name="T69" fmla="*/ 64 h 72"/>
                <a:gd name="T70" fmla="*/ 49 w 64"/>
                <a:gd name="T71" fmla="*/ 60 h 72"/>
                <a:gd name="T72" fmla="*/ 52 w 64"/>
                <a:gd name="T73" fmla="*/ 53 h 72"/>
                <a:gd name="T74" fmla="*/ 52 w 64"/>
                <a:gd name="T75" fmla="*/ 42 h 72"/>
                <a:gd name="T76" fmla="*/ 52 w 64"/>
                <a:gd name="T77" fmla="*/ 30 h 72"/>
                <a:gd name="T78" fmla="*/ 49 w 64"/>
                <a:gd name="T79" fmla="*/ 19 h 72"/>
                <a:gd name="T80" fmla="*/ 45 w 64"/>
                <a:gd name="T81" fmla="*/ 12 h 72"/>
                <a:gd name="T82" fmla="*/ 37 w 64"/>
                <a:gd name="T83" fmla="*/ 8 h 72"/>
                <a:gd name="T84" fmla="*/ 30 w 64"/>
                <a:gd name="T85" fmla="*/ 4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2"/>
                <a:gd name="T131" fmla="*/ 64 w 64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2">
                  <a:moveTo>
                    <a:pt x="34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8"/>
                  </a:lnTo>
                  <a:lnTo>
                    <a:pt x="41" y="72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7"/>
                  </a:lnTo>
                  <a:lnTo>
                    <a:pt x="26" y="64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7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22"/>
            <p:cNvSpPr>
              <a:spLocks/>
            </p:cNvSpPr>
            <p:nvPr/>
          </p:nvSpPr>
          <p:spPr bwMode="auto">
            <a:xfrm>
              <a:off x="1047" y="1717"/>
              <a:ext cx="45" cy="68"/>
            </a:xfrm>
            <a:custGeom>
              <a:avLst/>
              <a:gdLst>
                <a:gd name="T0" fmla="*/ 19 w 45"/>
                <a:gd name="T1" fmla="*/ 0 h 68"/>
                <a:gd name="T2" fmla="*/ 19 w 45"/>
                <a:gd name="T3" fmla="*/ 19 h 68"/>
                <a:gd name="T4" fmla="*/ 26 w 45"/>
                <a:gd name="T5" fmla="*/ 8 h 68"/>
                <a:gd name="T6" fmla="*/ 30 w 45"/>
                <a:gd name="T7" fmla="*/ 4 h 68"/>
                <a:gd name="T8" fmla="*/ 37 w 45"/>
                <a:gd name="T9" fmla="*/ 0 h 68"/>
                <a:gd name="T10" fmla="*/ 41 w 45"/>
                <a:gd name="T11" fmla="*/ 0 h 68"/>
                <a:gd name="T12" fmla="*/ 45 w 45"/>
                <a:gd name="T13" fmla="*/ 4 h 68"/>
                <a:gd name="T14" fmla="*/ 45 w 45"/>
                <a:gd name="T15" fmla="*/ 8 h 68"/>
                <a:gd name="T16" fmla="*/ 45 w 45"/>
                <a:gd name="T17" fmla="*/ 12 h 68"/>
                <a:gd name="T18" fmla="*/ 45 w 45"/>
                <a:gd name="T19" fmla="*/ 12 h 68"/>
                <a:gd name="T20" fmla="*/ 45 w 45"/>
                <a:gd name="T21" fmla="*/ 15 h 68"/>
                <a:gd name="T22" fmla="*/ 41 w 45"/>
                <a:gd name="T23" fmla="*/ 19 h 68"/>
                <a:gd name="T24" fmla="*/ 41 w 45"/>
                <a:gd name="T25" fmla="*/ 19 h 68"/>
                <a:gd name="T26" fmla="*/ 37 w 45"/>
                <a:gd name="T27" fmla="*/ 15 h 68"/>
                <a:gd name="T28" fmla="*/ 34 w 45"/>
                <a:gd name="T29" fmla="*/ 15 h 68"/>
                <a:gd name="T30" fmla="*/ 34 w 45"/>
                <a:gd name="T31" fmla="*/ 12 h 68"/>
                <a:gd name="T32" fmla="*/ 30 w 45"/>
                <a:gd name="T33" fmla="*/ 12 h 68"/>
                <a:gd name="T34" fmla="*/ 30 w 45"/>
                <a:gd name="T35" fmla="*/ 12 h 68"/>
                <a:gd name="T36" fmla="*/ 26 w 45"/>
                <a:gd name="T37" fmla="*/ 12 h 68"/>
                <a:gd name="T38" fmla="*/ 22 w 45"/>
                <a:gd name="T39" fmla="*/ 19 h 68"/>
                <a:gd name="T40" fmla="*/ 19 w 45"/>
                <a:gd name="T41" fmla="*/ 23 h 68"/>
                <a:gd name="T42" fmla="*/ 19 w 45"/>
                <a:gd name="T43" fmla="*/ 53 h 68"/>
                <a:gd name="T44" fmla="*/ 19 w 45"/>
                <a:gd name="T45" fmla="*/ 60 h 68"/>
                <a:gd name="T46" fmla="*/ 22 w 45"/>
                <a:gd name="T47" fmla="*/ 64 h 68"/>
                <a:gd name="T48" fmla="*/ 22 w 45"/>
                <a:gd name="T49" fmla="*/ 64 h 68"/>
                <a:gd name="T50" fmla="*/ 26 w 45"/>
                <a:gd name="T51" fmla="*/ 68 h 68"/>
                <a:gd name="T52" fmla="*/ 30 w 45"/>
                <a:gd name="T53" fmla="*/ 68 h 68"/>
                <a:gd name="T54" fmla="*/ 34 w 45"/>
                <a:gd name="T55" fmla="*/ 68 h 68"/>
                <a:gd name="T56" fmla="*/ 34 w 45"/>
                <a:gd name="T57" fmla="*/ 68 h 68"/>
                <a:gd name="T58" fmla="*/ 0 w 45"/>
                <a:gd name="T59" fmla="*/ 68 h 68"/>
                <a:gd name="T60" fmla="*/ 0 w 45"/>
                <a:gd name="T61" fmla="*/ 68 h 68"/>
                <a:gd name="T62" fmla="*/ 4 w 45"/>
                <a:gd name="T63" fmla="*/ 68 h 68"/>
                <a:gd name="T64" fmla="*/ 4 w 45"/>
                <a:gd name="T65" fmla="*/ 68 h 68"/>
                <a:gd name="T66" fmla="*/ 7 w 45"/>
                <a:gd name="T67" fmla="*/ 64 h 68"/>
                <a:gd name="T68" fmla="*/ 7 w 45"/>
                <a:gd name="T69" fmla="*/ 60 h 68"/>
                <a:gd name="T70" fmla="*/ 7 w 45"/>
                <a:gd name="T71" fmla="*/ 60 h 68"/>
                <a:gd name="T72" fmla="*/ 7 w 45"/>
                <a:gd name="T73" fmla="*/ 53 h 68"/>
                <a:gd name="T74" fmla="*/ 7 w 45"/>
                <a:gd name="T75" fmla="*/ 30 h 68"/>
                <a:gd name="T76" fmla="*/ 7 w 45"/>
                <a:gd name="T77" fmla="*/ 19 h 68"/>
                <a:gd name="T78" fmla="*/ 7 w 45"/>
                <a:gd name="T79" fmla="*/ 15 h 68"/>
                <a:gd name="T80" fmla="*/ 7 w 45"/>
                <a:gd name="T81" fmla="*/ 12 h 68"/>
                <a:gd name="T82" fmla="*/ 7 w 45"/>
                <a:gd name="T83" fmla="*/ 12 h 68"/>
                <a:gd name="T84" fmla="*/ 4 w 45"/>
                <a:gd name="T85" fmla="*/ 8 h 68"/>
                <a:gd name="T86" fmla="*/ 4 w 45"/>
                <a:gd name="T87" fmla="*/ 8 h 68"/>
                <a:gd name="T88" fmla="*/ 0 w 45"/>
                <a:gd name="T89" fmla="*/ 8 h 68"/>
                <a:gd name="T90" fmla="*/ 0 w 45"/>
                <a:gd name="T91" fmla="*/ 12 h 68"/>
                <a:gd name="T92" fmla="*/ 0 w 45"/>
                <a:gd name="T93" fmla="*/ 8 h 68"/>
                <a:gd name="T94" fmla="*/ 19 w 45"/>
                <a:gd name="T95" fmla="*/ 0 h 68"/>
                <a:gd name="T96" fmla="*/ 19 w 4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8"/>
                <a:gd name="T149" fmla="*/ 45 w 4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8">
                  <a:moveTo>
                    <a:pt x="19" y="0"/>
                  </a:moveTo>
                  <a:lnTo>
                    <a:pt x="19" y="19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1" y="19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53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23"/>
            <p:cNvSpPr>
              <a:spLocks/>
            </p:cNvSpPr>
            <p:nvPr/>
          </p:nvSpPr>
          <p:spPr bwMode="auto">
            <a:xfrm>
              <a:off x="1096" y="1684"/>
              <a:ext cx="71" cy="101"/>
            </a:xfrm>
            <a:custGeom>
              <a:avLst/>
              <a:gdLst>
                <a:gd name="T0" fmla="*/ 22 w 71"/>
                <a:gd name="T1" fmla="*/ 63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5 w 71"/>
                <a:gd name="T9" fmla="*/ 37 h 101"/>
                <a:gd name="T10" fmla="*/ 41 w 71"/>
                <a:gd name="T11" fmla="*/ 37 h 101"/>
                <a:gd name="T12" fmla="*/ 71 w 71"/>
                <a:gd name="T13" fmla="*/ 37 h 101"/>
                <a:gd name="T14" fmla="*/ 60 w 71"/>
                <a:gd name="T15" fmla="*/ 37 h 101"/>
                <a:gd name="T16" fmla="*/ 52 w 71"/>
                <a:gd name="T17" fmla="*/ 45 h 101"/>
                <a:gd name="T18" fmla="*/ 52 w 71"/>
                <a:gd name="T19" fmla="*/ 82 h 101"/>
                <a:gd name="T20" fmla="*/ 60 w 71"/>
                <a:gd name="T21" fmla="*/ 93 h 101"/>
                <a:gd name="T22" fmla="*/ 67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5 w 71"/>
                <a:gd name="T29" fmla="*/ 101 h 101"/>
                <a:gd name="T30" fmla="*/ 45 w 71"/>
                <a:gd name="T31" fmla="*/ 97 h 101"/>
                <a:gd name="T32" fmla="*/ 45 w 71"/>
                <a:gd name="T33" fmla="*/ 93 h 101"/>
                <a:gd name="T34" fmla="*/ 22 w 71"/>
                <a:gd name="T35" fmla="*/ 63 h 101"/>
                <a:gd name="T36" fmla="*/ 22 w 71"/>
                <a:gd name="T37" fmla="*/ 93 h 101"/>
                <a:gd name="T38" fmla="*/ 22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7 w 71"/>
                <a:gd name="T47" fmla="*/ 101 h 101"/>
                <a:gd name="T48" fmla="*/ 7 w 71"/>
                <a:gd name="T49" fmla="*/ 97 h 101"/>
                <a:gd name="T50" fmla="*/ 7 w 71"/>
                <a:gd name="T51" fmla="*/ 86 h 101"/>
                <a:gd name="T52" fmla="*/ 7 w 71"/>
                <a:gd name="T53" fmla="*/ 15 h 101"/>
                <a:gd name="T54" fmla="*/ 7 w 71"/>
                <a:gd name="T55" fmla="*/ 7 h 101"/>
                <a:gd name="T56" fmla="*/ 7 w 71"/>
                <a:gd name="T57" fmla="*/ 7 h 101"/>
                <a:gd name="T58" fmla="*/ 3 w 71"/>
                <a:gd name="T59" fmla="*/ 7 h 101"/>
                <a:gd name="T60" fmla="*/ 0 w 71"/>
                <a:gd name="T61" fmla="*/ 7 h 101"/>
                <a:gd name="T62" fmla="*/ 22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2" y="0"/>
                  </a:moveTo>
                  <a:lnTo>
                    <a:pt x="22" y="6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3" y="60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1" y="90"/>
                  </a:lnTo>
                  <a:lnTo>
                    <a:pt x="22" y="63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86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4"/>
            <p:cNvSpPr>
              <a:spLocks noEditPoints="1"/>
            </p:cNvSpPr>
            <p:nvPr/>
          </p:nvSpPr>
          <p:spPr bwMode="auto">
            <a:xfrm>
              <a:off x="1171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5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7 w 56"/>
                <a:gd name="T9" fmla="*/ 60 h 72"/>
                <a:gd name="T10" fmla="*/ 41 w 56"/>
                <a:gd name="T11" fmla="*/ 57 h 72"/>
                <a:gd name="T12" fmla="*/ 49 w 56"/>
                <a:gd name="T13" fmla="*/ 57 h 72"/>
                <a:gd name="T14" fmla="*/ 52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2 w 56"/>
                <a:gd name="T21" fmla="*/ 53 h 72"/>
                <a:gd name="T22" fmla="*/ 49 w 56"/>
                <a:gd name="T23" fmla="*/ 64 h 72"/>
                <a:gd name="T24" fmla="*/ 41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7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11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41 w 56"/>
                <a:gd name="T63" fmla="*/ 15 h 72"/>
                <a:gd name="T64" fmla="*/ 37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2 w 56"/>
                <a:gd name="T73" fmla="*/ 8 h 72"/>
                <a:gd name="T74" fmla="*/ 19 w 56"/>
                <a:gd name="T75" fmla="*/ 12 h 72"/>
                <a:gd name="T76" fmla="*/ 15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5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9" y="57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5"/>
            <p:cNvSpPr>
              <a:spLocks/>
            </p:cNvSpPr>
            <p:nvPr/>
          </p:nvSpPr>
          <p:spPr bwMode="auto">
            <a:xfrm>
              <a:off x="1235" y="1717"/>
              <a:ext cx="48" cy="68"/>
            </a:xfrm>
            <a:custGeom>
              <a:avLst/>
              <a:gdLst>
                <a:gd name="T0" fmla="*/ 22 w 48"/>
                <a:gd name="T1" fmla="*/ 0 h 68"/>
                <a:gd name="T2" fmla="*/ 22 w 48"/>
                <a:gd name="T3" fmla="*/ 19 h 68"/>
                <a:gd name="T4" fmla="*/ 30 w 48"/>
                <a:gd name="T5" fmla="*/ 8 h 68"/>
                <a:gd name="T6" fmla="*/ 33 w 48"/>
                <a:gd name="T7" fmla="*/ 4 h 68"/>
                <a:gd name="T8" fmla="*/ 41 w 48"/>
                <a:gd name="T9" fmla="*/ 0 h 68"/>
                <a:gd name="T10" fmla="*/ 45 w 48"/>
                <a:gd name="T11" fmla="*/ 0 h 68"/>
                <a:gd name="T12" fmla="*/ 48 w 48"/>
                <a:gd name="T13" fmla="*/ 4 h 68"/>
                <a:gd name="T14" fmla="*/ 48 w 48"/>
                <a:gd name="T15" fmla="*/ 8 h 68"/>
                <a:gd name="T16" fmla="*/ 48 w 48"/>
                <a:gd name="T17" fmla="*/ 12 h 68"/>
                <a:gd name="T18" fmla="*/ 48 w 48"/>
                <a:gd name="T19" fmla="*/ 12 h 68"/>
                <a:gd name="T20" fmla="*/ 48 w 48"/>
                <a:gd name="T21" fmla="*/ 15 h 68"/>
                <a:gd name="T22" fmla="*/ 45 w 48"/>
                <a:gd name="T23" fmla="*/ 19 h 68"/>
                <a:gd name="T24" fmla="*/ 45 w 48"/>
                <a:gd name="T25" fmla="*/ 19 h 68"/>
                <a:gd name="T26" fmla="*/ 41 w 48"/>
                <a:gd name="T27" fmla="*/ 15 h 68"/>
                <a:gd name="T28" fmla="*/ 37 w 48"/>
                <a:gd name="T29" fmla="*/ 15 h 68"/>
                <a:gd name="T30" fmla="*/ 33 w 48"/>
                <a:gd name="T31" fmla="*/ 12 h 68"/>
                <a:gd name="T32" fmla="*/ 33 w 48"/>
                <a:gd name="T33" fmla="*/ 12 h 68"/>
                <a:gd name="T34" fmla="*/ 30 w 48"/>
                <a:gd name="T35" fmla="*/ 12 h 68"/>
                <a:gd name="T36" fmla="*/ 30 w 48"/>
                <a:gd name="T37" fmla="*/ 12 h 68"/>
                <a:gd name="T38" fmla="*/ 26 w 48"/>
                <a:gd name="T39" fmla="*/ 19 h 68"/>
                <a:gd name="T40" fmla="*/ 22 w 48"/>
                <a:gd name="T41" fmla="*/ 23 h 68"/>
                <a:gd name="T42" fmla="*/ 22 w 48"/>
                <a:gd name="T43" fmla="*/ 53 h 68"/>
                <a:gd name="T44" fmla="*/ 22 w 48"/>
                <a:gd name="T45" fmla="*/ 60 h 68"/>
                <a:gd name="T46" fmla="*/ 26 w 48"/>
                <a:gd name="T47" fmla="*/ 64 h 68"/>
                <a:gd name="T48" fmla="*/ 26 w 48"/>
                <a:gd name="T49" fmla="*/ 64 h 68"/>
                <a:gd name="T50" fmla="*/ 26 w 48"/>
                <a:gd name="T51" fmla="*/ 68 h 68"/>
                <a:gd name="T52" fmla="*/ 30 w 48"/>
                <a:gd name="T53" fmla="*/ 68 h 68"/>
                <a:gd name="T54" fmla="*/ 33 w 48"/>
                <a:gd name="T55" fmla="*/ 68 h 68"/>
                <a:gd name="T56" fmla="*/ 33 w 48"/>
                <a:gd name="T57" fmla="*/ 68 h 68"/>
                <a:gd name="T58" fmla="*/ 0 w 48"/>
                <a:gd name="T59" fmla="*/ 68 h 68"/>
                <a:gd name="T60" fmla="*/ 0 w 48"/>
                <a:gd name="T61" fmla="*/ 68 h 68"/>
                <a:gd name="T62" fmla="*/ 3 w 48"/>
                <a:gd name="T63" fmla="*/ 68 h 68"/>
                <a:gd name="T64" fmla="*/ 7 w 48"/>
                <a:gd name="T65" fmla="*/ 68 h 68"/>
                <a:gd name="T66" fmla="*/ 7 w 48"/>
                <a:gd name="T67" fmla="*/ 64 h 68"/>
                <a:gd name="T68" fmla="*/ 11 w 48"/>
                <a:gd name="T69" fmla="*/ 60 h 68"/>
                <a:gd name="T70" fmla="*/ 11 w 48"/>
                <a:gd name="T71" fmla="*/ 60 h 68"/>
                <a:gd name="T72" fmla="*/ 11 w 48"/>
                <a:gd name="T73" fmla="*/ 53 h 68"/>
                <a:gd name="T74" fmla="*/ 11 w 48"/>
                <a:gd name="T75" fmla="*/ 30 h 68"/>
                <a:gd name="T76" fmla="*/ 11 w 48"/>
                <a:gd name="T77" fmla="*/ 19 h 68"/>
                <a:gd name="T78" fmla="*/ 11 w 48"/>
                <a:gd name="T79" fmla="*/ 15 h 68"/>
                <a:gd name="T80" fmla="*/ 11 w 48"/>
                <a:gd name="T81" fmla="*/ 12 h 68"/>
                <a:gd name="T82" fmla="*/ 7 w 48"/>
                <a:gd name="T83" fmla="*/ 12 h 68"/>
                <a:gd name="T84" fmla="*/ 7 w 48"/>
                <a:gd name="T85" fmla="*/ 8 h 68"/>
                <a:gd name="T86" fmla="*/ 7 w 48"/>
                <a:gd name="T87" fmla="*/ 8 h 68"/>
                <a:gd name="T88" fmla="*/ 3 w 48"/>
                <a:gd name="T89" fmla="*/ 8 h 68"/>
                <a:gd name="T90" fmla="*/ 0 w 48"/>
                <a:gd name="T91" fmla="*/ 12 h 68"/>
                <a:gd name="T92" fmla="*/ 0 w 48"/>
                <a:gd name="T93" fmla="*/ 8 h 68"/>
                <a:gd name="T94" fmla="*/ 18 w 48"/>
                <a:gd name="T95" fmla="*/ 0 h 68"/>
                <a:gd name="T96" fmla="*/ 22 w 48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68"/>
                <a:gd name="T149" fmla="*/ 48 w 48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68">
                  <a:moveTo>
                    <a:pt x="22" y="0"/>
                  </a:moveTo>
                  <a:lnTo>
                    <a:pt x="22" y="19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6"/>
            <p:cNvSpPr>
              <a:spLocks/>
            </p:cNvSpPr>
            <p:nvPr/>
          </p:nvSpPr>
          <p:spPr bwMode="auto">
            <a:xfrm>
              <a:off x="1291" y="1717"/>
              <a:ext cx="45" cy="72"/>
            </a:xfrm>
            <a:custGeom>
              <a:avLst/>
              <a:gdLst>
                <a:gd name="T0" fmla="*/ 41 w 45"/>
                <a:gd name="T1" fmla="*/ 0 h 72"/>
                <a:gd name="T2" fmla="*/ 41 w 45"/>
                <a:gd name="T3" fmla="*/ 23 h 72"/>
                <a:gd name="T4" fmla="*/ 41 w 45"/>
                <a:gd name="T5" fmla="*/ 23 h 72"/>
                <a:gd name="T6" fmla="*/ 37 w 45"/>
                <a:gd name="T7" fmla="*/ 15 h 72"/>
                <a:gd name="T8" fmla="*/ 34 w 45"/>
                <a:gd name="T9" fmla="*/ 8 h 72"/>
                <a:gd name="T10" fmla="*/ 26 w 45"/>
                <a:gd name="T11" fmla="*/ 8 h 72"/>
                <a:gd name="T12" fmla="*/ 22 w 45"/>
                <a:gd name="T13" fmla="*/ 4 h 72"/>
                <a:gd name="T14" fmla="*/ 19 w 45"/>
                <a:gd name="T15" fmla="*/ 8 h 72"/>
                <a:gd name="T16" fmla="*/ 15 w 45"/>
                <a:gd name="T17" fmla="*/ 8 h 72"/>
                <a:gd name="T18" fmla="*/ 11 w 45"/>
                <a:gd name="T19" fmla="*/ 12 h 72"/>
                <a:gd name="T20" fmla="*/ 11 w 45"/>
                <a:gd name="T21" fmla="*/ 15 h 72"/>
                <a:gd name="T22" fmla="*/ 11 w 45"/>
                <a:gd name="T23" fmla="*/ 19 h 72"/>
                <a:gd name="T24" fmla="*/ 11 w 45"/>
                <a:gd name="T25" fmla="*/ 19 h 72"/>
                <a:gd name="T26" fmla="*/ 15 w 45"/>
                <a:gd name="T27" fmla="*/ 23 h 72"/>
                <a:gd name="T28" fmla="*/ 22 w 45"/>
                <a:gd name="T29" fmla="*/ 27 h 72"/>
                <a:gd name="T30" fmla="*/ 30 w 45"/>
                <a:gd name="T31" fmla="*/ 30 h 72"/>
                <a:gd name="T32" fmla="*/ 41 w 45"/>
                <a:gd name="T33" fmla="*/ 38 h 72"/>
                <a:gd name="T34" fmla="*/ 45 w 45"/>
                <a:gd name="T35" fmla="*/ 45 h 72"/>
                <a:gd name="T36" fmla="*/ 45 w 45"/>
                <a:gd name="T37" fmla="*/ 49 h 72"/>
                <a:gd name="T38" fmla="*/ 45 w 45"/>
                <a:gd name="T39" fmla="*/ 60 h 72"/>
                <a:gd name="T40" fmla="*/ 41 w 45"/>
                <a:gd name="T41" fmla="*/ 64 h 72"/>
                <a:gd name="T42" fmla="*/ 34 w 45"/>
                <a:gd name="T43" fmla="*/ 68 h 72"/>
                <a:gd name="T44" fmla="*/ 22 w 45"/>
                <a:gd name="T45" fmla="*/ 72 h 72"/>
                <a:gd name="T46" fmla="*/ 19 w 45"/>
                <a:gd name="T47" fmla="*/ 72 h 72"/>
                <a:gd name="T48" fmla="*/ 11 w 45"/>
                <a:gd name="T49" fmla="*/ 68 h 72"/>
                <a:gd name="T50" fmla="*/ 7 w 45"/>
                <a:gd name="T51" fmla="*/ 68 h 72"/>
                <a:gd name="T52" fmla="*/ 4 w 45"/>
                <a:gd name="T53" fmla="*/ 68 h 72"/>
                <a:gd name="T54" fmla="*/ 4 w 45"/>
                <a:gd name="T55" fmla="*/ 68 h 72"/>
                <a:gd name="T56" fmla="*/ 4 w 45"/>
                <a:gd name="T57" fmla="*/ 72 h 72"/>
                <a:gd name="T58" fmla="*/ 0 w 45"/>
                <a:gd name="T59" fmla="*/ 72 h 72"/>
                <a:gd name="T60" fmla="*/ 0 w 45"/>
                <a:gd name="T61" fmla="*/ 49 h 72"/>
                <a:gd name="T62" fmla="*/ 4 w 45"/>
                <a:gd name="T63" fmla="*/ 49 h 72"/>
                <a:gd name="T64" fmla="*/ 7 w 45"/>
                <a:gd name="T65" fmla="*/ 57 h 72"/>
                <a:gd name="T66" fmla="*/ 11 w 45"/>
                <a:gd name="T67" fmla="*/ 60 h 72"/>
                <a:gd name="T68" fmla="*/ 19 w 45"/>
                <a:gd name="T69" fmla="*/ 64 h 72"/>
                <a:gd name="T70" fmla="*/ 22 w 45"/>
                <a:gd name="T71" fmla="*/ 68 h 72"/>
                <a:gd name="T72" fmla="*/ 30 w 45"/>
                <a:gd name="T73" fmla="*/ 64 h 72"/>
                <a:gd name="T74" fmla="*/ 34 w 45"/>
                <a:gd name="T75" fmla="*/ 64 h 72"/>
                <a:gd name="T76" fmla="*/ 34 w 45"/>
                <a:gd name="T77" fmla="*/ 60 h 72"/>
                <a:gd name="T78" fmla="*/ 34 w 45"/>
                <a:gd name="T79" fmla="*/ 57 h 72"/>
                <a:gd name="T80" fmla="*/ 34 w 45"/>
                <a:gd name="T81" fmla="*/ 53 h 72"/>
                <a:gd name="T82" fmla="*/ 34 w 45"/>
                <a:gd name="T83" fmla="*/ 49 h 72"/>
                <a:gd name="T84" fmla="*/ 26 w 45"/>
                <a:gd name="T85" fmla="*/ 45 h 72"/>
                <a:gd name="T86" fmla="*/ 19 w 45"/>
                <a:gd name="T87" fmla="*/ 38 h 72"/>
                <a:gd name="T88" fmla="*/ 11 w 45"/>
                <a:gd name="T89" fmla="*/ 34 h 72"/>
                <a:gd name="T90" fmla="*/ 4 w 45"/>
                <a:gd name="T91" fmla="*/ 30 h 72"/>
                <a:gd name="T92" fmla="*/ 4 w 45"/>
                <a:gd name="T93" fmla="*/ 27 h 72"/>
                <a:gd name="T94" fmla="*/ 0 w 45"/>
                <a:gd name="T95" fmla="*/ 19 h 72"/>
                <a:gd name="T96" fmla="*/ 4 w 45"/>
                <a:gd name="T97" fmla="*/ 12 h 72"/>
                <a:gd name="T98" fmla="*/ 7 w 45"/>
                <a:gd name="T99" fmla="*/ 8 h 72"/>
                <a:gd name="T100" fmla="*/ 15 w 45"/>
                <a:gd name="T101" fmla="*/ 0 h 72"/>
                <a:gd name="T102" fmla="*/ 22 w 45"/>
                <a:gd name="T103" fmla="*/ 0 h 72"/>
                <a:gd name="T104" fmla="*/ 26 w 45"/>
                <a:gd name="T105" fmla="*/ 0 h 72"/>
                <a:gd name="T106" fmla="*/ 30 w 45"/>
                <a:gd name="T107" fmla="*/ 4 h 72"/>
                <a:gd name="T108" fmla="*/ 34 w 45"/>
                <a:gd name="T109" fmla="*/ 4 h 72"/>
                <a:gd name="T110" fmla="*/ 37 w 45"/>
                <a:gd name="T111" fmla="*/ 4 h 72"/>
                <a:gd name="T112" fmla="*/ 37 w 45"/>
                <a:gd name="T113" fmla="*/ 4 h 72"/>
                <a:gd name="T114" fmla="*/ 37 w 45"/>
                <a:gd name="T115" fmla="*/ 4 h 72"/>
                <a:gd name="T116" fmla="*/ 37 w 45"/>
                <a:gd name="T117" fmla="*/ 4 h 72"/>
                <a:gd name="T118" fmla="*/ 41 w 45"/>
                <a:gd name="T119" fmla="*/ 0 h 72"/>
                <a:gd name="T120" fmla="*/ 41 w 45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2"/>
                <a:gd name="T185" fmla="*/ 45 w 45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2">
                  <a:moveTo>
                    <a:pt x="41" y="0"/>
                  </a:moveTo>
                  <a:lnTo>
                    <a:pt x="41" y="23"/>
                  </a:lnTo>
                  <a:lnTo>
                    <a:pt x="37" y="15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2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7"/>
            <p:cNvSpPr>
              <a:spLocks/>
            </p:cNvSpPr>
            <p:nvPr/>
          </p:nvSpPr>
          <p:spPr bwMode="auto">
            <a:xfrm>
              <a:off x="1343" y="1684"/>
              <a:ext cx="42" cy="135"/>
            </a:xfrm>
            <a:custGeom>
              <a:avLst/>
              <a:gdLst>
                <a:gd name="T0" fmla="*/ 0 w 42"/>
                <a:gd name="T1" fmla="*/ 3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1 h 135"/>
                <a:gd name="T8" fmla="*/ 30 w 42"/>
                <a:gd name="T9" fmla="*/ 22 h 135"/>
                <a:gd name="T10" fmla="*/ 38 w 42"/>
                <a:gd name="T11" fmla="*/ 37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3 h 135"/>
                <a:gd name="T20" fmla="*/ 30 w 42"/>
                <a:gd name="T21" fmla="*/ 108 h 135"/>
                <a:gd name="T22" fmla="*/ 23 w 42"/>
                <a:gd name="T23" fmla="*/ 120 h 135"/>
                <a:gd name="T24" fmla="*/ 12 w 42"/>
                <a:gd name="T25" fmla="*/ 127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3 h 135"/>
                <a:gd name="T32" fmla="*/ 15 w 42"/>
                <a:gd name="T33" fmla="*/ 116 h 135"/>
                <a:gd name="T34" fmla="*/ 23 w 42"/>
                <a:gd name="T35" fmla="*/ 108 h 135"/>
                <a:gd name="T36" fmla="*/ 27 w 42"/>
                <a:gd name="T37" fmla="*/ 97 h 135"/>
                <a:gd name="T38" fmla="*/ 27 w 42"/>
                <a:gd name="T39" fmla="*/ 82 h 135"/>
                <a:gd name="T40" fmla="*/ 30 w 42"/>
                <a:gd name="T41" fmla="*/ 67 h 135"/>
                <a:gd name="T42" fmla="*/ 27 w 42"/>
                <a:gd name="T43" fmla="*/ 52 h 135"/>
                <a:gd name="T44" fmla="*/ 27 w 42"/>
                <a:gd name="T45" fmla="*/ 41 h 135"/>
                <a:gd name="T46" fmla="*/ 23 w 42"/>
                <a:gd name="T47" fmla="*/ 33 h 135"/>
                <a:gd name="T48" fmla="*/ 23 w 42"/>
                <a:gd name="T49" fmla="*/ 26 h 135"/>
                <a:gd name="T50" fmla="*/ 19 w 42"/>
                <a:gd name="T51" fmla="*/ 18 h 135"/>
                <a:gd name="T52" fmla="*/ 15 w 42"/>
                <a:gd name="T53" fmla="*/ 15 h 135"/>
                <a:gd name="T54" fmla="*/ 8 w 42"/>
                <a:gd name="T55" fmla="*/ 7 h 135"/>
                <a:gd name="T56" fmla="*/ 0 w 42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3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8" y="37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3"/>
                  </a:lnTo>
                  <a:lnTo>
                    <a:pt x="30" y="108"/>
                  </a:lnTo>
                  <a:lnTo>
                    <a:pt x="23" y="120"/>
                  </a:lnTo>
                  <a:lnTo>
                    <a:pt x="12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3"/>
                  </a:lnTo>
                  <a:lnTo>
                    <a:pt x="15" y="116"/>
                  </a:lnTo>
                  <a:lnTo>
                    <a:pt x="23" y="108"/>
                  </a:lnTo>
                  <a:lnTo>
                    <a:pt x="27" y="97"/>
                  </a:lnTo>
                  <a:lnTo>
                    <a:pt x="27" y="82"/>
                  </a:lnTo>
                  <a:lnTo>
                    <a:pt x="30" y="67"/>
                  </a:lnTo>
                  <a:lnTo>
                    <a:pt x="27" y="52"/>
                  </a:lnTo>
                  <a:lnTo>
                    <a:pt x="27" y="41"/>
                  </a:lnTo>
                  <a:lnTo>
                    <a:pt x="23" y="33"/>
                  </a:lnTo>
                  <a:lnTo>
                    <a:pt x="23" y="26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8"/>
            <p:cNvSpPr>
              <a:spLocks/>
            </p:cNvSpPr>
            <p:nvPr/>
          </p:nvSpPr>
          <p:spPr bwMode="auto">
            <a:xfrm>
              <a:off x="2499" y="1687"/>
              <a:ext cx="105" cy="102"/>
            </a:xfrm>
            <a:custGeom>
              <a:avLst/>
              <a:gdLst>
                <a:gd name="T0" fmla="*/ 105 w 105"/>
                <a:gd name="T1" fmla="*/ 0 h 102"/>
                <a:gd name="T2" fmla="*/ 105 w 105"/>
                <a:gd name="T3" fmla="*/ 0 h 102"/>
                <a:gd name="T4" fmla="*/ 97 w 105"/>
                <a:gd name="T5" fmla="*/ 4 h 102"/>
                <a:gd name="T6" fmla="*/ 97 w 105"/>
                <a:gd name="T7" fmla="*/ 4 h 102"/>
                <a:gd name="T8" fmla="*/ 94 w 105"/>
                <a:gd name="T9" fmla="*/ 12 h 102"/>
                <a:gd name="T10" fmla="*/ 90 w 105"/>
                <a:gd name="T11" fmla="*/ 15 h 102"/>
                <a:gd name="T12" fmla="*/ 56 w 105"/>
                <a:gd name="T13" fmla="*/ 102 h 102"/>
                <a:gd name="T14" fmla="*/ 52 w 105"/>
                <a:gd name="T15" fmla="*/ 102 h 102"/>
                <a:gd name="T16" fmla="*/ 15 w 105"/>
                <a:gd name="T17" fmla="*/ 15 h 102"/>
                <a:gd name="T18" fmla="*/ 11 w 105"/>
                <a:gd name="T19" fmla="*/ 12 h 102"/>
                <a:gd name="T20" fmla="*/ 11 w 105"/>
                <a:gd name="T21" fmla="*/ 8 h 102"/>
                <a:gd name="T22" fmla="*/ 7 w 105"/>
                <a:gd name="T23" fmla="*/ 4 h 102"/>
                <a:gd name="T24" fmla="*/ 7 w 105"/>
                <a:gd name="T25" fmla="*/ 4 h 102"/>
                <a:gd name="T26" fmla="*/ 4 w 105"/>
                <a:gd name="T27" fmla="*/ 0 h 102"/>
                <a:gd name="T28" fmla="*/ 0 w 105"/>
                <a:gd name="T29" fmla="*/ 0 h 102"/>
                <a:gd name="T30" fmla="*/ 0 w 105"/>
                <a:gd name="T31" fmla="*/ 0 h 102"/>
                <a:gd name="T32" fmla="*/ 41 w 105"/>
                <a:gd name="T33" fmla="*/ 0 h 102"/>
                <a:gd name="T34" fmla="*/ 41 w 105"/>
                <a:gd name="T35" fmla="*/ 0 h 102"/>
                <a:gd name="T36" fmla="*/ 34 w 105"/>
                <a:gd name="T37" fmla="*/ 0 h 102"/>
                <a:gd name="T38" fmla="*/ 30 w 105"/>
                <a:gd name="T39" fmla="*/ 4 h 102"/>
                <a:gd name="T40" fmla="*/ 30 w 105"/>
                <a:gd name="T41" fmla="*/ 4 h 102"/>
                <a:gd name="T42" fmla="*/ 30 w 105"/>
                <a:gd name="T43" fmla="*/ 8 h 102"/>
                <a:gd name="T44" fmla="*/ 30 w 105"/>
                <a:gd name="T45" fmla="*/ 12 h 102"/>
                <a:gd name="T46" fmla="*/ 34 w 105"/>
                <a:gd name="T47" fmla="*/ 19 h 102"/>
                <a:gd name="T48" fmla="*/ 56 w 105"/>
                <a:gd name="T49" fmla="*/ 79 h 102"/>
                <a:gd name="T50" fmla="*/ 79 w 105"/>
                <a:gd name="T51" fmla="*/ 19 h 102"/>
                <a:gd name="T52" fmla="*/ 82 w 105"/>
                <a:gd name="T53" fmla="*/ 12 h 102"/>
                <a:gd name="T54" fmla="*/ 82 w 105"/>
                <a:gd name="T55" fmla="*/ 8 h 102"/>
                <a:gd name="T56" fmla="*/ 82 w 105"/>
                <a:gd name="T57" fmla="*/ 8 h 102"/>
                <a:gd name="T58" fmla="*/ 82 w 105"/>
                <a:gd name="T59" fmla="*/ 4 h 102"/>
                <a:gd name="T60" fmla="*/ 79 w 105"/>
                <a:gd name="T61" fmla="*/ 4 h 102"/>
                <a:gd name="T62" fmla="*/ 75 w 105"/>
                <a:gd name="T63" fmla="*/ 0 h 102"/>
                <a:gd name="T64" fmla="*/ 75 w 105"/>
                <a:gd name="T65" fmla="*/ 0 h 102"/>
                <a:gd name="T66" fmla="*/ 75 w 105"/>
                <a:gd name="T67" fmla="*/ 0 h 102"/>
                <a:gd name="T68" fmla="*/ 75 w 105"/>
                <a:gd name="T69" fmla="*/ 0 h 102"/>
                <a:gd name="T70" fmla="*/ 105 w 105"/>
                <a:gd name="T71" fmla="*/ 0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2"/>
                <a:gd name="T110" fmla="*/ 105 w 105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2">
                  <a:moveTo>
                    <a:pt x="105" y="0"/>
                  </a:moveTo>
                  <a:lnTo>
                    <a:pt x="105" y="0"/>
                  </a:lnTo>
                  <a:lnTo>
                    <a:pt x="97" y="4"/>
                  </a:lnTo>
                  <a:lnTo>
                    <a:pt x="94" y="12"/>
                  </a:lnTo>
                  <a:lnTo>
                    <a:pt x="90" y="15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4" y="19"/>
                  </a:lnTo>
                  <a:lnTo>
                    <a:pt x="56" y="79"/>
                  </a:lnTo>
                  <a:lnTo>
                    <a:pt x="79" y="19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9"/>
            <p:cNvSpPr>
              <a:spLocks noEditPoints="1"/>
            </p:cNvSpPr>
            <p:nvPr/>
          </p:nvSpPr>
          <p:spPr bwMode="auto">
            <a:xfrm>
              <a:off x="2608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0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3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1 w 75"/>
                <a:gd name="T27" fmla="*/ 90 h 98"/>
                <a:gd name="T28" fmla="*/ 11 w 75"/>
                <a:gd name="T29" fmla="*/ 83 h 98"/>
                <a:gd name="T30" fmla="*/ 11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3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3 w 75"/>
                <a:gd name="T45" fmla="*/ 0 h 98"/>
                <a:gd name="T46" fmla="*/ 48 w 75"/>
                <a:gd name="T47" fmla="*/ 0 h 98"/>
                <a:gd name="T48" fmla="*/ 56 w 75"/>
                <a:gd name="T49" fmla="*/ 4 h 98"/>
                <a:gd name="T50" fmla="*/ 63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1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3 w 75"/>
                <a:gd name="T69" fmla="*/ 53 h 98"/>
                <a:gd name="T70" fmla="*/ 30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3 w 75"/>
                <a:gd name="T79" fmla="*/ 49 h 98"/>
                <a:gd name="T80" fmla="*/ 37 w 75"/>
                <a:gd name="T81" fmla="*/ 49 h 98"/>
                <a:gd name="T82" fmla="*/ 37 w 75"/>
                <a:gd name="T83" fmla="*/ 49 h 98"/>
                <a:gd name="T84" fmla="*/ 45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56 w 75"/>
                <a:gd name="T91" fmla="*/ 27 h 98"/>
                <a:gd name="T92" fmla="*/ 56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8 w 75"/>
                <a:gd name="T99" fmla="*/ 8 h 98"/>
                <a:gd name="T100" fmla="*/ 41 w 75"/>
                <a:gd name="T101" fmla="*/ 4 h 98"/>
                <a:gd name="T102" fmla="*/ 37 w 75"/>
                <a:gd name="T103" fmla="*/ 4 h 98"/>
                <a:gd name="T104" fmla="*/ 30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1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45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30"/>
            <p:cNvSpPr>
              <a:spLocks/>
            </p:cNvSpPr>
            <p:nvPr/>
          </p:nvSpPr>
          <p:spPr bwMode="auto">
            <a:xfrm>
              <a:off x="2694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2 w 41"/>
                <a:gd name="T7" fmla="*/ 120 h 135"/>
                <a:gd name="T8" fmla="*/ 11 w 41"/>
                <a:gd name="T9" fmla="*/ 108 h 135"/>
                <a:gd name="T10" fmla="*/ 4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0 w 41"/>
                <a:gd name="T31" fmla="*/ 7 h 135"/>
                <a:gd name="T32" fmla="*/ 26 w 41"/>
                <a:gd name="T33" fmla="*/ 15 h 135"/>
                <a:gd name="T34" fmla="*/ 19 w 41"/>
                <a:gd name="T35" fmla="*/ 26 h 135"/>
                <a:gd name="T36" fmla="*/ 15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5 w 41"/>
                <a:gd name="T45" fmla="*/ 93 h 135"/>
                <a:gd name="T46" fmla="*/ 19 w 41"/>
                <a:gd name="T47" fmla="*/ 101 h 135"/>
                <a:gd name="T48" fmla="*/ 22 w 41"/>
                <a:gd name="T49" fmla="*/ 108 h 135"/>
                <a:gd name="T50" fmla="*/ 22 w 41"/>
                <a:gd name="T51" fmla="*/ 116 h 135"/>
                <a:gd name="T52" fmla="*/ 26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2" y="120"/>
                  </a:lnTo>
                  <a:lnTo>
                    <a:pt x="11" y="108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26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9" y="101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31"/>
            <p:cNvSpPr>
              <a:spLocks noEditPoints="1"/>
            </p:cNvSpPr>
            <p:nvPr/>
          </p:nvSpPr>
          <p:spPr bwMode="auto">
            <a:xfrm>
              <a:off x="2743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0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0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0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1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0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2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0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2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2"/>
            <p:cNvSpPr>
              <a:spLocks/>
            </p:cNvSpPr>
            <p:nvPr/>
          </p:nvSpPr>
          <p:spPr bwMode="auto">
            <a:xfrm>
              <a:off x="2814" y="172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38 h 68"/>
                <a:gd name="T4" fmla="*/ 64 w 71"/>
                <a:gd name="T5" fmla="*/ 49 h 68"/>
                <a:gd name="T6" fmla="*/ 64 w 71"/>
                <a:gd name="T7" fmla="*/ 53 h 68"/>
                <a:gd name="T8" fmla="*/ 64 w 71"/>
                <a:gd name="T9" fmla="*/ 56 h 68"/>
                <a:gd name="T10" fmla="*/ 64 w 71"/>
                <a:gd name="T11" fmla="*/ 56 h 68"/>
                <a:gd name="T12" fmla="*/ 64 w 71"/>
                <a:gd name="T13" fmla="*/ 60 h 68"/>
                <a:gd name="T14" fmla="*/ 67 w 71"/>
                <a:gd name="T15" fmla="*/ 60 h 68"/>
                <a:gd name="T16" fmla="*/ 67 w 71"/>
                <a:gd name="T17" fmla="*/ 60 h 68"/>
                <a:gd name="T18" fmla="*/ 71 w 71"/>
                <a:gd name="T19" fmla="*/ 56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0 h 68"/>
                <a:gd name="T30" fmla="*/ 37 w 71"/>
                <a:gd name="T31" fmla="*/ 64 h 68"/>
                <a:gd name="T32" fmla="*/ 30 w 71"/>
                <a:gd name="T33" fmla="*/ 68 h 68"/>
                <a:gd name="T34" fmla="*/ 26 w 71"/>
                <a:gd name="T35" fmla="*/ 68 h 68"/>
                <a:gd name="T36" fmla="*/ 22 w 71"/>
                <a:gd name="T37" fmla="*/ 68 h 68"/>
                <a:gd name="T38" fmla="*/ 15 w 71"/>
                <a:gd name="T39" fmla="*/ 64 h 68"/>
                <a:gd name="T40" fmla="*/ 11 w 71"/>
                <a:gd name="T41" fmla="*/ 60 h 68"/>
                <a:gd name="T42" fmla="*/ 11 w 71"/>
                <a:gd name="T43" fmla="*/ 56 h 68"/>
                <a:gd name="T44" fmla="*/ 11 w 71"/>
                <a:gd name="T45" fmla="*/ 49 h 68"/>
                <a:gd name="T46" fmla="*/ 7 w 71"/>
                <a:gd name="T47" fmla="*/ 41 h 68"/>
                <a:gd name="T48" fmla="*/ 7 w 71"/>
                <a:gd name="T49" fmla="*/ 11 h 68"/>
                <a:gd name="T50" fmla="*/ 7 w 71"/>
                <a:gd name="T51" fmla="*/ 8 h 68"/>
                <a:gd name="T52" fmla="*/ 7 w 71"/>
                <a:gd name="T53" fmla="*/ 4 h 68"/>
                <a:gd name="T54" fmla="*/ 7 w 71"/>
                <a:gd name="T55" fmla="*/ 4 h 68"/>
                <a:gd name="T56" fmla="*/ 7 w 71"/>
                <a:gd name="T57" fmla="*/ 0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2 w 71"/>
                <a:gd name="T65" fmla="*/ 0 h 68"/>
                <a:gd name="T66" fmla="*/ 22 w 71"/>
                <a:gd name="T67" fmla="*/ 41 h 68"/>
                <a:gd name="T68" fmla="*/ 22 w 71"/>
                <a:gd name="T69" fmla="*/ 49 h 68"/>
                <a:gd name="T70" fmla="*/ 26 w 71"/>
                <a:gd name="T71" fmla="*/ 56 h 68"/>
                <a:gd name="T72" fmla="*/ 30 w 71"/>
                <a:gd name="T73" fmla="*/ 56 h 68"/>
                <a:gd name="T74" fmla="*/ 34 w 71"/>
                <a:gd name="T75" fmla="*/ 56 h 68"/>
                <a:gd name="T76" fmla="*/ 37 w 71"/>
                <a:gd name="T77" fmla="*/ 56 h 68"/>
                <a:gd name="T78" fmla="*/ 41 w 71"/>
                <a:gd name="T79" fmla="*/ 56 h 68"/>
                <a:gd name="T80" fmla="*/ 45 w 71"/>
                <a:gd name="T81" fmla="*/ 53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4 h 68"/>
                <a:gd name="T88" fmla="*/ 49 w 71"/>
                <a:gd name="T89" fmla="*/ 4 h 68"/>
                <a:gd name="T90" fmla="*/ 45 w 71"/>
                <a:gd name="T91" fmla="*/ 0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56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0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7" y="4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3"/>
            <p:cNvSpPr>
              <a:spLocks/>
            </p:cNvSpPr>
            <p:nvPr/>
          </p:nvSpPr>
          <p:spPr bwMode="auto">
            <a:xfrm>
              <a:off x="2889" y="1717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52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8 h 68"/>
                <a:gd name="T18" fmla="*/ 101 w 112"/>
                <a:gd name="T19" fmla="*/ 19 h 68"/>
                <a:gd name="T20" fmla="*/ 101 w 112"/>
                <a:gd name="T21" fmla="*/ 53 h 68"/>
                <a:gd name="T22" fmla="*/ 105 w 112"/>
                <a:gd name="T23" fmla="*/ 64 h 68"/>
                <a:gd name="T24" fmla="*/ 105 w 112"/>
                <a:gd name="T25" fmla="*/ 68 h 68"/>
                <a:gd name="T26" fmla="*/ 112 w 112"/>
                <a:gd name="T27" fmla="*/ 68 h 68"/>
                <a:gd name="T28" fmla="*/ 82 w 112"/>
                <a:gd name="T29" fmla="*/ 68 h 68"/>
                <a:gd name="T30" fmla="*/ 82 w 112"/>
                <a:gd name="T31" fmla="*/ 68 h 68"/>
                <a:gd name="T32" fmla="*/ 86 w 112"/>
                <a:gd name="T33" fmla="*/ 68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6 w 112"/>
                <a:gd name="T41" fmla="*/ 12 h 68"/>
                <a:gd name="T42" fmla="*/ 75 w 112"/>
                <a:gd name="T43" fmla="*/ 12 h 68"/>
                <a:gd name="T44" fmla="*/ 67 w 112"/>
                <a:gd name="T45" fmla="*/ 15 h 68"/>
                <a:gd name="T46" fmla="*/ 64 w 112"/>
                <a:gd name="T47" fmla="*/ 19 h 68"/>
                <a:gd name="T48" fmla="*/ 64 w 112"/>
                <a:gd name="T49" fmla="*/ 53 h 68"/>
                <a:gd name="T50" fmla="*/ 64 w 112"/>
                <a:gd name="T51" fmla="*/ 64 h 68"/>
                <a:gd name="T52" fmla="*/ 64 w 112"/>
                <a:gd name="T53" fmla="*/ 68 h 68"/>
                <a:gd name="T54" fmla="*/ 71 w 112"/>
                <a:gd name="T55" fmla="*/ 68 h 68"/>
                <a:gd name="T56" fmla="*/ 41 w 112"/>
                <a:gd name="T57" fmla="*/ 68 h 68"/>
                <a:gd name="T58" fmla="*/ 45 w 112"/>
                <a:gd name="T59" fmla="*/ 68 h 68"/>
                <a:gd name="T60" fmla="*/ 49 w 112"/>
                <a:gd name="T61" fmla="*/ 64 h 68"/>
                <a:gd name="T62" fmla="*/ 49 w 112"/>
                <a:gd name="T63" fmla="*/ 60 h 68"/>
                <a:gd name="T64" fmla="*/ 49 w 112"/>
                <a:gd name="T65" fmla="*/ 27 h 68"/>
                <a:gd name="T66" fmla="*/ 49 w 112"/>
                <a:gd name="T67" fmla="*/ 15 h 68"/>
                <a:gd name="T68" fmla="*/ 37 w 112"/>
                <a:gd name="T69" fmla="*/ 12 h 68"/>
                <a:gd name="T70" fmla="*/ 30 w 112"/>
                <a:gd name="T71" fmla="*/ 12 h 68"/>
                <a:gd name="T72" fmla="*/ 22 w 112"/>
                <a:gd name="T73" fmla="*/ 19 h 68"/>
                <a:gd name="T74" fmla="*/ 22 w 112"/>
                <a:gd name="T75" fmla="*/ 60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7 w 112"/>
                <a:gd name="T85" fmla="*/ 68 h 68"/>
                <a:gd name="T86" fmla="*/ 7 w 112"/>
                <a:gd name="T87" fmla="*/ 64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12 h 68"/>
                <a:gd name="T94" fmla="*/ 7 w 112"/>
                <a:gd name="T95" fmla="*/ 8 h 68"/>
                <a:gd name="T96" fmla="*/ 4 w 112"/>
                <a:gd name="T97" fmla="*/ 8 h 68"/>
                <a:gd name="T98" fmla="*/ 0 w 112"/>
                <a:gd name="T99" fmla="*/ 8 h 68"/>
                <a:gd name="T100" fmla="*/ 22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22" y="15"/>
                  </a:move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8"/>
                  </a:lnTo>
                  <a:lnTo>
                    <a:pt x="75" y="4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7" y="8"/>
                  </a:lnTo>
                  <a:lnTo>
                    <a:pt x="101" y="12"/>
                  </a:lnTo>
                  <a:lnTo>
                    <a:pt x="101" y="19"/>
                  </a:lnTo>
                  <a:lnTo>
                    <a:pt x="101" y="27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3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4"/>
            <p:cNvSpPr>
              <a:spLocks noEditPoints="1"/>
            </p:cNvSpPr>
            <p:nvPr/>
          </p:nvSpPr>
          <p:spPr bwMode="auto">
            <a:xfrm>
              <a:off x="3001" y="1717"/>
              <a:ext cx="76" cy="102"/>
            </a:xfrm>
            <a:custGeom>
              <a:avLst/>
              <a:gdLst>
                <a:gd name="T0" fmla="*/ 23 w 76"/>
                <a:gd name="T1" fmla="*/ 0 h 102"/>
                <a:gd name="T2" fmla="*/ 27 w 76"/>
                <a:gd name="T3" fmla="*/ 15 h 102"/>
                <a:gd name="T4" fmla="*/ 38 w 76"/>
                <a:gd name="T5" fmla="*/ 4 h 102"/>
                <a:gd name="T6" fmla="*/ 49 w 76"/>
                <a:gd name="T7" fmla="*/ 0 h 102"/>
                <a:gd name="T8" fmla="*/ 64 w 76"/>
                <a:gd name="T9" fmla="*/ 8 h 102"/>
                <a:gd name="T10" fmla="*/ 76 w 76"/>
                <a:gd name="T11" fmla="*/ 34 h 102"/>
                <a:gd name="T12" fmla="*/ 68 w 76"/>
                <a:gd name="T13" fmla="*/ 53 h 102"/>
                <a:gd name="T14" fmla="*/ 53 w 76"/>
                <a:gd name="T15" fmla="*/ 68 h 102"/>
                <a:gd name="T16" fmla="*/ 38 w 76"/>
                <a:gd name="T17" fmla="*/ 72 h 102"/>
                <a:gd name="T18" fmla="*/ 31 w 76"/>
                <a:gd name="T19" fmla="*/ 68 h 102"/>
                <a:gd name="T20" fmla="*/ 27 w 76"/>
                <a:gd name="T21" fmla="*/ 87 h 102"/>
                <a:gd name="T22" fmla="*/ 27 w 76"/>
                <a:gd name="T23" fmla="*/ 98 h 102"/>
                <a:gd name="T24" fmla="*/ 31 w 76"/>
                <a:gd name="T25" fmla="*/ 98 h 102"/>
                <a:gd name="T26" fmla="*/ 38 w 76"/>
                <a:gd name="T27" fmla="*/ 102 h 102"/>
                <a:gd name="T28" fmla="*/ 0 w 76"/>
                <a:gd name="T29" fmla="*/ 102 h 102"/>
                <a:gd name="T30" fmla="*/ 4 w 76"/>
                <a:gd name="T31" fmla="*/ 102 h 102"/>
                <a:gd name="T32" fmla="*/ 12 w 76"/>
                <a:gd name="T33" fmla="*/ 98 h 102"/>
                <a:gd name="T34" fmla="*/ 12 w 76"/>
                <a:gd name="T35" fmla="*/ 98 h 102"/>
                <a:gd name="T36" fmla="*/ 15 w 76"/>
                <a:gd name="T37" fmla="*/ 87 h 102"/>
                <a:gd name="T38" fmla="*/ 15 w 76"/>
                <a:gd name="T39" fmla="*/ 15 h 102"/>
                <a:gd name="T40" fmla="*/ 12 w 76"/>
                <a:gd name="T41" fmla="*/ 12 h 102"/>
                <a:gd name="T42" fmla="*/ 12 w 76"/>
                <a:gd name="T43" fmla="*/ 8 h 102"/>
                <a:gd name="T44" fmla="*/ 8 w 76"/>
                <a:gd name="T45" fmla="*/ 8 h 102"/>
                <a:gd name="T46" fmla="*/ 4 w 76"/>
                <a:gd name="T47" fmla="*/ 8 h 102"/>
                <a:gd name="T48" fmla="*/ 27 w 76"/>
                <a:gd name="T49" fmla="*/ 45 h 102"/>
                <a:gd name="T50" fmla="*/ 27 w 76"/>
                <a:gd name="T51" fmla="*/ 57 h 102"/>
                <a:gd name="T52" fmla="*/ 34 w 76"/>
                <a:gd name="T53" fmla="*/ 64 h 102"/>
                <a:gd name="T54" fmla="*/ 42 w 76"/>
                <a:gd name="T55" fmla="*/ 68 h 102"/>
                <a:gd name="T56" fmla="*/ 57 w 76"/>
                <a:gd name="T57" fmla="*/ 60 h 102"/>
                <a:gd name="T58" fmla="*/ 61 w 76"/>
                <a:gd name="T59" fmla="*/ 42 h 102"/>
                <a:gd name="T60" fmla="*/ 53 w 76"/>
                <a:gd name="T61" fmla="*/ 19 h 102"/>
                <a:gd name="T62" fmla="*/ 42 w 76"/>
                <a:gd name="T63" fmla="*/ 12 h 102"/>
                <a:gd name="T64" fmla="*/ 34 w 76"/>
                <a:gd name="T65" fmla="*/ 12 h 102"/>
                <a:gd name="T66" fmla="*/ 27 w 76"/>
                <a:gd name="T67" fmla="*/ 2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2"/>
                <a:gd name="T104" fmla="*/ 76 w 76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6" y="34"/>
                  </a:lnTo>
                  <a:lnTo>
                    <a:pt x="72" y="45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7" y="23"/>
                  </a:moveTo>
                  <a:lnTo>
                    <a:pt x="27" y="45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8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61" y="53"/>
                  </a:lnTo>
                  <a:lnTo>
                    <a:pt x="61" y="42"/>
                  </a:lnTo>
                  <a:lnTo>
                    <a:pt x="61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5"/>
            <p:cNvSpPr>
              <a:spLocks noEditPoints="1"/>
            </p:cNvSpPr>
            <p:nvPr/>
          </p:nvSpPr>
          <p:spPr bwMode="auto">
            <a:xfrm>
              <a:off x="3084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1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4 w 56"/>
                <a:gd name="T9" fmla="*/ 60 h 72"/>
                <a:gd name="T10" fmla="*/ 41 w 56"/>
                <a:gd name="T11" fmla="*/ 57 h 72"/>
                <a:gd name="T12" fmla="*/ 45 w 56"/>
                <a:gd name="T13" fmla="*/ 57 h 72"/>
                <a:gd name="T14" fmla="*/ 53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3 w 56"/>
                <a:gd name="T21" fmla="*/ 53 h 72"/>
                <a:gd name="T22" fmla="*/ 49 w 56"/>
                <a:gd name="T23" fmla="*/ 64 h 72"/>
                <a:gd name="T24" fmla="*/ 38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8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8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38 w 56"/>
                <a:gd name="T63" fmla="*/ 15 h 72"/>
                <a:gd name="T64" fmla="*/ 38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3 w 56"/>
                <a:gd name="T73" fmla="*/ 8 h 72"/>
                <a:gd name="T74" fmla="*/ 15 w 56"/>
                <a:gd name="T75" fmla="*/ 12 h 72"/>
                <a:gd name="T76" fmla="*/ 11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1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3" y="53"/>
                  </a:lnTo>
                  <a:lnTo>
                    <a:pt x="49" y="64"/>
                  </a:lnTo>
                  <a:lnTo>
                    <a:pt x="38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36"/>
            <p:cNvSpPr>
              <a:spLocks noEditPoints="1"/>
            </p:cNvSpPr>
            <p:nvPr/>
          </p:nvSpPr>
          <p:spPr bwMode="auto">
            <a:xfrm>
              <a:off x="3152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3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3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3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3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3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7"/>
            <p:cNvSpPr>
              <a:spLocks/>
            </p:cNvSpPr>
            <p:nvPr/>
          </p:nvSpPr>
          <p:spPr bwMode="auto">
            <a:xfrm>
              <a:off x="3227" y="168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5 w 37"/>
                <a:gd name="T7" fmla="*/ 11 h 135"/>
                <a:gd name="T8" fmla="*/ 26 w 37"/>
                <a:gd name="T9" fmla="*/ 22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3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27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3 h 135"/>
                <a:gd name="T32" fmla="*/ 15 w 37"/>
                <a:gd name="T33" fmla="*/ 116 h 135"/>
                <a:gd name="T34" fmla="*/ 18 w 37"/>
                <a:gd name="T35" fmla="*/ 108 h 135"/>
                <a:gd name="T36" fmla="*/ 22 w 37"/>
                <a:gd name="T37" fmla="*/ 97 h 135"/>
                <a:gd name="T38" fmla="*/ 22 w 37"/>
                <a:gd name="T39" fmla="*/ 82 h 135"/>
                <a:gd name="T40" fmla="*/ 26 w 37"/>
                <a:gd name="T41" fmla="*/ 67 h 135"/>
                <a:gd name="T42" fmla="*/ 22 w 37"/>
                <a:gd name="T43" fmla="*/ 52 h 135"/>
                <a:gd name="T44" fmla="*/ 22 w 37"/>
                <a:gd name="T45" fmla="*/ 41 h 135"/>
                <a:gd name="T46" fmla="*/ 18 w 37"/>
                <a:gd name="T47" fmla="*/ 33 h 135"/>
                <a:gd name="T48" fmla="*/ 18 w 37"/>
                <a:gd name="T49" fmla="*/ 26 h 135"/>
                <a:gd name="T50" fmla="*/ 15 w 37"/>
                <a:gd name="T51" fmla="*/ 18 h 135"/>
                <a:gd name="T52" fmla="*/ 11 w 37"/>
                <a:gd name="T53" fmla="*/ 15 h 135"/>
                <a:gd name="T54" fmla="*/ 3 w 37"/>
                <a:gd name="T55" fmla="*/ 7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3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3"/>
                  </a:lnTo>
                  <a:lnTo>
                    <a:pt x="15" y="116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2" y="82"/>
                  </a:lnTo>
                  <a:lnTo>
                    <a:pt x="26" y="67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8"/>
            <p:cNvSpPr>
              <a:spLocks/>
            </p:cNvSpPr>
            <p:nvPr/>
          </p:nvSpPr>
          <p:spPr bwMode="auto">
            <a:xfrm>
              <a:off x="567" y="2048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7 h 101"/>
                <a:gd name="T10" fmla="*/ 86 w 109"/>
                <a:gd name="T11" fmla="*/ 3 h 101"/>
                <a:gd name="T12" fmla="*/ 82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1 w 109"/>
                <a:gd name="T27" fmla="*/ 0 h 101"/>
                <a:gd name="T28" fmla="*/ 97 w 109"/>
                <a:gd name="T29" fmla="*/ 3 h 101"/>
                <a:gd name="T30" fmla="*/ 94 w 109"/>
                <a:gd name="T31" fmla="*/ 7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0 h 101"/>
                <a:gd name="T44" fmla="*/ 30 w 109"/>
                <a:gd name="T45" fmla="*/ 93 h 101"/>
                <a:gd name="T46" fmla="*/ 30 w 109"/>
                <a:gd name="T47" fmla="*/ 97 h 101"/>
                <a:gd name="T48" fmla="*/ 37 w 109"/>
                <a:gd name="T49" fmla="*/ 97 h 101"/>
                <a:gd name="T50" fmla="*/ 41 w 109"/>
                <a:gd name="T51" fmla="*/ 97 h 101"/>
                <a:gd name="T52" fmla="*/ 41 w 109"/>
                <a:gd name="T53" fmla="*/ 97 h 101"/>
                <a:gd name="T54" fmla="*/ 7 w 109"/>
                <a:gd name="T55" fmla="*/ 97 h 101"/>
                <a:gd name="T56" fmla="*/ 7 w 109"/>
                <a:gd name="T57" fmla="*/ 97 h 101"/>
                <a:gd name="T58" fmla="*/ 11 w 109"/>
                <a:gd name="T59" fmla="*/ 97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7 h 101"/>
                <a:gd name="T72" fmla="*/ 15 w 109"/>
                <a:gd name="T73" fmla="*/ 7 h 101"/>
                <a:gd name="T74" fmla="*/ 11 w 109"/>
                <a:gd name="T75" fmla="*/ 3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9"/>
            <p:cNvSpPr>
              <a:spLocks/>
            </p:cNvSpPr>
            <p:nvPr/>
          </p:nvSpPr>
          <p:spPr bwMode="auto">
            <a:xfrm>
              <a:off x="676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97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40"/>
            <p:cNvSpPr>
              <a:spLocks/>
            </p:cNvSpPr>
            <p:nvPr/>
          </p:nvSpPr>
          <p:spPr bwMode="auto">
            <a:xfrm>
              <a:off x="796" y="2044"/>
              <a:ext cx="63" cy="105"/>
            </a:xfrm>
            <a:custGeom>
              <a:avLst/>
              <a:gdLst>
                <a:gd name="T0" fmla="*/ 60 w 63"/>
                <a:gd name="T1" fmla="*/ 37 h 105"/>
                <a:gd name="T2" fmla="*/ 56 w 63"/>
                <a:gd name="T3" fmla="*/ 26 h 105"/>
                <a:gd name="T4" fmla="*/ 48 w 63"/>
                <a:gd name="T5" fmla="*/ 15 h 105"/>
                <a:gd name="T6" fmla="*/ 37 w 63"/>
                <a:gd name="T7" fmla="*/ 7 h 105"/>
                <a:gd name="T8" fmla="*/ 22 w 63"/>
                <a:gd name="T9" fmla="*/ 7 h 105"/>
                <a:gd name="T10" fmla="*/ 11 w 63"/>
                <a:gd name="T11" fmla="*/ 15 h 105"/>
                <a:gd name="T12" fmla="*/ 11 w 63"/>
                <a:gd name="T13" fmla="*/ 26 h 105"/>
                <a:gd name="T14" fmla="*/ 18 w 63"/>
                <a:gd name="T15" fmla="*/ 34 h 105"/>
                <a:gd name="T16" fmla="*/ 37 w 63"/>
                <a:gd name="T17" fmla="*/ 45 h 105"/>
                <a:gd name="T18" fmla="*/ 56 w 63"/>
                <a:gd name="T19" fmla="*/ 56 h 105"/>
                <a:gd name="T20" fmla="*/ 63 w 63"/>
                <a:gd name="T21" fmla="*/ 67 h 105"/>
                <a:gd name="T22" fmla="*/ 63 w 63"/>
                <a:gd name="T23" fmla="*/ 79 h 105"/>
                <a:gd name="T24" fmla="*/ 56 w 63"/>
                <a:gd name="T25" fmla="*/ 97 h 105"/>
                <a:gd name="T26" fmla="*/ 33 w 63"/>
                <a:gd name="T27" fmla="*/ 105 h 105"/>
                <a:gd name="T28" fmla="*/ 26 w 63"/>
                <a:gd name="T29" fmla="*/ 105 h 105"/>
                <a:gd name="T30" fmla="*/ 15 w 63"/>
                <a:gd name="T31" fmla="*/ 101 h 105"/>
                <a:gd name="T32" fmla="*/ 7 w 63"/>
                <a:gd name="T33" fmla="*/ 97 h 105"/>
                <a:gd name="T34" fmla="*/ 3 w 63"/>
                <a:gd name="T35" fmla="*/ 101 h 105"/>
                <a:gd name="T36" fmla="*/ 3 w 63"/>
                <a:gd name="T37" fmla="*/ 105 h 105"/>
                <a:gd name="T38" fmla="*/ 0 w 63"/>
                <a:gd name="T39" fmla="*/ 71 h 105"/>
                <a:gd name="T40" fmla="*/ 3 w 63"/>
                <a:gd name="T41" fmla="*/ 79 h 105"/>
                <a:gd name="T42" fmla="*/ 11 w 63"/>
                <a:gd name="T43" fmla="*/ 94 h 105"/>
                <a:gd name="T44" fmla="*/ 26 w 63"/>
                <a:gd name="T45" fmla="*/ 97 h 105"/>
                <a:gd name="T46" fmla="*/ 41 w 63"/>
                <a:gd name="T47" fmla="*/ 97 h 105"/>
                <a:gd name="T48" fmla="*/ 52 w 63"/>
                <a:gd name="T49" fmla="*/ 90 h 105"/>
                <a:gd name="T50" fmla="*/ 52 w 63"/>
                <a:gd name="T51" fmla="*/ 79 h 105"/>
                <a:gd name="T52" fmla="*/ 48 w 63"/>
                <a:gd name="T53" fmla="*/ 71 h 105"/>
                <a:gd name="T54" fmla="*/ 37 w 63"/>
                <a:gd name="T55" fmla="*/ 67 h 105"/>
                <a:gd name="T56" fmla="*/ 18 w 63"/>
                <a:gd name="T57" fmla="*/ 52 h 105"/>
                <a:gd name="T58" fmla="*/ 3 w 63"/>
                <a:gd name="T59" fmla="*/ 45 h 105"/>
                <a:gd name="T60" fmla="*/ 0 w 63"/>
                <a:gd name="T61" fmla="*/ 34 h 105"/>
                <a:gd name="T62" fmla="*/ 0 w 63"/>
                <a:gd name="T63" fmla="*/ 19 h 105"/>
                <a:gd name="T64" fmla="*/ 18 w 63"/>
                <a:gd name="T65" fmla="*/ 4 h 105"/>
                <a:gd name="T66" fmla="*/ 37 w 63"/>
                <a:gd name="T67" fmla="*/ 4 h 105"/>
                <a:gd name="T68" fmla="*/ 48 w 63"/>
                <a:gd name="T69" fmla="*/ 7 h 105"/>
                <a:gd name="T70" fmla="*/ 52 w 63"/>
                <a:gd name="T71" fmla="*/ 7 h 105"/>
                <a:gd name="T72" fmla="*/ 56 w 63"/>
                <a:gd name="T73" fmla="*/ 4 h 105"/>
                <a:gd name="T74" fmla="*/ 60 w 6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05"/>
                <a:gd name="T116" fmla="*/ 63 w 63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05">
                  <a:moveTo>
                    <a:pt x="60" y="0"/>
                  </a:moveTo>
                  <a:lnTo>
                    <a:pt x="60" y="37"/>
                  </a:lnTo>
                  <a:lnTo>
                    <a:pt x="56" y="37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8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5" y="30"/>
                  </a:lnTo>
                  <a:lnTo>
                    <a:pt x="18" y="34"/>
                  </a:lnTo>
                  <a:lnTo>
                    <a:pt x="26" y="37"/>
                  </a:lnTo>
                  <a:lnTo>
                    <a:pt x="37" y="45"/>
                  </a:lnTo>
                  <a:lnTo>
                    <a:pt x="48" y="52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3" y="79"/>
                  </a:lnTo>
                  <a:lnTo>
                    <a:pt x="63" y="86"/>
                  </a:lnTo>
                  <a:lnTo>
                    <a:pt x="56" y="97"/>
                  </a:lnTo>
                  <a:lnTo>
                    <a:pt x="45" y="101"/>
                  </a:lnTo>
                  <a:lnTo>
                    <a:pt x="33" y="105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7" y="86"/>
                  </a:lnTo>
                  <a:lnTo>
                    <a:pt x="11" y="94"/>
                  </a:lnTo>
                  <a:lnTo>
                    <a:pt x="18" y="97"/>
                  </a:lnTo>
                  <a:lnTo>
                    <a:pt x="26" y="97"/>
                  </a:lnTo>
                  <a:lnTo>
                    <a:pt x="33" y="101"/>
                  </a:lnTo>
                  <a:lnTo>
                    <a:pt x="41" y="97"/>
                  </a:lnTo>
                  <a:lnTo>
                    <a:pt x="45" y="94"/>
                  </a:lnTo>
                  <a:lnTo>
                    <a:pt x="52" y="90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41"/>
            <p:cNvSpPr>
              <a:spLocks/>
            </p:cNvSpPr>
            <p:nvPr/>
          </p:nvSpPr>
          <p:spPr bwMode="auto">
            <a:xfrm>
              <a:off x="874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42"/>
            <p:cNvSpPr>
              <a:spLocks/>
            </p:cNvSpPr>
            <p:nvPr/>
          </p:nvSpPr>
          <p:spPr bwMode="auto">
            <a:xfrm>
              <a:off x="919" y="208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27 w 109"/>
                <a:gd name="T3" fmla="*/ 0 h 68"/>
                <a:gd name="T4" fmla="*/ 27 w 109"/>
                <a:gd name="T5" fmla="*/ 0 h 68"/>
                <a:gd name="T6" fmla="*/ 27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2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5 w 109"/>
                <a:gd name="T25" fmla="*/ 4 h 68"/>
                <a:gd name="T26" fmla="*/ 45 w 109"/>
                <a:gd name="T27" fmla="*/ 0 h 68"/>
                <a:gd name="T28" fmla="*/ 42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68 w 109"/>
                <a:gd name="T35" fmla="*/ 0 h 68"/>
                <a:gd name="T36" fmla="*/ 68 w 109"/>
                <a:gd name="T37" fmla="*/ 0 h 68"/>
                <a:gd name="T38" fmla="*/ 64 w 109"/>
                <a:gd name="T39" fmla="*/ 0 h 68"/>
                <a:gd name="T40" fmla="*/ 64 w 109"/>
                <a:gd name="T41" fmla="*/ 4 h 68"/>
                <a:gd name="T42" fmla="*/ 60 w 109"/>
                <a:gd name="T43" fmla="*/ 4 h 68"/>
                <a:gd name="T44" fmla="*/ 60 w 109"/>
                <a:gd name="T45" fmla="*/ 8 h 68"/>
                <a:gd name="T46" fmla="*/ 60 w 109"/>
                <a:gd name="T47" fmla="*/ 8 h 68"/>
                <a:gd name="T48" fmla="*/ 64 w 109"/>
                <a:gd name="T49" fmla="*/ 12 h 68"/>
                <a:gd name="T50" fmla="*/ 79 w 109"/>
                <a:gd name="T51" fmla="*/ 49 h 68"/>
                <a:gd name="T52" fmla="*/ 94 w 109"/>
                <a:gd name="T53" fmla="*/ 12 h 68"/>
                <a:gd name="T54" fmla="*/ 94 w 109"/>
                <a:gd name="T55" fmla="*/ 8 h 68"/>
                <a:gd name="T56" fmla="*/ 98 w 109"/>
                <a:gd name="T57" fmla="*/ 4 h 68"/>
                <a:gd name="T58" fmla="*/ 94 w 109"/>
                <a:gd name="T59" fmla="*/ 4 h 68"/>
                <a:gd name="T60" fmla="*/ 94 w 109"/>
                <a:gd name="T61" fmla="*/ 0 h 68"/>
                <a:gd name="T62" fmla="*/ 90 w 109"/>
                <a:gd name="T63" fmla="*/ 0 h 68"/>
                <a:gd name="T64" fmla="*/ 87 w 109"/>
                <a:gd name="T65" fmla="*/ 0 h 68"/>
                <a:gd name="T66" fmla="*/ 87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2 w 109"/>
                <a:gd name="T73" fmla="*/ 4 h 68"/>
                <a:gd name="T74" fmla="*/ 98 w 109"/>
                <a:gd name="T75" fmla="*/ 12 h 68"/>
                <a:gd name="T76" fmla="*/ 79 w 109"/>
                <a:gd name="T77" fmla="*/ 68 h 68"/>
                <a:gd name="T78" fmla="*/ 75 w 109"/>
                <a:gd name="T79" fmla="*/ 68 h 68"/>
                <a:gd name="T80" fmla="*/ 57 w 109"/>
                <a:gd name="T81" fmla="*/ 23 h 68"/>
                <a:gd name="T82" fmla="*/ 34 w 109"/>
                <a:gd name="T83" fmla="*/ 68 h 68"/>
                <a:gd name="T84" fmla="*/ 30 w 109"/>
                <a:gd name="T85" fmla="*/ 68 h 68"/>
                <a:gd name="T86" fmla="*/ 12 w 109"/>
                <a:gd name="T87" fmla="*/ 12 h 68"/>
                <a:gd name="T88" fmla="*/ 8 w 109"/>
                <a:gd name="T89" fmla="*/ 8 h 68"/>
                <a:gd name="T90" fmla="*/ 4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7" y="23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43"/>
            <p:cNvSpPr>
              <a:spLocks noEditPoints="1"/>
            </p:cNvSpPr>
            <p:nvPr/>
          </p:nvSpPr>
          <p:spPr bwMode="auto">
            <a:xfrm>
              <a:off x="1028" y="2078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1 w 64"/>
                <a:gd name="T3" fmla="*/ 0 h 71"/>
                <a:gd name="T4" fmla="*/ 49 w 64"/>
                <a:gd name="T5" fmla="*/ 3 h 71"/>
                <a:gd name="T6" fmla="*/ 56 w 64"/>
                <a:gd name="T7" fmla="*/ 11 h 71"/>
                <a:gd name="T8" fmla="*/ 64 w 64"/>
                <a:gd name="T9" fmla="*/ 22 h 71"/>
                <a:gd name="T10" fmla="*/ 64 w 64"/>
                <a:gd name="T11" fmla="*/ 33 h 71"/>
                <a:gd name="T12" fmla="*/ 64 w 64"/>
                <a:gd name="T13" fmla="*/ 45 h 71"/>
                <a:gd name="T14" fmla="*/ 60 w 64"/>
                <a:gd name="T15" fmla="*/ 52 h 71"/>
                <a:gd name="T16" fmla="*/ 56 w 64"/>
                <a:gd name="T17" fmla="*/ 60 h 71"/>
                <a:gd name="T18" fmla="*/ 49 w 64"/>
                <a:gd name="T19" fmla="*/ 67 h 71"/>
                <a:gd name="T20" fmla="*/ 41 w 64"/>
                <a:gd name="T21" fmla="*/ 71 h 71"/>
                <a:gd name="T22" fmla="*/ 34 w 64"/>
                <a:gd name="T23" fmla="*/ 71 h 71"/>
                <a:gd name="T24" fmla="*/ 23 w 64"/>
                <a:gd name="T25" fmla="*/ 71 h 71"/>
                <a:gd name="T26" fmla="*/ 15 w 64"/>
                <a:gd name="T27" fmla="*/ 63 h 71"/>
                <a:gd name="T28" fmla="*/ 8 w 64"/>
                <a:gd name="T29" fmla="*/ 60 h 71"/>
                <a:gd name="T30" fmla="*/ 4 w 64"/>
                <a:gd name="T31" fmla="*/ 48 h 71"/>
                <a:gd name="T32" fmla="*/ 0 w 64"/>
                <a:gd name="T33" fmla="*/ 37 h 71"/>
                <a:gd name="T34" fmla="*/ 0 w 64"/>
                <a:gd name="T35" fmla="*/ 26 h 71"/>
                <a:gd name="T36" fmla="*/ 4 w 64"/>
                <a:gd name="T37" fmla="*/ 18 h 71"/>
                <a:gd name="T38" fmla="*/ 11 w 64"/>
                <a:gd name="T39" fmla="*/ 11 h 71"/>
                <a:gd name="T40" fmla="*/ 19 w 64"/>
                <a:gd name="T41" fmla="*/ 3 h 71"/>
                <a:gd name="T42" fmla="*/ 26 w 64"/>
                <a:gd name="T43" fmla="*/ 0 h 71"/>
                <a:gd name="T44" fmla="*/ 34 w 64"/>
                <a:gd name="T45" fmla="*/ 0 h 71"/>
                <a:gd name="T46" fmla="*/ 30 w 64"/>
                <a:gd name="T47" fmla="*/ 3 h 71"/>
                <a:gd name="T48" fmla="*/ 26 w 64"/>
                <a:gd name="T49" fmla="*/ 7 h 71"/>
                <a:gd name="T50" fmla="*/ 23 w 64"/>
                <a:gd name="T51" fmla="*/ 7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2 h 71"/>
                <a:gd name="T58" fmla="*/ 15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6 w 64"/>
                <a:gd name="T65" fmla="*/ 63 h 71"/>
                <a:gd name="T66" fmla="*/ 34 w 64"/>
                <a:gd name="T67" fmla="*/ 67 h 71"/>
                <a:gd name="T68" fmla="*/ 41 w 64"/>
                <a:gd name="T69" fmla="*/ 63 h 71"/>
                <a:gd name="T70" fmla="*/ 49 w 64"/>
                <a:gd name="T71" fmla="*/ 60 h 71"/>
                <a:gd name="T72" fmla="*/ 53 w 64"/>
                <a:gd name="T73" fmla="*/ 52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8 h 71"/>
                <a:gd name="T80" fmla="*/ 45 w 64"/>
                <a:gd name="T81" fmla="*/ 11 h 71"/>
                <a:gd name="T82" fmla="*/ 38 w 64"/>
                <a:gd name="T83" fmla="*/ 7 h 71"/>
                <a:gd name="T84" fmla="*/ 30 w 64"/>
                <a:gd name="T85" fmla="*/ 3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1" y="0"/>
                  </a:lnTo>
                  <a:lnTo>
                    <a:pt x="49" y="3"/>
                  </a:lnTo>
                  <a:lnTo>
                    <a:pt x="56" y="11"/>
                  </a:lnTo>
                  <a:lnTo>
                    <a:pt x="64" y="22"/>
                  </a:lnTo>
                  <a:lnTo>
                    <a:pt x="64" y="33"/>
                  </a:lnTo>
                  <a:lnTo>
                    <a:pt x="64" y="45"/>
                  </a:lnTo>
                  <a:lnTo>
                    <a:pt x="60" y="52"/>
                  </a:lnTo>
                  <a:lnTo>
                    <a:pt x="56" y="60"/>
                  </a:lnTo>
                  <a:lnTo>
                    <a:pt x="49" y="67"/>
                  </a:lnTo>
                  <a:lnTo>
                    <a:pt x="41" y="71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5" y="63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6" y="63"/>
                  </a:lnTo>
                  <a:lnTo>
                    <a:pt x="34" y="67"/>
                  </a:lnTo>
                  <a:lnTo>
                    <a:pt x="41" y="63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8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44"/>
            <p:cNvSpPr>
              <a:spLocks/>
            </p:cNvSpPr>
            <p:nvPr/>
          </p:nvSpPr>
          <p:spPr bwMode="auto">
            <a:xfrm>
              <a:off x="1099" y="2078"/>
              <a:ext cx="49" cy="67"/>
            </a:xfrm>
            <a:custGeom>
              <a:avLst/>
              <a:gdLst>
                <a:gd name="T0" fmla="*/ 23 w 49"/>
                <a:gd name="T1" fmla="*/ 0 h 67"/>
                <a:gd name="T2" fmla="*/ 23 w 49"/>
                <a:gd name="T3" fmla="*/ 18 h 67"/>
                <a:gd name="T4" fmla="*/ 30 w 49"/>
                <a:gd name="T5" fmla="*/ 7 h 67"/>
                <a:gd name="T6" fmla="*/ 34 w 49"/>
                <a:gd name="T7" fmla="*/ 3 h 67"/>
                <a:gd name="T8" fmla="*/ 42 w 49"/>
                <a:gd name="T9" fmla="*/ 0 h 67"/>
                <a:gd name="T10" fmla="*/ 46 w 49"/>
                <a:gd name="T11" fmla="*/ 0 h 67"/>
                <a:gd name="T12" fmla="*/ 49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6 w 49"/>
                <a:gd name="T23" fmla="*/ 18 h 67"/>
                <a:gd name="T24" fmla="*/ 46 w 49"/>
                <a:gd name="T25" fmla="*/ 18 h 67"/>
                <a:gd name="T26" fmla="*/ 42 w 49"/>
                <a:gd name="T27" fmla="*/ 15 h 67"/>
                <a:gd name="T28" fmla="*/ 38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7 w 49"/>
                <a:gd name="T39" fmla="*/ 18 h 67"/>
                <a:gd name="T40" fmla="*/ 23 w 49"/>
                <a:gd name="T41" fmla="*/ 22 h 67"/>
                <a:gd name="T42" fmla="*/ 23 w 49"/>
                <a:gd name="T43" fmla="*/ 52 h 67"/>
                <a:gd name="T44" fmla="*/ 23 w 49"/>
                <a:gd name="T45" fmla="*/ 60 h 67"/>
                <a:gd name="T46" fmla="*/ 27 w 49"/>
                <a:gd name="T47" fmla="*/ 63 h 67"/>
                <a:gd name="T48" fmla="*/ 27 w 49"/>
                <a:gd name="T49" fmla="*/ 63 h 67"/>
                <a:gd name="T50" fmla="*/ 30 w 49"/>
                <a:gd name="T51" fmla="*/ 67 h 67"/>
                <a:gd name="T52" fmla="*/ 30 w 49"/>
                <a:gd name="T53" fmla="*/ 67 h 67"/>
                <a:gd name="T54" fmla="*/ 38 w 49"/>
                <a:gd name="T55" fmla="*/ 67 h 67"/>
                <a:gd name="T56" fmla="*/ 38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8 w 49"/>
                <a:gd name="T65" fmla="*/ 67 h 67"/>
                <a:gd name="T66" fmla="*/ 12 w 49"/>
                <a:gd name="T67" fmla="*/ 63 h 67"/>
                <a:gd name="T68" fmla="*/ 12 w 49"/>
                <a:gd name="T69" fmla="*/ 60 h 67"/>
                <a:gd name="T70" fmla="*/ 12 w 49"/>
                <a:gd name="T71" fmla="*/ 60 h 67"/>
                <a:gd name="T72" fmla="*/ 12 w 49"/>
                <a:gd name="T73" fmla="*/ 52 h 67"/>
                <a:gd name="T74" fmla="*/ 12 w 49"/>
                <a:gd name="T75" fmla="*/ 30 h 67"/>
                <a:gd name="T76" fmla="*/ 12 w 49"/>
                <a:gd name="T77" fmla="*/ 18 h 67"/>
                <a:gd name="T78" fmla="*/ 12 w 49"/>
                <a:gd name="T79" fmla="*/ 15 h 67"/>
                <a:gd name="T80" fmla="*/ 12 w 49"/>
                <a:gd name="T81" fmla="*/ 11 h 67"/>
                <a:gd name="T82" fmla="*/ 8 w 49"/>
                <a:gd name="T83" fmla="*/ 11 h 67"/>
                <a:gd name="T84" fmla="*/ 8 w 49"/>
                <a:gd name="T85" fmla="*/ 7 h 67"/>
                <a:gd name="T86" fmla="*/ 8 w 49"/>
                <a:gd name="T87" fmla="*/ 7 h 67"/>
                <a:gd name="T88" fmla="*/ 4 w 49"/>
                <a:gd name="T89" fmla="*/ 7 h 67"/>
                <a:gd name="T90" fmla="*/ 4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3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3" y="0"/>
                  </a:moveTo>
                  <a:lnTo>
                    <a:pt x="23" y="18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7" y="63"/>
                  </a:lnTo>
                  <a:lnTo>
                    <a:pt x="30" y="67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45"/>
            <p:cNvSpPr>
              <a:spLocks/>
            </p:cNvSpPr>
            <p:nvPr/>
          </p:nvSpPr>
          <p:spPr bwMode="auto">
            <a:xfrm>
              <a:off x="1152" y="2044"/>
              <a:ext cx="71" cy="101"/>
            </a:xfrm>
            <a:custGeom>
              <a:avLst/>
              <a:gdLst>
                <a:gd name="T0" fmla="*/ 23 w 71"/>
                <a:gd name="T1" fmla="*/ 64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1 w 71"/>
                <a:gd name="T9" fmla="*/ 37 h 101"/>
                <a:gd name="T10" fmla="*/ 41 w 71"/>
                <a:gd name="T11" fmla="*/ 37 h 101"/>
                <a:gd name="T12" fmla="*/ 68 w 71"/>
                <a:gd name="T13" fmla="*/ 37 h 101"/>
                <a:gd name="T14" fmla="*/ 60 w 71"/>
                <a:gd name="T15" fmla="*/ 37 h 101"/>
                <a:gd name="T16" fmla="*/ 53 w 71"/>
                <a:gd name="T17" fmla="*/ 45 h 101"/>
                <a:gd name="T18" fmla="*/ 53 w 71"/>
                <a:gd name="T19" fmla="*/ 82 h 101"/>
                <a:gd name="T20" fmla="*/ 60 w 71"/>
                <a:gd name="T21" fmla="*/ 94 h 101"/>
                <a:gd name="T22" fmla="*/ 68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1 w 71"/>
                <a:gd name="T29" fmla="*/ 101 h 101"/>
                <a:gd name="T30" fmla="*/ 45 w 71"/>
                <a:gd name="T31" fmla="*/ 97 h 101"/>
                <a:gd name="T32" fmla="*/ 45 w 71"/>
                <a:gd name="T33" fmla="*/ 94 h 101"/>
                <a:gd name="T34" fmla="*/ 23 w 71"/>
                <a:gd name="T35" fmla="*/ 64 h 101"/>
                <a:gd name="T36" fmla="*/ 23 w 71"/>
                <a:gd name="T37" fmla="*/ 94 h 101"/>
                <a:gd name="T38" fmla="*/ 23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4 w 71"/>
                <a:gd name="T47" fmla="*/ 101 h 101"/>
                <a:gd name="T48" fmla="*/ 8 w 71"/>
                <a:gd name="T49" fmla="*/ 97 h 101"/>
                <a:gd name="T50" fmla="*/ 8 w 71"/>
                <a:gd name="T51" fmla="*/ 86 h 101"/>
                <a:gd name="T52" fmla="*/ 8 w 71"/>
                <a:gd name="T53" fmla="*/ 15 h 101"/>
                <a:gd name="T54" fmla="*/ 8 w 71"/>
                <a:gd name="T55" fmla="*/ 7 h 101"/>
                <a:gd name="T56" fmla="*/ 4 w 71"/>
                <a:gd name="T57" fmla="*/ 7 h 101"/>
                <a:gd name="T58" fmla="*/ 4 w 71"/>
                <a:gd name="T59" fmla="*/ 7 h 101"/>
                <a:gd name="T60" fmla="*/ 0 w 71"/>
                <a:gd name="T61" fmla="*/ 7 h 101"/>
                <a:gd name="T62" fmla="*/ 23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3" y="0"/>
                  </a:moveTo>
                  <a:lnTo>
                    <a:pt x="23" y="64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68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3" y="45"/>
                  </a:lnTo>
                  <a:lnTo>
                    <a:pt x="34" y="60"/>
                  </a:lnTo>
                  <a:lnTo>
                    <a:pt x="53" y="82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8" y="26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46"/>
            <p:cNvSpPr>
              <a:spLocks noEditPoints="1"/>
            </p:cNvSpPr>
            <p:nvPr/>
          </p:nvSpPr>
          <p:spPr bwMode="auto">
            <a:xfrm>
              <a:off x="1227" y="2078"/>
              <a:ext cx="56" cy="71"/>
            </a:xfrm>
            <a:custGeom>
              <a:avLst/>
              <a:gdLst>
                <a:gd name="T0" fmla="*/ 11 w 56"/>
                <a:gd name="T1" fmla="*/ 26 h 71"/>
                <a:gd name="T2" fmla="*/ 11 w 56"/>
                <a:gd name="T3" fmla="*/ 41 h 71"/>
                <a:gd name="T4" fmla="*/ 19 w 56"/>
                <a:gd name="T5" fmla="*/ 48 h 71"/>
                <a:gd name="T6" fmla="*/ 26 w 56"/>
                <a:gd name="T7" fmla="*/ 56 h 71"/>
                <a:gd name="T8" fmla="*/ 34 w 56"/>
                <a:gd name="T9" fmla="*/ 60 h 71"/>
                <a:gd name="T10" fmla="*/ 41 w 56"/>
                <a:gd name="T11" fmla="*/ 56 h 71"/>
                <a:gd name="T12" fmla="*/ 45 w 56"/>
                <a:gd name="T13" fmla="*/ 56 h 71"/>
                <a:gd name="T14" fmla="*/ 53 w 56"/>
                <a:gd name="T15" fmla="*/ 48 h 71"/>
                <a:gd name="T16" fmla="*/ 56 w 56"/>
                <a:gd name="T17" fmla="*/ 41 h 71"/>
                <a:gd name="T18" fmla="*/ 56 w 56"/>
                <a:gd name="T19" fmla="*/ 45 h 71"/>
                <a:gd name="T20" fmla="*/ 53 w 56"/>
                <a:gd name="T21" fmla="*/ 52 h 71"/>
                <a:gd name="T22" fmla="*/ 49 w 56"/>
                <a:gd name="T23" fmla="*/ 63 h 71"/>
                <a:gd name="T24" fmla="*/ 38 w 56"/>
                <a:gd name="T25" fmla="*/ 67 h 71"/>
                <a:gd name="T26" fmla="*/ 30 w 56"/>
                <a:gd name="T27" fmla="*/ 71 h 71"/>
                <a:gd name="T28" fmla="*/ 19 w 56"/>
                <a:gd name="T29" fmla="*/ 67 h 71"/>
                <a:gd name="T30" fmla="*/ 8 w 56"/>
                <a:gd name="T31" fmla="*/ 60 h 71"/>
                <a:gd name="T32" fmla="*/ 4 w 56"/>
                <a:gd name="T33" fmla="*/ 48 h 71"/>
                <a:gd name="T34" fmla="*/ 0 w 56"/>
                <a:gd name="T35" fmla="*/ 37 h 71"/>
                <a:gd name="T36" fmla="*/ 0 w 56"/>
                <a:gd name="T37" fmla="*/ 26 h 71"/>
                <a:gd name="T38" fmla="*/ 4 w 56"/>
                <a:gd name="T39" fmla="*/ 18 h 71"/>
                <a:gd name="T40" fmla="*/ 8 w 56"/>
                <a:gd name="T41" fmla="*/ 11 h 71"/>
                <a:gd name="T42" fmla="*/ 19 w 56"/>
                <a:gd name="T43" fmla="*/ 3 h 71"/>
                <a:gd name="T44" fmla="*/ 30 w 56"/>
                <a:gd name="T45" fmla="*/ 0 h 71"/>
                <a:gd name="T46" fmla="*/ 41 w 56"/>
                <a:gd name="T47" fmla="*/ 3 h 71"/>
                <a:gd name="T48" fmla="*/ 49 w 56"/>
                <a:gd name="T49" fmla="*/ 7 h 71"/>
                <a:gd name="T50" fmla="*/ 56 w 56"/>
                <a:gd name="T51" fmla="*/ 15 h 71"/>
                <a:gd name="T52" fmla="*/ 56 w 56"/>
                <a:gd name="T53" fmla="*/ 26 h 71"/>
                <a:gd name="T54" fmla="*/ 11 w 56"/>
                <a:gd name="T55" fmla="*/ 26 h 71"/>
                <a:gd name="T56" fmla="*/ 11 w 56"/>
                <a:gd name="T57" fmla="*/ 22 h 71"/>
                <a:gd name="T58" fmla="*/ 41 w 56"/>
                <a:gd name="T59" fmla="*/ 22 h 71"/>
                <a:gd name="T60" fmla="*/ 41 w 56"/>
                <a:gd name="T61" fmla="*/ 18 h 71"/>
                <a:gd name="T62" fmla="*/ 38 w 56"/>
                <a:gd name="T63" fmla="*/ 15 h 71"/>
                <a:gd name="T64" fmla="*/ 38 w 56"/>
                <a:gd name="T65" fmla="*/ 11 h 71"/>
                <a:gd name="T66" fmla="*/ 34 w 56"/>
                <a:gd name="T67" fmla="*/ 7 h 71"/>
                <a:gd name="T68" fmla="*/ 30 w 56"/>
                <a:gd name="T69" fmla="*/ 7 h 71"/>
                <a:gd name="T70" fmla="*/ 26 w 56"/>
                <a:gd name="T71" fmla="*/ 3 h 71"/>
                <a:gd name="T72" fmla="*/ 23 w 56"/>
                <a:gd name="T73" fmla="*/ 7 h 71"/>
                <a:gd name="T74" fmla="*/ 15 w 56"/>
                <a:gd name="T75" fmla="*/ 11 h 71"/>
                <a:gd name="T76" fmla="*/ 11 w 56"/>
                <a:gd name="T77" fmla="*/ 15 h 71"/>
                <a:gd name="T78" fmla="*/ 11 w 56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1"/>
                <a:gd name="T122" fmla="*/ 56 w 56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1">
                  <a:moveTo>
                    <a:pt x="11" y="26"/>
                  </a:moveTo>
                  <a:lnTo>
                    <a:pt x="11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49" y="7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22"/>
                  </a:moveTo>
                  <a:lnTo>
                    <a:pt x="41" y="22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47"/>
            <p:cNvSpPr>
              <a:spLocks/>
            </p:cNvSpPr>
            <p:nvPr/>
          </p:nvSpPr>
          <p:spPr bwMode="auto">
            <a:xfrm>
              <a:off x="1291" y="2078"/>
              <a:ext cx="49" cy="67"/>
            </a:xfrm>
            <a:custGeom>
              <a:avLst/>
              <a:gdLst>
                <a:gd name="T0" fmla="*/ 22 w 49"/>
                <a:gd name="T1" fmla="*/ 0 h 67"/>
                <a:gd name="T2" fmla="*/ 22 w 49"/>
                <a:gd name="T3" fmla="*/ 18 h 67"/>
                <a:gd name="T4" fmla="*/ 26 w 49"/>
                <a:gd name="T5" fmla="*/ 7 h 67"/>
                <a:gd name="T6" fmla="*/ 34 w 49"/>
                <a:gd name="T7" fmla="*/ 3 h 67"/>
                <a:gd name="T8" fmla="*/ 41 w 49"/>
                <a:gd name="T9" fmla="*/ 0 h 67"/>
                <a:gd name="T10" fmla="*/ 45 w 49"/>
                <a:gd name="T11" fmla="*/ 0 h 67"/>
                <a:gd name="T12" fmla="*/ 45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5 w 49"/>
                <a:gd name="T23" fmla="*/ 18 h 67"/>
                <a:gd name="T24" fmla="*/ 41 w 49"/>
                <a:gd name="T25" fmla="*/ 18 h 67"/>
                <a:gd name="T26" fmla="*/ 41 w 49"/>
                <a:gd name="T27" fmla="*/ 15 h 67"/>
                <a:gd name="T28" fmla="*/ 37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6 w 49"/>
                <a:gd name="T39" fmla="*/ 18 h 67"/>
                <a:gd name="T40" fmla="*/ 22 w 49"/>
                <a:gd name="T41" fmla="*/ 22 h 67"/>
                <a:gd name="T42" fmla="*/ 22 w 49"/>
                <a:gd name="T43" fmla="*/ 52 h 67"/>
                <a:gd name="T44" fmla="*/ 22 w 49"/>
                <a:gd name="T45" fmla="*/ 60 h 67"/>
                <a:gd name="T46" fmla="*/ 22 w 49"/>
                <a:gd name="T47" fmla="*/ 63 h 67"/>
                <a:gd name="T48" fmla="*/ 26 w 49"/>
                <a:gd name="T49" fmla="*/ 63 h 67"/>
                <a:gd name="T50" fmla="*/ 26 w 49"/>
                <a:gd name="T51" fmla="*/ 67 h 67"/>
                <a:gd name="T52" fmla="*/ 30 w 49"/>
                <a:gd name="T53" fmla="*/ 67 h 67"/>
                <a:gd name="T54" fmla="*/ 34 w 49"/>
                <a:gd name="T55" fmla="*/ 67 h 67"/>
                <a:gd name="T56" fmla="*/ 34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7 w 49"/>
                <a:gd name="T65" fmla="*/ 67 h 67"/>
                <a:gd name="T66" fmla="*/ 7 w 49"/>
                <a:gd name="T67" fmla="*/ 63 h 67"/>
                <a:gd name="T68" fmla="*/ 11 w 49"/>
                <a:gd name="T69" fmla="*/ 60 h 67"/>
                <a:gd name="T70" fmla="*/ 11 w 49"/>
                <a:gd name="T71" fmla="*/ 60 h 67"/>
                <a:gd name="T72" fmla="*/ 11 w 49"/>
                <a:gd name="T73" fmla="*/ 52 h 67"/>
                <a:gd name="T74" fmla="*/ 11 w 49"/>
                <a:gd name="T75" fmla="*/ 30 h 67"/>
                <a:gd name="T76" fmla="*/ 11 w 49"/>
                <a:gd name="T77" fmla="*/ 18 h 67"/>
                <a:gd name="T78" fmla="*/ 11 w 49"/>
                <a:gd name="T79" fmla="*/ 15 h 67"/>
                <a:gd name="T80" fmla="*/ 7 w 49"/>
                <a:gd name="T81" fmla="*/ 11 h 67"/>
                <a:gd name="T82" fmla="*/ 7 w 49"/>
                <a:gd name="T83" fmla="*/ 11 h 67"/>
                <a:gd name="T84" fmla="*/ 7 w 49"/>
                <a:gd name="T85" fmla="*/ 7 h 67"/>
                <a:gd name="T86" fmla="*/ 4 w 49"/>
                <a:gd name="T87" fmla="*/ 7 h 67"/>
                <a:gd name="T88" fmla="*/ 4 w 49"/>
                <a:gd name="T89" fmla="*/ 7 h 67"/>
                <a:gd name="T90" fmla="*/ 0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2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2" y="0"/>
                  </a:moveTo>
                  <a:lnTo>
                    <a:pt x="22" y="18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3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48"/>
            <p:cNvSpPr>
              <a:spLocks/>
            </p:cNvSpPr>
            <p:nvPr/>
          </p:nvSpPr>
          <p:spPr bwMode="auto">
            <a:xfrm>
              <a:off x="1347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41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6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4 w 45"/>
                <a:gd name="T63" fmla="*/ 48 h 71"/>
                <a:gd name="T64" fmla="*/ 4 w 45"/>
                <a:gd name="T65" fmla="*/ 56 h 71"/>
                <a:gd name="T66" fmla="*/ 11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4 w 45"/>
                <a:gd name="T97" fmla="*/ 11 h 71"/>
                <a:gd name="T98" fmla="*/ 8 w 45"/>
                <a:gd name="T99" fmla="*/ 7 h 71"/>
                <a:gd name="T100" fmla="*/ 11 w 45"/>
                <a:gd name="T101" fmla="*/ 0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11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49"/>
            <p:cNvSpPr>
              <a:spLocks/>
            </p:cNvSpPr>
            <p:nvPr/>
          </p:nvSpPr>
          <p:spPr bwMode="auto">
            <a:xfrm>
              <a:off x="1400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8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11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8 w 41"/>
                <a:gd name="T49" fmla="*/ 26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1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50"/>
            <p:cNvSpPr>
              <a:spLocks/>
            </p:cNvSpPr>
            <p:nvPr/>
          </p:nvSpPr>
          <p:spPr bwMode="auto">
            <a:xfrm>
              <a:off x="1535" y="2048"/>
              <a:ext cx="105" cy="101"/>
            </a:xfrm>
            <a:custGeom>
              <a:avLst/>
              <a:gdLst>
                <a:gd name="T0" fmla="*/ 105 w 105"/>
                <a:gd name="T1" fmla="*/ 0 h 101"/>
                <a:gd name="T2" fmla="*/ 105 w 105"/>
                <a:gd name="T3" fmla="*/ 0 h 101"/>
                <a:gd name="T4" fmla="*/ 101 w 105"/>
                <a:gd name="T5" fmla="*/ 3 h 101"/>
                <a:gd name="T6" fmla="*/ 97 w 105"/>
                <a:gd name="T7" fmla="*/ 3 h 101"/>
                <a:gd name="T8" fmla="*/ 93 w 105"/>
                <a:gd name="T9" fmla="*/ 11 h 101"/>
                <a:gd name="T10" fmla="*/ 90 w 105"/>
                <a:gd name="T11" fmla="*/ 15 h 101"/>
                <a:gd name="T12" fmla="*/ 60 w 105"/>
                <a:gd name="T13" fmla="*/ 101 h 101"/>
                <a:gd name="T14" fmla="*/ 56 w 105"/>
                <a:gd name="T15" fmla="*/ 101 h 101"/>
                <a:gd name="T16" fmla="*/ 18 w 105"/>
                <a:gd name="T17" fmla="*/ 15 h 101"/>
                <a:gd name="T18" fmla="*/ 15 w 105"/>
                <a:gd name="T19" fmla="*/ 11 h 101"/>
                <a:gd name="T20" fmla="*/ 11 w 105"/>
                <a:gd name="T21" fmla="*/ 7 h 101"/>
                <a:gd name="T22" fmla="*/ 11 w 105"/>
                <a:gd name="T23" fmla="*/ 3 h 101"/>
                <a:gd name="T24" fmla="*/ 7 w 105"/>
                <a:gd name="T25" fmla="*/ 3 h 101"/>
                <a:gd name="T26" fmla="*/ 3 w 105"/>
                <a:gd name="T27" fmla="*/ 0 h 101"/>
                <a:gd name="T28" fmla="*/ 0 w 105"/>
                <a:gd name="T29" fmla="*/ 0 h 101"/>
                <a:gd name="T30" fmla="*/ 0 w 105"/>
                <a:gd name="T31" fmla="*/ 0 h 101"/>
                <a:gd name="T32" fmla="*/ 41 w 105"/>
                <a:gd name="T33" fmla="*/ 0 h 101"/>
                <a:gd name="T34" fmla="*/ 41 w 105"/>
                <a:gd name="T35" fmla="*/ 0 h 101"/>
                <a:gd name="T36" fmla="*/ 37 w 105"/>
                <a:gd name="T37" fmla="*/ 0 h 101"/>
                <a:gd name="T38" fmla="*/ 33 w 105"/>
                <a:gd name="T39" fmla="*/ 3 h 101"/>
                <a:gd name="T40" fmla="*/ 30 w 105"/>
                <a:gd name="T41" fmla="*/ 3 h 101"/>
                <a:gd name="T42" fmla="*/ 30 w 105"/>
                <a:gd name="T43" fmla="*/ 7 h 101"/>
                <a:gd name="T44" fmla="*/ 33 w 105"/>
                <a:gd name="T45" fmla="*/ 11 h 101"/>
                <a:gd name="T46" fmla="*/ 33 w 105"/>
                <a:gd name="T47" fmla="*/ 18 h 101"/>
                <a:gd name="T48" fmla="*/ 60 w 105"/>
                <a:gd name="T49" fmla="*/ 78 h 101"/>
                <a:gd name="T50" fmla="*/ 82 w 105"/>
                <a:gd name="T51" fmla="*/ 18 h 101"/>
                <a:gd name="T52" fmla="*/ 86 w 105"/>
                <a:gd name="T53" fmla="*/ 11 h 101"/>
                <a:gd name="T54" fmla="*/ 86 w 105"/>
                <a:gd name="T55" fmla="*/ 7 h 101"/>
                <a:gd name="T56" fmla="*/ 86 w 105"/>
                <a:gd name="T57" fmla="*/ 7 h 101"/>
                <a:gd name="T58" fmla="*/ 82 w 105"/>
                <a:gd name="T59" fmla="*/ 3 h 101"/>
                <a:gd name="T60" fmla="*/ 82 w 105"/>
                <a:gd name="T61" fmla="*/ 3 h 101"/>
                <a:gd name="T62" fmla="*/ 78 w 105"/>
                <a:gd name="T63" fmla="*/ 0 h 101"/>
                <a:gd name="T64" fmla="*/ 75 w 105"/>
                <a:gd name="T65" fmla="*/ 0 h 101"/>
                <a:gd name="T66" fmla="*/ 75 w 105"/>
                <a:gd name="T67" fmla="*/ 0 h 101"/>
                <a:gd name="T68" fmla="*/ 75 w 105"/>
                <a:gd name="T69" fmla="*/ 0 h 101"/>
                <a:gd name="T70" fmla="*/ 105 w 105"/>
                <a:gd name="T71" fmla="*/ 0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1"/>
                <a:gd name="T110" fmla="*/ 105 w 105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1">
                  <a:moveTo>
                    <a:pt x="105" y="0"/>
                  </a:moveTo>
                  <a:lnTo>
                    <a:pt x="105" y="0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11"/>
                  </a:lnTo>
                  <a:lnTo>
                    <a:pt x="90" y="15"/>
                  </a:lnTo>
                  <a:lnTo>
                    <a:pt x="60" y="101"/>
                  </a:lnTo>
                  <a:lnTo>
                    <a:pt x="56" y="101"/>
                  </a:lnTo>
                  <a:lnTo>
                    <a:pt x="18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60" y="78"/>
                  </a:lnTo>
                  <a:lnTo>
                    <a:pt x="82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51"/>
            <p:cNvSpPr>
              <a:spLocks noEditPoints="1"/>
            </p:cNvSpPr>
            <p:nvPr/>
          </p:nvSpPr>
          <p:spPr bwMode="auto">
            <a:xfrm>
              <a:off x="1643" y="2048"/>
              <a:ext cx="90" cy="97"/>
            </a:xfrm>
            <a:custGeom>
              <a:avLst/>
              <a:gdLst>
                <a:gd name="T0" fmla="*/ 75 w 90"/>
                <a:gd name="T1" fmla="*/ 52 h 97"/>
                <a:gd name="T2" fmla="*/ 87 w 90"/>
                <a:gd name="T3" fmla="*/ 63 h 97"/>
                <a:gd name="T4" fmla="*/ 90 w 90"/>
                <a:gd name="T5" fmla="*/ 78 h 97"/>
                <a:gd name="T6" fmla="*/ 79 w 90"/>
                <a:gd name="T7" fmla="*/ 93 h 97"/>
                <a:gd name="T8" fmla="*/ 64 w 90"/>
                <a:gd name="T9" fmla="*/ 97 h 97"/>
                <a:gd name="T10" fmla="*/ 0 w 90"/>
                <a:gd name="T11" fmla="*/ 97 h 97"/>
                <a:gd name="T12" fmla="*/ 4 w 90"/>
                <a:gd name="T13" fmla="*/ 97 h 97"/>
                <a:gd name="T14" fmla="*/ 15 w 90"/>
                <a:gd name="T15" fmla="*/ 93 h 97"/>
                <a:gd name="T16" fmla="*/ 15 w 90"/>
                <a:gd name="T17" fmla="*/ 82 h 97"/>
                <a:gd name="T18" fmla="*/ 15 w 90"/>
                <a:gd name="T19" fmla="*/ 7 h 97"/>
                <a:gd name="T20" fmla="*/ 8 w 90"/>
                <a:gd name="T21" fmla="*/ 0 h 97"/>
                <a:gd name="T22" fmla="*/ 0 w 90"/>
                <a:gd name="T23" fmla="*/ 0 h 97"/>
                <a:gd name="T24" fmla="*/ 45 w 90"/>
                <a:gd name="T25" fmla="*/ 0 h 97"/>
                <a:gd name="T26" fmla="*/ 64 w 90"/>
                <a:gd name="T27" fmla="*/ 0 h 97"/>
                <a:gd name="T28" fmla="*/ 79 w 90"/>
                <a:gd name="T29" fmla="*/ 11 h 97"/>
                <a:gd name="T30" fmla="*/ 87 w 90"/>
                <a:gd name="T31" fmla="*/ 26 h 97"/>
                <a:gd name="T32" fmla="*/ 83 w 90"/>
                <a:gd name="T33" fmla="*/ 41 h 97"/>
                <a:gd name="T34" fmla="*/ 68 w 90"/>
                <a:gd name="T35" fmla="*/ 48 h 97"/>
                <a:gd name="T36" fmla="*/ 30 w 90"/>
                <a:gd name="T37" fmla="*/ 45 h 97"/>
                <a:gd name="T38" fmla="*/ 38 w 90"/>
                <a:gd name="T39" fmla="*/ 45 h 97"/>
                <a:gd name="T40" fmla="*/ 53 w 90"/>
                <a:gd name="T41" fmla="*/ 45 h 97"/>
                <a:gd name="T42" fmla="*/ 64 w 90"/>
                <a:gd name="T43" fmla="*/ 41 h 97"/>
                <a:gd name="T44" fmla="*/ 68 w 90"/>
                <a:gd name="T45" fmla="*/ 30 h 97"/>
                <a:gd name="T46" fmla="*/ 68 w 90"/>
                <a:gd name="T47" fmla="*/ 18 h 97"/>
                <a:gd name="T48" fmla="*/ 53 w 90"/>
                <a:gd name="T49" fmla="*/ 3 h 97"/>
                <a:gd name="T50" fmla="*/ 34 w 90"/>
                <a:gd name="T51" fmla="*/ 3 h 97"/>
                <a:gd name="T52" fmla="*/ 30 w 90"/>
                <a:gd name="T53" fmla="*/ 45 h 97"/>
                <a:gd name="T54" fmla="*/ 38 w 90"/>
                <a:gd name="T55" fmla="*/ 93 h 97"/>
                <a:gd name="T56" fmla="*/ 57 w 90"/>
                <a:gd name="T57" fmla="*/ 93 h 97"/>
                <a:gd name="T58" fmla="*/ 72 w 90"/>
                <a:gd name="T59" fmla="*/ 82 h 97"/>
                <a:gd name="T60" fmla="*/ 72 w 90"/>
                <a:gd name="T61" fmla="*/ 67 h 97"/>
                <a:gd name="T62" fmla="*/ 64 w 90"/>
                <a:gd name="T63" fmla="*/ 56 h 97"/>
                <a:gd name="T64" fmla="*/ 53 w 90"/>
                <a:gd name="T65" fmla="*/ 52 h 97"/>
                <a:gd name="T66" fmla="*/ 38 w 90"/>
                <a:gd name="T67" fmla="*/ 52 h 97"/>
                <a:gd name="T68" fmla="*/ 30 w 90"/>
                <a:gd name="T69" fmla="*/ 52 h 97"/>
                <a:gd name="T70" fmla="*/ 30 w 90"/>
                <a:gd name="T71" fmla="*/ 9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"/>
                <a:gd name="T109" fmla="*/ 0 h 97"/>
                <a:gd name="T110" fmla="*/ 90 w 9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" h="97">
                  <a:moveTo>
                    <a:pt x="68" y="48"/>
                  </a:moveTo>
                  <a:lnTo>
                    <a:pt x="75" y="52"/>
                  </a:lnTo>
                  <a:lnTo>
                    <a:pt x="83" y="56"/>
                  </a:lnTo>
                  <a:lnTo>
                    <a:pt x="87" y="63"/>
                  </a:lnTo>
                  <a:lnTo>
                    <a:pt x="90" y="71"/>
                  </a:lnTo>
                  <a:lnTo>
                    <a:pt x="90" y="78"/>
                  </a:lnTo>
                  <a:lnTo>
                    <a:pt x="87" y="86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49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6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75" y="45"/>
                  </a:lnTo>
                  <a:lnTo>
                    <a:pt x="68" y="48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4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8" y="37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45"/>
                  </a:lnTo>
                  <a:close/>
                  <a:moveTo>
                    <a:pt x="30" y="93"/>
                  </a:moveTo>
                  <a:lnTo>
                    <a:pt x="38" y="93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8" y="90"/>
                  </a:lnTo>
                  <a:lnTo>
                    <a:pt x="72" y="82"/>
                  </a:lnTo>
                  <a:lnTo>
                    <a:pt x="72" y="75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64" y="56"/>
                  </a:lnTo>
                  <a:lnTo>
                    <a:pt x="60" y="5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52"/>
            <p:cNvSpPr>
              <a:spLocks noEditPoints="1"/>
            </p:cNvSpPr>
            <p:nvPr/>
          </p:nvSpPr>
          <p:spPr bwMode="auto">
            <a:xfrm>
              <a:off x="1745" y="2048"/>
              <a:ext cx="101" cy="97"/>
            </a:xfrm>
            <a:custGeom>
              <a:avLst/>
              <a:gdLst>
                <a:gd name="T0" fmla="*/ 0 w 101"/>
                <a:gd name="T1" fmla="*/ 97 h 97"/>
                <a:gd name="T2" fmla="*/ 0 w 101"/>
                <a:gd name="T3" fmla="*/ 97 h 97"/>
                <a:gd name="T4" fmla="*/ 3 w 101"/>
                <a:gd name="T5" fmla="*/ 97 h 97"/>
                <a:gd name="T6" fmla="*/ 7 w 101"/>
                <a:gd name="T7" fmla="*/ 97 h 97"/>
                <a:gd name="T8" fmla="*/ 11 w 101"/>
                <a:gd name="T9" fmla="*/ 93 h 97"/>
                <a:gd name="T10" fmla="*/ 15 w 101"/>
                <a:gd name="T11" fmla="*/ 90 h 97"/>
                <a:gd name="T12" fmla="*/ 15 w 101"/>
                <a:gd name="T13" fmla="*/ 82 h 97"/>
                <a:gd name="T14" fmla="*/ 15 w 101"/>
                <a:gd name="T15" fmla="*/ 15 h 97"/>
                <a:gd name="T16" fmla="*/ 11 w 101"/>
                <a:gd name="T17" fmla="*/ 7 h 97"/>
                <a:gd name="T18" fmla="*/ 11 w 101"/>
                <a:gd name="T19" fmla="*/ 3 h 97"/>
                <a:gd name="T20" fmla="*/ 7 w 101"/>
                <a:gd name="T21" fmla="*/ 0 h 97"/>
                <a:gd name="T22" fmla="*/ 3 w 101"/>
                <a:gd name="T23" fmla="*/ 0 h 97"/>
                <a:gd name="T24" fmla="*/ 0 w 101"/>
                <a:gd name="T25" fmla="*/ 0 h 97"/>
                <a:gd name="T26" fmla="*/ 0 w 101"/>
                <a:gd name="T27" fmla="*/ 0 h 97"/>
                <a:gd name="T28" fmla="*/ 41 w 101"/>
                <a:gd name="T29" fmla="*/ 0 h 97"/>
                <a:gd name="T30" fmla="*/ 52 w 101"/>
                <a:gd name="T31" fmla="*/ 0 h 97"/>
                <a:gd name="T32" fmla="*/ 64 w 101"/>
                <a:gd name="T33" fmla="*/ 0 h 97"/>
                <a:gd name="T34" fmla="*/ 75 w 101"/>
                <a:gd name="T35" fmla="*/ 3 h 97"/>
                <a:gd name="T36" fmla="*/ 82 w 101"/>
                <a:gd name="T37" fmla="*/ 11 h 97"/>
                <a:gd name="T38" fmla="*/ 94 w 101"/>
                <a:gd name="T39" fmla="*/ 22 h 97"/>
                <a:gd name="T40" fmla="*/ 97 w 101"/>
                <a:gd name="T41" fmla="*/ 33 h 97"/>
                <a:gd name="T42" fmla="*/ 101 w 101"/>
                <a:gd name="T43" fmla="*/ 48 h 97"/>
                <a:gd name="T44" fmla="*/ 97 w 101"/>
                <a:gd name="T45" fmla="*/ 60 h 97"/>
                <a:gd name="T46" fmla="*/ 94 w 101"/>
                <a:gd name="T47" fmla="*/ 75 h 97"/>
                <a:gd name="T48" fmla="*/ 86 w 101"/>
                <a:gd name="T49" fmla="*/ 82 h 97"/>
                <a:gd name="T50" fmla="*/ 75 w 101"/>
                <a:gd name="T51" fmla="*/ 93 h 97"/>
                <a:gd name="T52" fmla="*/ 60 w 101"/>
                <a:gd name="T53" fmla="*/ 97 h 97"/>
                <a:gd name="T54" fmla="*/ 45 w 101"/>
                <a:gd name="T55" fmla="*/ 97 h 97"/>
                <a:gd name="T56" fmla="*/ 0 w 101"/>
                <a:gd name="T57" fmla="*/ 97 h 97"/>
                <a:gd name="T58" fmla="*/ 26 w 101"/>
                <a:gd name="T59" fmla="*/ 93 h 97"/>
                <a:gd name="T60" fmla="*/ 37 w 101"/>
                <a:gd name="T61" fmla="*/ 93 h 97"/>
                <a:gd name="T62" fmla="*/ 45 w 101"/>
                <a:gd name="T63" fmla="*/ 93 h 97"/>
                <a:gd name="T64" fmla="*/ 52 w 101"/>
                <a:gd name="T65" fmla="*/ 93 h 97"/>
                <a:gd name="T66" fmla="*/ 64 w 101"/>
                <a:gd name="T67" fmla="*/ 90 h 97"/>
                <a:gd name="T68" fmla="*/ 71 w 101"/>
                <a:gd name="T69" fmla="*/ 82 h 97"/>
                <a:gd name="T70" fmla="*/ 79 w 101"/>
                <a:gd name="T71" fmla="*/ 75 h 97"/>
                <a:gd name="T72" fmla="*/ 82 w 101"/>
                <a:gd name="T73" fmla="*/ 63 h 97"/>
                <a:gd name="T74" fmla="*/ 82 w 101"/>
                <a:gd name="T75" fmla="*/ 48 h 97"/>
                <a:gd name="T76" fmla="*/ 82 w 101"/>
                <a:gd name="T77" fmla="*/ 37 h 97"/>
                <a:gd name="T78" fmla="*/ 79 w 101"/>
                <a:gd name="T79" fmla="*/ 26 h 97"/>
                <a:gd name="T80" fmla="*/ 71 w 101"/>
                <a:gd name="T81" fmla="*/ 15 h 97"/>
                <a:gd name="T82" fmla="*/ 64 w 101"/>
                <a:gd name="T83" fmla="*/ 7 h 97"/>
                <a:gd name="T84" fmla="*/ 52 w 101"/>
                <a:gd name="T85" fmla="*/ 3 h 97"/>
                <a:gd name="T86" fmla="*/ 41 w 101"/>
                <a:gd name="T87" fmla="*/ 3 h 97"/>
                <a:gd name="T88" fmla="*/ 34 w 101"/>
                <a:gd name="T89" fmla="*/ 3 h 97"/>
                <a:gd name="T90" fmla="*/ 26 w 101"/>
                <a:gd name="T91" fmla="*/ 7 h 97"/>
                <a:gd name="T92" fmla="*/ 26 w 101"/>
                <a:gd name="T93" fmla="*/ 93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97"/>
                <a:gd name="T143" fmla="*/ 101 w 101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97">
                  <a:moveTo>
                    <a:pt x="0" y="97"/>
                  </a:moveTo>
                  <a:lnTo>
                    <a:pt x="0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1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2" y="11"/>
                  </a:lnTo>
                  <a:lnTo>
                    <a:pt x="94" y="22"/>
                  </a:lnTo>
                  <a:lnTo>
                    <a:pt x="97" y="33"/>
                  </a:lnTo>
                  <a:lnTo>
                    <a:pt x="101" y="48"/>
                  </a:lnTo>
                  <a:lnTo>
                    <a:pt x="97" y="60"/>
                  </a:lnTo>
                  <a:lnTo>
                    <a:pt x="94" y="75"/>
                  </a:lnTo>
                  <a:lnTo>
                    <a:pt x="86" y="82"/>
                  </a:lnTo>
                  <a:lnTo>
                    <a:pt x="75" y="93"/>
                  </a:lnTo>
                  <a:lnTo>
                    <a:pt x="60" y="97"/>
                  </a:lnTo>
                  <a:lnTo>
                    <a:pt x="45" y="97"/>
                  </a:lnTo>
                  <a:lnTo>
                    <a:pt x="0" y="97"/>
                  </a:lnTo>
                  <a:close/>
                  <a:moveTo>
                    <a:pt x="26" y="93"/>
                  </a:moveTo>
                  <a:lnTo>
                    <a:pt x="37" y="93"/>
                  </a:lnTo>
                  <a:lnTo>
                    <a:pt x="45" y="93"/>
                  </a:lnTo>
                  <a:lnTo>
                    <a:pt x="52" y="93"/>
                  </a:lnTo>
                  <a:lnTo>
                    <a:pt x="64" y="90"/>
                  </a:lnTo>
                  <a:lnTo>
                    <a:pt x="71" y="82"/>
                  </a:lnTo>
                  <a:lnTo>
                    <a:pt x="79" y="75"/>
                  </a:lnTo>
                  <a:lnTo>
                    <a:pt x="82" y="63"/>
                  </a:lnTo>
                  <a:lnTo>
                    <a:pt x="82" y="48"/>
                  </a:lnTo>
                  <a:lnTo>
                    <a:pt x="82" y="37"/>
                  </a:lnTo>
                  <a:lnTo>
                    <a:pt x="79" y="26"/>
                  </a:lnTo>
                  <a:lnTo>
                    <a:pt x="71" y="15"/>
                  </a:lnTo>
                  <a:lnTo>
                    <a:pt x="64" y="7"/>
                  </a:lnTo>
                  <a:lnTo>
                    <a:pt x="52" y="3"/>
                  </a:lnTo>
                  <a:lnTo>
                    <a:pt x="41" y="3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53"/>
            <p:cNvSpPr>
              <a:spLocks/>
            </p:cNvSpPr>
            <p:nvPr/>
          </p:nvSpPr>
          <p:spPr bwMode="auto">
            <a:xfrm>
              <a:off x="1857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4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0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5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3 w 42"/>
                <a:gd name="T51" fmla="*/ 116 h 135"/>
                <a:gd name="T52" fmla="*/ 27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0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54"/>
            <p:cNvSpPr>
              <a:spLocks noEditPoints="1"/>
            </p:cNvSpPr>
            <p:nvPr/>
          </p:nvSpPr>
          <p:spPr bwMode="auto">
            <a:xfrm>
              <a:off x="1906" y="2044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1 w 68"/>
                <a:gd name="T3" fmla="*/ 97 h 105"/>
                <a:gd name="T4" fmla="*/ 38 w 68"/>
                <a:gd name="T5" fmla="*/ 101 h 105"/>
                <a:gd name="T6" fmla="*/ 30 w 68"/>
                <a:gd name="T7" fmla="*/ 105 h 105"/>
                <a:gd name="T8" fmla="*/ 26 w 68"/>
                <a:gd name="T9" fmla="*/ 105 h 105"/>
                <a:gd name="T10" fmla="*/ 15 w 68"/>
                <a:gd name="T11" fmla="*/ 101 h 105"/>
                <a:gd name="T12" fmla="*/ 8 w 68"/>
                <a:gd name="T13" fmla="*/ 94 h 105"/>
                <a:gd name="T14" fmla="*/ 0 w 68"/>
                <a:gd name="T15" fmla="*/ 86 h 105"/>
                <a:gd name="T16" fmla="*/ 0 w 68"/>
                <a:gd name="T17" fmla="*/ 71 h 105"/>
                <a:gd name="T18" fmla="*/ 0 w 68"/>
                <a:gd name="T19" fmla="*/ 60 h 105"/>
                <a:gd name="T20" fmla="*/ 8 w 68"/>
                <a:gd name="T21" fmla="*/ 45 h 105"/>
                <a:gd name="T22" fmla="*/ 15 w 68"/>
                <a:gd name="T23" fmla="*/ 41 h 105"/>
                <a:gd name="T24" fmla="*/ 23 w 68"/>
                <a:gd name="T25" fmla="*/ 34 h 105"/>
                <a:gd name="T26" fmla="*/ 30 w 68"/>
                <a:gd name="T27" fmla="*/ 34 h 105"/>
                <a:gd name="T28" fmla="*/ 41 w 68"/>
                <a:gd name="T29" fmla="*/ 37 h 105"/>
                <a:gd name="T30" fmla="*/ 45 w 68"/>
                <a:gd name="T31" fmla="*/ 41 h 105"/>
                <a:gd name="T32" fmla="*/ 45 w 68"/>
                <a:gd name="T33" fmla="*/ 26 h 105"/>
                <a:gd name="T34" fmla="*/ 45 w 68"/>
                <a:gd name="T35" fmla="*/ 15 h 105"/>
                <a:gd name="T36" fmla="*/ 45 w 68"/>
                <a:gd name="T37" fmla="*/ 11 h 105"/>
                <a:gd name="T38" fmla="*/ 45 w 68"/>
                <a:gd name="T39" fmla="*/ 7 h 105"/>
                <a:gd name="T40" fmla="*/ 45 w 68"/>
                <a:gd name="T41" fmla="*/ 7 h 105"/>
                <a:gd name="T42" fmla="*/ 41 w 68"/>
                <a:gd name="T43" fmla="*/ 7 h 105"/>
                <a:gd name="T44" fmla="*/ 41 w 68"/>
                <a:gd name="T45" fmla="*/ 7 h 105"/>
                <a:gd name="T46" fmla="*/ 41 w 68"/>
                <a:gd name="T47" fmla="*/ 7 h 105"/>
                <a:gd name="T48" fmla="*/ 38 w 68"/>
                <a:gd name="T49" fmla="*/ 7 h 105"/>
                <a:gd name="T50" fmla="*/ 38 w 68"/>
                <a:gd name="T51" fmla="*/ 7 h 105"/>
                <a:gd name="T52" fmla="*/ 56 w 68"/>
                <a:gd name="T53" fmla="*/ 0 h 105"/>
                <a:gd name="T54" fmla="*/ 60 w 68"/>
                <a:gd name="T55" fmla="*/ 0 h 105"/>
                <a:gd name="T56" fmla="*/ 60 w 68"/>
                <a:gd name="T57" fmla="*/ 75 h 105"/>
                <a:gd name="T58" fmla="*/ 60 w 68"/>
                <a:gd name="T59" fmla="*/ 86 h 105"/>
                <a:gd name="T60" fmla="*/ 60 w 68"/>
                <a:gd name="T61" fmla="*/ 90 h 105"/>
                <a:gd name="T62" fmla="*/ 60 w 68"/>
                <a:gd name="T63" fmla="*/ 94 h 105"/>
                <a:gd name="T64" fmla="*/ 60 w 68"/>
                <a:gd name="T65" fmla="*/ 94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4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86 h 105"/>
                <a:gd name="T84" fmla="*/ 45 w 68"/>
                <a:gd name="T85" fmla="*/ 56 h 105"/>
                <a:gd name="T86" fmla="*/ 45 w 68"/>
                <a:gd name="T87" fmla="*/ 52 h 105"/>
                <a:gd name="T88" fmla="*/ 45 w 68"/>
                <a:gd name="T89" fmla="*/ 45 h 105"/>
                <a:gd name="T90" fmla="*/ 41 w 68"/>
                <a:gd name="T91" fmla="*/ 45 h 105"/>
                <a:gd name="T92" fmla="*/ 38 w 68"/>
                <a:gd name="T93" fmla="*/ 41 h 105"/>
                <a:gd name="T94" fmla="*/ 34 w 68"/>
                <a:gd name="T95" fmla="*/ 37 h 105"/>
                <a:gd name="T96" fmla="*/ 30 w 68"/>
                <a:gd name="T97" fmla="*/ 37 h 105"/>
                <a:gd name="T98" fmla="*/ 23 w 68"/>
                <a:gd name="T99" fmla="*/ 41 h 105"/>
                <a:gd name="T100" fmla="*/ 19 w 68"/>
                <a:gd name="T101" fmla="*/ 45 h 105"/>
                <a:gd name="T102" fmla="*/ 15 w 68"/>
                <a:gd name="T103" fmla="*/ 52 h 105"/>
                <a:gd name="T104" fmla="*/ 11 w 68"/>
                <a:gd name="T105" fmla="*/ 67 h 105"/>
                <a:gd name="T106" fmla="*/ 15 w 68"/>
                <a:gd name="T107" fmla="*/ 79 h 105"/>
                <a:gd name="T108" fmla="*/ 19 w 68"/>
                <a:gd name="T109" fmla="*/ 86 h 105"/>
                <a:gd name="T110" fmla="*/ 26 w 68"/>
                <a:gd name="T111" fmla="*/ 94 h 105"/>
                <a:gd name="T112" fmla="*/ 34 w 68"/>
                <a:gd name="T113" fmla="*/ 94 h 105"/>
                <a:gd name="T114" fmla="*/ 41 w 68"/>
                <a:gd name="T115" fmla="*/ 94 h 105"/>
                <a:gd name="T116" fmla="*/ 45 w 68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1" y="97"/>
                  </a:lnTo>
                  <a:lnTo>
                    <a:pt x="38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8" y="9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8" y="45"/>
                  </a:lnTo>
                  <a:lnTo>
                    <a:pt x="15" y="41"/>
                  </a:lnTo>
                  <a:lnTo>
                    <a:pt x="23" y="34"/>
                  </a:lnTo>
                  <a:lnTo>
                    <a:pt x="30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55"/>
            <p:cNvSpPr>
              <a:spLocks/>
            </p:cNvSpPr>
            <p:nvPr/>
          </p:nvSpPr>
          <p:spPr bwMode="auto">
            <a:xfrm>
              <a:off x="1977" y="2081"/>
              <a:ext cx="72" cy="68"/>
            </a:xfrm>
            <a:custGeom>
              <a:avLst/>
              <a:gdLst>
                <a:gd name="T0" fmla="*/ 64 w 72"/>
                <a:gd name="T1" fmla="*/ 0 h 68"/>
                <a:gd name="T2" fmla="*/ 64 w 72"/>
                <a:gd name="T3" fmla="*/ 38 h 68"/>
                <a:gd name="T4" fmla="*/ 64 w 72"/>
                <a:gd name="T5" fmla="*/ 49 h 68"/>
                <a:gd name="T6" fmla="*/ 64 w 72"/>
                <a:gd name="T7" fmla="*/ 53 h 68"/>
                <a:gd name="T8" fmla="*/ 64 w 72"/>
                <a:gd name="T9" fmla="*/ 57 h 68"/>
                <a:gd name="T10" fmla="*/ 64 w 72"/>
                <a:gd name="T11" fmla="*/ 57 h 68"/>
                <a:gd name="T12" fmla="*/ 64 w 72"/>
                <a:gd name="T13" fmla="*/ 60 h 68"/>
                <a:gd name="T14" fmla="*/ 68 w 72"/>
                <a:gd name="T15" fmla="*/ 60 h 68"/>
                <a:gd name="T16" fmla="*/ 68 w 72"/>
                <a:gd name="T17" fmla="*/ 60 h 68"/>
                <a:gd name="T18" fmla="*/ 72 w 72"/>
                <a:gd name="T19" fmla="*/ 57 h 68"/>
                <a:gd name="T20" fmla="*/ 72 w 72"/>
                <a:gd name="T21" fmla="*/ 60 h 68"/>
                <a:gd name="T22" fmla="*/ 53 w 72"/>
                <a:gd name="T23" fmla="*/ 68 h 68"/>
                <a:gd name="T24" fmla="*/ 49 w 72"/>
                <a:gd name="T25" fmla="*/ 68 h 68"/>
                <a:gd name="T26" fmla="*/ 49 w 72"/>
                <a:gd name="T27" fmla="*/ 53 h 68"/>
                <a:gd name="T28" fmla="*/ 42 w 72"/>
                <a:gd name="T29" fmla="*/ 60 h 68"/>
                <a:gd name="T30" fmla="*/ 38 w 72"/>
                <a:gd name="T31" fmla="*/ 64 h 68"/>
                <a:gd name="T32" fmla="*/ 30 w 72"/>
                <a:gd name="T33" fmla="*/ 68 h 68"/>
                <a:gd name="T34" fmla="*/ 27 w 72"/>
                <a:gd name="T35" fmla="*/ 68 h 68"/>
                <a:gd name="T36" fmla="*/ 23 w 72"/>
                <a:gd name="T37" fmla="*/ 68 h 68"/>
                <a:gd name="T38" fmla="*/ 15 w 72"/>
                <a:gd name="T39" fmla="*/ 64 h 68"/>
                <a:gd name="T40" fmla="*/ 15 w 72"/>
                <a:gd name="T41" fmla="*/ 60 h 68"/>
                <a:gd name="T42" fmla="*/ 12 w 72"/>
                <a:gd name="T43" fmla="*/ 57 h 68"/>
                <a:gd name="T44" fmla="*/ 12 w 72"/>
                <a:gd name="T45" fmla="*/ 49 h 68"/>
                <a:gd name="T46" fmla="*/ 8 w 72"/>
                <a:gd name="T47" fmla="*/ 42 h 68"/>
                <a:gd name="T48" fmla="*/ 8 w 72"/>
                <a:gd name="T49" fmla="*/ 12 h 68"/>
                <a:gd name="T50" fmla="*/ 8 w 72"/>
                <a:gd name="T51" fmla="*/ 8 h 68"/>
                <a:gd name="T52" fmla="*/ 8 w 72"/>
                <a:gd name="T53" fmla="*/ 4 h 68"/>
                <a:gd name="T54" fmla="*/ 8 w 72"/>
                <a:gd name="T55" fmla="*/ 4 h 68"/>
                <a:gd name="T56" fmla="*/ 8 w 72"/>
                <a:gd name="T57" fmla="*/ 0 h 68"/>
                <a:gd name="T58" fmla="*/ 4 w 72"/>
                <a:gd name="T59" fmla="*/ 0 h 68"/>
                <a:gd name="T60" fmla="*/ 0 w 72"/>
                <a:gd name="T61" fmla="*/ 0 h 68"/>
                <a:gd name="T62" fmla="*/ 0 w 72"/>
                <a:gd name="T63" fmla="*/ 0 h 68"/>
                <a:gd name="T64" fmla="*/ 23 w 72"/>
                <a:gd name="T65" fmla="*/ 0 h 68"/>
                <a:gd name="T66" fmla="*/ 23 w 72"/>
                <a:gd name="T67" fmla="*/ 42 h 68"/>
                <a:gd name="T68" fmla="*/ 23 w 72"/>
                <a:gd name="T69" fmla="*/ 49 h 68"/>
                <a:gd name="T70" fmla="*/ 27 w 72"/>
                <a:gd name="T71" fmla="*/ 57 h 68"/>
                <a:gd name="T72" fmla="*/ 30 w 72"/>
                <a:gd name="T73" fmla="*/ 57 h 68"/>
                <a:gd name="T74" fmla="*/ 34 w 72"/>
                <a:gd name="T75" fmla="*/ 57 h 68"/>
                <a:gd name="T76" fmla="*/ 38 w 72"/>
                <a:gd name="T77" fmla="*/ 57 h 68"/>
                <a:gd name="T78" fmla="*/ 42 w 72"/>
                <a:gd name="T79" fmla="*/ 57 h 68"/>
                <a:gd name="T80" fmla="*/ 45 w 72"/>
                <a:gd name="T81" fmla="*/ 53 h 68"/>
                <a:gd name="T82" fmla="*/ 49 w 72"/>
                <a:gd name="T83" fmla="*/ 49 h 68"/>
                <a:gd name="T84" fmla="*/ 49 w 72"/>
                <a:gd name="T85" fmla="*/ 12 h 68"/>
                <a:gd name="T86" fmla="*/ 49 w 72"/>
                <a:gd name="T87" fmla="*/ 4 h 68"/>
                <a:gd name="T88" fmla="*/ 49 w 72"/>
                <a:gd name="T89" fmla="*/ 4 h 68"/>
                <a:gd name="T90" fmla="*/ 45 w 72"/>
                <a:gd name="T91" fmla="*/ 0 h 68"/>
                <a:gd name="T92" fmla="*/ 42 w 72"/>
                <a:gd name="T93" fmla="*/ 0 h 68"/>
                <a:gd name="T94" fmla="*/ 42 w 72"/>
                <a:gd name="T95" fmla="*/ 0 h 68"/>
                <a:gd name="T96" fmla="*/ 64 w 72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68"/>
                <a:gd name="T149" fmla="*/ 72 w 72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56"/>
            <p:cNvSpPr>
              <a:spLocks/>
            </p:cNvSpPr>
            <p:nvPr/>
          </p:nvSpPr>
          <p:spPr bwMode="auto">
            <a:xfrm>
              <a:off x="2052" y="2078"/>
              <a:ext cx="113" cy="67"/>
            </a:xfrm>
            <a:custGeom>
              <a:avLst/>
              <a:gdLst>
                <a:gd name="T0" fmla="*/ 27 w 113"/>
                <a:gd name="T1" fmla="*/ 7 h 67"/>
                <a:gd name="T2" fmla="*/ 34 w 113"/>
                <a:gd name="T3" fmla="*/ 3 h 67"/>
                <a:gd name="T4" fmla="*/ 42 w 113"/>
                <a:gd name="T5" fmla="*/ 0 h 67"/>
                <a:gd name="T6" fmla="*/ 53 w 113"/>
                <a:gd name="T7" fmla="*/ 0 h 67"/>
                <a:gd name="T8" fmla="*/ 60 w 113"/>
                <a:gd name="T9" fmla="*/ 7 h 67"/>
                <a:gd name="T10" fmla="*/ 68 w 113"/>
                <a:gd name="T11" fmla="*/ 7 h 67"/>
                <a:gd name="T12" fmla="*/ 79 w 113"/>
                <a:gd name="T13" fmla="*/ 0 h 67"/>
                <a:gd name="T14" fmla="*/ 90 w 113"/>
                <a:gd name="T15" fmla="*/ 0 h 67"/>
                <a:gd name="T16" fmla="*/ 98 w 113"/>
                <a:gd name="T17" fmla="*/ 7 h 67"/>
                <a:gd name="T18" fmla="*/ 102 w 113"/>
                <a:gd name="T19" fmla="*/ 18 h 67"/>
                <a:gd name="T20" fmla="*/ 102 w 113"/>
                <a:gd name="T21" fmla="*/ 52 h 67"/>
                <a:gd name="T22" fmla="*/ 105 w 113"/>
                <a:gd name="T23" fmla="*/ 63 h 67"/>
                <a:gd name="T24" fmla="*/ 105 w 113"/>
                <a:gd name="T25" fmla="*/ 67 h 67"/>
                <a:gd name="T26" fmla="*/ 113 w 113"/>
                <a:gd name="T27" fmla="*/ 67 h 67"/>
                <a:gd name="T28" fmla="*/ 83 w 113"/>
                <a:gd name="T29" fmla="*/ 67 h 67"/>
                <a:gd name="T30" fmla="*/ 83 w 113"/>
                <a:gd name="T31" fmla="*/ 67 h 67"/>
                <a:gd name="T32" fmla="*/ 87 w 113"/>
                <a:gd name="T33" fmla="*/ 67 h 67"/>
                <a:gd name="T34" fmla="*/ 90 w 113"/>
                <a:gd name="T35" fmla="*/ 60 h 67"/>
                <a:gd name="T36" fmla="*/ 90 w 113"/>
                <a:gd name="T37" fmla="*/ 52 h 67"/>
                <a:gd name="T38" fmla="*/ 90 w 113"/>
                <a:gd name="T39" fmla="*/ 18 h 67"/>
                <a:gd name="T40" fmla="*/ 87 w 113"/>
                <a:gd name="T41" fmla="*/ 11 h 67"/>
                <a:gd name="T42" fmla="*/ 75 w 113"/>
                <a:gd name="T43" fmla="*/ 11 h 67"/>
                <a:gd name="T44" fmla="*/ 68 w 113"/>
                <a:gd name="T45" fmla="*/ 15 h 67"/>
                <a:gd name="T46" fmla="*/ 64 w 113"/>
                <a:gd name="T47" fmla="*/ 18 h 67"/>
                <a:gd name="T48" fmla="*/ 64 w 113"/>
                <a:gd name="T49" fmla="*/ 52 h 67"/>
                <a:gd name="T50" fmla="*/ 64 w 113"/>
                <a:gd name="T51" fmla="*/ 63 h 67"/>
                <a:gd name="T52" fmla="*/ 64 w 113"/>
                <a:gd name="T53" fmla="*/ 67 h 67"/>
                <a:gd name="T54" fmla="*/ 72 w 113"/>
                <a:gd name="T55" fmla="*/ 67 h 67"/>
                <a:gd name="T56" fmla="*/ 42 w 113"/>
                <a:gd name="T57" fmla="*/ 67 h 67"/>
                <a:gd name="T58" fmla="*/ 45 w 113"/>
                <a:gd name="T59" fmla="*/ 67 h 67"/>
                <a:gd name="T60" fmla="*/ 49 w 113"/>
                <a:gd name="T61" fmla="*/ 63 h 67"/>
                <a:gd name="T62" fmla="*/ 49 w 113"/>
                <a:gd name="T63" fmla="*/ 60 h 67"/>
                <a:gd name="T64" fmla="*/ 49 w 113"/>
                <a:gd name="T65" fmla="*/ 26 h 67"/>
                <a:gd name="T66" fmla="*/ 49 w 113"/>
                <a:gd name="T67" fmla="*/ 15 h 67"/>
                <a:gd name="T68" fmla="*/ 38 w 113"/>
                <a:gd name="T69" fmla="*/ 11 h 67"/>
                <a:gd name="T70" fmla="*/ 30 w 113"/>
                <a:gd name="T71" fmla="*/ 11 h 67"/>
                <a:gd name="T72" fmla="*/ 23 w 113"/>
                <a:gd name="T73" fmla="*/ 18 h 67"/>
                <a:gd name="T74" fmla="*/ 23 w 113"/>
                <a:gd name="T75" fmla="*/ 60 h 67"/>
                <a:gd name="T76" fmla="*/ 23 w 113"/>
                <a:gd name="T77" fmla="*/ 63 h 67"/>
                <a:gd name="T78" fmla="*/ 27 w 113"/>
                <a:gd name="T79" fmla="*/ 67 h 67"/>
                <a:gd name="T80" fmla="*/ 30 w 113"/>
                <a:gd name="T81" fmla="*/ 67 h 67"/>
                <a:gd name="T82" fmla="*/ 0 w 113"/>
                <a:gd name="T83" fmla="*/ 67 h 67"/>
                <a:gd name="T84" fmla="*/ 8 w 113"/>
                <a:gd name="T85" fmla="*/ 67 h 67"/>
                <a:gd name="T86" fmla="*/ 8 w 113"/>
                <a:gd name="T87" fmla="*/ 63 h 67"/>
                <a:gd name="T88" fmla="*/ 8 w 113"/>
                <a:gd name="T89" fmla="*/ 52 h 67"/>
                <a:gd name="T90" fmla="*/ 8 w 113"/>
                <a:gd name="T91" fmla="*/ 18 h 67"/>
                <a:gd name="T92" fmla="*/ 8 w 113"/>
                <a:gd name="T93" fmla="*/ 11 h 67"/>
                <a:gd name="T94" fmla="*/ 8 w 113"/>
                <a:gd name="T95" fmla="*/ 7 h 67"/>
                <a:gd name="T96" fmla="*/ 4 w 113"/>
                <a:gd name="T97" fmla="*/ 7 h 67"/>
                <a:gd name="T98" fmla="*/ 0 w 113"/>
                <a:gd name="T99" fmla="*/ 7 h 67"/>
                <a:gd name="T100" fmla="*/ 23 w 113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7"/>
                <a:gd name="T155" fmla="*/ 113 w 113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7">
                  <a:moveTo>
                    <a:pt x="23" y="15"/>
                  </a:moveTo>
                  <a:lnTo>
                    <a:pt x="27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4" y="15"/>
                  </a:lnTo>
                  <a:lnTo>
                    <a:pt x="68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3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02" y="18"/>
                  </a:lnTo>
                  <a:lnTo>
                    <a:pt x="102" y="26"/>
                  </a:lnTo>
                  <a:lnTo>
                    <a:pt x="102" y="52"/>
                  </a:lnTo>
                  <a:lnTo>
                    <a:pt x="105" y="60"/>
                  </a:lnTo>
                  <a:lnTo>
                    <a:pt x="105" y="63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26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49" y="52"/>
                  </a:lnTo>
                  <a:lnTo>
                    <a:pt x="49" y="26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2"/>
                  </a:lnTo>
                  <a:lnTo>
                    <a:pt x="8" y="3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57"/>
            <p:cNvSpPr>
              <a:spLocks noEditPoints="1"/>
            </p:cNvSpPr>
            <p:nvPr/>
          </p:nvSpPr>
          <p:spPr bwMode="auto">
            <a:xfrm>
              <a:off x="2165" y="2078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3 h 101"/>
                <a:gd name="T6" fmla="*/ 49 w 75"/>
                <a:gd name="T7" fmla="*/ 0 h 101"/>
                <a:gd name="T8" fmla="*/ 64 w 75"/>
                <a:gd name="T9" fmla="*/ 7 h 101"/>
                <a:gd name="T10" fmla="*/ 75 w 75"/>
                <a:gd name="T11" fmla="*/ 33 h 101"/>
                <a:gd name="T12" fmla="*/ 67 w 75"/>
                <a:gd name="T13" fmla="*/ 52 h 101"/>
                <a:gd name="T14" fmla="*/ 52 w 75"/>
                <a:gd name="T15" fmla="*/ 67 h 101"/>
                <a:gd name="T16" fmla="*/ 37 w 75"/>
                <a:gd name="T17" fmla="*/ 71 h 101"/>
                <a:gd name="T18" fmla="*/ 30 w 75"/>
                <a:gd name="T19" fmla="*/ 67 h 101"/>
                <a:gd name="T20" fmla="*/ 26 w 75"/>
                <a:gd name="T21" fmla="*/ 86 h 101"/>
                <a:gd name="T22" fmla="*/ 26 w 75"/>
                <a:gd name="T23" fmla="*/ 97 h 101"/>
                <a:gd name="T24" fmla="*/ 30 w 75"/>
                <a:gd name="T25" fmla="*/ 97 h 101"/>
                <a:gd name="T26" fmla="*/ 37 w 75"/>
                <a:gd name="T27" fmla="*/ 101 h 101"/>
                <a:gd name="T28" fmla="*/ 0 w 75"/>
                <a:gd name="T29" fmla="*/ 101 h 101"/>
                <a:gd name="T30" fmla="*/ 4 w 75"/>
                <a:gd name="T31" fmla="*/ 101 h 101"/>
                <a:gd name="T32" fmla="*/ 11 w 75"/>
                <a:gd name="T33" fmla="*/ 97 h 101"/>
                <a:gd name="T34" fmla="*/ 11 w 75"/>
                <a:gd name="T35" fmla="*/ 97 h 101"/>
                <a:gd name="T36" fmla="*/ 15 w 75"/>
                <a:gd name="T37" fmla="*/ 86 h 101"/>
                <a:gd name="T38" fmla="*/ 15 w 75"/>
                <a:gd name="T39" fmla="*/ 15 h 101"/>
                <a:gd name="T40" fmla="*/ 11 w 75"/>
                <a:gd name="T41" fmla="*/ 11 h 101"/>
                <a:gd name="T42" fmla="*/ 11 w 75"/>
                <a:gd name="T43" fmla="*/ 7 h 101"/>
                <a:gd name="T44" fmla="*/ 7 w 75"/>
                <a:gd name="T45" fmla="*/ 7 h 101"/>
                <a:gd name="T46" fmla="*/ 4 w 75"/>
                <a:gd name="T47" fmla="*/ 7 h 101"/>
                <a:gd name="T48" fmla="*/ 26 w 75"/>
                <a:gd name="T49" fmla="*/ 45 h 101"/>
                <a:gd name="T50" fmla="*/ 26 w 75"/>
                <a:gd name="T51" fmla="*/ 56 h 101"/>
                <a:gd name="T52" fmla="*/ 34 w 75"/>
                <a:gd name="T53" fmla="*/ 63 h 101"/>
                <a:gd name="T54" fmla="*/ 41 w 75"/>
                <a:gd name="T55" fmla="*/ 67 h 101"/>
                <a:gd name="T56" fmla="*/ 56 w 75"/>
                <a:gd name="T57" fmla="*/ 60 h 101"/>
                <a:gd name="T58" fmla="*/ 60 w 75"/>
                <a:gd name="T59" fmla="*/ 41 h 101"/>
                <a:gd name="T60" fmla="*/ 52 w 75"/>
                <a:gd name="T61" fmla="*/ 18 h 101"/>
                <a:gd name="T62" fmla="*/ 41 w 75"/>
                <a:gd name="T63" fmla="*/ 11 h 101"/>
                <a:gd name="T64" fmla="*/ 34 w 75"/>
                <a:gd name="T65" fmla="*/ 11 h 101"/>
                <a:gd name="T66" fmla="*/ 26 w 75"/>
                <a:gd name="T67" fmla="*/ 22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4" y="7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71" y="18"/>
                  </a:lnTo>
                  <a:lnTo>
                    <a:pt x="75" y="33"/>
                  </a:lnTo>
                  <a:lnTo>
                    <a:pt x="71" y="45"/>
                  </a:lnTo>
                  <a:lnTo>
                    <a:pt x="67" y="52"/>
                  </a:lnTo>
                  <a:lnTo>
                    <a:pt x="64" y="60"/>
                  </a:lnTo>
                  <a:lnTo>
                    <a:pt x="52" y="67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67"/>
                  </a:lnTo>
                  <a:lnTo>
                    <a:pt x="30" y="67"/>
                  </a:lnTo>
                  <a:lnTo>
                    <a:pt x="26" y="63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5" y="93"/>
                  </a:lnTo>
                  <a:lnTo>
                    <a:pt x="15" y="86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7"/>
                  </a:lnTo>
                  <a:close/>
                  <a:moveTo>
                    <a:pt x="26" y="22"/>
                  </a:moveTo>
                  <a:lnTo>
                    <a:pt x="26" y="45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9" y="63"/>
                  </a:lnTo>
                  <a:lnTo>
                    <a:pt x="56" y="60"/>
                  </a:lnTo>
                  <a:lnTo>
                    <a:pt x="60" y="52"/>
                  </a:lnTo>
                  <a:lnTo>
                    <a:pt x="60" y="41"/>
                  </a:lnTo>
                  <a:lnTo>
                    <a:pt x="60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58"/>
            <p:cNvSpPr>
              <a:spLocks noEditPoints="1"/>
            </p:cNvSpPr>
            <p:nvPr/>
          </p:nvSpPr>
          <p:spPr bwMode="auto">
            <a:xfrm>
              <a:off x="2247" y="2078"/>
              <a:ext cx="57" cy="71"/>
            </a:xfrm>
            <a:custGeom>
              <a:avLst/>
              <a:gdLst>
                <a:gd name="T0" fmla="*/ 12 w 57"/>
                <a:gd name="T1" fmla="*/ 26 h 71"/>
                <a:gd name="T2" fmla="*/ 12 w 57"/>
                <a:gd name="T3" fmla="*/ 41 h 71"/>
                <a:gd name="T4" fmla="*/ 19 w 57"/>
                <a:gd name="T5" fmla="*/ 48 h 71"/>
                <a:gd name="T6" fmla="*/ 27 w 57"/>
                <a:gd name="T7" fmla="*/ 56 h 71"/>
                <a:gd name="T8" fmla="*/ 34 w 57"/>
                <a:gd name="T9" fmla="*/ 60 h 71"/>
                <a:gd name="T10" fmla="*/ 42 w 57"/>
                <a:gd name="T11" fmla="*/ 56 h 71"/>
                <a:gd name="T12" fmla="*/ 45 w 57"/>
                <a:gd name="T13" fmla="*/ 56 h 71"/>
                <a:gd name="T14" fmla="*/ 53 w 57"/>
                <a:gd name="T15" fmla="*/ 48 h 71"/>
                <a:gd name="T16" fmla="*/ 57 w 57"/>
                <a:gd name="T17" fmla="*/ 41 h 71"/>
                <a:gd name="T18" fmla="*/ 57 w 57"/>
                <a:gd name="T19" fmla="*/ 45 h 71"/>
                <a:gd name="T20" fmla="*/ 53 w 57"/>
                <a:gd name="T21" fmla="*/ 52 h 71"/>
                <a:gd name="T22" fmla="*/ 49 w 57"/>
                <a:gd name="T23" fmla="*/ 63 h 71"/>
                <a:gd name="T24" fmla="*/ 38 w 57"/>
                <a:gd name="T25" fmla="*/ 67 h 71"/>
                <a:gd name="T26" fmla="*/ 30 w 57"/>
                <a:gd name="T27" fmla="*/ 71 h 71"/>
                <a:gd name="T28" fmla="*/ 19 w 57"/>
                <a:gd name="T29" fmla="*/ 67 h 71"/>
                <a:gd name="T30" fmla="*/ 8 w 57"/>
                <a:gd name="T31" fmla="*/ 60 h 71"/>
                <a:gd name="T32" fmla="*/ 4 w 57"/>
                <a:gd name="T33" fmla="*/ 48 h 71"/>
                <a:gd name="T34" fmla="*/ 0 w 57"/>
                <a:gd name="T35" fmla="*/ 37 h 71"/>
                <a:gd name="T36" fmla="*/ 0 w 57"/>
                <a:gd name="T37" fmla="*/ 26 h 71"/>
                <a:gd name="T38" fmla="*/ 4 w 57"/>
                <a:gd name="T39" fmla="*/ 18 h 71"/>
                <a:gd name="T40" fmla="*/ 8 w 57"/>
                <a:gd name="T41" fmla="*/ 11 h 71"/>
                <a:gd name="T42" fmla="*/ 19 w 57"/>
                <a:gd name="T43" fmla="*/ 3 h 71"/>
                <a:gd name="T44" fmla="*/ 30 w 57"/>
                <a:gd name="T45" fmla="*/ 0 h 71"/>
                <a:gd name="T46" fmla="*/ 42 w 57"/>
                <a:gd name="T47" fmla="*/ 3 h 71"/>
                <a:gd name="T48" fmla="*/ 49 w 57"/>
                <a:gd name="T49" fmla="*/ 7 h 71"/>
                <a:gd name="T50" fmla="*/ 57 w 57"/>
                <a:gd name="T51" fmla="*/ 15 h 71"/>
                <a:gd name="T52" fmla="*/ 57 w 57"/>
                <a:gd name="T53" fmla="*/ 26 h 71"/>
                <a:gd name="T54" fmla="*/ 12 w 57"/>
                <a:gd name="T55" fmla="*/ 26 h 71"/>
                <a:gd name="T56" fmla="*/ 12 w 57"/>
                <a:gd name="T57" fmla="*/ 22 h 71"/>
                <a:gd name="T58" fmla="*/ 42 w 57"/>
                <a:gd name="T59" fmla="*/ 22 h 71"/>
                <a:gd name="T60" fmla="*/ 42 w 57"/>
                <a:gd name="T61" fmla="*/ 18 h 71"/>
                <a:gd name="T62" fmla="*/ 38 w 57"/>
                <a:gd name="T63" fmla="*/ 15 h 71"/>
                <a:gd name="T64" fmla="*/ 38 w 57"/>
                <a:gd name="T65" fmla="*/ 11 h 71"/>
                <a:gd name="T66" fmla="*/ 34 w 57"/>
                <a:gd name="T67" fmla="*/ 7 h 71"/>
                <a:gd name="T68" fmla="*/ 30 w 57"/>
                <a:gd name="T69" fmla="*/ 7 h 71"/>
                <a:gd name="T70" fmla="*/ 27 w 57"/>
                <a:gd name="T71" fmla="*/ 3 h 71"/>
                <a:gd name="T72" fmla="*/ 23 w 57"/>
                <a:gd name="T73" fmla="*/ 7 h 71"/>
                <a:gd name="T74" fmla="*/ 15 w 57"/>
                <a:gd name="T75" fmla="*/ 11 h 71"/>
                <a:gd name="T76" fmla="*/ 12 w 57"/>
                <a:gd name="T77" fmla="*/ 15 h 71"/>
                <a:gd name="T78" fmla="*/ 12 w 57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"/>
                <a:gd name="T121" fmla="*/ 0 h 71"/>
                <a:gd name="T122" fmla="*/ 57 w 57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" h="71">
                  <a:moveTo>
                    <a:pt x="12" y="26"/>
                  </a:moveTo>
                  <a:lnTo>
                    <a:pt x="12" y="41"/>
                  </a:lnTo>
                  <a:lnTo>
                    <a:pt x="19" y="48"/>
                  </a:lnTo>
                  <a:lnTo>
                    <a:pt x="27" y="56"/>
                  </a:lnTo>
                  <a:lnTo>
                    <a:pt x="34" y="60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7" y="41"/>
                  </a:lnTo>
                  <a:lnTo>
                    <a:pt x="57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7" y="15"/>
                  </a:lnTo>
                  <a:lnTo>
                    <a:pt x="57" y="26"/>
                  </a:lnTo>
                  <a:lnTo>
                    <a:pt x="12" y="26"/>
                  </a:lnTo>
                  <a:close/>
                  <a:moveTo>
                    <a:pt x="12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59"/>
            <p:cNvSpPr>
              <a:spLocks noEditPoints="1"/>
            </p:cNvSpPr>
            <p:nvPr/>
          </p:nvSpPr>
          <p:spPr bwMode="auto">
            <a:xfrm>
              <a:off x="2315" y="2044"/>
              <a:ext cx="67" cy="105"/>
            </a:xfrm>
            <a:custGeom>
              <a:avLst/>
              <a:gdLst>
                <a:gd name="T0" fmla="*/ 45 w 67"/>
                <a:gd name="T1" fmla="*/ 94 h 105"/>
                <a:gd name="T2" fmla="*/ 41 w 67"/>
                <a:gd name="T3" fmla="*/ 97 h 105"/>
                <a:gd name="T4" fmla="*/ 37 w 67"/>
                <a:gd name="T5" fmla="*/ 101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4 h 105"/>
                <a:gd name="T14" fmla="*/ 4 w 67"/>
                <a:gd name="T15" fmla="*/ 86 h 105"/>
                <a:gd name="T16" fmla="*/ 0 w 67"/>
                <a:gd name="T17" fmla="*/ 71 h 105"/>
                <a:gd name="T18" fmla="*/ 4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4 h 105"/>
                <a:gd name="T26" fmla="*/ 34 w 67"/>
                <a:gd name="T27" fmla="*/ 34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4 h 105"/>
                <a:gd name="T64" fmla="*/ 60 w 67"/>
                <a:gd name="T65" fmla="*/ 94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4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4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9 h 105"/>
                <a:gd name="T108" fmla="*/ 19 w 67"/>
                <a:gd name="T109" fmla="*/ 86 h 105"/>
                <a:gd name="T110" fmla="*/ 26 w 67"/>
                <a:gd name="T111" fmla="*/ 94 h 105"/>
                <a:gd name="T112" fmla="*/ 34 w 67"/>
                <a:gd name="T113" fmla="*/ 94 h 105"/>
                <a:gd name="T114" fmla="*/ 41 w 67"/>
                <a:gd name="T115" fmla="*/ 94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4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4"/>
                  </a:lnTo>
                  <a:lnTo>
                    <a:pt x="4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4"/>
                  </a:lnTo>
                  <a:lnTo>
                    <a:pt x="34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4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60"/>
            <p:cNvSpPr>
              <a:spLocks/>
            </p:cNvSpPr>
            <p:nvPr/>
          </p:nvSpPr>
          <p:spPr bwMode="auto">
            <a:xfrm>
              <a:off x="2390" y="2044"/>
              <a:ext cx="38" cy="135"/>
            </a:xfrm>
            <a:custGeom>
              <a:avLst/>
              <a:gdLst>
                <a:gd name="T0" fmla="*/ 0 w 38"/>
                <a:gd name="T1" fmla="*/ 4 h 135"/>
                <a:gd name="T2" fmla="*/ 0 w 38"/>
                <a:gd name="T3" fmla="*/ 0 h 135"/>
                <a:gd name="T4" fmla="*/ 8 w 38"/>
                <a:gd name="T5" fmla="*/ 7 h 135"/>
                <a:gd name="T6" fmla="*/ 19 w 38"/>
                <a:gd name="T7" fmla="*/ 11 h 135"/>
                <a:gd name="T8" fmla="*/ 26 w 38"/>
                <a:gd name="T9" fmla="*/ 22 h 135"/>
                <a:gd name="T10" fmla="*/ 34 w 38"/>
                <a:gd name="T11" fmla="*/ 37 h 135"/>
                <a:gd name="T12" fmla="*/ 38 w 38"/>
                <a:gd name="T13" fmla="*/ 52 h 135"/>
                <a:gd name="T14" fmla="*/ 38 w 38"/>
                <a:gd name="T15" fmla="*/ 67 h 135"/>
                <a:gd name="T16" fmla="*/ 38 w 38"/>
                <a:gd name="T17" fmla="*/ 82 h 135"/>
                <a:gd name="T18" fmla="*/ 34 w 38"/>
                <a:gd name="T19" fmla="*/ 94 h 135"/>
                <a:gd name="T20" fmla="*/ 26 w 38"/>
                <a:gd name="T21" fmla="*/ 109 h 135"/>
                <a:gd name="T22" fmla="*/ 19 w 38"/>
                <a:gd name="T23" fmla="*/ 120 h 135"/>
                <a:gd name="T24" fmla="*/ 11 w 38"/>
                <a:gd name="T25" fmla="*/ 127 h 135"/>
                <a:gd name="T26" fmla="*/ 0 w 38"/>
                <a:gd name="T27" fmla="*/ 135 h 135"/>
                <a:gd name="T28" fmla="*/ 0 w 38"/>
                <a:gd name="T29" fmla="*/ 131 h 135"/>
                <a:gd name="T30" fmla="*/ 8 w 38"/>
                <a:gd name="T31" fmla="*/ 124 h 135"/>
                <a:gd name="T32" fmla="*/ 15 w 38"/>
                <a:gd name="T33" fmla="*/ 116 h 135"/>
                <a:gd name="T34" fmla="*/ 19 w 38"/>
                <a:gd name="T35" fmla="*/ 109 h 135"/>
                <a:gd name="T36" fmla="*/ 23 w 38"/>
                <a:gd name="T37" fmla="*/ 97 h 135"/>
                <a:gd name="T38" fmla="*/ 23 w 38"/>
                <a:gd name="T39" fmla="*/ 82 h 135"/>
                <a:gd name="T40" fmla="*/ 26 w 38"/>
                <a:gd name="T41" fmla="*/ 67 h 135"/>
                <a:gd name="T42" fmla="*/ 23 w 38"/>
                <a:gd name="T43" fmla="*/ 52 h 135"/>
                <a:gd name="T44" fmla="*/ 23 w 38"/>
                <a:gd name="T45" fmla="*/ 41 h 135"/>
                <a:gd name="T46" fmla="*/ 19 w 38"/>
                <a:gd name="T47" fmla="*/ 34 h 135"/>
                <a:gd name="T48" fmla="*/ 19 w 38"/>
                <a:gd name="T49" fmla="*/ 26 h 135"/>
                <a:gd name="T50" fmla="*/ 15 w 38"/>
                <a:gd name="T51" fmla="*/ 19 h 135"/>
                <a:gd name="T52" fmla="*/ 11 w 38"/>
                <a:gd name="T53" fmla="*/ 15 h 135"/>
                <a:gd name="T54" fmla="*/ 4 w 38"/>
                <a:gd name="T55" fmla="*/ 7 h 135"/>
                <a:gd name="T56" fmla="*/ 0 w 38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135"/>
                <a:gd name="T89" fmla="*/ 38 w 38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6" y="22"/>
                  </a:lnTo>
                  <a:lnTo>
                    <a:pt x="34" y="37"/>
                  </a:lnTo>
                  <a:lnTo>
                    <a:pt x="38" y="52"/>
                  </a:lnTo>
                  <a:lnTo>
                    <a:pt x="38" y="67"/>
                  </a:lnTo>
                  <a:lnTo>
                    <a:pt x="38" y="82"/>
                  </a:lnTo>
                  <a:lnTo>
                    <a:pt x="34" y="94"/>
                  </a:lnTo>
                  <a:lnTo>
                    <a:pt x="26" y="109"/>
                  </a:lnTo>
                  <a:lnTo>
                    <a:pt x="19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4"/>
                  </a:lnTo>
                  <a:lnTo>
                    <a:pt x="15" y="116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3" y="82"/>
                  </a:lnTo>
                  <a:lnTo>
                    <a:pt x="26" y="67"/>
                  </a:lnTo>
                  <a:lnTo>
                    <a:pt x="23" y="52"/>
                  </a:lnTo>
                  <a:lnTo>
                    <a:pt x="23" y="41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61"/>
            <p:cNvSpPr>
              <a:spLocks/>
            </p:cNvSpPr>
            <p:nvPr/>
          </p:nvSpPr>
          <p:spPr bwMode="auto">
            <a:xfrm>
              <a:off x="3332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62"/>
            <p:cNvSpPr>
              <a:spLocks noEditPoints="1"/>
            </p:cNvSpPr>
            <p:nvPr/>
          </p:nvSpPr>
          <p:spPr bwMode="auto">
            <a:xfrm>
              <a:off x="3444" y="2048"/>
              <a:ext cx="75" cy="97"/>
            </a:xfrm>
            <a:custGeom>
              <a:avLst/>
              <a:gdLst>
                <a:gd name="T0" fmla="*/ 26 w 75"/>
                <a:gd name="T1" fmla="*/ 52 h 97"/>
                <a:gd name="T2" fmla="*/ 26 w 75"/>
                <a:gd name="T3" fmla="*/ 82 h 97"/>
                <a:gd name="T4" fmla="*/ 26 w 75"/>
                <a:gd name="T5" fmla="*/ 90 h 97"/>
                <a:gd name="T6" fmla="*/ 30 w 75"/>
                <a:gd name="T7" fmla="*/ 93 h 97"/>
                <a:gd name="T8" fmla="*/ 34 w 75"/>
                <a:gd name="T9" fmla="*/ 97 h 97"/>
                <a:gd name="T10" fmla="*/ 38 w 75"/>
                <a:gd name="T11" fmla="*/ 97 h 97"/>
                <a:gd name="T12" fmla="*/ 41 w 75"/>
                <a:gd name="T13" fmla="*/ 97 h 97"/>
                <a:gd name="T14" fmla="*/ 41 w 75"/>
                <a:gd name="T15" fmla="*/ 97 h 97"/>
                <a:gd name="T16" fmla="*/ 0 w 75"/>
                <a:gd name="T17" fmla="*/ 97 h 97"/>
                <a:gd name="T18" fmla="*/ 0 w 75"/>
                <a:gd name="T19" fmla="*/ 97 h 97"/>
                <a:gd name="T20" fmla="*/ 4 w 75"/>
                <a:gd name="T21" fmla="*/ 97 h 97"/>
                <a:gd name="T22" fmla="*/ 8 w 75"/>
                <a:gd name="T23" fmla="*/ 97 h 97"/>
                <a:gd name="T24" fmla="*/ 11 w 75"/>
                <a:gd name="T25" fmla="*/ 93 h 97"/>
                <a:gd name="T26" fmla="*/ 11 w 75"/>
                <a:gd name="T27" fmla="*/ 90 h 97"/>
                <a:gd name="T28" fmla="*/ 11 w 75"/>
                <a:gd name="T29" fmla="*/ 82 h 97"/>
                <a:gd name="T30" fmla="*/ 11 w 75"/>
                <a:gd name="T31" fmla="*/ 15 h 97"/>
                <a:gd name="T32" fmla="*/ 11 w 75"/>
                <a:gd name="T33" fmla="*/ 7 h 97"/>
                <a:gd name="T34" fmla="*/ 11 w 75"/>
                <a:gd name="T35" fmla="*/ 3 h 97"/>
                <a:gd name="T36" fmla="*/ 8 w 75"/>
                <a:gd name="T37" fmla="*/ 0 h 97"/>
                <a:gd name="T38" fmla="*/ 4 w 75"/>
                <a:gd name="T39" fmla="*/ 0 h 97"/>
                <a:gd name="T40" fmla="*/ 0 w 75"/>
                <a:gd name="T41" fmla="*/ 0 h 97"/>
                <a:gd name="T42" fmla="*/ 0 w 75"/>
                <a:gd name="T43" fmla="*/ 0 h 97"/>
                <a:gd name="T44" fmla="*/ 38 w 75"/>
                <a:gd name="T45" fmla="*/ 0 h 97"/>
                <a:gd name="T46" fmla="*/ 49 w 75"/>
                <a:gd name="T47" fmla="*/ 0 h 97"/>
                <a:gd name="T48" fmla="*/ 56 w 75"/>
                <a:gd name="T49" fmla="*/ 3 h 97"/>
                <a:gd name="T50" fmla="*/ 64 w 75"/>
                <a:gd name="T51" fmla="*/ 3 h 97"/>
                <a:gd name="T52" fmla="*/ 71 w 75"/>
                <a:gd name="T53" fmla="*/ 11 h 97"/>
                <a:gd name="T54" fmla="*/ 75 w 75"/>
                <a:gd name="T55" fmla="*/ 18 h 97"/>
                <a:gd name="T56" fmla="*/ 75 w 75"/>
                <a:gd name="T57" fmla="*/ 26 h 97"/>
                <a:gd name="T58" fmla="*/ 75 w 75"/>
                <a:gd name="T59" fmla="*/ 37 h 97"/>
                <a:gd name="T60" fmla="*/ 68 w 75"/>
                <a:gd name="T61" fmla="*/ 45 h 97"/>
                <a:gd name="T62" fmla="*/ 56 w 75"/>
                <a:gd name="T63" fmla="*/ 52 h 97"/>
                <a:gd name="T64" fmla="*/ 45 w 75"/>
                <a:gd name="T65" fmla="*/ 52 h 97"/>
                <a:gd name="T66" fmla="*/ 41 w 75"/>
                <a:gd name="T67" fmla="*/ 52 h 97"/>
                <a:gd name="T68" fmla="*/ 38 w 75"/>
                <a:gd name="T69" fmla="*/ 52 h 97"/>
                <a:gd name="T70" fmla="*/ 30 w 75"/>
                <a:gd name="T71" fmla="*/ 52 h 97"/>
                <a:gd name="T72" fmla="*/ 26 w 75"/>
                <a:gd name="T73" fmla="*/ 52 h 97"/>
                <a:gd name="T74" fmla="*/ 26 w 75"/>
                <a:gd name="T75" fmla="*/ 48 h 97"/>
                <a:gd name="T76" fmla="*/ 30 w 75"/>
                <a:gd name="T77" fmla="*/ 48 h 97"/>
                <a:gd name="T78" fmla="*/ 34 w 75"/>
                <a:gd name="T79" fmla="*/ 48 h 97"/>
                <a:gd name="T80" fmla="*/ 38 w 75"/>
                <a:gd name="T81" fmla="*/ 48 h 97"/>
                <a:gd name="T82" fmla="*/ 38 w 75"/>
                <a:gd name="T83" fmla="*/ 48 h 97"/>
                <a:gd name="T84" fmla="*/ 45 w 75"/>
                <a:gd name="T85" fmla="*/ 48 h 97"/>
                <a:gd name="T86" fmla="*/ 53 w 75"/>
                <a:gd name="T87" fmla="*/ 41 h 97"/>
                <a:gd name="T88" fmla="*/ 56 w 75"/>
                <a:gd name="T89" fmla="*/ 37 h 97"/>
                <a:gd name="T90" fmla="*/ 60 w 75"/>
                <a:gd name="T91" fmla="*/ 26 h 97"/>
                <a:gd name="T92" fmla="*/ 56 w 75"/>
                <a:gd name="T93" fmla="*/ 22 h 97"/>
                <a:gd name="T94" fmla="*/ 56 w 75"/>
                <a:gd name="T95" fmla="*/ 15 h 97"/>
                <a:gd name="T96" fmla="*/ 53 w 75"/>
                <a:gd name="T97" fmla="*/ 11 h 97"/>
                <a:gd name="T98" fmla="*/ 49 w 75"/>
                <a:gd name="T99" fmla="*/ 7 h 97"/>
                <a:gd name="T100" fmla="*/ 41 w 75"/>
                <a:gd name="T101" fmla="*/ 3 h 97"/>
                <a:gd name="T102" fmla="*/ 38 w 75"/>
                <a:gd name="T103" fmla="*/ 3 h 97"/>
                <a:gd name="T104" fmla="*/ 34 w 75"/>
                <a:gd name="T105" fmla="*/ 3 h 97"/>
                <a:gd name="T106" fmla="*/ 26 w 75"/>
                <a:gd name="T107" fmla="*/ 3 h 97"/>
                <a:gd name="T108" fmla="*/ 26 w 75"/>
                <a:gd name="T109" fmla="*/ 48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7"/>
                <a:gd name="T167" fmla="*/ 75 w 75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7">
                  <a:moveTo>
                    <a:pt x="26" y="52"/>
                  </a:move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5" y="37"/>
                  </a:lnTo>
                  <a:lnTo>
                    <a:pt x="68" y="45"/>
                  </a:lnTo>
                  <a:lnTo>
                    <a:pt x="56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5" y="48"/>
                  </a:lnTo>
                  <a:lnTo>
                    <a:pt x="53" y="41"/>
                  </a:lnTo>
                  <a:lnTo>
                    <a:pt x="56" y="37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63"/>
            <p:cNvSpPr>
              <a:spLocks/>
            </p:cNvSpPr>
            <p:nvPr/>
          </p:nvSpPr>
          <p:spPr bwMode="auto">
            <a:xfrm>
              <a:off x="3530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23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64"/>
            <p:cNvSpPr>
              <a:spLocks/>
            </p:cNvSpPr>
            <p:nvPr/>
          </p:nvSpPr>
          <p:spPr bwMode="auto">
            <a:xfrm>
              <a:off x="3583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37 w 45"/>
                <a:gd name="T5" fmla="*/ 22 h 71"/>
                <a:gd name="T6" fmla="*/ 34 w 45"/>
                <a:gd name="T7" fmla="*/ 15 h 71"/>
                <a:gd name="T8" fmla="*/ 30 w 45"/>
                <a:gd name="T9" fmla="*/ 7 h 71"/>
                <a:gd name="T10" fmla="*/ 26 w 45"/>
                <a:gd name="T11" fmla="*/ 7 h 71"/>
                <a:gd name="T12" fmla="*/ 19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7 w 45"/>
                <a:gd name="T21" fmla="*/ 15 h 71"/>
                <a:gd name="T22" fmla="*/ 7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7 w 45"/>
                <a:gd name="T33" fmla="*/ 37 h 71"/>
                <a:gd name="T34" fmla="*/ 41 w 45"/>
                <a:gd name="T35" fmla="*/ 45 h 71"/>
                <a:gd name="T36" fmla="*/ 45 w 45"/>
                <a:gd name="T37" fmla="*/ 48 h 71"/>
                <a:gd name="T38" fmla="*/ 41 w 45"/>
                <a:gd name="T39" fmla="*/ 60 h 71"/>
                <a:gd name="T40" fmla="*/ 37 w 45"/>
                <a:gd name="T41" fmla="*/ 63 h 71"/>
                <a:gd name="T42" fmla="*/ 30 w 45"/>
                <a:gd name="T43" fmla="*/ 67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7 h 71"/>
                <a:gd name="T50" fmla="*/ 4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7 w 45"/>
                <a:gd name="T67" fmla="*/ 60 h 71"/>
                <a:gd name="T68" fmla="*/ 15 w 45"/>
                <a:gd name="T69" fmla="*/ 63 h 71"/>
                <a:gd name="T70" fmla="*/ 22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5 w 45"/>
                <a:gd name="T87" fmla="*/ 37 h 71"/>
                <a:gd name="T88" fmla="*/ 7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4 w 45"/>
                <a:gd name="T99" fmla="*/ 7 h 71"/>
                <a:gd name="T100" fmla="*/ 11 w 45"/>
                <a:gd name="T101" fmla="*/ 0 h 71"/>
                <a:gd name="T102" fmla="*/ 19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4 w 45"/>
                <a:gd name="T111" fmla="*/ 3 h 71"/>
                <a:gd name="T112" fmla="*/ 37 w 45"/>
                <a:gd name="T113" fmla="*/ 3 h 71"/>
                <a:gd name="T114" fmla="*/ 37 w 45"/>
                <a:gd name="T115" fmla="*/ 3 h 71"/>
                <a:gd name="T116" fmla="*/ 37 w 45"/>
                <a:gd name="T117" fmla="*/ 3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7" y="37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1" y="60"/>
                  </a:lnTo>
                  <a:lnTo>
                    <a:pt x="37" y="63"/>
                  </a:lnTo>
                  <a:lnTo>
                    <a:pt x="30" y="67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65"/>
            <p:cNvSpPr>
              <a:spLocks noEditPoints="1"/>
            </p:cNvSpPr>
            <p:nvPr/>
          </p:nvSpPr>
          <p:spPr bwMode="auto">
            <a:xfrm>
              <a:off x="3635" y="2078"/>
              <a:ext cx="64" cy="71"/>
            </a:xfrm>
            <a:custGeom>
              <a:avLst/>
              <a:gdLst>
                <a:gd name="T0" fmla="*/ 31 w 64"/>
                <a:gd name="T1" fmla="*/ 63 h 71"/>
                <a:gd name="T2" fmla="*/ 23 w 64"/>
                <a:gd name="T3" fmla="*/ 71 h 71"/>
                <a:gd name="T4" fmla="*/ 12 w 64"/>
                <a:gd name="T5" fmla="*/ 71 h 71"/>
                <a:gd name="T6" fmla="*/ 4 w 64"/>
                <a:gd name="T7" fmla="*/ 60 h 71"/>
                <a:gd name="T8" fmla="*/ 4 w 64"/>
                <a:gd name="T9" fmla="*/ 48 h 71"/>
                <a:gd name="T10" fmla="*/ 8 w 64"/>
                <a:gd name="T11" fmla="*/ 41 h 71"/>
                <a:gd name="T12" fmla="*/ 23 w 64"/>
                <a:gd name="T13" fmla="*/ 30 h 71"/>
                <a:gd name="T14" fmla="*/ 38 w 64"/>
                <a:gd name="T15" fmla="*/ 22 h 71"/>
                <a:gd name="T16" fmla="*/ 38 w 64"/>
                <a:gd name="T17" fmla="*/ 7 h 71"/>
                <a:gd name="T18" fmla="*/ 27 w 64"/>
                <a:gd name="T19" fmla="*/ 3 h 71"/>
                <a:gd name="T20" fmla="*/ 19 w 64"/>
                <a:gd name="T21" fmla="*/ 7 h 71"/>
                <a:gd name="T22" fmla="*/ 19 w 64"/>
                <a:gd name="T23" fmla="*/ 15 h 71"/>
                <a:gd name="T24" fmla="*/ 16 w 64"/>
                <a:gd name="T25" fmla="*/ 22 h 71"/>
                <a:gd name="T26" fmla="*/ 16 w 64"/>
                <a:gd name="T27" fmla="*/ 26 h 71"/>
                <a:gd name="T28" fmla="*/ 8 w 64"/>
                <a:gd name="T29" fmla="*/ 26 h 71"/>
                <a:gd name="T30" fmla="*/ 4 w 64"/>
                <a:gd name="T31" fmla="*/ 22 h 71"/>
                <a:gd name="T32" fmla="*/ 8 w 64"/>
                <a:gd name="T33" fmla="*/ 11 h 71"/>
                <a:gd name="T34" fmla="*/ 19 w 64"/>
                <a:gd name="T35" fmla="*/ 0 h 71"/>
                <a:gd name="T36" fmla="*/ 38 w 64"/>
                <a:gd name="T37" fmla="*/ 0 h 71"/>
                <a:gd name="T38" fmla="*/ 49 w 64"/>
                <a:gd name="T39" fmla="*/ 7 h 71"/>
                <a:gd name="T40" fmla="*/ 53 w 64"/>
                <a:gd name="T41" fmla="*/ 15 h 71"/>
                <a:gd name="T42" fmla="*/ 53 w 64"/>
                <a:gd name="T43" fmla="*/ 45 h 71"/>
                <a:gd name="T44" fmla="*/ 53 w 64"/>
                <a:gd name="T45" fmla="*/ 56 h 71"/>
                <a:gd name="T46" fmla="*/ 53 w 64"/>
                <a:gd name="T47" fmla="*/ 60 h 71"/>
                <a:gd name="T48" fmla="*/ 57 w 64"/>
                <a:gd name="T49" fmla="*/ 60 h 71"/>
                <a:gd name="T50" fmla="*/ 57 w 64"/>
                <a:gd name="T51" fmla="*/ 60 h 71"/>
                <a:gd name="T52" fmla="*/ 64 w 64"/>
                <a:gd name="T53" fmla="*/ 56 h 71"/>
                <a:gd name="T54" fmla="*/ 57 w 64"/>
                <a:gd name="T55" fmla="*/ 67 h 71"/>
                <a:gd name="T56" fmla="*/ 46 w 64"/>
                <a:gd name="T57" fmla="*/ 71 h 71"/>
                <a:gd name="T58" fmla="*/ 42 w 64"/>
                <a:gd name="T59" fmla="*/ 63 h 71"/>
                <a:gd name="T60" fmla="*/ 38 w 64"/>
                <a:gd name="T61" fmla="*/ 56 h 71"/>
                <a:gd name="T62" fmla="*/ 31 w 64"/>
                <a:gd name="T63" fmla="*/ 33 h 71"/>
                <a:gd name="T64" fmla="*/ 19 w 64"/>
                <a:gd name="T65" fmla="*/ 37 h 71"/>
                <a:gd name="T66" fmla="*/ 16 w 64"/>
                <a:gd name="T67" fmla="*/ 45 h 71"/>
                <a:gd name="T68" fmla="*/ 16 w 64"/>
                <a:gd name="T69" fmla="*/ 52 h 71"/>
                <a:gd name="T70" fmla="*/ 19 w 64"/>
                <a:gd name="T71" fmla="*/ 60 h 71"/>
                <a:gd name="T72" fmla="*/ 31 w 64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1"/>
                <a:gd name="T113" fmla="*/ 64 w 6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1">
                  <a:moveTo>
                    <a:pt x="38" y="60"/>
                  </a:moveTo>
                  <a:lnTo>
                    <a:pt x="31" y="63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6" y="37"/>
                  </a:lnTo>
                  <a:lnTo>
                    <a:pt x="23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22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61" y="60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57" y="67"/>
                  </a:lnTo>
                  <a:lnTo>
                    <a:pt x="46" y="71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38" y="60"/>
                  </a:lnTo>
                  <a:close/>
                  <a:moveTo>
                    <a:pt x="38" y="56"/>
                  </a:moveTo>
                  <a:lnTo>
                    <a:pt x="38" y="30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66"/>
            <p:cNvSpPr>
              <a:spLocks/>
            </p:cNvSpPr>
            <p:nvPr/>
          </p:nvSpPr>
          <p:spPr bwMode="auto">
            <a:xfrm>
              <a:off x="3703" y="2078"/>
              <a:ext cx="56" cy="71"/>
            </a:xfrm>
            <a:custGeom>
              <a:avLst/>
              <a:gdLst>
                <a:gd name="T0" fmla="*/ 56 w 56"/>
                <a:gd name="T1" fmla="*/ 41 h 71"/>
                <a:gd name="T2" fmla="*/ 53 w 56"/>
                <a:gd name="T3" fmla="*/ 56 h 71"/>
                <a:gd name="T4" fmla="*/ 45 w 56"/>
                <a:gd name="T5" fmla="*/ 63 h 71"/>
                <a:gd name="T6" fmla="*/ 38 w 56"/>
                <a:gd name="T7" fmla="*/ 67 h 71"/>
                <a:gd name="T8" fmla="*/ 30 w 56"/>
                <a:gd name="T9" fmla="*/ 71 h 71"/>
                <a:gd name="T10" fmla="*/ 19 w 56"/>
                <a:gd name="T11" fmla="*/ 67 h 71"/>
                <a:gd name="T12" fmla="*/ 11 w 56"/>
                <a:gd name="T13" fmla="*/ 60 h 71"/>
                <a:gd name="T14" fmla="*/ 4 w 56"/>
                <a:gd name="T15" fmla="*/ 52 h 71"/>
                <a:gd name="T16" fmla="*/ 4 w 56"/>
                <a:gd name="T17" fmla="*/ 45 h 71"/>
                <a:gd name="T18" fmla="*/ 0 w 56"/>
                <a:gd name="T19" fmla="*/ 33 h 71"/>
                <a:gd name="T20" fmla="*/ 4 w 56"/>
                <a:gd name="T21" fmla="*/ 26 h 71"/>
                <a:gd name="T22" fmla="*/ 4 w 56"/>
                <a:gd name="T23" fmla="*/ 18 h 71"/>
                <a:gd name="T24" fmla="*/ 11 w 56"/>
                <a:gd name="T25" fmla="*/ 11 h 71"/>
                <a:gd name="T26" fmla="*/ 19 w 56"/>
                <a:gd name="T27" fmla="*/ 3 h 71"/>
                <a:gd name="T28" fmla="*/ 34 w 56"/>
                <a:gd name="T29" fmla="*/ 0 h 71"/>
                <a:gd name="T30" fmla="*/ 41 w 56"/>
                <a:gd name="T31" fmla="*/ 0 h 71"/>
                <a:gd name="T32" fmla="*/ 49 w 56"/>
                <a:gd name="T33" fmla="*/ 3 h 71"/>
                <a:gd name="T34" fmla="*/ 53 w 56"/>
                <a:gd name="T35" fmla="*/ 11 h 71"/>
                <a:gd name="T36" fmla="*/ 53 w 56"/>
                <a:gd name="T37" fmla="*/ 15 h 71"/>
                <a:gd name="T38" fmla="*/ 53 w 56"/>
                <a:gd name="T39" fmla="*/ 18 h 71"/>
                <a:gd name="T40" fmla="*/ 53 w 56"/>
                <a:gd name="T41" fmla="*/ 18 h 71"/>
                <a:gd name="T42" fmla="*/ 49 w 56"/>
                <a:gd name="T43" fmla="*/ 22 h 71"/>
                <a:gd name="T44" fmla="*/ 49 w 56"/>
                <a:gd name="T45" fmla="*/ 22 h 71"/>
                <a:gd name="T46" fmla="*/ 45 w 56"/>
                <a:gd name="T47" fmla="*/ 22 h 71"/>
                <a:gd name="T48" fmla="*/ 41 w 56"/>
                <a:gd name="T49" fmla="*/ 18 h 71"/>
                <a:gd name="T50" fmla="*/ 41 w 56"/>
                <a:gd name="T51" fmla="*/ 18 h 71"/>
                <a:gd name="T52" fmla="*/ 41 w 56"/>
                <a:gd name="T53" fmla="*/ 15 h 71"/>
                <a:gd name="T54" fmla="*/ 38 w 56"/>
                <a:gd name="T55" fmla="*/ 11 h 71"/>
                <a:gd name="T56" fmla="*/ 38 w 56"/>
                <a:gd name="T57" fmla="*/ 7 h 71"/>
                <a:gd name="T58" fmla="*/ 34 w 56"/>
                <a:gd name="T59" fmla="*/ 7 h 71"/>
                <a:gd name="T60" fmla="*/ 30 w 56"/>
                <a:gd name="T61" fmla="*/ 3 h 71"/>
                <a:gd name="T62" fmla="*/ 23 w 56"/>
                <a:gd name="T63" fmla="*/ 7 h 71"/>
                <a:gd name="T64" fmla="*/ 19 w 56"/>
                <a:gd name="T65" fmla="*/ 11 h 71"/>
                <a:gd name="T66" fmla="*/ 15 w 56"/>
                <a:gd name="T67" fmla="*/ 18 h 71"/>
                <a:gd name="T68" fmla="*/ 15 w 56"/>
                <a:gd name="T69" fmla="*/ 30 h 71"/>
                <a:gd name="T70" fmla="*/ 15 w 56"/>
                <a:gd name="T71" fmla="*/ 41 h 71"/>
                <a:gd name="T72" fmla="*/ 19 w 56"/>
                <a:gd name="T73" fmla="*/ 48 h 71"/>
                <a:gd name="T74" fmla="*/ 26 w 56"/>
                <a:gd name="T75" fmla="*/ 56 h 71"/>
                <a:gd name="T76" fmla="*/ 34 w 56"/>
                <a:gd name="T77" fmla="*/ 60 h 71"/>
                <a:gd name="T78" fmla="*/ 41 w 56"/>
                <a:gd name="T79" fmla="*/ 56 h 71"/>
                <a:gd name="T80" fmla="*/ 49 w 56"/>
                <a:gd name="T81" fmla="*/ 52 h 71"/>
                <a:gd name="T82" fmla="*/ 53 w 56"/>
                <a:gd name="T83" fmla="*/ 48 h 71"/>
                <a:gd name="T84" fmla="*/ 56 w 56"/>
                <a:gd name="T85" fmla="*/ 41 h 71"/>
                <a:gd name="T86" fmla="*/ 56 w 56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71"/>
                <a:gd name="T134" fmla="*/ 56 w 56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71">
                  <a:moveTo>
                    <a:pt x="56" y="41"/>
                  </a:moveTo>
                  <a:lnTo>
                    <a:pt x="53" y="56"/>
                  </a:lnTo>
                  <a:lnTo>
                    <a:pt x="45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11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67"/>
            <p:cNvSpPr>
              <a:spLocks/>
            </p:cNvSpPr>
            <p:nvPr/>
          </p:nvSpPr>
          <p:spPr bwMode="auto">
            <a:xfrm>
              <a:off x="3767" y="2044"/>
              <a:ext cx="75" cy="101"/>
            </a:xfrm>
            <a:custGeom>
              <a:avLst/>
              <a:gdLst>
                <a:gd name="T0" fmla="*/ 22 w 75"/>
                <a:gd name="T1" fmla="*/ 64 h 101"/>
                <a:gd name="T2" fmla="*/ 45 w 75"/>
                <a:gd name="T3" fmla="*/ 45 h 101"/>
                <a:gd name="T4" fmla="*/ 49 w 75"/>
                <a:gd name="T5" fmla="*/ 41 h 101"/>
                <a:gd name="T6" fmla="*/ 49 w 75"/>
                <a:gd name="T7" fmla="*/ 41 h 101"/>
                <a:gd name="T8" fmla="*/ 45 w 75"/>
                <a:gd name="T9" fmla="*/ 37 h 101"/>
                <a:gd name="T10" fmla="*/ 45 w 75"/>
                <a:gd name="T11" fmla="*/ 37 h 101"/>
                <a:gd name="T12" fmla="*/ 71 w 75"/>
                <a:gd name="T13" fmla="*/ 37 h 101"/>
                <a:gd name="T14" fmla="*/ 64 w 75"/>
                <a:gd name="T15" fmla="*/ 37 h 101"/>
                <a:gd name="T16" fmla="*/ 52 w 75"/>
                <a:gd name="T17" fmla="*/ 45 h 101"/>
                <a:gd name="T18" fmla="*/ 52 w 75"/>
                <a:gd name="T19" fmla="*/ 82 h 101"/>
                <a:gd name="T20" fmla="*/ 64 w 75"/>
                <a:gd name="T21" fmla="*/ 94 h 101"/>
                <a:gd name="T22" fmla="*/ 67 w 75"/>
                <a:gd name="T23" fmla="*/ 97 h 101"/>
                <a:gd name="T24" fmla="*/ 75 w 75"/>
                <a:gd name="T25" fmla="*/ 101 h 101"/>
                <a:gd name="T26" fmla="*/ 45 w 75"/>
                <a:gd name="T27" fmla="*/ 101 h 101"/>
                <a:gd name="T28" fmla="*/ 45 w 75"/>
                <a:gd name="T29" fmla="*/ 101 h 101"/>
                <a:gd name="T30" fmla="*/ 49 w 75"/>
                <a:gd name="T31" fmla="*/ 97 h 101"/>
                <a:gd name="T32" fmla="*/ 49 w 75"/>
                <a:gd name="T33" fmla="*/ 94 h 101"/>
                <a:gd name="T34" fmla="*/ 22 w 75"/>
                <a:gd name="T35" fmla="*/ 64 h 101"/>
                <a:gd name="T36" fmla="*/ 22 w 75"/>
                <a:gd name="T37" fmla="*/ 94 h 101"/>
                <a:gd name="T38" fmla="*/ 26 w 75"/>
                <a:gd name="T39" fmla="*/ 97 h 101"/>
                <a:gd name="T40" fmla="*/ 30 w 75"/>
                <a:gd name="T41" fmla="*/ 101 h 101"/>
                <a:gd name="T42" fmla="*/ 34 w 75"/>
                <a:gd name="T43" fmla="*/ 101 h 101"/>
                <a:gd name="T44" fmla="*/ 0 w 75"/>
                <a:gd name="T45" fmla="*/ 101 h 101"/>
                <a:gd name="T46" fmla="*/ 7 w 75"/>
                <a:gd name="T47" fmla="*/ 101 h 101"/>
                <a:gd name="T48" fmla="*/ 11 w 75"/>
                <a:gd name="T49" fmla="*/ 97 h 101"/>
                <a:gd name="T50" fmla="*/ 11 w 75"/>
                <a:gd name="T51" fmla="*/ 86 h 101"/>
                <a:gd name="T52" fmla="*/ 11 w 75"/>
                <a:gd name="T53" fmla="*/ 15 h 101"/>
                <a:gd name="T54" fmla="*/ 11 w 75"/>
                <a:gd name="T55" fmla="*/ 7 h 101"/>
                <a:gd name="T56" fmla="*/ 7 w 75"/>
                <a:gd name="T57" fmla="*/ 7 h 101"/>
                <a:gd name="T58" fmla="*/ 4 w 75"/>
                <a:gd name="T59" fmla="*/ 7 h 101"/>
                <a:gd name="T60" fmla="*/ 0 w 75"/>
                <a:gd name="T61" fmla="*/ 7 h 101"/>
                <a:gd name="T62" fmla="*/ 22 w 75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1"/>
                <a:gd name="T98" fmla="*/ 75 w 75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1">
                  <a:moveTo>
                    <a:pt x="22" y="0"/>
                  </a:moveTo>
                  <a:lnTo>
                    <a:pt x="22" y="64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4" y="60"/>
                  </a:lnTo>
                  <a:lnTo>
                    <a:pt x="52" y="82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97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45" y="101"/>
                  </a:lnTo>
                  <a:lnTo>
                    <a:pt x="49" y="101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22" y="64"/>
                  </a:lnTo>
                  <a:lnTo>
                    <a:pt x="22" y="86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86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68"/>
            <p:cNvSpPr>
              <a:spLocks/>
            </p:cNvSpPr>
            <p:nvPr/>
          </p:nvSpPr>
          <p:spPr bwMode="auto">
            <a:xfrm>
              <a:off x="3849" y="2078"/>
              <a:ext cx="45" cy="71"/>
            </a:xfrm>
            <a:custGeom>
              <a:avLst/>
              <a:gdLst>
                <a:gd name="T0" fmla="*/ 42 w 45"/>
                <a:gd name="T1" fmla="*/ 0 h 71"/>
                <a:gd name="T2" fmla="*/ 42 w 45"/>
                <a:gd name="T3" fmla="*/ 22 h 71"/>
                <a:gd name="T4" fmla="*/ 38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7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2 w 45"/>
                <a:gd name="T17" fmla="*/ 7 h 71"/>
                <a:gd name="T18" fmla="*/ 12 w 45"/>
                <a:gd name="T19" fmla="*/ 11 h 71"/>
                <a:gd name="T20" fmla="*/ 12 w 45"/>
                <a:gd name="T21" fmla="*/ 15 h 71"/>
                <a:gd name="T22" fmla="*/ 12 w 45"/>
                <a:gd name="T23" fmla="*/ 18 h 71"/>
                <a:gd name="T24" fmla="*/ 12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12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7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7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8 w 45"/>
                <a:gd name="T99" fmla="*/ 7 h 71"/>
                <a:gd name="T100" fmla="*/ 12 w 45"/>
                <a:gd name="T101" fmla="*/ 0 h 71"/>
                <a:gd name="T102" fmla="*/ 23 w 45"/>
                <a:gd name="T103" fmla="*/ 0 h 71"/>
                <a:gd name="T104" fmla="*/ 27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38 w 45"/>
                <a:gd name="T119" fmla="*/ 0 h 71"/>
                <a:gd name="T120" fmla="*/ 42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2" y="0"/>
                  </a:moveTo>
                  <a:lnTo>
                    <a:pt x="42" y="22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7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69"/>
            <p:cNvSpPr>
              <a:spLocks/>
            </p:cNvSpPr>
            <p:nvPr/>
          </p:nvSpPr>
          <p:spPr bwMode="auto">
            <a:xfrm>
              <a:off x="3902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9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7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9 w 41"/>
                <a:gd name="T51" fmla="*/ 19 h 135"/>
                <a:gd name="T52" fmla="*/ 11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9" y="19"/>
                  </a:lnTo>
                  <a:lnTo>
                    <a:pt x="11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70"/>
            <p:cNvSpPr>
              <a:spLocks/>
            </p:cNvSpPr>
            <p:nvPr/>
          </p:nvSpPr>
          <p:spPr bwMode="auto">
            <a:xfrm>
              <a:off x="2574" y="240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86 w 109"/>
                <a:gd name="T5" fmla="*/ 79 h 101"/>
                <a:gd name="T6" fmla="*/ 86 w 109"/>
                <a:gd name="T7" fmla="*/ 19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4 h 101"/>
                <a:gd name="T14" fmla="*/ 79 w 109"/>
                <a:gd name="T15" fmla="*/ 4 h 101"/>
                <a:gd name="T16" fmla="*/ 75 w 109"/>
                <a:gd name="T17" fmla="*/ 4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4 h 101"/>
                <a:gd name="T24" fmla="*/ 105 w 109"/>
                <a:gd name="T25" fmla="*/ 4 h 101"/>
                <a:gd name="T26" fmla="*/ 97 w 109"/>
                <a:gd name="T27" fmla="*/ 4 h 101"/>
                <a:gd name="T28" fmla="*/ 94 w 109"/>
                <a:gd name="T29" fmla="*/ 7 h 101"/>
                <a:gd name="T30" fmla="*/ 94 w 109"/>
                <a:gd name="T31" fmla="*/ 11 h 101"/>
                <a:gd name="T32" fmla="*/ 94 w 109"/>
                <a:gd name="T33" fmla="*/ 19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3 h 101"/>
                <a:gd name="T42" fmla="*/ 26 w 109"/>
                <a:gd name="T43" fmla="*/ 94 h 101"/>
                <a:gd name="T44" fmla="*/ 26 w 109"/>
                <a:gd name="T45" fmla="*/ 98 h 101"/>
                <a:gd name="T46" fmla="*/ 30 w 109"/>
                <a:gd name="T47" fmla="*/ 98 h 101"/>
                <a:gd name="T48" fmla="*/ 37 w 109"/>
                <a:gd name="T49" fmla="*/ 101 h 101"/>
                <a:gd name="T50" fmla="*/ 37 w 109"/>
                <a:gd name="T51" fmla="*/ 101 h 101"/>
                <a:gd name="T52" fmla="*/ 37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86" y="79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3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7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71"/>
            <p:cNvSpPr>
              <a:spLocks noEditPoints="1"/>
            </p:cNvSpPr>
            <p:nvPr/>
          </p:nvSpPr>
          <p:spPr bwMode="auto">
            <a:xfrm>
              <a:off x="2686" y="2404"/>
              <a:ext cx="75" cy="101"/>
            </a:xfrm>
            <a:custGeom>
              <a:avLst/>
              <a:gdLst>
                <a:gd name="T0" fmla="*/ 27 w 75"/>
                <a:gd name="T1" fmla="*/ 52 h 101"/>
                <a:gd name="T2" fmla="*/ 27 w 75"/>
                <a:gd name="T3" fmla="*/ 83 h 101"/>
                <a:gd name="T4" fmla="*/ 27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2 w 75"/>
                <a:gd name="T13" fmla="*/ 101 h 101"/>
                <a:gd name="T14" fmla="*/ 42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2 w 75"/>
                <a:gd name="T25" fmla="*/ 94 h 101"/>
                <a:gd name="T26" fmla="*/ 12 w 75"/>
                <a:gd name="T27" fmla="*/ 90 h 101"/>
                <a:gd name="T28" fmla="*/ 12 w 75"/>
                <a:gd name="T29" fmla="*/ 83 h 101"/>
                <a:gd name="T30" fmla="*/ 12 w 75"/>
                <a:gd name="T31" fmla="*/ 19 h 101"/>
                <a:gd name="T32" fmla="*/ 12 w 75"/>
                <a:gd name="T33" fmla="*/ 11 h 101"/>
                <a:gd name="T34" fmla="*/ 12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4 w 75"/>
                <a:gd name="T45" fmla="*/ 0 h 101"/>
                <a:gd name="T46" fmla="*/ 49 w 75"/>
                <a:gd name="T47" fmla="*/ 0 h 101"/>
                <a:gd name="T48" fmla="*/ 57 w 75"/>
                <a:gd name="T49" fmla="*/ 4 h 101"/>
                <a:gd name="T50" fmla="*/ 64 w 75"/>
                <a:gd name="T51" fmla="*/ 7 h 101"/>
                <a:gd name="T52" fmla="*/ 72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7 w 75"/>
                <a:gd name="T63" fmla="*/ 52 h 101"/>
                <a:gd name="T64" fmla="*/ 45 w 75"/>
                <a:gd name="T65" fmla="*/ 56 h 101"/>
                <a:gd name="T66" fmla="*/ 42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7 w 75"/>
                <a:gd name="T73" fmla="*/ 52 h 101"/>
                <a:gd name="T74" fmla="*/ 27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38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7 w 75"/>
                <a:gd name="T89" fmla="*/ 37 h 101"/>
                <a:gd name="T90" fmla="*/ 57 w 75"/>
                <a:gd name="T91" fmla="*/ 30 h 101"/>
                <a:gd name="T92" fmla="*/ 57 w 75"/>
                <a:gd name="T93" fmla="*/ 22 h 101"/>
                <a:gd name="T94" fmla="*/ 57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2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7 w 75"/>
                <a:gd name="T107" fmla="*/ 7 h 101"/>
                <a:gd name="T108" fmla="*/ 27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7" y="52"/>
                  </a:moveTo>
                  <a:lnTo>
                    <a:pt x="27" y="83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3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7" y="52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7" y="52"/>
                  </a:lnTo>
                  <a:close/>
                  <a:moveTo>
                    <a:pt x="27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72"/>
            <p:cNvSpPr>
              <a:spLocks/>
            </p:cNvSpPr>
            <p:nvPr/>
          </p:nvSpPr>
          <p:spPr bwMode="auto">
            <a:xfrm>
              <a:off x="2773" y="240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32 h 135"/>
                <a:gd name="T6" fmla="*/ 22 w 41"/>
                <a:gd name="T7" fmla="*/ 124 h 135"/>
                <a:gd name="T8" fmla="*/ 11 w 41"/>
                <a:gd name="T9" fmla="*/ 113 h 135"/>
                <a:gd name="T10" fmla="*/ 7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6 h 135"/>
                <a:gd name="T18" fmla="*/ 3 w 41"/>
                <a:gd name="T19" fmla="*/ 41 h 135"/>
                <a:gd name="T20" fmla="*/ 11 w 41"/>
                <a:gd name="T21" fmla="*/ 30 h 135"/>
                <a:gd name="T22" fmla="*/ 18 w 41"/>
                <a:gd name="T23" fmla="*/ 19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3 w 41"/>
                <a:gd name="T31" fmla="*/ 11 h 135"/>
                <a:gd name="T32" fmla="*/ 26 w 41"/>
                <a:gd name="T33" fmla="*/ 19 h 135"/>
                <a:gd name="T34" fmla="*/ 18 w 41"/>
                <a:gd name="T35" fmla="*/ 26 h 135"/>
                <a:gd name="T36" fmla="*/ 15 w 41"/>
                <a:gd name="T37" fmla="*/ 41 h 135"/>
                <a:gd name="T38" fmla="*/ 15 w 41"/>
                <a:gd name="T39" fmla="*/ 53 h 135"/>
                <a:gd name="T40" fmla="*/ 15 w 41"/>
                <a:gd name="T41" fmla="*/ 68 h 135"/>
                <a:gd name="T42" fmla="*/ 15 w 41"/>
                <a:gd name="T43" fmla="*/ 83 h 135"/>
                <a:gd name="T44" fmla="*/ 15 w 41"/>
                <a:gd name="T45" fmla="*/ 94 h 135"/>
                <a:gd name="T46" fmla="*/ 18 w 41"/>
                <a:gd name="T47" fmla="*/ 105 h 135"/>
                <a:gd name="T48" fmla="*/ 22 w 41"/>
                <a:gd name="T49" fmla="*/ 113 h 135"/>
                <a:gd name="T50" fmla="*/ 22 w 41"/>
                <a:gd name="T51" fmla="*/ 117 h 135"/>
                <a:gd name="T52" fmla="*/ 30 w 41"/>
                <a:gd name="T53" fmla="*/ 124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32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11" y="30"/>
                  </a:lnTo>
                  <a:lnTo>
                    <a:pt x="18" y="19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18" y="26"/>
                  </a:lnTo>
                  <a:lnTo>
                    <a:pt x="15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8" y="105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73"/>
            <p:cNvSpPr>
              <a:spLocks/>
            </p:cNvSpPr>
            <p:nvPr/>
          </p:nvSpPr>
          <p:spPr bwMode="auto">
            <a:xfrm>
              <a:off x="2825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8 w 45"/>
                <a:gd name="T5" fmla="*/ 22 h 67"/>
                <a:gd name="T6" fmla="*/ 34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19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8 w 45"/>
                <a:gd name="T19" fmla="*/ 7 h 67"/>
                <a:gd name="T20" fmla="*/ 8 w 45"/>
                <a:gd name="T21" fmla="*/ 11 h 67"/>
                <a:gd name="T22" fmla="*/ 8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9 w 45"/>
                <a:gd name="T29" fmla="*/ 26 h 67"/>
                <a:gd name="T30" fmla="*/ 30 w 45"/>
                <a:gd name="T31" fmla="*/ 30 h 67"/>
                <a:gd name="T32" fmla="*/ 38 w 45"/>
                <a:gd name="T33" fmla="*/ 34 h 67"/>
                <a:gd name="T34" fmla="*/ 41 w 45"/>
                <a:gd name="T35" fmla="*/ 41 h 67"/>
                <a:gd name="T36" fmla="*/ 45 w 45"/>
                <a:gd name="T37" fmla="*/ 49 h 67"/>
                <a:gd name="T38" fmla="*/ 41 w 45"/>
                <a:gd name="T39" fmla="*/ 56 h 67"/>
                <a:gd name="T40" fmla="*/ 38 w 45"/>
                <a:gd name="T41" fmla="*/ 64 h 67"/>
                <a:gd name="T42" fmla="*/ 30 w 45"/>
                <a:gd name="T43" fmla="*/ 67 h 67"/>
                <a:gd name="T44" fmla="*/ 23 w 45"/>
                <a:gd name="T45" fmla="*/ 67 h 67"/>
                <a:gd name="T46" fmla="*/ 15 w 45"/>
                <a:gd name="T47" fmla="*/ 67 h 67"/>
                <a:gd name="T48" fmla="*/ 8 w 45"/>
                <a:gd name="T49" fmla="*/ 67 h 67"/>
                <a:gd name="T50" fmla="*/ 4 w 45"/>
                <a:gd name="T51" fmla="*/ 67 h 67"/>
                <a:gd name="T52" fmla="*/ 4 w 45"/>
                <a:gd name="T53" fmla="*/ 67 h 67"/>
                <a:gd name="T54" fmla="*/ 0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4 w 45"/>
                <a:gd name="T65" fmla="*/ 52 h 67"/>
                <a:gd name="T66" fmla="*/ 8 w 45"/>
                <a:gd name="T67" fmla="*/ 60 h 67"/>
                <a:gd name="T68" fmla="*/ 15 w 45"/>
                <a:gd name="T69" fmla="*/ 64 h 67"/>
                <a:gd name="T70" fmla="*/ 23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4 w 45"/>
                <a:gd name="T77" fmla="*/ 56 h 67"/>
                <a:gd name="T78" fmla="*/ 34 w 45"/>
                <a:gd name="T79" fmla="*/ 52 h 67"/>
                <a:gd name="T80" fmla="*/ 34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5 w 45"/>
                <a:gd name="T87" fmla="*/ 37 h 67"/>
                <a:gd name="T88" fmla="*/ 8 w 45"/>
                <a:gd name="T89" fmla="*/ 34 h 67"/>
                <a:gd name="T90" fmla="*/ 4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4 w 45"/>
                <a:gd name="T99" fmla="*/ 3 h 67"/>
                <a:gd name="T100" fmla="*/ 11 w 45"/>
                <a:gd name="T101" fmla="*/ 0 h 67"/>
                <a:gd name="T102" fmla="*/ 19 w 45"/>
                <a:gd name="T103" fmla="*/ 0 h 67"/>
                <a:gd name="T104" fmla="*/ 23 w 45"/>
                <a:gd name="T105" fmla="*/ 0 h 67"/>
                <a:gd name="T106" fmla="*/ 30 w 45"/>
                <a:gd name="T107" fmla="*/ 0 h 67"/>
                <a:gd name="T108" fmla="*/ 34 w 45"/>
                <a:gd name="T109" fmla="*/ 0 h 67"/>
                <a:gd name="T110" fmla="*/ 34 w 45"/>
                <a:gd name="T111" fmla="*/ 0 h 67"/>
                <a:gd name="T112" fmla="*/ 38 w 45"/>
                <a:gd name="T113" fmla="*/ 0 h 67"/>
                <a:gd name="T114" fmla="*/ 38 w 45"/>
                <a:gd name="T115" fmla="*/ 0 h 67"/>
                <a:gd name="T116" fmla="*/ 38 w 45"/>
                <a:gd name="T117" fmla="*/ 0 h 67"/>
                <a:gd name="T118" fmla="*/ 38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8" y="22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41" y="56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3" y="67"/>
                  </a:lnTo>
                  <a:lnTo>
                    <a:pt x="15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5" y="37"/>
                  </a:lnTo>
                  <a:lnTo>
                    <a:pt x="8" y="3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74"/>
            <p:cNvSpPr>
              <a:spLocks noEditPoints="1"/>
            </p:cNvSpPr>
            <p:nvPr/>
          </p:nvSpPr>
          <p:spPr bwMode="auto">
            <a:xfrm>
              <a:off x="2878" y="2438"/>
              <a:ext cx="63" cy="67"/>
            </a:xfrm>
            <a:custGeom>
              <a:avLst/>
              <a:gdLst>
                <a:gd name="T0" fmla="*/ 30 w 63"/>
                <a:gd name="T1" fmla="*/ 64 h 67"/>
                <a:gd name="T2" fmla="*/ 22 w 63"/>
                <a:gd name="T3" fmla="*/ 67 h 67"/>
                <a:gd name="T4" fmla="*/ 11 w 63"/>
                <a:gd name="T5" fmla="*/ 67 h 67"/>
                <a:gd name="T6" fmla="*/ 3 w 63"/>
                <a:gd name="T7" fmla="*/ 60 h 67"/>
                <a:gd name="T8" fmla="*/ 0 w 63"/>
                <a:gd name="T9" fmla="*/ 49 h 67"/>
                <a:gd name="T10" fmla="*/ 7 w 63"/>
                <a:gd name="T11" fmla="*/ 37 h 67"/>
                <a:gd name="T12" fmla="*/ 22 w 63"/>
                <a:gd name="T13" fmla="*/ 30 h 67"/>
                <a:gd name="T14" fmla="*/ 37 w 63"/>
                <a:gd name="T15" fmla="*/ 22 h 67"/>
                <a:gd name="T16" fmla="*/ 33 w 63"/>
                <a:gd name="T17" fmla="*/ 7 h 67"/>
                <a:gd name="T18" fmla="*/ 26 w 63"/>
                <a:gd name="T19" fmla="*/ 3 h 67"/>
                <a:gd name="T20" fmla="*/ 18 w 63"/>
                <a:gd name="T21" fmla="*/ 7 h 67"/>
                <a:gd name="T22" fmla="*/ 15 w 63"/>
                <a:gd name="T23" fmla="*/ 11 h 67"/>
                <a:gd name="T24" fmla="*/ 15 w 63"/>
                <a:gd name="T25" fmla="*/ 18 h 67"/>
                <a:gd name="T26" fmla="*/ 11 w 63"/>
                <a:gd name="T27" fmla="*/ 22 h 67"/>
                <a:gd name="T28" fmla="*/ 7 w 63"/>
                <a:gd name="T29" fmla="*/ 22 h 67"/>
                <a:gd name="T30" fmla="*/ 3 w 63"/>
                <a:gd name="T31" fmla="*/ 18 h 67"/>
                <a:gd name="T32" fmla="*/ 7 w 63"/>
                <a:gd name="T33" fmla="*/ 11 h 67"/>
                <a:gd name="T34" fmla="*/ 18 w 63"/>
                <a:gd name="T35" fmla="*/ 0 h 67"/>
                <a:gd name="T36" fmla="*/ 37 w 63"/>
                <a:gd name="T37" fmla="*/ 0 h 67"/>
                <a:gd name="T38" fmla="*/ 48 w 63"/>
                <a:gd name="T39" fmla="*/ 3 h 67"/>
                <a:gd name="T40" fmla="*/ 52 w 63"/>
                <a:gd name="T41" fmla="*/ 15 h 67"/>
                <a:gd name="T42" fmla="*/ 52 w 63"/>
                <a:gd name="T43" fmla="*/ 45 h 67"/>
                <a:gd name="T44" fmla="*/ 52 w 63"/>
                <a:gd name="T45" fmla="*/ 56 h 67"/>
                <a:gd name="T46" fmla="*/ 52 w 63"/>
                <a:gd name="T47" fmla="*/ 60 h 67"/>
                <a:gd name="T48" fmla="*/ 56 w 63"/>
                <a:gd name="T49" fmla="*/ 60 h 67"/>
                <a:gd name="T50" fmla="*/ 56 w 63"/>
                <a:gd name="T51" fmla="*/ 60 h 67"/>
                <a:gd name="T52" fmla="*/ 63 w 63"/>
                <a:gd name="T53" fmla="*/ 56 h 67"/>
                <a:gd name="T54" fmla="*/ 52 w 63"/>
                <a:gd name="T55" fmla="*/ 67 h 67"/>
                <a:gd name="T56" fmla="*/ 45 w 63"/>
                <a:gd name="T57" fmla="*/ 67 h 67"/>
                <a:gd name="T58" fmla="*/ 37 w 63"/>
                <a:gd name="T59" fmla="*/ 64 h 67"/>
                <a:gd name="T60" fmla="*/ 37 w 63"/>
                <a:gd name="T61" fmla="*/ 52 h 67"/>
                <a:gd name="T62" fmla="*/ 30 w 63"/>
                <a:gd name="T63" fmla="*/ 30 h 67"/>
                <a:gd name="T64" fmla="*/ 18 w 63"/>
                <a:gd name="T65" fmla="*/ 37 h 67"/>
                <a:gd name="T66" fmla="*/ 15 w 63"/>
                <a:gd name="T67" fmla="*/ 45 h 67"/>
                <a:gd name="T68" fmla="*/ 15 w 63"/>
                <a:gd name="T69" fmla="*/ 52 h 67"/>
                <a:gd name="T70" fmla="*/ 18 w 63"/>
                <a:gd name="T71" fmla="*/ 60 h 67"/>
                <a:gd name="T72" fmla="*/ 30 w 63"/>
                <a:gd name="T73" fmla="*/ 5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7"/>
                <a:gd name="T113" fmla="*/ 63 w 63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7">
                  <a:moveTo>
                    <a:pt x="37" y="56"/>
                  </a:moveTo>
                  <a:lnTo>
                    <a:pt x="30" y="64"/>
                  </a:lnTo>
                  <a:lnTo>
                    <a:pt x="26" y="67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7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52" y="67"/>
                  </a:lnTo>
                  <a:lnTo>
                    <a:pt x="45" y="67"/>
                  </a:lnTo>
                  <a:lnTo>
                    <a:pt x="41" y="67"/>
                  </a:lnTo>
                  <a:lnTo>
                    <a:pt x="37" y="64"/>
                  </a:lnTo>
                  <a:lnTo>
                    <a:pt x="37" y="56"/>
                  </a:lnTo>
                  <a:close/>
                  <a:moveTo>
                    <a:pt x="37" y="52"/>
                  </a:moveTo>
                  <a:lnTo>
                    <a:pt x="37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6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75"/>
            <p:cNvSpPr>
              <a:spLocks/>
            </p:cNvSpPr>
            <p:nvPr/>
          </p:nvSpPr>
          <p:spPr bwMode="auto">
            <a:xfrm>
              <a:off x="2945" y="2438"/>
              <a:ext cx="56" cy="67"/>
            </a:xfrm>
            <a:custGeom>
              <a:avLst/>
              <a:gdLst>
                <a:gd name="T0" fmla="*/ 56 w 56"/>
                <a:gd name="T1" fmla="*/ 41 h 67"/>
                <a:gd name="T2" fmla="*/ 53 w 56"/>
                <a:gd name="T3" fmla="*/ 52 h 67"/>
                <a:gd name="T4" fmla="*/ 45 w 56"/>
                <a:gd name="T5" fmla="*/ 60 h 67"/>
                <a:gd name="T6" fmla="*/ 38 w 56"/>
                <a:gd name="T7" fmla="*/ 67 h 67"/>
                <a:gd name="T8" fmla="*/ 30 w 56"/>
                <a:gd name="T9" fmla="*/ 67 h 67"/>
                <a:gd name="T10" fmla="*/ 19 w 56"/>
                <a:gd name="T11" fmla="*/ 67 h 67"/>
                <a:gd name="T12" fmla="*/ 8 w 56"/>
                <a:gd name="T13" fmla="*/ 60 h 67"/>
                <a:gd name="T14" fmla="*/ 4 w 56"/>
                <a:gd name="T15" fmla="*/ 52 h 67"/>
                <a:gd name="T16" fmla="*/ 0 w 56"/>
                <a:gd name="T17" fmla="*/ 45 h 67"/>
                <a:gd name="T18" fmla="*/ 0 w 56"/>
                <a:gd name="T19" fmla="*/ 34 h 67"/>
                <a:gd name="T20" fmla="*/ 4 w 56"/>
                <a:gd name="T21" fmla="*/ 22 h 67"/>
                <a:gd name="T22" fmla="*/ 4 w 56"/>
                <a:gd name="T23" fmla="*/ 15 h 67"/>
                <a:gd name="T24" fmla="*/ 11 w 56"/>
                <a:gd name="T25" fmla="*/ 7 h 67"/>
                <a:gd name="T26" fmla="*/ 19 w 56"/>
                <a:gd name="T27" fmla="*/ 0 h 67"/>
                <a:gd name="T28" fmla="*/ 34 w 56"/>
                <a:gd name="T29" fmla="*/ 0 h 67"/>
                <a:gd name="T30" fmla="*/ 41 w 56"/>
                <a:gd name="T31" fmla="*/ 0 h 67"/>
                <a:gd name="T32" fmla="*/ 49 w 56"/>
                <a:gd name="T33" fmla="*/ 3 h 67"/>
                <a:gd name="T34" fmla="*/ 53 w 56"/>
                <a:gd name="T35" fmla="*/ 7 h 67"/>
                <a:gd name="T36" fmla="*/ 53 w 56"/>
                <a:gd name="T37" fmla="*/ 15 h 67"/>
                <a:gd name="T38" fmla="*/ 53 w 56"/>
                <a:gd name="T39" fmla="*/ 15 h 67"/>
                <a:gd name="T40" fmla="*/ 53 w 56"/>
                <a:gd name="T41" fmla="*/ 18 h 67"/>
                <a:gd name="T42" fmla="*/ 49 w 56"/>
                <a:gd name="T43" fmla="*/ 18 h 67"/>
                <a:gd name="T44" fmla="*/ 49 w 56"/>
                <a:gd name="T45" fmla="*/ 18 h 67"/>
                <a:gd name="T46" fmla="*/ 45 w 56"/>
                <a:gd name="T47" fmla="*/ 18 h 67"/>
                <a:gd name="T48" fmla="*/ 41 w 56"/>
                <a:gd name="T49" fmla="*/ 18 h 67"/>
                <a:gd name="T50" fmla="*/ 41 w 56"/>
                <a:gd name="T51" fmla="*/ 15 h 67"/>
                <a:gd name="T52" fmla="*/ 41 w 56"/>
                <a:gd name="T53" fmla="*/ 11 h 67"/>
                <a:gd name="T54" fmla="*/ 38 w 56"/>
                <a:gd name="T55" fmla="*/ 7 h 67"/>
                <a:gd name="T56" fmla="*/ 38 w 56"/>
                <a:gd name="T57" fmla="*/ 3 h 67"/>
                <a:gd name="T58" fmla="*/ 34 w 56"/>
                <a:gd name="T59" fmla="*/ 3 h 67"/>
                <a:gd name="T60" fmla="*/ 30 w 56"/>
                <a:gd name="T61" fmla="*/ 3 h 67"/>
                <a:gd name="T62" fmla="*/ 23 w 56"/>
                <a:gd name="T63" fmla="*/ 3 h 67"/>
                <a:gd name="T64" fmla="*/ 19 w 56"/>
                <a:gd name="T65" fmla="*/ 7 h 67"/>
                <a:gd name="T66" fmla="*/ 15 w 56"/>
                <a:gd name="T67" fmla="*/ 15 h 67"/>
                <a:gd name="T68" fmla="*/ 15 w 56"/>
                <a:gd name="T69" fmla="*/ 26 h 67"/>
                <a:gd name="T70" fmla="*/ 15 w 56"/>
                <a:gd name="T71" fmla="*/ 37 h 67"/>
                <a:gd name="T72" fmla="*/ 19 w 56"/>
                <a:gd name="T73" fmla="*/ 49 h 67"/>
                <a:gd name="T74" fmla="*/ 26 w 56"/>
                <a:gd name="T75" fmla="*/ 52 h 67"/>
                <a:gd name="T76" fmla="*/ 34 w 56"/>
                <a:gd name="T77" fmla="*/ 56 h 67"/>
                <a:gd name="T78" fmla="*/ 41 w 56"/>
                <a:gd name="T79" fmla="*/ 56 h 67"/>
                <a:gd name="T80" fmla="*/ 49 w 56"/>
                <a:gd name="T81" fmla="*/ 52 h 67"/>
                <a:gd name="T82" fmla="*/ 53 w 56"/>
                <a:gd name="T83" fmla="*/ 49 h 67"/>
                <a:gd name="T84" fmla="*/ 56 w 56"/>
                <a:gd name="T85" fmla="*/ 37 h 67"/>
                <a:gd name="T86" fmla="*/ 56 w 56"/>
                <a:gd name="T87" fmla="*/ 41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67"/>
                <a:gd name="T134" fmla="*/ 56 w 56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67">
                  <a:moveTo>
                    <a:pt x="56" y="41"/>
                  </a:moveTo>
                  <a:lnTo>
                    <a:pt x="53" y="52"/>
                  </a:lnTo>
                  <a:lnTo>
                    <a:pt x="45" y="60"/>
                  </a:lnTo>
                  <a:lnTo>
                    <a:pt x="38" y="67"/>
                  </a:lnTo>
                  <a:lnTo>
                    <a:pt x="30" y="67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7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26"/>
                  </a:lnTo>
                  <a:lnTo>
                    <a:pt x="15" y="37"/>
                  </a:lnTo>
                  <a:lnTo>
                    <a:pt x="19" y="49"/>
                  </a:lnTo>
                  <a:lnTo>
                    <a:pt x="26" y="52"/>
                  </a:lnTo>
                  <a:lnTo>
                    <a:pt x="34" y="56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9"/>
                  </a:lnTo>
                  <a:lnTo>
                    <a:pt x="56" y="37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76"/>
            <p:cNvSpPr>
              <a:spLocks/>
            </p:cNvSpPr>
            <p:nvPr/>
          </p:nvSpPr>
          <p:spPr bwMode="auto">
            <a:xfrm>
              <a:off x="3009" y="2400"/>
              <a:ext cx="75" cy="105"/>
            </a:xfrm>
            <a:custGeom>
              <a:avLst/>
              <a:gdLst>
                <a:gd name="T0" fmla="*/ 23 w 75"/>
                <a:gd name="T1" fmla="*/ 68 h 105"/>
                <a:gd name="T2" fmla="*/ 45 w 75"/>
                <a:gd name="T3" fmla="*/ 49 h 105"/>
                <a:gd name="T4" fmla="*/ 49 w 75"/>
                <a:gd name="T5" fmla="*/ 45 h 105"/>
                <a:gd name="T6" fmla="*/ 49 w 75"/>
                <a:gd name="T7" fmla="*/ 41 h 105"/>
                <a:gd name="T8" fmla="*/ 45 w 75"/>
                <a:gd name="T9" fmla="*/ 41 h 105"/>
                <a:gd name="T10" fmla="*/ 41 w 75"/>
                <a:gd name="T11" fmla="*/ 38 h 105"/>
                <a:gd name="T12" fmla="*/ 71 w 75"/>
                <a:gd name="T13" fmla="*/ 38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7 h 105"/>
                <a:gd name="T20" fmla="*/ 64 w 75"/>
                <a:gd name="T21" fmla="*/ 98 h 105"/>
                <a:gd name="T22" fmla="*/ 68 w 75"/>
                <a:gd name="T23" fmla="*/ 102 h 105"/>
                <a:gd name="T24" fmla="*/ 75 w 75"/>
                <a:gd name="T25" fmla="*/ 102 h 105"/>
                <a:gd name="T26" fmla="*/ 41 w 75"/>
                <a:gd name="T27" fmla="*/ 105 h 105"/>
                <a:gd name="T28" fmla="*/ 45 w 75"/>
                <a:gd name="T29" fmla="*/ 102 h 105"/>
                <a:gd name="T30" fmla="*/ 49 w 75"/>
                <a:gd name="T31" fmla="*/ 102 h 105"/>
                <a:gd name="T32" fmla="*/ 49 w 75"/>
                <a:gd name="T33" fmla="*/ 98 h 105"/>
                <a:gd name="T34" fmla="*/ 23 w 75"/>
                <a:gd name="T35" fmla="*/ 68 h 105"/>
                <a:gd name="T36" fmla="*/ 23 w 75"/>
                <a:gd name="T37" fmla="*/ 94 h 105"/>
                <a:gd name="T38" fmla="*/ 26 w 75"/>
                <a:gd name="T39" fmla="*/ 102 h 105"/>
                <a:gd name="T40" fmla="*/ 30 w 75"/>
                <a:gd name="T41" fmla="*/ 102 h 105"/>
                <a:gd name="T42" fmla="*/ 34 w 75"/>
                <a:gd name="T43" fmla="*/ 105 h 105"/>
                <a:gd name="T44" fmla="*/ 0 w 75"/>
                <a:gd name="T45" fmla="*/ 105 h 105"/>
                <a:gd name="T46" fmla="*/ 7 w 75"/>
                <a:gd name="T47" fmla="*/ 102 h 105"/>
                <a:gd name="T48" fmla="*/ 11 w 75"/>
                <a:gd name="T49" fmla="*/ 98 h 105"/>
                <a:gd name="T50" fmla="*/ 11 w 75"/>
                <a:gd name="T51" fmla="*/ 90 h 105"/>
                <a:gd name="T52" fmla="*/ 11 w 75"/>
                <a:gd name="T53" fmla="*/ 19 h 105"/>
                <a:gd name="T54" fmla="*/ 11 w 75"/>
                <a:gd name="T55" fmla="*/ 11 h 105"/>
                <a:gd name="T56" fmla="*/ 7 w 75"/>
                <a:gd name="T57" fmla="*/ 8 h 105"/>
                <a:gd name="T58" fmla="*/ 4 w 75"/>
                <a:gd name="T59" fmla="*/ 8 h 105"/>
                <a:gd name="T60" fmla="*/ 0 w 75"/>
                <a:gd name="T61" fmla="*/ 8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8"/>
                  </a:lnTo>
                  <a:lnTo>
                    <a:pt x="41" y="53"/>
                  </a:lnTo>
                  <a:lnTo>
                    <a:pt x="45" y="49"/>
                  </a:lnTo>
                  <a:lnTo>
                    <a:pt x="49" y="45"/>
                  </a:lnTo>
                  <a:lnTo>
                    <a:pt x="49" y="41"/>
                  </a:lnTo>
                  <a:lnTo>
                    <a:pt x="45" y="41"/>
                  </a:lnTo>
                  <a:lnTo>
                    <a:pt x="41" y="38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7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49" y="98"/>
                  </a:lnTo>
                  <a:lnTo>
                    <a:pt x="45" y="94"/>
                  </a:lnTo>
                  <a:lnTo>
                    <a:pt x="23" y="68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77"/>
            <p:cNvSpPr>
              <a:spLocks/>
            </p:cNvSpPr>
            <p:nvPr/>
          </p:nvSpPr>
          <p:spPr bwMode="auto">
            <a:xfrm>
              <a:off x="3092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7 w 45"/>
                <a:gd name="T5" fmla="*/ 22 h 67"/>
                <a:gd name="T6" fmla="*/ 37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22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11 w 45"/>
                <a:gd name="T19" fmla="*/ 7 h 67"/>
                <a:gd name="T20" fmla="*/ 7 w 45"/>
                <a:gd name="T21" fmla="*/ 11 h 67"/>
                <a:gd name="T22" fmla="*/ 11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8 w 45"/>
                <a:gd name="T29" fmla="*/ 26 h 67"/>
                <a:gd name="T30" fmla="*/ 30 w 45"/>
                <a:gd name="T31" fmla="*/ 30 h 67"/>
                <a:gd name="T32" fmla="*/ 37 w 45"/>
                <a:gd name="T33" fmla="*/ 34 h 67"/>
                <a:gd name="T34" fmla="*/ 45 w 45"/>
                <a:gd name="T35" fmla="*/ 41 h 67"/>
                <a:gd name="T36" fmla="*/ 45 w 45"/>
                <a:gd name="T37" fmla="*/ 49 h 67"/>
                <a:gd name="T38" fmla="*/ 45 w 45"/>
                <a:gd name="T39" fmla="*/ 56 h 67"/>
                <a:gd name="T40" fmla="*/ 37 w 45"/>
                <a:gd name="T41" fmla="*/ 64 h 67"/>
                <a:gd name="T42" fmla="*/ 30 w 45"/>
                <a:gd name="T43" fmla="*/ 67 h 67"/>
                <a:gd name="T44" fmla="*/ 22 w 45"/>
                <a:gd name="T45" fmla="*/ 67 h 67"/>
                <a:gd name="T46" fmla="*/ 15 w 45"/>
                <a:gd name="T47" fmla="*/ 67 h 67"/>
                <a:gd name="T48" fmla="*/ 7 w 45"/>
                <a:gd name="T49" fmla="*/ 67 h 67"/>
                <a:gd name="T50" fmla="*/ 7 w 45"/>
                <a:gd name="T51" fmla="*/ 67 h 67"/>
                <a:gd name="T52" fmla="*/ 3 w 45"/>
                <a:gd name="T53" fmla="*/ 67 h 67"/>
                <a:gd name="T54" fmla="*/ 3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3 w 45"/>
                <a:gd name="T65" fmla="*/ 52 h 67"/>
                <a:gd name="T66" fmla="*/ 11 w 45"/>
                <a:gd name="T67" fmla="*/ 60 h 67"/>
                <a:gd name="T68" fmla="*/ 15 w 45"/>
                <a:gd name="T69" fmla="*/ 64 h 67"/>
                <a:gd name="T70" fmla="*/ 22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3 w 45"/>
                <a:gd name="T77" fmla="*/ 56 h 67"/>
                <a:gd name="T78" fmla="*/ 33 w 45"/>
                <a:gd name="T79" fmla="*/ 52 h 67"/>
                <a:gd name="T80" fmla="*/ 33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8 w 45"/>
                <a:gd name="T87" fmla="*/ 37 h 67"/>
                <a:gd name="T88" fmla="*/ 7 w 45"/>
                <a:gd name="T89" fmla="*/ 34 h 67"/>
                <a:gd name="T90" fmla="*/ 3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7 w 45"/>
                <a:gd name="T99" fmla="*/ 3 h 67"/>
                <a:gd name="T100" fmla="*/ 11 w 45"/>
                <a:gd name="T101" fmla="*/ 0 h 67"/>
                <a:gd name="T102" fmla="*/ 22 w 45"/>
                <a:gd name="T103" fmla="*/ 0 h 67"/>
                <a:gd name="T104" fmla="*/ 26 w 45"/>
                <a:gd name="T105" fmla="*/ 0 h 67"/>
                <a:gd name="T106" fmla="*/ 30 w 45"/>
                <a:gd name="T107" fmla="*/ 0 h 67"/>
                <a:gd name="T108" fmla="*/ 33 w 45"/>
                <a:gd name="T109" fmla="*/ 0 h 67"/>
                <a:gd name="T110" fmla="*/ 33 w 45"/>
                <a:gd name="T111" fmla="*/ 0 h 67"/>
                <a:gd name="T112" fmla="*/ 37 w 45"/>
                <a:gd name="T113" fmla="*/ 0 h 67"/>
                <a:gd name="T114" fmla="*/ 37 w 45"/>
                <a:gd name="T115" fmla="*/ 0 h 67"/>
                <a:gd name="T116" fmla="*/ 37 w 45"/>
                <a:gd name="T117" fmla="*/ 0 h 67"/>
                <a:gd name="T118" fmla="*/ 37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5" y="41"/>
                  </a:lnTo>
                  <a:lnTo>
                    <a:pt x="45" y="49"/>
                  </a:lnTo>
                  <a:lnTo>
                    <a:pt x="45" y="56"/>
                  </a:lnTo>
                  <a:lnTo>
                    <a:pt x="37" y="64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5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8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78"/>
            <p:cNvSpPr>
              <a:spLocks/>
            </p:cNvSpPr>
            <p:nvPr/>
          </p:nvSpPr>
          <p:spPr bwMode="auto">
            <a:xfrm>
              <a:off x="3144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8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8 w 41"/>
                <a:gd name="T31" fmla="*/ 128 h 135"/>
                <a:gd name="T32" fmla="*/ 15 w 41"/>
                <a:gd name="T33" fmla="*/ 120 h 135"/>
                <a:gd name="T34" fmla="*/ 23 w 41"/>
                <a:gd name="T35" fmla="*/ 109 h 135"/>
                <a:gd name="T36" fmla="*/ 23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8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8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3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79"/>
            <p:cNvSpPr>
              <a:spLocks noEditPoints="1"/>
            </p:cNvSpPr>
            <p:nvPr/>
          </p:nvSpPr>
          <p:spPr bwMode="auto">
            <a:xfrm>
              <a:off x="4041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3 w 75"/>
                <a:gd name="T9" fmla="*/ 98 h 101"/>
                <a:gd name="T10" fmla="*/ 37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3 w 75"/>
                <a:gd name="T21" fmla="*/ 101 h 101"/>
                <a:gd name="T22" fmla="*/ 7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7 w 75"/>
                <a:gd name="T37" fmla="*/ 4 h 101"/>
                <a:gd name="T38" fmla="*/ 3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3 w 75"/>
                <a:gd name="T45" fmla="*/ 0 h 101"/>
                <a:gd name="T46" fmla="*/ 48 w 75"/>
                <a:gd name="T47" fmla="*/ 0 h 101"/>
                <a:gd name="T48" fmla="*/ 56 w 75"/>
                <a:gd name="T49" fmla="*/ 4 h 101"/>
                <a:gd name="T50" fmla="*/ 63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7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7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3 w 75"/>
                <a:gd name="T79" fmla="*/ 52 h 101"/>
                <a:gd name="T80" fmla="*/ 37 w 75"/>
                <a:gd name="T81" fmla="*/ 52 h 101"/>
                <a:gd name="T82" fmla="*/ 37 w 75"/>
                <a:gd name="T83" fmla="*/ 52 h 101"/>
                <a:gd name="T84" fmla="*/ 45 w 75"/>
                <a:gd name="T85" fmla="*/ 49 h 101"/>
                <a:gd name="T86" fmla="*/ 52 w 75"/>
                <a:gd name="T87" fmla="*/ 45 h 101"/>
                <a:gd name="T88" fmla="*/ 56 w 75"/>
                <a:gd name="T89" fmla="*/ 37 h 101"/>
                <a:gd name="T90" fmla="*/ 56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2 w 75"/>
                <a:gd name="T97" fmla="*/ 11 h 101"/>
                <a:gd name="T98" fmla="*/ 48 w 75"/>
                <a:gd name="T99" fmla="*/ 7 h 101"/>
                <a:gd name="T100" fmla="*/ 41 w 75"/>
                <a:gd name="T101" fmla="*/ 7 h 101"/>
                <a:gd name="T102" fmla="*/ 37 w 75"/>
                <a:gd name="T103" fmla="*/ 7 h 101"/>
                <a:gd name="T104" fmla="*/ 33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7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45" y="49"/>
                  </a:lnTo>
                  <a:lnTo>
                    <a:pt x="52" y="45"/>
                  </a:lnTo>
                  <a:lnTo>
                    <a:pt x="56" y="37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80"/>
            <p:cNvSpPr>
              <a:spLocks noEditPoints="1"/>
            </p:cNvSpPr>
            <p:nvPr/>
          </p:nvSpPr>
          <p:spPr bwMode="auto">
            <a:xfrm>
              <a:off x="4123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8 w 75"/>
                <a:gd name="T45" fmla="*/ 0 h 101"/>
                <a:gd name="T46" fmla="*/ 49 w 75"/>
                <a:gd name="T47" fmla="*/ 0 h 101"/>
                <a:gd name="T48" fmla="*/ 56 w 75"/>
                <a:gd name="T49" fmla="*/ 4 h 101"/>
                <a:gd name="T50" fmla="*/ 64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41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6 w 75"/>
                <a:gd name="T89" fmla="*/ 37 h 101"/>
                <a:gd name="T90" fmla="*/ 60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1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6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81"/>
            <p:cNvSpPr>
              <a:spLocks/>
            </p:cNvSpPr>
            <p:nvPr/>
          </p:nvSpPr>
          <p:spPr bwMode="auto">
            <a:xfrm>
              <a:off x="4209" y="2400"/>
              <a:ext cx="42" cy="135"/>
            </a:xfrm>
            <a:custGeom>
              <a:avLst/>
              <a:gdLst>
                <a:gd name="T0" fmla="*/ 42 w 42"/>
                <a:gd name="T1" fmla="*/ 132 h 135"/>
                <a:gd name="T2" fmla="*/ 42 w 42"/>
                <a:gd name="T3" fmla="*/ 135 h 135"/>
                <a:gd name="T4" fmla="*/ 30 w 42"/>
                <a:gd name="T5" fmla="*/ 132 h 135"/>
                <a:gd name="T6" fmla="*/ 23 w 42"/>
                <a:gd name="T7" fmla="*/ 124 h 135"/>
                <a:gd name="T8" fmla="*/ 12 w 42"/>
                <a:gd name="T9" fmla="*/ 113 h 135"/>
                <a:gd name="T10" fmla="*/ 8 w 42"/>
                <a:gd name="T11" fmla="*/ 98 h 135"/>
                <a:gd name="T12" fmla="*/ 0 w 42"/>
                <a:gd name="T13" fmla="*/ 83 h 135"/>
                <a:gd name="T14" fmla="*/ 0 w 42"/>
                <a:gd name="T15" fmla="*/ 68 h 135"/>
                <a:gd name="T16" fmla="*/ 0 w 42"/>
                <a:gd name="T17" fmla="*/ 56 h 135"/>
                <a:gd name="T18" fmla="*/ 4 w 42"/>
                <a:gd name="T19" fmla="*/ 41 h 135"/>
                <a:gd name="T20" fmla="*/ 12 w 42"/>
                <a:gd name="T21" fmla="*/ 30 h 135"/>
                <a:gd name="T22" fmla="*/ 19 w 42"/>
                <a:gd name="T23" fmla="*/ 19 h 135"/>
                <a:gd name="T24" fmla="*/ 30 w 42"/>
                <a:gd name="T25" fmla="*/ 8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11 h 135"/>
                <a:gd name="T32" fmla="*/ 27 w 42"/>
                <a:gd name="T33" fmla="*/ 19 h 135"/>
                <a:gd name="T34" fmla="*/ 23 w 42"/>
                <a:gd name="T35" fmla="*/ 26 h 135"/>
                <a:gd name="T36" fmla="*/ 19 w 42"/>
                <a:gd name="T37" fmla="*/ 41 h 135"/>
                <a:gd name="T38" fmla="*/ 15 w 42"/>
                <a:gd name="T39" fmla="*/ 53 h 135"/>
                <a:gd name="T40" fmla="*/ 15 w 42"/>
                <a:gd name="T41" fmla="*/ 68 h 135"/>
                <a:gd name="T42" fmla="*/ 15 w 42"/>
                <a:gd name="T43" fmla="*/ 83 h 135"/>
                <a:gd name="T44" fmla="*/ 15 w 42"/>
                <a:gd name="T45" fmla="*/ 94 h 135"/>
                <a:gd name="T46" fmla="*/ 19 w 42"/>
                <a:gd name="T47" fmla="*/ 105 h 135"/>
                <a:gd name="T48" fmla="*/ 23 w 42"/>
                <a:gd name="T49" fmla="*/ 113 h 135"/>
                <a:gd name="T50" fmla="*/ 27 w 42"/>
                <a:gd name="T51" fmla="*/ 117 h 135"/>
                <a:gd name="T52" fmla="*/ 30 w 42"/>
                <a:gd name="T53" fmla="*/ 124 h 135"/>
                <a:gd name="T54" fmla="*/ 34 w 42"/>
                <a:gd name="T55" fmla="*/ 128 h 135"/>
                <a:gd name="T56" fmla="*/ 42 w 42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2"/>
                  </a:moveTo>
                  <a:lnTo>
                    <a:pt x="42" y="135"/>
                  </a:lnTo>
                  <a:lnTo>
                    <a:pt x="30" y="132"/>
                  </a:lnTo>
                  <a:lnTo>
                    <a:pt x="23" y="124"/>
                  </a:lnTo>
                  <a:lnTo>
                    <a:pt x="12" y="113"/>
                  </a:lnTo>
                  <a:lnTo>
                    <a:pt x="8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2" y="30"/>
                  </a:lnTo>
                  <a:lnTo>
                    <a:pt x="19" y="19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11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9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42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82"/>
            <p:cNvSpPr>
              <a:spLocks noEditPoints="1"/>
            </p:cNvSpPr>
            <p:nvPr/>
          </p:nvSpPr>
          <p:spPr bwMode="auto">
            <a:xfrm>
              <a:off x="4258" y="2400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7 w 34"/>
                <a:gd name="T9" fmla="*/ 8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8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8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8 h 105"/>
                <a:gd name="T42" fmla="*/ 27 w 34"/>
                <a:gd name="T43" fmla="*/ 102 h 105"/>
                <a:gd name="T44" fmla="*/ 27 w 34"/>
                <a:gd name="T45" fmla="*/ 102 h 105"/>
                <a:gd name="T46" fmla="*/ 30 w 34"/>
                <a:gd name="T47" fmla="*/ 102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2 h 105"/>
                <a:gd name="T58" fmla="*/ 8 w 34"/>
                <a:gd name="T59" fmla="*/ 102 h 105"/>
                <a:gd name="T60" fmla="*/ 8 w 34"/>
                <a:gd name="T61" fmla="*/ 102 h 105"/>
                <a:gd name="T62" fmla="*/ 11 w 34"/>
                <a:gd name="T63" fmla="*/ 98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8 h 105"/>
                <a:gd name="T90" fmla="*/ 23 w 34"/>
                <a:gd name="T91" fmla="*/ 38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8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83"/>
            <p:cNvSpPr>
              <a:spLocks/>
            </p:cNvSpPr>
            <p:nvPr/>
          </p:nvSpPr>
          <p:spPr bwMode="auto">
            <a:xfrm>
              <a:off x="4296" y="2438"/>
              <a:ext cx="75" cy="67"/>
            </a:xfrm>
            <a:custGeom>
              <a:avLst/>
              <a:gdLst>
                <a:gd name="T0" fmla="*/ 22 w 75"/>
                <a:gd name="T1" fmla="*/ 15 h 67"/>
                <a:gd name="T2" fmla="*/ 30 w 75"/>
                <a:gd name="T3" fmla="*/ 3 h 67"/>
                <a:gd name="T4" fmla="*/ 37 w 75"/>
                <a:gd name="T5" fmla="*/ 0 h 67"/>
                <a:gd name="T6" fmla="*/ 45 w 75"/>
                <a:gd name="T7" fmla="*/ 0 h 67"/>
                <a:gd name="T8" fmla="*/ 52 w 75"/>
                <a:gd name="T9" fmla="*/ 0 h 67"/>
                <a:gd name="T10" fmla="*/ 56 w 75"/>
                <a:gd name="T11" fmla="*/ 0 h 67"/>
                <a:gd name="T12" fmla="*/ 60 w 75"/>
                <a:gd name="T13" fmla="*/ 3 h 67"/>
                <a:gd name="T14" fmla="*/ 64 w 75"/>
                <a:gd name="T15" fmla="*/ 11 h 67"/>
                <a:gd name="T16" fmla="*/ 64 w 75"/>
                <a:gd name="T17" fmla="*/ 15 h 67"/>
                <a:gd name="T18" fmla="*/ 64 w 75"/>
                <a:gd name="T19" fmla="*/ 22 h 67"/>
                <a:gd name="T20" fmla="*/ 64 w 75"/>
                <a:gd name="T21" fmla="*/ 52 h 67"/>
                <a:gd name="T22" fmla="*/ 64 w 75"/>
                <a:gd name="T23" fmla="*/ 56 h 67"/>
                <a:gd name="T24" fmla="*/ 64 w 75"/>
                <a:gd name="T25" fmla="*/ 60 h 67"/>
                <a:gd name="T26" fmla="*/ 67 w 75"/>
                <a:gd name="T27" fmla="*/ 64 h 67"/>
                <a:gd name="T28" fmla="*/ 67 w 75"/>
                <a:gd name="T29" fmla="*/ 64 h 67"/>
                <a:gd name="T30" fmla="*/ 71 w 75"/>
                <a:gd name="T31" fmla="*/ 64 h 67"/>
                <a:gd name="T32" fmla="*/ 75 w 75"/>
                <a:gd name="T33" fmla="*/ 67 h 67"/>
                <a:gd name="T34" fmla="*/ 75 w 75"/>
                <a:gd name="T35" fmla="*/ 67 h 67"/>
                <a:gd name="T36" fmla="*/ 41 w 75"/>
                <a:gd name="T37" fmla="*/ 67 h 67"/>
                <a:gd name="T38" fmla="*/ 41 w 75"/>
                <a:gd name="T39" fmla="*/ 67 h 67"/>
                <a:gd name="T40" fmla="*/ 45 w 75"/>
                <a:gd name="T41" fmla="*/ 67 h 67"/>
                <a:gd name="T42" fmla="*/ 45 w 75"/>
                <a:gd name="T43" fmla="*/ 64 h 67"/>
                <a:gd name="T44" fmla="*/ 49 w 75"/>
                <a:gd name="T45" fmla="*/ 64 h 67"/>
                <a:gd name="T46" fmla="*/ 49 w 75"/>
                <a:gd name="T47" fmla="*/ 64 h 67"/>
                <a:gd name="T48" fmla="*/ 52 w 75"/>
                <a:gd name="T49" fmla="*/ 60 h 67"/>
                <a:gd name="T50" fmla="*/ 52 w 75"/>
                <a:gd name="T51" fmla="*/ 56 h 67"/>
                <a:gd name="T52" fmla="*/ 52 w 75"/>
                <a:gd name="T53" fmla="*/ 52 h 67"/>
                <a:gd name="T54" fmla="*/ 52 w 75"/>
                <a:gd name="T55" fmla="*/ 26 h 67"/>
                <a:gd name="T56" fmla="*/ 52 w 75"/>
                <a:gd name="T57" fmla="*/ 18 h 67"/>
                <a:gd name="T58" fmla="*/ 49 w 75"/>
                <a:gd name="T59" fmla="*/ 11 h 67"/>
                <a:gd name="T60" fmla="*/ 45 w 75"/>
                <a:gd name="T61" fmla="*/ 7 h 67"/>
                <a:gd name="T62" fmla="*/ 41 w 75"/>
                <a:gd name="T63" fmla="*/ 7 h 67"/>
                <a:gd name="T64" fmla="*/ 34 w 75"/>
                <a:gd name="T65" fmla="*/ 11 h 67"/>
                <a:gd name="T66" fmla="*/ 22 w 75"/>
                <a:gd name="T67" fmla="*/ 18 h 67"/>
                <a:gd name="T68" fmla="*/ 22 w 75"/>
                <a:gd name="T69" fmla="*/ 52 h 67"/>
                <a:gd name="T70" fmla="*/ 22 w 75"/>
                <a:gd name="T71" fmla="*/ 56 h 67"/>
                <a:gd name="T72" fmla="*/ 22 w 75"/>
                <a:gd name="T73" fmla="*/ 60 h 67"/>
                <a:gd name="T74" fmla="*/ 26 w 75"/>
                <a:gd name="T75" fmla="*/ 64 h 67"/>
                <a:gd name="T76" fmla="*/ 26 w 75"/>
                <a:gd name="T77" fmla="*/ 64 h 67"/>
                <a:gd name="T78" fmla="*/ 30 w 75"/>
                <a:gd name="T79" fmla="*/ 64 h 67"/>
                <a:gd name="T80" fmla="*/ 34 w 75"/>
                <a:gd name="T81" fmla="*/ 67 h 67"/>
                <a:gd name="T82" fmla="*/ 34 w 75"/>
                <a:gd name="T83" fmla="*/ 67 h 67"/>
                <a:gd name="T84" fmla="*/ 0 w 75"/>
                <a:gd name="T85" fmla="*/ 67 h 67"/>
                <a:gd name="T86" fmla="*/ 0 w 75"/>
                <a:gd name="T87" fmla="*/ 67 h 67"/>
                <a:gd name="T88" fmla="*/ 4 w 75"/>
                <a:gd name="T89" fmla="*/ 67 h 67"/>
                <a:gd name="T90" fmla="*/ 7 w 75"/>
                <a:gd name="T91" fmla="*/ 64 h 67"/>
                <a:gd name="T92" fmla="*/ 7 w 75"/>
                <a:gd name="T93" fmla="*/ 64 h 67"/>
                <a:gd name="T94" fmla="*/ 11 w 75"/>
                <a:gd name="T95" fmla="*/ 60 h 67"/>
                <a:gd name="T96" fmla="*/ 11 w 75"/>
                <a:gd name="T97" fmla="*/ 52 h 67"/>
                <a:gd name="T98" fmla="*/ 11 w 75"/>
                <a:gd name="T99" fmla="*/ 26 h 67"/>
                <a:gd name="T100" fmla="*/ 11 w 75"/>
                <a:gd name="T101" fmla="*/ 15 h 67"/>
                <a:gd name="T102" fmla="*/ 11 w 75"/>
                <a:gd name="T103" fmla="*/ 11 h 67"/>
                <a:gd name="T104" fmla="*/ 11 w 75"/>
                <a:gd name="T105" fmla="*/ 7 h 67"/>
                <a:gd name="T106" fmla="*/ 7 w 75"/>
                <a:gd name="T107" fmla="*/ 7 h 67"/>
                <a:gd name="T108" fmla="*/ 7 w 75"/>
                <a:gd name="T109" fmla="*/ 7 h 67"/>
                <a:gd name="T110" fmla="*/ 7 w 75"/>
                <a:gd name="T111" fmla="*/ 7 h 67"/>
                <a:gd name="T112" fmla="*/ 4 w 75"/>
                <a:gd name="T113" fmla="*/ 7 h 67"/>
                <a:gd name="T114" fmla="*/ 4 w 75"/>
                <a:gd name="T115" fmla="*/ 7 h 67"/>
                <a:gd name="T116" fmla="*/ 0 w 75"/>
                <a:gd name="T117" fmla="*/ 7 h 67"/>
                <a:gd name="T118" fmla="*/ 19 w 75"/>
                <a:gd name="T119" fmla="*/ 0 h 67"/>
                <a:gd name="T120" fmla="*/ 22 w 75"/>
                <a:gd name="T121" fmla="*/ 0 h 67"/>
                <a:gd name="T122" fmla="*/ 22 w 75"/>
                <a:gd name="T123" fmla="*/ 15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7"/>
                <a:gd name="T188" fmla="*/ 75 w 75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7">
                  <a:moveTo>
                    <a:pt x="22" y="15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5" y="67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2" y="1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84"/>
            <p:cNvSpPr>
              <a:spLocks/>
            </p:cNvSpPr>
            <p:nvPr/>
          </p:nvSpPr>
          <p:spPr bwMode="auto">
            <a:xfrm>
              <a:off x="4371" y="2415"/>
              <a:ext cx="41" cy="90"/>
            </a:xfrm>
            <a:custGeom>
              <a:avLst/>
              <a:gdLst>
                <a:gd name="T0" fmla="*/ 22 w 41"/>
                <a:gd name="T1" fmla="*/ 0 h 90"/>
                <a:gd name="T2" fmla="*/ 22 w 41"/>
                <a:gd name="T3" fmla="*/ 23 h 90"/>
                <a:gd name="T4" fmla="*/ 37 w 41"/>
                <a:gd name="T5" fmla="*/ 23 h 90"/>
                <a:gd name="T6" fmla="*/ 37 w 41"/>
                <a:gd name="T7" fmla="*/ 26 h 90"/>
                <a:gd name="T8" fmla="*/ 22 w 41"/>
                <a:gd name="T9" fmla="*/ 26 h 90"/>
                <a:gd name="T10" fmla="*/ 22 w 41"/>
                <a:gd name="T11" fmla="*/ 72 h 90"/>
                <a:gd name="T12" fmla="*/ 22 w 41"/>
                <a:gd name="T13" fmla="*/ 75 h 90"/>
                <a:gd name="T14" fmla="*/ 26 w 41"/>
                <a:gd name="T15" fmla="*/ 79 h 90"/>
                <a:gd name="T16" fmla="*/ 26 w 41"/>
                <a:gd name="T17" fmla="*/ 83 h 90"/>
                <a:gd name="T18" fmla="*/ 30 w 41"/>
                <a:gd name="T19" fmla="*/ 83 h 90"/>
                <a:gd name="T20" fmla="*/ 34 w 41"/>
                <a:gd name="T21" fmla="*/ 83 h 90"/>
                <a:gd name="T22" fmla="*/ 34 w 41"/>
                <a:gd name="T23" fmla="*/ 83 h 90"/>
                <a:gd name="T24" fmla="*/ 37 w 41"/>
                <a:gd name="T25" fmla="*/ 79 h 90"/>
                <a:gd name="T26" fmla="*/ 37 w 41"/>
                <a:gd name="T27" fmla="*/ 79 h 90"/>
                <a:gd name="T28" fmla="*/ 41 w 41"/>
                <a:gd name="T29" fmla="*/ 79 h 90"/>
                <a:gd name="T30" fmla="*/ 37 w 41"/>
                <a:gd name="T31" fmla="*/ 83 h 90"/>
                <a:gd name="T32" fmla="*/ 34 w 41"/>
                <a:gd name="T33" fmla="*/ 87 h 90"/>
                <a:gd name="T34" fmla="*/ 30 w 41"/>
                <a:gd name="T35" fmla="*/ 90 h 90"/>
                <a:gd name="T36" fmla="*/ 26 w 41"/>
                <a:gd name="T37" fmla="*/ 90 h 90"/>
                <a:gd name="T38" fmla="*/ 22 w 41"/>
                <a:gd name="T39" fmla="*/ 90 h 90"/>
                <a:gd name="T40" fmla="*/ 19 w 41"/>
                <a:gd name="T41" fmla="*/ 90 h 90"/>
                <a:gd name="T42" fmla="*/ 15 w 41"/>
                <a:gd name="T43" fmla="*/ 87 h 90"/>
                <a:gd name="T44" fmla="*/ 11 w 41"/>
                <a:gd name="T45" fmla="*/ 83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3 h 90"/>
                <a:gd name="T58" fmla="*/ 7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8 h 90"/>
                <a:gd name="T66" fmla="*/ 22 w 41"/>
                <a:gd name="T67" fmla="*/ 0 h 90"/>
                <a:gd name="T68" fmla="*/ 22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2" y="0"/>
                  </a:moveTo>
                  <a:lnTo>
                    <a:pt x="22" y="23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22" y="26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37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85"/>
            <p:cNvSpPr>
              <a:spLocks noEditPoints="1"/>
            </p:cNvSpPr>
            <p:nvPr/>
          </p:nvSpPr>
          <p:spPr bwMode="auto">
            <a:xfrm>
              <a:off x="4416" y="243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45 w 67"/>
                <a:gd name="T3" fmla="*/ 0 h 67"/>
                <a:gd name="T4" fmla="*/ 52 w 67"/>
                <a:gd name="T5" fmla="*/ 3 h 67"/>
                <a:gd name="T6" fmla="*/ 60 w 67"/>
                <a:gd name="T7" fmla="*/ 11 h 67"/>
                <a:gd name="T8" fmla="*/ 64 w 67"/>
                <a:gd name="T9" fmla="*/ 18 h 67"/>
                <a:gd name="T10" fmla="*/ 67 w 67"/>
                <a:gd name="T11" fmla="*/ 34 h 67"/>
                <a:gd name="T12" fmla="*/ 64 w 67"/>
                <a:gd name="T13" fmla="*/ 41 h 67"/>
                <a:gd name="T14" fmla="*/ 60 w 67"/>
                <a:gd name="T15" fmla="*/ 49 h 67"/>
                <a:gd name="T16" fmla="*/ 56 w 67"/>
                <a:gd name="T17" fmla="*/ 60 h 67"/>
                <a:gd name="T18" fmla="*/ 49 w 67"/>
                <a:gd name="T19" fmla="*/ 64 h 67"/>
                <a:gd name="T20" fmla="*/ 41 w 67"/>
                <a:gd name="T21" fmla="*/ 67 h 67"/>
                <a:gd name="T22" fmla="*/ 34 w 67"/>
                <a:gd name="T23" fmla="*/ 67 h 67"/>
                <a:gd name="T24" fmla="*/ 22 w 67"/>
                <a:gd name="T25" fmla="*/ 67 h 67"/>
                <a:gd name="T26" fmla="*/ 15 w 67"/>
                <a:gd name="T27" fmla="*/ 64 h 67"/>
                <a:gd name="T28" fmla="*/ 7 w 67"/>
                <a:gd name="T29" fmla="*/ 56 h 67"/>
                <a:gd name="T30" fmla="*/ 4 w 67"/>
                <a:gd name="T31" fmla="*/ 45 h 67"/>
                <a:gd name="T32" fmla="*/ 0 w 67"/>
                <a:gd name="T33" fmla="*/ 34 h 67"/>
                <a:gd name="T34" fmla="*/ 4 w 67"/>
                <a:gd name="T35" fmla="*/ 26 h 67"/>
                <a:gd name="T36" fmla="*/ 7 w 67"/>
                <a:gd name="T37" fmla="*/ 15 h 67"/>
                <a:gd name="T38" fmla="*/ 11 w 67"/>
                <a:gd name="T39" fmla="*/ 7 h 67"/>
                <a:gd name="T40" fmla="*/ 19 w 67"/>
                <a:gd name="T41" fmla="*/ 3 h 67"/>
                <a:gd name="T42" fmla="*/ 26 w 67"/>
                <a:gd name="T43" fmla="*/ 0 h 67"/>
                <a:gd name="T44" fmla="*/ 34 w 67"/>
                <a:gd name="T45" fmla="*/ 0 h 67"/>
                <a:gd name="T46" fmla="*/ 30 w 67"/>
                <a:gd name="T47" fmla="*/ 3 h 67"/>
                <a:gd name="T48" fmla="*/ 26 w 67"/>
                <a:gd name="T49" fmla="*/ 3 h 67"/>
                <a:gd name="T50" fmla="*/ 22 w 67"/>
                <a:gd name="T51" fmla="*/ 3 h 67"/>
                <a:gd name="T52" fmla="*/ 19 w 67"/>
                <a:gd name="T53" fmla="*/ 7 h 67"/>
                <a:gd name="T54" fmla="*/ 15 w 67"/>
                <a:gd name="T55" fmla="*/ 15 h 67"/>
                <a:gd name="T56" fmla="*/ 15 w 67"/>
                <a:gd name="T57" fmla="*/ 18 h 67"/>
                <a:gd name="T58" fmla="*/ 15 w 67"/>
                <a:gd name="T59" fmla="*/ 30 h 67"/>
                <a:gd name="T60" fmla="*/ 15 w 67"/>
                <a:gd name="T61" fmla="*/ 41 h 67"/>
                <a:gd name="T62" fmla="*/ 19 w 67"/>
                <a:gd name="T63" fmla="*/ 52 h 67"/>
                <a:gd name="T64" fmla="*/ 26 w 67"/>
                <a:gd name="T65" fmla="*/ 60 h 67"/>
                <a:gd name="T66" fmla="*/ 37 w 67"/>
                <a:gd name="T67" fmla="*/ 64 h 67"/>
                <a:gd name="T68" fmla="*/ 45 w 67"/>
                <a:gd name="T69" fmla="*/ 64 h 67"/>
                <a:gd name="T70" fmla="*/ 49 w 67"/>
                <a:gd name="T71" fmla="*/ 60 h 67"/>
                <a:gd name="T72" fmla="*/ 52 w 67"/>
                <a:gd name="T73" fmla="*/ 49 h 67"/>
                <a:gd name="T74" fmla="*/ 52 w 67"/>
                <a:gd name="T75" fmla="*/ 37 h 67"/>
                <a:gd name="T76" fmla="*/ 52 w 67"/>
                <a:gd name="T77" fmla="*/ 26 h 67"/>
                <a:gd name="T78" fmla="*/ 49 w 67"/>
                <a:gd name="T79" fmla="*/ 18 h 67"/>
                <a:gd name="T80" fmla="*/ 45 w 67"/>
                <a:gd name="T81" fmla="*/ 11 h 67"/>
                <a:gd name="T82" fmla="*/ 37 w 67"/>
                <a:gd name="T83" fmla="*/ 3 h 67"/>
                <a:gd name="T84" fmla="*/ 30 w 67"/>
                <a:gd name="T85" fmla="*/ 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34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7" y="34"/>
                  </a:lnTo>
                  <a:lnTo>
                    <a:pt x="64" y="41"/>
                  </a:lnTo>
                  <a:lnTo>
                    <a:pt x="60" y="49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2" y="67"/>
                  </a:lnTo>
                  <a:lnTo>
                    <a:pt x="15" y="64"/>
                  </a:lnTo>
                  <a:lnTo>
                    <a:pt x="7" y="56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52"/>
                  </a:lnTo>
                  <a:lnTo>
                    <a:pt x="26" y="60"/>
                  </a:lnTo>
                  <a:lnTo>
                    <a:pt x="37" y="64"/>
                  </a:lnTo>
                  <a:lnTo>
                    <a:pt x="45" y="64"/>
                  </a:lnTo>
                  <a:lnTo>
                    <a:pt x="49" y="60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2" y="26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7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86"/>
            <p:cNvSpPr>
              <a:spLocks/>
            </p:cNvSpPr>
            <p:nvPr/>
          </p:nvSpPr>
          <p:spPr bwMode="auto">
            <a:xfrm>
              <a:off x="4491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8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7 w 41"/>
                <a:gd name="T31" fmla="*/ 128 h 135"/>
                <a:gd name="T32" fmla="*/ 15 w 41"/>
                <a:gd name="T33" fmla="*/ 120 h 135"/>
                <a:gd name="T34" fmla="*/ 19 w 41"/>
                <a:gd name="T35" fmla="*/ 109 h 135"/>
                <a:gd name="T36" fmla="*/ 22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7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8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2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87"/>
            <p:cNvSpPr>
              <a:spLocks/>
            </p:cNvSpPr>
            <p:nvPr/>
          </p:nvSpPr>
          <p:spPr bwMode="auto">
            <a:xfrm>
              <a:off x="2518" y="2764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90 w 108"/>
                <a:gd name="T5" fmla="*/ 75 h 101"/>
                <a:gd name="T6" fmla="*/ 90 w 108"/>
                <a:gd name="T7" fmla="*/ 15 h 101"/>
                <a:gd name="T8" fmla="*/ 90 w 108"/>
                <a:gd name="T9" fmla="*/ 8 h 101"/>
                <a:gd name="T10" fmla="*/ 86 w 108"/>
                <a:gd name="T11" fmla="*/ 4 h 101"/>
                <a:gd name="T12" fmla="*/ 86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4 h 101"/>
                <a:gd name="T28" fmla="*/ 97 w 108"/>
                <a:gd name="T29" fmla="*/ 4 h 101"/>
                <a:gd name="T30" fmla="*/ 97 w 108"/>
                <a:gd name="T31" fmla="*/ 8 h 101"/>
                <a:gd name="T32" fmla="*/ 97 w 108"/>
                <a:gd name="T33" fmla="*/ 15 h 101"/>
                <a:gd name="T34" fmla="*/ 97 w 108"/>
                <a:gd name="T35" fmla="*/ 101 h 101"/>
                <a:gd name="T36" fmla="*/ 93 w 108"/>
                <a:gd name="T37" fmla="*/ 101 h 101"/>
                <a:gd name="T38" fmla="*/ 26 w 108"/>
                <a:gd name="T39" fmla="*/ 23 h 101"/>
                <a:gd name="T40" fmla="*/ 26 w 108"/>
                <a:gd name="T41" fmla="*/ 83 h 101"/>
                <a:gd name="T42" fmla="*/ 26 w 108"/>
                <a:gd name="T43" fmla="*/ 90 h 101"/>
                <a:gd name="T44" fmla="*/ 30 w 108"/>
                <a:gd name="T45" fmla="*/ 94 h 101"/>
                <a:gd name="T46" fmla="*/ 33 w 108"/>
                <a:gd name="T47" fmla="*/ 98 h 101"/>
                <a:gd name="T48" fmla="*/ 37 w 108"/>
                <a:gd name="T49" fmla="*/ 98 h 101"/>
                <a:gd name="T50" fmla="*/ 41 w 108"/>
                <a:gd name="T51" fmla="*/ 98 h 101"/>
                <a:gd name="T52" fmla="*/ 41 w 108"/>
                <a:gd name="T53" fmla="*/ 98 h 101"/>
                <a:gd name="T54" fmla="*/ 7 w 108"/>
                <a:gd name="T55" fmla="*/ 98 h 101"/>
                <a:gd name="T56" fmla="*/ 7 w 108"/>
                <a:gd name="T57" fmla="*/ 98 h 101"/>
                <a:gd name="T58" fmla="*/ 11 w 108"/>
                <a:gd name="T59" fmla="*/ 98 h 101"/>
                <a:gd name="T60" fmla="*/ 15 w 108"/>
                <a:gd name="T61" fmla="*/ 98 h 101"/>
                <a:gd name="T62" fmla="*/ 18 w 108"/>
                <a:gd name="T63" fmla="*/ 94 h 101"/>
                <a:gd name="T64" fmla="*/ 22 w 108"/>
                <a:gd name="T65" fmla="*/ 90 h 101"/>
                <a:gd name="T66" fmla="*/ 22 w 108"/>
                <a:gd name="T67" fmla="*/ 83 h 101"/>
                <a:gd name="T68" fmla="*/ 22 w 108"/>
                <a:gd name="T69" fmla="*/ 15 h 101"/>
                <a:gd name="T70" fmla="*/ 18 w 108"/>
                <a:gd name="T71" fmla="*/ 8 h 101"/>
                <a:gd name="T72" fmla="*/ 15 w 108"/>
                <a:gd name="T73" fmla="*/ 8 h 101"/>
                <a:gd name="T74" fmla="*/ 11 w 108"/>
                <a:gd name="T75" fmla="*/ 4 h 101"/>
                <a:gd name="T76" fmla="*/ 7 w 108"/>
                <a:gd name="T77" fmla="*/ 4 h 101"/>
                <a:gd name="T78" fmla="*/ 3 w 108"/>
                <a:gd name="T79" fmla="*/ 4 h 101"/>
                <a:gd name="T80" fmla="*/ 0 w 108"/>
                <a:gd name="T81" fmla="*/ 4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15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26" y="23"/>
                  </a:ln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1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88"/>
            <p:cNvSpPr>
              <a:spLocks/>
            </p:cNvSpPr>
            <p:nvPr/>
          </p:nvSpPr>
          <p:spPr bwMode="auto">
            <a:xfrm>
              <a:off x="2626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7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8 h 101"/>
                <a:gd name="T10" fmla="*/ 87 w 109"/>
                <a:gd name="T11" fmla="*/ 4 h 101"/>
                <a:gd name="T12" fmla="*/ 83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2 w 109"/>
                <a:gd name="T27" fmla="*/ 4 h 101"/>
                <a:gd name="T28" fmla="*/ 98 w 109"/>
                <a:gd name="T29" fmla="*/ 4 h 101"/>
                <a:gd name="T30" fmla="*/ 98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7 w 109"/>
                <a:gd name="T39" fmla="*/ 23 h 101"/>
                <a:gd name="T40" fmla="*/ 27 w 109"/>
                <a:gd name="T41" fmla="*/ 83 h 101"/>
                <a:gd name="T42" fmla="*/ 27 w 109"/>
                <a:gd name="T43" fmla="*/ 90 h 101"/>
                <a:gd name="T44" fmla="*/ 30 w 109"/>
                <a:gd name="T45" fmla="*/ 94 h 101"/>
                <a:gd name="T46" fmla="*/ 34 w 109"/>
                <a:gd name="T47" fmla="*/ 98 h 101"/>
                <a:gd name="T48" fmla="*/ 38 w 109"/>
                <a:gd name="T49" fmla="*/ 98 h 101"/>
                <a:gd name="T50" fmla="*/ 42 w 109"/>
                <a:gd name="T51" fmla="*/ 98 h 101"/>
                <a:gd name="T52" fmla="*/ 42 w 109"/>
                <a:gd name="T53" fmla="*/ 98 h 101"/>
                <a:gd name="T54" fmla="*/ 8 w 109"/>
                <a:gd name="T55" fmla="*/ 98 h 101"/>
                <a:gd name="T56" fmla="*/ 8 w 109"/>
                <a:gd name="T57" fmla="*/ 98 h 101"/>
                <a:gd name="T58" fmla="*/ 12 w 109"/>
                <a:gd name="T59" fmla="*/ 98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5 w 109"/>
                <a:gd name="T73" fmla="*/ 8 h 101"/>
                <a:gd name="T74" fmla="*/ 12 w 109"/>
                <a:gd name="T75" fmla="*/ 4 h 101"/>
                <a:gd name="T76" fmla="*/ 8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89"/>
            <p:cNvSpPr>
              <a:spLocks/>
            </p:cNvSpPr>
            <p:nvPr/>
          </p:nvSpPr>
          <p:spPr bwMode="auto">
            <a:xfrm>
              <a:off x="2746" y="2760"/>
              <a:ext cx="68" cy="105"/>
            </a:xfrm>
            <a:custGeom>
              <a:avLst/>
              <a:gdLst>
                <a:gd name="T0" fmla="*/ 60 w 68"/>
                <a:gd name="T1" fmla="*/ 38 h 105"/>
                <a:gd name="T2" fmla="*/ 57 w 68"/>
                <a:gd name="T3" fmla="*/ 27 h 105"/>
                <a:gd name="T4" fmla="*/ 49 w 68"/>
                <a:gd name="T5" fmla="*/ 15 h 105"/>
                <a:gd name="T6" fmla="*/ 38 w 68"/>
                <a:gd name="T7" fmla="*/ 8 h 105"/>
                <a:gd name="T8" fmla="*/ 23 w 68"/>
                <a:gd name="T9" fmla="*/ 8 h 105"/>
                <a:gd name="T10" fmla="*/ 15 w 68"/>
                <a:gd name="T11" fmla="*/ 15 h 105"/>
                <a:gd name="T12" fmla="*/ 15 w 68"/>
                <a:gd name="T13" fmla="*/ 27 h 105"/>
                <a:gd name="T14" fmla="*/ 19 w 68"/>
                <a:gd name="T15" fmla="*/ 34 h 105"/>
                <a:gd name="T16" fmla="*/ 38 w 68"/>
                <a:gd name="T17" fmla="*/ 45 h 105"/>
                <a:gd name="T18" fmla="*/ 57 w 68"/>
                <a:gd name="T19" fmla="*/ 57 h 105"/>
                <a:gd name="T20" fmla="*/ 64 w 68"/>
                <a:gd name="T21" fmla="*/ 68 h 105"/>
                <a:gd name="T22" fmla="*/ 68 w 68"/>
                <a:gd name="T23" fmla="*/ 79 h 105"/>
                <a:gd name="T24" fmla="*/ 57 w 68"/>
                <a:gd name="T25" fmla="*/ 98 h 105"/>
                <a:gd name="T26" fmla="*/ 34 w 68"/>
                <a:gd name="T27" fmla="*/ 105 h 105"/>
                <a:gd name="T28" fmla="*/ 27 w 68"/>
                <a:gd name="T29" fmla="*/ 105 h 105"/>
                <a:gd name="T30" fmla="*/ 19 w 68"/>
                <a:gd name="T31" fmla="*/ 102 h 105"/>
                <a:gd name="T32" fmla="*/ 8 w 68"/>
                <a:gd name="T33" fmla="*/ 98 h 105"/>
                <a:gd name="T34" fmla="*/ 4 w 68"/>
                <a:gd name="T35" fmla="*/ 102 h 105"/>
                <a:gd name="T36" fmla="*/ 4 w 68"/>
                <a:gd name="T37" fmla="*/ 105 h 105"/>
                <a:gd name="T38" fmla="*/ 0 w 68"/>
                <a:gd name="T39" fmla="*/ 72 h 105"/>
                <a:gd name="T40" fmla="*/ 8 w 68"/>
                <a:gd name="T41" fmla="*/ 79 h 105"/>
                <a:gd name="T42" fmla="*/ 12 w 68"/>
                <a:gd name="T43" fmla="*/ 94 h 105"/>
                <a:gd name="T44" fmla="*/ 27 w 68"/>
                <a:gd name="T45" fmla="*/ 98 h 105"/>
                <a:gd name="T46" fmla="*/ 42 w 68"/>
                <a:gd name="T47" fmla="*/ 98 h 105"/>
                <a:gd name="T48" fmla="*/ 53 w 68"/>
                <a:gd name="T49" fmla="*/ 90 h 105"/>
                <a:gd name="T50" fmla="*/ 53 w 68"/>
                <a:gd name="T51" fmla="*/ 79 h 105"/>
                <a:gd name="T52" fmla="*/ 49 w 68"/>
                <a:gd name="T53" fmla="*/ 72 h 105"/>
                <a:gd name="T54" fmla="*/ 42 w 68"/>
                <a:gd name="T55" fmla="*/ 68 h 105"/>
                <a:gd name="T56" fmla="*/ 19 w 68"/>
                <a:gd name="T57" fmla="*/ 53 h 105"/>
                <a:gd name="T58" fmla="*/ 8 w 68"/>
                <a:gd name="T59" fmla="*/ 45 h 105"/>
                <a:gd name="T60" fmla="*/ 0 w 68"/>
                <a:gd name="T61" fmla="*/ 34 h 105"/>
                <a:gd name="T62" fmla="*/ 4 w 68"/>
                <a:gd name="T63" fmla="*/ 19 h 105"/>
                <a:gd name="T64" fmla="*/ 19 w 68"/>
                <a:gd name="T65" fmla="*/ 4 h 105"/>
                <a:gd name="T66" fmla="*/ 38 w 68"/>
                <a:gd name="T67" fmla="*/ 4 h 105"/>
                <a:gd name="T68" fmla="*/ 53 w 68"/>
                <a:gd name="T69" fmla="*/ 8 h 105"/>
                <a:gd name="T70" fmla="*/ 57 w 68"/>
                <a:gd name="T71" fmla="*/ 8 h 105"/>
                <a:gd name="T72" fmla="*/ 57 w 68"/>
                <a:gd name="T73" fmla="*/ 4 h 105"/>
                <a:gd name="T74" fmla="*/ 60 w 68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105"/>
                <a:gd name="T116" fmla="*/ 68 w 68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105">
                  <a:moveTo>
                    <a:pt x="60" y="0"/>
                  </a:moveTo>
                  <a:lnTo>
                    <a:pt x="60" y="38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3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27" y="38"/>
                  </a:lnTo>
                  <a:lnTo>
                    <a:pt x="38" y="45"/>
                  </a:lnTo>
                  <a:lnTo>
                    <a:pt x="49" y="53"/>
                  </a:lnTo>
                  <a:lnTo>
                    <a:pt x="57" y="57"/>
                  </a:lnTo>
                  <a:lnTo>
                    <a:pt x="60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9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49" y="102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2"/>
                  </a:lnTo>
                  <a:lnTo>
                    <a:pt x="19" y="102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9"/>
                  </a:lnTo>
                  <a:lnTo>
                    <a:pt x="8" y="87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98"/>
                  </a:lnTo>
                  <a:lnTo>
                    <a:pt x="34" y="102"/>
                  </a:lnTo>
                  <a:lnTo>
                    <a:pt x="42" y="98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0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90"/>
            <p:cNvSpPr>
              <a:spLocks/>
            </p:cNvSpPr>
            <p:nvPr/>
          </p:nvSpPr>
          <p:spPr bwMode="auto">
            <a:xfrm>
              <a:off x="2825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3 w 41"/>
                <a:gd name="T7" fmla="*/ 120 h 135"/>
                <a:gd name="T8" fmla="*/ 15 w 41"/>
                <a:gd name="T9" fmla="*/ 109 h 135"/>
                <a:gd name="T10" fmla="*/ 8 w 41"/>
                <a:gd name="T11" fmla="*/ 98 h 135"/>
                <a:gd name="T12" fmla="*/ 4 w 41"/>
                <a:gd name="T13" fmla="*/ 83 h 135"/>
                <a:gd name="T14" fmla="*/ 0 w 41"/>
                <a:gd name="T15" fmla="*/ 68 h 135"/>
                <a:gd name="T16" fmla="*/ 4 w 41"/>
                <a:gd name="T17" fmla="*/ 53 h 135"/>
                <a:gd name="T18" fmla="*/ 8 w 41"/>
                <a:gd name="T19" fmla="*/ 38 h 135"/>
                <a:gd name="T20" fmla="*/ 11 w 41"/>
                <a:gd name="T21" fmla="*/ 27 h 135"/>
                <a:gd name="T22" fmla="*/ 23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8 h 135"/>
                <a:gd name="T32" fmla="*/ 26 w 41"/>
                <a:gd name="T33" fmla="*/ 15 h 135"/>
                <a:gd name="T34" fmla="*/ 23 w 41"/>
                <a:gd name="T35" fmla="*/ 27 h 135"/>
                <a:gd name="T36" fmla="*/ 19 w 41"/>
                <a:gd name="T37" fmla="*/ 38 h 135"/>
                <a:gd name="T38" fmla="*/ 15 w 41"/>
                <a:gd name="T39" fmla="*/ 53 h 135"/>
                <a:gd name="T40" fmla="*/ 15 w 41"/>
                <a:gd name="T41" fmla="*/ 64 h 135"/>
                <a:gd name="T42" fmla="*/ 15 w 41"/>
                <a:gd name="T43" fmla="*/ 79 h 135"/>
                <a:gd name="T44" fmla="*/ 19 w 41"/>
                <a:gd name="T45" fmla="*/ 94 h 135"/>
                <a:gd name="T46" fmla="*/ 19 w 41"/>
                <a:gd name="T47" fmla="*/ 102 h 135"/>
                <a:gd name="T48" fmla="*/ 23 w 41"/>
                <a:gd name="T49" fmla="*/ 109 h 135"/>
                <a:gd name="T50" fmla="*/ 26 w 41"/>
                <a:gd name="T51" fmla="*/ 117 h 135"/>
                <a:gd name="T52" fmla="*/ 30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3" y="120"/>
                  </a:lnTo>
                  <a:lnTo>
                    <a:pt x="15" y="109"/>
                  </a:lnTo>
                  <a:lnTo>
                    <a:pt x="8" y="98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4" y="53"/>
                  </a:lnTo>
                  <a:lnTo>
                    <a:pt x="8" y="38"/>
                  </a:lnTo>
                  <a:lnTo>
                    <a:pt x="11" y="27"/>
                  </a:lnTo>
                  <a:lnTo>
                    <a:pt x="23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8"/>
                  </a:lnTo>
                  <a:lnTo>
                    <a:pt x="26" y="15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9" y="94"/>
                  </a:lnTo>
                  <a:lnTo>
                    <a:pt x="19" y="102"/>
                  </a:lnTo>
                  <a:lnTo>
                    <a:pt x="23" y="109"/>
                  </a:lnTo>
                  <a:lnTo>
                    <a:pt x="26" y="117"/>
                  </a:lnTo>
                  <a:lnTo>
                    <a:pt x="30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91"/>
            <p:cNvSpPr>
              <a:spLocks/>
            </p:cNvSpPr>
            <p:nvPr/>
          </p:nvSpPr>
          <p:spPr bwMode="auto">
            <a:xfrm>
              <a:off x="2878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37 w 45"/>
                <a:gd name="T5" fmla="*/ 23 h 71"/>
                <a:gd name="T6" fmla="*/ 37 w 45"/>
                <a:gd name="T7" fmla="*/ 15 h 71"/>
                <a:gd name="T8" fmla="*/ 33 w 45"/>
                <a:gd name="T9" fmla="*/ 8 h 71"/>
                <a:gd name="T10" fmla="*/ 26 w 45"/>
                <a:gd name="T11" fmla="*/ 8 h 71"/>
                <a:gd name="T12" fmla="*/ 22 w 45"/>
                <a:gd name="T13" fmla="*/ 4 h 71"/>
                <a:gd name="T14" fmla="*/ 15 w 45"/>
                <a:gd name="T15" fmla="*/ 8 h 71"/>
                <a:gd name="T16" fmla="*/ 11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18 w 45"/>
                <a:gd name="T29" fmla="*/ 26 h 71"/>
                <a:gd name="T30" fmla="*/ 30 w 45"/>
                <a:gd name="T31" fmla="*/ 30 h 71"/>
                <a:gd name="T32" fmla="*/ 37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37 w 45"/>
                <a:gd name="T41" fmla="*/ 64 h 71"/>
                <a:gd name="T42" fmla="*/ 30 w 45"/>
                <a:gd name="T43" fmla="*/ 71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8 h 71"/>
                <a:gd name="T50" fmla="*/ 7 w 45"/>
                <a:gd name="T51" fmla="*/ 68 h 71"/>
                <a:gd name="T52" fmla="*/ 3 w 45"/>
                <a:gd name="T53" fmla="*/ 68 h 71"/>
                <a:gd name="T54" fmla="*/ 3 w 45"/>
                <a:gd name="T55" fmla="*/ 68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0 w 45"/>
                <a:gd name="T63" fmla="*/ 49 h 71"/>
                <a:gd name="T64" fmla="*/ 3 w 45"/>
                <a:gd name="T65" fmla="*/ 56 h 71"/>
                <a:gd name="T66" fmla="*/ 11 w 45"/>
                <a:gd name="T67" fmla="*/ 60 h 71"/>
                <a:gd name="T68" fmla="*/ 15 w 45"/>
                <a:gd name="T69" fmla="*/ 64 h 71"/>
                <a:gd name="T70" fmla="*/ 22 w 45"/>
                <a:gd name="T71" fmla="*/ 68 h 71"/>
                <a:gd name="T72" fmla="*/ 26 w 45"/>
                <a:gd name="T73" fmla="*/ 64 h 71"/>
                <a:gd name="T74" fmla="*/ 30 w 45"/>
                <a:gd name="T75" fmla="*/ 64 h 71"/>
                <a:gd name="T76" fmla="*/ 33 w 45"/>
                <a:gd name="T77" fmla="*/ 60 h 71"/>
                <a:gd name="T78" fmla="*/ 33 w 45"/>
                <a:gd name="T79" fmla="*/ 56 h 71"/>
                <a:gd name="T80" fmla="*/ 33 w 45"/>
                <a:gd name="T81" fmla="*/ 53 h 71"/>
                <a:gd name="T82" fmla="*/ 30 w 45"/>
                <a:gd name="T83" fmla="*/ 49 h 71"/>
                <a:gd name="T84" fmla="*/ 26 w 45"/>
                <a:gd name="T85" fmla="*/ 45 h 71"/>
                <a:gd name="T86" fmla="*/ 18 w 45"/>
                <a:gd name="T87" fmla="*/ 38 h 71"/>
                <a:gd name="T88" fmla="*/ 7 w 45"/>
                <a:gd name="T89" fmla="*/ 34 h 71"/>
                <a:gd name="T90" fmla="*/ 3 w 45"/>
                <a:gd name="T91" fmla="*/ 30 h 71"/>
                <a:gd name="T92" fmla="*/ 0 w 45"/>
                <a:gd name="T93" fmla="*/ 26 h 71"/>
                <a:gd name="T94" fmla="*/ 0 w 45"/>
                <a:gd name="T95" fmla="*/ 19 h 71"/>
                <a:gd name="T96" fmla="*/ 0 w 45"/>
                <a:gd name="T97" fmla="*/ 11 h 71"/>
                <a:gd name="T98" fmla="*/ 7 w 45"/>
                <a:gd name="T99" fmla="*/ 8 h 71"/>
                <a:gd name="T100" fmla="*/ 11 w 45"/>
                <a:gd name="T101" fmla="*/ 4 h 71"/>
                <a:gd name="T102" fmla="*/ 22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3 w 45"/>
                <a:gd name="T109" fmla="*/ 4 h 71"/>
                <a:gd name="T110" fmla="*/ 37 w 45"/>
                <a:gd name="T111" fmla="*/ 4 h 71"/>
                <a:gd name="T112" fmla="*/ 37 w 45"/>
                <a:gd name="T113" fmla="*/ 4 h 71"/>
                <a:gd name="T114" fmla="*/ 37 w 45"/>
                <a:gd name="T115" fmla="*/ 4 h 71"/>
                <a:gd name="T116" fmla="*/ 37 w 45"/>
                <a:gd name="T117" fmla="*/ 4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37" y="64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8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92"/>
            <p:cNvSpPr>
              <a:spLocks noEditPoints="1"/>
            </p:cNvSpPr>
            <p:nvPr/>
          </p:nvSpPr>
          <p:spPr bwMode="auto">
            <a:xfrm>
              <a:off x="2934" y="2794"/>
              <a:ext cx="60" cy="71"/>
            </a:xfrm>
            <a:custGeom>
              <a:avLst/>
              <a:gdLst>
                <a:gd name="T0" fmla="*/ 26 w 60"/>
                <a:gd name="T1" fmla="*/ 68 h 71"/>
                <a:gd name="T2" fmla="*/ 19 w 60"/>
                <a:gd name="T3" fmla="*/ 71 h 71"/>
                <a:gd name="T4" fmla="*/ 7 w 60"/>
                <a:gd name="T5" fmla="*/ 71 h 71"/>
                <a:gd name="T6" fmla="*/ 0 w 60"/>
                <a:gd name="T7" fmla="*/ 60 h 71"/>
                <a:gd name="T8" fmla="*/ 0 w 60"/>
                <a:gd name="T9" fmla="*/ 49 h 71"/>
                <a:gd name="T10" fmla="*/ 4 w 60"/>
                <a:gd name="T11" fmla="*/ 41 h 71"/>
                <a:gd name="T12" fmla="*/ 22 w 60"/>
                <a:gd name="T13" fmla="*/ 30 h 71"/>
                <a:gd name="T14" fmla="*/ 37 w 60"/>
                <a:gd name="T15" fmla="*/ 23 h 71"/>
                <a:gd name="T16" fmla="*/ 34 w 60"/>
                <a:gd name="T17" fmla="*/ 8 h 71"/>
                <a:gd name="T18" fmla="*/ 22 w 60"/>
                <a:gd name="T19" fmla="*/ 4 h 71"/>
                <a:gd name="T20" fmla="*/ 19 w 60"/>
                <a:gd name="T21" fmla="*/ 8 h 71"/>
                <a:gd name="T22" fmla="*/ 15 w 60"/>
                <a:gd name="T23" fmla="*/ 15 h 71"/>
                <a:gd name="T24" fmla="*/ 15 w 60"/>
                <a:gd name="T25" fmla="*/ 23 h 71"/>
                <a:gd name="T26" fmla="*/ 11 w 60"/>
                <a:gd name="T27" fmla="*/ 26 h 71"/>
                <a:gd name="T28" fmla="*/ 4 w 60"/>
                <a:gd name="T29" fmla="*/ 26 h 71"/>
                <a:gd name="T30" fmla="*/ 4 w 60"/>
                <a:gd name="T31" fmla="*/ 23 h 71"/>
                <a:gd name="T32" fmla="*/ 4 w 60"/>
                <a:gd name="T33" fmla="*/ 11 h 71"/>
                <a:gd name="T34" fmla="*/ 15 w 60"/>
                <a:gd name="T35" fmla="*/ 4 h 71"/>
                <a:gd name="T36" fmla="*/ 34 w 60"/>
                <a:gd name="T37" fmla="*/ 0 h 71"/>
                <a:gd name="T38" fmla="*/ 45 w 60"/>
                <a:gd name="T39" fmla="*/ 8 h 71"/>
                <a:gd name="T40" fmla="*/ 49 w 60"/>
                <a:gd name="T41" fmla="*/ 15 h 71"/>
                <a:gd name="T42" fmla="*/ 49 w 60"/>
                <a:gd name="T43" fmla="*/ 45 h 71"/>
                <a:gd name="T44" fmla="*/ 49 w 60"/>
                <a:gd name="T45" fmla="*/ 56 h 71"/>
                <a:gd name="T46" fmla="*/ 49 w 60"/>
                <a:gd name="T47" fmla="*/ 60 h 71"/>
                <a:gd name="T48" fmla="*/ 52 w 60"/>
                <a:gd name="T49" fmla="*/ 60 h 71"/>
                <a:gd name="T50" fmla="*/ 52 w 60"/>
                <a:gd name="T51" fmla="*/ 60 h 71"/>
                <a:gd name="T52" fmla="*/ 60 w 60"/>
                <a:gd name="T53" fmla="*/ 56 h 71"/>
                <a:gd name="T54" fmla="*/ 52 w 60"/>
                <a:gd name="T55" fmla="*/ 68 h 71"/>
                <a:gd name="T56" fmla="*/ 41 w 60"/>
                <a:gd name="T57" fmla="*/ 71 h 71"/>
                <a:gd name="T58" fmla="*/ 37 w 60"/>
                <a:gd name="T59" fmla="*/ 64 h 71"/>
                <a:gd name="T60" fmla="*/ 37 w 60"/>
                <a:gd name="T61" fmla="*/ 56 h 71"/>
                <a:gd name="T62" fmla="*/ 26 w 60"/>
                <a:gd name="T63" fmla="*/ 34 h 71"/>
                <a:gd name="T64" fmla="*/ 19 w 60"/>
                <a:gd name="T65" fmla="*/ 38 h 71"/>
                <a:gd name="T66" fmla="*/ 11 w 60"/>
                <a:gd name="T67" fmla="*/ 45 h 71"/>
                <a:gd name="T68" fmla="*/ 11 w 60"/>
                <a:gd name="T69" fmla="*/ 56 h 71"/>
                <a:gd name="T70" fmla="*/ 19 w 60"/>
                <a:gd name="T71" fmla="*/ 60 h 71"/>
                <a:gd name="T72" fmla="*/ 26 w 60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71"/>
                <a:gd name="T113" fmla="*/ 60 w 60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71">
                  <a:moveTo>
                    <a:pt x="37" y="60"/>
                  </a:moveTo>
                  <a:lnTo>
                    <a:pt x="26" y="68"/>
                  </a:lnTo>
                  <a:lnTo>
                    <a:pt x="22" y="68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1" y="38"/>
                  </a:lnTo>
                  <a:lnTo>
                    <a:pt x="22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0"/>
                  </a:lnTo>
                  <a:close/>
                  <a:moveTo>
                    <a:pt x="37" y="56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93"/>
            <p:cNvSpPr>
              <a:spLocks/>
            </p:cNvSpPr>
            <p:nvPr/>
          </p:nvSpPr>
          <p:spPr bwMode="auto">
            <a:xfrm>
              <a:off x="3001" y="2794"/>
              <a:ext cx="57" cy="71"/>
            </a:xfrm>
            <a:custGeom>
              <a:avLst/>
              <a:gdLst>
                <a:gd name="T0" fmla="*/ 57 w 57"/>
                <a:gd name="T1" fmla="*/ 41 h 71"/>
                <a:gd name="T2" fmla="*/ 53 w 57"/>
                <a:gd name="T3" fmla="*/ 56 h 71"/>
                <a:gd name="T4" fmla="*/ 46 w 57"/>
                <a:gd name="T5" fmla="*/ 64 h 71"/>
                <a:gd name="T6" fmla="*/ 38 w 57"/>
                <a:gd name="T7" fmla="*/ 68 h 71"/>
                <a:gd name="T8" fmla="*/ 27 w 57"/>
                <a:gd name="T9" fmla="*/ 71 h 71"/>
                <a:gd name="T10" fmla="*/ 15 w 57"/>
                <a:gd name="T11" fmla="*/ 68 h 71"/>
                <a:gd name="T12" fmla="*/ 8 w 57"/>
                <a:gd name="T13" fmla="*/ 60 h 71"/>
                <a:gd name="T14" fmla="*/ 4 w 57"/>
                <a:gd name="T15" fmla="*/ 53 h 71"/>
                <a:gd name="T16" fmla="*/ 0 w 57"/>
                <a:gd name="T17" fmla="*/ 45 h 71"/>
                <a:gd name="T18" fmla="*/ 0 w 57"/>
                <a:gd name="T19" fmla="*/ 38 h 71"/>
                <a:gd name="T20" fmla="*/ 0 w 57"/>
                <a:gd name="T21" fmla="*/ 26 h 71"/>
                <a:gd name="T22" fmla="*/ 4 w 57"/>
                <a:gd name="T23" fmla="*/ 19 h 71"/>
                <a:gd name="T24" fmla="*/ 8 w 57"/>
                <a:gd name="T25" fmla="*/ 11 h 71"/>
                <a:gd name="T26" fmla="*/ 19 w 57"/>
                <a:gd name="T27" fmla="*/ 4 h 71"/>
                <a:gd name="T28" fmla="*/ 31 w 57"/>
                <a:gd name="T29" fmla="*/ 0 h 71"/>
                <a:gd name="T30" fmla="*/ 38 w 57"/>
                <a:gd name="T31" fmla="*/ 0 h 71"/>
                <a:gd name="T32" fmla="*/ 46 w 57"/>
                <a:gd name="T33" fmla="*/ 8 h 71"/>
                <a:gd name="T34" fmla="*/ 49 w 57"/>
                <a:gd name="T35" fmla="*/ 11 h 71"/>
                <a:gd name="T36" fmla="*/ 53 w 57"/>
                <a:gd name="T37" fmla="*/ 15 h 71"/>
                <a:gd name="T38" fmla="*/ 53 w 57"/>
                <a:gd name="T39" fmla="*/ 19 h 71"/>
                <a:gd name="T40" fmla="*/ 49 w 57"/>
                <a:gd name="T41" fmla="*/ 23 h 71"/>
                <a:gd name="T42" fmla="*/ 49 w 57"/>
                <a:gd name="T43" fmla="*/ 23 h 71"/>
                <a:gd name="T44" fmla="*/ 46 w 57"/>
                <a:gd name="T45" fmla="*/ 23 h 71"/>
                <a:gd name="T46" fmla="*/ 42 w 57"/>
                <a:gd name="T47" fmla="*/ 23 h 71"/>
                <a:gd name="T48" fmla="*/ 42 w 57"/>
                <a:gd name="T49" fmla="*/ 19 h 71"/>
                <a:gd name="T50" fmla="*/ 38 w 57"/>
                <a:gd name="T51" fmla="*/ 19 h 71"/>
                <a:gd name="T52" fmla="*/ 38 w 57"/>
                <a:gd name="T53" fmla="*/ 15 h 71"/>
                <a:gd name="T54" fmla="*/ 38 w 57"/>
                <a:gd name="T55" fmla="*/ 11 h 71"/>
                <a:gd name="T56" fmla="*/ 34 w 57"/>
                <a:gd name="T57" fmla="*/ 8 h 71"/>
                <a:gd name="T58" fmla="*/ 31 w 57"/>
                <a:gd name="T59" fmla="*/ 8 h 71"/>
                <a:gd name="T60" fmla="*/ 27 w 57"/>
                <a:gd name="T61" fmla="*/ 4 h 71"/>
                <a:gd name="T62" fmla="*/ 23 w 57"/>
                <a:gd name="T63" fmla="*/ 8 h 71"/>
                <a:gd name="T64" fmla="*/ 15 w 57"/>
                <a:gd name="T65" fmla="*/ 11 h 71"/>
                <a:gd name="T66" fmla="*/ 12 w 57"/>
                <a:gd name="T67" fmla="*/ 19 h 71"/>
                <a:gd name="T68" fmla="*/ 12 w 57"/>
                <a:gd name="T69" fmla="*/ 30 h 71"/>
                <a:gd name="T70" fmla="*/ 12 w 57"/>
                <a:gd name="T71" fmla="*/ 41 h 71"/>
                <a:gd name="T72" fmla="*/ 15 w 57"/>
                <a:gd name="T73" fmla="*/ 49 h 71"/>
                <a:gd name="T74" fmla="*/ 23 w 57"/>
                <a:gd name="T75" fmla="*/ 56 h 71"/>
                <a:gd name="T76" fmla="*/ 34 w 57"/>
                <a:gd name="T77" fmla="*/ 60 h 71"/>
                <a:gd name="T78" fmla="*/ 38 w 57"/>
                <a:gd name="T79" fmla="*/ 56 h 71"/>
                <a:gd name="T80" fmla="*/ 46 w 57"/>
                <a:gd name="T81" fmla="*/ 53 h 71"/>
                <a:gd name="T82" fmla="*/ 49 w 57"/>
                <a:gd name="T83" fmla="*/ 49 h 71"/>
                <a:gd name="T84" fmla="*/ 53 w 57"/>
                <a:gd name="T85" fmla="*/ 41 h 71"/>
                <a:gd name="T86" fmla="*/ 57 w 57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71"/>
                <a:gd name="T134" fmla="*/ 57 w 57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71">
                  <a:moveTo>
                    <a:pt x="57" y="41"/>
                  </a:moveTo>
                  <a:lnTo>
                    <a:pt x="53" y="56"/>
                  </a:lnTo>
                  <a:lnTo>
                    <a:pt x="46" y="64"/>
                  </a:lnTo>
                  <a:lnTo>
                    <a:pt x="38" y="68"/>
                  </a:lnTo>
                  <a:lnTo>
                    <a:pt x="27" y="71"/>
                  </a:lnTo>
                  <a:lnTo>
                    <a:pt x="15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5" y="11"/>
                  </a:lnTo>
                  <a:lnTo>
                    <a:pt x="12" y="19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5" y="49"/>
                  </a:lnTo>
                  <a:lnTo>
                    <a:pt x="23" y="56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6" y="53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94"/>
            <p:cNvSpPr>
              <a:spLocks/>
            </p:cNvSpPr>
            <p:nvPr/>
          </p:nvSpPr>
          <p:spPr bwMode="auto">
            <a:xfrm>
              <a:off x="3065" y="2760"/>
              <a:ext cx="72" cy="102"/>
            </a:xfrm>
            <a:custGeom>
              <a:avLst/>
              <a:gdLst>
                <a:gd name="T0" fmla="*/ 19 w 72"/>
                <a:gd name="T1" fmla="*/ 64 h 102"/>
                <a:gd name="T2" fmla="*/ 42 w 72"/>
                <a:gd name="T3" fmla="*/ 45 h 102"/>
                <a:gd name="T4" fmla="*/ 45 w 72"/>
                <a:gd name="T5" fmla="*/ 42 h 102"/>
                <a:gd name="T6" fmla="*/ 45 w 72"/>
                <a:gd name="T7" fmla="*/ 42 h 102"/>
                <a:gd name="T8" fmla="*/ 42 w 72"/>
                <a:gd name="T9" fmla="*/ 38 h 102"/>
                <a:gd name="T10" fmla="*/ 42 w 72"/>
                <a:gd name="T11" fmla="*/ 38 h 102"/>
                <a:gd name="T12" fmla="*/ 68 w 72"/>
                <a:gd name="T13" fmla="*/ 38 h 102"/>
                <a:gd name="T14" fmla="*/ 60 w 72"/>
                <a:gd name="T15" fmla="*/ 38 h 102"/>
                <a:gd name="T16" fmla="*/ 49 w 72"/>
                <a:gd name="T17" fmla="*/ 45 h 102"/>
                <a:gd name="T18" fmla="*/ 53 w 72"/>
                <a:gd name="T19" fmla="*/ 83 h 102"/>
                <a:gd name="T20" fmla="*/ 60 w 72"/>
                <a:gd name="T21" fmla="*/ 94 h 102"/>
                <a:gd name="T22" fmla="*/ 68 w 72"/>
                <a:gd name="T23" fmla="*/ 98 h 102"/>
                <a:gd name="T24" fmla="*/ 72 w 72"/>
                <a:gd name="T25" fmla="*/ 102 h 102"/>
                <a:gd name="T26" fmla="*/ 42 w 72"/>
                <a:gd name="T27" fmla="*/ 102 h 102"/>
                <a:gd name="T28" fmla="*/ 42 w 72"/>
                <a:gd name="T29" fmla="*/ 102 h 102"/>
                <a:gd name="T30" fmla="*/ 45 w 72"/>
                <a:gd name="T31" fmla="*/ 102 h 102"/>
                <a:gd name="T32" fmla="*/ 45 w 72"/>
                <a:gd name="T33" fmla="*/ 94 h 102"/>
                <a:gd name="T34" fmla="*/ 19 w 72"/>
                <a:gd name="T35" fmla="*/ 64 h 102"/>
                <a:gd name="T36" fmla="*/ 23 w 72"/>
                <a:gd name="T37" fmla="*/ 94 h 102"/>
                <a:gd name="T38" fmla="*/ 23 w 72"/>
                <a:gd name="T39" fmla="*/ 98 h 102"/>
                <a:gd name="T40" fmla="*/ 27 w 72"/>
                <a:gd name="T41" fmla="*/ 102 h 102"/>
                <a:gd name="T42" fmla="*/ 30 w 72"/>
                <a:gd name="T43" fmla="*/ 102 h 102"/>
                <a:gd name="T44" fmla="*/ 0 w 72"/>
                <a:gd name="T45" fmla="*/ 102 h 102"/>
                <a:gd name="T46" fmla="*/ 4 w 72"/>
                <a:gd name="T47" fmla="*/ 102 h 102"/>
                <a:gd name="T48" fmla="*/ 8 w 72"/>
                <a:gd name="T49" fmla="*/ 98 h 102"/>
                <a:gd name="T50" fmla="*/ 8 w 72"/>
                <a:gd name="T51" fmla="*/ 87 h 102"/>
                <a:gd name="T52" fmla="*/ 8 w 72"/>
                <a:gd name="T53" fmla="*/ 15 h 102"/>
                <a:gd name="T54" fmla="*/ 8 w 72"/>
                <a:gd name="T55" fmla="*/ 8 h 102"/>
                <a:gd name="T56" fmla="*/ 4 w 72"/>
                <a:gd name="T57" fmla="*/ 8 h 102"/>
                <a:gd name="T58" fmla="*/ 4 w 72"/>
                <a:gd name="T59" fmla="*/ 8 h 102"/>
                <a:gd name="T60" fmla="*/ 0 w 72"/>
                <a:gd name="T61" fmla="*/ 8 h 102"/>
                <a:gd name="T62" fmla="*/ 19 w 72"/>
                <a:gd name="T63" fmla="*/ 0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02"/>
                <a:gd name="T98" fmla="*/ 72 w 72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02">
                  <a:moveTo>
                    <a:pt x="19" y="0"/>
                  </a:moveTo>
                  <a:lnTo>
                    <a:pt x="19" y="64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7" y="42"/>
                  </a:lnTo>
                  <a:lnTo>
                    <a:pt x="49" y="45"/>
                  </a:lnTo>
                  <a:lnTo>
                    <a:pt x="34" y="60"/>
                  </a:lnTo>
                  <a:lnTo>
                    <a:pt x="53" y="83"/>
                  </a:lnTo>
                  <a:lnTo>
                    <a:pt x="57" y="90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19" y="64"/>
                  </a:lnTo>
                  <a:lnTo>
                    <a:pt x="19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7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95"/>
            <p:cNvSpPr>
              <a:spLocks/>
            </p:cNvSpPr>
            <p:nvPr/>
          </p:nvSpPr>
          <p:spPr bwMode="auto">
            <a:xfrm>
              <a:off x="3144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41 w 45"/>
                <a:gd name="T5" fmla="*/ 23 h 71"/>
                <a:gd name="T6" fmla="*/ 38 w 45"/>
                <a:gd name="T7" fmla="*/ 15 h 71"/>
                <a:gd name="T8" fmla="*/ 34 w 45"/>
                <a:gd name="T9" fmla="*/ 8 h 71"/>
                <a:gd name="T10" fmla="*/ 30 w 45"/>
                <a:gd name="T11" fmla="*/ 8 h 71"/>
                <a:gd name="T12" fmla="*/ 23 w 45"/>
                <a:gd name="T13" fmla="*/ 4 h 71"/>
                <a:gd name="T14" fmla="*/ 19 w 45"/>
                <a:gd name="T15" fmla="*/ 8 h 71"/>
                <a:gd name="T16" fmla="*/ 15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23 w 45"/>
                <a:gd name="T29" fmla="*/ 26 h 71"/>
                <a:gd name="T30" fmla="*/ 30 w 45"/>
                <a:gd name="T31" fmla="*/ 30 h 71"/>
                <a:gd name="T32" fmla="*/ 41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41 w 45"/>
                <a:gd name="T41" fmla="*/ 64 h 71"/>
                <a:gd name="T42" fmla="*/ 34 w 45"/>
                <a:gd name="T43" fmla="*/ 71 h 71"/>
                <a:gd name="T44" fmla="*/ 23 w 45"/>
                <a:gd name="T45" fmla="*/ 71 h 71"/>
                <a:gd name="T46" fmla="*/ 19 w 45"/>
                <a:gd name="T47" fmla="*/ 71 h 71"/>
                <a:gd name="T48" fmla="*/ 11 w 45"/>
                <a:gd name="T49" fmla="*/ 68 h 71"/>
                <a:gd name="T50" fmla="*/ 8 w 45"/>
                <a:gd name="T51" fmla="*/ 68 h 71"/>
                <a:gd name="T52" fmla="*/ 4 w 45"/>
                <a:gd name="T53" fmla="*/ 68 h 71"/>
                <a:gd name="T54" fmla="*/ 4 w 45"/>
                <a:gd name="T55" fmla="*/ 68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4 w 45"/>
                <a:gd name="T63" fmla="*/ 49 h 71"/>
                <a:gd name="T64" fmla="*/ 8 w 45"/>
                <a:gd name="T65" fmla="*/ 56 h 71"/>
                <a:gd name="T66" fmla="*/ 11 w 45"/>
                <a:gd name="T67" fmla="*/ 60 h 71"/>
                <a:gd name="T68" fmla="*/ 19 w 45"/>
                <a:gd name="T69" fmla="*/ 64 h 71"/>
                <a:gd name="T70" fmla="*/ 23 w 45"/>
                <a:gd name="T71" fmla="*/ 68 h 71"/>
                <a:gd name="T72" fmla="*/ 30 w 45"/>
                <a:gd name="T73" fmla="*/ 64 h 71"/>
                <a:gd name="T74" fmla="*/ 34 w 45"/>
                <a:gd name="T75" fmla="*/ 64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3 h 71"/>
                <a:gd name="T82" fmla="*/ 34 w 45"/>
                <a:gd name="T83" fmla="*/ 49 h 71"/>
                <a:gd name="T84" fmla="*/ 26 w 45"/>
                <a:gd name="T85" fmla="*/ 45 h 71"/>
                <a:gd name="T86" fmla="*/ 19 w 45"/>
                <a:gd name="T87" fmla="*/ 38 h 71"/>
                <a:gd name="T88" fmla="*/ 11 w 45"/>
                <a:gd name="T89" fmla="*/ 34 h 71"/>
                <a:gd name="T90" fmla="*/ 4 w 45"/>
                <a:gd name="T91" fmla="*/ 30 h 71"/>
                <a:gd name="T92" fmla="*/ 4 w 45"/>
                <a:gd name="T93" fmla="*/ 26 h 71"/>
                <a:gd name="T94" fmla="*/ 0 w 45"/>
                <a:gd name="T95" fmla="*/ 19 h 71"/>
                <a:gd name="T96" fmla="*/ 4 w 45"/>
                <a:gd name="T97" fmla="*/ 11 h 71"/>
                <a:gd name="T98" fmla="*/ 8 w 45"/>
                <a:gd name="T99" fmla="*/ 8 h 71"/>
                <a:gd name="T100" fmla="*/ 15 w 45"/>
                <a:gd name="T101" fmla="*/ 4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4 w 45"/>
                <a:gd name="T109" fmla="*/ 4 h 71"/>
                <a:gd name="T110" fmla="*/ 38 w 45"/>
                <a:gd name="T111" fmla="*/ 4 h 71"/>
                <a:gd name="T112" fmla="*/ 38 w 45"/>
                <a:gd name="T113" fmla="*/ 4 h 71"/>
                <a:gd name="T114" fmla="*/ 38 w 45"/>
                <a:gd name="T115" fmla="*/ 4 h 71"/>
                <a:gd name="T116" fmla="*/ 41 w 45"/>
                <a:gd name="T117" fmla="*/ 4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3" y="26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3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96"/>
            <p:cNvSpPr>
              <a:spLocks/>
            </p:cNvSpPr>
            <p:nvPr/>
          </p:nvSpPr>
          <p:spPr bwMode="auto">
            <a:xfrm>
              <a:off x="3197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8 w 41"/>
                <a:gd name="T7" fmla="*/ 12 h 135"/>
                <a:gd name="T8" fmla="*/ 30 w 41"/>
                <a:gd name="T9" fmla="*/ 23 h 135"/>
                <a:gd name="T10" fmla="*/ 37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5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2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2 w 41"/>
                <a:gd name="T47" fmla="*/ 34 h 135"/>
                <a:gd name="T48" fmla="*/ 22 w 41"/>
                <a:gd name="T49" fmla="*/ 27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8" y="12"/>
                  </a:lnTo>
                  <a:lnTo>
                    <a:pt x="30" y="23"/>
                  </a:lnTo>
                  <a:lnTo>
                    <a:pt x="37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5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2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7"/>
            <p:cNvSpPr>
              <a:spLocks noEditPoints="1"/>
            </p:cNvSpPr>
            <p:nvPr/>
          </p:nvSpPr>
          <p:spPr bwMode="auto">
            <a:xfrm>
              <a:off x="3433" y="2764"/>
              <a:ext cx="79" cy="98"/>
            </a:xfrm>
            <a:custGeom>
              <a:avLst/>
              <a:gdLst>
                <a:gd name="T0" fmla="*/ 30 w 79"/>
                <a:gd name="T1" fmla="*/ 53 h 98"/>
                <a:gd name="T2" fmla="*/ 30 w 79"/>
                <a:gd name="T3" fmla="*/ 83 h 98"/>
                <a:gd name="T4" fmla="*/ 30 w 79"/>
                <a:gd name="T5" fmla="*/ 90 h 98"/>
                <a:gd name="T6" fmla="*/ 30 w 79"/>
                <a:gd name="T7" fmla="*/ 94 h 98"/>
                <a:gd name="T8" fmla="*/ 34 w 79"/>
                <a:gd name="T9" fmla="*/ 98 h 98"/>
                <a:gd name="T10" fmla="*/ 41 w 79"/>
                <a:gd name="T11" fmla="*/ 98 h 98"/>
                <a:gd name="T12" fmla="*/ 45 w 79"/>
                <a:gd name="T13" fmla="*/ 98 h 98"/>
                <a:gd name="T14" fmla="*/ 45 w 79"/>
                <a:gd name="T15" fmla="*/ 98 h 98"/>
                <a:gd name="T16" fmla="*/ 0 w 79"/>
                <a:gd name="T17" fmla="*/ 98 h 98"/>
                <a:gd name="T18" fmla="*/ 0 w 79"/>
                <a:gd name="T19" fmla="*/ 98 h 98"/>
                <a:gd name="T20" fmla="*/ 4 w 79"/>
                <a:gd name="T21" fmla="*/ 98 h 98"/>
                <a:gd name="T22" fmla="*/ 11 w 79"/>
                <a:gd name="T23" fmla="*/ 98 h 98"/>
                <a:gd name="T24" fmla="*/ 15 w 79"/>
                <a:gd name="T25" fmla="*/ 94 h 98"/>
                <a:gd name="T26" fmla="*/ 15 w 79"/>
                <a:gd name="T27" fmla="*/ 90 h 98"/>
                <a:gd name="T28" fmla="*/ 15 w 79"/>
                <a:gd name="T29" fmla="*/ 83 h 98"/>
                <a:gd name="T30" fmla="*/ 15 w 79"/>
                <a:gd name="T31" fmla="*/ 15 h 98"/>
                <a:gd name="T32" fmla="*/ 15 w 79"/>
                <a:gd name="T33" fmla="*/ 8 h 98"/>
                <a:gd name="T34" fmla="*/ 15 w 79"/>
                <a:gd name="T35" fmla="*/ 4 h 98"/>
                <a:gd name="T36" fmla="*/ 11 w 79"/>
                <a:gd name="T37" fmla="*/ 0 h 98"/>
                <a:gd name="T38" fmla="*/ 4 w 79"/>
                <a:gd name="T39" fmla="*/ 0 h 98"/>
                <a:gd name="T40" fmla="*/ 0 w 79"/>
                <a:gd name="T41" fmla="*/ 0 h 98"/>
                <a:gd name="T42" fmla="*/ 0 w 79"/>
                <a:gd name="T43" fmla="*/ 0 h 98"/>
                <a:gd name="T44" fmla="*/ 37 w 79"/>
                <a:gd name="T45" fmla="*/ 0 h 98"/>
                <a:gd name="T46" fmla="*/ 49 w 79"/>
                <a:gd name="T47" fmla="*/ 0 h 98"/>
                <a:gd name="T48" fmla="*/ 60 w 79"/>
                <a:gd name="T49" fmla="*/ 4 h 98"/>
                <a:gd name="T50" fmla="*/ 67 w 79"/>
                <a:gd name="T51" fmla="*/ 8 h 98"/>
                <a:gd name="T52" fmla="*/ 71 w 79"/>
                <a:gd name="T53" fmla="*/ 11 h 98"/>
                <a:gd name="T54" fmla="*/ 75 w 79"/>
                <a:gd name="T55" fmla="*/ 19 h 98"/>
                <a:gd name="T56" fmla="*/ 79 w 79"/>
                <a:gd name="T57" fmla="*/ 26 h 98"/>
                <a:gd name="T58" fmla="*/ 75 w 79"/>
                <a:gd name="T59" fmla="*/ 38 h 98"/>
                <a:gd name="T60" fmla="*/ 71 w 79"/>
                <a:gd name="T61" fmla="*/ 45 h 98"/>
                <a:gd name="T62" fmla="*/ 60 w 79"/>
                <a:gd name="T63" fmla="*/ 53 h 98"/>
                <a:gd name="T64" fmla="*/ 45 w 79"/>
                <a:gd name="T65" fmla="*/ 53 h 98"/>
                <a:gd name="T66" fmla="*/ 41 w 79"/>
                <a:gd name="T67" fmla="*/ 53 h 98"/>
                <a:gd name="T68" fmla="*/ 37 w 79"/>
                <a:gd name="T69" fmla="*/ 53 h 98"/>
                <a:gd name="T70" fmla="*/ 34 w 79"/>
                <a:gd name="T71" fmla="*/ 53 h 98"/>
                <a:gd name="T72" fmla="*/ 30 w 79"/>
                <a:gd name="T73" fmla="*/ 53 h 98"/>
                <a:gd name="T74" fmla="*/ 30 w 79"/>
                <a:gd name="T75" fmla="*/ 49 h 98"/>
                <a:gd name="T76" fmla="*/ 34 w 79"/>
                <a:gd name="T77" fmla="*/ 49 h 98"/>
                <a:gd name="T78" fmla="*/ 37 w 79"/>
                <a:gd name="T79" fmla="*/ 49 h 98"/>
                <a:gd name="T80" fmla="*/ 41 w 79"/>
                <a:gd name="T81" fmla="*/ 49 h 98"/>
                <a:gd name="T82" fmla="*/ 41 w 79"/>
                <a:gd name="T83" fmla="*/ 49 h 98"/>
                <a:gd name="T84" fmla="*/ 49 w 79"/>
                <a:gd name="T85" fmla="*/ 49 h 98"/>
                <a:gd name="T86" fmla="*/ 56 w 79"/>
                <a:gd name="T87" fmla="*/ 45 h 98"/>
                <a:gd name="T88" fmla="*/ 60 w 79"/>
                <a:gd name="T89" fmla="*/ 38 h 98"/>
                <a:gd name="T90" fmla="*/ 60 w 79"/>
                <a:gd name="T91" fmla="*/ 26 h 98"/>
                <a:gd name="T92" fmla="*/ 60 w 79"/>
                <a:gd name="T93" fmla="*/ 23 h 98"/>
                <a:gd name="T94" fmla="*/ 56 w 79"/>
                <a:gd name="T95" fmla="*/ 15 h 98"/>
                <a:gd name="T96" fmla="*/ 56 w 79"/>
                <a:gd name="T97" fmla="*/ 11 h 98"/>
                <a:gd name="T98" fmla="*/ 49 w 79"/>
                <a:gd name="T99" fmla="*/ 8 h 98"/>
                <a:gd name="T100" fmla="*/ 45 w 79"/>
                <a:gd name="T101" fmla="*/ 4 h 98"/>
                <a:gd name="T102" fmla="*/ 37 w 79"/>
                <a:gd name="T103" fmla="*/ 4 h 98"/>
                <a:gd name="T104" fmla="*/ 34 w 79"/>
                <a:gd name="T105" fmla="*/ 4 h 98"/>
                <a:gd name="T106" fmla="*/ 30 w 79"/>
                <a:gd name="T107" fmla="*/ 4 h 98"/>
                <a:gd name="T108" fmla="*/ 30 w 79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98"/>
                <a:gd name="T167" fmla="*/ 79 w 79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9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8"/>
            <p:cNvSpPr>
              <a:spLocks/>
            </p:cNvSpPr>
            <p:nvPr/>
          </p:nvSpPr>
          <p:spPr bwMode="auto">
            <a:xfrm>
              <a:off x="3523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4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4 w 41"/>
                <a:gd name="T19" fmla="*/ 38 h 135"/>
                <a:gd name="T20" fmla="*/ 11 w 41"/>
                <a:gd name="T21" fmla="*/ 27 h 135"/>
                <a:gd name="T22" fmla="*/ 19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9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9 w 41"/>
                <a:gd name="T47" fmla="*/ 102 h 135"/>
                <a:gd name="T48" fmla="*/ 19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19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9"/>
            <p:cNvSpPr>
              <a:spLocks noEditPoints="1"/>
            </p:cNvSpPr>
            <p:nvPr/>
          </p:nvSpPr>
          <p:spPr bwMode="auto">
            <a:xfrm>
              <a:off x="3572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8 w 30"/>
                <a:gd name="T3" fmla="*/ 0 h 102"/>
                <a:gd name="T4" fmla="*/ 22 w 30"/>
                <a:gd name="T5" fmla="*/ 0 h 102"/>
                <a:gd name="T6" fmla="*/ 22 w 30"/>
                <a:gd name="T7" fmla="*/ 4 h 102"/>
                <a:gd name="T8" fmla="*/ 22 w 30"/>
                <a:gd name="T9" fmla="*/ 8 h 102"/>
                <a:gd name="T10" fmla="*/ 22 w 30"/>
                <a:gd name="T11" fmla="*/ 12 h 102"/>
                <a:gd name="T12" fmla="*/ 22 w 30"/>
                <a:gd name="T13" fmla="*/ 12 h 102"/>
                <a:gd name="T14" fmla="*/ 18 w 30"/>
                <a:gd name="T15" fmla="*/ 15 h 102"/>
                <a:gd name="T16" fmla="*/ 15 w 30"/>
                <a:gd name="T17" fmla="*/ 15 h 102"/>
                <a:gd name="T18" fmla="*/ 11 w 30"/>
                <a:gd name="T19" fmla="*/ 15 h 102"/>
                <a:gd name="T20" fmla="*/ 7 w 30"/>
                <a:gd name="T21" fmla="*/ 12 h 102"/>
                <a:gd name="T22" fmla="*/ 7 w 30"/>
                <a:gd name="T23" fmla="*/ 12 h 102"/>
                <a:gd name="T24" fmla="*/ 7 w 30"/>
                <a:gd name="T25" fmla="*/ 8 h 102"/>
                <a:gd name="T26" fmla="*/ 7 w 30"/>
                <a:gd name="T27" fmla="*/ 4 h 102"/>
                <a:gd name="T28" fmla="*/ 7 w 30"/>
                <a:gd name="T29" fmla="*/ 0 h 102"/>
                <a:gd name="T30" fmla="*/ 11 w 30"/>
                <a:gd name="T31" fmla="*/ 0 h 102"/>
                <a:gd name="T32" fmla="*/ 15 w 30"/>
                <a:gd name="T33" fmla="*/ 0 h 102"/>
                <a:gd name="T34" fmla="*/ 22 w 30"/>
                <a:gd name="T35" fmla="*/ 34 h 102"/>
                <a:gd name="T36" fmla="*/ 22 w 30"/>
                <a:gd name="T37" fmla="*/ 87 h 102"/>
                <a:gd name="T38" fmla="*/ 22 w 30"/>
                <a:gd name="T39" fmla="*/ 94 h 102"/>
                <a:gd name="T40" fmla="*/ 22 w 30"/>
                <a:gd name="T41" fmla="*/ 98 h 102"/>
                <a:gd name="T42" fmla="*/ 22 w 30"/>
                <a:gd name="T43" fmla="*/ 98 h 102"/>
                <a:gd name="T44" fmla="*/ 26 w 30"/>
                <a:gd name="T45" fmla="*/ 102 h 102"/>
                <a:gd name="T46" fmla="*/ 26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3 w 30"/>
                <a:gd name="T57" fmla="*/ 102 h 102"/>
                <a:gd name="T58" fmla="*/ 7 w 30"/>
                <a:gd name="T59" fmla="*/ 102 h 102"/>
                <a:gd name="T60" fmla="*/ 7 w 30"/>
                <a:gd name="T61" fmla="*/ 98 h 102"/>
                <a:gd name="T62" fmla="*/ 7 w 30"/>
                <a:gd name="T63" fmla="*/ 98 h 102"/>
                <a:gd name="T64" fmla="*/ 7 w 30"/>
                <a:gd name="T65" fmla="*/ 94 h 102"/>
                <a:gd name="T66" fmla="*/ 11 w 30"/>
                <a:gd name="T67" fmla="*/ 87 h 102"/>
                <a:gd name="T68" fmla="*/ 11 w 30"/>
                <a:gd name="T69" fmla="*/ 64 h 102"/>
                <a:gd name="T70" fmla="*/ 11 w 30"/>
                <a:gd name="T71" fmla="*/ 53 h 102"/>
                <a:gd name="T72" fmla="*/ 7 w 30"/>
                <a:gd name="T73" fmla="*/ 49 h 102"/>
                <a:gd name="T74" fmla="*/ 7 w 30"/>
                <a:gd name="T75" fmla="*/ 45 h 102"/>
                <a:gd name="T76" fmla="*/ 7 w 30"/>
                <a:gd name="T77" fmla="*/ 45 h 102"/>
                <a:gd name="T78" fmla="*/ 7 w 30"/>
                <a:gd name="T79" fmla="*/ 42 h 102"/>
                <a:gd name="T80" fmla="*/ 3 w 30"/>
                <a:gd name="T81" fmla="*/ 42 h 102"/>
                <a:gd name="T82" fmla="*/ 3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8 w 30"/>
                <a:gd name="T89" fmla="*/ 34 h 102"/>
                <a:gd name="T90" fmla="*/ 22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4"/>
                  </a:moveTo>
                  <a:lnTo>
                    <a:pt x="22" y="87"/>
                  </a:lnTo>
                  <a:lnTo>
                    <a:pt x="22" y="94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7" y="98"/>
                  </a:lnTo>
                  <a:lnTo>
                    <a:pt x="7" y="94"/>
                  </a:lnTo>
                  <a:lnTo>
                    <a:pt x="11" y="87"/>
                  </a:lnTo>
                  <a:lnTo>
                    <a:pt x="11" y="6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8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00"/>
            <p:cNvSpPr>
              <a:spLocks/>
            </p:cNvSpPr>
            <p:nvPr/>
          </p:nvSpPr>
          <p:spPr bwMode="auto">
            <a:xfrm>
              <a:off x="3609" y="2794"/>
              <a:ext cx="72" cy="68"/>
            </a:xfrm>
            <a:custGeom>
              <a:avLst/>
              <a:gdLst>
                <a:gd name="T0" fmla="*/ 23 w 72"/>
                <a:gd name="T1" fmla="*/ 15 h 68"/>
                <a:gd name="T2" fmla="*/ 30 w 72"/>
                <a:gd name="T3" fmla="*/ 8 h 68"/>
                <a:gd name="T4" fmla="*/ 38 w 72"/>
                <a:gd name="T5" fmla="*/ 4 h 68"/>
                <a:gd name="T6" fmla="*/ 45 w 72"/>
                <a:gd name="T7" fmla="*/ 0 h 68"/>
                <a:gd name="T8" fmla="*/ 49 w 72"/>
                <a:gd name="T9" fmla="*/ 0 h 68"/>
                <a:gd name="T10" fmla="*/ 57 w 72"/>
                <a:gd name="T11" fmla="*/ 4 h 68"/>
                <a:gd name="T12" fmla="*/ 60 w 72"/>
                <a:gd name="T13" fmla="*/ 8 h 68"/>
                <a:gd name="T14" fmla="*/ 60 w 72"/>
                <a:gd name="T15" fmla="*/ 11 h 68"/>
                <a:gd name="T16" fmla="*/ 64 w 72"/>
                <a:gd name="T17" fmla="*/ 19 h 68"/>
                <a:gd name="T18" fmla="*/ 64 w 72"/>
                <a:gd name="T19" fmla="*/ 26 h 68"/>
                <a:gd name="T20" fmla="*/ 64 w 72"/>
                <a:gd name="T21" fmla="*/ 53 h 68"/>
                <a:gd name="T22" fmla="*/ 64 w 72"/>
                <a:gd name="T23" fmla="*/ 60 h 68"/>
                <a:gd name="T24" fmla="*/ 64 w 72"/>
                <a:gd name="T25" fmla="*/ 64 h 68"/>
                <a:gd name="T26" fmla="*/ 64 w 72"/>
                <a:gd name="T27" fmla="*/ 64 h 68"/>
                <a:gd name="T28" fmla="*/ 68 w 72"/>
                <a:gd name="T29" fmla="*/ 68 h 68"/>
                <a:gd name="T30" fmla="*/ 68 w 72"/>
                <a:gd name="T31" fmla="*/ 68 h 68"/>
                <a:gd name="T32" fmla="*/ 72 w 72"/>
                <a:gd name="T33" fmla="*/ 68 h 68"/>
                <a:gd name="T34" fmla="*/ 72 w 72"/>
                <a:gd name="T35" fmla="*/ 68 h 68"/>
                <a:gd name="T36" fmla="*/ 42 w 72"/>
                <a:gd name="T37" fmla="*/ 68 h 68"/>
                <a:gd name="T38" fmla="*/ 42 w 72"/>
                <a:gd name="T39" fmla="*/ 68 h 68"/>
                <a:gd name="T40" fmla="*/ 42 w 72"/>
                <a:gd name="T41" fmla="*/ 68 h 68"/>
                <a:gd name="T42" fmla="*/ 45 w 72"/>
                <a:gd name="T43" fmla="*/ 68 h 68"/>
                <a:gd name="T44" fmla="*/ 49 w 72"/>
                <a:gd name="T45" fmla="*/ 68 h 68"/>
                <a:gd name="T46" fmla="*/ 49 w 72"/>
                <a:gd name="T47" fmla="*/ 64 h 68"/>
                <a:gd name="T48" fmla="*/ 49 w 72"/>
                <a:gd name="T49" fmla="*/ 60 h 68"/>
                <a:gd name="T50" fmla="*/ 49 w 72"/>
                <a:gd name="T51" fmla="*/ 60 h 68"/>
                <a:gd name="T52" fmla="*/ 49 w 72"/>
                <a:gd name="T53" fmla="*/ 53 h 68"/>
                <a:gd name="T54" fmla="*/ 49 w 72"/>
                <a:gd name="T55" fmla="*/ 26 h 68"/>
                <a:gd name="T56" fmla="*/ 49 w 72"/>
                <a:gd name="T57" fmla="*/ 19 h 68"/>
                <a:gd name="T58" fmla="*/ 49 w 72"/>
                <a:gd name="T59" fmla="*/ 15 h 68"/>
                <a:gd name="T60" fmla="*/ 45 w 72"/>
                <a:gd name="T61" fmla="*/ 11 h 68"/>
                <a:gd name="T62" fmla="*/ 42 w 72"/>
                <a:gd name="T63" fmla="*/ 11 h 68"/>
                <a:gd name="T64" fmla="*/ 30 w 72"/>
                <a:gd name="T65" fmla="*/ 11 h 68"/>
                <a:gd name="T66" fmla="*/ 23 w 72"/>
                <a:gd name="T67" fmla="*/ 19 h 68"/>
                <a:gd name="T68" fmla="*/ 23 w 72"/>
                <a:gd name="T69" fmla="*/ 53 h 68"/>
                <a:gd name="T70" fmla="*/ 23 w 72"/>
                <a:gd name="T71" fmla="*/ 60 h 68"/>
                <a:gd name="T72" fmla="*/ 23 w 72"/>
                <a:gd name="T73" fmla="*/ 64 h 68"/>
                <a:gd name="T74" fmla="*/ 23 w 72"/>
                <a:gd name="T75" fmla="*/ 64 h 68"/>
                <a:gd name="T76" fmla="*/ 26 w 72"/>
                <a:gd name="T77" fmla="*/ 68 h 68"/>
                <a:gd name="T78" fmla="*/ 26 w 72"/>
                <a:gd name="T79" fmla="*/ 68 h 68"/>
                <a:gd name="T80" fmla="*/ 30 w 72"/>
                <a:gd name="T81" fmla="*/ 68 h 68"/>
                <a:gd name="T82" fmla="*/ 30 w 72"/>
                <a:gd name="T83" fmla="*/ 68 h 68"/>
                <a:gd name="T84" fmla="*/ 0 w 72"/>
                <a:gd name="T85" fmla="*/ 68 h 68"/>
                <a:gd name="T86" fmla="*/ 0 w 72"/>
                <a:gd name="T87" fmla="*/ 68 h 68"/>
                <a:gd name="T88" fmla="*/ 0 w 72"/>
                <a:gd name="T89" fmla="*/ 68 h 68"/>
                <a:gd name="T90" fmla="*/ 4 w 72"/>
                <a:gd name="T91" fmla="*/ 68 h 68"/>
                <a:gd name="T92" fmla="*/ 8 w 72"/>
                <a:gd name="T93" fmla="*/ 64 h 68"/>
                <a:gd name="T94" fmla="*/ 8 w 72"/>
                <a:gd name="T95" fmla="*/ 60 h 68"/>
                <a:gd name="T96" fmla="*/ 11 w 72"/>
                <a:gd name="T97" fmla="*/ 53 h 68"/>
                <a:gd name="T98" fmla="*/ 11 w 72"/>
                <a:gd name="T99" fmla="*/ 30 h 68"/>
                <a:gd name="T100" fmla="*/ 11 w 72"/>
                <a:gd name="T101" fmla="*/ 19 h 68"/>
                <a:gd name="T102" fmla="*/ 8 w 72"/>
                <a:gd name="T103" fmla="*/ 15 h 68"/>
                <a:gd name="T104" fmla="*/ 8 w 72"/>
                <a:gd name="T105" fmla="*/ 11 h 68"/>
                <a:gd name="T106" fmla="*/ 8 w 72"/>
                <a:gd name="T107" fmla="*/ 11 h 68"/>
                <a:gd name="T108" fmla="*/ 8 w 72"/>
                <a:gd name="T109" fmla="*/ 8 h 68"/>
                <a:gd name="T110" fmla="*/ 4 w 72"/>
                <a:gd name="T111" fmla="*/ 8 h 68"/>
                <a:gd name="T112" fmla="*/ 4 w 72"/>
                <a:gd name="T113" fmla="*/ 8 h 68"/>
                <a:gd name="T114" fmla="*/ 0 w 72"/>
                <a:gd name="T115" fmla="*/ 11 h 68"/>
                <a:gd name="T116" fmla="*/ 0 w 72"/>
                <a:gd name="T117" fmla="*/ 8 h 68"/>
                <a:gd name="T118" fmla="*/ 19 w 72"/>
                <a:gd name="T119" fmla="*/ 0 h 68"/>
                <a:gd name="T120" fmla="*/ 23 w 72"/>
                <a:gd name="T121" fmla="*/ 0 h 68"/>
                <a:gd name="T122" fmla="*/ 23 w 72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"/>
                <a:gd name="T187" fmla="*/ 0 h 68"/>
                <a:gd name="T188" fmla="*/ 72 w 72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" h="68">
                  <a:moveTo>
                    <a:pt x="23" y="15"/>
                  </a:moveTo>
                  <a:lnTo>
                    <a:pt x="30" y="8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01"/>
            <p:cNvSpPr>
              <a:spLocks/>
            </p:cNvSpPr>
            <p:nvPr/>
          </p:nvSpPr>
          <p:spPr bwMode="auto">
            <a:xfrm>
              <a:off x="3684" y="2775"/>
              <a:ext cx="42" cy="90"/>
            </a:xfrm>
            <a:custGeom>
              <a:avLst/>
              <a:gdLst>
                <a:gd name="T0" fmla="*/ 23 w 42"/>
                <a:gd name="T1" fmla="*/ 0 h 90"/>
                <a:gd name="T2" fmla="*/ 23 w 42"/>
                <a:gd name="T3" fmla="*/ 23 h 90"/>
                <a:gd name="T4" fmla="*/ 38 w 42"/>
                <a:gd name="T5" fmla="*/ 23 h 90"/>
                <a:gd name="T6" fmla="*/ 38 w 42"/>
                <a:gd name="T7" fmla="*/ 27 h 90"/>
                <a:gd name="T8" fmla="*/ 23 w 42"/>
                <a:gd name="T9" fmla="*/ 27 h 90"/>
                <a:gd name="T10" fmla="*/ 23 w 42"/>
                <a:gd name="T11" fmla="*/ 68 h 90"/>
                <a:gd name="T12" fmla="*/ 23 w 42"/>
                <a:gd name="T13" fmla="*/ 75 h 90"/>
                <a:gd name="T14" fmla="*/ 23 w 42"/>
                <a:gd name="T15" fmla="*/ 79 h 90"/>
                <a:gd name="T16" fmla="*/ 27 w 42"/>
                <a:gd name="T17" fmla="*/ 79 h 90"/>
                <a:gd name="T18" fmla="*/ 30 w 42"/>
                <a:gd name="T19" fmla="*/ 79 h 90"/>
                <a:gd name="T20" fmla="*/ 30 w 42"/>
                <a:gd name="T21" fmla="*/ 79 h 90"/>
                <a:gd name="T22" fmla="*/ 34 w 42"/>
                <a:gd name="T23" fmla="*/ 79 h 90"/>
                <a:gd name="T24" fmla="*/ 38 w 42"/>
                <a:gd name="T25" fmla="*/ 79 h 90"/>
                <a:gd name="T26" fmla="*/ 38 w 42"/>
                <a:gd name="T27" fmla="*/ 75 h 90"/>
                <a:gd name="T28" fmla="*/ 42 w 42"/>
                <a:gd name="T29" fmla="*/ 75 h 90"/>
                <a:gd name="T30" fmla="*/ 38 w 42"/>
                <a:gd name="T31" fmla="*/ 83 h 90"/>
                <a:gd name="T32" fmla="*/ 34 w 42"/>
                <a:gd name="T33" fmla="*/ 87 h 90"/>
                <a:gd name="T34" fmla="*/ 30 w 42"/>
                <a:gd name="T35" fmla="*/ 90 h 90"/>
                <a:gd name="T36" fmla="*/ 23 w 42"/>
                <a:gd name="T37" fmla="*/ 90 h 90"/>
                <a:gd name="T38" fmla="*/ 19 w 42"/>
                <a:gd name="T39" fmla="*/ 90 h 90"/>
                <a:gd name="T40" fmla="*/ 15 w 42"/>
                <a:gd name="T41" fmla="*/ 87 h 90"/>
                <a:gd name="T42" fmla="*/ 15 w 42"/>
                <a:gd name="T43" fmla="*/ 87 h 90"/>
                <a:gd name="T44" fmla="*/ 12 w 42"/>
                <a:gd name="T45" fmla="*/ 83 h 90"/>
                <a:gd name="T46" fmla="*/ 12 w 42"/>
                <a:gd name="T47" fmla="*/ 79 h 90"/>
                <a:gd name="T48" fmla="*/ 12 w 42"/>
                <a:gd name="T49" fmla="*/ 72 h 90"/>
                <a:gd name="T50" fmla="*/ 12 w 42"/>
                <a:gd name="T51" fmla="*/ 27 h 90"/>
                <a:gd name="T52" fmla="*/ 0 w 42"/>
                <a:gd name="T53" fmla="*/ 27 h 90"/>
                <a:gd name="T54" fmla="*/ 0 w 42"/>
                <a:gd name="T55" fmla="*/ 23 h 90"/>
                <a:gd name="T56" fmla="*/ 4 w 42"/>
                <a:gd name="T57" fmla="*/ 23 h 90"/>
                <a:gd name="T58" fmla="*/ 8 w 42"/>
                <a:gd name="T59" fmla="*/ 19 h 90"/>
                <a:gd name="T60" fmla="*/ 12 w 42"/>
                <a:gd name="T61" fmla="*/ 15 h 90"/>
                <a:gd name="T62" fmla="*/ 15 w 42"/>
                <a:gd name="T63" fmla="*/ 8 h 90"/>
                <a:gd name="T64" fmla="*/ 19 w 42"/>
                <a:gd name="T65" fmla="*/ 4 h 90"/>
                <a:gd name="T66" fmla="*/ 19 w 42"/>
                <a:gd name="T67" fmla="*/ 0 h 90"/>
                <a:gd name="T68" fmla="*/ 23 w 42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23" y="0"/>
                  </a:moveTo>
                  <a:lnTo>
                    <a:pt x="23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23" y="27"/>
                  </a:lnTo>
                  <a:lnTo>
                    <a:pt x="23" y="68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38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02"/>
            <p:cNvSpPr>
              <a:spLocks noEditPoints="1"/>
            </p:cNvSpPr>
            <p:nvPr/>
          </p:nvSpPr>
          <p:spPr bwMode="auto">
            <a:xfrm>
              <a:off x="3729" y="2794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2 w 64"/>
                <a:gd name="T3" fmla="*/ 0 h 71"/>
                <a:gd name="T4" fmla="*/ 49 w 64"/>
                <a:gd name="T5" fmla="*/ 8 h 71"/>
                <a:gd name="T6" fmla="*/ 57 w 64"/>
                <a:gd name="T7" fmla="*/ 11 h 71"/>
                <a:gd name="T8" fmla="*/ 64 w 64"/>
                <a:gd name="T9" fmla="*/ 23 h 71"/>
                <a:gd name="T10" fmla="*/ 64 w 64"/>
                <a:gd name="T11" fmla="*/ 34 h 71"/>
                <a:gd name="T12" fmla="*/ 64 w 64"/>
                <a:gd name="T13" fmla="*/ 45 h 71"/>
                <a:gd name="T14" fmla="*/ 60 w 64"/>
                <a:gd name="T15" fmla="*/ 53 h 71"/>
                <a:gd name="T16" fmla="*/ 57 w 64"/>
                <a:gd name="T17" fmla="*/ 60 h 71"/>
                <a:gd name="T18" fmla="*/ 49 w 64"/>
                <a:gd name="T19" fmla="*/ 68 h 71"/>
                <a:gd name="T20" fmla="*/ 42 w 64"/>
                <a:gd name="T21" fmla="*/ 71 h 71"/>
                <a:gd name="T22" fmla="*/ 30 w 64"/>
                <a:gd name="T23" fmla="*/ 71 h 71"/>
                <a:gd name="T24" fmla="*/ 23 w 64"/>
                <a:gd name="T25" fmla="*/ 71 h 71"/>
                <a:gd name="T26" fmla="*/ 15 w 64"/>
                <a:gd name="T27" fmla="*/ 64 h 71"/>
                <a:gd name="T28" fmla="*/ 8 w 64"/>
                <a:gd name="T29" fmla="*/ 60 h 71"/>
                <a:gd name="T30" fmla="*/ 4 w 64"/>
                <a:gd name="T31" fmla="*/ 49 h 71"/>
                <a:gd name="T32" fmla="*/ 0 w 64"/>
                <a:gd name="T33" fmla="*/ 38 h 71"/>
                <a:gd name="T34" fmla="*/ 0 w 64"/>
                <a:gd name="T35" fmla="*/ 26 h 71"/>
                <a:gd name="T36" fmla="*/ 4 w 64"/>
                <a:gd name="T37" fmla="*/ 19 h 71"/>
                <a:gd name="T38" fmla="*/ 12 w 64"/>
                <a:gd name="T39" fmla="*/ 11 h 71"/>
                <a:gd name="T40" fmla="*/ 19 w 64"/>
                <a:gd name="T41" fmla="*/ 4 h 71"/>
                <a:gd name="T42" fmla="*/ 27 w 64"/>
                <a:gd name="T43" fmla="*/ 0 h 71"/>
                <a:gd name="T44" fmla="*/ 34 w 64"/>
                <a:gd name="T45" fmla="*/ 0 h 71"/>
                <a:gd name="T46" fmla="*/ 30 w 64"/>
                <a:gd name="T47" fmla="*/ 4 h 71"/>
                <a:gd name="T48" fmla="*/ 27 w 64"/>
                <a:gd name="T49" fmla="*/ 8 h 71"/>
                <a:gd name="T50" fmla="*/ 23 w 64"/>
                <a:gd name="T51" fmla="*/ 8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3 h 71"/>
                <a:gd name="T58" fmla="*/ 12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7 w 64"/>
                <a:gd name="T65" fmla="*/ 64 h 71"/>
                <a:gd name="T66" fmla="*/ 34 w 64"/>
                <a:gd name="T67" fmla="*/ 68 h 71"/>
                <a:gd name="T68" fmla="*/ 42 w 64"/>
                <a:gd name="T69" fmla="*/ 64 h 71"/>
                <a:gd name="T70" fmla="*/ 49 w 64"/>
                <a:gd name="T71" fmla="*/ 60 h 71"/>
                <a:gd name="T72" fmla="*/ 53 w 64"/>
                <a:gd name="T73" fmla="*/ 53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9 h 71"/>
                <a:gd name="T80" fmla="*/ 45 w 64"/>
                <a:gd name="T81" fmla="*/ 11 h 71"/>
                <a:gd name="T82" fmla="*/ 38 w 64"/>
                <a:gd name="T83" fmla="*/ 8 h 71"/>
                <a:gd name="T84" fmla="*/ 30 w 64"/>
                <a:gd name="T85" fmla="*/ 4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2" y="0"/>
                  </a:lnTo>
                  <a:lnTo>
                    <a:pt x="49" y="8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49" y="6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2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7" y="64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9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03"/>
            <p:cNvSpPr>
              <a:spLocks/>
            </p:cNvSpPr>
            <p:nvPr/>
          </p:nvSpPr>
          <p:spPr bwMode="auto">
            <a:xfrm>
              <a:off x="3804" y="2760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8 w 42"/>
                <a:gd name="T5" fmla="*/ 8 h 135"/>
                <a:gd name="T6" fmla="*/ 19 w 42"/>
                <a:gd name="T7" fmla="*/ 12 h 135"/>
                <a:gd name="T8" fmla="*/ 27 w 42"/>
                <a:gd name="T9" fmla="*/ 23 h 135"/>
                <a:gd name="T10" fmla="*/ 34 w 42"/>
                <a:gd name="T11" fmla="*/ 38 h 135"/>
                <a:gd name="T12" fmla="*/ 38 w 42"/>
                <a:gd name="T13" fmla="*/ 53 h 135"/>
                <a:gd name="T14" fmla="*/ 42 w 42"/>
                <a:gd name="T15" fmla="*/ 68 h 135"/>
                <a:gd name="T16" fmla="*/ 38 w 42"/>
                <a:gd name="T17" fmla="*/ 83 h 135"/>
                <a:gd name="T18" fmla="*/ 34 w 42"/>
                <a:gd name="T19" fmla="*/ 94 h 135"/>
                <a:gd name="T20" fmla="*/ 30 w 42"/>
                <a:gd name="T21" fmla="*/ 109 h 135"/>
                <a:gd name="T22" fmla="*/ 19 w 42"/>
                <a:gd name="T23" fmla="*/ 120 h 135"/>
                <a:gd name="T24" fmla="*/ 12 w 42"/>
                <a:gd name="T25" fmla="*/ 128 h 135"/>
                <a:gd name="T26" fmla="*/ 0 w 42"/>
                <a:gd name="T27" fmla="*/ 135 h 135"/>
                <a:gd name="T28" fmla="*/ 0 w 42"/>
                <a:gd name="T29" fmla="*/ 132 h 135"/>
                <a:gd name="T30" fmla="*/ 8 w 42"/>
                <a:gd name="T31" fmla="*/ 124 h 135"/>
                <a:gd name="T32" fmla="*/ 15 w 42"/>
                <a:gd name="T33" fmla="*/ 117 h 135"/>
                <a:gd name="T34" fmla="*/ 19 w 42"/>
                <a:gd name="T35" fmla="*/ 109 h 135"/>
                <a:gd name="T36" fmla="*/ 23 w 42"/>
                <a:gd name="T37" fmla="*/ 98 h 135"/>
                <a:gd name="T38" fmla="*/ 27 w 42"/>
                <a:gd name="T39" fmla="*/ 83 h 135"/>
                <a:gd name="T40" fmla="*/ 27 w 42"/>
                <a:gd name="T41" fmla="*/ 68 h 135"/>
                <a:gd name="T42" fmla="*/ 27 w 42"/>
                <a:gd name="T43" fmla="*/ 53 h 135"/>
                <a:gd name="T44" fmla="*/ 23 w 42"/>
                <a:gd name="T45" fmla="*/ 42 h 135"/>
                <a:gd name="T46" fmla="*/ 23 w 42"/>
                <a:gd name="T47" fmla="*/ 34 h 135"/>
                <a:gd name="T48" fmla="*/ 19 w 42"/>
                <a:gd name="T49" fmla="*/ 27 h 135"/>
                <a:gd name="T50" fmla="*/ 15 w 42"/>
                <a:gd name="T51" fmla="*/ 19 h 135"/>
                <a:gd name="T52" fmla="*/ 12 w 42"/>
                <a:gd name="T53" fmla="*/ 15 h 135"/>
                <a:gd name="T54" fmla="*/ 8 w 42"/>
                <a:gd name="T55" fmla="*/ 8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7" y="23"/>
                  </a:lnTo>
                  <a:lnTo>
                    <a:pt x="34" y="38"/>
                  </a:lnTo>
                  <a:lnTo>
                    <a:pt x="38" y="53"/>
                  </a:lnTo>
                  <a:lnTo>
                    <a:pt x="42" y="68"/>
                  </a:lnTo>
                  <a:lnTo>
                    <a:pt x="38" y="83"/>
                  </a:lnTo>
                  <a:lnTo>
                    <a:pt x="34" y="94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2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3" y="98"/>
                  </a:lnTo>
                  <a:lnTo>
                    <a:pt x="27" y="83"/>
                  </a:lnTo>
                  <a:lnTo>
                    <a:pt x="27" y="68"/>
                  </a:lnTo>
                  <a:lnTo>
                    <a:pt x="27" y="53"/>
                  </a:lnTo>
                  <a:lnTo>
                    <a:pt x="23" y="42"/>
                  </a:lnTo>
                  <a:lnTo>
                    <a:pt x="23" y="34"/>
                  </a:lnTo>
                  <a:lnTo>
                    <a:pt x="19" y="27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04"/>
            <p:cNvSpPr>
              <a:spLocks/>
            </p:cNvSpPr>
            <p:nvPr/>
          </p:nvSpPr>
          <p:spPr bwMode="auto">
            <a:xfrm>
              <a:off x="4491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2 w 109"/>
                <a:gd name="T3" fmla="*/ 0 h 101"/>
                <a:gd name="T4" fmla="*/ 86 w 109"/>
                <a:gd name="T5" fmla="*/ 75 h 101"/>
                <a:gd name="T6" fmla="*/ 86 w 109"/>
                <a:gd name="T7" fmla="*/ 15 h 101"/>
                <a:gd name="T8" fmla="*/ 86 w 109"/>
                <a:gd name="T9" fmla="*/ 8 h 101"/>
                <a:gd name="T10" fmla="*/ 86 w 109"/>
                <a:gd name="T11" fmla="*/ 4 h 101"/>
                <a:gd name="T12" fmla="*/ 82 w 109"/>
                <a:gd name="T13" fmla="*/ 0 h 101"/>
                <a:gd name="T14" fmla="*/ 75 w 109"/>
                <a:gd name="T15" fmla="*/ 0 h 101"/>
                <a:gd name="T16" fmla="*/ 71 w 109"/>
                <a:gd name="T17" fmla="*/ 0 h 101"/>
                <a:gd name="T18" fmla="*/ 71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97 w 109"/>
                <a:gd name="T27" fmla="*/ 4 h 101"/>
                <a:gd name="T28" fmla="*/ 94 w 109"/>
                <a:gd name="T29" fmla="*/ 4 h 101"/>
                <a:gd name="T30" fmla="*/ 94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0 w 109"/>
                <a:gd name="T37" fmla="*/ 101 h 101"/>
                <a:gd name="T38" fmla="*/ 22 w 109"/>
                <a:gd name="T39" fmla="*/ 23 h 101"/>
                <a:gd name="T40" fmla="*/ 22 w 109"/>
                <a:gd name="T41" fmla="*/ 83 h 101"/>
                <a:gd name="T42" fmla="*/ 26 w 109"/>
                <a:gd name="T43" fmla="*/ 90 h 101"/>
                <a:gd name="T44" fmla="*/ 26 w 109"/>
                <a:gd name="T45" fmla="*/ 94 h 101"/>
                <a:gd name="T46" fmla="*/ 30 w 109"/>
                <a:gd name="T47" fmla="*/ 98 h 101"/>
                <a:gd name="T48" fmla="*/ 34 w 109"/>
                <a:gd name="T49" fmla="*/ 98 h 101"/>
                <a:gd name="T50" fmla="*/ 37 w 109"/>
                <a:gd name="T51" fmla="*/ 98 h 101"/>
                <a:gd name="T52" fmla="*/ 37 w 109"/>
                <a:gd name="T53" fmla="*/ 98 h 101"/>
                <a:gd name="T54" fmla="*/ 4 w 109"/>
                <a:gd name="T55" fmla="*/ 98 h 101"/>
                <a:gd name="T56" fmla="*/ 4 w 109"/>
                <a:gd name="T57" fmla="*/ 98 h 101"/>
                <a:gd name="T58" fmla="*/ 7 w 109"/>
                <a:gd name="T59" fmla="*/ 98 h 101"/>
                <a:gd name="T60" fmla="*/ 11 w 109"/>
                <a:gd name="T61" fmla="*/ 98 h 101"/>
                <a:gd name="T62" fmla="*/ 15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1 w 109"/>
                <a:gd name="T73" fmla="*/ 8 h 101"/>
                <a:gd name="T74" fmla="*/ 7 w 109"/>
                <a:gd name="T75" fmla="*/ 4 h 101"/>
                <a:gd name="T76" fmla="*/ 4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2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2" y="23"/>
                  </a:lnTo>
                  <a:lnTo>
                    <a:pt x="22" y="83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05"/>
            <p:cNvSpPr>
              <a:spLocks noEditPoints="1"/>
            </p:cNvSpPr>
            <p:nvPr/>
          </p:nvSpPr>
          <p:spPr bwMode="auto">
            <a:xfrm>
              <a:off x="4600" y="2764"/>
              <a:ext cx="78" cy="98"/>
            </a:xfrm>
            <a:custGeom>
              <a:avLst/>
              <a:gdLst>
                <a:gd name="T0" fmla="*/ 30 w 78"/>
                <a:gd name="T1" fmla="*/ 53 h 98"/>
                <a:gd name="T2" fmla="*/ 30 w 78"/>
                <a:gd name="T3" fmla="*/ 83 h 98"/>
                <a:gd name="T4" fmla="*/ 30 w 78"/>
                <a:gd name="T5" fmla="*/ 90 h 98"/>
                <a:gd name="T6" fmla="*/ 30 w 78"/>
                <a:gd name="T7" fmla="*/ 94 h 98"/>
                <a:gd name="T8" fmla="*/ 33 w 78"/>
                <a:gd name="T9" fmla="*/ 98 h 98"/>
                <a:gd name="T10" fmla="*/ 41 w 78"/>
                <a:gd name="T11" fmla="*/ 98 h 98"/>
                <a:gd name="T12" fmla="*/ 45 w 78"/>
                <a:gd name="T13" fmla="*/ 98 h 98"/>
                <a:gd name="T14" fmla="*/ 45 w 78"/>
                <a:gd name="T15" fmla="*/ 98 h 98"/>
                <a:gd name="T16" fmla="*/ 0 w 78"/>
                <a:gd name="T17" fmla="*/ 98 h 98"/>
                <a:gd name="T18" fmla="*/ 0 w 78"/>
                <a:gd name="T19" fmla="*/ 98 h 98"/>
                <a:gd name="T20" fmla="*/ 3 w 78"/>
                <a:gd name="T21" fmla="*/ 98 h 98"/>
                <a:gd name="T22" fmla="*/ 11 w 78"/>
                <a:gd name="T23" fmla="*/ 98 h 98"/>
                <a:gd name="T24" fmla="*/ 15 w 78"/>
                <a:gd name="T25" fmla="*/ 94 h 98"/>
                <a:gd name="T26" fmla="*/ 15 w 78"/>
                <a:gd name="T27" fmla="*/ 90 h 98"/>
                <a:gd name="T28" fmla="*/ 15 w 78"/>
                <a:gd name="T29" fmla="*/ 83 h 98"/>
                <a:gd name="T30" fmla="*/ 15 w 78"/>
                <a:gd name="T31" fmla="*/ 15 h 98"/>
                <a:gd name="T32" fmla="*/ 15 w 78"/>
                <a:gd name="T33" fmla="*/ 8 h 98"/>
                <a:gd name="T34" fmla="*/ 15 w 78"/>
                <a:gd name="T35" fmla="*/ 4 h 98"/>
                <a:gd name="T36" fmla="*/ 11 w 78"/>
                <a:gd name="T37" fmla="*/ 0 h 98"/>
                <a:gd name="T38" fmla="*/ 3 w 78"/>
                <a:gd name="T39" fmla="*/ 0 h 98"/>
                <a:gd name="T40" fmla="*/ 0 w 78"/>
                <a:gd name="T41" fmla="*/ 0 h 98"/>
                <a:gd name="T42" fmla="*/ 0 w 78"/>
                <a:gd name="T43" fmla="*/ 0 h 98"/>
                <a:gd name="T44" fmla="*/ 37 w 78"/>
                <a:gd name="T45" fmla="*/ 0 h 98"/>
                <a:gd name="T46" fmla="*/ 48 w 78"/>
                <a:gd name="T47" fmla="*/ 0 h 98"/>
                <a:gd name="T48" fmla="*/ 60 w 78"/>
                <a:gd name="T49" fmla="*/ 4 h 98"/>
                <a:gd name="T50" fmla="*/ 67 w 78"/>
                <a:gd name="T51" fmla="*/ 8 h 98"/>
                <a:gd name="T52" fmla="*/ 71 w 78"/>
                <a:gd name="T53" fmla="*/ 11 h 98"/>
                <a:gd name="T54" fmla="*/ 75 w 78"/>
                <a:gd name="T55" fmla="*/ 19 h 98"/>
                <a:gd name="T56" fmla="*/ 78 w 78"/>
                <a:gd name="T57" fmla="*/ 26 h 98"/>
                <a:gd name="T58" fmla="*/ 75 w 78"/>
                <a:gd name="T59" fmla="*/ 38 h 98"/>
                <a:gd name="T60" fmla="*/ 71 w 78"/>
                <a:gd name="T61" fmla="*/ 45 h 98"/>
                <a:gd name="T62" fmla="*/ 60 w 78"/>
                <a:gd name="T63" fmla="*/ 53 h 98"/>
                <a:gd name="T64" fmla="*/ 45 w 78"/>
                <a:gd name="T65" fmla="*/ 53 h 98"/>
                <a:gd name="T66" fmla="*/ 41 w 78"/>
                <a:gd name="T67" fmla="*/ 53 h 98"/>
                <a:gd name="T68" fmla="*/ 37 w 78"/>
                <a:gd name="T69" fmla="*/ 53 h 98"/>
                <a:gd name="T70" fmla="*/ 33 w 78"/>
                <a:gd name="T71" fmla="*/ 53 h 98"/>
                <a:gd name="T72" fmla="*/ 30 w 78"/>
                <a:gd name="T73" fmla="*/ 53 h 98"/>
                <a:gd name="T74" fmla="*/ 30 w 78"/>
                <a:gd name="T75" fmla="*/ 49 h 98"/>
                <a:gd name="T76" fmla="*/ 33 w 78"/>
                <a:gd name="T77" fmla="*/ 49 h 98"/>
                <a:gd name="T78" fmla="*/ 37 w 78"/>
                <a:gd name="T79" fmla="*/ 49 h 98"/>
                <a:gd name="T80" fmla="*/ 37 w 78"/>
                <a:gd name="T81" fmla="*/ 49 h 98"/>
                <a:gd name="T82" fmla="*/ 41 w 78"/>
                <a:gd name="T83" fmla="*/ 49 h 98"/>
                <a:gd name="T84" fmla="*/ 48 w 78"/>
                <a:gd name="T85" fmla="*/ 49 h 98"/>
                <a:gd name="T86" fmla="*/ 56 w 78"/>
                <a:gd name="T87" fmla="*/ 45 h 98"/>
                <a:gd name="T88" fmla="*/ 60 w 78"/>
                <a:gd name="T89" fmla="*/ 38 h 98"/>
                <a:gd name="T90" fmla="*/ 60 w 78"/>
                <a:gd name="T91" fmla="*/ 26 h 98"/>
                <a:gd name="T92" fmla="*/ 60 w 78"/>
                <a:gd name="T93" fmla="*/ 23 h 98"/>
                <a:gd name="T94" fmla="*/ 56 w 78"/>
                <a:gd name="T95" fmla="*/ 15 h 98"/>
                <a:gd name="T96" fmla="*/ 56 w 78"/>
                <a:gd name="T97" fmla="*/ 11 h 98"/>
                <a:gd name="T98" fmla="*/ 48 w 78"/>
                <a:gd name="T99" fmla="*/ 8 h 98"/>
                <a:gd name="T100" fmla="*/ 45 w 78"/>
                <a:gd name="T101" fmla="*/ 4 h 98"/>
                <a:gd name="T102" fmla="*/ 37 w 78"/>
                <a:gd name="T103" fmla="*/ 4 h 98"/>
                <a:gd name="T104" fmla="*/ 33 w 78"/>
                <a:gd name="T105" fmla="*/ 4 h 98"/>
                <a:gd name="T106" fmla="*/ 30 w 78"/>
                <a:gd name="T107" fmla="*/ 4 h 98"/>
                <a:gd name="T108" fmla="*/ 30 w 78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98"/>
                <a:gd name="T167" fmla="*/ 78 w 78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3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06"/>
            <p:cNvSpPr>
              <a:spLocks/>
            </p:cNvSpPr>
            <p:nvPr/>
          </p:nvSpPr>
          <p:spPr bwMode="auto">
            <a:xfrm>
              <a:off x="4690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3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3 w 41"/>
                <a:gd name="T19" fmla="*/ 38 h 135"/>
                <a:gd name="T20" fmla="*/ 11 w 41"/>
                <a:gd name="T21" fmla="*/ 27 h 135"/>
                <a:gd name="T22" fmla="*/ 18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8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8 w 41"/>
                <a:gd name="T47" fmla="*/ 102 h 135"/>
                <a:gd name="T48" fmla="*/ 18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07"/>
            <p:cNvSpPr>
              <a:spLocks noEditPoints="1"/>
            </p:cNvSpPr>
            <p:nvPr/>
          </p:nvSpPr>
          <p:spPr bwMode="auto">
            <a:xfrm>
              <a:off x="4735" y="2760"/>
              <a:ext cx="67" cy="105"/>
            </a:xfrm>
            <a:custGeom>
              <a:avLst/>
              <a:gdLst>
                <a:gd name="T0" fmla="*/ 22 w 67"/>
                <a:gd name="T1" fmla="*/ 49 h 105"/>
                <a:gd name="T2" fmla="*/ 26 w 67"/>
                <a:gd name="T3" fmla="*/ 42 h 105"/>
                <a:gd name="T4" fmla="*/ 33 w 67"/>
                <a:gd name="T5" fmla="*/ 38 h 105"/>
                <a:gd name="T6" fmla="*/ 41 w 67"/>
                <a:gd name="T7" fmla="*/ 34 h 105"/>
                <a:gd name="T8" fmla="*/ 52 w 67"/>
                <a:gd name="T9" fmla="*/ 38 h 105"/>
                <a:gd name="T10" fmla="*/ 60 w 67"/>
                <a:gd name="T11" fmla="*/ 42 h 105"/>
                <a:gd name="T12" fmla="*/ 67 w 67"/>
                <a:gd name="T13" fmla="*/ 53 h 105"/>
                <a:gd name="T14" fmla="*/ 67 w 67"/>
                <a:gd name="T15" fmla="*/ 68 h 105"/>
                <a:gd name="T16" fmla="*/ 67 w 67"/>
                <a:gd name="T17" fmla="*/ 79 h 105"/>
                <a:gd name="T18" fmla="*/ 63 w 67"/>
                <a:gd name="T19" fmla="*/ 87 h 105"/>
                <a:gd name="T20" fmla="*/ 56 w 67"/>
                <a:gd name="T21" fmla="*/ 94 h 105"/>
                <a:gd name="T22" fmla="*/ 45 w 67"/>
                <a:gd name="T23" fmla="*/ 102 h 105"/>
                <a:gd name="T24" fmla="*/ 33 w 67"/>
                <a:gd name="T25" fmla="*/ 105 h 105"/>
                <a:gd name="T26" fmla="*/ 26 w 67"/>
                <a:gd name="T27" fmla="*/ 105 h 105"/>
                <a:gd name="T28" fmla="*/ 22 w 67"/>
                <a:gd name="T29" fmla="*/ 102 h 105"/>
                <a:gd name="T30" fmla="*/ 15 w 67"/>
                <a:gd name="T31" fmla="*/ 102 h 105"/>
                <a:gd name="T32" fmla="*/ 7 w 67"/>
                <a:gd name="T33" fmla="*/ 98 h 105"/>
                <a:gd name="T34" fmla="*/ 7 w 67"/>
                <a:gd name="T35" fmla="*/ 27 h 105"/>
                <a:gd name="T36" fmla="*/ 7 w 67"/>
                <a:gd name="T37" fmla="*/ 15 h 105"/>
                <a:gd name="T38" fmla="*/ 7 w 67"/>
                <a:gd name="T39" fmla="*/ 12 h 105"/>
                <a:gd name="T40" fmla="*/ 7 w 67"/>
                <a:gd name="T41" fmla="*/ 8 h 105"/>
                <a:gd name="T42" fmla="*/ 7 w 67"/>
                <a:gd name="T43" fmla="*/ 8 h 105"/>
                <a:gd name="T44" fmla="*/ 3 w 67"/>
                <a:gd name="T45" fmla="*/ 8 h 105"/>
                <a:gd name="T46" fmla="*/ 3 w 67"/>
                <a:gd name="T47" fmla="*/ 8 h 105"/>
                <a:gd name="T48" fmla="*/ 3 w 67"/>
                <a:gd name="T49" fmla="*/ 8 h 105"/>
                <a:gd name="T50" fmla="*/ 0 w 67"/>
                <a:gd name="T51" fmla="*/ 8 h 105"/>
                <a:gd name="T52" fmla="*/ 0 w 67"/>
                <a:gd name="T53" fmla="*/ 8 h 105"/>
                <a:gd name="T54" fmla="*/ 18 w 67"/>
                <a:gd name="T55" fmla="*/ 0 h 105"/>
                <a:gd name="T56" fmla="*/ 22 w 67"/>
                <a:gd name="T57" fmla="*/ 0 h 105"/>
                <a:gd name="T58" fmla="*/ 22 w 67"/>
                <a:gd name="T59" fmla="*/ 49 h 105"/>
                <a:gd name="T60" fmla="*/ 22 w 67"/>
                <a:gd name="T61" fmla="*/ 53 h 105"/>
                <a:gd name="T62" fmla="*/ 22 w 67"/>
                <a:gd name="T63" fmla="*/ 94 h 105"/>
                <a:gd name="T64" fmla="*/ 26 w 67"/>
                <a:gd name="T65" fmla="*/ 98 h 105"/>
                <a:gd name="T66" fmla="*/ 30 w 67"/>
                <a:gd name="T67" fmla="*/ 98 h 105"/>
                <a:gd name="T68" fmla="*/ 33 w 67"/>
                <a:gd name="T69" fmla="*/ 102 h 105"/>
                <a:gd name="T70" fmla="*/ 37 w 67"/>
                <a:gd name="T71" fmla="*/ 102 h 105"/>
                <a:gd name="T72" fmla="*/ 45 w 67"/>
                <a:gd name="T73" fmla="*/ 98 h 105"/>
                <a:gd name="T74" fmla="*/ 48 w 67"/>
                <a:gd name="T75" fmla="*/ 94 h 105"/>
                <a:gd name="T76" fmla="*/ 52 w 67"/>
                <a:gd name="T77" fmla="*/ 83 h 105"/>
                <a:gd name="T78" fmla="*/ 56 w 67"/>
                <a:gd name="T79" fmla="*/ 72 h 105"/>
                <a:gd name="T80" fmla="*/ 52 w 67"/>
                <a:gd name="T81" fmla="*/ 60 h 105"/>
                <a:gd name="T82" fmla="*/ 48 w 67"/>
                <a:gd name="T83" fmla="*/ 53 h 105"/>
                <a:gd name="T84" fmla="*/ 45 w 67"/>
                <a:gd name="T85" fmla="*/ 49 h 105"/>
                <a:gd name="T86" fmla="*/ 37 w 67"/>
                <a:gd name="T87" fmla="*/ 45 h 105"/>
                <a:gd name="T88" fmla="*/ 33 w 67"/>
                <a:gd name="T89" fmla="*/ 45 h 105"/>
                <a:gd name="T90" fmla="*/ 30 w 67"/>
                <a:gd name="T91" fmla="*/ 49 h 105"/>
                <a:gd name="T92" fmla="*/ 26 w 67"/>
                <a:gd name="T93" fmla="*/ 49 h 105"/>
                <a:gd name="T94" fmla="*/ 22 w 67"/>
                <a:gd name="T95" fmla="*/ 53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105"/>
                <a:gd name="T146" fmla="*/ 67 w 67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105">
                  <a:moveTo>
                    <a:pt x="22" y="49"/>
                  </a:moveTo>
                  <a:lnTo>
                    <a:pt x="26" y="42"/>
                  </a:lnTo>
                  <a:lnTo>
                    <a:pt x="33" y="38"/>
                  </a:lnTo>
                  <a:lnTo>
                    <a:pt x="41" y="34"/>
                  </a:lnTo>
                  <a:lnTo>
                    <a:pt x="52" y="38"/>
                  </a:lnTo>
                  <a:lnTo>
                    <a:pt x="60" y="42"/>
                  </a:lnTo>
                  <a:lnTo>
                    <a:pt x="67" y="53"/>
                  </a:lnTo>
                  <a:lnTo>
                    <a:pt x="67" y="68"/>
                  </a:lnTo>
                  <a:lnTo>
                    <a:pt x="67" y="79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98"/>
                  </a:lnTo>
                  <a:lnTo>
                    <a:pt x="7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9"/>
                  </a:lnTo>
                  <a:close/>
                  <a:moveTo>
                    <a:pt x="22" y="53"/>
                  </a:moveTo>
                  <a:lnTo>
                    <a:pt x="22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3" y="102"/>
                  </a:lnTo>
                  <a:lnTo>
                    <a:pt x="37" y="102"/>
                  </a:lnTo>
                  <a:lnTo>
                    <a:pt x="45" y="98"/>
                  </a:lnTo>
                  <a:lnTo>
                    <a:pt x="48" y="94"/>
                  </a:lnTo>
                  <a:lnTo>
                    <a:pt x="52" y="83"/>
                  </a:lnTo>
                  <a:lnTo>
                    <a:pt x="56" y="72"/>
                  </a:lnTo>
                  <a:lnTo>
                    <a:pt x="52" y="60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08"/>
            <p:cNvSpPr>
              <a:spLocks noEditPoints="1"/>
            </p:cNvSpPr>
            <p:nvPr/>
          </p:nvSpPr>
          <p:spPr bwMode="auto">
            <a:xfrm>
              <a:off x="4813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9 w 30"/>
                <a:gd name="T3" fmla="*/ 0 h 102"/>
                <a:gd name="T4" fmla="*/ 23 w 30"/>
                <a:gd name="T5" fmla="*/ 0 h 102"/>
                <a:gd name="T6" fmla="*/ 23 w 30"/>
                <a:gd name="T7" fmla="*/ 4 h 102"/>
                <a:gd name="T8" fmla="*/ 23 w 30"/>
                <a:gd name="T9" fmla="*/ 8 h 102"/>
                <a:gd name="T10" fmla="*/ 23 w 30"/>
                <a:gd name="T11" fmla="*/ 12 h 102"/>
                <a:gd name="T12" fmla="*/ 23 w 30"/>
                <a:gd name="T13" fmla="*/ 12 h 102"/>
                <a:gd name="T14" fmla="*/ 19 w 30"/>
                <a:gd name="T15" fmla="*/ 15 h 102"/>
                <a:gd name="T16" fmla="*/ 15 w 30"/>
                <a:gd name="T17" fmla="*/ 15 h 102"/>
                <a:gd name="T18" fmla="*/ 12 w 30"/>
                <a:gd name="T19" fmla="*/ 15 h 102"/>
                <a:gd name="T20" fmla="*/ 8 w 30"/>
                <a:gd name="T21" fmla="*/ 12 h 102"/>
                <a:gd name="T22" fmla="*/ 8 w 30"/>
                <a:gd name="T23" fmla="*/ 12 h 102"/>
                <a:gd name="T24" fmla="*/ 8 w 30"/>
                <a:gd name="T25" fmla="*/ 8 h 102"/>
                <a:gd name="T26" fmla="*/ 8 w 30"/>
                <a:gd name="T27" fmla="*/ 4 h 102"/>
                <a:gd name="T28" fmla="*/ 8 w 30"/>
                <a:gd name="T29" fmla="*/ 0 h 102"/>
                <a:gd name="T30" fmla="*/ 12 w 30"/>
                <a:gd name="T31" fmla="*/ 0 h 102"/>
                <a:gd name="T32" fmla="*/ 15 w 30"/>
                <a:gd name="T33" fmla="*/ 0 h 102"/>
                <a:gd name="T34" fmla="*/ 23 w 30"/>
                <a:gd name="T35" fmla="*/ 34 h 102"/>
                <a:gd name="T36" fmla="*/ 23 w 30"/>
                <a:gd name="T37" fmla="*/ 87 h 102"/>
                <a:gd name="T38" fmla="*/ 23 w 30"/>
                <a:gd name="T39" fmla="*/ 94 h 102"/>
                <a:gd name="T40" fmla="*/ 23 w 30"/>
                <a:gd name="T41" fmla="*/ 98 h 102"/>
                <a:gd name="T42" fmla="*/ 23 w 30"/>
                <a:gd name="T43" fmla="*/ 98 h 102"/>
                <a:gd name="T44" fmla="*/ 27 w 30"/>
                <a:gd name="T45" fmla="*/ 102 h 102"/>
                <a:gd name="T46" fmla="*/ 27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4 w 30"/>
                <a:gd name="T57" fmla="*/ 102 h 102"/>
                <a:gd name="T58" fmla="*/ 8 w 30"/>
                <a:gd name="T59" fmla="*/ 102 h 102"/>
                <a:gd name="T60" fmla="*/ 8 w 30"/>
                <a:gd name="T61" fmla="*/ 98 h 102"/>
                <a:gd name="T62" fmla="*/ 8 w 30"/>
                <a:gd name="T63" fmla="*/ 98 h 102"/>
                <a:gd name="T64" fmla="*/ 8 w 30"/>
                <a:gd name="T65" fmla="*/ 94 h 102"/>
                <a:gd name="T66" fmla="*/ 12 w 30"/>
                <a:gd name="T67" fmla="*/ 87 h 102"/>
                <a:gd name="T68" fmla="*/ 12 w 30"/>
                <a:gd name="T69" fmla="*/ 64 h 102"/>
                <a:gd name="T70" fmla="*/ 8 w 30"/>
                <a:gd name="T71" fmla="*/ 53 h 102"/>
                <a:gd name="T72" fmla="*/ 8 w 30"/>
                <a:gd name="T73" fmla="*/ 49 h 102"/>
                <a:gd name="T74" fmla="*/ 8 w 30"/>
                <a:gd name="T75" fmla="*/ 45 h 102"/>
                <a:gd name="T76" fmla="*/ 8 w 30"/>
                <a:gd name="T77" fmla="*/ 45 h 102"/>
                <a:gd name="T78" fmla="*/ 8 w 30"/>
                <a:gd name="T79" fmla="*/ 42 h 102"/>
                <a:gd name="T80" fmla="*/ 4 w 30"/>
                <a:gd name="T81" fmla="*/ 42 h 102"/>
                <a:gd name="T82" fmla="*/ 4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9 w 30"/>
                <a:gd name="T89" fmla="*/ 34 h 102"/>
                <a:gd name="T90" fmla="*/ 23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4"/>
                  </a:moveTo>
                  <a:lnTo>
                    <a:pt x="23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12" y="87"/>
                  </a:lnTo>
                  <a:lnTo>
                    <a:pt x="12" y="64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9" y="34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09"/>
            <p:cNvSpPr>
              <a:spLocks/>
            </p:cNvSpPr>
            <p:nvPr/>
          </p:nvSpPr>
          <p:spPr bwMode="auto">
            <a:xfrm>
              <a:off x="4851" y="279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8 h 68"/>
                <a:gd name="T4" fmla="*/ 37 w 71"/>
                <a:gd name="T5" fmla="*/ 4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4 h 68"/>
                <a:gd name="T12" fmla="*/ 60 w 71"/>
                <a:gd name="T13" fmla="*/ 8 h 68"/>
                <a:gd name="T14" fmla="*/ 60 w 71"/>
                <a:gd name="T15" fmla="*/ 11 h 68"/>
                <a:gd name="T16" fmla="*/ 64 w 71"/>
                <a:gd name="T17" fmla="*/ 19 h 68"/>
                <a:gd name="T18" fmla="*/ 64 w 71"/>
                <a:gd name="T19" fmla="*/ 26 h 68"/>
                <a:gd name="T20" fmla="*/ 64 w 71"/>
                <a:gd name="T21" fmla="*/ 53 h 68"/>
                <a:gd name="T22" fmla="*/ 64 w 71"/>
                <a:gd name="T23" fmla="*/ 60 h 68"/>
                <a:gd name="T24" fmla="*/ 64 w 71"/>
                <a:gd name="T25" fmla="*/ 64 h 68"/>
                <a:gd name="T26" fmla="*/ 64 w 71"/>
                <a:gd name="T27" fmla="*/ 64 h 68"/>
                <a:gd name="T28" fmla="*/ 68 w 71"/>
                <a:gd name="T29" fmla="*/ 68 h 68"/>
                <a:gd name="T30" fmla="*/ 68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8 h 68"/>
                <a:gd name="T44" fmla="*/ 49 w 71"/>
                <a:gd name="T45" fmla="*/ 68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60 h 68"/>
                <a:gd name="T52" fmla="*/ 49 w 71"/>
                <a:gd name="T53" fmla="*/ 53 h 68"/>
                <a:gd name="T54" fmla="*/ 49 w 71"/>
                <a:gd name="T55" fmla="*/ 26 h 68"/>
                <a:gd name="T56" fmla="*/ 49 w 71"/>
                <a:gd name="T57" fmla="*/ 19 h 68"/>
                <a:gd name="T58" fmla="*/ 49 w 71"/>
                <a:gd name="T59" fmla="*/ 15 h 68"/>
                <a:gd name="T60" fmla="*/ 45 w 71"/>
                <a:gd name="T61" fmla="*/ 11 h 68"/>
                <a:gd name="T62" fmla="*/ 41 w 71"/>
                <a:gd name="T63" fmla="*/ 11 h 68"/>
                <a:gd name="T64" fmla="*/ 30 w 71"/>
                <a:gd name="T65" fmla="*/ 11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60 h 68"/>
                <a:gd name="T72" fmla="*/ 22 w 71"/>
                <a:gd name="T73" fmla="*/ 64 h 68"/>
                <a:gd name="T74" fmla="*/ 22 w 71"/>
                <a:gd name="T75" fmla="*/ 64 h 68"/>
                <a:gd name="T76" fmla="*/ 26 w 71"/>
                <a:gd name="T77" fmla="*/ 68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4 w 71"/>
                <a:gd name="T91" fmla="*/ 68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30 h 68"/>
                <a:gd name="T100" fmla="*/ 11 w 71"/>
                <a:gd name="T101" fmla="*/ 19 h 68"/>
                <a:gd name="T102" fmla="*/ 7 w 71"/>
                <a:gd name="T103" fmla="*/ 15 h 68"/>
                <a:gd name="T104" fmla="*/ 7 w 71"/>
                <a:gd name="T105" fmla="*/ 11 h 68"/>
                <a:gd name="T106" fmla="*/ 7 w 71"/>
                <a:gd name="T107" fmla="*/ 11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11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10"/>
            <p:cNvSpPr>
              <a:spLocks/>
            </p:cNvSpPr>
            <p:nvPr/>
          </p:nvSpPr>
          <p:spPr bwMode="auto">
            <a:xfrm>
              <a:off x="4926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2 h 135"/>
                <a:gd name="T8" fmla="*/ 30 w 41"/>
                <a:gd name="T9" fmla="*/ 23 h 135"/>
                <a:gd name="T10" fmla="*/ 38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4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3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3 w 41"/>
                <a:gd name="T47" fmla="*/ 34 h 135"/>
                <a:gd name="T48" fmla="*/ 23 w 41"/>
                <a:gd name="T49" fmla="*/ 27 h 135"/>
                <a:gd name="T50" fmla="*/ 19 w 41"/>
                <a:gd name="T51" fmla="*/ 19 h 135"/>
                <a:gd name="T52" fmla="*/ 15 w 41"/>
                <a:gd name="T53" fmla="*/ 15 h 135"/>
                <a:gd name="T54" fmla="*/ 8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30" y="23"/>
                  </a:lnTo>
                  <a:lnTo>
                    <a:pt x="38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4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3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3" y="34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11"/>
            <p:cNvSpPr>
              <a:spLocks noEditPoints="1"/>
            </p:cNvSpPr>
            <p:nvPr/>
          </p:nvSpPr>
          <p:spPr bwMode="auto">
            <a:xfrm>
              <a:off x="4104" y="3121"/>
              <a:ext cx="102" cy="101"/>
            </a:xfrm>
            <a:custGeom>
              <a:avLst/>
              <a:gdLst>
                <a:gd name="T0" fmla="*/ 0 w 102"/>
                <a:gd name="T1" fmla="*/ 101 h 101"/>
                <a:gd name="T2" fmla="*/ 0 w 102"/>
                <a:gd name="T3" fmla="*/ 101 h 101"/>
                <a:gd name="T4" fmla="*/ 4 w 102"/>
                <a:gd name="T5" fmla="*/ 101 h 101"/>
                <a:gd name="T6" fmla="*/ 12 w 102"/>
                <a:gd name="T7" fmla="*/ 97 h 101"/>
                <a:gd name="T8" fmla="*/ 15 w 102"/>
                <a:gd name="T9" fmla="*/ 93 h 101"/>
                <a:gd name="T10" fmla="*/ 15 w 102"/>
                <a:gd name="T11" fmla="*/ 90 h 101"/>
                <a:gd name="T12" fmla="*/ 15 w 102"/>
                <a:gd name="T13" fmla="*/ 82 h 101"/>
                <a:gd name="T14" fmla="*/ 15 w 102"/>
                <a:gd name="T15" fmla="*/ 18 h 101"/>
                <a:gd name="T16" fmla="*/ 15 w 102"/>
                <a:gd name="T17" fmla="*/ 11 h 101"/>
                <a:gd name="T18" fmla="*/ 15 w 102"/>
                <a:gd name="T19" fmla="*/ 7 h 101"/>
                <a:gd name="T20" fmla="*/ 12 w 102"/>
                <a:gd name="T21" fmla="*/ 3 h 101"/>
                <a:gd name="T22" fmla="*/ 4 w 102"/>
                <a:gd name="T23" fmla="*/ 3 h 101"/>
                <a:gd name="T24" fmla="*/ 0 w 102"/>
                <a:gd name="T25" fmla="*/ 3 h 101"/>
                <a:gd name="T26" fmla="*/ 0 w 102"/>
                <a:gd name="T27" fmla="*/ 0 h 101"/>
                <a:gd name="T28" fmla="*/ 42 w 102"/>
                <a:gd name="T29" fmla="*/ 0 h 101"/>
                <a:gd name="T30" fmla="*/ 57 w 102"/>
                <a:gd name="T31" fmla="*/ 0 h 101"/>
                <a:gd name="T32" fmla="*/ 68 w 102"/>
                <a:gd name="T33" fmla="*/ 3 h 101"/>
                <a:gd name="T34" fmla="*/ 75 w 102"/>
                <a:gd name="T35" fmla="*/ 7 h 101"/>
                <a:gd name="T36" fmla="*/ 87 w 102"/>
                <a:gd name="T37" fmla="*/ 11 h 101"/>
                <a:gd name="T38" fmla="*/ 94 w 102"/>
                <a:gd name="T39" fmla="*/ 22 h 101"/>
                <a:gd name="T40" fmla="*/ 102 w 102"/>
                <a:gd name="T41" fmla="*/ 37 h 101"/>
                <a:gd name="T42" fmla="*/ 102 w 102"/>
                <a:gd name="T43" fmla="*/ 52 h 101"/>
                <a:gd name="T44" fmla="*/ 102 w 102"/>
                <a:gd name="T45" fmla="*/ 63 h 101"/>
                <a:gd name="T46" fmla="*/ 98 w 102"/>
                <a:gd name="T47" fmla="*/ 75 h 101"/>
                <a:gd name="T48" fmla="*/ 90 w 102"/>
                <a:gd name="T49" fmla="*/ 86 h 101"/>
                <a:gd name="T50" fmla="*/ 79 w 102"/>
                <a:gd name="T51" fmla="*/ 93 h 101"/>
                <a:gd name="T52" fmla="*/ 64 w 102"/>
                <a:gd name="T53" fmla="*/ 101 h 101"/>
                <a:gd name="T54" fmla="*/ 45 w 102"/>
                <a:gd name="T55" fmla="*/ 101 h 101"/>
                <a:gd name="T56" fmla="*/ 0 w 102"/>
                <a:gd name="T57" fmla="*/ 101 h 101"/>
                <a:gd name="T58" fmla="*/ 30 w 102"/>
                <a:gd name="T59" fmla="*/ 93 h 101"/>
                <a:gd name="T60" fmla="*/ 38 w 102"/>
                <a:gd name="T61" fmla="*/ 97 h 101"/>
                <a:gd name="T62" fmla="*/ 45 w 102"/>
                <a:gd name="T63" fmla="*/ 97 h 101"/>
                <a:gd name="T64" fmla="*/ 57 w 102"/>
                <a:gd name="T65" fmla="*/ 93 h 101"/>
                <a:gd name="T66" fmla="*/ 64 w 102"/>
                <a:gd name="T67" fmla="*/ 90 h 101"/>
                <a:gd name="T68" fmla="*/ 75 w 102"/>
                <a:gd name="T69" fmla="*/ 82 h 101"/>
                <a:gd name="T70" fmla="*/ 79 w 102"/>
                <a:gd name="T71" fmla="*/ 75 h 101"/>
                <a:gd name="T72" fmla="*/ 83 w 102"/>
                <a:gd name="T73" fmla="*/ 63 h 101"/>
                <a:gd name="T74" fmla="*/ 87 w 102"/>
                <a:gd name="T75" fmla="*/ 52 h 101"/>
                <a:gd name="T76" fmla="*/ 83 w 102"/>
                <a:gd name="T77" fmla="*/ 37 h 101"/>
                <a:gd name="T78" fmla="*/ 79 w 102"/>
                <a:gd name="T79" fmla="*/ 26 h 101"/>
                <a:gd name="T80" fmla="*/ 75 w 102"/>
                <a:gd name="T81" fmla="*/ 18 h 101"/>
                <a:gd name="T82" fmla="*/ 64 w 102"/>
                <a:gd name="T83" fmla="*/ 11 h 101"/>
                <a:gd name="T84" fmla="*/ 57 w 102"/>
                <a:gd name="T85" fmla="*/ 7 h 101"/>
                <a:gd name="T86" fmla="*/ 45 w 102"/>
                <a:gd name="T87" fmla="*/ 7 h 101"/>
                <a:gd name="T88" fmla="*/ 38 w 102"/>
                <a:gd name="T89" fmla="*/ 7 h 101"/>
                <a:gd name="T90" fmla="*/ 30 w 102"/>
                <a:gd name="T91" fmla="*/ 7 h 101"/>
                <a:gd name="T92" fmla="*/ 30 w 102"/>
                <a:gd name="T93" fmla="*/ 93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1"/>
                <a:gd name="T143" fmla="*/ 102 w 102"/>
                <a:gd name="T144" fmla="*/ 101 h 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1">
                  <a:moveTo>
                    <a:pt x="0" y="101"/>
                  </a:moveTo>
                  <a:lnTo>
                    <a:pt x="0" y="101"/>
                  </a:lnTo>
                  <a:lnTo>
                    <a:pt x="4" y="101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87" y="11"/>
                  </a:lnTo>
                  <a:lnTo>
                    <a:pt x="94" y="22"/>
                  </a:lnTo>
                  <a:lnTo>
                    <a:pt x="102" y="37"/>
                  </a:lnTo>
                  <a:lnTo>
                    <a:pt x="102" y="52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6"/>
                  </a:lnTo>
                  <a:lnTo>
                    <a:pt x="79" y="93"/>
                  </a:lnTo>
                  <a:lnTo>
                    <a:pt x="64" y="101"/>
                  </a:lnTo>
                  <a:lnTo>
                    <a:pt x="45" y="101"/>
                  </a:lnTo>
                  <a:lnTo>
                    <a:pt x="0" y="101"/>
                  </a:lnTo>
                  <a:close/>
                  <a:moveTo>
                    <a:pt x="30" y="93"/>
                  </a:moveTo>
                  <a:lnTo>
                    <a:pt x="38" y="97"/>
                  </a:lnTo>
                  <a:lnTo>
                    <a:pt x="45" y="97"/>
                  </a:lnTo>
                  <a:lnTo>
                    <a:pt x="57" y="93"/>
                  </a:lnTo>
                  <a:lnTo>
                    <a:pt x="64" y="90"/>
                  </a:lnTo>
                  <a:lnTo>
                    <a:pt x="75" y="82"/>
                  </a:lnTo>
                  <a:lnTo>
                    <a:pt x="79" y="75"/>
                  </a:lnTo>
                  <a:lnTo>
                    <a:pt x="83" y="63"/>
                  </a:lnTo>
                  <a:lnTo>
                    <a:pt x="87" y="52"/>
                  </a:lnTo>
                  <a:lnTo>
                    <a:pt x="83" y="37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0" y="7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12"/>
            <p:cNvSpPr>
              <a:spLocks/>
            </p:cNvSpPr>
            <p:nvPr/>
          </p:nvSpPr>
          <p:spPr bwMode="auto">
            <a:xfrm>
              <a:off x="4217" y="3121"/>
              <a:ext cx="86" cy="101"/>
            </a:xfrm>
            <a:custGeom>
              <a:avLst/>
              <a:gdLst>
                <a:gd name="T0" fmla="*/ 83 w 86"/>
                <a:gd name="T1" fmla="*/ 0 h 101"/>
                <a:gd name="T2" fmla="*/ 86 w 86"/>
                <a:gd name="T3" fmla="*/ 22 h 101"/>
                <a:gd name="T4" fmla="*/ 83 w 86"/>
                <a:gd name="T5" fmla="*/ 22 h 101"/>
                <a:gd name="T6" fmla="*/ 79 w 86"/>
                <a:gd name="T7" fmla="*/ 18 h 101"/>
                <a:gd name="T8" fmla="*/ 79 w 86"/>
                <a:gd name="T9" fmla="*/ 15 h 101"/>
                <a:gd name="T10" fmla="*/ 75 w 86"/>
                <a:gd name="T11" fmla="*/ 11 h 101"/>
                <a:gd name="T12" fmla="*/ 71 w 86"/>
                <a:gd name="T13" fmla="*/ 7 h 101"/>
                <a:gd name="T14" fmla="*/ 68 w 86"/>
                <a:gd name="T15" fmla="*/ 7 h 101"/>
                <a:gd name="T16" fmla="*/ 64 w 86"/>
                <a:gd name="T17" fmla="*/ 7 h 101"/>
                <a:gd name="T18" fmla="*/ 49 w 86"/>
                <a:gd name="T19" fmla="*/ 7 h 101"/>
                <a:gd name="T20" fmla="*/ 49 w 86"/>
                <a:gd name="T21" fmla="*/ 82 h 101"/>
                <a:gd name="T22" fmla="*/ 49 w 86"/>
                <a:gd name="T23" fmla="*/ 93 h 101"/>
                <a:gd name="T24" fmla="*/ 49 w 86"/>
                <a:gd name="T25" fmla="*/ 97 h 101"/>
                <a:gd name="T26" fmla="*/ 52 w 86"/>
                <a:gd name="T27" fmla="*/ 97 h 101"/>
                <a:gd name="T28" fmla="*/ 60 w 86"/>
                <a:gd name="T29" fmla="*/ 101 h 101"/>
                <a:gd name="T30" fmla="*/ 64 w 86"/>
                <a:gd name="T31" fmla="*/ 101 h 101"/>
                <a:gd name="T32" fmla="*/ 64 w 86"/>
                <a:gd name="T33" fmla="*/ 101 h 101"/>
                <a:gd name="T34" fmla="*/ 19 w 86"/>
                <a:gd name="T35" fmla="*/ 101 h 101"/>
                <a:gd name="T36" fmla="*/ 19 w 86"/>
                <a:gd name="T37" fmla="*/ 101 h 101"/>
                <a:gd name="T38" fmla="*/ 22 w 86"/>
                <a:gd name="T39" fmla="*/ 101 h 101"/>
                <a:gd name="T40" fmla="*/ 30 w 86"/>
                <a:gd name="T41" fmla="*/ 97 h 101"/>
                <a:gd name="T42" fmla="*/ 34 w 86"/>
                <a:gd name="T43" fmla="*/ 93 h 101"/>
                <a:gd name="T44" fmla="*/ 34 w 86"/>
                <a:gd name="T45" fmla="*/ 90 h 101"/>
                <a:gd name="T46" fmla="*/ 34 w 86"/>
                <a:gd name="T47" fmla="*/ 82 h 101"/>
                <a:gd name="T48" fmla="*/ 34 w 86"/>
                <a:gd name="T49" fmla="*/ 7 h 101"/>
                <a:gd name="T50" fmla="*/ 22 w 86"/>
                <a:gd name="T51" fmla="*/ 7 h 101"/>
                <a:gd name="T52" fmla="*/ 15 w 86"/>
                <a:gd name="T53" fmla="*/ 7 h 101"/>
                <a:gd name="T54" fmla="*/ 11 w 86"/>
                <a:gd name="T55" fmla="*/ 7 h 101"/>
                <a:gd name="T56" fmla="*/ 7 w 86"/>
                <a:gd name="T57" fmla="*/ 7 h 101"/>
                <a:gd name="T58" fmla="*/ 7 w 86"/>
                <a:gd name="T59" fmla="*/ 11 h 101"/>
                <a:gd name="T60" fmla="*/ 4 w 86"/>
                <a:gd name="T61" fmla="*/ 18 h 101"/>
                <a:gd name="T62" fmla="*/ 4 w 86"/>
                <a:gd name="T63" fmla="*/ 22 h 101"/>
                <a:gd name="T64" fmla="*/ 0 w 86"/>
                <a:gd name="T65" fmla="*/ 22 h 101"/>
                <a:gd name="T66" fmla="*/ 0 w 86"/>
                <a:gd name="T67" fmla="*/ 0 h 101"/>
                <a:gd name="T68" fmla="*/ 83 w 86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01"/>
                <a:gd name="T107" fmla="*/ 86 w 86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01">
                  <a:moveTo>
                    <a:pt x="83" y="0"/>
                  </a:moveTo>
                  <a:lnTo>
                    <a:pt x="86" y="22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9" y="15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49" y="7"/>
                  </a:lnTo>
                  <a:lnTo>
                    <a:pt x="49" y="82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60" y="101"/>
                  </a:lnTo>
                  <a:lnTo>
                    <a:pt x="64" y="101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4" y="82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13"/>
            <p:cNvSpPr>
              <a:spLocks/>
            </p:cNvSpPr>
            <p:nvPr/>
          </p:nvSpPr>
          <p:spPr bwMode="auto">
            <a:xfrm>
              <a:off x="431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4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4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14"/>
            <p:cNvSpPr>
              <a:spLocks noEditPoints="1"/>
            </p:cNvSpPr>
            <p:nvPr/>
          </p:nvSpPr>
          <p:spPr bwMode="auto">
            <a:xfrm>
              <a:off x="4360" y="315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8 w 60"/>
                <a:gd name="T3" fmla="*/ 68 h 68"/>
                <a:gd name="T4" fmla="*/ 7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3 w 60"/>
                <a:gd name="T17" fmla="*/ 8 h 68"/>
                <a:gd name="T18" fmla="*/ 26 w 60"/>
                <a:gd name="T19" fmla="*/ 4 h 68"/>
                <a:gd name="T20" fmla="*/ 18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3 w 60"/>
                <a:gd name="T31" fmla="*/ 19 h 68"/>
                <a:gd name="T32" fmla="*/ 3 w 60"/>
                <a:gd name="T33" fmla="*/ 12 h 68"/>
                <a:gd name="T34" fmla="*/ 18 w 60"/>
                <a:gd name="T35" fmla="*/ 0 h 68"/>
                <a:gd name="T36" fmla="*/ 33 w 60"/>
                <a:gd name="T37" fmla="*/ 0 h 68"/>
                <a:gd name="T38" fmla="*/ 45 w 60"/>
                <a:gd name="T39" fmla="*/ 4 h 68"/>
                <a:gd name="T40" fmla="*/ 48 w 60"/>
                <a:gd name="T41" fmla="*/ 15 h 68"/>
                <a:gd name="T42" fmla="*/ 48 w 60"/>
                <a:gd name="T43" fmla="*/ 45 h 68"/>
                <a:gd name="T44" fmla="*/ 48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26 w 60"/>
                <a:gd name="T63" fmla="*/ 34 h 68"/>
                <a:gd name="T64" fmla="*/ 18 w 60"/>
                <a:gd name="T65" fmla="*/ 38 h 68"/>
                <a:gd name="T66" fmla="*/ 11 w 60"/>
                <a:gd name="T67" fmla="*/ 45 h 68"/>
                <a:gd name="T68" fmla="*/ 11 w 60"/>
                <a:gd name="T69" fmla="*/ 53 h 68"/>
                <a:gd name="T70" fmla="*/ 18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8" y="23"/>
                  </a:lnTo>
                  <a:lnTo>
                    <a:pt x="48" y="45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5" y="57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15"/>
            <p:cNvSpPr>
              <a:spLocks/>
            </p:cNvSpPr>
            <p:nvPr/>
          </p:nvSpPr>
          <p:spPr bwMode="auto">
            <a:xfrm>
              <a:off x="4423" y="3117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5 h 135"/>
                <a:gd name="T8" fmla="*/ 30 w 42"/>
                <a:gd name="T9" fmla="*/ 26 h 135"/>
                <a:gd name="T10" fmla="*/ 38 w 42"/>
                <a:gd name="T11" fmla="*/ 41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7 h 135"/>
                <a:gd name="T20" fmla="*/ 30 w 42"/>
                <a:gd name="T21" fmla="*/ 109 h 135"/>
                <a:gd name="T22" fmla="*/ 23 w 42"/>
                <a:gd name="T23" fmla="*/ 120 h 135"/>
                <a:gd name="T24" fmla="*/ 12 w 42"/>
                <a:gd name="T25" fmla="*/ 131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7 h 135"/>
                <a:gd name="T32" fmla="*/ 15 w 42"/>
                <a:gd name="T33" fmla="*/ 120 h 135"/>
                <a:gd name="T34" fmla="*/ 23 w 42"/>
                <a:gd name="T35" fmla="*/ 109 h 135"/>
                <a:gd name="T36" fmla="*/ 27 w 42"/>
                <a:gd name="T37" fmla="*/ 97 h 135"/>
                <a:gd name="T38" fmla="*/ 27 w 42"/>
                <a:gd name="T39" fmla="*/ 86 h 135"/>
                <a:gd name="T40" fmla="*/ 30 w 42"/>
                <a:gd name="T41" fmla="*/ 71 h 135"/>
                <a:gd name="T42" fmla="*/ 27 w 42"/>
                <a:gd name="T43" fmla="*/ 56 h 135"/>
                <a:gd name="T44" fmla="*/ 27 w 42"/>
                <a:gd name="T45" fmla="*/ 41 h 135"/>
                <a:gd name="T46" fmla="*/ 23 w 42"/>
                <a:gd name="T47" fmla="*/ 34 h 135"/>
                <a:gd name="T48" fmla="*/ 23 w 42"/>
                <a:gd name="T49" fmla="*/ 26 h 135"/>
                <a:gd name="T50" fmla="*/ 19 w 42"/>
                <a:gd name="T51" fmla="*/ 22 h 135"/>
                <a:gd name="T52" fmla="*/ 15 w 42"/>
                <a:gd name="T53" fmla="*/ 15 h 135"/>
                <a:gd name="T54" fmla="*/ 8 w 42"/>
                <a:gd name="T55" fmla="*/ 11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8" y="41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7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7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7" y="97"/>
                  </a:lnTo>
                  <a:lnTo>
                    <a:pt x="27" y="86"/>
                  </a:lnTo>
                  <a:lnTo>
                    <a:pt x="30" y="71"/>
                  </a:lnTo>
                  <a:lnTo>
                    <a:pt x="27" y="56"/>
                  </a:lnTo>
                  <a:lnTo>
                    <a:pt x="27" y="4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9" y="22"/>
                  </a:lnTo>
                  <a:lnTo>
                    <a:pt x="15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16"/>
            <p:cNvSpPr>
              <a:spLocks/>
            </p:cNvSpPr>
            <p:nvPr/>
          </p:nvSpPr>
          <p:spPr bwMode="auto">
            <a:xfrm>
              <a:off x="4926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90 w 109"/>
                <a:gd name="T9" fmla="*/ 11 h 101"/>
                <a:gd name="T10" fmla="*/ 86 w 109"/>
                <a:gd name="T11" fmla="*/ 7 h 101"/>
                <a:gd name="T12" fmla="*/ 83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8 w 109"/>
                <a:gd name="T29" fmla="*/ 7 h 101"/>
                <a:gd name="T30" fmla="*/ 98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30 w 109"/>
                <a:gd name="T45" fmla="*/ 97 h 101"/>
                <a:gd name="T46" fmla="*/ 34 w 109"/>
                <a:gd name="T47" fmla="*/ 97 h 101"/>
                <a:gd name="T48" fmla="*/ 38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8 w 109"/>
                <a:gd name="T55" fmla="*/ 101 h 101"/>
                <a:gd name="T56" fmla="*/ 8 w 109"/>
                <a:gd name="T57" fmla="*/ 101 h 101"/>
                <a:gd name="T58" fmla="*/ 11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5 w 109"/>
                <a:gd name="T73" fmla="*/ 7 h 101"/>
                <a:gd name="T74" fmla="*/ 11 w 109"/>
                <a:gd name="T75" fmla="*/ 7 h 101"/>
                <a:gd name="T76" fmla="*/ 8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8" y="7"/>
                  </a:lnTo>
                  <a:lnTo>
                    <a:pt x="98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4" y="97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8" y="101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17"/>
            <p:cNvSpPr>
              <a:spLocks/>
            </p:cNvSpPr>
            <p:nvPr/>
          </p:nvSpPr>
          <p:spPr bwMode="auto">
            <a:xfrm>
              <a:off x="5035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7 w 109"/>
                <a:gd name="T29" fmla="*/ 7 h 101"/>
                <a:gd name="T30" fmla="*/ 94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26 w 109"/>
                <a:gd name="T45" fmla="*/ 97 h 101"/>
                <a:gd name="T46" fmla="*/ 30 w 109"/>
                <a:gd name="T47" fmla="*/ 97 h 101"/>
                <a:gd name="T48" fmla="*/ 37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4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18"/>
            <p:cNvSpPr>
              <a:spLocks/>
            </p:cNvSpPr>
            <p:nvPr/>
          </p:nvSpPr>
          <p:spPr bwMode="auto">
            <a:xfrm>
              <a:off x="515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3 w 41"/>
                <a:gd name="T7" fmla="*/ 124 h 135"/>
                <a:gd name="T8" fmla="*/ 11 w 41"/>
                <a:gd name="T9" fmla="*/ 112 h 135"/>
                <a:gd name="T10" fmla="*/ 8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3 w 41"/>
                <a:gd name="T49" fmla="*/ 112 h 135"/>
                <a:gd name="T50" fmla="*/ 26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3" y="124"/>
                  </a:lnTo>
                  <a:lnTo>
                    <a:pt x="11" y="112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2"/>
                  </a:lnTo>
                  <a:lnTo>
                    <a:pt x="26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19"/>
            <p:cNvSpPr>
              <a:spLocks noEditPoints="1"/>
            </p:cNvSpPr>
            <p:nvPr/>
          </p:nvSpPr>
          <p:spPr bwMode="auto">
            <a:xfrm>
              <a:off x="5196" y="311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5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6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30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1 w 68"/>
                <a:gd name="T33" fmla="*/ 97 h 105"/>
                <a:gd name="T34" fmla="*/ 11 w 68"/>
                <a:gd name="T35" fmla="*/ 30 h 105"/>
                <a:gd name="T36" fmla="*/ 11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6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53 w 68"/>
                <a:gd name="T75" fmla="*/ 94 h 105"/>
                <a:gd name="T76" fmla="*/ 56 w 68"/>
                <a:gd name="T77" fmla="*/ 86 h 105"/>
                <a:gd name="T78" fmla="*/ 56 w 68"/>
                <a:gd name="T79" fmla="*/ 75 h 105"/>
                <a:gd name="T80" fmla="*/ 56 w 68"/>
                <a:gd name="T81" fmla="*/ 64 h 105"/>
                <a:gd name="T82" fmla="*/ 53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6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6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53" y="94"/>
                  </a:lnTo>
                  <a:lnTo>
                    <a:pt x="56" y="86"/>
                  </a:lnTo>
                  <a:lnTo>
                    <a:pt x="56" y="75"/>
                  </a:lnTo>
                  <a:lnTo>
                    <a:pt x="56" y="64"/>
                  </a:lnTo>
                  <a:lnTo>
                    <a:pt x="53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20"/>
            <p:cNvSpPr>
              <a:spLocks noEditPoints="1"/>
            </p:cNvSpPr>
            <p:nvPr/>
          </p:nvSpPr>
          <p:spPr bwMode="auto">
            <a:xfrm>
              <a:off x="5275" y="311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2 w 34"/>
                <a:gd name="T5" fmla="*/ 4 h 105"/>
                <a:gd name="T6" fmla="*/ 22 w 34"/>
                <a:gd name="T7" fmla="*/ 4 h 105"/>
                <a:gd name="T8" fmla="*/ 26 w 34"/>
                <a:gd name="T9" fmla="*/ 7 h 105"/>
                <a:gd name="T10" fmla="*/ 22 w 34"/>
                <a:gd name="T11" fmla="*/ 11 h 105"/>
                <a:gd name="T12" fmla="*/ 22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7 w 34"/>
                <a:gd name="T23" fmla="*/ 11 h 105"/>
                <a:gd name="T24" fmla="*/ 7 w 34"/>
                <a:gd name="T25" fmla="*/ 7 h 105"/>
                <a:gd name="T26" fmla="*/ 7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2 w 34"/>
                <a:gd name="T35" fmla="*/ 37 h 105"/>
                <a:gd name="T36" fmla="*/ 22 w 34"/>
                <a:gd name="T37" fmla="*/ 90 h 105"/>
                <a:gd name="T38" fmla="*/ 22 w 34"/>
                <a:gd name="T39" fmla="*/ 94 h 105"/>
                <a:gd name="T40" fmla="*/ 22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7 w 34"/>
                <a:gd name="T59" fmla="*/ 101 h 105"/>
                <a:gd name="T60" fmla="*/ 7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7 w 34"/>
                <a:gd name="T77" fmla="*/ 45 h 105"/>
                <a:gd name="T78" fmla="*/ 7 w 34"/>
                <a:gd name="T79" fmla="*/ 45 h 105"/>
                <a:gd name="T80" fmla="*/ 7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2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7"/>
                  </a:moveTo>
                  <a:lnTo>
                    <a:pt x="22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21"/>
            <p:cNvSpPr>
              <a:spLocks/>
            </p:cNvSpPr>
            <p:nvPr/>
          </p:nvSpPr>
          <p:spPr bwMode="auto">
            <a:xfrm>
              <a:off x="5312" y="3154"/>
              <a:ext cx="75" cy="68"/>
            </a:xfrm>
            <a:custGeom>
              <a:avLst/>
              <a:gdLst>
                <a:gd name="T0" fmla="*/ 23 w 75"/>
                <a:gd name="T1" fmla="*/ 15 h 68"/>
                <a:gd name="T2" fmla="*/ 30 w 75"/>
                <a:gd name="T3" fmla="*/ 4 h 68"/>
                <a:gd name="T4" fmla="*/ 38 w 75"/>
                <a:gd name="T5" fmla="*/ 0 h 68"/>
                <a:gd name="T6" fmla="*/ 45 w 75"/>
                <a:gd name="T7" fmla="*/ 0 h 68"/>
                <a:gd name="T8" fmla="*/ 53 w 75"/>
                <a:gd name="T9" fmla="*/ 0 h 68"/>
                <a:gd name="T10" fmla="*/ 57 w 75"/>
                <a:gd name="T11" fmla="*/ 0 h 68"/>
                <a:gd name="T12" fmla="*/ 60 w 75"/>
                <a:gd name="T13" fmla="*/ 4 h 68"/>
                <a:gd name="T14" fmla="*/ 64 w 75"/>
                <a:gd name="T15" fmla="*/ 12 h 68"/>
                <a:gd name="T16" fmla="*/ 64 w 75"/>
                <a:gd name="T17" fmla="*/ 15 h 68"/>
                <a:gd name="T18" fmla="*/ 64 w 75"/>
                <a:gd name="T19" fmla="*/ 23 h 68"/>
                <a:gd name="T20" fmla="*/ 64 w 75"/>
                <a:gd name="T21" fmla="*/ 53 h 68"/>
                <a:gd name="T22" fmla="*/ 64 w 75"/>
                <a:gd name="T23" fmla="*/ 57 h 68"/>
                <a:gd name="T24" fmla="*/ 64 w 75"/>
                <a:gd name="T25" fmla="*/ 60 h 68"/>
                <a:gd name="T26" fmla="*/ 68 w 75"/>
                <a:gd name="T27" fmla="*/ 64 h 68"/>
                <a:gd name="T28" fmla="*/ 68 w 75"/>
                <a:gd name="T29" fmla="*/ 64 h 68"/>
                <a:gd name="T30" fmla="*/ 72 w 75"/>
                <a:gd name="T31" fmla="*/ 68 h 68"/>
                <a:gd name="T32" fmla="*/ 75 w 75"/>
                <a:gd name="T33" fmla="*/ 68 h 68"/>
                <a:gd name="T34" fmla="*/ 75 w 75"/>
                <a:gd name="T35" fmla="*/ 68 h 68"/>
                <a:gd name="T36" fmla="*/ 42 w 75"/>
                <a:gd name="T37" fmla="*/ 68 h 68"/>
                <a:gd name="T38" fmla="*/ 42 w 75"/>
                <a:gd name="T39" fmla="*/ 68 h 68"/>
                <a:gd name="T40" fmla="*/ 42 w 75"/>
                <a:gd name="T41" fmla="*/ 68 h 68"/>
                <a:gd name="T42" fmla="*/ 45 w 75"/>
                <a:gd name="T43" fmla="*/ 64 h 68"/>
                <a:gd name="T44" fmla="*/ 49 w 75"/>
                <a:gd name="T45" fmla="*/ 64 h 68"/>
                <a:gd name="T46" fmla="*/ 49 w 75"/>
                <a:gd name="T47" fmla="*/ 64 h 68"/>
                <a:gd name="T48" fmla="*/ 53 w 75"/>
                <a:gd name="T49" fmla="*/ 60 h 68"/>
                <a:gd name="T50" fmla="*/ 53 w 75"/>
                <a:gd name="T51" fmla="*/ 57 h 68"/>
                <a:gd name="T52" fmla="*/ 53 w 75"/>
                <a:gd name="T53" fmla="*/ 53 h 68"/>
                <a:gd name="T54" fmla="*/ 53 w 75"/>
                <a:gd name="T55" fmla="*/ 27 h 68"/>
                <a:gd name="T56" fmla="*/ 53 w 75"/>
                <a:gd name="T57" fmla="*/ 19 h 68"/>
                <a:gd name="T58" fmla="*/ 49 w 75"/>
                <a:gd name="T59" fmla="*/ 12 h 68"/>
                <a:gd name="T60" fmla="*/ 45 w 75"/>
                <a:gd name="T61" fmla="*/ 8 h 68"/>
                <a:gd name="T62" fmla="*/ 42 w 75"/>
                <a:gd name="T63" fmla="*/ 8 h 68"/>
                <a:gd name="T64" fmla="*/ 34 w 75"/>
                <a:gd name="T65" fmla="*/ 12 h 68"/>
                <a:gd name="T66" fmla="*/ 23 w 75"/>
                <a:gd name="T67" fmla="*/ 19 h 68"/>
                <a:gd name="T68" fmla="*/ 23 w 75"/>
                <a:gd name="T69" fmla="*/ 53 h 68"/>
                <a:gd name="T70" fmla="*/ 23 w 75"/>
                <a:gd name="T71" fmla="*/ 57 h 68"/>
                <a:gd name="T72" fmla="*/ 23 w 75"/>
                <a:gd name="T73" fmla="*/ 60 h 68"/>
                <a:gd name="T74" fmla="*/ 27 w 75"/>
                <a:gd name="T75" fmla="*/ 64 h 68"/>
                <a:gd name="T76" fmla="*/ 27 w 75"/>
                <a:gd name="T77" fmla="*/ 64 h 68"/>
                <a:gd name="T78" fmla="*/ 30 w 75"/>
                <a:gd name="T79" fmla="*/ 68 h 68"/>
                <a:gd name="T80" fmla="*/ 34 w 75"/>
                <a:gd name="T81" fmla="*/ 68 h 68"/>
                <a:gd name="T82" fmla="*/ 34 w 75"/>
                <a:gd name="T83" fmla="*/ 68 h 68"/>
                <a:gd name="T84" fmla="*/ 0 w 75"/>
                <a:gd name="T85" fmla="*/ 68 h 68"/>
                <a:gd name="T86" fmla="*/ 0 w 75"/>
                <a:gd name="T87" fmla="*/ 68 h 68"/>
                <a:gd name="T88" fmla="*/ 4 w 75"/>
                <a:gd name="T89" fmla="*/ 68 h 68"/>
                <a:gd name="T90" fmla="*/ 8 w 75"/>
                <a:gd name="T91" fmla="*/ 64 h 68"/>
                <a:gd name="T92" fmla="*/ 8 w 75"/>
                <a:gd name="T93" fmla="*/ 64 h 68"/>
                <a:gd name="T94" fmla="*/ 12 w 75"/>
                <a:gd name="T95" fmla="*/ 60 h 68"/>
                <a:gd name="T96" fmla="*/ 12 w 75"/>
                <a:gd name="T97" fmla="*/ 53 h 68"/>
                <a:gd name="T98" fmla="*/ 12 w 75"/>
                <a:gd name="T99" fmla="*/ 27 h 68"/>
                <a:gd name="T100" fmla="*/ 12 w 75"/>
                <a:gd name="T101" fmla="*/ 15 h 68"/>
                <a:gd name="T102" fmla="*/ 12 w 75"/>
                <a:gd name="T103" fmla="*/ 12 h 68"/>
                <a:gd name="T104" fmla="*/ 12 w 75"/>
                <a:gd name="T105" fmla="*/ 12 h 68"/>
                <a:gd name="T106" fmla="*/ 8 w 75"/>
                <a:gd name="T107" fmla="*/ 8 h 68"/>
                <a:gd name="T108" fmla="*/ 8 w 75"/>
                <a:gd name="T109" fmla="*/ 8 h 68"/>
                <a:gd name="T110" fmla="*/ 8 w 75"/>
                <a:gd name="T111" fmla="*/ 8 h 68"/>
                <a:gd name="T112" fmla="*/ 4 w 75"/>
                <a:gd name="T113" fmla="*/ 8 h 68"/>
                <a:gd name="T114" fmla="*/ 4 w 75"/>
                <a:gd name="T115" fmla="*/ 8 h 68"/>
                <a:gd name="T116" fmla="*/ 0 w 75"/>
                <a:gd name="T117" fmla="*/ 8 h 68"/>
                <a:gd name="T118" fmla="*/ 19 w 75"/>
                <a:gd name="T119" fmla="*/ 0 h 68"/>
                <a:gd name="T120" fmla="*/ 23 w 75"/>
                <a:gd name="T121" fmla="*/ 0 h 68"/>
                <a:gd name="T122" fmla="*/ 23 w 75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8"/>
                <a:gd name="T188" fmla="*/ 75 w 75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8">
                  <a:moveTo>
                    <a:pt x="23" y="15"/>
                  </a:moveTo>
                  <a:lnTo>
                    <a:pt x="30" y="4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5" y="68"/>
                  </a:lnTo>
                  <a:lnTo>
                    <a:pt x="42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3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22"/>
            <p:cNvSpPr>
              <a:spLocks/>
            </p:cNvSpPr>
            <p:nvPr/>
          </p:nvSpPr>
          <p:spPr bwMode="auto">
            <a:xfrm>
              <a:off x="5391" y="3117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8 w 41"/>
                <a:gd name="T5" fmla="*/ 7 h 135"/>
                <a:gd name="T6" fmla="*/ 19 w 41"/>
                <a:gd name="T7" fmla="*/ 15 h 135"/>
                <a:gd name="T8" fmla="*/ 26 w 41"/>
                <a:gd name="T9" fmla="*/ 26 h 135"/>
                <a:gd name="T10" fmla="*/ 34 w 41"/>
                <a:gd name="T11" fmla="*/ 41 h 135"/>
                <a:gd name="T12" fmla="*/ 38 w 41"/>
                <a:gd name="T13" fmla="*/ 52 h 135"/>
                <a:gd name="T14" fmla="*/ 41 w 41"/>
                <a:gd name="T15" fmla="*/ 67 h 135"/>
                <a:gd name="T16" fmla="*/ 38 w 41"/>
                <a:gd name="T17" fmla="*/ 82 h 135"/>
                <a:gd name="T18" fmla="*/ 34 w 41"/>
                <a:gd name="T19" fmla="*/ 97 h 135"/>
                <a:gd name="T20" fmla="*/ 30 w 41"/>
                <a:gd name="T21" fmla="*/ 109 h 135"/>
                <a:gd name="T22" fmla="*/ 19 w 41"/>
                <a:gd name="T23" fmla="*/ 120 h 135"/>
                <a:gd name="T24" fmla="*/ 11 w 41"/>
                <a:gd name="T25" fmla="*/ 131 h 135"/>
                <a:gd name="T26" fmla="*/ 0 w 41"/>
                <a:gd name="T27" fmla="*/ 135 h 135"/>
                <a:gd name="T28" fmla="*/ 0 w 41"/>
                <a:gd name="T29" fmla="*/ 131 h 135"/>
                <a:gd name="T30" fmla="*/ 8 w 41"/>
                <a:gd name="T31" fmla="*/ 127 h 135"/>
                <a:gd name="T32" fmla="*/ 15 w 41"/>
                <a:gd name="T33" fmla="*/ 120 h 135"/>
                <a:gd name="T34" fmla="*/ 19 w 41"/>
                <a:gd name="T35" fmla="*/ 109 h 135"/>
                <a:gd name="T36" fmla="*/ 23 w 41"/>
                <a:gd name="T37" fmla="*/ 97 h 135"/>
                <a:gd name="T38" fmla="*/ 26 w 41"/>
                <a:gd name="T39" fmla="*/ 86 h 135"/>
                <a:gd name="T40" fmla="*/ 26 w 41"/>
                <a:gd name="T41" fmla="*/ 71 h 135"/>
                <a:gd name="T42" fmla="*/ 26 w 41"/>
                <a:gd name="T43" fmla="*/ 56 h 135"/>
                <a:gd name="T44" fmla="*/ 23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2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5"/>
                  </a:lnTo>
                  <a:lnTo>
                    <a:pt x="26" y="26"/>
                  </a:lnTo>
                  <a:lnTo>
                    <a:pt x="34" y="41"/>
                  </a:lnTo>
                  <a:lnTo>
                    <a:pt x="38" y="52"/>
                  </a:lnTo>
                  <a:lnTo>
                    <a:pt x="41" y="67"/>
                  </a:lnTo>
                  <a:lnTo>
                    <a:pt x="38" y="82"/>
                  </a:lnTo>
                  <a:lnTo>
                    <a:pt x="34" y="97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7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3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23"/>
            <p:cNvSpPr>
              <a:spLocks/>
            </p:cNvSpPr>
            <p:nvPr/>
          </p:nvSpPr>
          <p:spPr bwMode="auto">
            <a:xfrm>
              <a:off x="769" y="3514"/>
              <a:ext cx="105" cy="68"/>
            </a:xfrm>
            <a:custGeom>
              <a:avLst/>
              <a:gdLst>
                <a:gd name="T0" fmla="*/ 0 w 105"/>
                <a:gd name="T1" fmla="*/ 0 h 68"/>
                <a:gd name="T2" fmla="*/ 27 w 105"/>
                <a:gd name="T3" fmla="*/ 0 h 68"/>
                <a:gd name="T4" fmla="*/ 27 w 105"/>
                <a:gd name="T5" fmla="*/ 0 h 68"/>
                <a:gd name="T6" fmla="*/ 23 w 105"/>
                <a:gd name="T7" fmla="*/ 4 h 68"/>
                <a:gd name="T8" fmla="*/ 23 w 105"/>
                <a:gd name="T9" fmla="*/ 4 h 68"/>
                <a:gd name="T10" fmla="*/ 23 w 105"/>
                <a:gd name="T11" fmla="*/ 4 h 68"/>
                <a:gd name="T12" fmla="*/ 23 w 105"/>
                <a:gd name="T13" fmla="*/ 8 h 68"/>
                <a:gd name="T14" fmla="*/ 23 w 105"/>
                <a:gd name="T15" fmla="*/ 12 h 68"/>
                <a:gd name="T16" fmla="*/ 23 w 105"/>
                <a:gd name="T17" fmla="*/ 12 h 68"/>
                <a:gd name="T18" fmla="*/ 38 w 105"/>
                <a:gd name="T19" fmla="*/ 49 h 68"/>
                <a:gd name="T20" fmla="*/ 53 w 105"/>
                <a:gd name="T21" fmla="*/ 19 h 68"/>
                <a:gd name="T22" fmla="*/ 49 w 105"/>
                <a:gd name="T23" fmla="*/ 12 h 68"/>
                <a:gd name="T24" fmla="*/ 45 w 105"/>
                <a:gd name="T25" fmla="*/ 8 h 68"/>
                <a:gd name="T26" fmla="*/ 45 w 105"/>
                <a:gd name="T27" fmla="*/ 4 h 68"/>
                <a:gd name="T28" fmla="*/ 42 w 105"/>
                <a:gd name="T29" fmla="*/ 4 h 68"/>
                <a:gd name="T30" fmla="*/ 38 w 105"/>
                <a:gd name="T31" fmla="*/ 0 h 68"/>
                <a:gd name="T32" fmla="*/ 38 w 105"/>
                <a:gd name="T33" fmla="*/ 0 h 68"/>
                <a:gd name="T34" fmla="*/ 68 w 105"/>
                <a:gd name="T35" fmla="*/ 0 h 68"/>
                <a:gd name="T36" fmla="*/ 68 w 105"/>
                <a:gd name="T37" fmla="*/ 0 h 68"/>
                <a:gd name="T38" fmla="*/ 64 w 105"/>
                <a:gd name="T39" fmla="*/ 4 h 68"/>
                <a:gd name="T40" fmla="*/ 64 w 105"/>
                <a:gd name="T41" fmla="*/ 4 h 68"/>
                <a:gd name="T42" fmla="*/ 60 w 105"/>
                <a:gd name="T43" fmla="*/ 8 h 68"/>
                <a:gd name="T44" fmla="*/ 60 w 105"/>
                <a:gd name="T45" fmla="*/ 8 h 68"/>
                <a:gd name="T46" fmla="*/ 60 w 105"/>
                <a:gd name="T47" fmla="*/ 12 h 68"/>
                <a:gd name="T48" fmla="*/ 60 w 105"/>
                <a:gd name="T49" fmla="*/ 12 h 68"/>
                <a:gd name="T50" fmla="*/ 79 w 105"/>
                <a:gd name="T51" fmla="*/ 49 h 68"/>
                <a:gd name="T52" fmla="*/ 94 w 105"/>
                <a:gd name="T53" fmla="*/ 12 h 68"/>
                <a:gd name="T54" fmla="*/ 94 w 105"/>
                <a:gd name="T55" fmla="*/ 8 h 68"/>
                <a:gd name="T56" fmla="*/ 94 w 105"/>
                <a:gd name="T57" fmla="*/ 8 h 68"/>
                <a:gd name="T58" fmla="*/ 94 w 105"/>
                <a:gd name="T59" fmla="*/ 4 h 68"/>
                <a:gd name="T60" fmla="*/ 94 w 105"/>
                <a:gd name="T61" fmla="*/ 4 h 68"/>
                <a:gd name="T62" fmla="*/ 90 w 105"/>
                <a:gd name="T63" fmla="*/ 4 h 68"/>
                <a:gd name="T64" fmla="*/ 87 w 105"/>
                <a:gd name="T65" fmla="*/ 0 h 68"/>
                <a:gd name="T66" fmla="*/ 87 w 105"/>
                <a:gd name="T67" fmla="*/ 0 h 68"/>
                <a:gd name="T68" fmla="*/ 105 w 105"/>
                <a:gd name="T69" fmla="*/ 0 h 68"/>
                <a:gd name="T70" fmla="*/ 105 w 105"/>
                <a:gd name="T71" fmla="*/ 0 h 68"/>
                <a:gd name="T72" fmla="*/ 102 w 105"/>
                <a:gd name="T73" fmla="*/ 4 h 68"/>
                <a:gd name="T74" fmla="*/ 98 w 105"/>
                <a:gd name="T75" fmla="*/ 12 h 68"/>
                <a:gd name="T76" fmla="*/ 75 w 105"/>
                <a:gd name="T77" fmla="*/ 68 h 68"/>
                <a:gd name="T78" fmla="*/ 75 w 105"/>
                <a:gd name="T79" fmla="*/ 68 h 68"/>
                <a:gd name="T80" fmla="*/ 57 w 105"/>
                <a:gd name="T81" fmla="*/ 27 h 68"/>
                <a:gd name="T82" fmla="*/ 34 w 105"/>
                <a:gd name="T83" fmla="*/ 68 h 68"/>
                <a:gd name="T84" fmla="*/ 30 w 105"/>
                <a:gd name="T85" fmla="*/ 68 h 68"/>
                <a:gd name="T86" fmla="*/ 8 w 105"/>
                <a:gd name="T87" fmla="*/ 12 h 68"/>
                <a:gd name="T88" fmla="*/ 8 w 105"/>
                <a:gd name="T89" fmla="*/ 8 h 68"/>
                <a:gd name="T90" fmla="*/ 4 w 105"/>
                <a:gd name="T91" fmla="*/ 4 h 68"/>
                <a:gd name="T92" fmla="*/ 4 w 105"/>
                <a:gd name="T93" fmla="*/ 4 h 68"/>
                <a:gd name="T94" fmla="*/ 0 w 105"/>
                <a:gd name="T95" fmla="*/ 0 h 68"/>
                <a:gd name="T96" fmla="*/ 0 w 10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68"/>
                <a:gd name="T149" fmla="*/ 105 w 10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68">
                  <a:moveTo>
                    <a:pt x="0" y="0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5" y="68"/>
                  </a:lnTo>
                  <a:lnTo>
                    <a:pt x="57" y="27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24"/>
            <p:cNvSpPr>
              <a:spLocks noEditPoints="1"/>
            </p:cNvSpPr>
            <p:nvPr/>
          </p:nvSpPr>
          <p:spPr bwMode="auto">
            <a:xfrm>
              <a:off x="87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0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5 w 64"/>
                <a:gd name="T41" fmla="*/ 4 h 68"/>
                <a:gd name="T42" fmla="*/ 23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1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25"/>
            <p:cNvSpPr>
              <a:spLocks/>
            </p:cNvSpPr>
            <p:nvPr/>
          </p:nvSpPr>
          <p:spPr bwMode="auto">
            <a:xfrm>
              <a:off x="949" y="3514"/>
              <a:ext cx="49" cy="68"/>
            </a:xfrm>
            <a:custGeom>
              <a:avLst/>
              <a:gdLst>
                <a:gd name="T0" fmla="*/ 23 w 49"/>
                <a:gd name="T1" fmla="*/ 0 h 68"/>
                <a:gd name="T2" fmla="*/ 23 w 49"/>
                <a:gd name="T3" fmla="*/ 15 h 68"/>
                <a:gd name="T4" fmla="*/ 30 w 49"/>
                <a:gd name="T5" fmla="*/ 8 h 68"/>
                <a:gd name="T6" fmla="*/ 34 w 49"/>
                <a:gd name="T7" fmla="*/ 0 h 68"/>
                <a:gd name="T8" fmla="*/ 42 w 49"/>
                <a:gd name="T9" fmla="*/ 0 h 68"/>
                <a:gd name="T10" fmla="*/ 45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9 w 49"/>
                <a:gd name="T21" fmla="*/ 15 h 68"/>
                <a:gd name="T22" fmla="*/ 45 w 49"/>
                <a:gd name="T23" fmla="*/ 15 h 68"/>
                <a:gd name="T24" fmla="*/ 45 w 49"/>
                <a:gd name="T25" fmla="*/ 15 h 68"/>
                <a:gd name="T26" fmla="*/ 42 w 49"/>
                <a:gd name="T27" fmla="*/ 15 h 68"/>
                <a:gd name="T28" fmla="*/ 38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7 w 49"/>
                <a:gd name="T39" fmla="*/ 15 h 68"/>
                <a:gd name="T40" fmla="*/ 23 w 49"/>
                <a:gd name="T41" fmla="*/ 23 h 68"/>
                <a:gd name="T42" fmla="*/ 23 w 49"/>
                <a:gd name="T43" fmla="*/ 53 h 68"/>
                <a:gd name="T44" fmla="*/ 23 w 49"/>
                <a:gd name="T45" fmla="*/ 57 h 68"/>
                <a:gd name="T46" fmla="*/ 23 w 49"/>
                <a:gd name="T47" fmla="*/ 60 h 68"/>
                <a:gd name="T48" fmla="*/ 27 w 49"/>
                <a:gd name="T49" fmla="*/ 64 h 68"/>
                <a:gd name="T50" fmla="*/ 27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8 w 49"/>
                <a:gd name="T65" fmla="*/ 64 h 68"/>
                <a:gd name="T66" fmla="*/ 8 w 49"/>
                <a:gd name="T67" fmla="*/ 64 h 68"/>
                <a:gd name="T68" fmla="*/ 12 w 49"/>
                <a:gd name="T69" fmla="*/ 60 h 68"/>
                <a:gd name="T70" fmla="*/ 12 w 49"/>
                <a:gd name="T71" fmla="*/ 57 h 68"/>
                <a:gd name="T72" fmla="*/ 12 w 49"/>
                <a:gd name="T73" fmla="*/ 53 h 68"/>
                <a:gd name="T74" fmla="*/ 12 w 49"/>
                <a:gd name="T75" fmla="*/ 27 h 68"/>
                <a:gd name="T76" fmla="*/ 12 w 49"/>
                <a:gd name="T77" fmla="*/ 15 h 68"/>
                <a:gd name="T78" fmla="*/ 12 w 49"/>
                <a:gd name="T79" fmla="*/ 12 h 68"/>
                <a:gd name="T80" fmla="*/ 8 w 49"/>
                <a:gd name="T81" fmla="*/ 12 h 68"/>
                <a:gd name="T82" fmla="*/ 8 w 49"/>
                <a:gd name="T83" fmla="*/ 8 h 68"/>
                <a:gd name="T84" fmla="*/ 8 w 49"/>
                <a:gd name="T85" fmla="*/ 8 h 68"/>
                <a:gd name="T86" fmla="*/ 8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3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3" y="0"/>
                  </a:moveTo>
                  <a:lnTo>
                    <a:pt x="23" y="1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26"/>
            <p:cNvSpPr>
              <a:spLocks/>
            </p:cNvSpPr>
            <p:nvPr/>
          </p:nvSpPr>
          <p:spPr bwMode="auto">
            <a:xfrm>
              <a:off x="1002" y="3477"/>
              <a:ext cx="71" cy="105"/>
            </a:xfrm>
            <a:custGeom>
              <a:avLst/>
              <a:gdLst>
                <a:gd name="T0" fmla="*/ 19 w 71"/>
                <a:gd name="T1" fmla="*/ 67 h 105"/>
                <a:gd name="T2" fmla="*/ 41 w 71"/>
                <a:gd name="T3" fmla="*/ 49 h 105"/>
                <a:gd name="T4" fmla="*/ 45 w 71"/>
                <a:gd name="T5" fmla="*/ 45 h 105"/>
                <a:gd name="T6" fmla="*/ 45 w 71"/>
                <a:gd name="T7" fmla="*/ 41 h 105"/>
                <a:gd name="T8" fmla="*/ 41 w 71"/>
                <a:gd name="T9" fmla="*/ 41 h 105"/>
                <a:gd name="T10" fmla="*/ 41 w 71"/>
                <a:gd name="T11" fmla="*/ 37 h 105"/>
                <a:gd name="T12" fmla="*/ 67 w 71"/>
                <a:gd name="T13" fmla="*/ 37 h 105"/>
                <a:gd name="T14" fmla="*/ 60 w 71"/>
                <a:gd name="T15" fmla="*/ 41 h 105"/>
                <a:gd name="T16" fmla="*/ 49 w 71"/>
                <a:gd name="T17" fmla="*/ 49 h 105"/>
                <a:gd name="T18" fmla="*/ 52 w 71"/>
                <a:gd name="T19" fmla="*/ 86 h 105"/>
                <a:gd name="T20" fmla="*/ 60 w 71"/>
                <a:gd name="T21" fmla="*/ 97 h 105"/>
                <a:gd name="T22" fmla="*/ 67 w 71"/>
                <a:gd name="T23" fmla="*/ 101 h 105"/>
                <a:gd name="T24" fmla="*/ 71 w 71"/>
                <a:gd name="T25" fmla="*/ 101 h 105"/>
                <a:gd name="T26" fmla="*/ 41 w 71"/>
                <a:gd name="T27" fmla="*/ 105 h 105"/>
                <a:gd name="T28" fmla="*/ 41 w 71"/>
                <a:gd name="T29" fmla="*/ 105 h 105"/>
                <a:gd name="T30" fmla="*/ 45 w 71"/>
                <a:gd name="T31" fmla="*/ 101 h 105"/>
                <a:gd name="T32" fmla="*/ 45 w 71"/>
                <a:gd name="T33" fmla="*/ 97 h 105"/>
                <a:gd name="T34" fmla="*/ 19 w 71"/>
                <a:gd name="T35" fmla="*/ 67 h 105"/>
                <a:gd name="T36" fmla="*/ 19 w 71"/>
                <a:gd name="T37" fmla="*/ 94 h 105"/>
                <a:gd name="T38" fmla="*/ 22 w 71"/>
                <a:gd name="T39" fmla="*/ 101 h 105"/>
                <a:gd name="T40" fmla="*/ 26 w 71"/>
                <a:gd name="T41" fmla="*/ 105 h 105"/>
                <a:gd name="T42" fmla="*/ 30 w 71"/>
                <a:gd name="T43" fmla="*/ 105 h 105"/>
                <a:gd name="T44" fmla="*/ 0 w 71"/>
                <a:gd name="T45" fmla="*/ 105 h 105"/>
                <a:gd name="T46" fmla="*/ 4 w 71"/>
                <a:gd name="T47" fmla="*/ 101 h 105"/>
                <a:gd name="T48" fmla="*/ 7 w 71"/>
                <a:gd name="T49" fmla="*/ 97 h 105"/>
                <a:gd name="T50" fmla="*/ 7 w 71"/>
                <a:gd name="T51" fmla="*/ 90 h 105"/>
                <a:gd name="T52" fmla="*/ 7 w 71"/>
                <a:gd name="T53" fmla="*/ 19 h 105"/>
                <a:gd name="T54" fmla="*/ 7 w 71"/>
                <a:gd name="T55" fmla="*/ 11 h 105"/>
                <a:gd name="T56" fmla="*/ 4 w 71"/>
                <a:gd name="T57" fmla="*/ 7 h 105"/>
                <a:gd name="T58" fmla="*/ 0 w 71"/>
                <a:gd name="T59" fmla="*/ 7 h 105"/>
                <a:gd name="T60" fmla="*/ 0 w 71"/>
                <a:gd name="T61" fmla="*/ 7 h 105"/>
                <a:gd name="T62" fmla="*/ 19 w 71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5"/>
                <a:gd name="T98" fmla="*/ 71 w 71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5">
                  <a:moveTo>
                    <a:pt x="19" y="0"/>
                  </a:moveTo>
                  <a:lnTo>
                    <a:pt x="19" y="6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67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49" y="49"/>
                  </a:lnTo>
                  <a:lnTo>
                    <a:pt x="34" y="64"/>
                  </a:lnTo>
                  <a:lnTo>
                    <a:pt x="52" y="86"/>
                  </a:lnTo>
                  <a:lnTo>
                    <a:pt x="56" y="94"/>
                  </a:lnTo>
                  <a:lnTo>
                    <a:pt x="60" y="97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5"/>
                  </a:lnTo>
                  <a:lnTo>
                    <a:pt x="41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1" y="94"/>
                  </a:lnTo>
                  <a:lnTo>
                    <a:pt x="19" y="67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27"/>
            <p:cNvSpPr>
              <a:spLocks noEditPoints="1"/>
            </p:cNvSpPr>
            <p:nvPr/>
          </p:nvSpPr>
          <p:spPr bwMode="auto">
            <a:xfrm>
              <a:off x="1077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52 w 56"/>
                <a:gd name="T15" fmla="*/ 49 h 68"/>
                <a:gd name="T16" fmla="*/ 56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9 w 56"/>
                <a:gd name="T23" fmla="*/ 60 h 68"/>
                <a:gd name="T24" fmla="*/ 37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22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9" y="60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28"/>
            <p:cNvSpPr>
              <a:spLocks/>
            </p:cNvSpPr>
            <p:nvPr/>
          </p:nvSpPr>
          <p:spPr bwMode="auto">
            <a:xfrm>
              <a:off x="1141" y="3514"/>
              <a:ext cx="49" cy="68"/>
            </a:xfrm>
            <a:custGeom>
              <a:avLst/>
              <a:gdLst>
                <a:gd name="T0" fmla="*/ 22 w 49"/>
                <a:gd name="T1" fmla="*/ 0 h 68"/>
                <a:gd name="T2" fmla="*/ 22 w 49"/>
                <a:gd name="T3" fmla="*/ 15 h 68"/>
                <a:gd name="T4" fmla="*/ 26 w 49"/>
                <a:gd name="T5" fmla="*/ 8 h 68"/>
                <a:gd name="T6" fmla="*/ 34 w 49"/>
                <a:gd name="T7" fmla="*/ 0 h 68"/>
                <a:gd name="T8" fmla="*/ 37 w 49"/>
                <a:gd name="T9" fmla="*/ 0 h 68"/>
                <a:gd name="T10" fmla="*/ 41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5 w 49"/>
                <a:gd name="T21" fmla="*/ 15 h 68"/>
                <a:gd name="T22" fmla="*/ 45 w 49"/>
                <a:gd name="T23" fmla="*/ 15 h 68"/>
                <a:gd name="T24" fmla="*/ 41 w 49"/>
                <a:gd name="T25" fmla="*/ 15 h 68"/>
                <a:gd name="T26" fmla="*/ 41 w 49"/>
                <a:gd name="T27" fmla="*/ 15 h 68"/>
                <a:gd name="T28" fmla="*/ 37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6 w 49"/>
                <a:gd name="T39" fmla="*/ 15 h 68"/>
                <a:gd name="T40" fmla="*/ 22 w 49"/>
                <a:gd name="T41" fmla="*/ 23 h 68"/>
                <a:gd name="T42" fmla="*/ 22 w 49"/>
                <a:gd name="T43" fmla="*/ 53 h 68"/>
                <a:gd name="T44" fmla="*/ 22 w 49"/>
                <a:gd name="T45" fmla="*/ 57 h 68"/>
                <a:gd name="T46" fmla="*/ 22 w 49"/>
                <a:gd name="T47" fmla="*/ 60 h 68"/>
                <a:gd name="T48" fmla="*/ 26 w 49"/>
                <a:gd name="T49" fmla="*/ 64 h 68"/>
                <a:gd name="T50" fmla="*/ 26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7 w 49"/>
                <a:gd name="T65" fmla="*/ 64 h 68"/>
                <a:gd name="T66" fmla="*/ 7 w 49"/>
                <a:gd name="T67" fmla="*/ 64 h 68"/>
                <a:gd name="T68" fmla="*/ 7 w 49"/>
                <a:gd name="T69" fmla="*/ 60 h 68"/>
                <a:gd name="T70" fmla="*/ 7 w 49"/>
                <a:gd name="T71" fmla="*/ 57 h 68"/>
                <a:gd name="T72" fmla="*/ 11 w 49"/>
                <a:gd name="T73" fmla="*/ 53 h 68"/>
                <a:gd name="T74" fmla="*/ 11 w 49"/>
                <a:gd name="T75" fmla="*/ 27 h 68"/>
                <a:gd name="T76" fmla="*/ 7 w 49"/>
                <a:gd name="T77" fmla="*/ 15 h 68"/>
                <a:gd name="T78" fmla="*/ 7 w 49"/>
                <a:gd name="T79" fmla="*/ 12 h 68"/>
                <a:gd name="T80" fmla="*/ 7 w 49"/>
                <a:gd name="T81" fmla="*/ 12 h 68"/>
                <a:gd name="T82" fmla="*/ 7 w 49"/>
                <a:gd name="T83" fmla="*/ 8 h 68"/>
                <a:gd name="T84" fmla="*/ 7 w 49"/>
                <a:gd name="T85" fmla="*/ 8 h 68"/>
                <a:gd name="T86" fmla="*/ 4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2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2" y="0"/>
                  </a:moveTo>
                  <a:lnTo>
                    <a:pt x="22" y="15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29"/>
            <p:cNvSpPr>
              <a:spLocks/>
            </p:cNvSpPr>
            <p:nvPr/>
          </p:nvSpPr>
          <p:spPr bwMode="auto">
            <a:xfrm>
              <a:off x="1197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8 w 45"/>
                <a:gd name="T5" fmla="*/ 23 h 68"/>
                <a:gd name="T6" fmla="*/ 38 w 45"/>
                <a:gd name="T7" fmla="*/ 12 h 68"/>
                <a:gd name="T8" fmla="*/ 34 w 45"/>
                <a:gd name="T9" fmla="*/ 8 h 68"/>
                <a:gd name="T10" fmla="*/ 26 w 45"/>
                <a:gd name="T11" fmla="*/ 4 h 68"/>
                <a:gd name="T12" fmla="*/ 23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11 w 45"/>
                <a:gd name="T19" fmla="*/ 8 h 68"/>
                <a:gd name="T20" fmla="*/ 11 w 45"/>
                <a:gd name="T21" fmla="*/ 12 h 68"/>
                <a:gd name="T22" fmla="*/ 11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9 w 45"/>
                <a:gd name="T29" fmla="*/ 27 h 68"/>
                <a:gd name="T30" fmla="*/ 30 w 45"/>
                <a:gd name="T31" fmla="*/ 30 h 68"/>
                <a:gd name="T32" fmla="*/ 38 w 45"/>
                <a:gd name="T33" fmla="*/ 34 h 68"/>
                <a:gd name="T34" fmla="*/ 45 w 45"/>
                <a:gd name="T35" fmla="*/ 42 h 68"/>
                <a:gd name="T36" fmla="*/ 45 w 45"/>
                <a:gd name="T37" fmla="*/ 49 h 68"/>
                <a:gd name="T38" fmla="*/ 45 w 45"/>
                <a:gd name="T39" fmla="*/ 57 h 68"/>
                <a:gd name="T40" fmla="*/ 38 w 45"/>
                <a:gd name="T41" fmla="*/ 64 h 68"/>
                <a:gd name="T42" fmla="*/ 30 w 45"/>
                <a:gd name="T43" fmla="*/ 68 h 68"/>
                <a:gd name="T44" fmla="*/ 23 w 45"/>
                <a:gd name="T45" fmla="*/ 68 h 68"/>
                <a:gd name="T46" fmla="*/ 15 w 45"/>
                <a:gd name="T47" fmla="*/ 68 h 68"/>
                <a:gd name="T48" fmla="*/ 8 w 45"/>
                <a:gd name="T49" fmla="*/ 68 h 68"/>
                <a:gd name="T50" fmla="*/ 8 w 45"/>
                <a:gd name="T51" fmla="*/ 68 h 68"/>
                <a:gd name="T52" fmla="*/ 4 w 45"/>
                <a:gd name="T53" fmla="*/ 68 h 68"/>
                <a:gd name="T54" fmla="*/ 4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4 w 45"/>
                <a:gd name="T65" fmla="*/ 53 h 68"/>
                <a:gd name="T66" fmla="*/ 11 w 45"/>
                <a:gd name="T67" fmla="*/ 60 h 68"/>
                <a:gd name="T68" fmla="*/ 15 w 45"/>
                <a:gd name="T69" fmla="*/ 64 h 68"/>
                <a:gd name="T70" fmla="*/ 23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9 w 45"/>
                <a:gd name="T87" fmla="*/ 38 h 68"/>
                <a:gd name="T88" fmla="*/ 8 w 45"/>
                <a:gd name="T89" fmla="*/ 34 h 68"/>
                <a:gd name="T90" fmla="*/ 4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8 w 45"/>
                <a:gd name="T99" fmla="*/ 4 h 68"/>
                <a:gd name="T100" fmla="*/ 11 w 45"/>
                <a:gd name="T101" fmla="*/ 0 h 68"/>
                <a:gd name="T102" fmla="*/ 23 w 45"/>
                <a:gd name="T103" fmla="*/ 0 h 68"/>
                <a:gd name="T104" fmla="*/ 26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8 w 45"/>
                <a:gd name="T111" fmla="*/ 0 h 68"/>
                <a:gd name="T112" fmla="*/ 38 w 45"/>
                <a:gd name="T113" fmla="*/ 0 h 68"/>
                <a:gd name="T114" fmla="*/ 38 w 45"/>
                <a:gd name="T115" fmla="*/ 0 h 68"/>
                <a:gd name="T116" fmla="*/ 38 w 45"/>
                <a:gd name="T117" fmla="*/ 0 h 68"/>
                <a:gd name="T118" fmla="*/ 38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7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5" y="42"/>
                  </a:lnTo>
                  <a:lnTo>
                    <a:pt x="45" y="49"/>
                  </a:lnTo>
                  <a:lnTo>
                    <a:pt x="45" y="57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4" y="53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9" y="38"/>
                  </a:lnTo>
                  <a:lnTo>
                    <a:pt x="8" y="34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30"/>
            <p:cNvSpPr>
              <a:spLocks noEditPoints="1"/>
            </p:cNvSpPr>
            <p:nvPr/>
          </p:nvSpPr>
          <p:spPr bwMode="auto">
            <a:xfrm>
              <a:off x="1745" y="3477"/>
              <a:ext cx="71" cy="105"/>
            </a:xfrm>
            <a:custGeom>
              <a:avLst/>
              <a:gdLst>
                <a:gd name="T0" fmla="*/ 49 w 71"/>
                <a:gd name="T1" fmla="*/ 94 h 105"/>
                <a:gd name="T2" fmla="*/ 45 w 71"/>
                <a:gd name="T3" fmla="*/ 101 h 105"/>
                <a:gd name="T4" fmla="*/ 37 w 71"/>
                <a:gd name="T5" fmla="*/ 105 h 105"/>
                <a:gd name="T6" fmla="*/ 34 w 71"/>
                <a:gd name="T7" fmla="*/ 105 h 105"/>
                <a:gd name="T8" fmla="*/ 30 w 71"/>
                <a:gd name="T9" fmla="*/ 105 h 105"/>
                <a:gd name="T10" fmla="*/ 18 w 71"/>
                <a:gd name="T11" fmla="*/ 105 h 105"/>
                <a:gd name="T12" fmla="*/ 11 w 71"/>
                <a:gd name="T13" fmla="*/ 97 h 105"/>
                <a:gd name="T14" fmla="*/ 3 w 71"/>
                <a:gd name="T15" fmla="*/ 86 h 105"/>
                <a:gd name="T16" fmla="*/ 0 w 71"/>
                <a:gd name="T17" fmla="*/ 75 h 105"/>
                <a:gd name="T18" fmla="*/ 3 w 71"/>
                <a:gd name="T19" fmla="*/ 60 h 105"/>
                <a:gd name="T20" fmla="*/ 11 w 71"/>
                <a:gd name="T21" fmla="*/ 49 h 105"/>
                <a:gd name="T22" fmla="*/ 18 w 71"/>
                <a:gd name="T23" fmla="*/ 41 h 105"/>
                <a:gd name="T24" fmla="*/ 26 w 71"/>
                <a:gd name="T25" fmla="*/ 37 h 105"/>
                <a:gd name="T26" fmla="*/ 34 w 71"/>
                <a:gd name="T27" fmla="*/ 37 h 105"/>
                <a:gd name="T28" fmla="*/ 41 w 71"/>
                <a:gd name="T29" fmla="*/ 37 h 105"/>
                <a:gd name="T30" fmla="*/ 49 w 71"/>
                <a:gd name="T31" fmla="*/ 41 h 105"/>
                <a:gd name="T32" fmla="*/ 49 w 71"/>
                <a:gd name="T33" fmla="*/ 30 h 105"/>
                <a:gd name="T34" fmla="*/ 49 w 71"/>
                <a:gd name="T35" fmla="*/ 19 h 105"/>
                <a:gd name="T36" fmla="*/ 49 w 71"/>
                <a:gd name="T37" fmla="*/ 15 h 105"/>
                <a:gd name="T38" fmla="*/ 49 w 71"/>
                <a:gd name="T39" fmla="*/ 11 h 105"/>
                <a:gd name="T40" fmla="*/ 45 w 71"/>
                <a:gd name="T41" fmla="*/ 11 h 105"/>
                <a:gd name="T42" fmla="*/ 45 w 71"/>
                <a:gd name="T43" fmla="*/ 7 h 105"/>
                <a:gd name="T44" fmla="*/ 45 w 71"/>
                <a:gd name="T45" fmla="*/ 7 h 105"/>
                <a:gd name="T46" fmla="*/ 41 w 71"/>
                <a:gd name="T47" fmla="*/ 7 h 105"/>
                <a:gd name="T48" fmla="*/ 41 w 71"/>
                <a:gd name="T49" fmla="*/ 11 h 105"/>
                <a:gd name="T50" fmla="*/ 37 w 71"/>
                <a:gd name="T51" fmla="*/ 7 h 105"/>
                <a:gd name="T52" fmla="*/ 56 w 71"/>
                <a:gd name="T53" fmla="*/ 0 h 105"/>
                <a:gd name="T54" fmla="*/ 60 w 71"/>
                <a:gd name="T55" fmla="*/ 0 h 105"/>
                <a:gd name="T56" fmla="*/ 60 w 71"/>
                <a:gd name="T57" fmla="*/ 79 h 105"/>
                <a:gd name="T58" fmla="*/ 60 w 71"/>
                <a:gd name="T59" fmla="*/ 90 h 105"/>
                <a:gd name="T60" fmla="*/ 60 w 71"/>
                <a:gd name="T61" fmla="*/ 94 h 105"/>
                <a:gd name="T62" fmla="*/ 64 w 71"/>
                <a:gd name="T63" fmla="*/ 97 h 105"/>
                <a:gd name="T64" fmla="*/ 64 w 71"/>
                <a:gd name="T65" fmla="*/ 97 h 105"/>
                <a:gd name="T66" fmla="*/ 64 w 71"/>
                <a:gd name="T67" fmla="*/ 97 h 105"/>
                <a:gd name="T68" fmla="*/ 64 w 71"/>
                <a:gd name="T69" fmla="*/ 97 h 105"/>
                <a:gd name="T70" fmla="*/ 67 w 71"/>
                <a:gd name="T71" fmla="*/ 97 h 105"/>
                <a:gd name="T72" fmla="*/ 71 w 71"/>
                <a:gd name="T73" fmla="*/ 97 h 105"/>
                <a:gd name="T74" fmla="*/ 71 w 71"/>
                <a:gd name="T75" fmla="*/ 97 h 105"/>
                <a:gd name="T76" fmla="*/ 52 w 71"/>
                <a:gd name="T77" fmla="*/ 105 h 105"/>
                <a:gd name="T78" fmla="*/ 49 w 71"/>
                <a:gd name="T79" fmla="*/ 105 h 105"/>
                <a:gd name="T80" fmla="*/ 49 w 71"/>
                <a:gd name="T81" fmla="*/ 94 h 105"/>
                <a:gd name="T82" fmla="*/ 49 w 71"/>
                <a:gd name="T83" fmla="*/ 90 h 105"/>
                <a:gd name="T84" fmla="*/ 49 w 71"/>
                <a:gd name="T85" fmla="*/ 60 h 105"/>
                <a:gd name="T86" fmla="*/ 49 w 71"/>
                <a:gd name="T87" fmla="*/ 52 h 105"/>
                <a:gd name="T88" fmla="*/ 45 w 71"/>
                <a:gd name="T89" fmla="*/ 49 h 105"/>
                <a:gd name="T90" fmla="*/ 45 w 71"/>
                <a:gd name="T91" fmla="*/ 45 h 105"/>
                <a:gd name="T92" fmla="*/ 41 w 71"/>
                <a:gd name="T93" fmla="*/ 41 h 105"/>
                <a:gd name="T94" fmla="*/ 37 w 71"/>
                <a:gd name="T95" fmla="*/ 41 h 105"/>
                <a:gd name="T96" fmla="*/ 34 w 71"/>
                <a:gd name="T97" fmla="*/ 41 h 105"/>
                <a:gd name="T98" fmla="*/ 26 w 71"/>
                <a:gd name="T99" fmla="*/ 41 h 105"/>
                <a:gd name="T100" fmla="*/ 22 w 71"/>
                <a:gd name="T101" fmla="*/ 45 h 105"/>
                <a:gd name="T102" fmla="*/ 15 w 71"/>
                <a:gd name="T103" fmla="*/ 56 h 105"/>
                <a:gd name="T104" fmla="*/ 15 w 71"/>
                <a:gd name="T105" fmla="*/ 67 h 105"/>
                <a:gd name="T106" fmla="*/ 15 w 71"/>
                <a:gd name="T107" fmla="*/ 79 h 105"/>
                <a:gd name="T108" fmla="*/ 22 w 71"/>
                <a:gd name="T109" fmla="*/ 90 h 105"/>
                <a:gd name="T110" fmla="*/ 26 w 71"/>
                <a:gd name="T111" fmla="*/ 94 h 105"/>
                <a:gd name="T112" fmla="*/ 34 w 71"/>
                <a:gd name="T113" fmla="*/ 97 h 105"/>
                <a:gd name="T114" fmla="*/ 41 w 71"/>
                <a:gd name="T115" fmla="*/ 94 h 105"/>
                <a:gd name="T116" fmla="*/ 49 w 71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"/>
                <a:gd name="T178" fmla="*/ 0 h 105"/>
                <a:gd name="T179" fmla="*/ 71 w 71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" h="105">
                  <a:moveTo>
                    <a:pt x="49" y="94"/>
                  </a:moveTo>
                  <a:lnTo>
                    <a:pt x="45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18" y="105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11" y="49"/>
                  </a:lnTo>
                  <a:lnTo>
                    <a:pt x="18" y="41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9" y="41"/>
                  </a:lnTo>
                  <a:lnTo>
                    <a:pt x="49" y="3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52" y="105"/>
                  </a:lnTo>
                  <a:lnTo>
                    <a:pt x="49" y="105"/>
                  </a:lnTo>
                  <a:lnTo>
                    <a:pt x="49" y="94"/>
                  </a:lnTo>
                  <a:close/>
                  <a:moveTo>
                    <a:pt x="49" y="90"/>
                  </a:moveTo>
                  <a:lnTo>
                    <a:pt x="49" y="60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5" y="56"/>
                  </a:lnTo>
                  <a:lnTo>
                    <a:pt x="15" y="67"/>
                  </a:lnTo>
                  <a:lnTo>
                    <a:pt x="15" y="79"/>
                  </a:lnTo>
                  <a:lnTo>
                    <a:pt x="22" y="90"/>
                  </a:lnTo>
                  <a:lnTo>
                    <a:pt x="26" y="94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31"/>
            <p:cNvSpPr>
              <a:spLocks/>
            </p:cNvSpPr>
            <p:nvPr/>
          </p:nvSpPr>
          <p:spPr bwMode="auto">
            <a:xfrm>
              <a:off x="1820" y="3514"/>
              <a:ext cx="71" cy="68"/>
            </a:xfrm>
            <a:custGeom>
              <a:avLst/>
              <a:gdLst>
                <a:gd name="T0" fmla="*/ 60 w 71"/>
                <a:gd name="T1" fmla="*/ 0 h 68"/>
                <a:gd name="T2" fmla="*/ 60 w 71"/>
                <a:gd name="T3" fmla="*/ 42 h 68"/>
                <a:gd name="T4" fmla="*/ 60 w 71"/>
                <a:gd name="T5" fmla="*/ 53 h 68"/>
                <a:gd name="T6" fmla="*/ 60 w 71"/>
                <a:gd name="T7" fmla="*/ 57 h 68"/>
                <a:gd name="T8" fmla="*/ 64 w 71"/>
                <a:gd name="T9" fmla="*/ 60 h 68"/>
                <a:gd name="T10" fmla="*/ 64 w 71"/>
                <a:gd name="T11" fmla="*/ 60 h 68"/>
                <a:gd name="T12" fmla="*/ 64 w 71"/>
                <a:gd name="T13" fmla="*/ 60 h 68"/>
                <a:gd name="T14" fmla="*/ 64 w 71"/>
                <a:gd name="T15" fmla="*/ 60 h 68"/>
                <a:gd name="T16" fmla="*/ 67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7 h 68"/>
                <a:gd name="T28" fmla="*/ 41 w 71"/>
                <a:gd name="T29" fmla="*/ 64 h 68"/>
                <a:gd name="T30" fmla="*/ 34 w 71"/>
                <a:gd name="T31" fmla="*/ 68 h 68"/>
                <a:gd name="T32" fmla="*/ 30 w 71"/>
                <a:gd name="T33" fmla="*/ 68 h 68"/>
                <a:gd name="T34" fmla="*/ 26 w 71"/>
                <a:gd name="T35" fmla="*/ 68 h 68"/>
                <a:gd name="T36" fmla="*/ 19 w 71"/>
                <a:gd name="T37" fmla="*/ 68 h 68"/>
                <a:gd name="T38" fmla="*/ 15 w 71"/>
                <a:gd name="T39" fmla="*/ 68 h 68"/>
                <a:gd name="T40" fmla="*/ 11 w 71"/>
                <a:gd name="T41" fmla="*/ 64 h 68"/>
                <a:gd name="T42" fmla="*/ 11 w 71"/>
                <a:gd name="T43" fmla="*/ 57 h 68"/>
                <a:gd name="T44" fmla="*/ 7 w 71"/>
                <a:gd name="T45" fmla="*/ 53 h 68"/>
                <a:gd name="T46" fmla="*/ 7 w 71"/>
                <a:gd name="T47" fmla="*/ 42 h 68"/>
                <a:gd name="T48" fmla="*/ 7 w 71"/>
                <a:gd name="T49" fmla="*/ 12 h 68"/>
                <a:gd name="T50" fmla="*/ 7 w 71"/>
                <a:gd name="T51" fmla="*/ 8 h 68"/>
                <a:gd name="T52" fmla="*/ 7 w 71"/>
                <a:gd name="T53" fmla="*/ 8 h 68"/>
                <a:gd name="T54" fmla="*/ 7 w 71"/>
                <a:gd name="T55" fmla="*/ 4 h 68"/>
                <a:gd name="T56" fmla="*/ 4 w 71"/>
                <a:gd name="T57" fmla="*/ 4 h 68"/>
                <a:gd name="T58" fmla="*/ 4 w 71"/>
                <a:gd name="T59" fmla="*/ 4 h 68"/>
                <a:gd name="T60" fmla="*/ 0 w 71"/>
                <a:gd name="T61" fmla="*/ 0 h 68"/>
                <a:gd name="T62" fmla="*/ 0 w 71"/>
                <a:gd name="T63" fmla="*/ 0 h 68"/>
                <a:gd name="T64" fmla="*/ 19 w 71"/>
                <a:gd name="T65" fmla="*/ 0 h 68"/>
                <a:gd name="T66" fmla="*/ 19 w 71"/>
                <a:gd name="T67" fmla="*/ 45 h 68"/>
                <a:gd name="T68" fmla="*/ 22 w 71"/>
                <a:gd name="T69" fmla="*/ 53 h 68"/>
                <a:gd name="T70" fmla="*/ 22 w 71"/>
                <a:gd name="T71" fmla="*/ 57 h 68"/>
                <a:gd name="T72" fmla="*/ 26 w 71"/>
                <a:gd name="T73" fmla="*/ 60 h 68"/>
                <a:gd name="T74" fmla="*/ 30 w 71"/>
                <a:gd name="T75" fmla="*/ 60 h 68"/>
                <a:gd name="T76" fmla="*/ 34 w 71"/>
                <a:gd name="T77" fmla="*/ 60 h 68"/>
                <a:gd name="T78" fmla="*/ 37 w 71"/>
                <a:gd name="T79" fmla="*/ 57 h 68"/>
                <a:gd name="T80" fmla="*/ 45 w 71"/>
                <a:gd name="T81" fmla="*/ 57 h 68"/>
                <a:gd name="T82" fmla="*/ 49 w 71"/>
                <a:gd name="T83" fmla="*/ 49 h 68"/>
                <a:gd name="T84" fmla="*/ 49 w 71"/>
                <a:gd name="T85" fmla="*/ 12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37 w 71"/>
                <a:gd name="T93" fmla="*/ 0 h 68"/>
                <a:gd name="T94" fmla="*/ 37 w 71"/>
                <a:gd name="T95" fmla="*/ 0 h 68"/>
                <a:gd name="T96" fmla="*/ 60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0" y="0"/>
                  </a:moveTo>
                  <a:lnTo>
                    <a:pt x="60" y="42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7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5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5" y="57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3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32"/>
            <p:cNvSpPr>
              <a:spLocks/>
            </p:cNvSpPr>
            <p:nvPr/>
          </p:nvSpPr>
          <p:spPr bwMode="auto">
            <a:xfrm>
              <a:off x="1895" y="3514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49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4 h 68"/>
                <a:gd name="T18" fmla="*/ 101 w 112"/>
                <a:gd name="T19" fmla="*/ 15 h 68"/>
                <a:gd name="T20" fmla="*/ 101 w 112"/>
                <a:gd name="T21" fmla="*/ 53 h 68"/>
                <a:gd name="T22" fmla="*/ 101 w 112"/>
                <a:gd name="T23" fmla="*/ 60 h 68"/>
                <a:gd name="T24" fmla="*/ 105 w 112"/>
                <a:gd name="T25" fmla="*/ 64 h 68"/>
                <a:gd name="T26" fmla="*/ 112 w 112"/>
                <a:gd name="T27" fmla="*/ 68 h 68"/>
                <a:gd name="T28" fmla="*/ 79 w 112"/>
                <a:gd name="T29" fmla="*/ 68 h 68"/>
                <a:gd name="T30" fmla="*/ 82 w 112"/>
                <a:gd name="T31" fmla="*/ 68 h 68"/>
                <a:gd name="T32" fmla="*/ 86 w 112"/>
                <a:gd name="T33" fmla="*/ 64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2 w 112"/>
                <a:gd name="T41" fmla="*/ 8 h 68"/>
                <a:gd name="T42" fmla="*/ 75 w 112"/>
                <a:gd name="T43" fmla="*/ 8 h 68"/>
                <a:gd name="T44" fmla="*/ 67 w 112"/>
                <a:gd name="T45" fmla="*/ 12 h 68"/>
                <a:gd name="T46" fmla="*/ 60 w 112"/>
                <a:gd name="T47" fmla="*/ 19 h 68"/>
                <a:gd name="T48" fmla="*/ 60 w 112"/>
                <a:gd name="T49" fmla="*/ 53 h 68"/>
                <a:gd name="T50" fmla="*/ 60 w 112"/>
                <a:gd name="T51" fmla="*/ 60 h 68"/>
                <a:gd name="T52" fmla="*/ 64 w 112"/>
                <a:gd name="T53" fmla="*/ 64 h 68"/>
                <a:gd name="T54" fmla="*/ 71 w 112"/>
                <a:gd name="T55" fmla="*/ 68 h 68"/>
                <a:gd name="T56" fmla="*/ 37 w 112"/>
                <a:gd name="T57" fmla="*/ 68 h 68"/>
                <a:gd name="T58" fmla="*/ 45 w 112"/>
                <a:gd name="T59" fmla="*/ 64 h 68"/>
                <a:gd name="T60" fmla="*/ 49 w 112"/>
                <a:gd name="T61" fmla="*/ 64 h 68"/>
                <a:gd name="T62" fmla="*/ 49 w 112"/>
                <a:gd name="T63" fmla="*/ 57 h 68"/>
                <a:gd name="T64" fmla="*/ 49 w 112"/>
                <a:gd name="T65" fmla="*/ 23 h 68"/>
                <a:gd name="T66" fmla="*/ 45 w 112"/>
                <a:gd name="T67" fmla="*/ 12 h 68"/>
                <a:gd name="T68" fmla="*/ 37 w 112"/>
                <a:gd name="T69" fmla="*/ 8 h 68"/>
                <a:gd name="T70" fmla="*/ 30 w 112"/>
                <a:gd name="T71" fmla="*/ 12 h 68"/>
                <a:gd name="T72" fmla="*/ 19 w 112"/>
                <a:gd name="T73" fmla="*/ 19 h 68"/>
                <a:gd name="T74" fmla="*/ 22 w 112"/>
                <a:gd name="T75" fmla="*/ 57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4 w 112"/>
                <a:gd name="T85" fmla="*/ 64 h 68"/>
                <a:gd name="T86" fmla="*/ 7 w 112"/>
                <a:gd name="T87" fmla="*/ 60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8 h 68"/>
                <a:gd name="T94" fmla="*/ 4 w 112"/>
                <a:gd name="T95" fmla="*/ 8 h 68"/>
                <a:gd name="T96" fmla="*/ 0 w 112"/>
                <a:gd name="T97" fmla="*/ 8 h 68"/>
                <a:gd name="T98" fmla="*/ 0 w 112"/>
                <a:gd name="T99" fmla="*/ 8 h 68"/>
                <a:gd name="T100" fmla="*/ 19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19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7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4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1" y="2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2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86" y="12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33"/>
            <p:cNvSpPr>
              <a:spLocks noEditPoints="1"/>
            </p:cNvSpPr>
            <p:nvPr/>
          </p:nvSpPr>
          <p:spPr bwMode="auto">
            <a:xfrm>
              <a:off x="2007" y="3514"/>
              <a:ext cx="72" cy="102"/>
            </a:xfrm>
            <a:custGeom>
              <a:avLst/>
              <a:gdLst>
                <a:gd name="T0" fmla="*/ 23 w 72"/>
                <a:gd name="T1" fmla="*/ 0 h 102"/>
                <a:gd name="T2" fmla="*/ 27 w 72"/>
                <a:gd name="T3" fmla="*/ 15 h 102"/>
                <a:gd name="T4" fmla="*/ 38 w 72"/>
                <a:gd name="T5" fmla="*/ 4 h 102"/>
                <a:gd name="T6" fmla="*/ 49 w 72"/>
                <a:gd name="T7" fmla="*/ 0 h 102"/>
                <a:gd name="T8" fmla="*/ 64 w 72"/>
                <a:gd name="T9" fmla="*/ 8 h 102"/>
                <a:gd name="T10" fmla="*/ 72 w 72"/>
                <a:gd name="T11" fmla="*/ 30 h 102"/>
                <a:gd name="T12" fmla="*/ 68 w 72"/>
                <a:gd name="T13" fmla="*/ 53 h 102"/>
                <a:gd name="T14" fmla="*/ 53 w 72"/>
                <a:gd name="T15" fmla="*/ 68 h 102"/>
                <a:gd name="T16" fmla="*/ 38 w 72"/>
                <a:gd name="T17" fmla="*/ 68 h 102"/>
                <a:gd name="T18" fmla="*/ 30 w 72"/>
                <a:gd name="T19" fmla="*/ 68 h 102"/>
                <a:gd name="T20" fmla="*/ 27 w 72"/>
                <a:gd name="T21" fmla="*/ 87 h 102"/>
                <a:gd name="T22" fmla="*/ 27 w 72"/>
                <a:gd name="T23" fmla="*/ 94 h 102"/>
                <a:gd name="T24" fmla="*/ 30 w 72"/>
                <a:gd name="T25" fmla="*/ 98 h 102"/>
                <a:gd name="T26" fmla="*/ 34 w 72"/>
                <a:gd name="T27" fmla="*/ 98 h 102"/>
                <a:gd name="T28" fmla="*/ 0 w 72"/>
                <a:gd name="T29" fmla="*/ 102 h 102"/>
                <a:gd name="T30" fmla="*/ 4 w 72"/>
                <a:gd name="T31" fmla="*/ 98 h 102"/>
                <a:gd name="T32" fmla="*/ 12 w 72"/>
                <a:gd name="T33" fmla="*/ 98 h 102"/>
                <a:gd name="T34" fmla="*/ 12 w 72"/>
                <a:gd name="T35" fmla="*/ 94 h 102"/>
                <a:gd name="T36" fmla="*/ 12 w 72"/>
                <a:gd name="T37" fmla="*/ 87 h 102"/>
                <a:gd name="T38" fmla="*/ 12 w 72"/>
                <a:gd name="T39" fmla="*/ 15 h 102"/>
                <a:gd name="T40" fmla="*/ 12 w 72"/>
                <a:gd name="T41" fmla="*/ 8 h 102"/>
                <a:gd name="T42" fmla="*/ 12 w 72"/>
                <a:gd name="T43" fmla="*/ 8 h 102"/>
                <a:gd name="T44" fmla="*/ 8 w 72"/>
                <a:gd name="T45" fmla="*/ 8 h 102"/>
                <a:gd name="T46" fmla="*/ 4 w 72"/>
                <a:gd name="T47" fmla="*/ 8 h 102"/>
                <a:gd name="T48" fmla="*/ 27 w 72"/>
                <a:gd name="T49" fmla="*/ 45 h 102"/>
                <a:gd name="T50" fmla="*/ 27 w 72"/>
                <a:gd name="T51" fmla="*/ 53 h 102"/>
                <a:gd name="T52" fmla="*/ 30 w 72"/>
                <a:gd name="T53" fmla="*/ 60 h 102"/>
                <a:gd name="T54" fmla="*/ 42 w 72"/>
                <a:gd name="T55" fmla="*/ 64 h 102"/>
                <a:gd name="T56" fmla="*/ 53 w 72"/>
                <a:gd name="T57" fmla="*/ 60 h 102"/>
                <a:gd name="T58" fmla="*/ 60 w 72"/>
                <a:gd name="T59" fmla="*/ 38 h 102"/>
                <a:gd name="T60" fmla="*/ 53 w 72"/>
                <a:gd name="T61" fmla="*/ 15 h 102"/>
                <a:gd name="T62" fmla="*/ 42 w 72"/>
                <a:gd name="T63" fmla="*/ 12 h 102"/>
                <a:gd name="T64" fmla="*/ 34 w 72"/>
                <a:gd name="T65" fmla="*/ 12 h 102"/>
                <a:gd name="T66" fmla="*/ 27 w 72"/>
                <a:gd name="T67" fmla="*/ 1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7" y="19"/>
                  </a:moveTo>
                  <a:lnTo>
                    <a:pt x="27" y="45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0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34"/>
            <p:cNvSpPr>
              <a:spLocks noEditPoints="1"/>
            </p:cNvSpPr>
            <p:nvPr/>
          </p:nvSpPr>
          <p:spPr bwMode="auto">
            <a:xfrm>
              <a:off x="2090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49 w 56"/>
                <a:gd name="T15" fmla="*/ 49 h 68"/>
                <a:gd name="T16" fmla="*/ 52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5 w 56"/>
                <a:gd name="T23" fmla="*/ 60 h 68"/>
                <a:gd name="T24" fmla="*/ 37 w 56"/>
                <a:gd name="T25" fmla="*/ 68 h 68"/>
                <a:gd name="T26" fmla="*/ 26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0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37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19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7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35"/>
            <p:cNvSpPr>
              <a:spLocks noEditPoints="1"/>
            </p:cNvSpPr>
            <p:nvPr/>
          </p:nvSpPr>
          <p:spPr bwMode="auto">
            <a:xfrm>
              <a:off x="2157" y="3477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2 w 68"/>
                <a:gd name="T3" fmla="*/ 101 h 105"/>
                <a:gd name="T4" fmla="*/ 38 w 68"/>
                <a:gd name="T5" fmla="*/ 105 h 105"/>
                <a:gd name="T6" fmla="*/ 30 w 68"/>
                <a:gd name="T7" fmla="*/ 105 h 105"/>
                <a:gd name="T8" fmla="*/ 27 w 68"/>
                <a:gd name="T9" fmla="*/ 105 h 105"/>
                <a:gd name="T10" fmla="*/ 15 w 68"/>
                <a:gd name="T11" fmla="*/ 105 h 105"/>
                <a:gd name="T12" fmla="*/ 8 w 68"/>
                <a:gd name="T13" fmla="*/ 97 h 105"/>
                <a:gd name="T14" fmla="*/ 0 w 68"/>
                <a:gd name="T15" fmla="*/ 86 h 105"/>
                <a:gd name="T16" fmla="*/ 0 w 68"/>
                <a:gd name="T17" fmla="*/ 75 h 105"/>
                <a:gd name="T18" fmla="*/ 0 w 68"/>
                <a:gd name="T19" fmla="*/ 60 h 105"/>
                <a:gd name="T20" fmla="*/ 8 w 68"/>
                <a:gd name="T21" fmla="*/ 49 h 105"/>
                <a:gd name="T22" fmla="*/ 15 w 68"/>
                <a:gd name="T23" fmla="*/ 41 h 105"/>
                <a:gd name="T24" fmla="*/ 23 w 68"/>
                <a:gd name="T25" fmla="*/ 37 h 105"/>
                <a:gd name="T26" fmla="*/ 30 w 68"/>
                <a:gd name="T27" fmla="*/ 37 h 105"/>
                <a:gd name="T28" fmla="*/ 38 w 68"/>
                <a:gd name="T29" fmla="*/ 37 h 105"/>
                <a:gd name="T30" fmla="*/ 45 w 68"/>
                <a:gd name="T31" fmla="*/ 41 h 105"/>
                <a:gd name="T32" fmla="*/ 45 w 68"/>
                <a:gd name="T33" fmla="*/ 30 h 105"/>
                <a:gd name="T34" fmla="*/ 45 w 68"/>
                <a:gd name="T35" fmla="*/ 19 h 105"/>
                <a:gd name="T36" fmla="*/ 45 w 68"/>
                <a:gd name="T37" fmla="*/ 15 h 105"/>
                <a:gd name="T38" fmla="*/ 45 w 68"/>
                <a:gd name="T39" fmla="*/ 11 h 105"/>
                <a:gd name="T40" fmla="*/ 45 w 68"/>
                <a:gd name="T41" fmla="*/ 11 h 105"/>
                <a:gd name="T42" fmla="*/ 42 w 68"/>
                <a:gd name="T43" fmla="*/ 7 h 105"/>
                <a:gd name="T44" fmla="*/ 42 w 68"/>
                <a:gd name="T45" fmla="*/ 7 h 105"/>
                <a:gd name="T46" fmla="*/ 42 w 68"/>
                <a:gd name="T47" fmla="*/ 7 h 105"/>
                <a:gd name="T48" fmla="*/ 38 w 68"/>
                <a:gd name="T49" fmla="*/ 11 h 105"/>
                <a:gd name="T50" fmla="*/ 38 w 68"/>
                <a:gd name="T51" fmla="*/ 7 h 105"/>
                <a:gd name="T52" fmla="*/ 57 w 68"/>
                <a:gd name="T53" fmla="*/ 0 h 105"/>
                <a:gd name="T54" fmla="*/ 57 w 68"/>
                <a:gd name="T55" fmla="*/ 0 h 105"/>
                <a:gd name="T56" fmla="*/ 57 w 68"/>
                <a:gd name="T57" fmla="*/ 79 h 105"/>
                <a:gd name="T58" fmla="*/ 60 w 68"/>
                <a:gd name="T59" fmla="*/ 90 h 105"/>
                <a:gd name="T60" fmla="*/ 60 w 68"/>
                <a:gd name="T61" fmla="*/ 94 h 105"/>
                <a:gd name="T62" fmla="*/ 60 w 68"/>
                <a:gd name="T63" fmla="*/ 97 h 105"/>
                <a:gd name="T64" fmla="*/ 60 w 68"/>
                <a:gd name="T65" fmla="*/ 97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7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90 h 105"/>
                <a:gd name="T84" fmla="*/ 45 w 68"/>
                <a:gd name="T85" fmla="*/ 60 h 105"/>
                <a:gd name="T86" fmla="*/ 45 w 68"/>
                <a:gd name="T87" fmla="*/ 52 h 105"/>
                <a:gd name="T88" fmla="*/ 42 w 68"/>
                <a:gd name="T89" fmla="*/ 49 h 105"/>
                <a:gd name="T90" fmla="*/ 42 w 68"/>
                <a:gd name="T91" fmla="*/ 45 h 105"/>
                <a:gd name="T92" fmla="*/ 38 w 68"/>
                <a:gd name="T93" fmla="*/ 41 h 105"/>
                <a:gd name="T94" fmla="*/ 34 w 68"/>
                <a:gd name="T95" fmla="*/ 41 h 105"/>
                <a:gd name="T96" fmla="*/ 30 w 68"/>
                <a:gd name="T97" fmla="*/ 41 h 105"/>
                <a:gd name="T98" fmla="*/ 23 w 68"/>
                <a:gd name="T99" fmla="*/ 41 h 105"/>
                <a:gd name="T100" fmla="*/ 19 w 68"/>
                <a:gd name="T101" fmla="*/ 45 h 105"/>
                <a:gd name="T102" fmla="*/ 12 w 68"/>
                <a:gd name="T103" fmla="*/ 56 h 105"/>
                <a:gd name="T104" fmla="*/ 12 w 68"/>
                <a:gd name="T105" fmla="*/ 67 h 105"/>
                <a:gd name="T106" fmla="*/ 12 w 68"/>
                <a:gd name="T107" fmla="*/ 79 h 105"/>
                <a:gd name="T108" fmla="*/ 19 w 68"/>
                <a:gd name="T109" fmla="*/ 90 h 105"/>
                <a:gd name="T110" fmla="*/ 27 w 68"/>
                <a:gd name="T111" fmla="*/ 94 h 105"/>
                <a:gd name="T112" fmla="*/ 34 w 68"/>
                <a:gd name="T113" fmla="*/ 97 h 105"/>
                <a:gd name="T114" fmla="*/ 38 w 68"/>
                <a:gd name="T115" fmla="*/ 94 h 105"/>
                <a:gd name="T116" fmla="*/ 45 w 68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2" y="101"/>
                  </a:lnTo>
                  <a:lnTo>
                    <a:pt x="38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15" y="105"/>
                  </a:lnTo>
                  <a:lnTo>
                    <a:pt x="8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8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57" y="0"/>
                  </a:lnTo>
                  <a:lnTo>
                    <a:pt x="57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90"/>
                  </a:moveTo>
                  <a:lnTo>
                    <a:pt x="45" y="60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12" y="67"/>
                  </a:lnTo>
                  <a:lnTo>
                    <a:pt x="12" y="79"/>
                  </a:lnTo>
                  <a:lnTo>
                    <a:pt x="19" y="90"/>
                  </a:lnTo>
                  <a:lnTo>
                    <a:pt x="27" y="94"/>
                  </a:lnTo>
                  <a:lnTo>
                    <a:pt x="34" y="97"/>
                  </a:lnTo>
                  <a:lnTo>
                    <a:pt x="38" y="94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36"/>
            <p:cNvSpPr>
              <a:spLocks/>
            </p:cNvSpPr>
            <p:nvPr/>
          </p:nvSpPr>
          <p:spPr bwMode="auto">
            <a:xfrm>
              <a:off x="2728" y="3514"/>
              <a:ext cx="48" cy="68"/>
            </a:xfrm>
            <a:custGeom>
              <a:avLst/>
              <a:gdLst>
                <a:gd name="T0" fmla="*/ 41 w 48"/>
                <a:gd name="T1" fmla="*/ 0 h 68"/>
                <a:gd name="T2" fmla="*/ 41 w 48"/>
                <a:gd name="T3" fmla="*/ 23 h 68"/>
                <a:gd name="T4" fmla="*/ 41 w 48"/>
                <a:gd name="T5" fmla="*/ 23 h 68"/>
                <a:gd name="T6" fmla="*/ 37 w 48"/>
                <a:gd name="T7" fmla="*/ 12 h 68"/>
                <a:gd name="T8" fmla="*/ 33 w 48"/>
                <a:gd name="T9" fmla="*/ 8 h 68"/>
                <a:gd name="T10" fmla="*/ 30 w 48"/>
                <a:gd name="T11" fmla="*/ 4 h 68"/>
                <a:gd name="T12" fmla="*/ 22 w 48"/>
                <a:gd name="T13" fmla="*/ 4 h 68"/>
                <a:gd name="T14" fmla="*/ 18 w 48"/>
                <a:gd name="T15" fmla="*/ 4 h 68"/>
                <a:gd name="T16" fmla="*/ 15 w 48"/>
                <a:gd name="T17" fmla="*/ 8 h 68"/>
                <a:gd name="T18" fmla="*/ 11 w 48"/>
                <a:gd name="T19" fmla="*/ 8 h 68"/>
                <a:gd name="T20" fmla="*/ 11 w 48"/>
                <a:gd name="T21" fmla="*/ 12 h 68"/>
                <a:gd name="T22" fmla="*/ 11 w 48"/>
                <a:gd name="T23" fmla="*/ 15 h 68"/>
                <a:gd name="T24" fmla="*/ 11 w 48"/>
                <a:gd name="T25" fmla="*/ 19 h 68"/>
                <a:gd name="T26" fmla="*/ 15 w 48"/>
                <a:gd name="T27" fmla="*/ 23 h 68"/>
                <a:gd name="T28" fmla="*/ 22 w 48"/>
                <a:gd name="T29" fmla="*/ 27 h 68"/>
                <a:gd name="T30" fmla="*/ 33 w 48"/>
                <a:gd name="T31" fmla="*/ 30 h 68"/>
                <a:gd name="T32" fmla="*/ 41 w 48"/>
                <a:gd name="T33" fmla="*/ 34 h 68"/>
                <a:gd name="T34" fmla="*/ 45 w 48"/>
                <a:gd name="T35" fmla="*/ 42 h 68"/>
                <a:gd name="T36" fmla="*/ 48 w 48"/>
                <a:gd name="T37" fmla="*/ 49 h 68"/>
                <a:gd name="T38" fmla="*/ 45 w 48"/>
                <a:gd name="T39" fmla="*/ 57 h 68"/>
                <a:gd name="T40" fmla="*/ 41 w 48"/>
                <a:gd name="T41" fmla="*/ 64 h 68"/>
                <a:gd name="T42" fmla="*/ 33 w 48"/>
                <a:gd name="T43" fmla="*/ 68 h 68"/>
                <a:gd name="T44" fmla="*/ 22 w 48"/>
                <a:gd name="T45" fmla="*/ 68 h 68"/>
                <a:gd name="T46" fmla="*/ 18 w 48"/>
                <a:gd name="T47" fmla="*/ 68 h 68"/>
                <a:gd name="T48" fmla="*/ 11 w 48"/>
                <a:gd name="T49" fmla="*/ 68 h 68"/>
                <a:gd name="T50" fmla="*/ 7 w 48"/>
                <a:gd name="T51" fmla="*/ 68 h 68"/>
                <a:gd name="T52" fmla="*/ 7 w 48"/>
                <a:gd name="T53" fmla="*/ 68 h 68"/>
                <a:gd name="T54" fmla="*/ 3 w 48"/>
                <a:gd name="T55" fmla="*/ 68 h 68"/>
                <a:gd name="T56" fmla="*/ 3 w 48"/>
                <a:gd name="T57" fmla="*/ 68 h 68"/>
                <a:gd name="T58" fmla="*/ 0 w 48"/>
                <a:gd name="T59" fmla="*/ 68 h 68"/>
                <a:gd name="T60" fmla="*/ 0 w 48"/>
                <a:gd name="T61" fmla="*/ 45 h 68"/>
                <a:gd name="T62" fmla="*/ 3 w 48"/>
                <a:gd name="T63" fmla="*/ 45 h 68"/>
                <a:gd name="T64" fmla="*/ 7 w 48"/>
                <a:gd name="T65" fmla="*/ 53 h 68"/>
                <a:gd name="T66" fmla="*/ 11 w 48"/>
                <a:gd name="T67" fmla="*/ 60 h 68"/>
                <a:gd name="T68" fmla="*/ 18 w 48"/>
                <a:gd name="T69" fmla="*/ 64 h 68"/>
                <a:gd name="T70" fmla="*/ 26 w 48"/>
                <a:gd name="T71" fmla="*/ 64 h 68"/>
                <a:gd name="T72" fmla="*/ 30 w 48"/>
                <a:gd name="T73" fmla="*/ 64 h 68"/>
                <a:gd name="T74" fmla="*/ 33 w 48"/>
                <a:gd name="T75" fmla="*/ 60 h 68"/>
                <a:gd name="T76" fmla="*/ 33 w 48"/>
                <a:gd name="T77" fmla="*/ 60 h 68"/>
                <a:gd name="T78" fmla="*/ 37 w 48"/>
                <a:gd name="T79" fmla="*/ 53 h 68"/>
                <a:gd name="T80" fmla="*/ 33 w 48"/>
                <a:gd name="T81" fmla="*/ 49 h 68"/>
                <a:gd name="T82" fmla="*/ 33 w 48"/>
                <a:gd name="T83" fmla="*/ 45 h 68"/>
                <a:gd name="T84" fmla="*/ 26 w 48"/>
                <a:gd name="T85" fmla="*/ 42 h 68"/>
                <a:gd name="T86" fmla="*/ 18 w 48"/>
                <a:gd name="T87" fmla="*/ 38 h 68"/>
                <a:gd name="T88" fmla="*/ 11 w 48"/>
                <a:gd name="T89" fmla="*/ 34 h 68"/>
                <a:gd name="T90" fmla="*/ 3 w 48"/>
                <a:gd name="T91" fmla="*/ 27 h 68"/>
                <a:gd name="T92" fmla="*/ 3 w 48"/>
                <a:gd name="T93" fmla="*/ 23 h 68"/>
                <a:gd name="T94" fmla="*/ 0 w 48"/>
                <a:gd name="T95" fmla="*/ 19 h 68"/>
                <a:gd name="T96" fmla="*/ 3 w 48"/>
                <a:gd name="T97" fmla="*/ 12 h 68"/>
                <a:gd name="T98" fmla="*/ 7 w 48"/>
                <a:gd name="T99" fmla="*/ 4 h 68"/>
                <a:gd name="T100" fmla="*/ 15 w 48"/>
                <a:gd name="T101" fmla="*/ 0 h 68"/>
                <a:gd name="T102" fmla="*/ 22 w 48"/>
                <a:gd name="T103" fmla="*/ 0 h 68"/>
                <a:gd name="T104" fmla="*/ 26 w 48"/>
                <a:gd name="T105" fmla="*/ 0 h 68"/>
                <a:gd name="T106" fmla="*/ 33 w 48"/>
                <a:gd name="T107" fmla="*/ 0 h 68"/>
                <a:gd name="T108" fmla="*/ 33 w 48"/>
                <a:gd name="T109" fmla="*/ 0 h 68"/>
                <a:gd name="T110" fmla="*/ 37 w 48"/>
                <a:gd name="T111" fmla="*/ 0 h 68"/>
                <a:gd name="T112" fmla="*/ 37 w 48"/>
                <a:gd name="T113" fmla="*/ 0 h 68"/>
                <a:gd name="T114" fmla="*/ 37 w 48"/>
                <a:gd name="T115" fmla="*/ 0 h 68"/>
                <a:gd name="T116" fmla="*/ 41 w 48"/>
                <a:gd name="T117" fmla="*/ 0 h 68"/>
                <a:gd name="T118" fmla="*/ 41 w 48"/>
                <a:gd name="T119" fmla="*/ 0 h 68"/>
                <a:gd name="T120" fmla="*/ 41 w 48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"/>
                <a:gd name="T184" fmla="*/ 0 h 68"/>
                <a:gd name="T185" fmla="*/ 48 w 48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" h="68">
                  <a:moveTo>
                    <a:pt x="41" y="0"/>
                  </a:moveTo>
                  <a:lnTo>
                    <a:pt x="41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3" y="30"/>
                  </a:lnTo>
                  <a:lnTo>
                    <a:pt x="41" y="34"/>
                  </a:lnTo>
                  <a:lnTo>
                    <a:pt x="45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4"/>
                  </a:lnTo>
                  <a:lnTo>
                    <a:pt x="33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1" y="34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37"/>
            <p:cNvSpPr>
              <a:spLocks noEditPoints="1"/>
            </p:cNvSpPr>
            <p:nvPr/>
          </p:nvSpPr>
          <p:spPr bwMode="auto">
            <a:xfrm>
              <a:off x="2784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9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4 w 60"/>
                <a:gd name="T17" fmla="*/ 8 h 68"/>
                <a:gd name="T18" fmla="*/ 26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7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49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38"/>
            <p:cNvSpPr>
              <a:spLocks/>
            </p:cNvSpPr>
            <p:nvPr/>
          </p:nvSpPr>
          <p:spPr bwMode="auto">
            <a:xfrm>
              <a:off x="2851" y="3514"/>
              <a:ext cx="57" cy="68"/>
            </a:xfrm>
            <a:custGeom>
              <a:avLst/>
              <a:gdLst>
                <a:gd name="T0" fmla="*/ 57 w 57"/>
                <a:gd name="T1" fmla="*/ 42 h 68"/>
                <a:gd name="T2" fmla="*/ 53 w 57"/>
                <a:gd name="T3" fmla="*/ 53 h 68"/>
                <a:gd name="T4" fmla="*/ 45 w 57"/>
                <a:gd name="T5" fmla="*/ 64 h 68"/>
                <a:gd name="T6" fmla="*/ 38 w 57"/>
                <a:gd name="T7" fmla="*/ 68 h 68"/>
                <a:gd name="T8" fmla="*/ 27 w 57"/>
                <a:gd name="T9" fmla="*/ 68 h 68"/>
                <a:gd name="T10" fmla="*/ 19 w 57"/>
                <a:gd name="T11" fmla="*/ 68 h 68"/>
                <a:gd name="T12" fmla="*/ 8 w 57"/>
                <a:gd name="T13" fmla="*/ 60 h 68"/>
                <a:gd name="T14" fmla="*/ 4 w 57"/>
                <a:gd name="T15" fmla="*/ 53 h 68"/>
                <a:gd name="T16" fmla="*/ 0 w 57"/>
                <a:gd name="T17" fmla="*/ 45 h 68"/>
                <a:gd name="T18" fmla="*/ 0 w 57"/>
                <a:gd name="T19" fmla="*/ 34 h 68"/>
                <a:gd name="T20" fmla="*/ 0 w 57"/>
                <a:gd name="T21" fmla="*/ 23 h 68"/>
                <a:gd name="T22" fmla="*/ 4 w 57"/>
                <a:gd name="T23" fmla="*/ 15 h 68"/>
                <a:gd name="T24" fmla="*/ 8 w 57"/>
                <a:gd name="T25" fmla="*/ 8 h 68"/>
                <a:gd name="T26" fmla="*/ 19 w 57"/>
                <a:gd name="T27" fmla="*/ 0 h 68"/>
                <a:gd name="T28" fmla="*/ 30 w 57"/>
                <a:gd name="T29" fmla="*/ 0 h 68"/>
                <a:gd name="T30" fmla="*/ 42 w 57"/>
                <a:gd name="T31" fmla="*/ 0 h 68"/>
                <a:gd name="T32" fmla="*/ 45 w 57"/>
                <a:gd name="T33" fmla="*/ 4 h 68"/>
                <a:gd name="T34" fmla="*/ 53 w 57"/>
                <a:gd name="T35" fmla="*/ 8 h 68"/>
                <a:gd name="T36" fmla="*/ 53 w 57"/>
                <a:gd name="T37" fmla="*/ 15 h 68"/>
                <a:gd name="T38" fmla="*/ 53 w 57"/>
                <a:gd name="T39" fmla="*/ 19 h 68"/>
                <a:gd name="T40" fmla="*/ 53 w 57"/>
                <a:gd name="T41" fmla="*/ 19 h 68"/>
                <a:gd name="T42" fmla="*/ 49 w 57"/>
                <a:gd name="T43" fmla="*/ 19 h 68"/>
                <a:gd name="T44" fmla="*/ 45 w 57"/>
                <a:gd name="T45" fmla="*/ 19 h 68"/>
                <a:gd name="T46" fmla="*/ 42 w 57"/>
                <a:gd name="T47" fmla="*/ 19 h 68"/>
                <a:gd name="T48" fmla="*/ 42 w 57"/>
                <a:gd name="T49" fmla="*/ 19 h 68"/>
                <a:gd name="T50" fmla="*/ 42 w 57"/>
                <a:gd name="T51" fmla="*/ 15 h 68"/>
                <a:gd name="T52" fmla="*/ 38 w 57"/>
                <a:gd name="T53" fmla="*/ 12 h 68"/>
                <a:gd name="T54" fmla="*/ 38 w 57"/>
                <a:gd name="T55" fmla="*/ 8 h 68"/>
                <a:gd name="T56" fmla="*/ 38 w 57"/>
                <a:gd name="T57" fmla="*/ 4 h 68"/>
                <a:gd name="T58" fmla="*/ 34 w 57"/>
                <a:gd name="T59" fmla="*/ 4 h 68"/>
                <a:gd name="T60" fmla="*/ 30 w 57"/>
                <a:gd name="T61" fmla="*/ 4 h 68"/>
                <a:gd name="T62" fmla="*/ 23 w 57"/>
                <a:gd name="T63" fmla="*/ 4 h 68"/>
                <a:gd name="T64" fmla="*/ 19 w 57"/>
                <a:gd name="T65" fmla="*/ 8 h 68"/>
                <a:gd name="T66" fmla="*/ 15 w 57"/>
                <a:gd name="T67" fmla="*/ 15 h 68"/>
                <a:gd name="T68" fmla="*/ 12 w 57"/>
                <a:gd name="T69" fmla="*/ 27 h 68"/>
                <a:gd name="T70" fmla="*/ 15 w 57"/>
                <a:gd name="T71" fmla="*/ 38 h 68"/>
                <a:gd name="T72" fmla="*/ 19 w 57"/>
                <a:gd name="T73" fmla="*/ 49 h 68"/>
                <a:gd name="T74" fmla="*/ 27 w 57"/>
                <a:gd name="T75" fmla="*/ 53 h 68"/>
                <a:gd name="T76" fmla="*/ 34 w 57"/>
                <a:gd name="T77" fmla="*/ 57 h 68"/>
                <a:gd name="T78" fmla="*/ 42 w 57"/>
                <a:gd name="T79" fmla="*/ 57 h 68"/>
                <a:gd name="T80" fmla="*/ 45 w 57"/>
                <a:gd name="T81" fmla="*/ 53 h 68"/>
                <a:gd name="T82" fmla="*/ 53 w 57"/>
                <a:gd name="T83" fmla="*/ 49 h 68"/>
                <a:gd name="T84" fmla="*/ 57 w 57"/>
                <a:gd name="T85" fmla="*/ 38 h 68"/>
                <a:gd name="T86" fmla="*/ 57 w 57"/>
                <a:gd name="T87" fmla="*/ 42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68"/>
                <a:gd name="T134" fmla="*/ 57 w 57"/>
                <a:gd name="T135" fmla="*/ 68 h 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68">
                  <a:moveTo>
                    <a:pt x="57" y="42"/>
                  </a:moveTo>
                  <a:lnTo>
                    <a:pt x="53" y="53"/>
                  </a:lnTo>
                  <a:lnTo>
                    <a:pt x="45" y="64"/>
                  </a:lnTo>
                  <a:lnTo>
                    <a:pt x="38" y="68"/>
                  </a:lnTo>
                  <a:lnTo>
                    <a:pt x="27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53" y="8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34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3" y="49"/>
                  </a:lnTo>
                  <a:lnTo>
                    <a:pt x="57" y="38"/>
                  </a:lnTo>
                  <a:lnTo>
                    <a:pt x="5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39"/>
            <p:cNvSpPr>
              <a:spLocks/>
            </p:cNvSpPr>
            <p:nvPr/>
          </p:nvSpPr>
          <p:spPr bwMode="auto">
            <a:xfrm>
              <a:off x="2915" y="3477"/>
              <a:ext cx="75" cy="105"/>
            </a:xfrm>
            <a:custGeom>
              <a:avLst/>
              <a:gdLst>
                <a:gd name="T0" fmla="*/ 23 w 75"/>
                <a:gd name="T1" fmla="*/ 67 h 105"/>
                <a:gd name="T2" fmla="*/ 45 w 75"/>
                <a:gd name="T3" fmla="*/ 49 h 105"/>
                <a:gd name="T4" fmla="*/ 49 w 75"/>
                <a:gd name="T5" fmla="*/ 45 h 105"/>
                <a:gd name="T6" fmla="*/ 45 w 75"/>
                <a:gd name="T7" fmla="*/ 41 h 105"/>
                <a:gd name="T8" fmla="*/ 45 w 75"/>
                <a:gd name="T9" fmla="*/ 41 h 105"/>
                <a:gd name="T10" fmla="*/ 41 w 75"/>
                <a:gd name="T11" fmla="*/ 37 h 105"/>
                <a:gd name="T12" fmla="*/ 71 w 75"/>
                <a:gd name="T13" fmla="*/ 37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6 h 105"/>
                <a:gd name="T20" fmla="*/ 64 w 75"/>
                <a:gd name="T21" fmla="*/ 97 h 105"/>
                <a:gd name="T22" fmla="*/ 68 w 75"/>
                <a:gd name="T23" fmla="*/ 101 h 105"/>
                <a:gd name="T24" fmla="*/ 75 w 75"/>
                <a:gd name="T25" fmla="*/ 101 h 105"/>
                <a:gd name="T26" fmla="*/ 41 w 75"/>
                <a:gd name="T27" fmla="*/ 105 h 105"/>
                <a:gd name="T28" fmla="*/ 45 w 75"/>
                <a:gd name="T29" fmla="*/ 105 h 105"/>
                <a:gd name="T30" fmla="*/ 45 w 75"/>
                <a:gd name="T31" fmla="*/ 101 h 105"/>
                <a:gd name="T32" fmla="*/ 45 w 75"/>
                <a:gd name="T33" fmla="*/ 97 h 105"/>
                <a:gd name="T34" fmla="*/ 23 w 75"/>
                <a:gd name="T35" fmla="*/ 67 h 105"/>
                <a:gd name="T36" fmla="*/ 23 w 75"/>
                <a:gd name="T37" fmla="*/ 94 h 105"/>
                <a:gd name="T38" fmla="*/ 23 w 75"/>
                <a:gd name="T39" fmla="*/ 101 h 105"/>
                <a:gd name="T40" fmla="*/ 26 w 75"/>
                <a:gd name="T41" fmla="*/ 105 h 105"/>
                <a:gd name="T42" fmla="*/ 30 w 75"/>
                <a:gd name="T43" fmla="*/ 105 h 105"/>
                <a:gd name="T44" fmla="*/ 0 w 75"/>
                <a:gd name="T45" fmla="*/ 105 h 105"/>
                <a:gd name="T46" fmla="*/ 8 w 75"/>
                <a:gd name="T47" fmla="*/ 101 h 105"/>
                <a:gd name="T48" fmla="*/ 8 w 75"/>
                <a:gd name="T49" fmla="*/ 97 h 105"/>
                <a:gd name="T50" fmla="*/ 11 w 75"/>
                <a:gd name="T51" fmla="*/ 90 h 105"/>
                <a:gd name="T52" fmla="*/ 8 w 75"/>
                <a:gd name="T53" fmla="*/ 19 h 105"/>
                <a:gd name="T54" fmla="*/ 8 w 75"/>
                <a:gd name="T55" fmla="*/ 11 h 105"/>
                <a:gd name="T56" fmla="*/ 8 w 75"/>
                <a:gd name="T57" fmla="*/ 7 h 105"/>
                <a:gd name="T58" fmla="*/ 4 w 75"/>
                <a:gd name="T59" fmla="*/ 7 h 105"/>
                <a:gd name="T60" fmla="*/ 0 w 75"/>
                <a:gd name="T61" fmla="*/ 7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6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23" y="6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40"/>
            <p:cNvSpPr>
              <a:spLocks/>
            </p:cNvSpPr>
            <p:nvPr/>
          </p:nvSpPr>
          <p:spPr bwMode="auto">
            <a:xfrm>
              <a:off x="2998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7 w 45"/>
                <a:gd name="T5" fmla="*/ 23 h 68"/>
                <a:gd name="T6" fmla="*/ 34 w 45"/>
                <a:gd name="T7" fmla="*/ 12 h 68"/>
                <a:gd name="T8" fmla="*/ 30 w 45"/>
                <a:gd name="T9" fmla="*/ 8 h 68"/>
                <a:gd name="T10" fmla="*/ 26 w 45"/>
                <a:gd name="T11" fmla="*/ 4 h 68"/>
                <a:gd name="T12" fmla="*/ 18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7 w 45"/>
                <a:gd name="T19" fmla="*/ 8 h 68"/>
                <a:gd name="T20" fmla="*/ 7 w 45"/>
                <a:gd name="T21" fmla="*/ 12 h 68"/>
                <a:gd name="T22" fmla="*/ 7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8 w 45"/>
                <a:gd name="T29" fmla="*/ 27 h 68"/>
                <a:gd name="T30" fmla="*/ 30 w 45"/>
                <a:gd name="T31" fmla="*/ 30 h 68"/>
                <a:gd name="T32" fmla="*/ 37 w 45"/>
                <a:gd name="T33" fmla="*/ 34 h 68"/>
                <a:gd name="T34" fmla="*/ 41 w 45"/>
                <a:gd name="T35" fmla="*/ 42 h 68"/>
                <a:gd name="T36" fmla="*/ 45 w 45"/>
                <a:gd name="T37" fmla="*/ 49 h 68"/>
                <a:gd name="T38" fmla="*/ 41 w 45"/>
                <a:gd name="T39" fmla="*/ 57 h 68"/>
                <a:gd name="T40" fmla="*/ 37 w 45"/>
                <a:gd name="T41" fmla="*/ 64 h 68"/>
                <a:gd name="T42" fmla="*/ 30 w 45"/>
                <a:gd name="T43" fmla="*/ 68 h 68"/>
                <a:gd name="T44" fmla="*/ 22 w 45"/>
                <a:gd name="T45" fmla="*/ 68 h 68"/>
                <a:gd name="T46" fmla="*/ 15 w 45"/>
                <a:gd name="T47" fmla="*/ 68 h 68"/>
                <a:gd name="T48" fmla="*/ 7 w 45"/>
                <a:gd name="T49" fmla="*/ 68 h 68"/>
                <a:gd name="T50" fmla="*/ 3 w 45"/>
                <a:gd name="T51" fmla="*/ 68 h 68"/>
                <a:gd name="T52" fmla="*/ 3 w 45"/>
                <a:gd name="T53" fmla="*/ 68 h 68"/>
                <a:gd name="T54" fmla="*/ 0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3 w 45"/>
                <a:gd name="T65" fmla="*/ 53 h 68"/>
                <a:gd name="T66" fmla="*/ 7 w 45"/>
                <a:gd name="T67" fmla="*/ 60 h 68"/>
                <a:gd name="T68" fmla="*/ 15 w 45"/>
                <a:gd name="T69" fmla="*/ 64 h 68"/>
                <a:gd name="T70" fmla="*/ 22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5 w 45"/>
                <a:gd name="T87" fmla="*/ 38 h 68"/>
                <a:gd name="T88" fmla="*/ 7 w 45"/>
                <a:gd name="T89" fmla="*/ 34 h 68"/>
                <a:gd name="T90" fmla="*/ 3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3 w 45"/>
                <a:gd name="T99" fmla="*/ 4 h 68"/>
                <a:gd name="T100" fmla="*/ 11 w 45"/>
                <a:gd name="T101" fmla="*/ 0 h 68"/>
                <a:gd name="T102" fmla="*/ 18 w 45"/>
                <a:gd name="T103" fmla="*/ 0 h 68"/>
                <a:gd name="T104" fmla="*/ 22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4 w 45"/>
                <a:gd name="T111" fmla="*/ 0 h 68"/>
                <a:gd name="T112" fmla="*/ 34 w 45"/>
                <a:gd name="T113" fmla="*/ 0 h 68"/>
                <a:gd name="T114" fmla="*/ 37 w 45"/>
                <a:gd name="T115" fmla="*/ 0 h 68"/>
                <a:gd name="T116" fmla="*/ 37 w 45"/>
                <a:gd name="T117" fmla="*/ 0 h 68"/>
                <a:gd name="T118" fmla="*/ 37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1" y="42"/>
                  </a:lnTo>
                  <a:lnTo>
                    <a:pt x="45" y="49"/>
                  </a:lnTo>
                  <a:lnTo>
                    <a:pt x="41" y="57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5" y="38"/>
                  </a:lnTo>
                  <a:lnTo>
                    <a:pt x="7" y="34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41"/>
            <p:cNvSpPr>
              <a:spLocks noEditPoints="1"/>
            </p:cNvSpPr>
            <p:nvPr/>
          </p:nvSpPr>
          <p:spPr bwMode="auto">
            <a:xfrm>
              <a:off x="3530" y="3477"/>
              <a:ext cx="30" cy="105"/>
            </a:xfrm>
            <a:custGeom>
              <a:avLst/>
              <a:gdLst>
                <a:gd name="T0" fmla="*/ 15 w 30"/>
                <a:gd name="T1" fmla="*/ 0 h 105"/>
                <a:gd name="T2" fmla="*/ 19 w 30"/>
                <a:gd name="T3" fmla="*/ 0 h 105"/>
                <a:gd name="T4" fmla="*/ 23 w 30"/>
                <a:gd name="T5" fmla="*/ 4 h 105"/>
                <a:gd name="T6" fmla="*/ 23 w 30"/>
                <a:gd name="T7" fmla="*/ 4 h 105"/>
                <a:gd name="T8" fmla="*/ 23 w 30"/>
                <a:gd name="T9" fmla="*/ 7 h 105"/>
                <a:gd name="T10" fmla="*/ 23 w 30"/>
                <a:gd name="T11" fmla="*/ 11 h 105"/>
                <a:gd name="T12" fmla="*/ 23 w 30"/>
                <a:gd name="T13" fmla="*/ 15 h 105"/>
                <a:gd name="T14" fmla="*/ 19 w 30"/>
                <a:gd name="T15" fmla="*/ 15 h 105"/>
                <a:gd name="T16" fmla="*/ 15 w 30"/>
                <a:gd name="T17" fmla="*/ 19 h 105"/>
                <a:gd name="T18" fmla="*/ 12 w 30"/>
                <a:gd name="T19" fmla="*/ 15 h 105"/>
                <a:gd name="T20" fmla="*/ 8 w 30"/>
                <a:gd name="T21" fmla="*/ 15 h 105"/>
                <a:gd name="T22" fmla="*/ 8 w 30"/>
                <a:gd name="T23" fmla="*/ 11 h 105"/>
                <a:gd name="T24" fmla="*/ 8 w 30"/>
                <a:gd name="T25" fmla="*/ 7 h 105"/>
                <a:gd name="T26" fmla="*/ 8 w 30"/>
                <a:gd name="T27" fmla="*/ 4 h 105"/>
                <a:gd name="T28" fmla="*/ 8 w 30"/>
                <a:gd name="T29" fmla="*/ 4 h 105"/>
                <a:gd name="T30" fmla="*/ 12 w 30"/>
                <a:gd name="T31" fmla="*/ 0 h 105"/>
                <a:gd name="T32" fmla="*/ 15 w 30"/>
                <a:gd name="T33" fmla="*/ 0 h 105"/>
                <a:gd name="T34" fmla="*/ 23 w 30"/>
                <a:gd name="T35" fmla="*/ 37 h 105"/>
                <a:gd name="T36" fmla="*/ 23 w 30"/>
                <a:gd name="T37" fmla="*/ 90 h 105"/>
                <a:gd name="T38" fmla="*/ 23 w 30"/>
                <a:gd name="T39" fmla="*/ 94 h 105"/>
                <a:gd name="T40" fmla="*/ 23 w 30"/>
                <a:gd name="T41" fmla="*/ 97 h 105"/>
                <a:gd name="T42" fmla="*/ 23 w 30"/>
                <a:gd name="T43" fmla="*/ 101 h 105"/>
                <a:gd name="T44" fmla="*/ 27 w 30"/>
                <a:gd name="T45" fmla="*/ 101 h 105"/>
                <a:gd name="T46" fmla="*/ 27 w 30"/>
                <a:gd name="T47" fmla="*/ 105 h 105"/>
                <a:gd name="T48" fmla="*/ 30 w 30"/>
                <a:gd name="T49" fmla="*/ 105 h 105"/>
                <a:gd name="T50" fmla="*/ 30 w 30"/>
                <a:gd name="T51" fmla="*/ 105 h 105"/>
                <a:gd name="T52" fmla="*/ 0 w 30"/>
                <a:gd name="T53" fmla="*/ 105 h 105"/>
                <a:gd name="T54" fmla="*/ 0 w 30"/>
                <a:gd name="T55" fmla="*/ 105 h 105"/>
                <a:gd name="T56" fmla="*/ 4 w 30"/>
                <a:gd name="T57" fmla="*/ 105 h 105"/>
                <a:gd name="T58" fmla="*/ 8 w 30"/>
                <a:gd name="T59" fmla="*/ 101 h 105"/>
                <a:gd name="T60" fmla="*/ 8 w 30"/>
                <a:gd name="T61" fmla="*/ 101 h 105"/>
                <a:gd name="T62" fmla="*/ 8 w 30"/>
                <a:gd name="T63" fmla="*/ 97 h 105"/>
                <a:gd name="T64" fmla="*/ 12 w 30"/>
                <a:gd name="T65" fmla="*/ 94 h 105"/>
                <a:gd name="T66" fmla="*/ 12 w 30"/>
                <a:gd name="T67" fmla="*/ 90 h 105"/>
                <a:gd name="T68" fmla="*/ 12 w 30"/>
                <a:gd name="T69" fmla="*/ 64 h 105"/>
                <a:gd name="T70" fmla="*/ 12 w 30"/>
                <a:gd name="T71" fmla="*/ 56 h 105"/>
                <a:gd name="T72" fmla="*/ 8 w 30"/>
                <a:gd name="T73" fmla="*/ 49 h 105"/>
                <a:gd name="T74" fmla="*/ 8 w 30"/>
                <a:gd name="T75" fmla="*/ 45 h 105"/>
                <a:gd name="T76" fmla="*/ 8 w 30"/>
                <a:gd name="T77" fmla="*/ 45 h 105"/>
                <a:gd name="T78" fmla="*/ 8 w 30"/>
                <a:gd name="T79" fmla="*/ 45 h 105"/>
                <a:gd name="T80" fmla="*/ 4 w 30"/>
                <a:gd name="T81" fmla="*/ 45 h 105"/>
                <a:gd name="T82" fmla="*/ 4 w 30"/>
                <a:gd name="T83" fmla="*/ 45 h 105"/>
                <a:gd name="T84" fmla="*/ 0 w 30"/>
                <a:gd name="T85" fmla="*/ 45 h 105"/>
                <a:gd name="T86" fmla="*/ 0 w 30"/>
                <a:gd name="T87" fmla="*/ 45 h 105"/>
                <a:gd name="T88" fmla="*/ 19 w 30"/>
                <a:gd name="T89" fmla="*/ 37 h 105"/>
                <a:gd name="T90" fmla="*/ 23 w 30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5"/>
                <a:gd name="T140" fmla="*/ 30 w 30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42"/>
            <p:cNvSpPr>
              <a:spLocks/>
            </p:cNvSpPr>
            <p:nvPr/>
          </p:nvSpPr>
          <p:spPr bwMode="auto">
            <a:xfrm>
              <a:off x="3568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4 w 71"/>
                <a:gd name="T17" fmla="*/ 15 h 68"/>
                <a:gd name="T18" fmla="*/ 64 w 71"/>
                <a:gd name="T19" fmla="*/ 23 h 68"/>
                <a:gd name="T20" fmla="*/ 64 w 71"/>
                <a:gd name="T21" fmla="*/ 53 h 68"/>
                <a:gd name="T22" fmla="*/ 64 w 71"/>
                <a:gd name="T23" fmla="*/ 57 h 68"/>
                <a:gd name="T24" fmla="*/ 64 w 71"/>
                <a:gd name="T25" fmla="*/ 60 h 68"/>
                <a:gd name="T26" fmla="*/ 64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9 w 71"/>
                <a:gd name="T45" fmla="*/ 64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57 h 68"/>
                <a:gd name="T52" fmla="*/ 49 w 71"/>
                <a:gd name="T53" fmla="*/ 53 h 68"/>
                <a:gd name="T54" fmla="*/ 49 w 71"/>
                <a:gd name="T55" fmla="*/ 27 h 68"/>
                <a:gd name="T56" fmla="*/ 49 w 71"/>
                <a:gd name="T57" fmla="*/ 19 h 68"/>
                <a:gd name="T58" fmla="*/ 49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2 w 71"/>
                <a:gd name="T75" fmla="*/ 64 h 68"/>
                <a:gd name="T76" fmla="*/ 26 w 71"/>
                <a:gd name="T77" fmla="*/ 64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7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8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43"/>
            <p:cNvSpPr>
              <a:spLocks/>
            </p:cNvSpPr>
            <p:nvPr/>
          </p:nvSpPr>
          <p:spPr bwMode="auto">
            <a:xfrm>
              <a:off x="3643" y="3492"/>
              <a:ext cx="41" cy="90"/>
            </a:xfrm>
            <a:custGeom>
              <a:avLst/>
              <a:gdLst>
                <a:gd name="T0" fmla="*/ 23 w 41"/>
                <a:gd name="T1" fmla="*/ 0 h 90"/>
                <a:gd name="T2" fmla="*/ 23 w 41"/>
                <a:gd name="T3" fmla="*/ 22 h 90"/>
                <a:gd name="T4" fmla="*/ 38 w 41"/>
                <a:gd name="T5" fmla="*/ 22 h 90"/>
                <a:gd name="T6" fmla="*/ 38 w 41"/>
                <a:gd name="T7" fmla="*/ 26 h 90"/>
                <a:gd name="T8" fmla="*/ 23 w 41"/>
                <a:gd name="T9" fmla="*/ 26 h 90"/>
                <a:gd name="T10" fmla="*/ 23 w 41"/>
                <a:gd name="T11" fmla="*/ 71 h 90"/>
                <a:gd name="T12" fmla="*/ 23 w 41"/>
                <a:gd name="T13" fmla="*/ 75 h 90"/>
                <a:gd name="T14" fmla="*/ 23 w 41"/>
                <a:gd name="T15" fmla="*/ 79 h 90"/>
                <a:gd name="T16" fmla="*/ 26 w 41"/>
                <a:gd name="T17" fmla="*/ 82 h 90"/>
                <a:gd name="T18" fmla="*/ 30 w 41"/>
                <a:gd name="T19" fmla="*/ 82 h 90"/>
                <a:gd name="T20" fmla="*/ 30 w 41"/>
                <a:gd name="T21" fmla="*/ 82 h 90"/>
                <a:gd name="T22" fmla="*/ 34 w 41"/>
                <a:gd name="T23" fmla="*/ 82 h 90"/>
                <a:gd name="T24" fmla="*/ 38 w 41"/>
                <a:gd name="T25" fmla="*/ 79 h 90"/>
                <a:gd name="T26" fmla="*/ 38 w 41"/>
                <a:gd name="T27" fmla="*/ 79 h 90"/>
                <a:gd name="T28" fmla="*/ 41 w 41"/>
                <a:gd name="T29" fmla="*/ 79 h 90"/>
                <a:gd name="T30" fmla="*/ 38 w 41"/>
                <a:gd name="T31" fmla="*/ 82 h 90"/>
                <a:gd name="T32" fmla="*/ 34 w 41"/>
                <a:gd name="T33" fmla="*/ 86 h 90"/>
                <a:gd name="T34" fmla="*/ 30 w 41"/>
                <a:gd name="T35" fmla="*/ 90 h 90"/>
                <a:gd name="T36" fmla="*/ 23 w 41"/>
                <a:gd name="T37" fmla="*/ 90 h 90"/>
                <a:gd name="T38" fmla="*/ 19 w 41"/>
                <a:gd name="T39" fmla="*/ 90 h 90"/>
                <a:gd name="T40" fmla="*/ 15 w 41"/>
                <a:gd name="T41" fmla="*/ 90 h 90"/>
                <a:gd name="T42" fmla="*/ 15 w 41"/>
                <a:gd name="T43" fmla="*/ 86 h 90"/>
                <a:gd name="T44" fmla="*/ 11 w 41"/>
                <a:gd name="T45" fmla="*/ 82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2 h 90"/>
                <a:gd name="T58" fmla="*/ 8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7 h 90"/>
                <a:gd name="T66" fmla="*/ 23 w 41"/>
                <a:gd name="T67" fmla="*/ 0 h 90"/>
                <a:gd name="T68" fmla="*/ 23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3" y="0"/>
                  </a:moveTo>
                  <a:lnTo>
                    <a:pt x="23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23" y="26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44"/>
            <p:cNvSpPr>
              <a:spLocks noEditPoints="1"/>
            </p:cNvSpPr>
            <p:nvPr/>
          </p:nvSpPr>
          <p:spPr bwMode="auto">
            <a:xfrm>
              <a:off x="368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4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9 w 64"/>
                <a:gd name="T41" fmla="*/ 4 h 68"/>
                <a:gd name="T42" fmla="*/ 26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5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45"/>
            <p:cNvSpPr>
              <a:spLocks noEditPoints="1"/>
            </p:cNvSpPr>
            <p:nvPr/>
          </p:nvSpPr>
          <p:spPr bwMode="auto">
            <a:xfrm>
              <a:off x="4258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23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8 w 60"/>
                <a:gd name="T11" fmla="*/ 38 h 68"/>
                <a:gd name="T12" fmla="*/ 23 w 60"/>
                <a:gd name="T13" fmla="*/ 30 h 68"/>
                <a:gd name="T14" fmla="*/ 38 w 60"/>
                <a:gd name="T15" fmla="*/ 23 h 68"/>
                <a:gd name="T16" fmla="*/ 34 w 60"/>
                <a:gd name="T17" fmla="*/ 8 h 68"/>
                <a:gd name="T18" fmla="*/ 27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8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8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53 w 60"/>
                <a:gd name="T45" fmla="*/ 57 h 68"/>
                <a:gd name="T46" fmla="*/ 53 w 60"/>
                <a:gd name="T47" fmla="*/ 60 h 68"/>
                <a:gd name="T48" fmla="*/ 53 w 60"/>
                <a:gd name="T49" fmla="*/ 60 h 68"/>
                <a:gd name="T50" fmla="*/ 57 w 60"/>
                <a:gd name="T51" fmla="*/ 60 h 68"/>
                <a:gd name="T52" fmla="*/ 60 w 60"/>
                <a:gd name="T53" fmla="*/ 57 h 68"/>
                <a:gd name="T54" fmla="*/ 53 w 60"/>
                <a:gd name="T55" fmla="*/ 68 h 68"/>
                <a:gd name="T56" fmla="*/ 42 w 60"/>
                <a:gd name="T57" fmla="*/ 68 h 68"/>
                <a:gd name="T58" fmla="*/ 38 w 60"/>
                <a:gd name="T59" fmla="*/ 64 h 68"/>
                <a:gd name="T60" fmla="*/ 38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8" y="57"/>
                  </a:moveTo>
                  <a:lnTo>
                    <a:pt x="30" y="64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8" y="38"/>
                  </a:lnTo>
                  <a:lnTo>
                    <a:pt x="11" y="34"/>
                  </a:lnTo>
                  <a:lnTo>
                    <a:pt x="23" y="30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8" y="57"/>
                  </a:lnTo>
                  <a:close/>
                  <a:moveTo>
                    <a:pt x="38" y="53"/>
                  </a:moveTo>
                  <a:lnTo>
                    <a:pt x="38" y="30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0" y="57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46"/>
            <p:cNvSpPr>
              <a:spLocks noEditPoints="1"/>
            </p:cNvSpPr>
            <p:nvPr/>
          </p:nvSpPr>
          <p:spPr bwMode="auto">
            <a:xfrm>
              <a:off x="5087" y="347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2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7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27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2 w 68"/>
                <a:gd name="T33" fmla="*/ 97 h 105"/>
                <a:gd name="T34" fmla="*/ 12 w 68"/>
                <a:gd name="T35" fmla="*/ 30 h 105"/>
                <a:gd name="T36" fmla="*/ 8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7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49 w 68"/>
                <a:gd name="T75" fmla="*/ 94 h 105"/>
                <a:gd name="T76" fmla="*/ 57 w 68"/>
                <a:gd name="T77" fmla="*/ 86 h 105"/>
                <a:gd name="T78" fmla="*/ 57 w 68"/>
                <a:gd name="T79" fmla="*/ 75 h 105"/>
                <a:gd name="T80" fmla="*/ 57 w 68"/>
                <a:gd name="T81" fmla="*/ 64 h 105"/>
                <a:gd name="T82" fmla="*/ 49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7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2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2" y="97"/>
                  </a:lnTo>
                  <a:lnTo>
                    <a:pt x="12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7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49" y="94"/>
                  </a:lnTo>
                  <a:lnTo>
                    <a:pt x="57" y="86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7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47"/>
            <p:cNvSpPr>
              <a:spLocks noEditPoints="1"/>
            </p:cNvSpPr>
            <p:nvPr/>
          </p:nvSpPr>
          <p:spPr bwMode="auto">
            <a:xfrm>
              <a:off x="5166" y="347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6 w 34"/>
                <a:gd name="T9" fmla="*/ 7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7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7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8 w 34"/>
                <a:gd name="T59" fmla="*/ 101 h 105"/>
                <a:gd name="T60" fmla="*/ 8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8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0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3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48"/>
            <p:cNvSpPr>
              <a:spLocks/>
            </p:cNvSpPr>
            <p:nvPr/>
          </p:nvSpPr>
          <p:spPr bwMode="auto">
            <a:xfrm>
              <a:off x="5204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52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3 w 71"/>
                <a:gd name="T17" fmla="*/ 15 h 68"/>
                <a:gd name="T18" fmla="*/ 63 w 71"/>
                <a:gd name="T19" fmla="*/ 23 h 68"/>
                <a:gd name="T20" fmla="*/ 63 w 71"/>
                <a:gd name="T21" fmla="*/ 53 h 68"/>
                <a:gd name="T22" fmla="*/ 63 w 71"/>
                <a:gd name="T23" fmla="*/ 57 h 68"/>
                <a:gd name="T24" fmla="*/ 63 w 71"/>
                <a:gd name="T25" fmla="*/ 60 h 68"/>
                <a:gd name="T26" fmla="*/ 63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8 w 71"/>
                <a:gd name="T45" fmla="*/ 64 h 68"/>
                <a:gd name="T46" fmla="*/ 48 w 71"/>
                <a:gd name="T47" fmla="*/ 64 h 68"/>
                <a:gd name="T48" fmla="*/ 52 w 71"/>
                <a:gd name="T49" fmla="*/ 60 h 68"/>
                <a:gd name="T50" fmla="*/ 52 w 71"/>
                <a:gd name="T51" fmla="*/ 57 h 68"/>
                <a:gd name="T52" fmla="*/ 52 w 71"/>
                <a:gd name="T53" fmla="*/ 53 h 68"/>
                <a:gd name="T54" fmla="*/ 52 w 71"/>
                <a:gd name="T55" fmla="*/ 27 h 68"/>
                <a:gd name="T56" fmla="*/ 48 w 71"/>
                <a:gd name="T57" fmla="*/ 19 h 68"/>
                <a:gd name="T58" fmla="*/ 48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6 w 71"/>
                <a:gd name="T75" fmla="*/ 64 h 68"/>
                <a:gd name="T76" fmla="*/ 26 w 71"/>
                <a:gd name="T77" fmla="*/ 64 h 68"/>
                <a:gd name="T78" fmla="*/ 30 w 71"/>
                <a:gd name="T79" fmla="*/ 68 h 68"/>
                <a:gd name="T80" fmla="*/ 33 w 71"/>
                <a:gd name="T81" fmla="*/ 68 h 68"/>
                <a:gd name="T82" fmla="*/ 33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3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11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11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7 w 71"/>
                <a:gd name="T111" fmla="*/ 8 h 68"/>
                <a:gd name="T112" fmla="*/ 3 w 71"/>
                <a:gd name="T113" fmla="*/ 8 h 68"/>
                <a:gd name="T114" fmla="*/ 3 w 71"/>
                <a:gd name="T115" fmla="*/ 8 h 68"/>
                <a:gd name="T116" fmla="*/ 0 w 71"/>
                <a:gd name="T117" fmla="*/ 8 h 68"/>
                <a:gd name="T118" fmla="*/ 18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53"/>
                  </a:lnTo>
                  <a:lnTo>
                    <a:pt x="63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27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149"/>
            <p:cNvSpPr>
              <a:spLocks noChangeArrowheads="1"/>
            </p:cNvSpPr>
            <p:nvPr/>
          </p:nvSpPr>
          <p:spPr bwMode="auto">
            <a:xfrm>
              <a:off x="5500" y="1234"/>
              <a:ext cx="7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150"/>
            <p:cNvSpPr>
              <a:spLocks noChangeArrowheads="1"/>
            </p:cNvSpPr>
            <p:nvPr/>
          </p:nvSpPr>
          <p:spPr bwMode="auto">
            <a:xfrm>
              <a:off x="533" y="3709"/>
              <a:ext cx="4971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51"/>
            <p:cNvSpPr>
              <a:spLocks noChangeShapeType="1"/>
            </p:cNvSpPr>
            <p:nvPr/>
          </p:nvSpPr>
          <p:spPr bwMode="auto">
            <a:xfrm flipH="1">
              <a:off x="1006" y="1492"/>
              <a:ext cx="979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52"/>
            <p:cNvSpPr>
              <a:spLocks noChangeShapeType="1"/>
            </p:cNvSpPr>
            <p:nvPr/>
          </p:nvSpPr>
          <p:spPr bwMode="auto">
            <a:xfrm>
              <a:off x="1985" y="1492"/>
              <a:ext cx="900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53"/>
            <p:cNvSpPr>
              <a:spLocks noChangeShapeType="1"/>
            </p:cNvSpPr>
            <p:nvPr/>
          </p:nvSpPr>
          <p:spPr bwMode="auto">
            <a:xfrm>
              <a:off x="1013" y="1845"/>
              <a:ext cx="1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54"/>
            <p:cNvSpPr>
              <a:spLocks noChangeShapeType="1"/>
            </p:cNvSpPr>
            <p:nvPr/>
          </p:nvSpPr>
          <p:spPr bwMode="auto">
            <a:xfrm>
              <a:off x="1013" y="2205"/>
              <a:ext cx="1" cy="1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55"/>
            <p:cNvSpPr>
              <a:spLocks noChangeShapeType="1"/>
            </p:cNvSpPr>
            <p:nvPr/>
          </p:nvSpPr>
          <p:spPr bwMode="auto">
            <a:xfrm flipH="1">
              <a:off x="1985" y="1849"/>
              <a:ext cx="900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157"/>
            <p:cNvSpPr>
              <a:spLocks noChangeShapeType="1"/>
            </p:cNvSpPr>
            <p:nvPr/>
          </p:nvSpPr>
          <p:spPr bwMode="auto">
            <a:xfrm>
              <a:off x="3643" y="2205"/>
              <a:ext cx="645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158"/>
            <p:cNvSpPr>
              <a:spLocks noChangeShapeType="1"/>
            </p:cNvSpPr>
            <p:nvPr/>
          </p:nvSpPr>
          <p:spPr bwMode="auto">
            <a:xfrm flipH="1">
              <a:off x="2885" y="2205"/>
              <a:ext cx="758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59"/>
            <p:cNvSpPr>
              <a:spLocks noChangeShapeType="1"/>
            </p:cNvSpPr>
            <p:nvPr/>
          </p:nvSpPr>
          <p:spPr bwMode="auto">
            <a:xfrm>
              <a:off x="1989" y="2209"/>
              <a:ext cx="1" cy="12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160"/>
            <p:cNvSpPr>
              <a:spLocks noChangeShapeType="1"/>
            </p:cNvSpPr>
            <p:nvPr/>
          </p:nvSpPr>
          <p:spPr bwMode="auto">
            <a:xfrm>
              <a:off x="2889" y="2562"/>
              <a:ext cx="1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161"/>
            <p:cNvSpPr>
              <a:spLocks noChangeShapeType="1"/>
            </p:cNvSpPr>
            <p:nvPr/>
          </p:nvSpPr>
          <p:spPr bwMode="auto">
            <a:xfrm>
              <a:off x="288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162"/>
            <p:cNvSpPr>
              <a:spLocks noChangeShapeType="1"/>
            </p:cNvSpPr>
            <p:nvPr/>
          </p:nvSpPr>
          <p:spPr bwMode="auto">
            <a:xfrm flipH="1">
              <a:off x="3639" y="2562"/>
              <a:ext cx="649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163"/>
            <p:cNvSpPr>
              <a:spLocks noChangeShapeType="1"/>
            </p:cNvSpPr>
            <p:nvPr/>
          </p:nvSpPr>
          <p:spPr bwMode="auto">
            <a:xfrm>
              <a:off x="4288" y="256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164"/>
            <p:cNvSpPr>
              <a:spLocks noChangeShapeType="1"/>
            </p:cNvSpPr>
            <p:nvPr/>
          </p:nvSpPr>
          <p:spPr bwMode="auto">
            <a:xfrm>
              <a:off x="363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165"/>
            <p:cNvSpPr>
              <a:spLocks noChangeShapeType="1"/>
            </p:cNvSpPr>
            <p:nvPr/>
          </p:nvSpPr>
          <p:spPr bwMode="auto">
            <a:xfrm flipH="1">
              <a:off x="4288" y="292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166"/>
            <p:cNvSpPr>
              <a:spLocks noChangeShapeType="1"/>
            </p:cNvSpPr>
            <p:nvPr/>
          </p:nvSpPr>
          <p:spPr bwMode="auto">
            <a:xfrm>
              <a:off x="4735" y="2922"/>
              <a:ext cx="450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167"/>
            <p:cNvSpPr>
              <a:spLocks noChangeShapeType="1"/>
            </p:cNvSpPr>
            <p:nvPr/>
          </p:nvSpPr>
          <p:spPr bwMode="auto">
            <a:xfrm>
              <a:off x="4285" y="3278"/>
              <a:ext cx="1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168"/>
            <p:cNvSpPr>
              <a:spLocks noChangeShapeType="1"/>
            </p:cNvSpPr>
            <p:nvPr/>
          </p:nvSpPr>
          <p:spPr bwMode="auto">
            <a:xfrm>
              <a:off x="5185" y="3278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56"/>
            <p:cNvSpPr>
              <a:spLocks noChangeShapeType="1"/>
            </p:cNvSpPr>
            <p:nvPr/>
          </p:nvSpPr>
          <p:spPr bwMode="auto">
            <a:xfrm>
              <a:off x="2885" y="1849"/>
              <a:ext cx="758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7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 autoUpdateAnimBg="0"/>
      <p:bldP spid="62771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1F03221-D742-4C39-9979-6C112A6E089B}" type="datetime1">
              <a:rPr lang="en-US" smtClean="0"/>
              <a:t>2/4/2016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A79B6-4A61-4AC0-96AD-EE81F57A657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Subcategorization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Condition particular VP rules </a:t>
            </a:r>
            <a:r>
              <a:rPr lang="en-US" dirty="0" smtClean="0">
                <a:solidFill>
                  <a:schemeClr val="accent2"/>
                </a:solidFill>
              </a:rPr>
              <a:t>only</a:t>
            </a:r>
            <a:r>
              <a:rPr lang="en-US" dirty="0" smtClean="0"/>
              <a:t> on their head… so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 r:  </a:t>
            </a:r>
            <a:r>
              <a:rPr lang="en-US" dirty="0" smtClean="0">
                <a:latin typeface="Comic Sans MS" pitchFamily="66" charset="0"/>
              </a:rPr>
              <a:t>VP(h(VP))-&gt; V(h(VP)) NP(h(NP)) PP(h(PP))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P(</a:t>
            </a:r>
            <a:r>
              <a:rPr lang="en-US" dirty="0" err="1" smtClean="0"/>
              <a:t>r|VP</a:t>
            </a:r>
            <a:r>
              <a:rPr lang="en-US" dirty="0" smtClean="0"/>
              <a:t>, h(VP), h(NP), h(PP))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Becomes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P(r | VP, h(VP)) x  ……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e.g., P(r | VP, dumped)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What’s the count?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How many times was this rule used with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, divided by the number of VPs that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 appears in total</a:t>
            </a:r>
          </a:p>
        </p:txBody>
      </p:sp>
    </p:spTree>
    <p:extLst>
      <p:ext uri="{BB962C8B-B14F-4D97-AF65-F5344CB8AC3E}">
        <p14:creationId xmlns:p14="http://schemas.microsoft.com/office/powerpoint/2010/main" val="6092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ED73FE-5472-4338-BDD6-A322E450AD02}" type="datetime1">
              <a:rPr lang="en-US" smtClean="0"/>
              <a:t>2/4/2016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28FF-722D-418B-8541-2E1BC2E36A1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A</a:t>
            </a:r>
            <a:r>
              <a:rPr lang="en-US" sz="3600" dirty="0" smtClean="0"/>
              <a:t>ffinities between heads</a:t>
            </a:r>
            <a:endParaRPr lang="en-US" sz="3600" dirty="0" smtClean="0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-304800" y="1295400"/>
            <a:ext cx="967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r:  VP -&gt; V NP PP ; P(r|VP, h(VP), h(NP), h(PP))</a:t>
            </a:r>
            <a:r>
              <a:rPr lang="en-US" sz="2400" b="1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Becomes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P(r | VP, h(VP))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P(h(NP) | NP, h(VP))) x P(h(PP) | PP, h(VP)))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0" y="35052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E.g. P(r | VP,dumped)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P(sacks | NP, dumped)) x P(into | PP, dumped))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8093075" cy="1279525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029200" y="3886200"/>
            <a:ext cx="3810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715000" y="4572000"/>
            <a:ext cx="838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938213"/>
              <a:ext cx="7918450" cy="2206625"/>
            </p14:xfrm>
          </p:contentPart>
        </mc:Choice>
        <mc:Fallback xmlns=""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85" y="931734"/>
                <a:ext cx="7933930" cy="222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1900238"/>
              <a:ext cx="2930525" cy="2157412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073" y="1895558"/>
                <a:ext cx="2947806" cy="217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3602038"/>
              <a:ext cx="347663" cy="341312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0117" y="3595917"/>
                <a:ext cx="358820" cy="3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3862388"/>
              <a:ext cx="196850" cy="207962"/>
            </p14:xfrm>
          </p:contentPart>
        </mc:Choice>
        <mc:Fallback xmlns="">
          <p:pic>
            <p:nvPicPr>
              <p:cNvPr id="31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0590" y="3856631"/>
                <a:ext cx="212684" cy="22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3565525"/>
              <a:ext cx="241300" cy="257175"/>
            </p14:xfrm>
          </p:contentPart>
        </mc:Choice>
        <mc:Fallback xmlns="">
          <p:pic>
            <p:nvPicPr>
              <p:cNvPr id="317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4742" y="3560843"/>
                <a:ext cx="253167" cy="2708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9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9" grpId="0" autoUpdateAnimBg="0"/>
      <p:bldP spid="712711" grpId="0" autoUpdateAnimBg="0"/>
      <p:bldP spid="56328" grpId="0" build="p" animBg="1"/>
      <p:bldP spid="563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182D00-7B68-4AAC-8153-B182DB034861}" type="datetime1">
              <a:rPr lang="en-US" smtClean="0"/>
              <a:t>2/4/2016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CFB38-554E-4539-B752-F6A3F10268C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11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32774" name="Group 3"/>
          <p:cNvGrpSpPr>
            <a:grpSpLocks noChangeAspect="1"/>
          </p:cNvGrpSpPr>
          <p:nvPr/>
        </p:nvGrpSpPr>
        <p:grpSpPr bwMode="auto">
          <a:xfrm>
            <a:off x="365125" y="2057400"/>
            <a:ext cx="8504238" cy="3665538"/>
            <a:chOff x="1544" y="1968"/>
            <a:chExt cx="2672" cy="1152"/>
          </a:xfrm>
        </p:grpSpPr>
        <p:sp>
          <p:nvSpPr>
            <p:cNvPr id="327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943" name="Rectangle 159"/>
          <p:cNvSpPr>
            <a:spLocks noChangeArrowheads="1"/>
          </p:cNvSpPr>
          <p:nvPr/>
        </p:nvSpPr>
        <p:spPr bwMode="auto">
          <a:xfrm>
            <a:off x="3200400" y="20574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(VP -&gt; V NP PP | VP, dumped) =.67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0944" name="Rectangle 160"/>
          <p:cNvSpPr>
            <a:spLocks noChangeArrowheads="1"/>
          </p:cNvSpPr>
          <p:nvPr/>
        </p:nvSpPr>
        <p:spPr bwMode="auto">
          <a:xfrm>
            <a:off x="5029200" y="2514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(into | PP, dumped)=.22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932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3113" y="3316288"/>
              <a:ext cx="755650" cy="34925"/>
            </p14:xfrm>
          </p:contentPart>
        </mc:Choice>
        <mc:Fallback xmlns="">
          <p:pic>
            <p:nvPicPr>
              <p:cNvPr id="32932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873" y="3313048"/>
                <a:ext cx="769330" cy="47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933" name="Ink 1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7413" y="2422525"/>
              <a:ext cx="1411287" cy="454025"/>
            </p14:xfrm>
          </p:contentPart>
        </mc:Choice>
        <mc:Fallback xmlns="">
          <p:pic>
            <p:nvPicPr>
              <p:cNvPr id="32933" name="Ink 1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0213" y="2412084"/>
                <a:ext cx="1430368" cy="4763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0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943" grpId="0" autoUpdateAnimBg="0"/>
      <p:bldP spid="6309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D82FF7-47FE-4A6F-9B24-90820D225FEE}" type="datetime1">
              <a:rPr lang="en-US" smtClean="0"/>
              <a:t>2/4/2016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FCB72-1AB4-4579-9046-BCC7F5880BD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(wrong)</a:t>
            </a:r>
          </a:p>
        </p:txBody>
      </p:sp>
      <p:sp>
        <p:nvSpPr>
          <p:cNvPr id="33798" name="AutoShape 3"/>
          <p:cNvSpPr>
            <a:spLocks noChangeAspect="1" noChangeArrowheads="1" noTextEdit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482600" y="1935163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482600" y="1960563"/>
            <a:ext cx="12700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Freeform 7"/>
          <p:cNvSpPr>
            <a:spLocks/>
          </p:cNvSpPr>
          <p:nvPr/>
        </p:nvSpPr>
        <p:spPr bwMode="auto">
          <a:xfrm>
            <a:off x="2355850" y="2114550"/>
            <a:ext cx="106363" cy="169863"/>
          </a:xfrm>
          <a:custGeom>
            <a:avLst/>
            <a:gdLst>
              <a:gd name="T0" fmla="*/ 2147483647 w 64"/>
              <a:gd name="T1" fmla="*/ 2147483647 h 102"/>
              <a:gd name="T2" fmla="*/ 2147483647 w 64"/>
              <a:gd name="T3" fmla="*/ 2147483647 h 102"/>
              <a:gd name="T4" fmla="*/ 2147483647 w 64"/>
              <a:gd name="T5" fmla="*/ 2147483647 h 102"/>
              <a:gd name="T6" fmla="*/ 2147483647 w 64"/>
              <a:gd name="T7" fmla="*/ 2147483647 h 102"/>
              <a:gd name="T8" fmla="*/ 2147483647 w 64"/>
              <a:gd name="T9" fmla="*/ 2147483647 h 102"/>
              <a:gd name="T10" fmla="*/ 2147483647 w 64"/>
              <a:gd name="T11" fmla="*/ 2147483647 h 102"/>
              <a:gd name="T12" fmla="*/ 2147483647 w 64"/>
              <a:gd name="T13" fmla="*/ 2147483647 h 102"/>
              <a:gd name="T14" fmla="*/ 2147483647 w 64"/>
              <a:gd name="T15" fmla="*/ 2147483647 h 102"/>
              <a:gd name="T16" fmla="*/ 2147483647 w 64"/>
              <a:gd name="T17" fmla="*/ 2147483647 h 102"/>
              <a:gd name="T18" fmla="*/ 2147483647 w 64"/>
              <a:gd name="T19" fmla="*/ 2147483647 h 102"/>
              <a:gd name="T20" fmla="*/ 2147483647 w 64"/>
              <a:gd name="T21" fmla="*/ 2147483647 h 102"/>
              <a:gd name="T22" fmla="*/ 2147483647 w 64"/>
              <a:gd name="T23" fmla="*/ 2147483647 h 102"/>
              <a:gd name="T24" fmla="*/ 2147483647 w 64"/>
              <a:gd name="T25" fmla="*/ 2147483647 h 102"/>
              <a:gd name="T26" fmla="*/ 2147483647 w 64"/>
              <a:gd name="T27" fmla="*/ 2147483647 h 102"/>
              <a:gd name="T28" fmla="*/ 2147483647 w 64"/>
              <a:gd name="T29" fmla="*/ 2147483647 h 102"/>
              <a:gd name="T30" fmla="*/ 2147483647 w 64"/>
              <a:gd name="T31" fmla="*/ 2147483647 h 102"/>
              <a:gd name="T32" fmla="*/ 2147483647 w 64"/>
              <a:gd name="T33" fmla="*/ 2147483647 h 102"/>
              <a:gd name="T34" fmla="*/ 2147483647 w 64"/>
              <a:gd name="T35" fmla="*/ 2147483647 h 102"/>
              <a:gd name="T36" fmla="*/ 2147483647 w 64"/>
              <a:gd name="T37" fmla="*/ 2147483647 h 102"/>
              <a:gd name="T38" fmla="*/ 0 w 64"/>
              <a:gd name="T39" fmla="*/ 2147483647 h 102"/>
              <a:gd name="T40" fmla="*/ 2147483647 w 64"/>
              <a:gd name="T41" fmla="*/ 2147483647 h 102"/>
              <a:gd name="T42" fmla="*/ 2147483647 w 64"/>
              <a:gd name="T43" fmla="*/ 2147483647 h 102"/>
              <a:gd name="T44" fmla="*/ 2147483647 w 64"/>
              <a:gd name="T45" fmla="*/ 2147483647 h 102"/>
              <a:gd name="T46" fmla="*/ 2147483647 w 64"/>
              <a:gd name="T47" fmla="*/ 2147483647 h 102"/>
              <a:gd name="T48" fmla="*/ 2147483647 w 64"/>
              <a:gd name="T49" fmla="*/ 2147483647 h 102"/>
              <a:gd name="T50" fmla="*/ 2147483647 w 64"/>
              <a:gd name="T51" fmla="*/ 2147483647 h 102"/>
              <a:gd name="T52" fmla="*/ 2147483647 w 64"/>
              <a:gd name="T53" fmla="*/ 2147483647 h 102"/>
              <a:gd name="T54" fmla="*/ 2147483647 w 64"/>
              <a:gd name="T55" fmla="*/ 2147483647 h 102"/>
              <a:gd name="T56" fmla="*/ 2147483647 w 64"/>
              <a:gd name="T57" fmla="*/ 2147483647 h 102"/>
              <a:gd name="T58" fmla="*/ 2147483647 w 64"/>
              <a:gd name="T59" fmla="*/ 2147483647 h 102"/>
              <a:gd name="T60" fmla="*/ 0 w 64"/>
              <a:gd name="T61" fmla="*/ 2147483647 h 102"/>
              <a:gd name="T62" fmla="*/ 0 w 64"/>
              <a:gd name="T63" fmla="*/ 2147483647 h 102"/>
              <a:gd name="T64" fmla="*/ 2147483647 w 64"/>
              <a:gd name="T65" fmla="*/ 0 h 102"/>
              <a:gd name="T66" fmla="*/ 2147483647 w 64"/>
              <a:gd name="T67" fmla="*/ 0 h 102"/>
              <a:gd name="T68" fmla="*/ 2147483647 w 64"/>
              <a:gd name="T69" fmla="*/ 2147483647 h 102"/>
              <a:gd name="T70" fmla="*/ 2147483647 w 64"/>
              <a:gd name="T71" fmla="*/ 2147483647 h 102"/>
              <a:gd name="T72" fmla="*/ 2147483647 w 64"/>
              <a:gd name="T73" fmla="*/ 2147483647 h 102"/>
              <a:gd name="T74" fmla="*/ 2147483647 w 64"/>
              <a:gd name="T75" fmla="*/ 0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"/>
              <a:gd name="T115" fmla="*/ 0 h 102"/>
              <a:gd name="T116" fmla="*/ 64 w 64"/>
              <a:gd name="T117" fmla="*/ 102 h 1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" h="102">
                <a:moveTo>
                  <a:pt x="60" y="0"/>
                </a:moveTo>
                <a:lnTo>
                  <a:pt x="60" y="34"/>
                </a:lnTo>
                <a:lnTo>
                  <a:pt x="56" y="34"/>
                </a:lnTo>
                <a:lnTo>
                  <a:pt x="56" y="27"/>
                </a:lnTo>
                <a:lnTo>
                  <a:pt x="53" y="19"/>
                </a:lnTo>
                <a:lnTo>
                  <a:pt x="49" y="12"/>
                </a:lnTo>
                <a:lnTo>
                  <a:pt x="41" y="8"/>
                </a:lnTo>
                <a:lnTo>
                  <a:pt x="38" y="4"/>
                </a:lnTo>
                <a:lnTo>
                  <a:pt x="30" y="4"/>
                </a:lnTo>
                <a:lnTo>
                  <a:pt x="23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lnTo>
                  <a:pt x="11" y="23"/>
                </a:lnTo>
                <a:lnTo>
                  <a:pt x="15" y="27"/>
                </a:lnTo>
                <a:lnTo>
                  <a:pt x="19" y="34"/>
                </a:lnTo>
                <a:lnTo>
                  <a:pt x="26" y="38"/>
                </a:lnTo>
                <a:lnTo>
                  <a:pt x="38" y="42"/>
                </a:lnTo>
                <a:lnTo>
                  <a:pt x="49" y="49"/>
                </a:lnTo>
                <a:lnTo>
                  <a:pt x="56" y="57"/>
                </a:lnTo>
                <a:lnTo>
                  <a:pt x="60" y="60"/>
                </a:lnTo>
                <a:lnTo>
                  <a:pt x="64" y="64"/>
                </a:lnTo>
                <a:lnTo>
                  <a:pt x="64" y="68"/>
                </a:lnTo>
                <a:lnTo>
                  <a:pt x="64" y="75"/>
                </a:lnTo>
                <a:lnTo>
                  <a:pt x="64" y="87"/>
                </a:lnTo>
                <a:lnTo>
                  <a:pt x="56" y="94"/>
                </a:lnTo>
                <a:lnTo>
                  <a:pt x="45" y="102"/>
                </a:lnTo>
                <a:lnTo>
                  <a:pt x="34" y="102"/>
                </a:lnTo>
                <a:lnTo>
                  <a:pt x="30" y="102"/>
                </a:lnTo>
                <a:lnTo>
                  <a:pt x="26" y="102"/>
                </a:lnTo>
                <a:lnTo>
                  <a:pt x="23" y="102"/>
                </a:lnTo>
                <a:lnTo>
                  <a:pt x="15" y="98"/>
                </a:lnTo>
                <a:lnTo>
                  <a:pt x="11" y="98"/>
                </a:lnTo>
                <a:lnTo>
                  <a:pt x="8" y="98"/>
                </a:lnTo>
                <a:lnTo>
                  <a:pt x="4" y="98"/>
                </a:lnTo>
                <a:lnTo>
                  <a:pt x="4" y="102"/>
                </a:lnTo>
                <a:lnTo>
                  <a:pt x="0" y="102"/>
                </a:lnTo>
                <a:lnTo>
                  <a:pt x="0" y="68"/>
                </a:lnTo>
                <a:lnTo>
                  <a:pt x="4" y="68"/>
                </a:lnTo>
                <a:lnTo>
                  <a:pt x="4" y="79"/>
                </a:lnTo>
                <a:lnTo>
                  <a:pt x="8" y="87"/>
                </a:lnTo>
                <a:lnTo>
                  <a:pt x="11" y="90"/>
                </a:lnTo>
                <a:lnTo>
                  <a:pt x="19" y="94"/>
                </a:lnTo>
                <a:lnTo>
                  <a:pt x="26" y="98"/>
                </a:lnTo>
                <a:lnTo>
                  <a:pt x="34" y="98"/>
                </a:lnTo>
                <a:lnTo>
                  <a:pt x="41" y="98"/>
                </a:lnTo>
                <a:lnTo>
                  <a:pt x="45" y="94"/>
                </a:lnTo>
                <a:lnTo>
                  <a:pt x="53" y="87"/>
                </a:lnTo>
                <a:lnTo>
                  <a:pt x="53" y="83"/>
                </a:lnTo>
                <a:lnTo>
                  <a:pt x="53" y="79"/>
                </a:lnTo>
                <a:lnTo>
                  <a:pt x="49" y="75"/>
                </a:lnTo>
                <a:lnTo>
                  <a:pt x="49" y="72"/>
                </a:lnTo>
                <a:lnTo>
                  <a:pt x="45" y="68"/>
                </a:lnTo>
                <a:lnTo>
                  <a:pt x="38" y="64"/>
                </a:lnTo>
                <a:lnTo>
                  <a:pt x="30" y="57"/>
                </a:lnTo>
                <a:lnTo>
                  <a:pt x="19" y="53"/>
                </a:lnTo>
                <a:lnTo>
                  <a:pt x="11" y="45"/>
                </a:lnTo>
                <a:lnTo>
                  <a:pt x="4" y="42"/>
                </a:lnTo>
                <a:lnTo>
                  <a:pt x="0" y="38"/>
                </a:lnTo>
                <a:lnTo>
                  <a:pt x="0" y="30"/>
                </a:lnTo>
                <a:lnTo>
                  <a:pt x="0" y="27"/>
                </a:lnTo>
                <a:lnTo>
                  <a:pt x="0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38" y="0"/>
                </a:lnTo>
                <a:lnTo>
                  <a:pt x="45" y="4"/>
                </a:lnTo>
                <a:lnTo>
                  <a:pt x="49" y="4"/>
                </a:lnTo>
                <a:lnTo>
                  <a:pt x="53" y="8"/>
                </a:lnTo>
                <a:lnTo>
                  <a:pt x="53" y="4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8"/>
          <p:cNvSpPr>
            <a:spLocks/>
          </p:cNvSpPr>
          <p:nvPr/>
        </p:nvSpPr>
        <p:spPr bwMode="auto">
          <a:xfrm>
            <a:off x="2487613" y="2109788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3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41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11"/>
                </a:lnTo>
                <a:lnTo>
                  <a:pt x="26" y="18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3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3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Freeform 9"/>
          <p:cNvSpPr>
            <a:spLocks noEditPoints="1"/>
          </p:cNvSpPr>
          <p:nvPr/>
        </p:nvSpPr>
        <p:spPr bwMode="auto">
          <a:xfrm>
            <a:off x="2568575" y="2109788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101"/>
                </a:lnTo>
                <a:lnTo>
                  <a:pt x="37" y="105"/>
                </a:lnTo>
                <a:lnTo>
                  <a:pt x="34" y="105"/>
                </a:lnTo>
                <a:lnTo>
                  <a:pt x="26" y="105"/>
                </a:lnTo>
                <a:lnTo>
                  <a:pt x="15" y="105"/>
                </a:lnTo>
                <a:lnTo>
                  <a:pt x="7" y="97"/>
                </a:lnTo>
                <a:lnTo>
                  <a:pt x="0" y="86"/>
                </a:lnTo>
                <a:lnTo>
                  <a:pt x="0" y="75"/>
                </a:lnTo>
                <a:lnTo>
                  <a:pt x="4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4" y="37"/>
                </a:lnTo>
                <a:lnTo>
                  <a:pt x="41" y="37"/>
                </a:lnTo>
                <a:lnTo>
                  <a:pt x="45" y="41"/>
                </a:lnTo>
                <a:lnTo>
                  <a:pt x="45" y="30"/>
                </a:lnTo>
                <a:lnTo>
                  <a:pt x="45" y="18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4" y="97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90"/>
                </a:moveTo>
                <a:lnTo>
                  <a:pt x="45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4" y="41"/>
                </a:lnTo>
                <a:lnTo>
                  <a:pt x="30" y="41"/>
                </a:lnTo>
                <a:lnTo>
                  <a:pt x="26" y="41"/>
                </a:lnTo>
                <a:lnTo>
                  <a:pt x="19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9" y="90"/>
                </a:lnTo>
                <a:lnTo>
                  <a:pt x="26" y="93"/>
                </a:lnTo>
                <a:lnTo>
                  <a:pt x="34" y="97"/>
                </a:lnTo>
                <a:lnTo>
                  <a:pt x="41" y="93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Freeform 10"/>
          <p:cNvSpPr>
            <a:spLocks/>
          </p:cNvSpPr>
          <p:nvPr/>
        </p:nvSpPr>
        <p:spPr bwMode="auto">
          <a:xfrm>
            <a:off x="2687638" y="2171700"/>
            <a:ext cx="117475" cy="112713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0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4" y="0"/>
                </a:moveTo>
                <a:lnTo>
                  <a:pt x="64" y="41"/>
                </a:lnTo>
                <a:lnTo>
                  <a:pt x="64" y="49"/>
                </a:lnTo>
                <a:lnTo>
                  <a:pt x="64" y="56"/>
                </a:lnTo>
                <a:lnTo>
                  <a:pt x="64" y="60"/>
                </a:lnTo>
                <a:lnTo>
                  <a:pt x="68" y="60"/>
                </a:lnTo>
                <a:lnTo>
                  <a:pt x="71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1" y="64"/>
                </a:lnTo>
                <a:lnTo>
                  <a:pt x="38" y="68"/>
                </a:lnTo>
                <a:lnTo>
                  <a:pt x="34" y="68"/>
                </a:lnTo>
                <a:lnTo>
                  <a:pt x="26" y="68"/>
                </a:lnTo>
                <a:lnTo>
                  <a:pt x="23" y="68"/>
                </a:lnTo>
                <a:lnTo>
                  <a:pt x="19" y="64"/>
                </a:lnTo>
                <a:lnTo>
                  <a:pt x="15" y="60"/>
                </a:lnTo>
                <a:lnTo>
                  <a:pt x="11" y="56"/>
                </a:lnTo>
                <a:lnTo>
                  <a:pt x="11" y="53"/>
                </a:lnTo>
                <a:lnTo>
                  <a:pt x="11" y="41"/>
                </a:lnTo>
                <a:lnTo>
                  <a:pt x="11" y="11"/>
                </a:lnTo>
                <a:lnTo>
                  <a:pt x="11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23" y="0"/>
                </a:lnTo>
                <a:lnTo>
                  <a:pt x="23" y="45"/>
                </a:lnTo>
                <a:lnTo>
                  <a:pt x="23" y="53"/>
                </a:lnTo>
                <a:lnTo>
                  <a:pt x="26" y="56"/>
                </a:lnTo>
                <a:lnTo>
                  <a:pt x="30" y="60"/>
                </a:lnTo>
                <a:lnTo>
                  <a:pt x="34" y="60"/>
                </a:lnTo>
                <a:lnTo>
                  <a:pt x="38" y="60"/>
                </a:lnTo>
                <a:lnTo>
                  <a:pt x="41" y="56"/>
                </a:lnTo>
                <a:lnTo>
                  <a:pt x="45" y="56"/>
                </a:lnTo>
                <a:lnTo>
                  <a:pt x="49" y="49"/>
                </a:lnTo>
                <a:lnTo>
                  <a:pt x="49" y="11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Freeform 11"/>
          <p:cNvSpPr>
            <a:spLocks/>
          </p:cNvSpPr>
          <p:nvPr/>
        </p:nvSpPr>
        <p:spPr bwMode="auto">
          <a:xfrm>
            <a:off x="2811463" y="2171700"/>
            <a:ext cx="187325" cy="112713"/>
          </a:xfrm>
          <a:custGeom>
            <a:avLst/>
            <a:gdLst>
              <a:gd name="T0" fmla="*/ 2147483647 w 113"/>
              <a:gd name="T1" fmla="*/ 2147483647 h 68"/>
              <a:gd name="T2" fmla="*/ 2147483647 w 113"/>
              <a:gd name="T3" fmla="*/ 2147483647 h 68"/>
              <a:gd name="T4" fmla="*/ 2147483647 w 113"/>
              <a:gd name="T5" fmla="*/ 0 h 68"/>
              <a:gd name="T6" fmla="*/ 2147483647 w 113"/>
              <a:gd name="T7" fmla="*/ 0 h 68"/>
              <a:gd name="T8" fmla="*/ 2147483647 w 113"/>
              <a:gd name="T9" fmla="*/ 2147483647 h 68"/>
              <a:gd name="T10" fmla="*/ 2147483647 w 113"/>
              <a:gd name="T11" fmla="*/ 2147483647 h 68"/>
              <a:gd name="T12" fmla="*/ 2147483647 w 113"/>
              <a:gd name="T13" fmla="*/ 0 h 68"/>
              <a:gd name="T14" fmla="*/ 2147483647 w 113"/>
              <a:gd name="T15" fmla="*/ 0 h 68"/>
              <a:gd name="T16" fmla="*/ 2147483647 w 113"/>
              <a:gd name="T17" fmla="*/ 2147483647 h 68"/>
              <a:gd name="T18" fmla="*/ 2147483647 w 113"/>
              <a:gd name="T19" fmla="*/ 2147483647 h 68"/>
              <a:gd name="T20" fmla="*/ 2147483647 w 113"/>
              <a:gd name="T21" fmla="*/ 2147483647 h 68"/>
              <a:gd name="T22" fmla="*/ 2147483647 w 113"/>
              <a:gd name="T23" fmla="*/ 2147483647 h 68"/>
              <a:gd name="T24" fmla="*/ 2147483647 w 113"/>
              <a:gd name="T25" fmla="*/ 2147483647 h 68"/>
              <a:gd name="T26" fmla="*/ 2147483647 w 113"/>
              <a:gd name="T27" fmla="*/ 2147483647 h 68"/>
              <a:gd name="T28" fmla="*/ 2147483647 w 113"/>
              <a:gd name="T29" fmla="*/ 2147483647 h 68"/>
              <a:gd name="T30" fmla="*/ 2147483647 w 113"/>
              <a:gd name="T31" fmla="*/ 2147483647 h 68"/>
              <a:gd name="T32" fmla="*/ 2147483647 w 113"/>
              <a:gd name="T33" fmla="*/ 2147483647 h 68"/>
              <a:gd name="T34" fmla="*/ 2147483647 w 113"/>
              <a:gd name="T35" fmla="*/ 2147483647 h 68"/>
              <a:gd name="T36" fmla="*/ 2147483647 w 113"/>
              <a:gd name="T37" fmla="*/ 2147483647 h 68"/>
              <a:gd name="T38" fmla="*/ 2147483647 w 113"/>
              <a:gd name="T39" fmla="*/ 2147483647 h 68"/>
              <a:gd name="T40" fmla="*/ 2147483647 w 113"/>
              <a:gd name="T41" fmla="*/ 2147483647 h 68"/>
              <a:gd name="T42" fmla="*/ 2147483647 w 113"/>
              <a:gd name="T43" fmla="*/ 2147483647 h 68"/>
              <a:gd name="T44" fmla="*/ 2147483647 w 113"/>
              <a:gd name="T45" fmla="*/ 2147483647 h 68"/>
              <a:gd name="T46" fmla="*/ 2147483647 w 113"/>
              <a:gd name="T47" fmla="*/ 2147483647 h 68"/>
              <a:gd name="T48" fmla="*/ 2147483647 w 113"/>
              <a:gd name="T49" fmla="*/ 2147483647 h 68"/>
              <a:gd name="T50" fmla="*/ 2147483647 w 113"/>
              <a:gd name="T51" fmla="*/ 2147483647 h 68"/>
              <a:gd name="T52" fmla="*/ 2147483647 w 113"/>
              <a:gd name="T53" fmla="*/ 2147483647 h 68"/>
              <a:gd name="T54" fmla="*/ 2147483647 w 113"/>
              <a:gd name="T55" fmla="*/ 2147483647 h 68"/>
              <a:gd name="T56" fmla="*/ 2147483647 w 113"/>
              <a:gd name="T57" fmla="*/ 2147483647 h 68"/>
              <a:gd name="T58" fmla="*/ 2147483647 w 113"/>
              <a:gd name="T59" fmla="*/ 2147483647 h 68"/>
              <a:gd name="T60" fmla="*/ 2147483647 w 113"/>
              <a:gd name="T61" fmla="*/ 2147483647 h 68"/>
              <a:gd name="T62" fmla="*/ 2147483647 w 113"/>
              <a:gd name="T63" fmla="*/ 2147483647 h 68"/>
              <a:gd name="T64" fmla="*/ 2147483647 w 113"/>
              <a:gd name="T65" fmla="*/ 2147483647 h 68"/>
              <a:gd name="T66" fmla="*/ 2147483647 w 113"/>
              <a:gd name="T67" fmla="*/ 2147483647 h 68"/>
              <a:gd name="T68" fmla="*/ 2147483647 w 113"/>
              <a:gd name="T69" fmla="*/ 2147483647 h 68"/>
              <a:gd name="T70" fmla="*/ 2147483647 w 113"/>
              <a:gd name="T71" fmla="*/ 2147483647 h 68"/>
              <a:gd name="T72" fmla="*/ 2147483647 w 113"/>
              <a:gd name="T73" fmla="*/ 2147483647 h 68"/>
              <a:gd name="T74" fmla="*/ 2147483647 w 113"/>
              <a:gd name="T75" fmla="*/ 2147483647 h 68"/>
              <a:gd name="T76" fmla="*/ 2147483647 w 113"/>
              <a:gd name="T77" fmla="*/ 2147483647 h 68"/>
              <a:gd name="T78" fmla="*/ 2147483647 w 113"/>
              <a:gd name="T79" fmla="*/ 2147483647 h 68"/>
              <a:gd name="T80" fmla="*/ 2147483647 w 113"/>
              <a:gd name="T81" fmla="*/ 2147483647 h 68"/>
              <a:gd name="T82" fmla="*/ 0 w 113"/>
              <a:gd name="T83" fmla="*/ 2147483647 h 68"/>
              <a:gd name="T84" fmla="*/ 2147483647 w 113"/>
              <a:gd name="T85" fmla="*/ 2147483647 h 68"/>
              <a:gd name="T86" fmla="*/ 2147483647 w 113"/>
              <a:gd name="T87" fmla="*/ 2147483647 h 68"/>
              <a:gd name="T88" fmla="*/ 2147483647 w 113"/>
              <a:gd name="T89" fmla="*/ 2147483647 h 68"/>
              <a:gd name="T90" fmla="*/ 2147483647 w 113"/>
              <a:gd name="T91" fmla="*/ 2147483647 h 68"/>
              <a:gd name="T92" fmla="*/ 2147483647 w 113"/>
              <a:gd name="T93" fmla="*/ 2147483647 h 68"/>
              <a:gd name="T94" fmla="*/ 2147483647 w 113"/>
              <a:gd name="T95" fmla="*/ 2147483647 h 68"/>
              <a:gd name="T96" fmla="*/ 2147483647 w 113"/>
              <a:gd name="T97" fmla="*/ 2147483647 h 68"/>
              <a:gd name="T98" fmla="*/ 0 w 113"/>
              <a:gd name="T99" fmla="*/ 2147483647 h 68"/>
              <a:gd name="T100" fmla="*/ 2147483647 w 113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"/>
              <a:gd name="T154" fmla="*/ 0 h 68"/>
              <a:gd name="T155" fmla="*/ 113 w 113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" h="68">
                <a:moveTo>
                  <a:pt x="23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8" y="0"/>
                </a:lnTo>
                <a:lnTo>
                  <a:pt x="41" y="0"/>
                </a:lnTo>
                <a:lnTo>
                  <a:pt x="45" y="0"/>
                </a:lnTo>
                <a:lnTo>
                  <a:pt x="53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8" y="8"/>
                </a:lnTo>
                <a:lnTo>
                  <a:pt x="75" y="0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8" y="4"/>
                </a:lnTo>
                <a:lnTo>
                  <a:pt x="101" y="11"/>
                </a:lnTo>
                <a:lnTo>
                  <a:pt x="101" y="15"/>
                </a:lnTo>
                <a:lnTo>
                  <a:pt x="105" y="23"/>
                </a:lnTo>
                <a:lnTo>
                  <a:pt x="105" y="53"/>
                </a:lnTo>
                <a:lnTo>
                  <a:pt x="105" y="56"/>
                </a:lnTo>
                <a:lnTo>
                  <a:pt x="105" y="60"/>
                </a:lnTo>
                <a:lnTo>
                  <a:pt x="105" y="64"/>
                </a:lnTo>
                <a:lnTo>
                  <a:pt x="109" y="64"/>
                </a:lnTo>
                <a:lnTo>
                  <a:pt x="113" y="68"/>
                </a:lnTo>
                <a:lnTo>
                  <a:pt x="83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6"/>
                </a:lnTo>
                <a:lnTo>
                  <a:pt x="90" y="53"/>
                </a:lnTo>
                <a:lnTo>
                  <a:pt x="90" y="23"/>
                </a:lnTo>
                <a:lnTo>
                  <a:pt x="90" y="15"/>
                </a:lnTo>
                <a:lnTo>
                  <a:pt x="90" y="11"/>
                </a:lnTo>
                <a:lnTo>
                  <a:pt x="86" y="8"/>
                </a:lnTo>
                <a:lnTo>
                  <a:pt x="79" y="8"/>
                </a:lnTo>
                <a:lnTo>
                  <a:pt x="75" y="8"/>
                </a:lnTo>
                <a:lnTo>
                  <a:pt x="71" y="11"/>
                </a:lnTo>
                <a:lnTo>
                  <a:pt x="68" y="11"/>
                </a:lnTo>
                <a:lnTo>
                  <a:pt x="64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4" y="64"/>
                </a:lnTo>
                <a:lnTo>
                  <a:pt x="68" y="64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6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9" y="11"/>
                </a:lnTo>
                <a:lnTo>
                  <a:pt x="45" y="8"/>
                </a:lnTo>
                <a:lnTo>
                  <a:pt x="38" y="8"/>
                </a:lnTo>
                <a:lnTo>
                  <a:pt x="34" y="8"/>
                </a:lnTo>
                <a:lnTo>
                  <a:pt x="30" y="11"/>
                </a:lnTo>
                <a:lnTo>
                  <a:pt x="26" y="15"/>
                </a:lnTo>
                <a:lnTo>
                  <a:pt x="23" y="15"/>
                </a:lnTo>
                <a:lnTo>
                  <a:pt x="23" y="53"/>
                </a:lnTo>
                <a:lnTo>
                  <a:pt x="23" y="56"/>
                </a:lnTo>
                <a:lnTo>
                  <a:pt x="23" y="60"/>
                </a:lnTo>
                <a:lnTo>
                  <a:pt x="23" y="64"/>
                </a:lnTo>
                <a:lnTo>
                  <a:pt x="26" y="64"/>
                </a:lnTo>
                <a:lnTo>
                  <a:pt x="30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8" y="60"/>
                </a:lnTo>
                <a:lnTo>
                  <a:pt x="11" y="56"/>
                </a:lnTo>
                <a:lnTo>
                  <a:pt x="11" y="53"/>
                </a:lnTo>
                <a:lnTo>
                  <a:pt x="11" y="26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Freeform 12"/>
          <p:cNvSpPr>
            <a:spLocks noEditPoints="1"/>
          </p:cNvSpPr>
          <p:nvPr/>
        </p:nvSpPr>
        <p:spPr bwMode="auto">
          <a:xfrm>
            <a:off x="2998788" y="2171700"/>
            <a:ext cx="125412" cy="168275"/>
          </a:xfrm>
          <a:custGeom>
            <a:avLst/>
            <a:gdLst>
              <a:gd name="T0" fmla="*/ 2147483647 w 75"/>
              <a:gd name="T1" fmla="*/ 0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0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0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2147483647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101"/>
              <a:gd name="T104" fmla="*/ 75 w 75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101">
                <a:moveTo>
                  <a:pt x="3" y="8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3" y="8"/>
                </a:lnTo>
                <a:lnTo>
                  <a:pt x="37" y="4"/>
                </a:lnTo>
                <a:lnTo>
                  <a:pt x="41" y="0"/>
                </a:lnTo>
                <a:lnTo>
                  <a:pt x="48" y="0"/>
                </a:lnTo>
                <a:lnTo>
                  <a:pt x="56" y="0"/>
                </a:lnTo>
                <a:lnTo>
                  <a:pt x="63" y="8"/>
                </a:lnTo>
                <a:lnTo>
                  <a:pt x="71" y="19"/>
                </a:lnTo>
                <a:lnTo>
                  <a:pt x="75" y="30"/>
                </a:lnTo>
                <a:lnTo>
                  <a:pt x="71" y="41"/>
                </a:lnTo>
                <a:lnTo>
                  <a:pt x="67" y="53"/>
                </a:lnTo>
                <a:lnTo>
                  <a:pt x="63" y="60"/>
                </a:lnTo>
                <a:lnTo>
                  <a:pt x="52" y="68"/>
                </a:lnTo>
                <a:lnTo>
                  <a:pt x="41" y="68"/>
                </a:lnTo>
                <a:lnTo>
                  <a:pt x="37" y="68"/>
                </a:lnTo>
                <a:lnTo>
                  <a:pt x="33" y="68"/>
                </a:lnTo>
                <a:lnTo>
                  <a:pt x="30" y="64"/>
                </a:lnTo>
                <a:lnTo>
                  <a:pt x="26" y="64"/>
                </a:lnTo>
                <a:lnTo>
                  <a:pt x="26" y="86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98"/>
                </a:lnTo>
                <a:lnTo>
                  <a:pt x="37" y="101"/>
                </a:lnTo>
                <a:lnTo>
                  <a:pt x="0" y="101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6"/>
                </a:lnTo>
                <a:lnTo>
                  <a:pt x="15" y="19"/>
                </a:lnTo>
                <a:lnTo>
                  <a:pt x="15" y="15"/>
                </a:lnTo>
                <a:lnTo>
                  <a:pt x="15" y="11"/>
                </a:lnTo>
                <a:lnTo>
                  <a:pt x="15" y="8"/>
                </a:lnTo>
                <a:lnTo>
                  <a:pt x="11" y="8"/>
                </a:lnTo>
                <a:lnTo>
                  <a:pt x="7" y="8"/>
                </a:lnTo>
                <a:lnTo>
                  <a:pt x="3" y="8"/>
                </a:lnTo>
                <a:close/>
                <a:moveTo>
                  <a:pt x="26" y="19"/>
                </a:moveTo>
                <a:lnTo>
                  <a:pt x="26" y="45"/>
                </a:lnTo>
                <a:lnTo>
                  <a:pt x="26" y="49"/>
                </a:lnTo>
                <a:lnTo>
                  <a:pt x="26" y="53"/>
                </a:lnTo>
                <a:lnTo>
                  <a:pt x="30" y="56"/>
                </a:lnTo>
                <a:lnTo>
                  <a:pt x="33" y="60"/>
                </a:lnTo>
                <a:lnTo>
                  <a:pt x="37" y="64"/>
                </a:lnTo>
                <a:lnTo>
                  <a:pt x="41" y="64"/>
                </a:lnTo>
                <a:lnTo>
                  <a:pt x="48" y="64"/>
                </a:lnTo>
                <a:lnTo>
                  <a:pt x="56" y="60"/>
                </a:lnTo>
                <a:lnTo>
                  <a:pt x="60" y="49"/>
                </a:lnTo>
                <a:lnTo>
                  <a:pt x="60" y="38"/>
                </a:lnTo>
                <a:lnTo>
                  <a:pt x="60" y="26"/>
                </a:lnTo>
                <a:lnTo>
                  <a:pt x="52" y="15"/>
                </a:lnTo>
                <a:lnTo>
                  <a:pt x="48" y="11"/>
                </a:lnTo>
                <a:lnTo>
                  <a:pt x="41" y="11"/>
                </a:lnTo>
                <a:lnTo>
                  <a:pt x="37" y="11"/>
                </a:lnTo>
                <a:lnTo>
                  <a:pt x="33" y="15"/>
                </a:lnTo>
                <a:lnTo>
                  <a:pt x="26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13"/>
          <p:cNvSpPr>
            <a:spLocks noEditPoints="1"/>
          </p:cNvSpPr>
          <p:nvPr/>
        </p:nvSpPr>
        <p:spPr bwMode="auto">
          <a:xfrm>
            <a:off x="3135313" y="2171700"/>
            <a:ext cx="93662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6"/>
                </a:moveTo>
                <a:lnTo>
                  <a:pt x="15" y="38"/>
                </a:lnTo>
                <a:lnTo>
                  <a:pt x="19" y="49"/>
                </a:lnTo>
                <a:lnTo>
                  <a:pt x="26" y="53"/>
                </a:lnTo>
                <a:lnTo>
                  <a:pt x="38" y="56"/>
                </a:lnTo>
                <a:lnTo>
                  <a:pt x="41" y="56"/>
                </a:lnTo>
                <a:lnTo>
                  <a:pt x="49" y="53"/>
                </a:lnTo>
                <a:lnTo>
                  <a:pt x="53" y="49"/>
                </a:lnTo>
                <a:lnTo>
                  <a:pt x="56" y="41"/>
                </a:lnTo>
                <a:lnTo>
                  <a:pt x="53" y="53"/>
                </a:lnTo>
                <a:lnTo>
                  <a:pt x="49" y="60"/>
                </a:lnTo>
                <a:lnTo>
                  <a:pt x="41" y="68"/>
                </a:lnTo>
                <a:lnTo>
                  <a:pt x="30" y="68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41" y="11"/>
                </a:lnTo>
                <a:lnTo>
                  <a:pt x="38" y="8"/>
                </a:lnTo>
                <a:lnTo>
                  <a:pt x="34" y="4"/>
                </a:lnTo>
                <a:lnTo>
                  <a:pt x="30" y="4"/>
                </a:lnTo>
                <a:lnTo>
                  <a:pt x="26" y="4"/>
                </a:lnTo>
                <a:lnTo>
                  <a:pt x="23" y="4"/>
                </a:lnTo>
                <a:lnTo>
                  <a:pt x="19" y="8"/>
                </a:lnTo>
                <a:lnTo>
                  <a:pt x="15" y="1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4"/>
          <p:cNvSpPr>
            <a:spLocks noEditPoints="1"/>
          </p:cNvSpPr>
          <p:nvPr/>
        </p:nvSpPr>
        <p:spPr bwMode="auto">
          <a:xfrm>
            <a:off x="3248025" y="2109788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8" y="93"/>
                </a:moveTo>
                <a:lnTo>
                  <a:pt x="41" y="101"/>
                </a:lnTo>
                <a:lnTo>
                  <a:pt x="37" y="105"/>
                </a:lnTo>
                <a:lnTo>
                  <a:pt x="33" y="105"/>
                </a:lnTo>
                <a:lnTo>
                  <a:pt x="26" y="105"/>
                </a:lnTo>
                <a:lnTo>
                  <a:pt x="18" y="105"/>
                </a:lnTo>
                <a:lnTo>
                  <a:pt x="7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3" y="37"/>
                </a:lnTo>
                <a:lnTo>
                  <a:pt x="41" y="37"/>
                </a:lnTo>
                <a:lnTo>
                  <a:pt x="48" y="41"/>
                </a:lnTo>
                <a:lnTo>
                  <a:pt x="48" y="30"/>
                </a:lnTo>
                <a:lnTo>
                  <a:pt x="48" y="18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7" y="97"/>
                </a:lnTo>
                <a:lnTo>
                  <a:pt x="48" y="105"/>
                </a:lnTo>
                <a:lnTo>
                  <a:pt x="48" y="93"/>
                </a:lnTo>
                <a:close/>
                <a:moveTo>
                  <a:pt x="48" y="90"/>
                </a:moveTo>
                <a:lnTo>
                  <a:pt x="48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3" y="41"/>
                </a:lnTo>
                <a:lnTo>
                  <a:pt x="30" y="41"/>
                </a:lnTo>
                <a:lnTo>
                  <a:pt x="26" y="41"/>
                </a:lnTo>
                <a:lnTo>
                  <a:pt x="18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8" y="90"/>
                </a:lnTo>
                <a:lnTo>
                  <a:pt x="26" y="93"/>
                </a:lnTo>
                <a:lnTo>
                  <a:pt x="33" y="97"/>
                </a:lnTo>
                <a:lnTo>
                  <a:pt x="41" y="93"/>
                </a:lnTo>
                <a:lnTo>
                  <a:pt x="48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15"/>
          <p:cNvSpPr>
            <a:spLocks/>
          </p:cNvSpPr>
          <p:nvPr/>
        </p:nvSpPr>
        <p:spPr bwMode="auto">
          <a:xfrm>
            <a:off x="3373438" y="2109788"/>
            <a:ext cx="60325" cy="223837"/>
          </a:xfrm>
          <a:custGeom>
            <a:avLst/>
            <a:gdLst>
              <a:gd name="T0" fmla="*/ 0 w 37"/>
              <a:gd name="T1" fmla="*/ 2147483647 h 135"/>
              <a:gd name="T2" fmla="*/ 0 w 37"/>
              <a:gd name="T3" fmla="*/ 0 h 135"/>
              <a:gd name="T4" fmla="*/ 2147483647 w 37"/>
              <a:gd name="T5" fmla="*/ 2147483647 h 135"/>
              <a:gd name="T6" fmla="*/ 2147483647 w 37"/>
              <a:gd name="T7" fmla="*/ 2147483647 h 135"/>
              <a:gd name="T8" fmla="*/ 2147483647 w 37"/>
              <a:gd name="T9" fmla="*/ 2147483647 h 135"/>
              <a:gd name="T10" fmla="*/ 2147483647 w 37"/>
              <a:gd name="T11" fmla="*/ 2147483647 h 135"/>
              <a:gd name="T12" fmla="*/ 2147483647 w 37"/>
              <a:gd name="T13" fmla="*/ 2147483647 h 135"/>
              <a:gd name="T14" fmla="*/ 2147483647 w 37"/>
              <a:gd name="T15" fmla="*/ 2147483647 h 135"/>
              <a:gd name="T16" fmla="*/ 2147483647 w 37"/>
              <a:gd name="T17" fmla="*/ 2147483647 h 135"/>
              <a:gd name="T18" fmla="*/ 2147483647 w 37"/>
              <a:gd name="T19" fmla="*/ 2147483647 h 135"/>
              <a:gd name="T20" fmla="*/ 2147483647 w 37"/>
              <a:gd name="T21" fmla="*/ 2147483647 h 135"/>
              <a:gd name="T22" fmla="*/ 2147483647 w 37"/>
              <a:gd name="T23" fmla="*/ 2147483647 h 135"/>
              <a:gd name="T24" fmla="*/ 2147483647 w 37"/>
              <a:gd name="T25" fmla="*/ 2147483647 h 135"/>
              <a:gd name="T26" fmla="*/ 0 w 37"/>
              <a:gd name="T27" fmla="*/ 2147483647 h 135"/>
              <a:gd name="T28" fmla="*/ 0 w 37"/>
              <a:gd name="T29" fmla="*/ 2147483647 h 135"/>
              <a:gd name="T30" fmla="*/ 2147483647 w 37"/>
              <a:gd name="T31" fmla="*/ 2147483647 h 135"/>
              <a:gd name="T32" fmla="*/ 2147483647 w 37"/>
              <a:gd name="T33" fmla="*/ 2147483647 h 135"/>
              <a:gd name="T34" fmla="*/ 2147483647 w 37"/>
              <a:gd name="T35" fmla="*/ 2147483647 h 135"/>
              <a:gd name="T36" fmla="*/ 2147483647 w 37"/>
              <a:gd name="T37" fmla="*/ 2147483647 h 135"/>
              <a:gd name="T38" fmla="*/ 2147483647 w 37"/>
              <a:gd name="T39" fmla="*/ 2147483647 h 135"/>
              <a:gd name="T40" fmla="*/ 2147483647 w 37"/>
              <a:gd name="T41" fmla="*/ 2147483647 h 135"/>
              <a:gd name="T42" fmla="*/ 2147483647 w 37"/>
              <a:gd name="T43" fmla="*/ 2147483647 h 135"/>
              <a:gd name="T44" fmla="*/ 2147483647 w 37"/>
              <a:gd name="T45" fmla="*/ 2147483647 h 135"/>
              <a:gd name="T46" fmla="*/ 2147483647 w 37"/>
              <a:gd name="T47" fmla="*/ 2147483647 h 135"/>
              <a:gd name="T48" fmla="*/ 2147483647 w 37"/>
              <a:gd name="T49" fmla="*/ 2147483647 h 135"/>
              <a:gd name="T50" fmla="*/ 2147483647 w 37"/>
              <a:gd name="T51" fmla="*/ 2147483647 h 135"/>
              <a:gd name="T52" fmla="*/ 2147483647 w 37"/>
              <a:gd name="T53" fmla="*/ 2147483647 h 135"/>
              <a:gd name="T54" fmla="*/ 2147483647 w 37"/>
              <a:gd name="T55" fmla="*/ 2147483647 h 135"/>
              <a:gd name="T56" fmla="*/ 0 w 37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"/>
              <a:gd name="T88" fmla="*/ 0 h 135"/>
              <a:gd name="T89" fmla="*/ 37 w 37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8" y="15"/>
                </a:lnTo>
                <a:lnTo>
                  <a:pt x="26" y="26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7"/>
                </a:lnTo>
                <a:lnTo>
                  <a:pt x="26" y="108"/>
                </a:lnTo>
                <a:lnTo>
                  <a:pt x="18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7" y="127"/>
                </a:lnTo>
                <a:lnTo>
                  <a:pt x="15" y="120"/>
                </a:lnTo>
                <a:lnTo>
                  <a:pt x="18" y="108"/>
                </a:lnTo>
                <a:lnTo>
                  <a:pt x="22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2" y="41"/>
                </a:lnTo>
                <a:lnTo>
                  <a:pt x="22" y="33"/>
                </a:lnTo>
                <a:lnTo>
                  <a:pt x="18" y="26"/>
                </a:lnTo>
                <a:lnTo>
                  <a:pt x="15" y="22"/>
                </a:lnTo>
                <a:lnTo>
                  <a:pt x="11" y="15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16"/>
          <p:cNvSpPr>
            <a:spLocks/>
          </p:cNvSpPr>
          <p:nvPr/>
        </p:nvSpPr>
        <p:spPr bwMode="auto">
          <a:xfrm>
            <a:off x="625475" y="2713038"/>
            <a:ext cx="180975" cy="169862"/>
          </a:xfrm>
          <a:custGeom>
            <a:avLst/>
            <a:gdLst>
              <a:gd name="T0" fmla="*/ 0 w 109"/>
              <a:gd name="T1" fmla="*/ 0 h 102"/>
              <a:gd name="T2" fmla="*/ 2147483647 w 109"/>
              <a:gd name="T3" fmla="*/ 0 h 102"/>
              <a:gd name="T4" fmla="*/ 2147483647 w 109"/>
              <a:gd name="T5" fmla="*/ 2147483647 h 102"/>
              <a:gd name="T6" fmla="*/ 2147483647 w 109"/>
              <a:gd name="T7" fmla="*/ 2147483647 h 102"/>
              <a:gd name="T8" fmla="*/ 2147483647 w 109"/>
              <a:gd name="T9" fmla="*/ 2147483647 h 102"/>
              <a:gd name="T10" fmla="*/ 2147483647 w 109"/>
              <a:gd name="T11" fmla="*/ 2147483647 h 102"/>
              <a:gd name="T12" fmla="*/ 2147483647 w 109"/>
              <a:gd name="T13" fmla="*/ 0 h 102"/>
              <a:gd name="T14" fmla="*/ 2147483647 w 109"/>
              <a:gd name="T15" fmla="*/ 0 h 102"/>
              <a:gd name="T16" fmla="*/ 2147483647 w 109"/>
              <a:gd name="T17" fmla="*/ 0 h 102"/>
              <a:gd name="T18" fmla="*/ 2147483647 w 109"/>
              <a:gd name="T19" fmla="*/ 0 h 102"/>
              <a:gd name="T20" fmla="*/ 2147483647 w 109"/>
              <a:gd name="T21" fmla="*/ 0 h 102"/>
              <a:gd name="T22" fmla="*/ 2147483647 w 109"/>
              <a:gd name="T23" fmla="*/ 0 h 102"/>
              <a:gd name="T24" fmla="*/ 2147483647 w 109"/>
              <a:gd name="T25" fmla="*/ 0 h 102"/>
              <a:gd name="T26" fmla="*/ 2147483647 w 109"/>
              <a:gd name="T27" fmla="*/ 0 h 102"/>
              <a:gd name="T28" fmla="*/ 2147483647 w 109"/>
              <a:gd name="T29" fmla="*/ 2147483647 h 102"/>
              <a:gd name="T30" fmla="*/ 2147483647 w 109"/>
              <a:gd name="T31" fmla="*/ 2147483647 h 102"/>
              <a:gd name="T32" fmla="*/ 2147483647 w 109"/>
              <a:gd name="T33" fmla="*/ 2147483647 h 102"/>
              <a:gd name="T34" fmla="*/ 2147483647 w 109"/>
              <a:gd name="T35" fmla="*/ 2147483647 h 102"/>
              <a:gd name="T36" fmla="*/ 2147483647 w 109"/>
              <a:gd name="T37" fmla="*/ 2147483647 h 102"/>
              <a:gd name="T38" fmla="*/ 2147483647 w 109"/>
              <a:gd name="T39" fmla="*/ 2147483647 h 102"/>
              <a:gd name="T40" fmla="*/ 2147483647 w 109"/>
              <a:gd name="T41" fmla="*/ 2147483647 h 102"/>
              <a:gd name="T42" fmla="*/ 2147483647 w 109"/>
              <a:gd name="T43" fmla="*/ 2147483647 h 102"/>
              <a:gd name="T44" fmla="*/ 2147483647 w 109"/>
              <a:gd name="T45" fmla="*/ 2147483647 h 102"/>
              <a:gd name="T46" fmla="*/ 2147483647 w 109"/>
              <a:gd name="T47" fmla="*/ 2147483647 h 102"/>
              <a:gd name="T48" fmla="*/ 2147483647 w 109"/>
              <a:gd name="T49" fmla="*/ 2147483647 h 102"/>
              <a:gd name="T50" fmla="*/ 2147483647 w 109"/>
              <a:gd name="T51" fmla="*/ 2147483647 h 102"/>
              <a:gd name="T52" fmla="*/ 2147483647 w 109"/>
              <a:gd name="T53" fmla="*/ 2147483647 h 102"/>
              <a:gd name="T54" fmla="*/ 2147483647 w 109"/>
              <a:gd name="T55" fmla="*/ 2147483647 h 102"/>
              <a:gd name="T56" fmla="*/ 2147483647 w 109"/>
              <a:gd name="T57" fmla="*/ 2147483647 h 102"/>
              <a:gd name="T58" fmla="*/ 2147483647 w 109"/>
              <a:gd name="T59" fmla="*/ 2147483647 h 102"/>
              <a:gd name="T60" fmla="*/ 2147483647 w 109"/>
              <a:gd name="T61" fmla="*/ 2147483647 h 102"/>
              <a:gd name="T62" fmla="*/ 2147483647 w 109"/>
              <a:gd name="T63" fmla="*/ 2147483647 h 102"/>
              <a:gd name="T64" fmla="*/ 2147483647 w 109"/>
              <a:gd name="T65" fmla="*/ 2147483647 h 102"/>
              <a:gd name="T66" fmla="*/ 2147483647 w 109"/>
              <a:gd name="T67" fmla="*/ 2147483647 h 102"/>
              <a:gd name="T68" fmla="*/ 2147483647 w 109"/>
              <a:gd name="T69" fmla="*/ 2147483647 h 102"/>
              <a:gd name="T70" fmla="*/ 2147483647 w 109"/>
              <a:gd name="T71" fmla="*/ 2147483647 h 102"/>
              <a:gd name="T72" fmla="*/ 2147483647 w 109"/>
              <a:gd name="T73" fmla="*/ 2147483647 h 102"/>
              <a:gd name="T74" fmla="*/ 2147483647 w 109"/>
              <a:gd name="T75" fmla="*/ 2147483647 h 102"/>
              <a:gd name="T76" fmla="*/ 2147483647 w 109"/>
              <a:gd name="T77" fmla="*/ 2147483647 h 102"/>
              <a:gd name="T78" fmla="*/ 2147483647 w 109"/>
              <a:gd name="T79" fmla="*/ 2147483647 h 102"/>
              <a:gd name="T80" fmla="*/ 0 w 109"/>
              <a:gd name="T81" fmla="*/ 2147483647 h 102"/>
              <a:gd name="T82" fmla="*/ 0 w 109"/>
              <a:gd name="T83" fmla="*/ 0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2"/>
              <a:gd name="T128" fmla="*/ 109 w 109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2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87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2" y="0"/>
                </a:lnTo>
                <a:lnTo>
                  <a:pt x="98" y="4"/>
                </a:lnTo>
                <a:lnTo>
                  <a:pt x="94" y="8"/>
                </a:lnTo>
                <a:lnTo>
                  <a:pt x="94" y="15"/>
                </a:lnTo>
                <a:lnTo>
                  <a:pt x="94" y="102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27" y="94"/>
                </a:lnTo>
                <a:lnTo>
                  <a:pt x="30" y="98"/>
                </a:lnTo>
                <a:lnTo>
                  <a:pt x="38" y="98"/>
                </a:lnTo>
                <a:lnTo>
                  <a:pt x="42" y="98"/>
                </a:lnTo>
                <a:lnTo>
                  <a:pt x="8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17"/>
          <p:cNvSpPr>
            <a:spLocks noEditPoints="1"/>
          </p:cNvSpPr>
          <p:nvPr/>
        </p:nvSpPr>
        <p:spPr bwMode="auto">
          <a:xfrm>
            <a:off x="812800" y="2713038"/>
            <a:ext cx="123825" cy="161925"/>
          </a:xfrm>
          <a:custGeom>
            <a:avLst/>
            <a:gdLst>
              <a:gd name="T0" fmla="*/ 2147483647 w 75"/>
              <a:gd name="T1" fmla="*/ 2147483647 h 98"/>
              <a:gd name="T2" fmla="*/ 2147483647 w 75"/>
              <a:gd name="T3" fmla="*/ 2147483647 h 98"/>
              <a:gd name="T4" fmla="*/ 2147483647 w 75"/>
              <a:gd name="T5" fmla="*/ 2147483647 h 98"/>
              <a:gd name="T6" fmla="*/ 2147483647 w 75"/>
              <a:gd name="T7" fmla="*/ 2147483647 h 98"/>
              <a:gd name="T8" fmla="*/ 2147483647 w 75"/>
              <a:gd name="T9" fmla="*/ 2147483647 h 98"/>
              <a:gd name="T10" fmla="*/ 2147483647 w 75"/>
              <a:gd name="T11" fmla="*/ 2147483647 h 98"/>
              <a:gd name="T12" fmla="*/ 2147483647 w 75"/>
              <a:gd name="T13" fmla="*/ 2147483647 h 98"/>
              <a:gd name="T14" fmla="*/ 2147483647 w 75"/>
              <a:gd name="T15" fmla="*/ 2147483647 h 98"/>
              <a:gd name="T16" fmla="*/ 0 w 75"/>
              <a:gd name="T17" fmla="*/ 2147483647 h 98"/>
              <a:gd name="T18" fmla="*/ 0 w 75"/>
              <a:gd name="T19" fmla="*/ 2147483647 h 98"/>
              <a:gd name="T20" fmla="*/ 2147483647 w 75"/>
              <a:gd name="T21" fmla="*/ 2147483647 h 98"/>
              <a:gd name="T22" fmla="*/ 2147483647 w 75"/>
              <a:gd name="T23" fmla="*/ 2147483647 h 98"/>
              <a:gd name="T24" fmla="*/ 2147483647 w 75"/>
              <a:gd name="T25" fmla="*/ 2147483647 h 98"/>
              <a:gd name="T26" fmla="*/ 2147483647 w 75"/>
              <a:gd name="T27" fmla="*/ 2147483647 h 98"/>
              <a:gd name="T28" fmla="*/ 2147483647 w 75"/>
              <a:gd name="T29" fmla="*/ 2147483647 h 98"/>
              <a:gd name="T30" fmla="*/ 2147483647 w 75"/>
              <a:gd name="T31" fmla="*/ 2147483647 h 98"/>
              <a:gd name="T32" fmla="*/ 2147483647 w 75"/>
              <a:gd name="T33" fmla="*/ 2147483647 h 98"/>
              <a:gd name="T34" fmla="*/ 2147483647 w 75"/>
              <a:gd name="T35" fmla="*/ 2147483647 h 98"/>
              <a:gd name="T36" fmla="*/ 2147483647 w 75"/>
              <a:gd name="T37" fmla="*/ 0 h 98"/>
              <a:gd name="T38" fmla="*/ 2147483647 w 75"/>
              <a:gd name="T39" fmla="*/ 0 h 98"/>
              <a:gd name="T40" fmla="*/ 0 w 75"/>
              <a:gd name="T41" fmla="*/ 0 h 98"/>
              <a:gd name="T42" fmla="*/ 0 w 75"/>
              <a:gd name="T43" fmla="*/ 0 h 98"/>
              <a:gd name="T44" fmla="*/ 2147483647 w 75"/>
              <a:gd name="T45" fmla="*/ 0 h 98"/>
              <a:gd name="T46" fmla="*/ 2147483647 w 75"/>
              <a:gd name="T47" fmla="*/ 0 h 98"/>
              <a:gd name="T48" fmla="*/ 2147483647 w 75"/>
              <a:gd name="T49" fmla="*/ 2147483647 h 98"/>
              <a:gd name="T50" fmla="*/ 2147483647 w 75"/>
              <a:gd name="T51" fmla="*/ 2147483647 h 98"/>
              <a:gd name="T52" fmla="*/ 2147483647 w 75"/>
              <a:gd name="T53" fmla="*/ 2147483647 h 98"/>
              <a:gd name="T54" fmla="*/ 2147483647 w 75"/>
              <a:gd name="T55" fmla="*/ 2147483647 h 98"/>
              <a:gd name="T56" fmla="*/ 2147483647 w 75"/>
              <a:gd name="T57" fmla="*/ 2147483647 h 98"/>
              <a:gd name="T58" fmla="*/ 2147483647 w 75"/>
              <a:gd name="T59" fmla="*/ 2147483647 h 98"/>
              <a:gd name="T60" fmla="*/ 2147483647 w 75"/>
              <a:gd name="T61" fmla="*/ 2147483647 h 98"/>
              <a:gd name="T62" fmla="*/ 2147483647 w 75"/>
              <a:gd name="T63" fmla="*/ 2147483647 h 98"/>
              <a:gd name="T64" fmla="*/ 2147483647 w 75"/>
              <a:gd name="T65" fmla="*/ 2147483647 h 98"/>
              <a:gd name="T66" fmla="*/ 2147483647 w 75"/>
              <a:gd name="T67" fmla="*/ 2147483647 h 98"/>
              <a:gd name="T68" fmla="*/ 2147483647 w 75"/>
              <a:gd name="T69" fmla="*/ 2147483647 h 98"/>
              <a:gd name="T70" fmla="*/ 2147483647 w 75"/>
              <a:gd name="T71" fmla="*/ 2147483647 h 98"/>
              <a:gd name="T72" fmla="*/ 2147483647 w 75"/>
              <a:gd name="T73" fmla="*/ 2147483647 h 98"/>
              <a:gd name="T74" fmla="*/ 2147483647 w 75"/>
              <a:gd name="T75" fmla="*/ 2147483647 h 98"/>
              <a:gd name="T76" fmla="*/ 2147483647 w 75"/>
              <a:gd name="T77" fmla="*/ 2147483647 h 98"/>
              <a:gd name="T78" fmla="*/ 2147483647 w 75"/>
              <a:gd name="T79" fmla="*/ 2147483647 h 98"/>
              <a:gd name="T80" fmla="*/ 2147483647 w 75"/>
              <a:gd name="T81" fmla="*/ 2147483647 h 98"/>
              <a:gd name="T82" fmla="*/ 2147483647 w 75"/>
              <a:gd name="T83" fmla="*/ 2147483647 h 98"/>
              <a:gd name="T84" fmla="*/ 2147483647 w 75"/>
              <a:gd name="T85" fmla="*/ 2147483647 h 98"/>
              <a:gd name="T86" fmla="*/ 2147483647 w 75"/>
              <a:gd name="T87" fmla="*/ 2147483647 h 98"/>
              <a:gd name="T88" fmla="*/ 2147483647 w 75"/>
              <a:gd name="T89" fmla="*/ 2147483647 h 98"/>
              <a:gd name="T90" fmla="*/ 2147483647 w 75"/>
              <a:gd name="T91" fmla="*/ 2147483647 h 98"/>
              <a:gd name="T92" fmla="*/ 2147483647 w 75"/>
              <a:gd name="T93" fmla="*/ 2147483647 h 98"/>
              <a:gd name="T94" fmla="*/ 2147483647 w 75"/>
              <a:gd name="T95" fmla="*/ 2147483647 h 98"/>
              <a:gd name="T96" fmla="*/ 2147483647 w 75"/>
              <a:gd name="T97" fmla="*/ 2147483647 h 98"/>
              <a:gd name="T98" fmla="*/ 2147483647 w 75"/>
              <a:gd name="T99" fmla="*/ 2147483647 h 98"/>
              <a:gd name="T100" fmla="*/ 2147483647 w 75"/>
              <a:gd name="T101" fmla="*/ 2147483647 h 98"/>
              <a:gd name="T102" fmla="*/ 2147483647 w 75"/>
              <a:gd name="T103" fmla="*/ 2147483647 h 98"/>
              <a:gd name="T104" fmla="*/ 2147483647 w 75"/>
              <a:gd name="T105" fmla="*/ 2147483647 h 98"/>
              <a:gd name="T106" fmla="*/ 2147483647 w 75"/>
              <a:gd name="T107" fmla="*/ 2147483647 h 98"/>
              <a:gd name="T108" fmla="*/ 2147483647 w 75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8"/>
              <a:gd name="T167" fmla="*/ 75 w 75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4" y="98"/>
                </a:lnTo>
                <a:lnTo>
                  <a:pt x="37" y="98"/>
                </a:lnTo>
                <a:lnTo>
                  <a:pt x="41" y="98"/>
                </a:lnTo>
                <a:lnTo>
                  <a:pt x="0" y="98"/>
                </a:lnTo>
                <a:lnTo>
                  <a:pt x="4" y="98"/>
                </a:lnTo>
                <a:lnTo>
                  <a:pt x="7" y="98"/>
                </a:lnTo>
                <a:lnTo>
                  <a:pt x="11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56" y="4"/>
                </a:lnTo>
                <a:lnTo>
                  <a:pt x="64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5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2" y="42"/>
                </a:lnTo>
                <a:lnTo>
                  <a:pt x="56" y="38"/>
                </a:lnTo>
                <a:lnTo>
                  <a:pt x="60" y="27"/>
                </a:lnTo>
                <a:lnTo>
                  <a:pt x="60" y="23"/>
                </a:lnTo>
                <a:lnTo>
                  <a:pt x="56" y="15"/>
                </a:lnTo>
                <a:lnTo>
                  <a:pt x="52" y="12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18"/>
          <p:cNvSpPr>
            <a:spLocks/>
          </p:cNvSpPr>
          <p:nvPr/>
        </p:nvSpPr>
        <p:spPr bwMode="auto">
          <a:xfrm>
            <a:off x="955675" y="2708275"/>
            <a:ext cx="68263" cy="223838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0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3" y="120"/>
                </a:lnTo>
                <a:lnTo>
                  <a:pt x="15" y="108"/>
                </a:lnTo>
                <a:lnTo>
                  <a:pt x="8" y="97"/>
                </a:lnTo>
                <a:lnTo>
                  <a:pt x="4" y="82"/>
                </a:lnTo>
                <a:lnTo>
                  <a:pt x="0" y="67"/>
                </a:lnTo>
                <a:lnTo>
                  <a:pt x="4" y="52"/>
                </a:lnTo>
                <a:lnTo>
                  <a:pt x="8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7"/>
                </a:lnTo>
                <a:lnTo>
                  <a:pt x="26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9" y="93"/>
                </a:lnTo>
                <a:lnTo>
                  <a:pt x="19" y="101"/>
                </a:lnTo>
                <a:lnTo>
                  <a:pt x="23" y="108"/>
                </a:lnTo>
                <a:lnTo>
                  <a:pt x="26" y="116"/>
                </a:lnTo>
                <a:lnTo>
                  <a:pt x="30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19"/>
          <p:cNvSpPr>
            <a:spLocks/>
          </p:cNvSpPr>
          <p:nvPr/>
        </p:nvSpPr>
        <p:spPr bwMode="auto">
          <a:xfrm>
            <a:off x="1030288" y="2768600"/>
            <a:ext cx="180975" cy="114300"/>
          </a:xfrm>
          <a:custGeom>
            <a:avLst/>
            <a:gdLst>
              <a:gd name="T0" fmla="*/ 0 w 109"/>
              <a:gd name="T1" fmla="*/ 0 h 68"/>
              <a:gd name="T2" fmla="*/ 2147483647 w 109"/>
              <a:gd name="T3" fmla="*/ 0 h 68"/>
              <a:gd name="T4" fmla="*/ 2147483647 w 109"/>
              <a:gd name="T5" fmla="*/ 0 h 68"/>
              <a:gd name="T6" fmla="*/ 2147483647 w 109"/>
              <a:gd name="T7" fmla="*/ 0 h 68"/>
              <a:gd name="T8" fmla="*/ 2147483647 w 109"/>
              <a:gd name="T9" fmla="*/ 0 h 68"/>
              <a:gd name="T10" fmla="*/ 2147483647 w 109"/>
              <a:gd name="T11" fmla="*/ 2147483647 h 68"/>
              <a:gd name="T12" fmla="*/ 2147483647 w 109"/>
              <a:gd name="T13" fmla="*/ 2147483647 h 68"/>
              <a:gd name="T14" fmla="*/ 2147483647 w 109"/>
              <a:gd name="T15" fmla="*/ 2147483647 h 68"/>
              <a:gd name="T16" fmla="*/ 2147483647 w 109"/>
              <a:gd name="T17" fmla="*/ 2147483647 h 68"/>
              <a:gd name="T18" fmla="*/ 2147483647 w 109"/>
              <a:gd name="T19" fmla="*/ 2147483647 h 68"/>
              <a:gd name="T20" fmla="*/ 2147483647 w 109"/>
              <a:gd name="T21" fmla="*/ 2147483647 h 68"/>
              <a:gd name="T22" fmla="*/ 2147483647 w 109"/>
              <a:gd name="T23" fmla="*/ 2147483647 h 68"/>
              <a:gd name="T24" fmla="*/ 2147483647 w 109"/>
              <a:gd name="T25" fmla="*/ 2147483647 h 68"/>
              <a:gd name="T26" fmla="*/ 2147483647 w 109"/>
              <a:gd name="T27" fmla="*/ 0 h 68"/>
              <a:gd name="T28" fmla="*/ 2147483647 w 109"/>
              <a:gd name="T29" fmla="*/ 0 h 68"/>
              <a:gd name="T30" fmla="*/ 2147483647 w 109"/>
              <a:gd name="T31" fmla="*/ 0 h 68"/>
              <a:gd name="T32" fmla="*/ 2147483647 w 109"/>
              <a:gd name="T33" fmla="*/ 0 h 68"/>
              <a:gd name="T34" fmla="*/ 2147483647 w 109"/>
              <a:gd name="T35" fmla="*/ 0 h 68"/>
              <a:gd name="T36" fmla="*/ 2147483647 w 109"/>
              <a:gd name="T37" fmla="*/ 0 h 68"/>
              <a:gd name="T38" fmla="*/ 2147483647 w 109"/>
              <a:gd name="T39" fmla="*/ 0 h 68"/>
              <a:gd name="T40" fmla="*/ 2147483647 w 109"/>
              <a:gd name="T41" fmla="*/ 2147483647 h 68"/>
              <a:gd name="T42" fmla="*/ 2147483647 w 109"/>
              <a:gd name="T43" fmla="*/ 2147483647 h 68"/>
              <a:gd name="T44" fmla="*/ 2147483647 w 109"/>
              <a:gd name="T45" fmla="*/ 2147483647 h 68"/>
              <a:gd name="T46" fmla="*/ 2147483647 w 109"/>
              <a:gd name="T47" fmla="*/ 2147483647 h 68"/>
              <a:gd name="T48" fmla="*/ 2147483647 w 109"/>
              <a:gd name="T49" fmla="*/ 2147483647 h 68"/>
              <a:gd name="T50" fmla="*/ 2147483647 w 109"/>
              <a:gd name="T51" fmla="*/ 2147483647 h 68"/>
              <a:gd name="T52" fmla="*/ 2147483647 w 109"/>
              <a:gd name="T53" fmla="*/ 2147483647 h 68"/>
              <a:gd name="T54" fmla="*/ 2147483647 w 109"/>
              <a:gd name="T55" fmla="*/ 2147483647 h 68"/>
              <a:gd name="T56" fmla="*/ 2147483647 w 109"/>
              <a:gd name="T57" fmla="*/ 2147483647 h 68"/>
              <a:gd name="T58" fmla="*/ 2147483647 w 109"/>
              <a:gd name="T59" fmla="*/ 2147483647 h 68"/>
              <a:gd name="T60" fmla="*/ 2147483647 w 109"/>
              <a:gd name="T61" fmla="*/ 0 h 68"/>
              <a:gd name="T62" fmla="*/ 2147483647 w 109"/>
              <a:gd name="T63" fmla="*/ 0 h 68"/>
              <a:gd name="T64" fmla="*/ 2147483647 w 109"/>
              <a:gd name="T65" fmla="*/ 0 h 68"/>
              <a:gd name="T66" fmla="*/ 2147483647 w 109"/>
              <a:gd name="T67" fmla="*/ 0 h 68"/>
              <a:gd name="T68" fmla="*/ 2147483647 w 109"/>
              <a:gd name="T69" fmla="*/ 0 h 68"/>
              <a:gd name="T70" fmla="*/ 2147483647 w 109"/>
              <a:gd name="T71" fmla="*/ 0 h 68"/>
              <a:gd name="T72" fmla="*/ 2147483647 w 109"/>
              <a:gd name="T73" fmla="*/ 2147483647 h 68"/>
              <a:gd name="T74" fmla="*/ 2147483647 w 109"/>
              <a:gd name="T75" fmla="*/ 2147483647 h 68"/>
              <a:gd name="T76" fmla="*/ 2147483647 w 109"/>
              <a:gd name="T77" fmla="*/ 2147483647 h 68"/>
              <a:gd name="T78" fmla="*/ 2147483647 w 109"/>
              <a:gd name="T79" fmla="*/ 2147483647 h 68"/>
              <a:gd name="T80" fmla="*/ 2147483647 w 109"/>
              <a:gd name="T81" fmla="*/ 2147483647 h 68"/>
              <a:gd name="T82" fmla="*/ 2147483647 w 109"/>
              <a:gd name="T83" fmla="*/ 2147483647 h 68"/>
              <a:gd name="T84" fmla="*/ 2147483647 w 109"/>
              <a:gd name="T85" fmla="*/ 2147483647 h 68"/>
              <a:gd name="T86" fmla="*/ 2147483647 w 109"/>
              <a:gd name="T87" fmla="*/ 2147483647 h 68"/>
              <a:gd name="T88" fmla="*/ 2147483647 w 109"/>
              <a:gd name="T89" fmla="*/ 2147483647 h 68"/>
              <a:gd name="T90" fmla="*/ 2147483647 w 109"/>
              <a:gd name="T91" fmla="*/ 2147483647 h 68"/>
              <a:gd name="T92" fmla="*/ 2147483647 w 109"/>
              <a:gd name="T93" fmla="*/ 0 h 68"/>
              <a:gd name="T94" fmla="*/ 0 w 109"/>
              <a:gd name="T95" fmla="*/ 0 h 68"/>
              <a:gd name="T96" fmla="*/ 0 w 10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"/>
              <a:gd name="T148" fmla="*/ 0 h 68"/>
              <a:gd name="T149" fmla="*/ 109 w 10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" h="68">
                <a:moveTo>
                  <a:pt x="0" y="0"/>
                </a:moveTo>
                <a:lnTo>
                  <a:pt x="30" y="0"/>
                </a:lnTo>
                <a:lnTo>
                  <a:pt x="26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1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71" y="0"/>
                </a:lnTo>
                <a:lnTo>
                  <a:pt x="68" y="0"/>
                </a:lnTo>
                <a:lnTo>
                  <a:pt x="64" y="4"/>
                </a:lnTo>
                <a:lnTo>
                  <a:pt x="64" y="8"/>
                </a:lnTo>
                <a:lnTo>
                  <a:pt x="64" y="11"/>
                </a:lnTo>
                <a:lnTo>
                  <a:pt x="79" y="49"/>
                </a:lnTo>
                <a:lnTo>
                  <a:pt x="94" y="11"/>
                </a:lnTo>
                <a:lnTo>
                  <a:pt x="94" y="8"/>
                </a:lnTo>
                <a:lnTo>
                  <a:pt x="98" y="4"/>
                </a:lnTo>
                <a:lnTo>
                  <a:pt x="94" y="0"/>
                </a:lnTo>
                <a:lnTo>
                  <a:pt x="86" y="0"/>
                </a:lnTo>
                <a:lnTo>
                  <a:pt x="109" y="0"/>
                </a:lnTo>
                <a:lnTo>
                  <a:pt x="101" y="4"/>
                </a:lnTo>
                <a:lnTo>
                  <a:pt x="98" y="11"/>
                </a:lnTo>
                <a:lnTo>
                  <a:pt x="79" y="68"/>
                </a:lnTo>
                <a:lnTo>
                  <a:pt x="75" y="68"/>
                </a:lnTo>
                <a:lnTo>
                  <a:pt x="56" y="23"/>
                </a:lnTo>
                <a:lnTo>
                  <a:pt x="34" y="68"/>
                </a:lnTo>
                <a:lnTo>
                  <a:pt x="11" y="11"/>
                </a:lnTo>
                <a:lnTo>
                  <a:pt x="8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0"/>
          <p:cNvSpPr>
            <a:spLocks noEditPoints="1"/>
          </p:cNvSpPr>
          <p:nvPr/>
        </p:nvSpPr>
        <p:spPr bwMode="auto">
          <a:xfrm>
            <a:off x="1211263" y="2762250"/>
            <a:ext cx="106362" cy="120650"/>
          </a:xfrm>
          <a:custGeom>
            <a:avLst/>
            <a:gdLst>
              <a:gd name="T0" fmla="*/ 2147483647 w 64"/>
              <a:gd name="T1" fmla="*/ 0 h 72"/>
              <a:gd name="T2" fmla="*/ 2147483647 w 64"/>
              <a:gd name="T3" fmla="*/ 0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0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2147483647 w 64"/>
              <a:gd name="T43" fmla="*/ 0 h 72"/>
              <a:gd name="T44" fmla="*/ 2147483647 w 64"/>
              <a:gd name="T45" fmla="*/ 0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2147483647 w 64"/>
              <a:gd name="T63" fmla="*/ 2147483647 h 72"/>
              <a:gd name="T64" fmla="*/ 2147483647 w 64"/>
              <a:gd name="T65" fmla="*/ 2147483647 h 72"/>
              <a:gd name="T66" fmla="*/ 2147483647 w 64"/>
              <a:gd name="T67" fmla="*/ 2147483647 h 72"/>
              <a:gd name="T68" fmla="*/ 2147483647 w 64"/>
              <a:gd name="T69" fmla="*/ 2147483647 h 72"/>
              <a:gd name="T70" fmla="*/ 2147483647 w 64"/>
              <a:gd name="T71" fmla="*/ 2147483647 h 72"/>
              <a:gd name="T72" fmla="*/ 2147483647 w 64"/>
              <a:gd name="T73" fmla="*/ 2147483647 h 72"/>
              <a:gd name="T74" fmla="*/ 2147483647 w 64"/>
              <a:gd name="T75" fmla="*/ 2147483647 h 72"/>
              <a:gd name="T76" fmla="*/ 2147483647 w 64"/>
              <a:gd name="T77" fmla="*/ 2147483647 h 72"/>
              <a:gd name="T78" fmla="*/ 2147483647 w 64"/>
              <a:gd name="T79" fmla="*/ 2147483647 h 72"/>
              <a:gd name="T80" fmla="*/ 2147483647 w 64"/>
              <a:gd name="T81" fmla="*/ 2147483647 h 72"/>
              <a:gd name="T82" fmla="*/ 2147483647 w 64"/>
              <a:gd name="T83" fmla="*/ 2147483647 h 72"/>
              <a:gd name="T84" fmla="*/ 2147483647 w 64"/>
              <a:gd name="T85" fmla="*/ 2147483647 h 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2"/>
              <a:gd name="T131" fmla="*/ 64 w 64"/>
              <a:gd name="T132" fmla="*/ 72 h 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2">
                <a:moveTo>
                  <a:pt x="34" y="0"/>
                </a:moveTo>
                <a:lnTo>
                  <a:pt x="41" y="0"/>
                </a:lnTo>
                <a:lnTo>
                  <a:pt x="52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6" y="60"/>
                </a:lnTo>
                <a:lnTo>
                  <a:pt x="49" y="68"/>
                </a:lnTo>
                <a:lnTo>
                  <a:pt x="41" y="72"/>
                </a:lnTo>
                <a:lnTo>
                  <a:pt x="34" y="72"/>
                </a:lnTo>
                <a:lnTo>
                  <a:pt x="22" y="72"/>
                </a:lnTo>
                <a:lnTo>
                  <a:pt x="15" y="64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4" y="27"/>
                </a:lnTo>
                <a:lnTo>
                  <a:pt x="7" y="19"/>
                </a:lnTo>
                <a:lnTo>
                  <a:pt x="11" y="12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8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5" y="23"/>
                </a:lnTo>
                <a:lnTo>
                  <a:pt x="15" y="30"/>
                </a:lnTo>
                <a:lnTo>
                  <a:pt x="15" y="45"/>
                </a:lnTo>
                <a:lnTo>
                  <a:pt x="19" y="57"/>
                </a:lnTo>
                <a:lnTo>
                  <a:pt x="26" y="64"/>
                </a:lnTo>
                <a:lnTo>
                  <a:pt x="37" y="68"/>
                </a:lnTo>
                <a:lnTo>
                  <a:pt x="41" y="64"/>
                </a:lnTo>
                <a:lnTo>
                  <a:pt x="49" y="60"/>
                </a:lnTo>
                <a:lnTo>
                  <a:pt x="52" y="53"/>
                </a:lnTo>
                <a:lnTo>
                  <a:pt x="52" y="42"/>
                </a:lnTo>
                <a:lnTo>
                  <a:pt x="52" y="30"/>
                </a:lnTo>
                <a:lnTo>
                  <a:pt x="49" y="19"/>
                </a:lnTo>
                <a:lnTo>
                  <a:pt x="45" y="12"/>
                </a:lnTo>
                <a:lnTo>
                  <a:pt x="37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1"/>
          <p:cNvSpPr>
            <a:spLocks/>
          </p:cNvSpPr>
          <p:nvPr/>
        </p:nvSpPr>
        <p:spPr bwMode="auto">
          <a:xfrm>
            <a:off x="1335088" y="2762250"/>
            <a:ext cx="74612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0 h 68"/>
              <a:gd name="T10" fmla="*/ 2147483647 w 45"/>
              <a:gd name="T11" fmla="*/ 0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2147483647 w 45"/>
              <a:gd name="T55" fmla="*/ 2147483647 h 68"/>
              <a:gd name="T56" fmla="*/ 2147483647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2147483647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0 w 45"/>
              <a:gd name="T89" fmla="*/ 2147483647 h 68"/>
              <a:gd name="T90" fmla="*/ 0 w 45"/>
              <a:gd name="T91" fmla="*/ 2147483647 h 68"/>
              <a:gd name="T92" fmla="*/ 0 w 45"/>
              <a:gd name="T93" fmla="*/ 2147483647 h 68"/>
              <a:gd name="T94" fmla="*/ 2147483647 w 45"/>
              <a:gd name="T95" fmla="*/ 0 h 68"/>
              <a:gd name="T96" fmla="*/ 2147483647 w 45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"/>
              <a:gd name="T148" fmla="*/ 0 h 68"/>
              <a:gd name="T149" fmla="*/ 45 w 45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" h="68">
                <a:moveTo>
                  <a:pt x="19" y="0"/>
                </a:moveTo>
                <a:lnTo>
                  <a:pt x="19" y="19"/>
                </a:lnTo>
                <a:lnTo>
                  <a:pt x="26" y="8"/>
                </a:lnTo>
                <a:lnTo>
                  <a:pt x="30" y="4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5" y="8"/>
                </a:lnTo>
                <a:lnTo>
                  <a:pt x="45" y="12"/>
                </a:lnTo>
                <a:lnTo>
                  <a:pt x="45" y="15"/>
                </a:lnTo>
                <a:lnTo>
                  <a:pt x="41" y="19"/>
                </a:lnTo>
                <a:lnTo>
                  <a:pt x="37" y="15"/>
                </a:lnTo>
                <a:lnTo>
                  <a:pt x="34" y="15"/>
                </a:lnTo>
                <a:lnTo>
                  <a:pt x="34" y="12"/>
                </a:lnTo>
                <a:lnTo>
                  <a:pt x="30" y="12"/>
                </a:lnTo>
                <a:lnTo>
                  <a:pt x="26" y="12"/>
                </a:lnTo>
                <a:lnTo>
                  <a:pt x="22" y="19"/>
                </a:lnTo>
                <a:lnTo>
                  <a:pt x="19" y="23"/>
                </a:lnTo>
                <a:lnTo>
                  <a:pt x="19" y="53"/>
                </a:lnTo>
                <a:lnTo>
                  <a:pt x="19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34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4" y="8"/>
                </a:lnTo>
                <a:lnTo>
                  <a:pt x="0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2"/>
          <p:cNvSpPr>
            <a:spLocks/>
          </p:cNvSpPr>
          <p:nvPr/>
        </p:nvSpPr>
        <p:spPr bwMode="auto">
          <a:xfrm>
            <a:off x="1417638" y="2708275"/>
            <a:ext cx="117475" cy="166688"/>
          </a:xfrm>
          <a:custGeom>
            <a:avLst/>
            <a:gdLst>
              <a:gd name="T0" fmla="*/ 2147483647 w 71"/>
              <a:gd name="T1" fmla="*/ 2147483647 h 101"/>
              <a:gd name="T2" fmla="*/ 2147483647 w 71"/>
              <a:gd name="T3" fmla="*/ 2147483647 h 101"/>
              <a:gd name="T4" fmla="*/ 2147483647 w 71"/>
              <a:gd name="T5" fmla="*/ 2147483647 h 101"/>
              <a:gd name="T6" fmla="*/ 2147483647 w 71"/>
              <a:gd name="T7" fmla="*/ 2147483647 h 101"/>
              <a:gd name="T8" fmla="*/ 2147483647 w 71"/>
              <a:gd name="T9" fmla="*/ 2147483647 h 101"/>
              <a:gd name="T10" fmla="*/ 2147483647 w 71"/>
              <a:gd name="T11" fmla="*/ 2147483647 h 101"/>
              <a:gd name="T12" fmla="*/ 2147483647 w 71"/>
              <a:gd name="T13" fmla="*/ 2147483647 h 101"/>
              <a:gd name="T14" fmla="*/ 2147483647 w 71"/>
              <a:gd name="T15" fmla="*/ 2147483647 h 101"/>
              <a:gd name="T16" fmla="*/ 2147483647 w 71"/>
              <a:gd name="T17" fmla="*/ 2147483647 h 101"/>
              <a:gd name="T18" fmla="*/ 2147483647 w 71"/>
              <a:gd name="T19" fmla="*/ 2147483647 h 101"/>
              <a:gd name="T20" fmla="*/ 2147483647 w 71"/>
              <a:gd name="T21" fmla="*/ 2147483647 h 101"/>
              <a:gd name="T22" fmla="*/ 2147483647 w 71"/>
              <a:gd name="T23" fmla="*/ 2147483647 h 101"/>
              <a:gd name="T24" fmla="*/ 2147483647 w 71"/>
              <a:gd name="T25" fmla="*/ 2147483647 h 101"/>
              <a:gd name="T26" fmla="*/ 2147483647 w 71"/>
              <a:gd name="T27" fmla="*/ 2147483647 h 101"/>
              <a:gd name="T28" fmla="*/ 2147483647 w 71"/>
              <a:gd name="T29" fmla="*/ 2147483647 h 101"/>
              <a:gd name="T30" fmla="*/ 2147483647 w 71"/>
              <a:gd name="T31" fmla="*/ 2147483647 h 101"/>
              <a:gd name="T32" fmla="*/ 2147483647 w 71"/>
              <a:gd name="T33" fmla="*/ 2147483647 h 101"/>
              <a:gd name="T34" fmla="*/ 2147483647 w 71"/>
              <a:gd name="T35" fmla="*/ 2147483647 h 101"/>
              <a:gd name="T36" fmla="*/ 2147483647 w 71"/>
              <a:gd name="T37" fmla="*/ 2147483647 h 101"/>
              <a:gd name="T38" fmla="*/ 2147483647 w 71"/>
              <a:gd name="T39" fmla="*/ 2147483647 h 101"/>
              <a:gd name="T40" fmla="*/ 2147483647 w 71"/>
              <a:gd name="T41" fmla="*/ 2147483647 h 101"/>
              <a:gd name="T42" fmla="*/ 2147483647 w 71"/>
              <a:gd name="T43" fmla="*/ 2147483647 h 101"/>
              <a:gd name="T44" fmla="*/ 0 w 71"/>
              <a:gd name="T45" fmla="*/ 2147483647 h 101"/>
              <a:gd name="T46" fmla="*/ 2147483647 w 71"/>
              <a:gd name="T47" fmla="*/ 2147483647 h 101"/>
              <a:gd name="T48" fmla="*/ 2147483647 w 71"/>
              <a:gd name="T49" fmla="*/ 2147483647 h 101"/>
              <a:gd name="T50" fmla="*/ 2147483647 w 71"/>
              <a:gd name="T51" fmla="*/ 2147483647 h 101"/>
              <a:gd name="T52" fmla="*/ 2147483647 w 71"/>
              <a:gd name="T53" fmla="*/ 2147483647 h 101"/>
              <a:gd name="T54" fmla="*/ 2147483647 w 71"/>
              <a:gd name="T55" fmla="*/ 2147483647 h 101"/>
              <a:gd name="T56" fmla="*/ 2147483647 w 71"/>
              <a:gd name="T57" fmla="*/ 2147483647 h 101"/>
              <a:gd name="T58" fmla="*/ 2147483647 w 71"/>
              <a:gd name="T59" fmla="*/ 2147483647 h 101"/>
              <a:gd name="T60" fmla="*/ 0 w 71"/>
              <a:gd name="T61" fmla="*/ 2147483647 h 101"/>
              <a:gd name="T62" fmla="*/ 2147483647 w 71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1"/>
              <a:gd name="T98" fmla="*/ 71 w 7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1">
                <a:moveTo>
                  <a:pt x="22" y="0"/>
                </a:moveTo>
                <a:lnTo>
                  <a:pt x="22" y="63"/>
                </a:lnTo>
                <a:lnTo>
                  <a:pt x="41" y="48"/>
                </a:lnTo>
                <a:lnTo>
                  <a:pt x="45" y="45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71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2" y="45"/>
                </a:lnTo>
                <a:lnTo>
                  <a:pt x="33" y="60"/>
                </a:lnTo>
                <a:lnTo>
                  <a:pt x="52" y="82"/>
                </a:lnTo>
                <a:lnTo>
                  <a:pt x="56" y="90"/>
                </a:lnTo>
                <a:lnTo>
                  <a:pt x="60" y="93"/>
                </a:lnTo>
                <a:lnTo>
                  <a:pt x="64" y="97"/>
                </a:lnTo>
                <a:lnTo>
                  <a:pt x="67" y="97"/>
                </a:lnTo>
                <a:lnTo>
                  <a:pt x="67" y="101"/>
                </a:lnTo>
                <a:lnTo>
                  <a:pt x="7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3"/>
                </a:lnTo>
                <a:lnTo>
                  <a:pt x="41" y="90"/>
                </a:lnTo>
                <a:lnTo>
                  <a:pt x="22" y="63"/>
                </a:lnTo>
                <a:lnTo>
                  <a:pt x="22" y="86"/>
                </a:lnTo>
                <a:lnTo>
                  <a:pt x="22" y="93"/>
                </a:lnTo>
                <a:lnTo>
                  <a:pt x="22" y="97"/>
                </a:lnTo>
                <a:lnTo>
                  <a:pt x="26" y="101"/>
                </a:lnTo>
                <a:lnTo>
                  <a:pt x="30" y="101"/>
                </a:lnTo>
                <a:lnTo>
                  <a:pt x="0" y="101"/>
                </a:lnTo>
                <a:lnTo>
                  <a:pt x="3" y="101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86"/>
                </a:lnTo>
                <a:lnTo>
                  <a:pt x="7" y="26"/>
                </a:lnTo>
                <a:lnTo>
                  <a:pt x="7" y="15"/>
                </a:lnTo>
                <a:lnTo>
                  <a:pt x="7" y="11"/>
                </a:lnTo>
                <a:lnTo>
                  <a:pt x="7" y="7"/>
                </a:lnTo>
                <a:lnTo>
                  <a:pt x="3" y="7"/>
                </a:lnTo>
                <a:lnTo>
                  <a:pt x="0" y="7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3"/>
          <p:cNvSpPr>
            <a:spLocks noEditPoints="1"/>
          </p:cNvSpPr>
          <p:nvPr/>
        </p:nvSpPr>
        <p:spPr bwMode="auto">
          <a:xfrm>
            <a:off x="1541463" y="2762250"/>
            <a:ext cx="93662" cy="120650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0 w 56"/>
              <a:gd name="T35" fmla="*/ 2147483647 h 72"/>
              <a:gd name="T36" fmla="*/ 0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0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2147483647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2147483647 w 56"/>
              <a:gd name="T71" fmla="*/ 2147483647 h 72"/>
              <a:gd name="T72" fmla="*/ 2147483647 w 56"/>
              <a:gd name="T73" fmla="*/ 2147483647 h 72"/>
              <a:gd name="T74" fmla="*/ 2147483647 w 56"/>
              <a:gd name="T75" fmla="*/ 2147483647 h 72"/>
              <a:gd name="T76" fmla="*/ 2147483647 w 56"/>
              <a:gd name="T77" fmla="*/ 2147483647 h 72"/>
              <a:gd name="T78" fmla="*/ 2147483647 w 56"/>
              <a:gd name="T79" fmla="*/ 2147483647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2"/>
              <a:gd name="T122" fmla="*/ 56 w 56"/>
              <a:gd name="T123" fmla="*/ 72 h 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2">
                <a:moveTo>
                  <a:pt x="11" y="27"/>
                </a:moveTo>
                <a:lnTo>
                  <a:pt x="15" y="42"/>
                </a:lnTo>
                <a:lnTo>
                  <a:pt x="19" y="49"/>
                </a:lnTo>
                <a:lnTo>
                  <a:pt x="26" y="57"/>
                </a:lnTo>
                <a:lnTo>
                  <a:pt x="37" y="60"/>
                </a:lnTo>
                <a:lnTo>
                  <a:pt x="41" y="57"/>
                </a:lnTo>
                <a:lnTo>
                  <a:pt x="49" y="57"/>
                </a:lnTo>
                <a:lnTo>
                  <a:pt x="52" y="49"/>
                </a:lnTo>
                <a:lnTo>
                  <a:pt x="56" y="42"/>
                </a:lnTo>
                <a:lnTo>
                  <a:pt x="56" y="45"/>
                </a:lnTo>
                <a:lnTo>
                  <a:pt x="52" y="53"/>
                </a:lnTo>
                <a:lnTo>
                  <a:pt x="49" y="64"/>
                </a:lnTo>
                <a:lnTo>
                  <a:pt x="41" y="68"/>
                </a:lnTo>
                <a:lnTo>
                  <a:pt x="30" y="72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11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4"/>
          <p:cNvSpPr>
            <a:spLocks/>
          </p:cNvSpPr>
          <p:nvPr/>
        </p:nvSpPr>
        <p:spPr bwMode="auto">
          <a:xfrm>
            <a:off x="1647825" y="2762250"/>
            <a:ext cx="79375" cy="112713"/>
          </a:xfrm>
          <a:custGeom>
            <a:avLst/>
            <a:gdLst>
              <a:gd name="T0" fmla="*/ 2147483647 w 48"/>
              <a:gd name="T1" fmla="*/ 0 h 68"/>
              <a:gd name="T2" fmla="*/ 2147483647 w 48"/>
              <a:gd name="T3" fmla="*/ 2147483647 h 68"/>
              <a:gd name="T4" fmla="*/ 2147483647 w 48"/>
              <a:gd name="T5" fmla="*/ 2147483647 h 68"/>
              <a:gd name="T6" fmla="*/ 2147483647 w 48"/>
              <a:gd name="T7" fmla="*/ 2147483647 h 68"/>
              <a:gd name="T8" fmla="*/ 2147483647 w 48"/>
              <a:gd name="T9" fmla="*/ 0 h 68"/>
              <a:gd name="T10" fmla="*/ 2147483647 w 48"/>
              <a:gd name="T11" fmla="*/ 0 h 68"/>
              <a:gd name="T12" fmla="*/ 2147483647 w 48"/>
              <a:gd name="T13" fmla="*/ 2147483647 h 68"/>
              <a:gd name="T14" fmla="*/ 2147483647 w 48"/>
              <a:gd name="T15" fmla="*/ 2147483647 h 68"/>
              <a:gd name="T16" fmla="*/ 2147483647 w 48"/>
              <a:gd name="T17" fmla="*/ 2147483647 h 68"/>
              <a:gd name="T18" fmla="*/ 2147483647 w 48"/>
              <a:gd name="T19" fmla="*/ 2147483647 h 68"/>
              <a:gd name="T20" fmla="*/ 2147483647 w 48"/>
              <a:gd name="T21" fmla="*/ 2147483647 h 68"/>
              <a:gd name="T22" fmla="*/ 2147483647 w 48"/>
              <a:gd name="T23" fmla="*/ 2147483647 h 68"/>
              <a:gd name="T24" fmla="*/ 2147483647 w 48"/>
              <a:gd name="T25" fmla="*/ 2147483647 h 68"/>
              <a:gd name="T26" fmla="*/ 2147483647 w 48"/>
              <a:gd name="T27" fmla="*/ 2147483647 h 68"/>
              <a:gd name="T28" fmla="*/ 2147483647 w 48"/>
              <a:gd name="T29" fmla="*/ 2147483647 h 68"/>
              <a:gd name="T30" fmla="*/ 2147483647 w 48"/>
              <a:gd name="T31" fmla="*/ 2147483647 h 68"/>
              <a:gd name="T32" fmla="*/ 2147483647 w 48"/>
              <a:gd name="T33" fmla="*/ 2147483647 h 68"/>
              <a:gd name="T34" fmla="*/ 2147483647 w 48"/>
              <a:gd name="T35" fmla="*/ 2147483647 h 68"/>
              <a:gd name="T36" fmla="*/ 2147483647 w 48"/>
              <a:gd name="T37" fmla="*/ 2147483647 h 68"/>
              <a:gd name="T38" fmla="*/ 2147483647 w 48"/>
              <a:gd name="T39" fmla="*/ 2147483647 h 68"/>
              <a:gd name="T40" fmla="*/ 2147483647 w 48"/>
              <a:gd name="T41" fmla="*/ 2147483647 h 68"/>
              <a:gd name="T42" fmla="*/ 2147483647 w 48"/>
              <a:gd name="T43" fmla="*/ 2147483647 h 68"/>
              <a:gd name="T44" fmla="*/ 2147483647 w 48"/>
              <a:gd name="T45" fmla="*/ 2147483647 h 68"/>
              <a:gd name="T46" fmla="*/ 2147483647 w 48"/>
              <a:gd name="T47" fmla="*/ 2147483647 h 68"/>
              <a:gd name="T48" fmla="*/ 2147483647 w 48"/>
              <a:gd name="T49" fmla="*/ 2147483647 h 68"/>
              <a:gd name="T50" fmla="*/ 2147483647 w 48"/>
              <a:gd name="T51" fmla="*/ 2147483647 h 68"/>
              <a:gd name="T52" fmla="*/ 2147483647 w 48"/>
              <a:gd name="T53" fmla="*/ 2147483647 h 68"/>
              <a:gd name="T54" fmla="*/ 2147483647 w 48"/>
              <a:gd name="T55" fmla="*/ 2147483647 h 68"/>
              <a:gd name="T56" fmla="*/ 2147483647 w 48"/>
              <a:gd name="T57" fmla="*/ 2147483647 h 68"/>
              <a:gd name="T58" fmla="*/ 0 w 48"/>
              <a:gd name="T59" fmla="*/ 2147483647 h 68"/>
              <a:gd name="T60" fmla="*/ 0 w 48"/>
              <a:gd name="T61" fmla="*/ 2147483647 h 68"/>
              <a:gd name="T62" fmla="*/ 2147483647 w 48"/>
              <a:gd name="T63" fmla="*/ 2147483647 h 68"/>
              <a:gd name="T64" fmla="*/ 2147483647 w 48"/>
              <a:gd name="T65" fmla="*/ 2147483647 h 68"/>
              <a:gd name="T66" fmla="*/ 2147483647 w 48"/>
              <a:gd name="T67" fmla="*/ 2147483647 h 68"/>
              <a:gd name="T68" fmla="*/ 2147483647 w 48"/>
              <a:gd name="T69" fmla="*/ 2147483647 h 68"/>
              <a:gd name="T70" fmla="*/ 2147483647 w 48"/>
              <a:gd name="T71" fmla="*/ 2147483647 h 68"/>
              <a:gd name="T72" fmla="*/ 2147483647 w 48"/>
              <a:gd name="T73" fmla="*/ 2147483647 h 68"/>
              <a:gd name="T74" fmla="*/ 2147483647 w 48"/>
              <a:gd name="T75" fmla="*/ 2147483647 h 68"/>
              <a:gd name="T76" fmla="*/ 2147483647 w 48"/>
              <a:gd name="T77" fmla="*/ 2147483647 h 68"/>
              <a:gd name="T78" fmla="*/ 2147483647 w 48"/>
              <a:gd name="T79" fmla="*/ 2147483647 h 68"/>
              <a:gd name="T80" fmla="*/ 2147483647 w 48"/>
              <a:gd name="T81" fmla="*/ 2147483647 h 68"/>
              <a:gd name="T82" fmla="*/ 2147483647 w 48"/>
              <a:gd name="T83" fmla="*/ 2147483647 h 68"/>
              <a:gd name="T84" fmla="*/ 2147483647 w 48"/>
              <a:gd name="T85" fmla="*/ 2147483647 h 68"/>
              <a:gd name="T86" fmla="*/ 2147483647 w 48"/>
              <a:gd name="T87" fmla="*/ 2147483647 h 68"/>
              <a:gd name="T88" fmla="*/ 2147483647 w 48"/>
              <a:gd name="T89" fmla="*/ 2147483647 h 68"/>
              <a:gd name="T90" fmla="*/ 0 w 48"/>
              <a:gd name="T91" fmla="*/ 2147483647 h 68"/>
              <a:gd name="T92" fmla="*/ 0 w 48"/>
              <a:gd name="T93" fmla="*/ 2147483647 h 68"/>
              <a:gd name="T94" fmla="*/ 2147483647 w 48"/>
              <a:gd name="T95" fmla="*/ 0 h 68"/>
              <a:gd name="T96" fmla="*/ 2147483647 w 48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68"/>
              <a:gd name="T149" fmla="*/ 48 w 48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68">
                <a:moveTo>
                  <a:pt x="22" y="0"/>
                </a:moveTo>
                <a:lnTo>
                  <a:pt x="22" y="19"/>
                </a:lnTo>
                <a:lnTo>
                  <a:pt x="30" y="8"/>
                </a:lnTo>
                <a:lnTo>
                  <a:pt x="33" y="4"/>
                </a:lnTo>
                <a:lnTo>
                  <a:pt x="41" y="0"/>
                </a:lnTo>
                <a:lnTo>
                  <a:pt x="45" y="0"/>
                </a:lnTo>
                <a:lnTo>
                  <a:pt x="48" y="4"/>
                </a:lnTo>
                <a:lnTo>
                  <a:pt x="48" y="8"/>
                </a:lnTo>
                <a:lnTo>
                  <a:pt x="48" y="12"/>
                </a:lnTo>
                <a:lnTo>
                  <a:pt x="48" y="15"/>
                </a:lnTo>
                <a:lnTo>
                  <a:pt x="45" y="19"/>
                </a:lnTo>
                <a:lnTo>
                  <a:pt x="41" y="15"/>
                </a:lnTo>
                <a:lnTo>
                  <a:pt x="37" y="15"/>
                </a:lnTo>
                <a:lnTo>
                  <a:pt x="33" y="12"/>
                </a:lnTo>
                <a:lnTo>
                  <a:pt x="30" y="12"/>
                </a:lnTo>
                <a:lnTo>
                  <a:pt x="26" y="19"/>
                </a:lnTo>
                <a:lnTo>
                  <a:pt x="22" y="23"/>
                </a:lnTo>
                <a:lnTo>
                  <a:pt x="22" y="53"/>
                </a:lnTo>
                <a:lnTo>
                  <a:pt x="22" y="60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33" y="68"/>
                </a:lnTo>
                <a:lnTo>
                  <a:pt x="0" y="68"/>
                </a:lnTo>
                <a:lnTo>
                  <a:pt x="3" y="68"/>
                </a:lnTo>
                <a:lnTo>
                  <a:pt x="7" y="68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12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25"/>
          <p:cNvSpPr>
            <a:spLocks/>
          </p:cNvSpPr>
          <p:nvPr/>
        </p:nvSpPr>
        <p:spPr bwMode="auto">
          <a:xfrm>
            <a:off x="1739900" y="2762250"/>
            <a:ext cx="76200" cy="120650"/>
          </a:xfrm>
          <a:custGeom>
            <a:avLst/>
            <a:gdLst>
              <a:gd name="T0" fmla="*/ 2147483647 w 45"/>
              <a:gd name="T1" fmla="*/ 0 h 72"/>
              <a:gd name="T2" fmla="*/ 2147483647 w 45"/>
              <a:gd name="T3" fmla="*/ 2147483647 h 72"/>
              <a:gd name="T4" fmla="*/ 2147483647 w 45"/>
              <a:gd name="T5" fmla="*/ 2147483647 h 72"/>
              <a:gd name="T6" fmla="*/ 2147483647 w 45"/>
              <a:gd name="T7" fmla="*/ 2147483647 h 72"/>
              <a:gd name="T8" fmla="*/ 2147483647 w 45"/>
              <a:gd name="T9" fmla="*/ 2147483647 h 72"/>
              <a:gd name="T10" fmla="*/ 2147483647 w 45"/>
              <a:gd name="T11" fmla="*/ 2147483647 h 72"/>
              <a:gd name="T12" fmla="*/ 2147483647 w 45"/>
              <a:gd name="T13" fmla="*/ 2147483647 h 72"/>
              <a:gd name="T14" fmla="*/ 2147483647 w 45"/>
              <a:gd name="T15" fmla="*/ 2147483647 h 72"/>
              <a:gd name="T16" fmla="*/ 2147483647 w 45"/>
              <a:gd name="T17" fmla="*/ 2147483647 h 72"/>
              <a:gd name="T18" fmla="*/ 2147483647 w 45"/>
              <a:gd name="T19" fmla="*/ 2147483647 h 72"/>
              <a:gd name="T20" fmla="*/ 2147483647 w 45"/>
              <a:gd name="T21" fmla="*/ 2147483647 h 72"/>
              <a:gd name="T22" fmla="*/ 2147483647 w 45"/>
              <a:gd name="T23" fmla="*/ 2147483647 h 72"/>
              <a:gd name="T24" fmla="*/ 2147483647 w 45"/>
              <a:gd name="T25" fmla="*/ 2147483647 h 72"/>
              <a:gd name="T26" fmla="*/ 2147483647 w 45"/>
              <a:gd name="T27" fmla="*/ 2147483647 h 72"/>
              <a:gd name="T28" fmla="*/ 2147483647 w 45"/>
              <a:gd name="T29" fmla="*/ 2147483647 h 72"/>
              <a:gd name="T30" fmla="*/ 2147483647 w 45"/>
              <a:gd name="T31" fmla="*/ 2147483647 h 72"/>
              <a:gd name="T32" fmla="*/ 2147483647 w 45"/>
              <a:gd name="T33" fmla="*/ 2147483647 h 72"/>
              <a:gd name="T34" fmla="*/ 2147483647 w 45"/>
              <a:gd name="T35" fmla="*/ 2147483647 h 72"/>
              <a:gd name="T36" fmla="*/ 2147483647 w 45"/>
              <a:gd name="T37" fmla="*/ 2147483647 h 72"/>
              <a:gd name="T38" fmla="*/ 2147483647 w 45"/>
              <a:gd name="T39" fmla="*/ 2147483647 h 72"/>
              <a:gd name="T40" fmla="*/ 2147483647 w 45"/>
              <a:gd name="T41" fmla="*/ 2147483647 h 72"/>
              <a:gd name="T42" fmla="*/ 2147483647 w 45"/>
              <a:gd name="T43" fmla="*/ 2147483647 h 72"/>
              <a:gd name="T44" fmla="*/ 2147483647 w 45"/>
              <a:gd name="T45" fmla="*/ 2147483647 h 72"/>
              <a:gd name="T46" fmla="*/ 2147483647 w 45"/>
              <a:gd name="T47" fmla="*/ 2147483647 h 72"/>
              <a:gd name="T48" fmla="*/ 2147483647 w 45"/>
              <a:gd name="T49" fmla="*/ 2147483647 h 72"/>
              <a:gd name="T50" fmla="*/ 2147483647 w 45"/>
              <a:gd name="T51" fmla="*/ 2147483647 h 72"/>
              <a:gd name="T52" fmla="*/ 2147483647 w 45"/>
              <a:gd name="T53" fmla="*/ 2147483647 h 72"/>
              <a:gd name="T54" fmla="*/ 2147483647 w 45"/>
              <a:gd name="T55" fmla="*/ 2147483647 h 72"/>
              <a:gd name="T56" fmla="*/ 2147483647 w 45"/>
              <a:gd name="T57" fmla="*/ 2147483647 h 72"/>
              <a:gd name="T58" fmla="*/ 0 w 45"/>
              <a:gd name="T59" fmla="*/ 2147483647 h 72"/>
              <a:gd name="T60" fmla="*/ 0 w 45"/>
              <a:gd name="T61" fmla="*/ 2147483647 h 72"/>
              <a:gd name="T62" fmla="*/ 2147483647 w 45"/>
              <a:gd name="T63" fmla="*/ 2147483647 h 72"/>
              <a:gd name="T64" fmla="*/ 2147483647 w 45"/>
              <a:gd name="T65" fmla="*/ 2147483647 h 72"/>
              <a:gd name="T66" fmla="*/ 2147483647 w 45"/>
              <a:gd name="T67" fmla="*/ 2147483647 h 72"/>
              <a:gd name="T68" fmla="*/ 2147483647 w 45"/>
              <a:gd name="T69" fmla="*/ 2147483647 h 72"/>
              <a:gd name="T70" fmla="*/ 2147483647 w 45"/>
              <a:gd name="T71" fmla="*/ 2147483647 h 72"/>
              <a:gd name="T72" fmla="*/ 2147483647 w 45"/>
              <a:gd name="T73" fmla="*/ 2147483647 h 72"/>
              <a:gd name="T74" fmla="*/ 2147483647 w 45"/>
              <a:gd name="T75" fmla="*/ 2147483647 h 72"/>
              <a:gd name="T76" fmla="*/ 2147483647 w 45"/>
              <a:gd name="T77" fmla="*/ 2147483647 h 72"/>
              <a:gd name="T78" fmla="*/ 2147483647 w 45"/>
              <a:gd name="T79" fmla="*/ 2147483647 h 72"/>
              <a:gd name="T80" fmla="*/ 2147483647 w 45"/>
              <a:gd name="T81" fmla="*/ 2147483647 h 72"/>
              <a:gd name="T82" fmla="*/ 2147483647 w 45"/>
              <a:gd name="T83" fmla="*/ 2147483647 h 72"/>
              <a:gd name="T84" fmla="*/ 2147483647 w 45"/>
              <a:gd name="T85" fmla="*/ 2147483647 h 72"/>
              <a:gd name="T86" fmla="*/ 2147483647 w 45"/>
              <a:gd name="T87" fmla="*/ 2147483647 h 72"/>
              <a:gd name="T88" fmla="*/ 2147483647 w 45"/>
              <a:gd name="T89" fmla="*/ 2147483647 h 72"/>
              <a:gd name="T90" fmla="*/ 2147483647 w 45"/>
              <a:gd name="T91" fmla="*/ 2147483647 h 72"/>
              <a:gd name="T92" fmla="*/ 2147483647 w 45"/>
              <a:gd name="T93" fmla="*/ 2147483647 h 72"/>
              <a:gd name="T94" fmla="*/ 0 w 45"/>
              <a:gd name="T95" fmla="*/ 2147483647 h 72"/>
              <a:gd name="T96" fmla="*/ 2147483647 w 45"/>
              <a:gd name="T97" fmla="*/ 2147483647 h 72"/>
              <a:gd name="T98" fmla="*/ 2147483647 w 45"/>
              <a:gd name="T99" fmla="*/ 2147483647 h 72"/>
              <a:gd name="T100" fmla="*/ 2147483647 w 45"/>
              <a:gd name="T101" fmla="*/ 0 h 72"/>
              <a:gd name="T102" fmla="*/ 2147483647 w 45"/>
              <a:gd name="T103" fmla="*/ 0 h 72"/>
              <a:gd name="T104" fmla="*/ 2147483647 w 45"/>
              <a:gd name="T105" fmla="*/ 0 h 72"/>
              <a:gd name="T106" fmla="*/ 2147483647 w 45"/>
              <a:gd name="T107" fmla="*/ 2147483647 h 72"/>
              <a:gd name="T108" fmla="*/ 2147483647 w 45"/>
              <a:gd name="T109" fmla="*/ 2147483647 h 72"/>
              <a:gd name="T110" fmla="*/ 2147483647 w 45"/>
              <a:gd name="T111" fmla="*/ 2147483647 h 72"/>
              <a:gd name="T112" fmla="*/ 2147483647 w 45"/>
              <a:gd name="T113" fmla="*/ 2147483647 h 72"/>
              <a:gd name="T114" fmla="*/ 2147483647 w 45"/>
              <a:gd name="T115" fmla="*/ 2147483647 h 72"/>
              <a:gd name="T116" fmla="*/ 2147483647 w 45"/>
              <a:gd name="T117" fmla="*/ 2147483647 h 72"/>
              <a:gd name="T118" fmla="*/ 2147483647 w 45"/>
              <a:gd name="T119" fmla="*/ 0 h 72"/>
              <a:gd name="T120" fmla="*/ 2147483647 w 45"/>
              <a:gd name="T121" fmla="*/ 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2"/>
              <a:gd name="T185" fmla="*/ 45 w 45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2">
                <a:moveTo>
                  <a:pt x="41" y="0"/>
                </a:moveTo>
                <a:lnTo>
                  <a:pt x="41" y="23"/>
                </a:lnTo>
                <a:lnTo>
                  <a:pt x="37" y="15"/>
                </a:lnTo>
                <a:lnTo>
                  <a:pt x="34" y="8"/>
                </a:lnTo>
                <a:lnTo>
                  <a:pt x="26" y="8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49"/>
                </a:lnTo>
                <a:lnTo>
                  <a:pt x="45" y="60"/>
                </a:lnTo>
                <a:lnTo>
                  <a:pt x="41" y="64"/>
                </a:lnTo>
                <a:lnTo>
                  <a:pt x="34" y="68"/>
                </a:lnTo>
                <a:lnTo>
                  <a:pt x="22" y="72"/>
                </a:lnTo>
                <a:lnTo>
                  <a:pt x="19" y="72"/>
                </a:lnTo>
                <a:lnTo>
                  <a:pt x="11" y="68"/>
                </a:lnTo>
                <a:lnTo>
                  <a:pt x="7" y="68"/>
                </a:lnTo>
                <a:lnTo>
                  <a:pt x="4" y="68"/>
                </a:lnTo>
                <a:lnTo>
                  <a:pt x="4" y="72"/>
                </a:lnTo>
                <a:lnTo>
                  <a:pt x="0" y="72"/>
                </a:lnTo>
                <a:lnTo>
                  <a:pt x="0" y="49"/>
                </a:lnTo>
                <a:lnTo>
                  <a:pt x="4" y="49"/>
                </a:lnTo>
                <a:lnTo>
                  <a:pt x="7" y="57"/>
                </a:lnTo>
                <a:lnTo>
                  <a:pt x="11" y="60"/>
                </a:lnTo>
                <a:lnTo>
                  <a:pt x="19" y="64"/>
                </a:lnTo>
                <a:lnTo>
                  <a:pt x="22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7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7"/>
                </a:lnTo>
                <a:lnTo>
                  <a:pt x="0" y="19"/>
                </a:lnTo>
                <a:lnTo>
                  <a:pt x="4" y="12"/>
                </a:lnTo>
                <a:lnTo>
                  <a:pt x="7" y="8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6"/>
          <p:cNvSpPr>
            <a:spLocks/>
          </p:cNvSpPr>
          <p:nvPr/>
        </p:nvSpPr>
        <p:spPr bwMode="auto">
          <a:xfrm>
            <a:off x="1827213" y="2708275"/>
            <a:ext cx="69850" cy="223838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3"/>
                </a:moveTo>
                <a:lnTo>
                  <a:pt x="0" y="0"/>
                </a:lnTo>
                <a:lnTo>
                  <a:pt x="12" y="7"/>
                </a:lnTo>
                <a:lnTo>
                  <a:pt x="19" y="11"/>
                </a:lnTo>
                <a:lnTo>
                  <a:pt x="30" y="22"/>
                </a:lnTo>
                <a:lnTo>
                  <a:pt x="38" y="37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3"/>
                </a:lnTo>
                <a:lnTo>
                  <a:pt x="30" y="108"/>
                </a:lnTo>
                <a:lnTo>
                  <a:pt x="23" y="120"/>
                </a:lnTo>
                <a:lnTo>
                  <a:pt x="12" y="127"/>
                </a:lnTo>
                <a:lnTo>
                  <a:pt x="0" y="135"/>
                </a:lnTo>
                <a:lnTo>
                  <a:pt x="0" y="131"/>
                </a:lnTo>
                <a:lnTo>
                  <a:pt x="12" y="123"/>
                </a:lnTo>
                <a:lnTo>
                  <a:pt x="15" y="116"/>
                </a:lnTo>
                <a:lnTo>
                  <a:pt x="23" y="108"/>
                </a:lnTo>
                <a:lnTo>
                  <a:pt x="27" y="97"/>
                </a:lnTo>
                <a:lnTo>
                  <a:pt x="27" y="82"/>
                </a:lnTo>
                <a:lnTo>
                  <a:pt x="30" y="67"/>
                </a:lnTo>
                <a:lnTo>
                  <a:pt x="27" y="52"/>
                </a:lnTo>
                <a:lnTo>
                  <a:pt x="27" y="41"/>
                </a:lnTo>
                <a:lnTo>
                  <a:pt x="23" y="33"/>
                </a:lnTo>
                <a:lnTo>
                  <a:pt x="23" y="26"/>
                </a:lnTo>
                <a:lnTo>
                  <a:pt x="19" y="18"/>
                </a:lnTo>
                <a:lnTo>
                  <a:pt x="15" y="15"/>
                </a:lnTo>
                <a:lnTo>
                  <a:pt x="8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27"/>
          <p:cNvSpPr>
            <a:spLocks/>
          </p:cNvSpPr>
          <p:nvPr/>
        </p:nvSpPr>
        <p:spPr bwMode="auto">
          <a:xfrm>
            <a:off x="3746500" y="2713038"/>
            <a:ext cx="174625" cy="169862"/>
          </a:xfrm>
          <a:custGeom>
            <a:avLst/>
            <a:gdLst>
              <a:gd name="T0" fmla="*/ 2147483647 w 105"/>
              <a:gd name="T1" fmla="*/ 0 h 102"/>
              <a:gd name="T2" fmla="*/ 2147483647 w 105"/>
              <a:gd name="T3" fmla="*/ 0 h 102"/>
              <a:gd name="T4" fmla="*/ 2147483647 w 105"/>
              <a:gd name="T5" fmla="*/ 2147483647 h 102"/>
              <a:gd name="T6" fmla="*/ 2147483647 w 105"/>
              <a:gd name="T7" fmla="*/ 2147483647 h 102"/>
              <a:gd name="T8" fmla="*/ 2147483647 w 105"/>
              <a:gd name="T9" fmla="*/ 2147483647 h 102"/>
              <a:gd name="T10" fmla="*/ 2147483647 w 105"/>
              <a:gd name="T11" fmla="*/ 2147483647 h 102"/>
              <a:gd name="T12" fmla="*/ 2147483647 w 105"/>
              <a:gd name="T13" fmla="*/ 2147483647 h 102"/>
              <a:gd name="T14" fmla="*/ 2147483647 w 105"/>
              <a:gd name="T15" fmla="*/ 2147483647 h 102"/>
              <a:gd name="T16" fmla="*/ 2147483647 w 105"/>
              <a:gd name="T17" fmla="*/ 2147483647 h 102"/>
              <a:gd name="T18" fmla="*/ 2147483647 w 105"/>
              <a:gd name="T19" fmla="*/ 2147483647 h 102"/>
              <a:gd name="T20" fmla="*/ 2147483647 w 105"/>
              <a:gd name="T21" fmla="*/ 2147483647 h 102"/>
              <a:gd name="T22" fmla="*/ 2147483647 w 105"/>
              <a:gd name="T23" fmla="*/ 2147483647 h 102"/>
              <a:gd name="T24" fmla="*/ 2147483647 w 105"/>
              <a:gd name="T25" fmla="*/ 2147483647 h 102"/>
              <a:gd name="T26" fmla="*/ 2147483647 w 105"/>
              <a:gd name="T27" fmla="*/ 0 h 102"/>
              <a:gd name="T28" fmla="*/ 0 w 105"/>
              <a:gd name="T29" fmla="*/ 0 h 102"/>
              <a:gd name="T30" fmla="*/ 0 w 105"/>
              <a:gd name="T31" fmla="*/ 0 h 102"/>
              <a:gd name="T32" fmla="*/ 2147483647 w 105"/>
              <a:gd name="T33" fmla="*/ 0 h 102"/>
              <a:gd name="T34" fmla="*/ 2147483647 w 105"/>
              <a:gd name="T35" fmla="*/ 0 h 102"/>
              <a:gd name="T36" fmla="*/ 2147483647 w 105"/>
              <a:gd name="T37" fmla="*/ 0 h 102"/>
              <a:gd name="T38" fmla="*/ 2147483647 w 105"/>
              <a:gd name="T39" fmla="*/ 2147483647 h 102"/>
              <a:gd name="T40" fmla="*/ 2147483647 w 105"/>
              <a:gd name="T41" fmla="*/ 2147483647 h 102"/>
              <a:gd name="T42" fmla="*/ 2147483647 w 105"/>
              <a:gd name="T43" fmla="*/ 2147483647 h 102"/>
              <a:gd name="T44" fmla="*/ 2147483647 w 105"/>
              <a:gd name="T45" fmla="*/ 2147483647 h 102"/>
              <a:gd name="T46" fmla="*/ 2147483647 w 105"/>
              <a:gd name="T47" fmla="*/ 2147483647 h 102"/>
              <a:gd name="T48" fmla="*/ 2147483647 w 105"/>
              <a:gd name="T49" fmla="*/ 2147483647 h 102"/>
              <a:gd name="T50" fmla="*/ 2147483647 w 105"/>
              <a:gd name="T51" fmla="*/ 2147483647 h 102"/>
              <a:gd name="T52" fmla="*/ 2147483647 w 105"/>
              <a:gd name="T53" fmla="*/ 2147483647 h 102"/>
              <a:gd name="T54" fmla="*/ 2147483647 w 105"/>
              <a:gd name="T55" fmla="*/ 2147483647 h 102"/>
              <a:gd name="T56" fmla="*/ 2147483647 w 105"/>
              <a:gd name="T57" fmla="*/ 2147483647 h 102"/>
              <a:gd name="T58" fmla="*/ 2147483647 w 105"/>
              <a:gd name="T59" fmla="*/ 2147483647 h 102"/>
              <a:gd name="T60" fmla="*/ 2147483647 w 105"/>
              <a:gd name="T61" fmla="*/ 2147483647 h 102"/>
              <a:gd name="T62" fmla="*/ 2147483647 w 105"/>
              <a:gd name="T63" fmla="*/ 0 h 102"/>
              <a:gd name="T64" fmla="*/ 2147483647 w 105"/>
              <a:gd name="T65" fmla="*/ 0 h 102"/>
              <a:gd name="T66" fmla="*/ 2147483647 w 105"/>
              <a:gd name="T67" fmla="*/ 0 h 102"/>
              <a:gd name="T68" fmla="*/ 2147483647 w 105"/>
              <a:gd name="T69" fmla="*/ 0 h 102"/>
              <a:gd name="T70" fmla="*/ 2147483647 w 105"/>
              <a:gd name="T71" fmla="*/ 0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5"/>
              <a:gd name="T109" fmla="*/ 0 h 102"/>
              <a:gd name="T110" fmla="*/ 105 w 105"/>
              <a:gd name="T111" fmla="*/ 102 h 10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5" h="102">
                <a:moveTo>
                  <a:pt x="105" y="0"/>
                </a:moveTo>
                <a:lnTo>
                  <a:pt x="105" y="0"/>
                </a:lnTo>
                <a:lnTo>
                  <a:pt x="97" y="4"/>
                </a:lnTo>
                <a:lnTo>
                  <a:pt x="94" y="12"/>
                </a:lnTo>
                <a:lnTo>
                  <a:pt x="90" y="15"/>
                </a:lnTo>
                <a:lnTo>
                  <a:pt x="56" y="102"/>
                </a:lnTo>
                <a:lnTo>
                  <a:pt x="52" y="102"/>
                </a:lnTo>
                <a:lnTo>
                  <a:pt x="15" y="15"/>
                </a:lnTo>
                <a:lnTo>
                  <a:pt x="11" y="12"/>
                </a:lnTo>
                <a:lnTo>
                  <a:pt x="11" y="8"/>
                </a:lnTo>
                <a:lnTo>
                  <a:pt x="7" y="4"/>
                </a:lnTo>
                <a:lnTo>
                  <a:pt x="4" y="0"/>
                </a:lnTo>
                <a:lnTo>
                  <a:pt x="0" y="0"/>
                </a:lnTo>
                <a:lnTo>
                  <a:pt x="41" y="0"/>
                </a:lnTo>
                <a:lnTo>
                  <a:pt x="34" y="0"/>
                </a:lnTo>
                <a:lnTo>
                  <a:pt x="30" y="4"/>
                </a:lnTo>
                <a:lnTo>
                  <a:pt x="30" y="8"/>
                </a:lnTo>
                <a:lnTo>
                  <a:pt x="30" y="12"/>
                </a:lnTo>
                <a:lnTo>
                  <a:pt x="34" y="19"/>
                </a:lnTo>
                <a:lnTo>
                  <a:pt x="56" y="79"/>
                </a:lnTo>
                <a:lnTo>
                  <a:pt x="79" y="19"/>
                </a:lnTo>
                <a:lnTo>
                  <a:pt x="82" y="12"/>
                </a:lnTo>
                <a:lnTo>
                  <a:pt x="82" y="8"/>
                </a:lnTo>
                <a:lnTo>
                  <a:pt x="82" y="4"/>
                </a:lnTo>
                <a:lnTo>
                  <a:pt x="79" y="4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28"/>
          <p:cNvSpPr>
            <a:spLocks noEditPoints="1"/>
          </p:cNvSpPr>
          <p:nvPr/>
        </p:nvSpPr>
        <p:spPr bwMode="auto">
          <a:xfrm>
            <a:off x="3927475" y="2713038"/>
            <a:ext cx="123825" cy="161925"/>
          </a:xfrm>
          <a:custGeom>
            <a:avLst/>
            <a:gdLst>
              <a:gd name="T0" fmla="*/ 2147483647 w 75"/>
              <a:gd name="T1" fmla="*/ 2147483647 h 98"/>
              <a:gd name="T2" fmla="*/ 2147483647 w 75"/>
              <a:gd name="T3" fmla="*/ 2147483647 h 98"/>
              <a:gd name="T4" fmla="*/ 2147483647 w 75"/>
              <a:gd name="T5" fmla="*/ 2147483647 h 98"/>
              <a:gd name="T6" fmla="*/ 2147483647 w 75"/>
              <a:gd name="T7" fmla="*/ 2147483647 h 98"/>
              <a:gd name="T8" fmla="*/ 2147483647 w 75"/>
              <a:gd name="T9" fmla="*/ 2147483647 h 98"/>
              <a:gd name="T10" fmla="*/ 2147483647 w 75"/>
              <a:gd name="T11" fmla="*/ 2147483647 h 98"/>
              <a:gd name="T12" fmla="*/ 2147483647 w 75"/>
              <a:gd name="T13" fmla="*/ 2147483647 h 98"/>
              <a:gd name="T14" fmla="*/ 2147483647 w 75"/>
              <a:gd name="T15" fmla="*/ 2147483647 h 98"/>
              <a:gd name="T16" fmla="*/ 0 w 75"/>
              <a:gd name="T17" fmla="*/ 2147483647 h 98"/>
              <a:gd name="T18" fmla="*/ 0 w 75"/>
              <a:gd name="T19" fmla="*/ 2147483647 h 98"/>
              <a:gd name="T20" fmla="*/ 2147483647 w 75"/>
              <a:gd name="T21" fmla="*/ 2147483647 h 98"/>
              <a:gd name="T22" fmla="*/ 2147483647 w 75"/>
              <a:gd name="T23" fmla="*/ 2147483647 h 98"/>
              <a:gd name="T24" fmla="*/ 2147483647 w 75"/>
              <a:gd name="T25" fmla="*/ 2147483647 h 98"/>
              <a:gd name="T26" fmla="*/ 2147483647 w 75"/>
              <a:gd name="T27" fmla="*/ 2147483647 h 98"/>
              <a:gd name="T28" fmla="*/ 2147483647 w 75"/>
              <a:gd name="T29" fmla="*/ 2147483647 h 98"/>
              <a:gd name="T30" fmla="*/ 2147483647 w 75"/>
              <a:gd name="T31" fmla="*/ 2147483647 h 98"/>
              <a:gd name="T32" fmla="*/ 2147483647 w 75"/>
              <a:gd name="T33" fmla="*/ 2147483647 h 98"/>
              <a:gd name="T34" fmla="*/ 2147483647 w 75"/>
              <a:gd name="T35" fmla="*/ 2147483647 h 98"/>
              <a:gd name="T36" fmla="*/ 2147483647 w 75"/>
              <a:gd name="T37" fmla="*/ 0 h 98"/>
              <a:gd name="T38" fmla="*/ 2147483647 w 75"/>
              <a:gd name="T39" fmla="*/ 0 h 98"/>
              <a:gd name="T40" fmla="*/ 0 w 75"/>
              <a:gd name="T41" fmla="*/ 0 h 98"/>
              <a:gd name="T42" fmla="*/ 0 w 75"/>
              <a:gd name="T43" fmla="*/ 0 h 98"/>
              <a:gd name="T44" fmla="*/ 2147483647 w 75"/>
              <a:gd name="T45" fmla="*/ 0 h 98"/>
              <a:gd name="T46" fmla="*/ 2147483647 w 75"/>
              <a:gd name="T47" fmla="*/ 0 h 98"/>
              <a:gd name="T48" fmla="*/ 2147483647 w 75"/>
              <a:gd name="T49" fmla="*/ 2147483647 h 98"/>
              <a:gd name="T50" fmla="*/ 2147483647 w 75"/>
              <a:gd name="T51" fmla="*/ 2147483647 h 98"/>
              <a:gd name="T52" fmla="*/ 2147483647 w 75"/>
              <a:gd name="T53" fmla="*/ 2147483647 h 98"/>
              <a:gd name="T54" fmla="*/ 2147483647 w 75"/>
              <a:gd name="T55" fmla="*/ 2147483647 h 98"/>
              <a:gd name="T56" fmla="*/ 2147483647 w 75"/>
              <a:gd name="T57" fmla="*/ 2147483647 h 98"/>
              <a:gd name="T58" fmla="*/ 2147483647 w 75"/>
              <a:gd name="T59" fmla="*/ 2147483647 h 98"/>
              <a:gd name="T60" fmla="*/ 2147483647 w 75"/>
              <a:gd name="T61" fmla="*/ 2147483647 h 98"/>
              <a:gd name="T62" fmla="*/ 2147483647 w 75"/>
              <a:gd name="T63" fmla="*/ 2147483647 h 98"/>
              <a:gd name="T64" fmla="*/ 2147483647 w 75"/>
              <a:gd name="T65" fmla="*/ 2147483647 h 98"/>
              <a:gd name="T66" fmla="*/ 2147483647 w 75"/>
              <a:gd name="T67" fmla="*/ 2147483647 h 98"/>
              <a:gd name="T68" fmla="*/ 2147483647 w 75"/>
              <a:gd name="T69" fmla="*/ 2147483647 h 98"/>
              <a:gd name="T70" fmla="*/ 2147483647 w 75"/>
              <a:gd name="T71" fmla="*/ 2147483647 h 98"/>
              <a:gd name="T72" fmla="*/ 2147483647 w 75"/>
              <a:gd name="T73" fmla="*/ 2147483647 h 98"/>
              <a:gd name="T74" fmla="*/ 2147483647 w 75"/>
              <a:gd name="T75" fmla="*/ 2147483647 h 98"/>
              <a:gd name="T76" fmla="*/ 2147483647 w 75"/>
              <a:gd name="T77" fmla="*/ 2147483647 h 98"/>
              <a:gd name="T78" fmla="*/ 2147483647 w 75"/>
              <a:gd name="T79" fmla="*/ 2147483647 h 98"/>
              <a:gd name="T80" fmla="*/ 2147483647 w 75"/>
              <a:gd name="T81" fmla="*/ 2147483647 h 98"/>
              <a:gd name="T82" fmla="*/ 2147483647 w 75"/>
              <a:gd name="T83" fmla="*/ 2147483647 h 98"/>
              <a:gd name="T84" fmla="*/ 2147483647 w 75"/>
              <a:gd name="T85" fmla="*/ 2147483647 h 98"/>
              <a:gd name="T86" fmla="*/ 2147483647 w 75"/>
              <a:gd name="T87" fmla="*/ 2147483647 h 98"/>
              <a:gd name="T88" fmla="*/ 2147483647 w 75"/>
              <a:gd name="T89" fmla="*/ 2147483647 h 98"/>
              <a:gd name="T90" fmla="*/ 2147483647 w 75"/>
              <a:gd name="T91" fmla="*/ 2147483647 h 98"/>
              <a:gd name="T92" fmla="*/ 2147483647 w 75"/>
              <a:gd name="T93" fmla="*/ 2147483647 h 98"/>
              <a:gd name="T94" fmla="*/ 2147483647 w 75"/>
              <a:gd name="T95" fmla="*/ 2147483647 h 98"/>
              <a:gd name="T96" fmla="*/ 2147483647 w 75"/>
              <a:gd name="T97" fmla="*/ 2147483647 h 98"/>
              <a:gd name="T98" fmla="*/ 2147483647 w 75"/>
              <a:gd name="T99" fmla="*/ 2147483647 h 98"/>
              <a:gd name="T100" fmla="*/ 2147483647 w 75"/>
              <a:gd name="T101" fmla="*/ 2147483647 h 98"/>
              <a:gd name="T102" fmla="*/ 2147483647 w 75"/>
              <a:gd name="T103" fmla="*/ 2147483647 h 98"/>
              <a:gd name="T104" fmla="*/ 2147483647 w 75"/>
              <a:gd name="T105" fmla="*/ 2147483647 h 98"/>
              <a:gd name="T106" fmla="*/ 2147483647 w 75"/>
              <a:gd name="T107" fmla="*/ 2147483647 h 98"/>
              <a:gd name="T108" fmla="*/ 2147483647 w 75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8"/>
              <a:gd name="T167" fmla="*/ 75 w 75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0" y="98"/>
                </a:lnTo>
                <a:lnTo>
                  <a:pt x="37" y="98"/>
                </a:lnTo>
                <a:lnTo>
                  <a:pt x="41" y="98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1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3" y="53"/>
                </a:lnTo>
                <a:lnTo>
                  <a:pt x="30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49"/>
                </a:lnTo>
                <a:lnTo>
                  <a:pt x="37" y="49"/>
                </a:lnTo>
                <a:lnTo>
                  <a:pt x="45" y="49"/>
                </a:lnTo>
                <a:lnTo>
                  <a:pt x="52" y="42"/>
                </a:lnTo>
                <a:lnTo>
                  <a:pt x="56" y="38"/>
                </a:lnTo>
                <a:lnTo>
                  <a:pt x="56" y="27"/>
                </a:lnTo>
                <a:lnTo>
                  <a:pt x="56" y="23"/>
                </a:lnTo>
                <a:lnTo>
                  <a:pt x="56" y="15"/>
                </a:lnTo>
                <a:lnTo>
                  <a:pt x="52" y="12"/>
                </a:lnTo>
                <a:lnTo>
                  <a:pt x="48" y="8"/>
                </a:lnTo>
                <a:lnTo>
                  <a:pt x="41" y="4"/>
                </a:lnTo>
                <a:lnTo>
                  <a:pt x="37" y="4"/>
                </a:lnTo>
                <a:lnTo>
                  <a:pt x="30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29"/>
          <p:cNvSpPr>
            <a:spLocks/>
          </p:cNvSpPr>
          <p:nvPr/>
        </p:nvSpPr>
        <p:spPr bwMode="auto">
          <a:xfrm>
            <a:off x="4070350" y="2708275"/>
            <a:ext cx="68263" cy="223838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2" y="120"/>
                </a:lnTo>
                <a:lnTo>
                  <a:pt x="11" y="108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0" y="7"/>
                </a:lnTo>
                <a:lnTo>
                  <a:pt x="26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5" y="93"/>
                </a:lnTo>
                <a:lnTo>
                  <a:pt x="19" y="101"/>
                </a:lnTo>
                <a:lnTo>
                  <a:pt x="22" y="108"/>
                </a:lnTo>
                <a:lnTo>
                  <a:pt x="22" y="116"/>
                </a:lnTo>
                <a:lnTo>
                  <a:pt x="26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Freeform 30"/>
          <p:cNvSpPr>
            <a:spLocks noEditPoints="1"/>
          </p:cNvSpPr>
          <p:nvPr/>
        </p:nvSpPr>
        <p:spPr bwMode="auto">
          <a:xfrm>
            <a:off x="4151313" y="2708275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0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0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2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Freeform 31"/>
          <p:cNvSpPr>
            <a:spLocks/>
          </p:cNvSpPr>
          <p:nvPr/>
        </p:nvSpPr>
        <p:spPr bwMode="auto">
          <a:xfrm>
            <a:off x="4268788" y="2768600"/>
            <a:ext cx="119062" cy="114300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0 h 68"/>
              <a:gd name="T58" fmla="*/ 2147483647 w 71"/>
              <a:gd name="T59" fmla="*/ 0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0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7" y="60"/>
                </a:lnTo>
                <a:lnTo>
                  <a:pt x="71" y="56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3"/>
                </a:lnTo>
                <a:lnTo>
                  <a:pt x="41" y="60"/>
                </a:lnTo>
                <a:lnTo>
                  <a:pt x="37" y="64"/>
                </a:lnTo>
                <a:lnTo>
                  <a:pt x="30" y="68"/>
                </a:lnTo>
                <a:lnTo>
                  <a:pt x="26" y="68"/>
                </a:lnTo>
                <a:lnTo>
                  <a:pt x="22" y="68"/>
                </a:lnTo>
                <a:lnTo>
                  <a:pt x="15" y="64"/>
                </a:lnTo>
                <a:lnTo>
                  <a:pt x="11" y="60"/>
                </a:lnTo>
                <a:lnTo>
                  <a:pt x="11" y="56"/>
                </a:lnTo>
                <a:lnTo>
                  <a:pt x="11" y="49"/>
                </a:lnTo>
                <a:lnTo>
                  <a:pt x="7" y="41"/>
                </a:lnTo>
                <a:lnTo>
                  <a:pt x="7" y="11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22" y="0"/>
                </a:lnTo>
                <a:lnTo>
                  <a:pt x="22" y="41"/>
                </a:lnTo>
                <a:lnTo>
                  <a:pt x="22" y="49"/>
                </a:lnTo>
                <a:lnTo>
                  <a:pt x="26" y="56"/>
                </a:lnTo>
                <a:lnTo>
                  <a:pt x="30" y="56"/>
                </a:lnTo>
                <a:lnTo>
                  <a:pt x="34" y="56"/>
                </a:lnTo>
                <a:lnTo>
                  <a:pt x="37" y="56"/>
                </a:lnTo>
                <a:lnTo>
                  <a:pt x="41" y="56"/>
                </a:lnTo>
                <a:lnTo>
                  <a:pt x="45" y="53"/>
                </a:lnTo>
                <a:lnTo>
                  <a:pt x="49" y="49"/>
                </a:lnTo>
                <a:lnTo>
                  <a:pt x="49" y="11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Freeform 32"/>
          <p:cNvSpPr>
            <a:spLocks/>
          </p:cNvSpPr>
          <p:nvPr/>
        </p:nvSpPr>
        <p:spPr bwMode="auto">
          <a:xfrm>
            <a:off x="4394200" y="2762250"/>
            <a:ext cx="185738" cy="112713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0 h 68"/>
              <a:gd name="T6" fmla="*/ 2147483647 w 112"/>
              <a:gd name="T7" fmla="*/ 0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0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0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2147483647 w 112"/>
              <a:gd name="T93" fmla="*/ 2147483647 h 68"/>
              <a:gd name="T94" fmla="*/ 2147483647 w 112"/>
              <a:gd name="T95" fmla="*/ 2147483647 h 68"/>
              <a:gd name="T96" fmla="*/ 2147483647 w 112"/>
              <a:gd name="T97" fmla="*/ 2147483647 h 68"/>
              <a:gd name="T98" fmla="*/ 0 w 112"/>
              <a:gd name="T99" fmla="*/ 2147483647 h 68"/>
              <a:gd name="T100" fmla="*/ 2147483647 w 112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68"/>
              <a:gd name="T155" fmla="*/ 112 w 112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68">
                <a:moveTo>
                  <a:pt x="22" y="15"/>
                </a:moveTo>
                <a:lnTo>
                  <a:pt x="26" y="8"/>
                </a:lnTo>
                <a:lnTo>
                  <a:pt x="30" y="8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lnTo>
                  <a:pt x="45" y="0"/>
                </a:lnTo>
                <a:lnTo>
                  <a:pt x="52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7" y="8"/>
                </a:lnTo>
                <a:lnTo>
                  <a:pt x="75" y="4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7" y="8"/>
                </a:lnTo>
                <a:lnTo>
                  <a:pt x="101" y="12"/>
                </a:lnTo>
                <a:lnTo>
                  <a:pt x="101" y="19"/>
                </a:lnTo>
                <a:lnTo>
                  <a:pt x="101" y="27"/>
                </a:lnTo>
                <a:lnTo>
                  <a:pt x="101" y="53"/>
                </a:lnTo>
                <a:lnTo>
                  <a:pt x="105" y="60"/>
                </a:lnTo>
                <a:lnTo>
                  <a:pt x="105" y="64"/>
                </a:lnTo>
                <a:lnTo>
                  <a:pt x="105" y="68"/>
                </a:lnTo>
                <a:lnTo>
                  <a:pt x="109" y="68"/>
                </a:lnTo>
                <a:lnTo>
                  <a:pt x="112" y="68"/>
                </a:lnTo>
                <a:lnTo>
                  <a:pt x="82" y="68"/>
                </a:lnTo>
                <a:lnTo>
                  <a:pt x="86" y="68"/>
                </a:lnTo>
                <a:lnTo>
                  <a:pt x="90" y="64"/>
                </a:lnTo>
                <a:lnTo>
                  <a:pt x="90" y="60"/>
                </a:lnTo>
                <a:lnTo>
                  <a:pt x="90" y="53"/>
                </a:lnTo>
                <a:lnTo>
                  <a:pt x="90" y="27"/>
                </a:lnTo>
                <a:lnTo>
                  <a:pt x="90" y="19"/>
                </a:lnTo>
                <a:lnTo>
                  <a:pt x="90" y="15"/>
                </a:lnTo>
                <a:lnTo>
                  <a:pt x="86" y="12"/>
                </a:lnTo>
                <a:lnTo>
                  <a:pt x="79" y="12"/>
                </a:lnTo>
                <a:lnTo>
                  <a:pt x="75" y="12"/>
                </a:lnTo>
                <a:lnTo>
                  <a:pt x="71" y="12"/>
                </a:lnTo>
                <a:lnTo>
                  <a:pt x="67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4" y="68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5"/>
                </a:lnTo>
                <a:lnTo>
                  <a:pt x="45" y="12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7" y="68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Freeform 33"/>
          <p:cNvSpPr>
            <a:spLocks noEditPoints="1"/>
          </p:cNvSpPr>
          <p:nvPr/>
        </p:nvSpPr>
        <p:spPr bwMode="auto">
          <a:xfrm>
            <a:off x="4579938" y="2762250"/>
            <a:ext cx="125412" cy="169863"/>
          </a:xfrm>
          <a:custGeom>
            <a:avLst/>
            <a:gdLst>
              <a:gd name="T0" fmla="*/ 2147483647 w 76"/>
              <a:gd name="T1" fmla="*/ 0 h 102"/>
              <a:gd name="T2" fmla="*/ 2147483647 w 76"/>
              <a:gd name="T3" fmla="*/ 2147483647 h 102"/>
              <a:gd name="T4" fmla="*/ 2147483647 w 76"/>
              <a:gd name="T5" fmla="*/ 2147483647 h 102"/>
              <a:gd name="T6" fmla="*/ 2147483647 w 76"/>
              <a:gd name="T7" fmla="*/ 0 h 102"/>
              <a:gd name="T8" fmla="*/ 2147483647 w 76"/>
              <a:gd name="T9" fmla="*/ 2147483647 h 102"/>
              <a:gd name="T10" fmla="*/ 2147483647 w 76"/>
              <a:gd name="T11" fmla="*/ 2147483647 h 102"/>
              <a:gd name="T12" fmla="*/ 2147483647 w 76"/>
              <a:gd name="T13" fmla="*/ 2147483647 h 102"/>
              <a:gd name="T14" fmla="*/ 2147483647 w 76"/>
              <a:gd name="T15" fmla="*/ 2147483647 h 102"/>
              <a:gd name="T16" fmla="*/ 2147483647 w 76"/>
              <a:gd name="T17" fmla="*/ 2147483647 h 102"/>
              <a:gd name="T18" fmla="*/ 2147483647 w 76"/>
              <a:gd name="T19" fmla="*/ 2147483647 h 102"/>
              <a:gd name="T20" fmla="*/ 2147483647 w 76"/>
              <a:gd name="T21" fmla="*/ 2147483647 h 102"/>
              <a:gd name="T22" fmla="*/ 2147483647 w 76"/>
              <a:gd name="T23" fmla="*/ 2147483647 h 102"/>
              <a:gd name="T24" fmla="*/ 2147483647 w 76"/>
              <a:gd name="T25" fmla="*/ 2147483647 h 102"/>
              <a:gd name="T26" fmla="*/ 2147483647 w 76"/>
              <a:gd name="T27" fmla="*/ 2147483647 h 102"/>
              <a:gd name="T28" fmla="*/ 0 w 76"/>
              <a:gd name="T29" fmla="*/ 2147483647 h 102"/>
              <a:gd name="T30" fmla="*/ 2147483647 w 76"/>
              <a:gd name="T31" fmla="*/ 2147483647 h 102"/>
              <a:gd name="T32" fmla="*/ 2147483647 w 76"/>
              <a:gd name="T33" fmla="*/ 2147483647 h 102"/>
              <a:gd name="T34" fmla="*/ 2147483647 w 76"/>
              <a:gd name="T35" fmla="*/ 2147483647 h 102"/>
              <a:gd name="T36" fmla="*/ 2147483647 w 76"/>
              <a:gd name="T37" fmla="*/ 2147483647 h 102"/>
              <a:gd name="T38" fmla="*/ 2147483647 w 76"/>
              <a:gd name="T39" fmla="*/ 2147483647 h 102"/>
              <a:gd name="T40" fmla="*/ 2147483647 w 76"/>
              <a:gd name="T41" fmla="*/ 2147483647 h 102"/>
              <a:gd name="T42" fmla="*/ 2147483647 w 76"/>
              <a:gd name="T43" fmla="*/ 2147483647 h 102"/>
              <a:gd name="T44" fmla="*/ 2147483647 w 76"/>
              <a:gd name="T45" fmla="*/ 2147483647 h 102"/>
              <a:gd name="T46" fmla="*/ 2147483647 w 76"/>
              <a:gd name="T47" fmla="*/ 2147483647 h 102"/>
              <a:gd name="T48" fmla="*/ 2147483647 w 76"/>
              <a:gd name="T49" fmla="*/ 2147483647 h 102"/>
              <a:gd name="T50" fmla="*/ 2147483647 w 76"/>
              <a:gd name="T51" fmla="*/ 2147483647 h 102"/>
              <a:gd name="T52" fmla="*/ 2147483647 w 76"/>
              <a:gd name="T53" fmla="*/ 2147483647 h 102"/>
              <a:gd name="T54" fmla="*/ 2147483647 w 76"/>
              <a:gd name="T55" fmla="*/ 2147483647 h 102"/>
              <a:gd name="T56" fmla="*/ 2147483647 w 76"/>
              <a:gd name="T57" fmla="*/ 2147483647 h 102"/>
              <a:gd name="T58" fmla="*/ 2147483647 w 76"/>
              <a:gd name="T59" fmla="*/ 2147483647 h 102"/>
              <a:gd name="T60" fmla="*/ 2147483647 w 76"/>
              <a:gd name="T61" fmla="*/ 2147483647 h 102"/>
              <a:gd name="T62" fmla="*/ 2147483647 w 76"/>
              <a:gd name="T63" fmla="*/ 2147483647 h 102"/>
              <a:gd name="T64" fmla="*/ 2147483647 w 76"/>
              <a:gd name="T65" fmla="*/ 2147483647 h 102"/>
              <a:gd name="T66" fmla="*/ 2147483647 w 76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2"/>
              <a:gd name="T104" fmla="*/ 76 w 76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1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4"/>
                </a:lnTo>
                <a:lnTo>
                  <a:pt x="64" y="8"/>
                </a:lnTo>
                <a:lnTo>
                  <a:pt x="72" y="19"/>
                </a:lnTo>
                <a:lnTo>
                  <a:pt x="76" y="34"/>
                </a:lnTo>
                <a:lnTo>
                  <a:pt x="72" y="45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72"/>
                </a:lnTo>
                <a:lnTo>
                  <a:pt x="38" y="72"/>
                </a:lnTo>
                <a:lnTo>
                  <a:pt x="34" y="68"/>
                </a:lnTo>
                <a:lnTo>
                  <a:pt x="31" y="68"/>
                </a:lnTo>
                <a:lnTo>
                  <a:pt x="27" y="64"/>
                </a:lnTo>
                <a:lnTo>
                  <a:pt x="27" y="87"/>
                </a:lnTo>
                <a:lnTo>
                  <a:pt x="27" y="94"/>
                </a:lnTo>
                <a:lnTo>
                  <a:pt x="27" y="98"/>
                </a:lnTo>
                <a:lnTo>
                  <a:pt x="31" y="98"/>
                </a:lnTo>
                <a:lnTo>
                  <a:pt x="34" y="102"/>
                </a:lnTo>
                <a:lnTo>
                  <a:pt x="38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12" y="98"/>
                </a:lnTo>
                <a:lnTo>
                  <a:pt x="15" y="94"/>
                </a:lnTo>
                <a:lnTo>
                  <a:pt x="15" y="87"/>
                </a:lnTo>
                <a:lnTo>
                  <a:pt x="15" y="23"/>
                </a:lnTo>
                <a:lnTo>
                  <a:pt x="15" y="15"/>
                </a:lnTo>
                <a:lnTo>
                  <a:pt x="15" y="12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4" y="12"/>
                </a:lnTo>
                <a:lnTo>
                  <a:pt x="4" y="8"/>
                </a:lnTo>
                <a:close/>
                <a:moveTo>
                  <a:pt x="27" y="23"/>
                </a:moveTo>
                <a:lnTo>
                  <a:pt x="27" y="45"/>
                </a:lnTo>
                <a:lnTo>
                  <a:pt x="27" y="53"/>
                </a:lnTo>
                <a:lnTo>
                  <a:pt x="27" y="57"/>
                </a:lnTo>
                <a:lnTo>
                  <a:pt x="31" y="60"/>
                </a:lnTo>
                <a:lnTo>
                  <a:pt x="34" y="64"/>
                </a:lnTo>
                <a:lnTo>
                  <a:pt x="38" y="64"/>
                </a:lnTo>
                <a:lnTo>
                  <a:pt x="42" y="68"/>
                </a:lnTo>
                <a:lnTo>
                  <a:pt x="49" y="64"/>
                </a:lnTo>
                <a:lnTo>
                  <a:pt x="57" y="60"/>
                </a:lnTo>
                <a:lnTo>
                  <a:pt x="61" y="53"/>
                </a:lnTo>
                <a:lnTo>
                  <a:pt x="61" y="42"/>
                </a:lnTo>
                <a:lnTo>
                  <a:pt x="61" y="27"/>
                </a:lnTo>
                <a:lnTo>
                  <a:pt x="53" y="19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1" y="15"/>
                </a:lnTo>
                <a:lnTo>
                  <a:pt x="2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Freeform 34"/>
          <p:cNvSpPr>
            <a:spLocks noEditPoints="1"/>
          </p:cNvSpPr>
          <p:nvPr/>
        </p:nvSpPr>
        <p:spPr bwMode="auto">
          <a:xfrm>
            <a:off x="4718050" y="2762250"/>
            <a:ext cx="92075" cy="120650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0 w 56"/>
              <a:gd name="T35" fmla="*/ 2147483647 h 72"/>
              <a:gd name="T36" fmla="*/ 0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0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2147483647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2147483647 w 56"/>
              <a:gd name="T71" fmla="*/ 2147483647 h 72"/>
              <a:gd name="T72" fmla="*/ 2147483647 w 56"/>
              <a:gd name="T73" fmla="*/ 2147483647 h 72"/>
              <a:gd name="T74" fmla="*/ 2147483647 w 56"/>
              <a:gd name="T75" fmla="*/ 2147483647 h 72"/>
              <a:gd name="T76" fmla="*/ 2147483647 w 56"/>
              <a:gd name="T77" fmla="*/ 2147483647 h 72"/>
              <a:gd name="T78" fmla="*/ 2147483647 w 56"/>
              <a:gd name="T79" fmla="*/ 2147483647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2"/>
              <a:gd name="T122" fmla="*/ 56 w 56"/>
              <a:gd name="T123" fmla="*/ 72 h 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2">
                <a:moveTo>
                  <a:pt x="11" y="27"/>
                </a:moveTo>
                <a:lnTo>
                  <a:pt x="11" y="42"/>
                </a:lnTo>
                <a:lnTo>
                  <a:pt x="19" y="49"/>
                </a:lnTo>
                <a:lnTo>
                  <a:pt x="26" y="57"/>
                </a:lnTo>
                <a:lnTo>
                  <a:pt x="34" y="60"/>
                </a:lnTo>
                <a:lnTo>
                  <a:pt x="41" y="57"/>
                </a:lnTo>
                <a:lnTo>
                  <a:pt x="45" y="57"/>
                </a:lnTo>
                <a:lnTo>
                  <a:pt x="53" y="49"/>
                </a:lnTo>
                <a:lnTo>
                  <a:pt x="56" y="42"/>
                </a:lnTo>
                <a:lnTo>
                  <a:pt x="56" y="45"/>
                </a:lnTo>
                <a:lnTo>
                  <a:pt x="53" y="53"/>
                </a:lnTo>
                <a:lnTo>
                  <a:pt x="49" y="64"/>
                </a:lnTo>
                <a:lnTo>
                  <a:pt x="38" y="68"/>
                </a:lnTo>
                <a:lnTo>
                  <a:pt x="30" y="72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8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38" y="15"/>
                </a:lnTo>
                <a:lnTo>
                  <a:pt x="38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3" y="8"/>
                </a:lnTo>
                <a:lnTo>
                  <a:pt x="15" y="12"/>
                </a:lnTo>
                <a:lnTo>
                  <a:pt x="11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5"/>
          <p:cNvSpPr>
            <a:spLocks noEditPoints="1"/>
          </p:cNvSpPr>
          <p:nvPr/>
        </p:nvSpPr>
        <p:spPr bwMode="auto">
          <a:xfrm>
            <a:off x="4830763" y="2708275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3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3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3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6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Freeform 36"/>
          <p:cNvSpPr>
            <a:spLocks/>
          </p:cNvSpPr>
          <p:nvPr/>
        </p:nvSpPr>
        <p:spPr bwMode="auto">
          <a:xfrm>
            <a:off x="4954588" y="2708275"/>
            <a:ext cx="61912" cy="223838"/>
          </a:xfrm>
          <a:custGeom>
            <a:avLst/>
            <a:gdLst>
              <a:gd name="T0" fmla="*/ 0 w 37"/>
              <a:gd name="T1" fmla="*/ 2147483647 h 135"/>
              <a:gd name="T2" fmla="*/ 0 w 37"/>
              <a:gd name="T3" fmla="*/ 0 h 135"/>
              <a:gd name="T4" fmla="*/ 2147483647 w 37"/>
              <a:gd name="T5" fmla="*/ 2147483647 h 135"/>
              <a:gd name="T6" fmla="*/ 2147483647 w 37"/>
              <a:gd name="T7" fmla="*/ 2147483647 h 135"/>
              <a:gd name="T8" fmla="*/ 2147483647 w 37"/>
              <a:gd name="T9" fmla="*/ 2147483647 h 135"/>
              <a:gd name="T10" fmla="*/ 2147483647 w 37"/>
              <a:gd name="T11" fmla="*/ 2147483647 h 135"/>
              <a:gd name="T12" fmla="*/ 2147483647 w 37"/>
              <a:gd name="T13" fmla="*/ 2147483647 h 135"/>
              <a:gd name="T14" fmla="*/ 2147483647 w 37"/>
              <a:gd name="T15" fmla="*/ 2147483647 h 135"/>
              <a:gd name="T16" fmla="*/ 2147483647 w 37"/>
              <a:gd name="T17" fmla="*/ 2147483647 h 135"/>
              <a:gd name="T18" fmla="*/ 2147483647 w 37"/>
              <a:gd name="T19" fmla="*/ 2147483647 h 135"/>
              <a:gd name="T20" fmla="*/ 2147483647 w 37"/>
              <a:gd name="T21" fmla="*/ 2147483647 h 135"/>
              <a:gd name="T22" fmla="*/ 2147483647 w 37"/>
              <a:gd name="T23" fmla="*/ 2147483647 h 135"/>
              <a:gd name="T24" fmla="*/ 2147483647 w 37"/>
              <a:gd name="T25" fmla="*/ 2147483647 h 135"/>
              <a:gd name="T26" fmla="*/ 0 w 37"/>
              <a:gd name="T27" fmla="*/ 2147483647 h 135"/>
              <a:gd name="T28" fmla="*/ 0 w 37"/>
              <a:gd name="T29" fmla="*/ 2147483647 h 135"/>
              <a:gd name="T30" fmla="*/ 2147483647 w 37"/>
              <a:gd name="T31" fmla="*/ 2147483647 h 135"/>
              <a:gd name="T32" fmla="*/ 2147483647 w 37"/>
              <a:gd name="T33" fmla="*/ 2147483647 h 135"/>
              <a:gd name="T34" fmla="*/ 2147483647 w 37"/>
              <a:gd name="T35" fmla="*/ 2147483647 h 135"/>
              <a:gd name="T36" fmla="*/ 2147483647 w 37"/>
              <a:gd name="T37" fmla="*/ 2147483647 h 135"/>
              <a:gd name="T38" fmla="*/ 2147483647 w 37"/>
              <a:gd name="T39" fmla="*/ 2147483647 h 135"/>
              <a:gd name="T40" fmla="*/ 2147483647 w 37"/>
              <a:gd name="T41" fmla="*/ 2147483647 h 135"/>
              <a:gd name="T42" fmla="*/ 2147483647 w 37"/>
              <a:gd name="T43" fmla="*/ 2147483647 h 135"/>
              <a:gd name="T44" fmla="*/ 2147483647 w 37"/>
              <a:gd name="T45" fmla="*/ 2147483647 h 135"/>
              <a:gd name="T46" fmla="*/ 2147483647 w 37"/>
              <a:gd name="T47" fmla="*/ 2147483647 h 135"/>
              <a:gd name="T48" fmla="*/ 2147483647 w 37"/>
              <a:gd name="T49" fmla="*/ 2147483647 h 135"/>
              <a:gd name="T50" fmla="*/ 2147483647 w 37"/>
              <a:gd name="T51" fmla="*/ 2147483647 h 135"/>
              <a:gd name="T52" fmla="*/ 2147483647 w 37"/>
              <a:gd name="T53" fmla="*/ 2147483647 h 135"/>
              <a:gd name="T54" fmla="*/ 2147483647 w 37"/>
              <a:gd name="T55" fmla="*/ 2147483647 h 135"/>
              <a:gd name="T56" fmla="*/ 0 w 37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"/>
              <a:gd name="T88" fmla="*/ 0 h 135"/>
              <a:gd name="T89" fmla="*/ 37 w 37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5" y="11"/>
                </a:lnTo>
                <a:lnTo>
                  <a:pt x="26" y="22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3"/>
                </a:lnTo>
                <a:lnTo>
                  <a:pt x="26" y="108"/>
                </a:lnTo>
                <a:lnTo>
                  <a:pt x="18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3"/>
                </a:lnTo>
                <a:lnTo>
                  <a:pt x="15" y="116"/>
                </a:lnTo>
                <a:lnTo>
                  <a:pt x="18" y="108"/>
                </a:lnTo>
                <a:lnTo>
                  <a:pt x="22" y="97"/>
                </a:lnTo>
                <a:lnTo>
                  <a:pt x="22" y="82"/>
                </a:lnTo>
                <a:lnTo>
                  <a:pt x="26" y="67"/>
                </a:lnTo>
                <a:lnTo>
                  <a:pt x="22" y="52"/>
                </a:lnTo>
                <a:lnTo>
                  <a:pt x="22" y="41"/>
                </a:lnTo>
                <a:lnTo>
                  <a:pt x="18" y="33"/>
                </a:lnTo>
                <a:lnTo>
                  <a:pt x="18" y="26"/>
                </a:lnTo>
                <a:lnTo>
                  <a:pt x="15" y="18"/>
                </a:lnTo>
                <a:lnTo>
                  <a:pt x="11" y="15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Freeform 37"/>
          <p:cNvSpPr>
            <a:spLocks/>
          </p:cNvSpPr>
          <p:nvPr/>
        </p:nvSpPr>
        <p:spPr bwMode="auto">
          <a:xfrm>
            <a:off x="538163" y="3313113"/>
            <a:ext cx="180975" cy="166687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0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7"/>
                </a:lnTo>
                <a:lnTo>
                  <a:pt x="86" y="3"/>
                </a:lnTo>
                <a:lnTo>
                  <a:pt x="82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4" y="7"/>
                </a:lnTo>
                <a:lnTo>
                  <a:pt x="94" y="15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7" y="97"/>
                </a:lnTo>
                <a:lnTo>
                  <a:pt x="11" y="97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7"/>
                </a:lnTo>
                <a:lnTo>
                  <a:pt x="11" y="3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8"/>
          <p:cNvSpPr>
            <a:spLocks/>
          </p:cNvSpPr>
          <p:nvPr/>
        </p:nvSpPr>
        <p:spPr bwMode="auto">
          <a:xfrm>
            <a:off x="719138" y="3313113"/>
            <a:ext cx="179387" cy="166687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0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97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39"/>
          <p:cNvSpPr>
            <a:spLocks/>
          </p:cNvSpPr>
          <p:nvPr/>
        </p:nvSpPr>
        <p:spPr bwMode="auto">
          <a:xfrm>
            <a:off x="919163" y="3305175"/>
            <a:ext cx="104775" cy="174625"/>
          </a:xfrm>
          <a:custGeom>
            <a:avLst/>
            <a:gdLst>
              <a:gd name="T0" fmla="*/ 2147483647 w 63"/>
              <a:gd name="T1" fmla="*/ 2147483647 h 105"/>
              <a:gd name="T2" fmla="*/ 2147483647 w 63"/>
              <a:gd name="T3" fmla="*/ 2147483647 h 105"/>
              <a:gd name="T4" fmla="*/ 2147483647 w 63"/>
              <a:gd name="T5" fmla="*/ 2147483647 h 105"/>
              <a:gd name="T6" fmla="*/ 2147483647 w 63"/>
              <a:gd name="T7" fmla="*/ 2147483647 h 105"/>
              <a:gd name="T8" fmla="*/ 2147483647 w 63"/>
              <a:gd name="T9" fmla="*/ 2147483647 h 105"/>
              <a:gd name="T10" fmla="*/ 2147483647 w 63"/>
              <a:gd name="T11" fmla="*/ 2147483647 h 105"/>
              <a:gd name="T12" fmla="*/ 2147483647 w 63"/>
              <a:gd name="T13" fmla="*/ 2147483647 h 105"/>
              <a:gd name="T14" fmla="*/ 2147483647 w 63"/>
              <a:gd name="T15" fmla="*/ 2147483647 h 105"/>
              <a:gd name="T16" fmla="*/ 2147483647 w 63"/>
              <a:gd name="T17" fmla="*/ 2147483647 h 105"/>
              <a:gd name="T18" fmla="*/ 2147483647 w 63"/>
              <a:gd name="T19" fmla="*/ 2147483647 h 105"/>
              <a:gd name="T20" fmla="*/ 2147483647 w 63"/>
              <a:gd name="T21" fmla="*/ 2147483647 h 105"/>
              <a:gd name="T22" fmla="*/ 2147483647 w 63"/>
              <a:gd name="T23" fmla="*/ 2147483647 h 105"/>
              <a:gd name="T24" fmla="*/ 2147483647 w 63"/>
              <a:gd name="T25" fmla="*/ 2147483647 h 105"/>
              <a:gd name="T26" fmla="*/ 2147483647 w 63"/>
              <a:gd name="T27" fmla="*/ 2147483647 h 105"/>
              <a:gd name="T28" fmla="*/ 2147483647 w 63"/>
              <a:gd name="T29" fmla="*/ 2147483647 h 105"/>
              <a:gd name="T30" fmla="*/ 2147483647 w 63"/>
              <a:gd name="T31" fmla="*/ 2147483647 h 105"/>
              <a:gd name="T32" fmla="*/ 2147483647 w 63"/>
              <a:gd name="T33" fmla="*/ 2147483647 h 105"/>
              <a:gd name="T34" fmla="*/ 2147483647 w 63"/>
              <a:gd name="T35" fmla="*/ 2147483647 h 105"/>
              <a:gd name="T36" fmla="*/ 2147483647 w 63"/>
              <a:gd name="T37" fmla="*/ 2147483647 h 105"/>
              <a:gd name="T38" fmla="*/ 0 w 63"/>
              <a:gd name="T39" fmla="*/ 2147483647 h 105"/>
              <a:gd name="T40" fmla="*/ 2147483647 w 63"/>
              <a:gd name="T41" fmla="*/ 2147483647 h 105"/>
              <a:gd name="T42" fmla="*/ 2147483647 w 63"/>
              <a:gd name="T43" fmla="*/ 2147483647 h 105"/>
              <a:gd name="T44" fmla="*/ 2147483647 w 63"/>
              <a:gd name="T45" fmla="*/ 2147483647 h 105"/>
              <a:gd name="T46" fmla="*/ 2147483647 w 63"/>
              <a:gd name="T47" fmla="*/ 2147483647 h 105"/>
              <a:gd name="T48" fmla="*/ 2147483647 w 63"/>
              <a:gd name="T49" fmla="*/ 2147483647 h 105"/>
              <a:gd name="T50" fmla="*/ 2147483647 w 63"/>
              <a:gd name="T51" fmla="*/ 2147483647 h 105"/>
              <a:gd name="T52" fmla="*/ 2147483647 w 63"/>
              <a:gd name="T53" fmla="*/ 2147483647 h 105"/>
              <a:gd name="T54" fmla="*/ 2147483647 w 63"/>
              <a:gd name="T55" fmla="*/ 2147483647 h 105"/>
              <a:gd name="T56" fmla="*/ 2147483647 w 63"/>
              <a:gd name="T57" fmla="*/ 2147483647 h 105"/>
              <a:gd name="T58" fmla="*/ 2147483647 w 63"/>
              <a:gd name="T59" fmla="*/ 2147483647 h 105"/>
              <a:gd name="T60" fmla="*/ 0 w 63"/>
              <a:gd name="T61" fmla="*/ 2147483647 h 105"/>
              <a:gd name="T62" fmla="*/ 0 w 63"/>
              <a:gd name="T63" fmla="*/ 2147483647 h 105"/>
              <a:gd name="T64" fmla="*/ 2147483647 w 63"/>
              <a:gd name="T65" fmla="*/ 2147483647 h 105"/>
              <a:gd name="T66" fmla="*/ 2147483647 w 63"/>
              <a:gd name="T67" fmla="*/ 2147483647 h 105"/>
              <a:gd name="T68" fmla="*/ 2147483647 w 63"/>
              <a:gd name="T69" fmla="*/ 2147483647 h 105"/>
              <a:gd name="T70" fmla="*/ 2147483647 w 63"/>
              <a:gd name="T71" fmla="*/ 2147483647 h 105"/>
              <a:gd name="T72" fmla="*/ 2147483647 w 63"/>
              <a:gd name="T73" fmla="*/ 2147483647 h 105"/>
              <a:gd name="T74" fmla="*/ 2147483647 w 63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05"/>
              <a:gd name="T116" fmla="*/ 63 w 63"/>
              <a:gd name="T117" fmla="*/ 105 h 1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05">
                <a:moveTo>
                  <a:pt x="60" y="0"/>
                </a:moveTo>
                <a:lnTo>
                  <a:pt x="60" y="37"/>
                </a:lnTo>
                <a:lnTo>
                  <a:pt x="56" y="37"/>
                </a:lnTo>
                <a:lnTo>
                  <a:pt x="56" y="26"/>
                </a:lnTo>
                <a:lnTo>
                  <a:pt x="52" y="19"/>
                </a:lnTo>
                <a:lnTo>
                  <a:pt x="48" y="15"/>
                </a:lnTo>
                <a:lnTo>
                  <a:pt x="41" y="11"/>
                </a:lnTo>
                <a:lnTo>
                  <a:pt x="37" y="7"/>
                </a:lnTo>
                <a:lnTo>
                  <a:pt x="30" y="7"/>
                </a:lnTo>
                <a:lnTo>
                  <a:pt x="22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lnTo>
                  <a:pt x="11" y="26"/>
                </a:lnTo>
                <a:lnTo>
                  <a:pt x="15" y="30"/>
                </a:lnTo>
                <a:lnTo>
                  <a:pt x="18" y="34"/>
                </a:lnTo>
                <a:lnTo>
                  <a:pt x="26" y="37"/>
                </a:lnTo>
                <a:lnTo>
                  <a:pt x="37" y="45"/>
                </a:lnTo>
                <a:lnTo>
                  <a:pt x="48" y="52"/>
                </a:lnTo>
                <a:lnTo>
                  <a:pt x="56" y="56"/>
                </a:lnTo>
                <a:lnTo>
                  <a:pt x="60" y="60"/>
                </a:lnTo>
                <a:lnTo>
                  <a:pt x="63" y="67"/>
                </a:lnTo>
                <a:lnTo>
                  <a:pt x="63" y="71"/>
                </a:lnTo>
                <a:lnTo>
                  <a:pt x="63" y="79"/>
                </a:lnTo>
                <a:lnTo>
                  <a:pt x="63" y="86"/>
                </a:lnTo>
                <a:lnTo>
                  <a:pt x="56" y="97"/>
                </a:lnTo>
                <a:lnTo>
                  <a:pt x="45" y="101"/>
                </a:lnTo>
                <a:lnTo>
                  <a:pt x="33" y="105"/>
                </a:lnTo>
                <a:lnTo>
                  <a:pt x="30" y="105"/>
                </a:lnTo>
                <a:lnTo>
                  <a:pt x="26" y="105"/>
                </a:lnTo>
                <a:lnTo>
                  <a:pt x="22" y="101"/>
                </a:lnTo>
                <a:lnTo>
                  <a:pt x="15" y="101"/>
                </a:lnTo>
                <a:lnTo>
                  <a:pt x="11" y="97"/>
                </a:lnTo>
                <a:lnTo>
                  <a:pt x="7" y="97"/>
                </a:lnTo>
                <a:lnTo>
                  <a:pt x="3" y="97"/>
                </a:lnTo>
                <a:lnTo>
                  <a:pt x="3" y="101"/>
                </a:lnTo>
                <a:lnTo>
                  <a:pt x="3" y="105"/>
                </a:lnTo>
                <a:lnTo>
                  <a:pt x="0" y="105"/>
                </a:lnTo>
                <a:lnTo>
                  <a:pt x="0" y="71"/>
                </a:lnTo>
                <a:lnTo>
                  <a:pt x="3" y="71"/>
                </a:lnTo>
                <a:lnTo>
                  <a:pt x="3" y="79"/>
                </a:lnTo>
                <a:lnTo>
                  <a:pt x="7" y="86"/>
                </a:lnTo>
                <a:lnTo>
                  <a:pt x="11" y="94"/>
                </a:lnTo>
                <a:lnTo>
                  <a:pt x="18" y="97"/>
                </a:lnTo>
                <a:lnTo>
                  <a:pt x="26" y="97"/>
                </a:lnTo>
                <a:lnTo>
                  <a:pt x="33" y="101"/>
                </a:lnTo>
                <a:lnTo>
                  <a:pt x="41" y="97"/>
                </a:lnTo>
                <a:lnTo>
                  <a:pt x="45" y="94"/>
                </a:lnTo>
                <a:lnTo>
                  <a:pt x="52" y="90"/>
                </a:lnTo>
                <a:lnTo>
                  <a:pt x="52" y="82"/>
                </a:lnTo>
                <a:lnTo>
                  <a:pt x="52" y="79"/>
                </a:lnTo>
                <a:lnTo>
                  <a:pt x="48" y="75"/>
                </a:lnTo>
                <a:lnTo>
                  <a:pt x="48" y="71"/>
                </a:lnTo>
                <a:lnTo>
                  <a:pt x="45" y="67"/>
                </a:lnTo>
                <a:lnTo>
                  <a:pt x="37" y="67"/>
                </a:lnTo>
                <a:lnTo>
                  <a:pt x="30" y="60"/>
                </a:lnTo>
                <a:lnTo>
                  <a:pt x="18" y="52"/>
                </a:lnTo>
                <a:lnTo>
                  <a:pt x="11" y="49"/>
                </a:lnTo>
                <a:lnTo>
                  <a:pt x="3" y="45"/>
                </a:lnTo>
                <a:lnTo>
                  <a:pt x="3" y="37"/>
                </a:lnTo>
                <a:lnTo>
                  <a:pt x="0" y="34"/>
                </a:lnTo>
                <a:lnTo>
                  <a:pt x="0" y="26"/>
                </a:lnTo>
                <a:lnTo>
                  <a:pt x="0" y="19"/>
                </a:lnTo>
                <a:lnTo>
                  <a:pt x="7" y="7"/>
                </a:lnTo>
                <a:lnTo>
                  <a:pt x="18" y="4"/>
                </a:lnTo>
                <a:lnTo>
                  <a:pt x="30" y="0"/>
                </a:lnTo>
                <a:lnTo>
                  <a:pt x="37" y="4"/>
                </a:lnTo>
                <a:lnTo>
                  <a:pt x="45" y="4"/>
                </a:lnTo>
                <a:lnTo>
                  <a:pt x="48" y="7"/>
                </a:lnTo>
                <a:lnTo>
                  <a:pt x="52" y="7"/>
                </a:lnTo>
                <a:lnTo>
                  <a:pt x="56" y="7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0"/>
          <p:cNvSpPr>
            <a:spLocks/>
          </p:cNvSpPr>
          <p:nvPr/>
        </p:nvSpPr>
        <p:spPr bwMode="auto">
          <a:xfrm>
            <a:off x="1047750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19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1"/>
          <p:cNvSpPr>
            <a:spLocks/>
          </p:cNvSpPr>
          <p:nvPr/>
        </p:nvSpPr>
        <p:spPr bwMode="auto">
          <a:xfrm>
            <a:off x="1122363" y="3367088"/>
            <a:ext cx="180975" cy="112712"/>
          </a:xfrm>
          <a:custGeom>
            <a:avLst/>
            <a:gdLst>
              <a:gd name="T0" fmla="*/ 0 w 109"/>
              <a:gd name="T1" fmla="*/ 0 h 68"/>
              <a:gd name="T2" fmla="*/ 2147483647 w 109"/>
              <a:gd name="T3" fmla="*/ 0 h 68"/>
              <a:gd name="T4" fmla="*/ 2147483647 w 109"/>
              <a:gd name="T5" fmla="*/ 0 h 68"/>
              <a:gd name="T6" fmla="*/ 2147483647 w 109"/>
              <a:gd name="T7" fmla="*/ 0 h 68"/>
              <a:gd name="T8" fmla="*/ 2147483647 w 109"/>
              <a:gd name="T9" fmla="*/ 0 h 68"/>
              <a:gd name="T10" fmla="*/ 2147483647 w 109"/>
              <a:gd name="T11" fmla="*/ 2147483647 h 68"/>
              <a:gd name="T12" fmla="*/ 2147483647 w 109"/>
              <a:gd name="T13" fmla="*/ 2147483647 h 68"/>
              <a:gd name="T14" fmla="*/ 2147483647 w 109"/>
              <a:gd name="T15" fmla="*/ 2147483647 h 68"/>
              <a:gd name="T16" fmla="*/ 2147483647 w 109"/>
              <a:gd name="T17" fmla="*/ 2147483647 h 68"/>
              <a:gd name="T18" fmla="*/ 2147483647 w 109"/>
              <a:gd name="T19" fmla="*/ 2147483647 h 68"/>
              <a:gd name="T20" fmla="*/ 2147483647 w 109"/>
              <a:gd name="T21" fmla="*/ 2147483647 h 68"/>
              <a:gd name="T22" fmla="*/ 2147483647 w 109"/>
              <a:gd name="T23" fmla="*/ 2147483647 h 68"/>
              <a:gd name="T24" fmla="*/ 2147483647 w 109"/>
              <a:gd name="T25" fmla="*/ 2147483647 h 68"/>
              <a:gd name="T26" fmla="*/ 2147483647 w 109"/>
              <a:gd name="T27" fmla="*/ 0 h 68"/>
              <a:gd name="T28" fmla="*/ 2147483647 w 109"/>
              <a:gd name="T29" fmla="*/ 0 h 68"/>
              <a:gd name="T30" fmla="*/ 2147483647 w 109"/>
              <a:gd name="T31" fmla="*/ 0 h 68"/>
              <a:gd name="T32" fmla="*/ 2147483647 w 109"/>
              <a:gd name="T33" fmla="*/ 0 h 68"/>
              <a:gd name="T34" fmla="*/ 2147483647 w 109"/>
              <a:gd name="T35" fmla="*/ 0 h 68"/>
              <a:gd name="T36" fmla="*/ 2147483647 w 109"/>
              <a:gd name="T37" fmla="*/ 0 h 68"/>
              <a:gd name="T38" fmla="*/ 2147483647 w 109"/>
              <a:gd name="T39" fmla="*/ 0 h 68"/>
              <a:gd name="T40" fmla="*/ 2147483647 w 109"/>
              <a:gd name="T41" fmla="*/ 2147483647 h 68"/>
              <a:gd name="T42" fmla="*/ 2147483647 w 109"/>
              <a:gd name="T43" fmla="*/ 2147483647 h 68"/>
              <a:gd name="T44" fmla="*/ 2147483647 w 109"/>
              <a:gd name="T45" fmla="*/ 2147483647 h 68"/>
              <a:gd name="T46" fmla="*/ 2147483647 w 109"/>
              <a:gd name="T47" fmla="*/ 2147483647 h 68"/>
              <a:gd name="T48" fmla="*/ 2147483647 w 109"/>
              <a:gd name="T49" fmla="*/ 2147483647 h 68"/>
              <a:gd name="T50" fmla="*/ 2147483647 w 109"/>
              <a:gd name="T51" fmla="*/ 2147483647 h 68"/>
              <a:gd name="T52" fmla="*/ 2147483647 w 109"/>
              <a:gd name="T53" fmla="*/ 2147483647 h 68"/>
              <a:gd name="T54" fmla="*/ 2147483647 w 109"/>
              <a:gd name="T55" fmla="*/ 2147483647 h 68"/>
              <a:gd name="T56" fmla="*/ 2147483647 w 109"/>
              <a:gd name="T57" fmla="*/ 2147483647 h 68"/>
              <a:gd name="T58" fmla="*/ 2147483647 w 109"/>
              <a:gd name="T59" fmla="*/ 2147483647 h 68"/>
              <a:gd name="T60" fmla="*/ 2147483647 w 109"/>
              <a:gd name="T61" fmla="*/ 0 h 68"/>
              <a:gd name="T62" fmla="*/ 2147483647 w 109"/>
              <a:gd name="T63" fmla="*/ 0 h 68"/>
              <a:gd name="T64" fmla="*/ 2147483647 w 109"/>
              <a:gd name="T65" fmla="*/ 0 h 68"/>
              <a:gd name="T66" fmla="*/ 2147483647 w 109"/>
              <a:gd name="T67" fmla="*/ 0 h 68"/>
              <a:gd name="T68" fmla="*/ 2147483647 w 109"/>
              <a:gd name="T69" fmla="*/ 0 h 68"/>
              <a:gd name="T70" fmla="*/ 2147483647 w 109"/>
              <a:gd name="T71" fmla="*/ 0 h 68"/>
              <a:gd name="T72" fmla="*/ 2147483647 w 109"/>
              <a:gd name="T73" fmla="*/ 2147483647 h 68"/>
              <a:gd name="T74" fmla="*/ 2147483647 w 109"/>
              <a:gd name="T75" fmla="*/ 2147483647 h 68"/>
              <a:gd name="T76" fmla="*/ 2147483647 w 109"/>
              <a:gd name="T77" fmla="*/ 2147483647 h 68"/>
              <a:gd name="T78" fmla="*/ 2147483647 w 109"/>
              <a:gd name="T79" fmla="*/ 2147483647 h 68"/>
              <a:gd name="T80" fmla="*/ 2147483647 w 109"/>
              <a:gd name="T81" fmla="*/ 2147483647 h 68"/>
              <a:gd name="T82" fmla="*/ 2147483647 w 109"/>
              <a:gd name="T83" fmla="*/ 2147483647 h 68"/>
              <a:gd name="T84" fmla="*/ 2147483647 w 109"/>
              <a:gd name="T85" fmla="*/ 2147483647 h 68"/>
              <a:gd name="T86" fmla="*/ 2147483647 w 109"/>
              <a:gd name="T87" fmla="*/ 2147483647 h 68"/>
              <a:gd name="T88" fmla="*/ 2147483647 w 109"/>
              <a:gd name="T89" fmla="*/ 2147483647 h 68"/>
              <a:gd name="T90" fmla="*/ 2147483647 w 109"/>
              <a:gd name="T91" fmla="*/ 2147483647 h 68"/>
              <a:gd name="T92" fmla="*/ 2147483647 w 109"/>
              <a:gd name="T93" fmla="*/ 0 h 68"/>
              <a:gd name="T94" fmla="*/ 0 w 109"/>
              <a:gd name="T95" fmla="*/ 0 h 68"/>
              <a:gd name="T96" fmla="*/ 0 w 10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"/>
              <a:gd name="T148" fmla="*/ 0 h 68"/>
              <a:gd name="T149" fmla="*/ 109 w 10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" h="68">
                <a:moveTo>
                  <a:pt x="0" y="0"/>
                </a:moveTo>
                <a:lnTo>
                  <a:pt x="27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5" y="4"/>
                </a:lnTo>
                <a:lnTo>
                  <a:pt x="45" y="0"/>
                </a:lnTo>
                <a:lnTo>
                  <a:pt x="42" y="0"/>
                </a:lnTo>
                <a:lnTo>
                  <a:pt x="38" y="0"/>
                </a:lnTo>
                <a:lnTo>
                  <a:pt x="68" y="0"/>
                </a:ln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0" y="8"/>
                </a:lnTo>
                <a:lnTo>
                  <a:pt x="64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8" y="4"/>
                </a:lnTo>
                <a:lnTo>
                  <a:pt x="94" y="4"/>
                </a:lnTo>
                <a:lnTo>
                  <a:pt x="94" y="0"/>
                </a:lnTo>
                <a:lnTo>
                  <a:pt x="90" y="0"/>
                </a:lnTo>
                <a:lnTo>
                  <a:pt x="87" y="0"/>
                </a:lnTo>
                <a:lnTo>
                  <a:pt x="109" y="0"/>
                </a:lnTo>
                <a:lnTo>
                  <a:pt x="102" y="4"/>
                </a:lnTo>
                <a:lnTo>
                  <a:pt x="98" y="12"/>
                </a:lnTo>
                <a:lnTo>
                  <a:pt x="79" y="68"/>
                </a:lnTo>
                <a:lnTo>
                  <a:pt x="75" y="68"/>
                </a:lnTo>
                <a:lnTo>
                  <a:pt x="57" y="23"/>
                </a:lnTo>
                <a:lnTo>
                  <a:pt x="34" y="68"/>
                </a:lnTo>
                <a:lnTo>
                  <a:pt x="30" y="68"/>
                </a:lnTo>
                <a:lnTo>
                  <a:pt x="12" y="12"/>
                </a:lnTo>
                <a:lnTo>
                  <a:pt x="8" y="8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2"/>
          <p:cNvSpPr>
            <a:spLocks noEditPoints="1"/>
          </p:cNvSpPr>
          <p:nvPr/>
        </p:nvSpPr>
        <p:spPr bwMode="auto">
          <a:xfrm>
            <a:off x="1303338" y="3362325"/>
            <a:ext cx="106362" cy="117475"/>
          </a:xfrm>
          <a:custGeom>
            <a:avLst/>
            <a:gdLst>
              <a:gd name="T0" fmla="*/ 2147483647 w 64"/>
              <a:gd name="T1" fmla="*/ 0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0 w 64"/>
              <a:gd name="T33" fmla="*/ 2147483647 h 71"/>
              <a:gd name="T34" fmla="*/ 0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0 h 71"/>
              <a:gd name="T44" fmla="*/ 2147483647 w 64"/>
              <a:gd name="T45" fmla="*/ 0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1"/>
              <a:gd name="T131" fmla="*/ 64 w 64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1">
                <a:moveTo>
                  <a:pt x="34" y="0"/>
                </a:moveTo>
                <a:lnTo>
                  <a:pt x="41" y="0"/>
                </a:lnTo>
                <a:lnTo>
                  <a:pt x="49" y="3"/>
                </a:lnTo>
                <a:lnTo>
                  <a:pt x="56" y="11"/>
                </a:lnTo>
                <a:lnTo>
                  <a:pt x="64" y="22"/>
                </a:lnTo>
                <a:lnTo>
                  <a:pt x="64" y="33"/>
                </a:lnTo>
                <a:lnTo>
                  <a:pt x="64" y="45"/>
                </a:lnTo>
                <a:lnTo>
                  <a:pt x="60" y="52"/>
                </a:lnTo>
                <a:lnTo>
                  <a:pt x="56" y="60"/>
                </a:lnTo>
                <a:lnTo>
                  <a:pt x="49" y="67"/>
                </a:lnTo>
                <a:lnTo>
                  <a:pt x="41" y="71"/>
                </a:lnTo>
                <a:lnTo>
                  <a:pt x="34" y="71"/>
                </a:lnTo>
                <a:lnTo>
                  <a:pt x="23" y="71"/>
                </a:lnTo>
                <a:lnTo>
                  <a:pt x="15" y="63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7"/>
                </a:lnTo>
                <a:lnTo>
                  <a:pt x="23" y="7"/>
                </a:lnTo>
                <a:lnTo>
                  <a:pt x="19" y="11"/>
                </a:lnTo>
                <a:lnTo>
                  <a:pt x="15" y="15"/>
                </a:lnTo>
                <a:lnTo>
                  <a:pt x="15" y="22"/>
                </a:lnTo>
                <a:lnTo>
                  <a:pt x="15" y="30"/>
                </a:lnTo>
                <a:lnTo>
                  <a:pt x="15" y="45"/>
                </a:lnTo>
                <a:lnTo>
                  <a:pt x="19" y="56"/>
                </a:lnTo>
                <a:lnTo>
                  <a:pt x="26" y="63"/>
                </a:lnTo>
                <a:lnTo>
                  <a:pt x="34" y="67"/>
                </a:lnTo>
                <a:lnTo>
                  <a:pt x="41" y="63"/>
                </a:lnTo>
                <a:lnTo>
                  <a:pt x="49" y="60"/>
                </a:lnTo>
                <a:lnTo>
                  <a:pt x="53" y="52"/>
                </a:lnTo>
                <a:lnTo>
                  <a:pt x="53" y="41"/>
                </a:lnTo>
                <a:lnTo>
                  <a:pt x="53" y="30"/>
                </a:lnTo>
                <a:lnTo>
                  <a:pt x="49" y="18"/>
                </a:lnTo>
                <a:lnTo>
                  <a:pt x="45" y="11"/>
                </a:lnTo>
                <a:lnTo>
                  <a:pt x="38" y="7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3"/>
          <p:cNvSpPr>
            <a:spLocks/>
          </p:cNvSpPr>
          <p:nvPr/>
        </p:nvSpPr>
        <p:spPr bwMode="auto">
          <a:xfrm>
            <a:off x="1422400" y="3362325"/>
            <a:ext cx="80963" cy="111125"/>
          </a:xfrm>
          <a:custGeom>
            <a:avLst/>
            <a:gdLst>
              <a:gd name="T0" fmla="*/ 2147483647 w 49"/>
              <a:gd name="T1" fmla="*/ 0 h 67"/>
              <a:gd name="T2" fmla="*/ 2147483647 w 49"/>
              <a:gd name="T3" fmla="*/ 2147483647 h 67"/>
              <a:gd name="T4" fmla="*/ 2147483647 w 49"/>
              <a:gd name="T5" fmla="*/ 2147483647 h 67"/>
              <a:gd name="T6" fmla="*/ 2147483647 w 49"/>
              <a:gd name="T7" fmla="*/ 2147483647 h 67"/>
              <a:gd name="T8" fmla="*/ 2147483647 w 49"/>
              <a:gd name="T9" fmla="*/ 0 h 67"/>
              <a:gd name="T10" fmla="*/ 2147483647 w 49"/>
              <a:gd name="T11" fmla="*/ 0 h 67"/>
              <a:gd name="T12" fmla="*/ 2147483647 w 49"/>
              <a:gd name="T13" fmla="*/ 2147483647 h 67"/>
              <a:gd name="T14" fmla="*/ 2147483647 w 49"/>
              <a:gd name="T15" fmla="*/ 2147483647 h 67"/>
              <a:gd name="T16" fmla="*/ 2147483647 w 49"/>
              <a:gd name="T17" fmla="*/ 2147483647 h 67"/>
              <a:gd name="T18" fmla="*/ 2147483647 w 49"/>
              <a:gd name="T19" fmla="*/ 2147483647 h 67"/>
              <a:gd name="T20" fmla="*/ 2147483647 w 49"/>
              <a:gd name="T21" fmla="*/ 2147483647 h 67"/>
              <a:gd name="T22" fmla="*/ 2147483647 w 49"/>
              <a:gd name="T23" fmla="*/ 2147483647 h 67"/>
              <a:gd name="T24" fmla="*/ 2147483647 w 49"/>
              <a:gd name="T25" fmla="*/ 2147483647 h 67"/>
              <a:gd name="T26" fmla="*/ 2147483647 w 49"/>
              <a:gd name="T27" fmla="*/ 2147483647 h 67"/>
              <a:gd name="T28" fmla="*/ 2147483647 w 49"/>
              <a:gd name="T29" fmla="*/ 2147483647 h 67"/>
              <a:gd name="T30" fmla="*/ 2147483647 w 49"/>
              <a:gd name="T31" fmla="*/ 2147483647 h 67"/>
              <a:gd name="T32" fmla="*/ 2147483647 w 49"/>
              <a:gd name="T33" fmla="*/ 2147483647 h 67"/>
              <a:gd name="T34" fmla="*/ 2147483647 w 49"/>
              <a:gd name="T35" fmla="*/ 2147483647 h 67"/>
              <a:gd name="T36" fmla="*/ 2147483647 w 49"/>
              <a:gd name="T37" fmla="*/ 2147483647 h 67"/>
              <a:gd name="T38" fmla="*/ 2147483647 w 49"/>
              <a:gd name="T39" fmla="*/ 2147483647 h 67"/>
              <a:gd name="T40" fmla="*/ 2147483647 w 49"/>
              <a:gd name="T41" fmla="*/ 2147483647 h 67"/>
              <a:gd name="T42" fmla="*/ 2147483647 w 49"/>
              <a:gd name="T43" fmla="*/ 2147483647 h 67"/>
              <a:gd name="T44" fmla="*/ 2147483647 w 49"/>
              <a:gd name="T45" fmla="*/ 2147483647 h 67"/>
              <a:gd name="T46" fmla="*/ 2147483647 w 49"/>
              <a:gd name="T47" fmla="*/ 2147483647 h 67"/>
              <a:gd name="T48" fmla="*/ 2147483647 w 49"/>
              <a:gd name="T49" fmla="*/ 2147483647 h 67"/>
              <a:gd name="T50" fmla="*/ 2147483647 w 49"/>
              <a:gd name="T51" fmla="*/ 2147483647 h 67"/>
              <a:gd name="T52" fmla="*/ 2147483647 w 49"/>
              <a:gd name="T53" fmla="*/ 2147483647 h 67"/>
              <a:gd name="T54" fmla="*/ 2147483647 w 49"/>
              <a:gd name="T55" fmla="*/ 2147483647 h 67"/>
              <a:gd name="T56" fmla="*/ 2147483647 w 49"/>
              <a:gd name="T57" fmla="*/ 2147483647 h 67"/>
              <a:gd name="T58" fmla="*/ 0 w 49"/>
              <a:gd name="T59" fmla="*/ 2147483647 h 67"/>
              <a:gd name="T60" fmla="*/ 0 w 49"/>
              <a:gd name="T61" fmla="*/ 2147483647 h 67"/>
              <a:gd name="T62" fmla="*/ 2147483647 w 49"/>
              <a:gd name="T63" fmla="*/ 2147483647 h 67"/>
              <a:gd name="T64" fmla="*/ 2147483647 w 49"/>
              <a:gd name="T65" fmla="*/ 2147483647 h 67"/>
              <a:gd name="T66" fmla="*/ 2147483647 w 49"/>
              <a:gd name="T67" fmla="*/ 2147483647 h 67"/>
              <a:gd name="T68" fmla="*/ 2147483647 w 49"/>
              <a:gd name="T69" fmla="*/ 2147483647 h 67"/>
              <a:gd name="T70" fmla="*/ 2147483647 w 49"/>
              <a:gd name="T71" fmla="*/ 2147483647 h 67"/>
              <a:gd name="T72" fmla="*/ 2147483647 w 49"/>
              <a:gd name="T73" fmla="*/ 2147483647 h 67"/>
              <a:gd name="T74" fmla="*/ 2147483647 w 49"/>
              <a:gd name="T75" fmla="*/ 2147483647 h 67"/>
              <a:gd name="T76" fmla="*/ 2147483647 w 49"/>
              <a:gd name="T77" fmla="*/ 2147483647 h 67"/>
              <a:gd name="T78" fmla="*/ 2147483647 w 49"/>
              <a:gd name="T79" fmla="*/ 2147483647 h 67"/>
              <a:gd name="T80" fmla="*/ 2147483647 w 49"/>
              <a:gd name="T81" fmla="*/ 2147483647 h 67"/>
              <a:gd name="T82" fmla="*/ 2147483647 w 49"/>
              <a:gd name="T83" fmla="*/ 2147483647 h 67"/>
              <a:gd name="T84" fmla="*/ 2147483647 w 49"/>
              <a:gd name="T85" fmla="*/ 2147483647 h 67"/>
              <a:gd name="T86" fmla="*/ 2147483647 w 49"/>
              <a:gd name="T87" fmla="*/ 2147483647 h 67"/>
              <a:gd name="T88" fmla="*/ 2147483647 w 49"/>
              <a:gd name="T89" fmla="*/ 2147483647 h 67"/>
              <a:gd name="T90" fmla="*/ 2147483647 w 49"/>
              <a:gd name="T91" fmla="*/ 2147483647 h 67"/>
              <a:gd name="T92" fmla="*/ 0 w 49"/>
              <a:gd name="T93" fmla="*/ 2147483647 h 67"/>
              <a:gd name="T94" fmla="*/ 2147483647 w 49"/>
              <a:gd name="T95" fmla="*/ 0 h 67"/>
              <a:gd name="T96" fmla="*/ 2147483647 w 49"/>
              <a:gd name="T97" fmla="*/ 0 h 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7"/>
              <a:gd name="T149" fmla="*/ 49 w 49"/>
              <a:gd name="T150" fmla="*/ 67 h 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7">
                <a:moveTo>
                  <a:pt x="23" y="0"/>
                </a:moveTo>
                <a:lnTo>
                  <a:pt x="23" y="18"/>
                </a:lnTo>
                <a:lnTo>
                  <a:pt x="30" y="7"/>
                </a:lnTo>
                <a:lnTo>
                  <a:pt x="34" y="3"/>
                </a:lnTo>
                <a:lnTo>
                  <a:pt x="42" y="0"/>
                </a:lnTo>
                <a:lnTo>
                  <a:pt x="46" y="0"/>
                </a:lnTo>
                <a:lnTo>
                  <a:pt x="49" y="3"/>
                </a:lnTo>
                <a:lnTo>
                  <a:pt x="49" y="7"/>
                </a:lnTo>
                <a:lnTo>
                  <a:pt x="49" y="11"/>
                </a:lnTo>
                <a:lnTo>
                  <a:pt x="49" y="15"/>
                </a:lnTo>
                <a:lnTo>
                  <a:pt x="46" y="18"/>
                </a:lnTo>
                <a:lnTo>
                  <a:pt x="42" y="15"/>
                </a:lnTo>
                <a:lnTo>
                  <a:pt x="38" y="15"/>
                </a:lnTo>
                <a:lnTo>
                  <a:pt x="34" y="11"/>
                </a:lnTo>
                <a:lnTo>
                  <a:pt x="30" y="11"/>
                </a:lnTo>
                <a:lnTo>
                  <a:pt x="27" y="18"/>
                </a:lnTo>
                <a:lnTo>
                  <a:pt x="23" y="22"/>
                </a:lnTo>
                <a:lnTo>
                  <a:pt x="23" y="52"/>
                </a:lnTo>
                <a:lnTo>
                  <a:pt x="23" y="60"/>
                </a:lnTo>
                <a:lnTo>
                  <a:pt x="27" y="63"/>
                </a:lnTo>
                <a:lnTo>
                  <a:pt x="30" y="67"/>
                </a:lnTo>
                <a:lnTo>
                  <a:pt x="38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12" y="63"/>
                </a:lnTo>
                <a:lnTo>
                  <a:pt x="12" y="60"/>
                </a:lnTo>
                <a:lnTo>
                  <a:pt x="12" y="52"/>
                </a:lnTo>
                <a:lnTo>
                  <a:pt x="12" y="30"/>
                </a:lnTo>
                <a:lnTo>
                  <a:pt x="12" y="18"/>
                </a:lnTo>
                <a:lnTo>
                  <a:pt x="12" y="15"/>
                </a:lnTo>
                <a:lnTo>
                  <a:pt x="12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4"/>
          <p:cNvSpPr>
            <a:spLocks/>
          </p:cNvSpPr>
          <p:nvPr/>
        </p:nvSpPr>
        <p:spPr bwMode="auto">
          <a:xfrm>
            <a:off x="1509713" y="3305175"/>
            <a:ext cx="117475" cy="168275"/>
          </a:xfrm>
          <a:custGeom>
            <a:avLst/>
            <a:gdLst>
              <a:gd name="T0" fmla="*/ 2147483647 w 71"/>
              <a:gd name="T1" fmla="*/ 2147483647 h 101"/>
              <a:gd name="T2" fmla="*/ 2147483647 w 71"/>
              <a:gd name="T3" fmla="*/ 2147483647 h 101"/>
              <a:gd name="T4" fmla="*/ 2147483647 w 71"/>
              <a:gd name="T5" fmla="*/ 2147483647 h 101"/>
              <a:gd name="T6" fmla="*/ 2147483647 w 71"/>
              <a:gd name="T7" fmla="*/ 2147483647 h 101"/>
              <a:gd name="T8" fmla="*/ 2147483647 w 71"/>
              <a:gd name="T9" fmla="*/ 2147483647 h 101"/>
              <a:gd name="T10" fmla="*/ 2147483647 w 71"/>
              <a:gd name="T11" fmla="*/ 2147483647 h 101"/>
              <a:gd name="T12" fmla="*/ 2147483647 w 71"/>
              <a:gd name="T13" fmla="*/ 2147483647 h 101"/>
              <a:gd name="T14" fmla="*/ 2147483647 w 71"/>
              <a:gd name="T15" fmla="*/ 2147483647 h 101"/>
              <a:gd name="T16" fmla="*/ 2147483647 w 71"/>
              <a:gd name="T17" fmla="*/ 2147483647 h 101"/>
              <a:gd name="T18" fmla="*/ 2147483647 w 71"/>
              <a:gd name="T19" fmla="*/ 2147483647 h 101"/>
              <a:gd name="T20" fmla="*/ 2147483647 w 71"/>
              <a:gd name="T21" fmla="*/ 2147483647 h 101"/>
              <a:gd name="T22" fmla="*/ 2147483647 w 71"/>
              <a:gd name="T23" fmla="*/ 2147483647 h 101"/>
              <a:gd name="T24" fmla="*/ 2147483647 w 71"/>
              <a:gd name="T25" fmla="*/ 2147483647 h 101"/>
              <a:gd name="T26" fmla="*/ 2147483647 w 71"/>
              <a:gd name="T27" fmla="*/ 2147483647 h 101"/>
              <a:gd name="T28" fmla="*/ 2147483647 w 71"/>
              <a:gd name="T29" fmla="*/ 2147483647 h 101"/>
              <a:gd name="T30" fmla="*/ 2147483647 w 71"/>
              <a:gd name="T31" fmla="*/ 2147483647 h 101"/>
              <a:gd name="T32" fmla="*/ 2147483647 w 71"/>
              <a:gd name="T33" fmla="*/ 2147483647 h 101"/>
              <a:gd name="T34" fmla="*/ 2147483647 w 71"/>
              <a:gd name="T35" fmla="*/ 2147483647 h 101"/>
              <a:gd name="T36" fmla="*/ 2147483647 w 71"/>
              <a:gd name="T37" fmla="*/ 2147483647 h 101"/>
              <a:gd name="T38" fmla="*/ 2147483647 w 71"/>
              <a:gd name="T39" fmla="*/ 2147483647 h 101"/>
              <a:gd name="T40" fmla="*/ 2147483647 w 71"/>
              <a:gd name="T41" fmla="*/ 2147483647 h 101"/>
              <a:gd name="T42" fmla="*/ 2147483647 w 71"/>
              <a:gd name="T43" fmla="*/ 2147483647 h 101"/>
              <a:gd name="T44" fmla="*/ 0 w 71"/>
              <a:gd name="T45" fmla="*/ 2147483647 h 101"/>
              <a:gd name="T46" fmla="*/ 2147483647 w 71"/>
              <a:gd name="T47" fmla="*/ 2147483647 h 101"/>
              <a:gd name="T48" fmla="*/ 2147483647 w 71"/>
              <a:gd name="T49" fmla="*/ 2147483647 h 101"/>
              <a:gd name="T50" fmla="*/ 2147483647 w 71"/>
              <a:gd name="T51" fmla="*/ 2147483647 h 101"/>
              <a:gd name="T52" fmla="*/ 2147483647 w 71"/>
              <a:gd name="T53" fmla="*/ 2147483647 h 101"/>
              <a:gd name="T54" fmla="*/ 2147483647 w 71"/>
              <a:gd name="T55" fmla="*/ 2147483647 h 101"/>
              <a:gd name="T56" fmla="*/ 2147483647 w 71"/>
              <a:gd name="T57" fmla="*/ 2147483647 h 101"/>
              <a:gd name="T58" fmla="*/ 2147483647 w 71"/>
              <a:gd name="T59" fmla="*/ 2147483647 h 101"/>
              <a:gd name="T60" fmla="*/ 0 w 71"/>
              <a:gd name="T61" fmla="*/ 2147483647 h 101"/>
              <a:gd name="T62" fmla="*/ 2147483647 w 71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1"/>
              <a:gd name="T98" fmla="*/ 71 w 7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1">
                <a:moveTo>
                  <a:pt x="23" y="0"/>
                </a:moveTo>
                <a:lnTo>
                  <a:pt x="23" y="64"/>
                </a:lnTo>
                <a:lnTo>
                  <a:pt x="38" y="49"/>
                </a:lnTo>
                <a:lnTo>
                  <a:pt x="45" y="45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68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3" y="45"/>
                </a:lnTo>
                <a:lnTo>
                  <a:pt x="34" y="60"/>
                </a:lnTo>
                <a:lnTo>
                  <a:pt x="53" y="82"/>
                </a:lnTo>
                <a:lnTo>
                  <a:pt x="56" y="90"/>
                </a:lnTo>
                <a:lnTo>
                  <a:pt x="60" y="94"/>
                </a:lnTo>
                <a:lnTo>
                  <a:pt x="64" y="97"/>
                </a:lnTo>
                <a:lnTo>
                  <a:pt x="68" y="97"/>
                </a:lnTo>
                <a:lnTo>
                  <a:pt x="68" y="101"/>
                </a:lnTo>
                <a:lnTo>
                  <a:pt x="7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41" y="90"/>
                </a:lnTo>
                <a:lnTo>
                  <a:pt x="23" y="64"/>
                </a:lnTo>
                <a:lnTo>
                  <a:pt x="23" y="86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30" y="101"/>
                </a:lnTo>
                <a:lnTo>
                  <a:pt x="0" y="101"/>
                </a:lnTo>
                <a:lnTo>
                  <a:pt x="4" y="101"/>
                </a:lnTo>
                <a:lnTo>
                  <a:pt x="8" y="97"/>
                </a:lnTo>
                <a:lnTo>
                  <a:pt x="8" y="94"/>
                </a:lnTo>
                <a:lnTo>
                  <a:pt x="8" y="86"/>
                </a:lnTo>
                <a:lnTo>
                  <a:pt x="8" y="26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5"/>
          <p:cNvSpPr>
            <a:spLocks noEditPoints="1"/>
          </p:cNvSpPr>
          <p:nvPr/>
        </p:nvSpPr>
        <p:spPr bwMode="auto">
          <a:xfrm>
            <a:off x="1635125" y="3362325"/>
            <a:ext cx="92075" cy="117475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2147483647 w 56"/>
              <a:gd name="T9" fmla="*/ 2147483647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2147483647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2147483647 h 71"/>
              <a:gd name="T30" fmla="*/ 2147483647 w 56"/>
              <a:gd name="T31" fmla="*/ 2147483647 h 71"/>
              <a:gd name="T32" fmla="*/ 2147483647 w 56"/>
              <a:gd name="T33" fmla="*/ 2147483647 h 71"/>
              <a:gd name="T34" fmla="*/ 0 w 56"/>
              <a:gd name="T35" fmla="*/ 2147483647 h 71"/>
              <a:gd name="T36" fmla="*/ 0 w 56"/>
              <a:gd name="T37" fmla="*/ 2147483647 h 71"/>
              <a:gd name="T38" fmla="*/ 2147483647 w 56"/>
              <a:gd name="T39" fmla="*/ 2147483647 h 71"/>
              <a:gd name="T40" fmla="*/ 2147483647 w 56"/>
              <a:gd name="T41" fmla="*/ 2147483647 h 71"/>
              <a:gd name="T42" fmla="*/ 2147483647 w 56"/>
              <a:gd name="T43" fmla="*/ 2147483647 h 71"/>
              <a:gd name="T44" fmla="*/ 2147483647 w 56"/>
              <a:gd name="T45" fmla="*/ 0 h 71"/>
              <a:gd name="T46" fmla="*/ 2147483647 w 56"/>
              <a:gd name="T47" fmla="*/ 2147483647 h 71"/>
              <a:gd name="T48" fmla="*/ 2147483647 w 56"/>
              <a:gd name="T49" fmla="*/ 2147483647 h 71"/>
              <a:gd name="T50" fmla="*/ 2147483647 w 56"/>
              <a:gd name="T51" fmla="*/ 2147483647 h 71"/>
              <a:gd name="T52" fmla="*/ 2147483647 w 56"/>
              <a:gd name="T53" fmla="*/ 2147483647 h 71"/>
              <a:gd name="T54" fmla="*/ 2147483647 w 56"/>
              <a:gd name="T55" fmla="*/ 2147483647 h 71"/>
              <a:gd name="T56" fmla="*/ 2147483647 w 56"/>
              <a:gd name="T57" fmla="*/ 2147483647 h 71"/>
              <a:gd name="T58" fmla="*/ 2147483647 w 56"/>
              <a:gd name="T59" fmla="*/ 2147483647 h 71"/>
              <a:gd name="T60" fmla="*/ 2147483647 w 56"/>
              <a:gd name="T61" fmla="*/ 2147483647 h 71"/>
              <a:gd name="T62" fmla="*/ 2147483647 w 56"/>
              <a:gd name="T63" fmla="*/ 2147483647 h 71"/>
              <a:gd name="T64" fmla="*/ 2147483647 w 56"/>
              <a:gd name="T65" fmla="*/ 2147483647 h 71"/>
              <a:gd name="T66" fmla="*/ 2147483647 w 56"/>
              <a:gd name="T67" fmla="*/ 2147483647 h 71"/>
              <a:gd name="T68" fmla="*/ 2147483647 w 56"/>
              <a:gd name="T69" fmla="*/ 2147483647 h 71"/>
              <a:gd name="T70" fmla="*/ 2147483647 w 56"/>
              <a:gd name="T71" fmla="*/ 2147483647 h 71"/>
              <a:gd name="T72" fmla="*/ 2147483647 w 56"/>
              <a:gd name="T73" fmla="*/ 2147483647 h 71"/>
              <a:gd name="T74" fmla="*/ 2147483647 w 56"/>
              <a:gd name="T75" fmla="*/ 2147483647 h 71"/>
              <a:gd name="T76" fmla="*/ 2147483647 w 56"/>
              <a:gd name="T77" fmla="*/ 2147483647 h 71"/>
              <a:gd name="T78" fmla="*/ 2147483647 w 56"/>
              <a:gd name="T79" fmla="*/ 2147483647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1"/>
              <a:gd name="T122" fmla="*/ 56 w 56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1">
                <a:moveTo>
                  <a:pt x="11" y="26"/>
                </a:moveTo>
                <a:lnTo>
                  <a:pt x="11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5" y="56"/>
                </a:lnTo>
                <a:lnTo>
                  <a:pt x="53" y="48"/>
                </a:lnTo>
                <a:lnTo>
                  <a:pt x="56" y="41"/>
                </a:lnTo>
                <a:lnTo>
                  <a:pt x="56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1" y="3"/>
                </a:lnTo>
                <a:lnTo>
                  <a:pt x="49" y="7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22"/>
                </a:moveTo>
                <a:lnTo>
                  <a:pt x="41" y="22"/>
                </a:lnTo>
                <a:lnTo>
                  <a:pt x="41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6" y="3"/>
                </a:lnTo>
                <a:lnTo>
                  <a:pt x="23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6"/>
          <p:cNvSpPr>
            <a:spLocks/>
          </p:cNvSpPr>
          <p:nvPr/>
        </p:nvSpPr>
        <p:spPr bwMode="auto">
          <a:xfrm>
            <a:off x="1739900" y="3362325"/>
            <a:ext cx="82550" cy="111125"/>
          </a:xfrm>
          <a:custGeom>
            <a:avLst/>
            <a:gdLst>
              <a:gd name="T0" fmla="*/ 2147483647 w 49"/>
              <a:gd name="T1" fmla="*/ 0 h 67"/>
              <a:gd name="T2" fmla="*/ 2147483647 w 49"/>
              <a:gd name="T3" fmla="*/ 2147483647 h 67"/>
              <a:gd name="T4" fmla="*/ 2147483647 w 49"/>
              <a:gd name="T5" fmla="*/ 2147483647 h 67"/>
              <a:gd name="T6" fmla="*/ 2147483647 w 49"/>
              <a:gd name="T7" fmla="*/ 2147483647 h 67"/>
              <a:gd name="T8" fmla="*/ 2147483647 w 49"/>
              <a:gd name="T9" fmla="*/ 0 h 67"/>
              <a:gd name="T10" fmla="*/ 2147483647 w 49"/>
              <a:gd name="T11" fmla="*/ 0 h 67"/>
              <a:gd name="T12" fmla="*/ 2147483647 w 49"/>
              <a:gd name="T13" fmla="*/ 2147483647 h 67"/>
              <a:gd name="T14" fmla="*/ 2147483647 w 49"/>
              <a:gd name="T15" fmla="*/ 2147483647 h 67"/>
              <a:gd name="T16" fmla="*/ 2147483647 w 49"/>
              <a:gd name="T17" fmla="*/ 2147483647 h 67"/>
              <a:gd name="T18" fmla="*/ 2147483647 w 49"/>
              <a:gd name="T19" fmla="*/ 2147483647 h 67"/>
              <a:gd name="T20" fmla="*/ 2147483647 w 49"/>
              <a:gd name="T21" fmla="*/ 2147483647 h 67"/>
              <a:gd name="T22" fmla="*/ 2147483647 w 49"/>
              <a:gd name="T23" fmla="*/ 2147483647 h 67"/>
              <a:gd name="T24" fmla="*/ 2147483647 w 49"/>
              <a:gd name="T25" fmla="*/ 2147483647 h 67"/>
              <a:gd name="T26" fmla="*/ 2147483647 w 49"/>
              <a:gd name="T27" fmla="*/ 2147483647 h 67"/>
              <a:gd name="T28" fmla="*/ 2147483647 w 49"/>
              <a:gd name="T29" fmla="*/ 2147483647 h 67"/>
              <a:gd name="T30" fmla="*/ 2147483647 w 49"/>
              <a:gd name="T31" fmla="*/ 2147483647 h 67"/>
              <a:gd name="T32" fmla="*/ 2147483647 w 49"/>
              <a:gd name="T33" fmla="*/ 2147483647 h 67"/>
              <a:gd name="T34" fmla="*/ 2147483647 w 49"/>
              <a:gd name="T35" fmla="*/ 2147483647 h 67"/>
              <a:gd name="T36" fmla="*/ 2147483647 w 49"/>
              <a:gd name="T37" fmla="*/ 2147483647 h 67"/>
              <a:gd name="T38" fmla="*/ 2147483647 w 49"/>
              <a:gd name="T39" fmla="*/ 2147483647 h 67"/>
              <a:gd name="T40" fmla="*/ 2147483647 w 49"/>
              <a:gd name="T41" fmla="*/ 2147483647 h 67"/>
              <a:gd name="T42" fmla="*/ 2147483647 w 49"/>
              <a:gd name="T43" fmla="*/ 2147483647 h 67"/>
              <a:gd name="T44" fmla="*/ 2147483647 w 49"/>
              <a:gd name="T45" fmla="*/ 2147483647 h 67"/>
              <a:gd name="T46" fmla="*/ 2147483647 w 49"/>
              <a:gd name="T47" fmla="*/ 2147483647 h 67"/>
              <a:gd name="T48" fmla="*/ 2147483647 w 49"/>
              <a:gd name="T49" fmla="*/ 2147483647 h 67"/>
              <a:gd name="T50" fmla="*/ 2147483647 w 49"/>
              <a:gd name="T51" fmla="*/ 2147483647 h 67"/>
              <a:gd name="T52" fmla="*/ 2147483647 w 49"/>
              <a:gd name="T53" fmla="*/ 2147483647 h 67"/>
              <a:gd name="T54" fmla="*/ 2147483647 w 49"/>
              <a:gd name="T55" fmla="*/ 2147483647 h 67"/>
              <a:gd name="T56" fmla="*/ 2147483647 w 49"/>
              <a:gd name="T57" fmla="*/ 2147483647 h 67"/>
              <a:gd name="T58" fmla="*/ 0 w 49"/>
              <a:gd name="T59" fmla="*/ 2147483647 h 67"/>
              <a:gd name="T60" fmla="*/ 0 w 49"/>
              <a:gd name="T61" fmla="*/ 2147483647 h 67"/>
              <a:gd name="T62" fmla="*/ 2147483647 w 49"/>
              <a:gd name="T63" fmla="*/ 2147483647 h 67"/>
              <a:gd name="T64" fmla="*/ 2147483647 w 49"/>
              <a:gd name="T65" fmla="*/ 2147483647 h 67"/>
              <a:gd name="T66" fmla="*/ 2147483647 w 49"/>
              <a:gd name="T67" fmla="*/ 2147483647 h 67"/>
              <a:gd name="T68" fmla="*/ 2147483647 w 49"/>
              <a:gd name="T69" fmla="*/ 2147483647 h 67"/>
              <a:gd name="T70" fmla="*/ 2147483647 w 49"/>
              <a:gd name="T71" fmla="*/ 2147483647 h 67"/>
              <a:gd name="T72" fmla="*/ 2147483647 w 49"/>
              <a:gd name="T73" fmla="*/ 2147483647 h 67"/>
              <a:gd name="T74" fmla="*/ 2147483647 w 49"/>
              <a:gd name="T75" fmla="*/ 2147483647 h 67"/>
              <a:gd name="T76" fmla="*/ 2147483647 w 49"/>
              <a:gd name="T77" fmla="*/ 2147483647 h 67"/>
              <a:gd name="T78" fmla="*/ 2147483647 w 49"/>
              <a:gd name="T79" fmla="*/ 2147483647 h 67"/>
              <a:gd name="T80" fmla="*/ 2147483647 w 49"/>
              <a:gd name="T81" fmla="*/ 2147483647 h 67"/>
              <a:gd name="T82" fmla="*/ 2147483647 w 49"/>
              <a:gd name="T83" fmla="*/ 2147483647 h 67"/>
              <a:gd name="T84" fmla="*/ 2147483647 w 49"/>
              <a:gd name="T85" fmla="*/ 2147483647 h 67"/>
              <a:gd name="T86" fmla="*/ 2147483647 w 49"/>
              <a:gd name="T87" fmla="*/ 2147483647 h 67"/>
              <a:gd name="T88" fmla="*/ 2147483647 w 49"/>
              <a:gd name="T89" fmla="*/ 2147483647 h 67"/>
              <a:gd name="T90" fmla="*/ 0 w 49"/>
              <a:gd name="T91" fmla="*/ 2147483647 h 67"/>
              <a:gd name="T92" fmla="*/ 0 w 49"/>
              <a:gd name="T93" fmla="*/ 2147483647 h 67"/>
              <a:gd name="T94" fmla="*/ 2147483647 w 49"/>
              <a:gd name="T95" fmla="*/ 0 h 67"/>
              <a:gd name="T96" fmla="*/ 2147483647 w 49"/>
              <a:gd name="T97" fmla="*/ 0 h 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7"/>
              <a:gd name="T149" fmla="*/ 49 w 49"/>
              <a:gd name="T150" fmla="*/ 67 h 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7">
                <a:moveTo>
                  <a:pt x="22" y="0"/>
                </a:moveTo>
                <a:lnTo>
                  <a:pt x="22" y="18"/>
                </a:lnTo>
                <a:lnTo>
                  <a:pt x="26" y="7"/>
                </a:lnTo>
                <a:lnTo>
                  <a:pt x="34" y="3"/>
                </a:lnTo>
                <a:lnTo>
                  <a:pt x="41" y="0"/>
                </a:lnTo>
                <a:lnTo>
                  <a:pt x="45" y="0"/>
                </a:lnTo>
                <a:lnTo>
                  <a:pt x="45" y="3"/>
                </a:lnTo>
                <a:lnTo>
                  <a:pt x="49" y="7"/>
                </a:lnTo>
                <a:lnTo>
                  <a:pt x="49" y="11"/>
                </a:lnTo>
                <a:lnTo>
                  <a:pt x="49" y="15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37" y="15"/>
                </a:lnTo>
                <a:lnTo>
                  <a:pt x="34" y="11"/>
                </a:lnTo>
                <a:lnTo>
                  <a:pt x="30" y="11"/>
                </a:lnTo>
                <a:lnTo>
                  <a:pt x="26" y="18"/>
                </a:lnTo>
                <a:lnTo>
                  <a:pt x="22" y="22"/>
                </a:lnTo>
                <a:lnTo>
                  <a:pt x="22" y="52"/>
                </a:lnTo>
                <a:lnTo>
                  <a:pt x="22" y="60"/>
                </a:lnTo>
                <a:lnTo>
                  <a:pt x="22" y="63"/>
                </a:lnTo>
                <a:lnTo>
                  <a:pt x="26" y="63"/>
                </a:lnTo>
                <a:lnTo>
                  <a:pt x="26" y="67"/>
                </a:lnTo>
                <a:lnTo>
                  <a:pt x="30" y="67"/>
                </a:lnTo>
                <a:lnTo>
                  <a:pt x="34" y="67"/>
                </a:lnTo>
                <a:lnTo>
                  <a:pt x="0" y="67"/>
                </a:lnTo>
                <a:lnTo>
                  <a:pt x="4" y="67"/>
                </a:lnTo>
                <a:lnTo>
                  <a:pt x="7" y="67"/>
                </a:lnTo>
                <a:lnTo>
                  <a:pt x="7" y="63"/>
                </a:lnTo>
                <a:lnTo>
                  <a:pt x="11" y="60"/>
                </a:lnTo>
                <a:lnTo>
                  <a:pt x="11" y="52"/>
                </a:lnTo>
                <a:lnTo>
                  <a:pt x="11" y="30"/>
                </a:lnTo>
                <a:lnTo>
                  <a:pt x="11" y="18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Freeform 47"/>
          <p:cNvSpPr>
            <a:spLocks/>
          </p:cNvSpPr>
          <p:nvPr/>
        </p:nvSpPr>
        <p:spPr bwMode="auto">
          <a:xfrm>
            <a:off x="1833563" y="3362325"/>
            <a:ext cx="74612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2147483647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2147483647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2147483647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8" y="15"/>
                </a:lnTo>
                <a:lnTo>
                  <a:pt x="34" y="7"/>
                </a:lnTo>
                <a:lnTo>
                  <a:pt x="26" y="7"/>
                </a:lnTo>
                <a:lnTo>
                  <a:pt x="23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4" y="67"/>
                </a:lnTo>
                <a:lnTo>
                  <a:pt x="4" y="71"/>
                </a:lnTo>
                <a:lnTo>
                  <a:pt x="0" y="71"/>
                </a:lnTo>
                <a:lnTo>
                  <a:pt x="0" y="48"/>
                </a:lnTo>
                <a:lnTo>
                  <a:pt x="4" y="48"/>
                </a:lnTo>
                <a:lnTo>
                  <a:pt x="4" y="56"/>
                </a:lnTo>
                <a:lnTo>
                  <a:pt x="11" y="60"/>
                </a:lnTo>
                <a:lnTo>
                  <a:pt x="15" y="63"/>
                </a:lnTo>
                <a:lnTo>
                  <a:pt x="23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4" y="11"/>
                </a:lnTo>
                <a:lnTo>
                  <a:pt x="8" y="7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Freeform 48"/>
          <p:cNvSpPr>
            <a:spLocks/>
          </p:cNvSpPr>
          <p:nvPr/>
        </p:nvSpPr>
        <p:spPr bwMode="auto">
          <a:xfrm>
            <a:off x="1920875" y="3305175"/>
            <a:ext cx="68263" cy="225425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8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11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8" y="26"/>
                </a:lnTo>
                <a:lnTo>
                  <a:pt x="18" y="19"/>
                </a:lnTo>
                <a:lnTo>
                  <a:pt x="15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Freeform 49"/>
          <p:cNvSpPr>
            <a:spLocks/>
          </p:cNvSpPr>
          <p:nvPr/>
        </p:nvSpPr>
        <p:spPr bwMode="auto">
          <a:xfrm>
            <a:off x="2146300" y="3313113"/>
            <a:ext cx="173038" cy="166687"/>
          </a:xfrm>
          <a:custGeom>
            <a:avLst/>
            <a:gdLst>
              <a:gd name="T0" fmla="*/ 2147483647 w 105"/>
              <a:gd name="T1" fmla="*/ 0 h 101"/>
              <a:gd name="T2" fmla="*/ 2147483647 w 105"/>
              <a:gd name="T3" fmla="*/ 0 h 101"/>
              <a:gd name="T4" fmla="*/ 2147483647 w 105"/>
              <a:gd name="T5" fmla="*/ 2147483647 h 101"/>
              <a:gd name="T6" fmla="*/ 2147483647 w 105"/>
              <a:gd name="T7" fmla="*/ 2147483647 h 101"/>
              <a:gd name="T8" fmla="*/ 2147483647 w 105"/>
              <a:gd name="T9" fmla="*/ 2147483647 h 101"/>
              <a:gd name="T10" fmla="*/ 2147483647 w 105"/>
              <a:gd name="T11" fmla="*/ 2147483647 h 101"/>
              <a:gd name="T12" fmla="*/ 2147483647 w 105"/>
              <a:gd name="T13" fmla="*/ 2147483647 h 101"/>
              <a:gd name="T14" fmla="*/ 2147483647 w 105"/>
              <a:gd name="T15" fmla="*/ 2147483647 h 101"/>
              <a:gd name="T16" fmla="*/ 2147483647 w 105"/>
              <a:gd name="T17" fmla="*/ 2147483647 h 101"/>
              <a:gd name="T18" fmla="*/ 2147483647 w 105"/>
              <a:gd name="T19" fmla="*/ 2147483647 h 101"/>
              <a:gd name="T20" fmla="*/ 2147483647 w 105"/>
              <a:gd name="T21" fmla="*/ 2147483647 h 101"/>
              <a:gd name="T22" fmla="*/ 2147483647 w 105"/>
              <a:gd name="T23" fmla="*/ 2147483647 h 101"/>
              <a:gd name="T24" fmla="*/ 2147483647 w 105"/>
              <a:gd name="T25" fmla="*/ 2147483647 h 101"/>
              <a:gd name="T26" fmla="*/ 2147483647 w 105"/>
              <a:gd name="T27" fmla="*/ 0 h 101"/>
              <a:gd name="T28" fmla="*/ 0 w 105"/>
              <a:gd name="T29" fmla="*/ 0 h 101"/>
              <a:gd name="T30" fmla="*/ 0 w 105"/>
              <a:gd name="T31" fmla="*/ 0 h 101"/>
              <a:gd name="T32" fmla="*/ 2147483647 w 105"/>
              <a:gd name="T33" fmla="*/ 0 h 101"/>
              <a:gd name="T34" fmla="*/ 2147483647 w 105"/>
              <a:gd name="T35" fmla="*/ 0 h 101"/>
              <a:gd name="T36" fmla="*/ 2147483647 w 105"/>
              <a:gd name="T37" fmla="*/ 0 h 101"/>
              <a:gd name="T38" fmla="*/ 2147483647 w 105"/>
              <a:gd name="T39" fmla="*/ 2147483647 h 101"/>
              <a:gd name="T40" fmla="*/ 2147483647 w 105"/>
              <a:gd name="T41" fmla="*/ 2147483647 h 101"/>
              <a:gd name="T42" fmla="*/ 2147483647 w 105"/>
              <a:gd name="T43" fmla="*/ 2147483647 h 101"/>
              <a:gd name="T44" fmla="*/ 2147483647 w 105"/>
              <a:gd name="T45" fmla="*/ 2147483647 h 101"/>
              <a:gd name="T46" fmla="*/ 2147483647 w 105"/>
              <a:gd name="T47" fmla="*/ 2147483647 h 101"/>
              <a:gd name="T48" fmla="*/ 2147483647 w 105"/>
              <a:gd name="T49" fmla="*/ 2147483647 h 101"/>
              <a:gd name="T50" fmla="*/ 2147483647 w 105"/>
              <a:gd name="T51" fmla="*/ 2147483647 h 101"/>
              <a:gd name="T52" fmla="*/ 2147483647 w 105"/>
              <a:gd name="T53" fmla="*/ 2147483647 h 101"/>
              <a:gd name="T54" fmla="*/ 2147483647 w 105"/>
              <a:gd name="T55" fmla="*/ 2147483647 h 101"/>
              <a:gd name="T56" fmla="*/ 2147483647 w 105"/>
              <a:gd name="T57" fmla="*/ 2147483647 h 101"/>
              <a:gd name="T58" fmla="*/ 2147483647 w 105"/>
              <a:gd name="T59" fmla="*/ 2147483647 h 101"/>
              <a:gd name="T60" fmla="*/ 2147483647 w 105"/>
              <a:gd name="T61" fmla="*/ 2147483647 h 101"/>
              <a:gd name="T62" fmla="*/ 2147483647 w 105"/>
              <a:gd name="T63" fmla="*/ 0 h 101"/>
              <a:gd name="T64" fmla="*/ 2147483647 w 105"/>
              <a:gd name="T65" fmla="*/ 0 h 101"/>
              <a:gd name="T66" fmla="*/ 2147483647 w 105"/>
              <a:gd name="T67" fmla="*/ 0 h 101"/>
              <a:gd name="T68" fmla="*/ 2147483647 w 105"/>
              <a:gd name="T69" fmla="*/ 0 h 101"/>
              <a:gd name="T70" fmla="*/ 2147483647 w 105"/>
              <a:gd name="T71" fmla="*/ 0 h 1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5"/>
              <a:gd name="T109" fmla="*/ 0 h 101"/>
              <a:gd name="T110" fmla="*/ 105 w 105"/>
              <a:gd name="T111" fmla="*/ 101 h 10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5" h="101">
                <a:moveTo>
                  <a:pt x="105" y="0"/>
                </a:moveTo>
                <a:lnTo>
                  <a:pt x="105" y="0"/>
                </a:lnTo>
                <a:lnTo>
                  <a:pt x="101" y="3"/>
                </a:lnTo>
                <a:lnTo>
                  <a:pt x="97" y="3"/>
                </a:lnTo>
                <a:lnTo>
                  <a:pt x="93" y="11"/>
                </a:lnTo>
                <a:lnTo>
                  <a:pt x="90" y="15"/>
                </a:lnTo>
                <a:lnTo>
                  <a:pt x="60" y="101"/>
                </a:lnTo>
                <a:lnTo>
                  <a:pt x="56" y="101"/>
                </a:lnTo>
                <a:lnTo>
                  <a:pt x="18" y="15"/>
                </a:lnTo>
                <a:lnTo>
                  <a:pt x="15" y="11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37" y="0"/>
                </a:lnTo>
                <a:lnTo>
                  <a:pt x="33" y="3"/>
                </a:lnTo>
                <a:lnTo>
                  <a:pt x="30" y="3"/>
                </a:lnTo>
                <a:lnTo>
                  <a:pt x="30" y="7"/>
                </a:lnTo>
                <a:lnTo>
                  <a:pt x="33" y="11"/>
                </a:lnTo>
                <a:lnTo>
                  <a:pt x="33" y="18"/>
                </a:lnTo>
                <a:lnTo>
                  <a:pt x="60" y="78"/>
                </a:lnTo>
                <a:lnTo>
                  <a:pt x="82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8" y="0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Freeform 50"/>
          <p:cNvSpPr>
            <a:spLocks noEditPoints="1"/>
          </p:cNvSpPr>
          <p:nvPr/>
        </p:nvSpPr>
        <p:spPr bwMode="auto">
          <a:xfrm>
            <a:off x="2325688" y="3313113"/>
            <a:ext cx="149225" cy="160337"/>
          </a:xfrm>
          <a:custGeom>
            <a:avLst/>
            <a:gdLst>
              <a:gd name="T0" fmla="*/ 2147483647 w 90"/>
              <a:gd name="T1" fmla="*/ 2147483647 h 97"/>
              <a:gd name="T2" fmla="*/ 2147483647 w 90"/>
              <a:gd name="T3" fmla="*/ 2147483647 h 97"/>
              <a:gd name="T4" fmla="*/ 2147483647 w 90"/>
              <a:gd name="T5" fmla="*/ 2147483647 h 97"/>
              <a:gd name="T6" fmla="*/ 2147483647 w 90"/>
              <a:gd name="T7" fmla="*/ 2147483647 h 97"/>
              <a:gd name="T8" fmla="*/ 2147483647 w 90"/>
              <a:gd name="T9" fmla="*/ 2147483647 h 97"/>
              <a:gd name="T10" fmla="*/ 0 w 90"/>
              <a:gd name="T11" fmla="*/ 2147483647 h 97"/>
              <a:gd name="T12" fmla="*/ 2147483647 w 90"/>
              <a:gd name="T13" fmla="*/ 2147483647 h 97"/>
              <a:gd name="T14" fmla="*/ 2147483647 w 90"/>
              <a:gd name="T15" fmla="*/ 2147483647 h 97"/>
              <a:gd name="T16" fmla="*/ 2147483647 w 90"/>
              <a:gd name="T17" fmla="*/ 2147483647 h 97"/>
              <a:gd name="T18" fmla="*/ 2147483647 w 90"/>
              <a:gd name="T19" fmla="*/ 2147483647 h 97"/>
              <a:gd name="T20" fmla="*/ 2147483647 w 90"/>
              <a:gd name="T21" fmla="*/ 0 h 97"/>
              <a:gd name="T22" fmla="*/ 0 w 90"/>
              <a:gd name="T23" fmla="*/ 0 h 97"/>
              <a:gd name="T24" fmla="*/ 2147483647 w 90"/>
              <a:gd name="T25" fmla="*/ 0 h 97"/>
              <a:gd name="T26" fmla="*/ 2147483647 w 90"/>
              <a:gd name="T27" fmla="*/ 0 h 97"/>
              <a:gd name="T28" fmla="*/ 2147483647 w 90"/>
              <a:gd name="T29" fmla="*/ 2147483647 h 97"/>
              <a:gd name="T30" fmla="*/ 2147483647 w 90"/>
              <a:gd name="T31" fmla="*/ 2147483647 h 97"/>
              <a:gd name="T32" fmla="*/ 2147483647 w 90"/>
              <a:gd name="T33" fmla="*/ 2147483647 h 97"/>
              <a:gd name="T34" fmla="*/ 2147483647 w 90"/>
              <a:gd name="T35" fmla="*/ 2147483647 h 97"/>
              <a:gd name="T36" fmla="*/ 2147483647 w 90"/>
              <a:gd name="T37" fmla="*/ 2147483647 h 97"/>
              <a:gd name="T38" fmla="*/ 2147483647 w 90"/>
              <a:gd name="T39" fmla="*/ 2147483647 h 97"/>
              <a:gd name="T40" fmla="*/ 2147483647 w 90"/>
              <a:gd name="T41" fmla="*/ 2147483647 h 97"/>
              <a:gd name="T42" fmla="*/ 2147483647 w 90"/>
              <a:gd name="T43" fmla="*/ 2147483647 h 97"/>
              <a:gd name="T44" fmla="*/ 2147483647 w 90"/>
              <a:gd name="T45" fmla="*/ 2147483647 h 97"/>
              <a:gd name="T46" fmla="*/ 2147483647 w 90"/>
              <a:gd name="T47" fmla="*/ 2147483647 h 97"/>
              <a:gd name="T48" fmla="*/ 2147483647 w 90"/>
              <a:gd name="T49" fmla="*/ 2147483647 h 97"/>
              <a:gd name="T50" fmla="*/ 2147483647 w 90"/>
              <a:gd name="T51" fmla="*/ 2147483647 h 97"/>
              <a:gd name="T52" fmla="*/ 2147483647 w 90"/>
              <a:gd name="T53" fmla="*/ 2147483647 h 97"/>
              <a:gd name="T54" fmla="*/ 2147483647 w 90"/>
              <a:gd name="T55" fmla="*/ 2147483647 h 97"/>
              <a:gd name="T56" fmla="*/ 2147483647 w 90"/>
              <a:gd name="T57" fmla="*/ 2147483647 h 97"/>
              <a:gd name="T58" fmla="*/ 2147483647 w 90"/>
              <a:gd name="T59" fmla="*/ 2147483647 h 97"/>
              <a:gd name="T60" fmla="*/ 2147483647 w 90"/>
              <a:gd name="T61" fmla="*/ 2147483647 h 97"/>
              <a:gd name="T62" fmla="*/ 2147483647 w 90"/>
              <a:gd name="T63" fmla="*/ 2147483647 h 97"/>
              <a:gd name="T64" fmla="*/ 2147483647 w 90"/>
              <a:gd name="T65" fmla="*/ 2147483647 h 97"/>
              <a:gd name="T66" fmla="*/ 2147483647 w 90"/>
              <a:gd name="T67" fmla="*/ 2147483647 h 97"/>
              <a:gd name="T68" fmla="*/ 2147483647 w 90"/>
              <a:gd name="T69" fmla="*/ 2147483647 h 97"/>
              <a:gd name="T70" fmla="*/ 2147483647 w 90"/>
              <a:gd name="T71" fmla="*/ 2147483647 h 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"/>
              <a:gd name="T109" fmla="*/ 0 h 97"/>
              <a:gd name="T110" fmla="*/ 90 w 90"/>
              <a:gd name="T111" fmla="*/ 97 h 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" h="97">
                <a:moveTo>
                  <a:pt x="68" y="48"/>
                </a:moveTo>
                <a:lnTo>
                  <a:pt x="75" y="52"/>
                </a:lnTo>
                <a:lnTo>
                  <a:pt x="83" y="56"/>
                </a:lnTo>
                <a:lnTo>
                  <a:pt x="87" y="63"/>
                </a:lnTo>
                <a:lnTo>
                  <a:pt x="90" y="71"/>
                </a:lnTo>
                <a:lnTo>
                  <a:pt x="90" y="78"/>
                </a:lnTo>
                <a:lnTo>
                  <a:pt x="87" y="86"/>
                </a:lnTo>
                <a:lnTo>
                  <a:pt x="79" y="93"/>
                </a:lnTo>
                <a:lnTo>
                  <a:pt x="72" y="97"/>
                </a:lnTo>
                <a:lnTo>
                  <a:pt x="64" y="97"/>
                </a:lnTo>
                <a:lnTo>
                  <a:pt x="49" y="97"/>
                </a:lnTo>
                <a:lnTo>
                  <a:pt x="0" y="97"/>
                </a:lnTo>
                <a:lnTo>
                  <a:pt x="4" y="97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5" y="7"/>
                </a:lnTo>
                <a:lnTo>
                  <a:pt x="12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45" y="0"/>
                </a:lnTo>
                <a:lnTo>
                  <a:pt x="53" y="0"/>
                </a:lnTo>
                <a:lnTo>
                  <a:pt x="64" y="0"/>
                </a:lnTo>
                <a:lnTo>
                  <a:pt x="72" y="3"/>
                </a:lnTo>
                <a:lnTo>
                  <a:pt x="79" y="11"/>
                </a:lnTo>
                <a:lnTo>
                  <a:pt x="83" y="18"/>
                </a:lnTo>
                <a:lnTo>
                  <a:pt x="87" y="26"/>
                </a:lnTo>
                <a:lnTo>
                  <a:pt x="83" y="33"/>
                </a:lnTo>
                <a:lnTo>
                  <a:pt x="83" y="41"/>
                </a:lnTo>
                <a:lnTo>
                  <a:pt x="75" y="45"/>
                </a:lnTo>
                <a:lnTo>
                  <a:pt x="68" y="48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34" y="45"/>
                </a:lnTo>
                <a:lnTo>
                  <a:pt x="38" y="45"/>
                </a:lnTo>
                <a:lnTo>
                  <a:pt x="42" y="45"/>
                </a:lnTo>
                <a:lnTo>
                  <a:pt x="53" y="45"/>
                </a:lnTo>
                <a:lnTo>
                  <a:pt x="60" y="45"/>
                </a:lnTo>
                <a:lnTo>
                  <a:pt x="64" y="41"/>
                </a:lnTo>
                <a:lnTo>
                  <a:pt x="68" y="37"/>
                </a:lnTo>
                <a:lnTo>
                  <a:pt x="68" y="30"/>
                </a:lnTo>
                <a:lnTo>
                  <a:pt x="68" y="26"/>
                </a:lnTo>
                <a:lnTo>
                  <a:pt x="68" y="18"/>
                </a:lnTo>
                <a:lnTo>
                  <a:pt x="60" y="11"/>
                </a:lnTo>
                <a:lnTo>
                  <a:pt x="53" y="3"/>
                </a:lnTo>
                <a:lnTo>
                  <a:pt x="42" y="3"/>
                </a:lnTo>
                <a:lnTo>
                  <a:pt x="34" y="3"/>
                </a:lnTo>
                <a:lnTo>
                  <a:pt x="30" y="3"/>
                </a:lnTo>
                <a:lnTo>
                  <a:pt x="30" y="45"/>
                </a:lnTo>
                <a:close/>
                <a:moveTo>
                  <a:pt x="30" y="93"/>
                </a:moveTo>
                <a:lnTo>
                  <a:pt x="38" y="93"/>
                </a:lnTo>
                <a:lnTo>
                  <a:pt x="45" y="93"/>
                </a:lnTo>
                <a:lnTo>
                  <a:pt x="57" y="93"/>
                </a:lnTo>
                <a:lnTo>
                  <a:pt x="68" y="90"/>
                </a:lnTo>
                <a:lnTo>
                  <a:pt x="72" y="82"/>
                </a:lnTo>
                <a:lnTo>
                  <a:pt x="72" y="75"/>
                </a:lnTo>
                <a:lnTo>
                  <a:pt x="72" y="67"/>
                </a:lnTo>
                <a:lnTo>
                  <a:pt x="72" y="63"/>
                </a:lnTo>
                <a:lnTo>
                  <a:pt x="64" y="56"/>
                </a:lnTo>
                <a:lnTo>
                  <a:pt x="60" y="52"/>
                </a:lnTo>
                <a:lnTo>
                  <a:pt x="53" y="52"/>
                </a:lnTo>
                <a:lnTo>
                  <a:pt x="42" y="52"/>
                </a:lnTo>
                <a:lnTo>
                  <a:pt x="38" y="52"/>
                </a:lnTo>
                <a:lnTo>
                  <a:pt x="34" y="52"/>
                </a:lnTo>
                <a:lnTo>
                  <a:pt x="30" y="52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Freeform 51"/>
          <p:cNvSpPr>
            <a:spLocks noEditPoints="1"/>
          </p:cNvSpPr>
          <p:nvPr/>
        </p:nvSpPr>
        <p:spPr bwMode="auto">
          <a:xfrm>
            <a:off x="2493963" y="3313113"/>
            <a:ext cx="168275" cy="160337"/>
          </a:xfrm>
          <a:custGeom>
            <a:avLst/>
            <a:gdLst>
              <a:gd name="T0" fmla="*/ 0 w 101"/>
              <a:gd name="T1" fmla="*/ 2147483647 h 97"/>
              <a:gd name="T2" fmla="*/ 0 w 101"/>
              <a:gd name="T3" fmla="*/ 2147483647 h 97"/>
              <a:gd name="T4" fmla="*/ 2147483647 w 101"/>
              <a:gd name="T5" fmla="*/ 2147483647 h 97"/>
              <a:gd name="T6" fmla="*/ 2147483647 w 101"/>
              <a:gd name="T7" fmla="*/ 2147483647 h 97"/>
              <a:gd name="T8" fmla="*/ 2147483647 w 101"/>
              <a:gd name="T9" fmla="*/ 2147483647 h 97"/>
              <a:gd name="T10" fmla="*/ 2147483647 w 101"/>
              <a:gd name="T11" fmla="*/ 2147483647 h 97"/>
              <a:gd name="T12" fmla="*/ 2147483647 w 101"/>
              <a:gd name="T13" fmla="*/ 2147483647 h 97"/>
              <a:gd name="T14" fmla="*/ 2147483647 w 101"/>
              <a:gd name="T15" fmla="*/ 2147483647 h 97"/>
              <a:gd name="T16" fmla="*/ 2147483647 w 101"/>
              <a:gd name="T17" fmla="*/ 2147483647 h 97"/>
              <a:gd name="T18" fmla="*/ 2147483647 w 101"/>
              <a:gd name="T19" fmla="*/ 2147483647 h 97"/>
              <a:gd name="T20" fmla="*/ 2147483647 w 101"/>
              <a:gd name="T21" fmla="*/ 0 h 97"/>
              <a:gd name="T22" fmla="*/ 2147483647 w 101"/>
              <a:gd name="T23" fmla="*/ 0 h 97"/>
              <a:gd name="T24" fmla="*/ 0 w 101"/>
              <a:gd name="T25" fmla="*/ 0 h 97"/>
              <a:gd name="T26" fmla="*/ 0 w 101"/>
              <a:gd name="T27" fmla="*/ 0 h 97"/>
              <a:gd name="T28" fmla="*/ 2147483647 w 101"/>
              <a:gd name="T29" fmla="*/ 0 h 97"/>
              <a:gd name="T30" fmla="*/ 2147483647 w 101"/>
              <a:gd name="T31" fmla="*/ 0 h 97"/>
              <a:gd name="T32" fmla="*/ 2147483647 w 101"/>
              <a:gd name="T33" fmla="*/ 0 h 97"/>
              <a:gd name="T34" fmla="*/ 2147483647 w 101"/>
              <a:gd name="T35" fmla="*/ 2147483647 h 97"/>
              <a:gd name="T36" fmla="*/ 2147483647 w 101"/>
              <a:gd name="T37" fmla="*/ 2147483647 h 97"/>
              <a:gd name="T38" fmla="*/ 2147483647 w 101"/>
              <a:gd name="T39" fmla="*/ 2147483647 h 97"/>
              <a:gd name="T40" fmla="*/ 2147483647 w 101"/>
              <a:gd name="T41" fmla="*/ 2147483647 h 97"/>
              <a:gd name="T42" fmla="*/ 2147483647 w 101"/>
              <a:gd name="T43" fmla="*/ 2147483647 h 97"/>
              <a:gd name="T44" fmla="*/ 2147483647 w 101"/>
              <a:gd name="T45" fmla="*/ 2147483647 h 97"/>
              <a:gd name="T46" fmla="*/ 2147483647 w 101"/>
              <a:gd name="T47" fmla="*/ 2147483647 h 97"/>
              <a:gd name="T48" fmla="*/ 2147483647 w 101"/>
              <a:gd name="T49" fmla="*/ 2147483647 h 97"/>
              <a:gd name="T50" fmla="*/ 2147483647 w 101"/>
              <a:gd name="T51" fmla="*/ 2147483647 h 97"/>
              <a:gd name="T52" fmla="*/ 2147483647 w 101"/>
              <a:gd name="T53" fmla="*/ 2147483647 h 97"/>
              <a:gd name="T54" fmla="*/ 2147483647 w 101"/>
              <a:gd name="T55" fmla="*/ 2147483647 h 97"/>
              <a:gd name="T56" fmla="*/ 0 w 101"/>
              <a:gd name="T57" fmla="*/ 2147483647 h 97"/>
              <a:gd name="T58" fmla="*/ 2147483647 w 101"/>
              <a:gd name="T59" fmla="*/ 2147483647 h 97"/>
              <a:gd name="T60" fmla="*/ 2147483647 w 101"/>
              <a:gd name="T61" fmla="*/ 2147483647 h 97"/>
              <a:gd name="T62" fmla="*/ 2147483647 w 101"/>
              <a:gd name="T63" fmla="*/ 2147483647 h 97"/>
              <a:gd name="T64" fmla="*/ 2147483647 w 101"/>
              <a:gd name="T65" fmla="*/ 2147483647 h 97"/>
              <a:gd name="T66" fmla="*/ 2147483647 w 101"/>
              <a:gd name="T67" fmla="*/ 2147483647 h 97"/>
              <a:gd name="T68" fmla="*/ 2147483647 w 101"/>
              <a:gd name="T69" fmla="*/ 2147483647 h 97"/>
              <a:gd name="T70" fmla="*/ 2147483647 w 101"/>
              <a:gd name="T71" fmla="*/ 2147483647 h 97"/>
              <a:gd name="T72" fmla="*/ 2147483647 w 101"/>
              <a:gd name="T73" fmla="*/ 2147483647 h 97"/>
              <a:gd name="T74" fmla="*/ 2147483647 w 101"/>
              <a:gd name="T75" fmla="*/ 2147483647 h 97"/>
              <a:gd name="T76" fmla="*/ 2147483647 w 101"/>
              <a:gd name="T77" fmla="*/ 2147483647 h 97"/>
              <a:gd name="T78" fmla="*/ 2147483647 w 101"/>
              <a:gd name="T79" fmla="*/ 2147483647 h 97"/>
              <a:gd name="T80" fmla="*/ 2147483647 w 101"/>
              <a:gd name="T81" fmla="*/ 2147483647 h 97"/>
              <a:gd name="T82" fmla="*/ 2147483647 w 101"/>
              <a:gd name="T83" fmla="*/ 2147483647 h 97"/>
              <a:gd name="T84" fmla="*/ 2147483647 w 101"/>
              <a:gd name="T85" fmla="*/ 2147483647 h 97"/>
              <a:gd name="T86" fmla="*/ 2147483647 w 101"/>
              <a:gd name="T87" fmla="*/ 2147483647 h 97"/>
              <a:gd name="T88" fmla="*/ 2147483647 w 101"/>
              <a:gd name="T89" fmla="*/ 2147483647 h 97"/>
              <a:gd name="T90" fmla="*/ 2147483647 w 101"/>
              <a:gd name="T91" fmla="*/ 2147483647 h 97"/>
              <a:gd name="T92" fmla="*/ 2147483647 w 101"/>
              <a:gd name="T93" fmla="*/ 2147483647 h 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97"/>
              <a:gd name="T143" fmla="*/ 101 w 101"/>
              <a:gd name="T144" fmla="*/ 97 h 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97">
                <a:moveTo>
                  <a:pt x="0" y="97"/>
                </a:moveTo>
                <a:lnTo>
                  <a:pt x="0" y="97"/>
                </a:lnTo>
                <a:lnTo>
                  <a:pt x="3" y="97"/>
                </a:lnTo>
                <a:lnTo>
                  <a:pt x="7" y="97"/>
                </a:lnTo>
                <a:lnTo>
                  <a:pt x="11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1" y="7"/>
                </a:lnTo>
                <a:lnTo>
                  <a:pt x="11" y="3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52" y="0"/>
                </a:lnTo>
                <a:lnTo>
                  <a:pt x="64" y="0"/>
                </a:lnTo>
                <a:lnTo>
                  <a:pt x="75" y="3"/>
                </a:lnTo>
                <a:lnTo>
                  <a:pt x="82" y="11"/>
                </a:lnTo>
                <a:lnTo>
                  <a:pt x="94" y="22"/>
                </a:lnTo>
                <a:lnTo>
                  <a:pt x="97" y="33"/>
                </a:lnTo>
                <a:lnTo>
                  <a:pt x="101" y="48"/>
                </a:lnTo>
                <a:lnTo>
                  <a:pt x="97" y="60"/>
                </a:lnTo>
                <a:lnTo>
                  <a:pt x="94" y="75"/>
                </a:lnTo>
                <a:lnTo>
                  <a:pt x="86" y="82"/>
                </a:lnTo>
                <a:lnTo>
                  <a:pt x="75" y="93"/>
                </a:lnTo>
                <a:lnTo>
                  <a:pt x="60" y="97"/>
                </a:lnTo>
                <a:lnTo>
                  <a:pt x="45" y="97"/>
                </a:lnTo>
                <a:lnTo>
                  <a:pt x="0" y="97"/>
                </a:lnTo>
                <a:close/>
                <a:moveTo>
                  <a:pt x="26" y="93"/>
                </a:moveTo>
                <a:lnTo>
                  <a:pt x="37" y="93"/>
                </a:lnTo>
                <a:lnTo>
                  <a:pt x="45" y="93"/>
                </a:lnTo>
                <a:lnTo>
                  <a:pt x="52" y="93"/>
                </a:lnTo>
                <a:lnTo>
                  <a:pt x="64" y="90"/>
                </a:lnTo>
                <a:lnTo>
                  <a:pt x="71" y="82"/>
                </a:lnTo>
                <a:lnTo>
                  <a:pt x="79" y="75"/>
                </a:lnTo>
                <a:lnTo>
                  <a:pt x="82" y="63"/>
                </a:lnTo>
                <a:lnTo>
                  <a:pt x="82" y="48"/>
                </a:lnTo>
                <a:lnTo>
                  <a:pt x="82" y="37"/>
                </a:lnTo>
                <a:lnTo>
                  <a:pt x="79" y="26"/>
                </a:lnTo>
                <a:lnTo>
                  <a:pt x="71" y="15"/>
                </a:lnTo>
                <a:lnTo>
                  <a:pt x="64" y="7"/>
                </a:lnTo>
                <a:lnTo>
                  <a:pt x="52" y="3"/>
                </a:lnTo>
                <a:lnTo>
                  <a:pt x="41" y="3"/>
                </a:lnTo>
                <a:lnTo>
                  <a:pt x="34" y="3"/>
                </a:lnTo>
                <a:lnTo>
                  <a:pt x="26" y="7"/>
                </a:lnTo>
                <a:lnTo>
                  <a:pt x="26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Freeform 52"/>
          <p:cNvSpPr>
            <a:spLocks/>
          </p:cNvSpPr>
          <p:nvPr/>
        </p:nvSpPr>
        <p:spPr bwMode="auto">
          <a:xfrm>
            <a:off x="2679700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0" y="7"/>
                </a:lnTo>
                <a:lnTo>
                  <a:pt x="27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3" y="116"/>
                </a:lnTo>
                <a:lnTo>
                  <a:pt x="27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Freeform 53"/>
          <p:cNvSpPr>
            <a:spLocks noEditPoints="1"/>
          </p:cNvSpPr>
          <p:nvPr/>
        </p:nvSpPr>
        <p:spPr bwMode="auto">
          <a:xfrm>
            <a:off x="2762250" y="3305175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0 w 68"/>
              <a:gd name="T15" fmla="*/ 2147483647 h 105"/>
              <a:gd name="T16" fmla="*/ 0 w 68"/>
              <a:gd name="T17" fmla="*/ 2147483647 h 105"/>
              <a:gd name="T18" fmla="*/ 0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0 h 105"/>
              <a:gd name="T54" fmla="*/ 2147483647 w 68"/>
              <a:gd name="T55" fmla="*/ 0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2147483647 w 68"/>
              <a:gd name="T97" fmla="*/ 2147483647 h 105"/>
              <a:gd name="T98" fmla="*/ 2147483647 w 68"/>
              <a:gd name="T99" fmla="*/ 2147483647 h 105"/>
              <a:gd name="T100" fmla="*/ 2147483647 w 68"/>
              <a:gd name="T101" fmla="*/ 2147483647 h 105"/>
              <a:gd name="T102" fmla="*/ 2147483647 w 68"/>
              <a:gd name="T103" fmla="*/ 2147483647 h 105"/>
              <a:gd name="T104" fmla="*/ 2147483647 w 68"/>
              <a:gd name="T105" fmla="*/ 2147483647 h 105"/>
              <a:gd name="T106" fmla="*/ 2147483647 w 68"/>
              <a:gd name="T107" fmla="*/ 2147483647 h 105"/>
              <a:gd name="T108" fmla="*/ 2147483647 w 68"/>
              <a:gd name="T109" fmla="*/ 2147483647 h 105"/>
              <a:gd name="T110" fmla="*/ 2147483647 w 68"/>
              <a:gd name="T111" fmla="*/ 2147483647 h 105"/>
              <a:gd name="T112" fmla="*/ 2147483647 w 68"/>
              <a:gd name="T113" fmla="*/ 2147483647 h 105"/>
              <a:gd name="T114" fmla="*/ 2147483647 w 68"/>
              <a:gd name="T115" fmla="*/ 2147483647 h 105"/>
              <a:gd name="T116" fmla="*/ 2147483647 w 68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105"/>
              <a:gd name="T179" fmla="*/ 68 w 68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105">
                <a:moveTo>
                  <a:pt x="45" y="94"/>
                </a:moveTo>
                <a:lnTo>
                  <a:pt x="41" y="97"/>
                </a:lnTo>
                <a:lnTo>
                  <a:pt x="38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8" y="94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8" y="45"/>
                </a:lnTo>
                <a:lnTo>
                  <a:pt x="15" y="41"/>
                </a:lnTo>
                <a:lnTo>
                  <a:pt x="23" y="34"/>
                </a:lnTo>
                <a:lnTo>
                  <a:pt x="30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8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8" y="94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8" y="41"/>
                </a:lnTo>
                <a:lnTo>
                  <a:pt x="34" y="37"/>
                </a:lnTo>
                <a:lnTo>
                  <a:pt x="30" y="37"/>
                </a:lnTo>
                <a:lnTo>
                  <a:pt x="23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Freeform 54"/>
          <p:cNvSpPr>
            <a:spLocks/>
          </p:cNvSpPr>
          <p:nvPr/>
        </p:nvSpPr>
        <p:spPr bwMode="auto">
          <a:xfrm>
            <a:off x="2879725" y="3367088"/>
            <a:ext cx="119063" cy="112712"/>
          </a:xfrm>
          <a:custGeom>
            <a:avLst/>
            <a:gdLst>
              <a:gd name="T0" fmla="*/ 2147483647 w 72"/>
              <a:gd name="T1" fmla="*/ 0 h 68"/>
              <a:gd name="T2" fmla="*/ 2147483647 w 72"/>
              <a:gd name="T3" fmla="*/ 2147483647 h 68"/>
              <a:gd name="T4" fmla="*/ 2147483647 w 72"/>
              <a:gd name="T5" fmla="*/ 2147483647 h 68"/>
              <a:gd name="T6" fmla="*/ 2147483647 w 72"/>
              <a:gd name="T7" fmla="*/ 2147483647 h 68"/>
              <a:gd name="T8" fmla="*/ 2147483647 w 72"/>
              <a:gd name="T9" fmla="*/ 2147483647 h 68"/>
              <a:gd name="T10" fmla="*/ 2147483647 w 72"/>
              <a:gd name="T11" fmla="*/ 2147483647 h 68"/>
              <a:gd name="T12" fmla="*/ 2147483647 w 72"/>
              <a:gd name="T13" fmla="*/ 2147483647 h 68"/>
              <a:gd name="T14" fmla="*/ 2147483647 w 72"/>
              <a:gd name="T15" fmla="*/ 2147483647 h 68"/>
              <a:gd name="T16" fmla="*/ 2147483647 w 72"/>
              <a:gd name="T17" fmla="*/ 2147483647 h 68"/>
              <a:gd name="T18" fmla="*/ 2147483647 w 72"/>
              <a:gd name="T19" fmla="*/ 2147483647 h 68"/>
              <a:gd name="T20" fmla="*/ 2147483647 w 72"/>
              <a:gd name="T21" fmla="*/ 2147483647 h 68"/>
              <a:gd name="T22" fmla="*/ 2147483647 w 72"/>
              <a:gd name="T23" fmla="*/ 2147483647 h 68"/>
              <a:gd name="T24" fmla="*/ 2147483647 w 72"/>
              <a:gd name="T25" fmla="*/ 2147483647 h 68"/>
              <a:gd name="T26" fmla="*/ 2147483647 w 72"/>
              <a:gd name="T27" fmla="*/ 2147483647 h 68"/>
              <a:gd name="T28" fmla="*/ 2147483647 w 72"/>
              <a:gd name="T29" fmla="*/ 2147483647 h 68"/>
              <a:gd name="T30" fmla="*/ 2147483647 w 72"/>
              <a:gd name="T31" fmla="*/ 2147483647 h 68"/>
              <a:gd name="T32" fmla="*/ 2147483647 w 72"/>
              <a:gd name="T33" fmla="*/ 2147483647 h 68"/>
              <a:gd name="T34" fmla="*/ 2147483647 w 72"/>
              <a:gd name="T35" fmla="*/ 2147483647 h 68"/>
              <a:gd name="T36" fmla="*/ 2147483647 w 72"/>
              <a:gd name="T37" fmla="*/ 2147483647 h 68"/>
              <a:gd name="T38" fmla="*/ 2147483647 w 72"/>
              <a:gd name="T39" fmla="*/ 2147483647 h 68"/>
              <a:gd name="T40" fmla="*/ 2147483647 w 72"/>
              <a:gd name="T41" fmla="*/ 2147483647 h 68"/>
              <a:gd name="T42" fmla="*/ 2147483647 w 72"/>
              <a:gd name="T43" fmla="*/ 2147483647 h 68"/>
              <a:gd name="T44" fmla="*/ 2147483647 w 72"/>
              <a:gd name="T45" fmla="*/ 2147483647 h 68"/>
              <a:gd name="T46" fmla="*/ 2147483647 w 72"/>
              <a:gd name="T47" fmla="*/ 2147483647 h 68"/>
              <a:gd name="T48" fmla="*/ 2147483647 w 72"/>
              <a:gd name="T49" fmla="*/ 2147483647 h 68"/>
              <a:gd name="T50" fmla="*/ 2147483647 w 72"/>
              <a:gd name="T51" fmla="*/ 2147483647 h 68"/>
              <a:gd name="T52" fmla="*/ 2147483647 w 72"/>
              <a:gd name="T53" fmla="*/ 2147483647 h 68"/>
              <a:gd name="T54" fmla="*/ 2147483647 w 72"/>
              <a:gd name="T55" fmla="*/ 2147483647 h 68"/>
              <a:gd name="T56" fmla="*/ 2147483647 w 72"/>
              <a:gd name="T57" fmla="*/ 0 h 68"/>
              <a:gd name="T58" fmla="*/ 2147483647 w 72"/>
              <a:gd name="T59" fmla="*/ 0 h 68"/>
              <a:gd name="T60" fmla="*/ 0 w 72"/>
              <a:gd name="T61" fmla="*/ 0 h 68"/>
              <a:gd name="T62" fmla="*/ 0 w 72"/>
              <a:gd name="T63" fmla="*/ 0 h 68"/>
              <a:gd name="T64" fmla="*/ 2147483647 w 72"/>
              <a:gd name="T65" fmla="*/ 0 h 68"/>
              <a:gd name="T66" fmla="*/ 2147483647 w 72"/>
              <a:gd name="T67" fmla="*/ 2147483647 h 68"/>
              <a:gd name="T68" fmla="*/ 2147483647 w 72"/>
              <a:gd name="T69" fmla="*/ 2147483647 h 68"/>
              <a:gd name="T70" fmla="*/ 2147483647 w 72"/>
              <a:gd name="T71" fmla="*/ 2147483647 h 68"/>
              <a:gd name="T72" fmla="*/ 2147483647 w 72"/>
              <a:gd name="T73" fmla="*/ 2147483647 h 68"/>
              <a:gd name="T74" fmla="*/ 2147483647 w 72"/>
              <a:gd name="T75" fmla="*/ 2147483647 h 68"/>
              <a:gd name="T76" fmla="*/ 2147483647 w 72"/>
              <a:gd name="T77" fmla="*/ 2147483647 h 68"/>
              <a:gd name="T78" fmla="*/ 2147483647 w 72"/>
              <a:gd name="T79" fmla="*/ 2147483647 h 68"/>
              <a:gd name="T80" fmla="*/ 2147483647 w 72"/>
              <a:gd name="T81" fmla="*/ 2147483647 h 68"/>
              <a:gd name="T82" fmla="*/ 2147483647 w 72"/>
              <a:gd name="T83" fmla="*/ 2147483647 h 68"/>
              <a:gd name="T84" fmla="*/ 2147483647 w 72"/>
              <a:gd name="T85" fmla="*/ 2147483647 h 68"/>
              <a:gd name="T86" fmla="*/ 2147483647 w 72"/>
              <a:gd name="T87" fmla="*/ 2147483647 h 68"/>
              <a:gd name="T88" fmla="*/ 2147483647 w 72"/>
              <a:gd name="T89" fmla="*/ 2147483647 h 68"/>
              <a:gd name="T90" fmla="*/ 2147483647 w 72"/>
              <a:gd name="T91" fmla="*/ 0 h 68"/>
              <a:gd name="T92" fmla="*/ 2147483647 w 72"/>
              <a:gd name="T93" fmla="*/ 0 h 68"/>
              <a:gd name="T94" fmla="*/ 2147483647 w 72"/>
              <a:gd name="T95" fmla="*/ 0 h 68"/>
              <a:gd name="T96" fmla="*/ 2147483647 w 72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68"/>
              <a:gd name="T149" fmla="*/ 72 w 72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0"/>
                </a:lnTo>
                <a:lnTo>
                  <a:pt x="72" y="57"/>
                </a:lnTo>
                <a:lnTo>
                  <a:pt x="72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2" y="60"/>
                </a:lnTo>
                <a:lnTo>
                  <a:pt x="38" y="64"/>
                </a:lnTo>
                <a:lnTo>
                  <a:pt x="30" y="68"/>
                </a:lnTo>
                <a:lnTo>
                  <a:pt x="27" y="68"/>
                </a:lnTo>
                <a:lnTo>
                  <a:pt x="23" y="68"/>
                </a:lnTo>
                <a:lnTo>
                  <a:pt x="15" y="64"/>
                </a:lnTo>
                <a:lnTo>
                  <a:pt x="15" y="60"/>
                </a:lnTo>
                <a:lnTo>
                  <a:pt x="12" y="57"/>
                </a:lnTo>
                <a:lnTo>
                  <a:pt x="12" y="49"/>
                </a:lnTo>
                <a:lnTo>
                  <a:pt x="8" y="42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23" y="0"/>
                </a:lnTo>
                <a:lnTo>
                  <a:pt x="23" y="42"/>
                </a:lnTo>
                <a:lnTo>
                  <a:pt x="23" y="49"/>
                </a:lnTo>
                <a:lnTo>
                  <a:pt x="27" y="57"/>
                </a:lnTo>
                <a:lnTo>
                  <a:pt x="30" y="57"/>
                </a:lnTo>
                <a:lnTo>
                  <a:pt x="34" y="57"/>
                </a:lnTo>
                <a:lnTo>
                  <a:pt x="38" y="57"/>
                </a:lnTo>
                <a:lnTo>
                  <a:pt x="42" y="57"/>
                </a:lnTo>
                <a:lnTo>
                  <a:pt x="45" y="53"/>
                </a:lnTo>
                <a:lnTo>
                  <a:pt x="49" y="49"/>
                </a:lnTo>
                <a:lnTo>
                  <a:pt x="49" y="12"/>
                </a:lnTo>
                <a:lnTo>
                  <a:pt x="49" y="4"/>
                </a:lnTo>
                <a:lnTo>
                  <a:pt x="45" y="0"/>
                </a:lnTo>
                <a:lnTo>
                  <a:pt x="42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Freeform 55"/>
          <p:cNvSpPr>
            <a:spLocks/>
          </p:cNvSpPr>
          <p:nvPr/>
        </p:nvSpPr>
        <p:spPr bwMode="auto">
          <a:xfrm>
            <a:off x="3003550" y="3362325"/>
            <a:ext cx="188913" cy="111125"/>
          </a:xfrm>
          <a:custGeom>
            <a:avLst/>
            <a:gdLst>
              <a:gd name="T0" fmla="*/ 2147483647 w 113"/>
              <a:gd name="T1" fmla="*/ 2147483647 h 67"/>
              <a:gd name="T2" fmla="*/ 2147483647 w 113"/>
              <a:gd name="T3" fmla="*/ 2147483647 h 67"/>
              <a:gd name="T4" fmla="*/ 2147483647 w 113"/>
              <a:gd name="T5" fmla="*/ 0 h 67"/>
              <a:gd name="T6" fmla="*/ 2147483647 w 113"/>
              <a:gd name="T7" fmla="*/ 0 h 67"/>
              <a:gd name="T8" fmla="*/ 2147483647 w 113"/>
              <a:gd name="T9" fmla="*/ 2147483647 h 67"/>
              <a:gd name="T10" fmla="*/ 2147483647 w 113"/>
              <a:gd name="T11" fmla="*/ 2147483647 h 67"/>
              <a:gd name="T12" fmla="*/ 2147483647 w 113"/>
              <a:gd name="T13" fmla="*/ 0 h 67"/>
              <a:gd name="T14" fmla="*/ 2147483647 w 113"/>
              <a:gd name="T15" fmla="*/ 0 h 67"/>
              <a:gd name="T16" fmla="*/ 2147483647 w 113"/>
              <a:gd name="T17" fmla="*/ 2147483647 h 67"/>
              <a:gd name="T18" fmla="*/ 2147483647 w 113"/>
              <a:gd name="T19" fmla="*/ 2147483647 h 67"/>
              <a:gd name="T20" fmla="*/ 2147483647 w 113"/>
              <a:gd name="T21" fmla="*/ 2147483647 h 67"/>
              <a:gd name="T22" fmla="*/ 2147483647 w 113"/>
              <a:gd name="T23" fmla="*/ 2147483647 h 67"/>
              <a:gd name="T24" fmla="*/ 2147483647 w 113"/>
              <a:gd name="T25" fmla="*/ 2147483647 h 67"/>
              <a:gd name="T26" fmla="*/ 2147483647 w 113"/>
              <a:gd name="T27" fmla="*/ 2147483647 h 67"/>
              <a:gd name="T28" fmla="*/ 2147483647 w 113"/>
              <a:gd name="T29" fmla="*/ 2147483647 h 67"/>
              <a:gd name="T30" fmla="*/ 2147483647 w 113"/>
              <a:gd name="T31" fmla="*/ 2147483647 h 67"/>
              <a:gd name="T32" fmla="*/ 2147483647 w 113"/>
              <a:gd name="T33" fmla="*/ 2147483647 h 67"/>
              <a:gd name="T34" fmla="*/ 2147483647 w 113"/>
              <a:gd name="T35" fmla="*/ 2147483647 h 67"/>
              <a:gd name="T36" fmla="*/ 2147483647 w 113"/>
              <a:gd name="T37" fmla="*/ 2147483647 h 67"/>
              <a:gd name="T38" fmla="*/ 2147483647 w 113"/>
              <a:gd name="T39" fmla="*/ 2147483647 h 67"/>
              <a:gd name="T40" fmla="*/ 2147483647 w 113"/>
              <a:gd name="T41" fmla="*/ 2147483647 h 67"/>
              <a:gd name="T42" fmla="*/ 2147483647 w 113"/>
              <a:gd name="T43" fmla="*/ 2147483647 h 67"/>
              <a:gd name="T44" fmla="*/ 2147483647 w 113"/>
              <a:gd name="T45" fmla="*/ 2147483647 h 67"/>
              <a:gd name="T46" fmla="*/ 2147483647 w 113"/>
              <a:gd name="T47" fmla="*/ 2147483647 h 67"/>
              <a:gd name="T48" fmla="*/ 2147483647 w 113"/>
              <a:gd name="T49" fmla="*/ 2147483647 h 67"/>
              <a:gd name="T50" fmla="*/ 2147483647 w 113"/>
              <a:gd name="T51" fmla="*/ 2147483647 h 67"/>
              <a:gd name="T52" fmla="*/ 2147483647 w 113"/>
              <a:gd name="T53" fmla="*/ 2147483647 h 67"/>
              <a:gd name="T54" fmla="*/ 2147483647 w 113"/>
              <a:gd name="T55" fmla="*/ 2147483647 h 67"/>
              <a:gd name="T56" fmla="*/ 2147483647 w 113"/>
              <a:gd name="T57" fmla="*/ 2147483647 h 67"/>
              <a:gd name="T58" fmla="*/ 2147483647 w 113"/>
              <a:gd name="T59" fmla="*/ 2147483647 h 67"/>
              <a:gd name="T60" fmla="*/ 2147483647 w 113"/>
              <a:gd name="T61" fmla="*/ 2147483647 h 67"/>
              <a:gd name="T62" fmla="*/ 2147483647 w 113"/>
              <a:gd name="T63" fmla="*/ 2147483647 h 67"/>
              <a:gd name="T64" fmla="*/ 2147483647 w 113"/>
              <a:gd name="T65" fmla="*/ 2147483647 h 67"/>
              <a:gd name="T66" fmla="*/ 2147483647 w 113"/>
              <a:gd name="T67" fmla="*/ 2147483647 h 67"/>
              <a:gd name="T68" fmla="*/ 2147483647 w 113"/>
              <a:gd name="T69" fmla="*/ 2147483647 h 67"/>
              <a:gd name="T70" fmla="*/ 2147483647 w 113"/>
              <a:gd name="T71" fmla="*/ 2147483647 h 67"/>
              <a:gd name="T72" fmla="*/ 2147483647 w 113"/>
              <a:gd name="T73" fmla="*/ 2147483647 h 67"/>
              <a:gd name="T74" fmla="*/ 2147483647 w 113"/>
              <a:gd name="T75" fmla="*/ 2147483647 h 67"/>
              <a:gd name="T76" fmla="*/ 2147483647 w 113"/>
              <a:gd name="T77" fmla="*/ 2147483647 h 67"/>
              <a:gd name="T78" fmla="*/ 2147483647 w 113"/>
              <a:gd name="T79" fmla="*/ 2147483647 h 67"/>
              <a:gd name="T80" fmla="*/ 2147483647 w 113"/>
              <a:gd name="T81" fmla="*/ 2147483647 h 67"/>
              <a:gd name="T82" fmla="*/ 0 w 113"/>
              <a:gd name="T83" fmla="*/ 2147483647 h 67"/>
              <a:gd name="T84" fmla="*/ 2147483647 w 113"/>
              <a:gd name="T85" fmla="*/ 2147483647 h 67"/>
              <a:gd name="T86" fmla="*/ 2147483647 w 113"/>
              <a:gd name="T87" fmla="*/ 2147483647 h 67"/>
              <a:gd name="T88" fmla="*/ 2147483647 w 113"/>
              <a:gd name="T89" fmla="*/ 2147483647 h 67"/>
              <a:gd name="T90" fmla="*/ 2147483647 w 113"/>
              <a:gd name="T91" fmla="*/ 2147483647 h 67"/>
              <a:gd name="T92" fmla="*/ 2147483647 w 113"/>
              <a:gd name="T93" fmla="*/ 2147483647 h 67"/>
              <a:gd name="T94" fmla="*/ 2147483647 w 113"/>
              <a:gd name="T95" fmla="*/ 2147483647 h 67"/>
              <a:gd name="T96" fmla="*/ 2147483647 w 113"/>
              <a:gd name="T97" fmla="*/ 2147483647 h 67"/>
              <a:gd name="T98" fmla="*/ 0 w 113"/>
              <a:gd name="T99" fmla="*/ 2147483647 h 67"/>
              <a:gd name="T100" fmla="*/ 2147483647 w 113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"/>
              <a:gd name="T154" fmla="*/ 0 h 67"/>
              <a:gd name="T155" fmla="*/ 113 w 113"/>
              <a:gd name="T156" fmla="*/ 67 h 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" h="67">
                <a:moveTo>
                  <a:pt x="23" y="15"/>
                </a:moveTo>
                <a:lnTo>
                  <a:pt x="27" y="7"/>
                </a:lnTo>
                <a:lnTo>
                  <a:pt x="30" y="7"/>
                </a:lnTo>
                <a:lnTo>
                  <a:pt x="34" y="3"/>
                </a:lnTo>
                <a:lnTo>
                  <a:pt x="38" y="3"/>
                </a:lnTo>
                <a:lnTo>
                  <a:pt x="42" y="0"/>
                </a:lnTo>
                <a:lnTo>
                  <a:pt x="45" y="0"/>
                </a:lnTo>
                <a:lnTo>
                  <a:pt x="53" y="0"/>
                </a:lnTo>
                <a:lnTo>
                  <a:pt x="57" y="3"/>
                </a:lnTo>
                <a:lnTo>
                  <a:pt x="60" y="7"/>
                </a:lnTo>
                <a:lnTo>
                  <a:pt x="64" y="15"/>
                </a:lnTo>
                <a:lnTo>
                  <a:pt x="68" y="7"/>
                </a:lnTo>
                <a:lnTo>
                  <a:pt x="75" y="3"/>
                </a:lnTo>
                <a:lnTo>
                  <a:pt x="79" y="0"/>
                </a:lnTo>
                <a:lnTo>
                  <a:pt x="87" y="0"/>
                </a:lnTo>
                <a:lnTo>
                  <a:pt x="90" y="0"/>
                </a:lnTo>
                <a:lnTo>
                  <a:pt x="94" y="3"/>
                </a:lnTo>
                <a:lnTo>
                  <a:pt x="98" y="7"/>
                </a:lnTo>
                <a:lnTo>
                  <a:pt x="102" y="11"/>
                </a:lnTo>
                <a:lnTo>
                  <a:pt x="102" y="18"/>
                </a:lnTo>
                <a:lnTo>
                  <a:pt x="102" y="26"/>
                </a:lnTo>
                <a:lnTo>
                  <a:pt x="102" y="52"/>
                </a:lnTo>
                <a:lnTo>
                  <a:pt x="105" y="60"/>
                </a:lnTo>
                <a:lnTo>
                  <a:pt x="105" y="63"/>
                </a:lnTo>
                <a:lnTo>
                  <a:pt x="105" y="67"/>
                </a:lnTo>
                <a:lnTo>
                  <a:pt x="109" y="67"/>
                </a:lnTo>
                <a:lnTo>
                  <a:pt x="113" y="67"/>
                </a:lnTo>
                <a:lnTo>
                  <a:pt x="83" y="67"/>
                </a:lnTo>
                <a:lnTo>
                  <a:pt x="87" y="67"/>
                </a:lnTo>
                <a:lnTo>
                  <a:pt x="90" y="63"/>
                </a:lnTo>
                <a:lnTo>
                  <a:pt x="90" y="60"/>
                </a:lnTo>
                <a:lnTo>
                  <a:pt x="90" y="52"/>
                </a:lnTo>
                <a:lnTo>
                  <a:pt x="90" y="26"/>
                </a:lnTo>
                <a:lnTo>
                  <a:pt x="90" y="18"/>
                </a:lnTo>
                <a:lnTo>
                  <a:pt x="90" y="15"/>
                </a:lnTo>
                <a:lnTo>
                  <a:pt x="87" y="11"/>
                </a:lnTo>
                <a:lnTo>
                  <a:pt x="79" y="11"/>
                </a:lnTo>
                <a:lnTo>
                  <a:pt x="75" y="11"/>
                </a:lnTo>
                <a:lnTo>
                  <a:pt x="72" y="11"/>
                </a:lnTo>
                <a:lnTo>
                  <a:pt x="68" y="15"/>
                </a:lnTo>
                <a:lnTo>
                  <a:pt x="64" y="18"/>
                </a:lnTo>
                <a:lnTo>
                  <a:pt x="64" y="22"/>
                </a:lnTo>
                <a:lnTo>
                  <a:pt x="64" y="52"/>
                </a:lnTo>
                <a:lnTo>
                  <a:pt x="64" y="60"/>
                </a:lnTo>
                <a:lnTo>
                  <a:pt x="64" y="63"/>
                </a:lnTo>
                <a:lnTo>
                  <a:pt x="64" y="67"/>
                </a:lnTo>
                <a:lnTo>
                  <a:pt x="68" y="67"/>
                </a:lnTo>
                <a:lnTo>
                  <a:pt x="72" y="67"/>
                </a:lnTo>
                <a:lnTo>
                  <a:pt x="42" y="67"/>
                </a:lnTo>
                <a:lnTo>
                  <a:pt x="45" y="67"/>
                </a:lnTo>
                <a:lnTo>
                  <a:pt x="49" y="67"/>
                </a:lnTo>
                <a:lnTo>
                  <a:pt x="49" y="63"/>
                </a:lnTo>
                <a:lnTo>
                  <a:pt x="49" y="60"/>
                </a:lnTo>
                <a:lnTo>
                  <a:pt x="49" y="52"/>
                </a:lnTo>
                <a:lnTo>
                  <a:pt x="49" y="26"/>
                </a:lnTo>
                <a:lnTo>
                  <a:pt x="49" y="18"/>
                </a:lnTo>
                <a:lnTo>
                  <a:pt x="49" y="15"/>
                </a:lnTo>
                <a:lnTo>
                  <a:pt x="45" y="11"/>
                </a:lnTo>
                <a:lnTo>
                  <a:pt x="38" y="11"/>
                </a:lnTo>
                <a:lnTo>
                  <a:pt x="34" y="11"/>
                </a:lnTo>
                <a:lnTo>
                  <a:pt x="30" y="11"/>
                </a:lnTo>
                <a:lnTo>
                  <a:pt x="27" y="15"/>
                </a:lnTo>
                <a:lnTo>
                  <a:pt x="23" y="18"/>
                </a:lnTo>
                <a:lnTo>
                  <a:pt x="23" y="52"/>
                </a:lnTo>
                <a:lnTo>
                  <a:pt x="23" y="60"/>
                </a:lnTo>
                <a:lnTo>
                  <a:pt x="23" y="63"/>
                </a:lnTo>
                <a:lnTo>
                  <a:pt x="27" y="67"/>
                </a:lnTo>
                <a:lnTo>
                  <a:pt x="30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8" y="63"/>
                </a:lnTo>
                <a:lnTo>
                  <a:pt x="8" y="60"/>
                </a:lnTo>
                <a:lnTo>
                  <a:pt x="8" y="52"/>
                </a:lnTo>
                <a:lnTo>
                  <a:pt x="8" y="30"/>
                </a:lnTo>
                <a:lnTo>
                  <a:pt x="8" y="18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Freeform 56"/>
          <p:cNvSpPr>
            <a:spLocks noEditPoints="1"/>
          </p:cNvSpPr>
          <p:nvPr/>
        </p:nvSpPr>
        <p:spPr bwMode="auto">
          <a:xfrm>
            <a:off x="3192463" y="3362325"/>
            <a:ext cx="123825" cy="168275"/>
          </a:xfrm>
          <a:custGeom>
            <a:avLst/>
            <a:gdLst>
              <a:gd name="T0" fmla="*/ 2147483647 w 75"/>
              <a:gd name="T1" fmla="*/ 0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0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0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2147483647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101"/>
              <a:gd name="T104" fmla="*/ 75 w 75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101">
                <a:moveTo>
                  <a:pt x="4" y="7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0" y="7"/>
                </a:lnTo>
                <a:lnTo>
                  <a:pt x="37" y="3"/>
                </a:lnTo>
                <a:lnTo>
                  <a:pt x="41" y="0"/>
                </a:lnTo>
                <a:lnTo>
                  <a:pt x="49" y="0"/>
                </a:lnTo>
                <a:lnTo>
                  <a:pt x="56" y="3"/>
                </a:lnTo>
                <a:lnTo>
                  <a:pt x="64" y="7"/>
                </a:lnTo>
                <a:lnTo>
                  <a:pt x="71" y="18"/>
                </a:lnTo>
                <a:lnTo>
                  <a:pt x="75" y="33"/>
                </a:lnTo>
                <a:lnTo>
                  <a:pt x="71" y="45"/>
                </a:lnTo>
                <a:lnTo>
                  <a:pt x="67" y="52"/>
                </a:lnTo>
                <a:lnTo>
                  <a:pt x="64" y="60"/>
                </a:lnTo>
                <a:lnTo>
                  <a:pt x="52" y="67"/>
                </a:lnTo>
                <a:lnTo>
                  <a:pt x="41" y="71"/>
                </a:lnTo>
                <a:lnTo>
                  <a:pt x="37" y="71"/>
                </a:lnTo>
                <a:lnTo>
                  <a:pt x="34" y="67"/>
                </a:lnTo>
                <a:lnTo>
                  <a:pt x="30" y="67"/>
                </a:lnTo>
                <a:lnTo>
                  <a:pt x="26" y="63"/>
                </a:lnTo>
                <a:lnTo>
                  <a:pt x="26" y="86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4" y="101"/>
                </a:lnTo>
                <a:lnTo>
                  <a:pt x="37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11" y="97"/>
                </a:lnTo>
                <a:lnTo>
                  <a:pt x="15" y="93"/>
                </a:lnTo>
                <a:lnTo>
                  <a:pt x="15" y="86"/>
                </a:lnTo>
                <a:lnTo>
                  <a:pt x="15" y="22"/>
                </a:lnTo>
                <a:lnTo>
                  <a:pt x="15" y="15"/>
                </a:lnTo>
                <a:lnTo>
                  <a:pt x="15" y="11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11"/>
                </a:lnTo>
                <a:lnTo>
                  <a:pt x="4" y="7"/>
                </a:lnTo>
                <a:close/>
                <a:moveTo>
                  <a:pt x="26" y="22"/>
                </a:moveTo>
                <a:lnTo>
                  <a:pt x="26" y="45"/>
                </a:lnTo>
                <a:lnTo>
                  <a:pt x="26" y="52"/>
                </a:lnTo>
                <a:lnTo>
                  <a:pt x="26" y="56"/>
                </a:lnTo>
                <a:lnTo>
                  <a:pt x="30" y="60"/>
                </a:lnTo>
                <a:lnTo>
                  <a:pt x="34" y="63"/>
                </a:lnTo>
                <a:lnTo>
                  <a:pt x="37" y="63"/>
                </a:lnTo>
                <a:lnTo>
                  <a:pt x="41" y="67"/>
                </a:lnTo>
                <a:lnTo>
                  <a:pt x="49" y="63"/>
                </a:lnTo>
                <a:lnTo>
                  <a:pt x="56" y="60"/>
                </a:lnTo>
                <a:lnTo>
                  <a:pt x="60" y="52"/>
                </a:lnTo>
                <a:lnTo>
                  <a:pt x="60" y="41"/>
                </a:lnTo>
                <a:lnTo>
                  <a:pt x="60" y="26"/>
                </a:lnTo>
                <a:lnTo>
                  <a:pt x="52" y="18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4" y="11"/>
                </a:lnTo>
                <a:lnTo>
                  <a:pt x="30" y="15"/>
                </a:lnTo>
                <a:lnTo>
                  <a:pt x="26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Freeform 57"/>
          <p:cNvSpPr>
            <a:spLocks noEditPoints="1"/>
          </p:cNvSpPr>
          <p:nvPr/>
        </p:nvSpPr>
        <p:spPr bwMode="auto">
          <a:xfrm>
            <a:off x="3327400" y="3362325"/>
            <a:ext cx="95250" cy="117475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2147483647 h 71"/>
              <a:gd name="T14" fmla="*/ 2147483647 w 57"/>
              <a:gd name="T15" fmla="*/ 2147483647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2147483647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w 57"/>
              <a:gd name="T35" fmla="*/ 2147483647 h 71"/>
              <a:gd name="T36" fmla="*/ 0 w 57"/>
              <a:gd name="T37" fmla="*/ 2147483647 h 71"/>
              <a:gd name="T38" fmla="*/ 2147483647 w 57"/>
              <a:gd name="T39" fmla="*/ 2147483647 h 71"/>
              <a:gd name="T40" fmla="*/ 2147483647 w 57"/>
              <a:gd name="T41" fmla="*/ 2147483647 h 71"/>
              <a:gd name="T42" fmla="*/ 2147483647 w 57"/>
              <a:gd name="T43" fmla="*/ 2147483647 h 71"/>
              <a:gd name="T44" fmla="*/ 2147483647 w 57"/>
              <a:gd name="T45" fmla="*/ 0 h 71"/>
              <a:gd name="T46" fmla="*/ 2147483647 w 57"/>
              <a:gd name="T47" fmla="*/ 2147483647 h 71"/>
              <a:gd name="T48" fmla="*/ 2147483647 w 57"/>
              <a:gd name="T49" fmla="*/ 2147483647 h 71"/>
              <a:gd name="T50" fmla="*/ 2147483647 w 57"/>
              <a:gd name="T51" fmla="*/ 2147483647 h 71"/>
              <a:gd name="T52" fmla="*/ 2147483647 w 57"/>
              <a:gd name="T53" fmla="*/ 2147483647 h 71"/>
              <a:gd name="T54" fmla="*/ 2147483647 w 57"/>
              <a:gd name="T55" fmla="*/ 2147483647 h 71"/>
              <a:gd name="T56" fmla="*/ 2147483647 w 57"/>
              <a:gd name="T57" fmla="*/ 2147483647 h 71"/>
              <a:gd name="T58" fmla="*/ 2147483647 w 57"/>
              <a:gd name="T59" fmla="*/ 2147483647 h 71"/>
              <a:gd name="T60" fmla="*/ 2147483647 w 57"/>
              <a:gd name="T61" fmla="*/ 2147483647 h 71"/>
              <a:gd name="T62" fmla="*/ 2147483647 w 57"/>
              <a:gd name="T63" fmla="*/ 2147483647 h 71"/>
              <a:gd name="T64" fmla="*/ 2147483647 w 57"/>
              <a:gd name="T65" fmla="*/ 2147483647 h 71"/>
              <a:gd name="T66" fmla="*/ 2147483647 w 57"/>
              <a:gd name="T67" fmla="*/ 2147483647 h 71"/>
              <a:gd name="T68" fmla="*/ 2147483647 w 57"/>
              <a:gd name="T69" fmla="*/ 2147483647 h 71"/>
              <a:gd name="T70" fmla="*/ 2147483647 w 57"/>
              <a:gd name="T71" fmla="*/ 2147483647 h 71"/>
              <a:gd name="T72" fmla="*/ 2147483647 w 57"/>
              <a:gd name="T73" fmla="*/ 2147483647 h 71"/>
              <a:gd name="T74" fmla="*/ 2147483647 w 57"/>
              <a:gd name="T75" fmla="*/ 2147483647 h 71"/>
              <a:gd name="T76" fmla="*/ 2147483647 w 57"/>
              <a:gd name="T77" fmla="*/ 2147483647 h 71"/>
              <a:gd name="T78" fmla="*/ 2147483647 w 57"/>
              <a:gd name="T79" fmla="*/ 2147483647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7"/>
              <a:gd name="T121" fmla="*/ 0 h 71"/>
              <a:gd name="T122" fmla="*/ 57 w 57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7" h="71">
                <a:moveTo>
                  <a:pt x="12" y="26"/>
                </a:moveTo>
                <a:lnTo>
                  <a:pt x="12" y="41"/>
                </a:lnTo>
                <a:lnTo>
                  <a:pt x="19" y="48"/>
                </a:lnTo>
                <a:lnTo>
                  <a:pt x="27" y="56"/>
                </a:lnTo>
                <a:lnTo>
                  <a:pt x="34" y="60"/>
                </a:lnTo>
                <a:lnTo>
                  <a:pt x="42" y="56"/>
                </a:lnTo>
                <a:lnTo>
                  <a:pt x="45" y="56"/>
                </a:lnTo>
                <a:lnTo>
                  <a:pt x="53" y="48"/>
                </a:lnTo>
                <a:lnTo>
                  <a:pt x="57" y="41"/>
                </a:lnTo>
                <a:lnTo>
                  <a:pt x="57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2" y="3"/>
                </a:lnTo>
                <a:lnTo>
                  <a:pt x="49" y="7"/>
                </a:lnTo>
                <a:lnTo>
                  <a:pt x="57" y="15"/>
                </a:lnTo>
                <a:lnTo>
                  <a:pt x="57" y="26"/>
                </a:lnTo>
                <a:lnTo>
                  <a:pt x="12" y="26"/>
                </a:lnTo>
                <a:close/>
                <a:moveTo>
                  <a:pt x="12" y="22"/>
                </a:moveTo>
                <a:lnTo>
                  <a:pt x="42" y="22"/>
                </a:lnTo>
                <a:lnTo>
                  <a:pt x="42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7" y="3"/>
                </a:lnTo>
                <a:lnTo>
                  <a:pt x="23" y="7"/>
                </a:lnTo>
                <a:lnTo>
                  <a:pt x="15" y="11"/>
                </a:lnTo>
                <a:lnTo>
                  <a:pt x="12" y="15"/>
                </a:lnTo>
                <a:lnTo>
                  <a:pt x="12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Freeform 58"/>
          <p:cNvSpPr>
            <a:spLocks noEditPoints="1"/>
          </p:cNvSpPr>
          <p:nvPr/>
        </p:nvSpPr>
        <p:spPr bwMode="auto">
          <a:xfrm>
            <a:off x="3440113" y="3305175"/>
            <a:ext cx="112712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4"/>
                </a:moveTo>
                <a:lnTo>
                  <a:pt x="41" y="97"/>
                </a:lnTo>
                <a:lnTo>
                  <a:pt x="37" y="101"/>
                </a:lnTo>
                <a:lnTo>
                  <a:pt x="34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4"/>
                </a:lnTo>
                <a:lnTo>
                  <a:pt x="4" y="86"/>
                </a:lnTo>
                <a:lnTo>
                  <a:pt x="0" y="71"/>
                </a:lnTo>
                <a:lnTo>
                  <a:pt x="4" y="60"/>
                </a:lnTo>
                <a:lnTo>
                  <a:pt x="7" y="45"/>
                </a:lnTo>
                <a:lnTo>
                  <a:pt x="15" y="41"/>
                </a:lnTo>
                <a:lnTo>
                  <a:pt x="22" y="34"/>
                </a:lnTo>
                <a:lnTo>
                  <a:pt x="34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7" y="94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4" y="37"/>
                </a:lnTo>
                <a:lnTo>
                  <a:pt x="30" y="37"/>
                </a:lnTo>
                <a:lnTo>
                  <a:pt x="26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Freeform 59"/>
          <p:cNvSpPr>
            <a:spLocks/>
          </p:cNvSpPr>
          <p:nvPr/>
        </p:nvSpPr>
        <p:spPr bwMode="auto">
          <a:xfrm>
            <a:off x="3565525" y="3305175"/>
            <a:ext cx="63500" cy="225425"/>
          </a:xfrm>
          <a:custGeom>
            <a:avLst/>
            <a:gdLst>
              <a:gd name="T0" fmla="*/ 0 w 38"/>
              <a:gd name="T1" fmla="*/ 2147483647 h 135"/>
              <a:gd name="T2" fmla="*/ 0 w 38"/>
              <a:gd name="T3" fmla="*/ 0 h 135"/>
              <a:gd name="T4" fmla="*/ 2147483647 w 38"/>
              <a:gd name="T5" fmla="*/ 2147483647 h 135"/>
              <a:gd name="T6" fmla="*/ 2147483647 w 38"/>
              <a:gd name="T7" fmla="*/ 2147483647 h 135"/>
              <a:gd name="T8" fmla="*/ 2147483647 w 38"/>
              <a:gd name="T9" fmla="*/ 2147483647 h 135"/>
              <a:gd name="T10" fmla="*/ 2147483647 w 38"/>
              <a:gd name="T11" fmla="*/ 2147483647 h 135"/>
              <a:gd name="T12" fmla="*/ 2147483647 w 38"/>
              <a:gd name="T13" fmla="*/ 2147483647 h 135"/>
              <a:gd name="T14" fmla="*/ 2147483647 w 38"/>
              <a:gd name="T15" fmla="*/ 2147483647 h 135"/>
              <a:gd name="T16" fmla="*/ 2147483647 w 38"/>
              <a:gd name="T17" fmla="*/ 2147483647 h 135"/>
              <a:gd name="T18" fmla="*/ 2147483647 w 38"/>
              <a:gd name="T19" fmla="*/ 2147483647 h 135"/>
              <a:gd name="T20" fmla="*/ 2147483647 w 38"/>
              <a:gd name="T21" fmla="*/ 2147483647 h 135"/>
              <a:gd name="T22" fmla="*/ 2147483647 w 38"/>
              <a:gd name="T23" fmla="*/ 2147483647 h 135"/>
              <a:gd name="T24" fmla="*/ 2147483647 w 38"/>
              <a:gd name="T25" fmla="*/ 2147483647 h 135"/>
              <a:gd name="T26" fmla="*/ 0 w 38"/>
              <a:gd name="T27" fmla="*/ 2147483647 h 135"/>
              <a:gd name="T28" fmla="*/ 0 w 38"/>
              <a:gd name="T29" fmla="*/ 2147483647 h 135"/>
              <a:gd name="T30" fmla="*/ 2147483647 w 38"/>
              <a:gd name="T31" fmla="*/ 2147483647 h 135"/>
              <a:gd name="T32" fmla="*/ 2147483647 w 38"/>
              <a:gd name="T33" fmla="*/ 2147483647 h 135"/>
              <a:gd name="T34" fmla="*/ 2147483647 w 38"/>
              <a:gd name="T35" fmla="*/ 2147483647 h 135"/>
              <a:gd name="T36" fmla="*/ 2147483647 w 38"/>
              <a:gd name="T37" fmla="*/ 2147483647 h 135"/>
              <a:gd name="T38" fmla="*/ 2147483647 w 38"/>
              <a:gd name="T39" fmla="*/ 2147483647 h 135"/>
              <a:gd name="T40" fmla="*/ 2147483647 w 38"/>
              <a:gd name="T41" fmla="*/ 2147483647 h 135"/>
              <a:gd name="T42" fmla="*/ 2147483647 w 38"/>
              <a:gd name="T43" fmla="*/ 2147483647 h 135"/>
              <a:gd name="T44" fmla="*/ 2147483647 w 38"/>
              <a:gd name="T45" fmla="*/ 2147483647 h 135"/>
              <a:gd name="T46" fmla="*/ 2147483647 w 38"/>
              <a:gd name="T47" fmla="*/ 2147483647 h 135"/>
              <a:gd name="T48" fmla="*/ 2147483647 w 38"/>
              <a:gd name="T49" fmla="*/ 2147483647 h 135"/>
              <a:gd name="T50" fmla="*/ 2147483647 w 38"/>
              <a:gd name="T51" fmla="*/ 2147483647 h 135"/>
              <a:gd name="T52" fmla="*/ 2147483647 w 38"/>
              <a:gd name="T53" fmla="*/ 2147483647 h 135"/>
              <a:gd name="T54" fmla="*/ 2147483647 w 38"/>
              <a:gd name="T55" fmla="*/ 2147483647 h 135"/>
              <a:gd name="T56" fmla="*/ 0 w 38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"/>
              <a:gd name="T88" fmla="*/ 0 h 135"/>
              <a:gd name="T89" fmla="*/ 38 w 38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1"/>
                </a:lnTo>
                <a:lnTo>
                  <a:pt x="26" y="22"/>
                </a:lnTo>
                <a:lnTo>
                  <a:pt x="34" y="37"/>
                </a:lnTo>
                <a:lnTo>
                  <a:pt x="38" y="52"/>
                </a:lnTo>
                <a:lnTo>
                  <a:pt x="38" y="67"/>
                </a:lnTo>
                <a:lnTo>
                  <a:pt x="38" y="82"/>
                </a:lnTo>
                <a:lnTo>
                  <a:pt x="34" y="94"/>
                </a:lnTo>
                <a:lnTo>
                  <a:pt x="26" y="109"/>
                </a:lnTo>
                <a:lnTo>
                  <a:pt x="19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8" y="124"/>
                </a:lnTo>
                <a:lnTo>
                  <a:pt x="15" y="116"/>
                </a:lnTo>
                <a:lnTo>
                  <a:pt x="19" y="109"/>
                </a:lnTo>
                <a:lnTo>
                  <a:pt x="23" y="97"/>
                </a:lnTo>
                <a:lnTo>
                  <a:pt x="23" y="82"/>
                </a:lnTo>
                <a:lnTo>
                  <a:pt x="26" y="67"/>
                </a:lnTo>
                <a:lnTo>
                  <a:pt x="23" y="52"/>
                </a:lnTo>
                <a:lnTo>
                  <a:pt x="23" y="41"/>
                </a:lnTo>
                <a:lnTo>
                  <a:pt x="19" y="34"/>
                </a:lnTo>
                <a:lnTo>
                  <a:pt x="19" y="26"/>
                </a:lnTo>
                <a:lnTo>
                  <a:pt x="15" y="19"/>
                </a:lnTo>
                <a:lnTo>
                  <a:pt x="11" y="15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Freeform 60"/>
          <p:cNvSpPr>
            <a:spLocks/>
          </p:cNvSpPr>
          <p:nvPr/>
        </p:nvSpPr>
        <p:spPr bwMode="auto">
          <a:xfrm>
            <a:off x="5129213" y="3313113"/>
            <a:ext cx="179387" cy="166687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0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Freeform 61"/>
          <p:cNvSpPr>
            <a:spLocks noEditPoints="1"/>
          </p:cNvSpPr>
          <p:nvPr/>
        </p:nvSpPr>
        <p:spPr bwMode="auto">
          <a:xfrm>
            <a:off x="5314950" y="3313113"/>
            <a:ext cx="125413" cy="160337"/>
          </a:xfrm>
          <a:custGeom>
            <a:avLst/>
            <a:gdLst>
              <a:gd name="T0" fmla="*/ 2147483647 w 75"/>
              <a:gd name="T1" fmla="*/ 2147483647 h 97"/>
              <a:gd name="T2" fmla="*/ 2147483647 w 75"/>
              <a:gd name="T3" fmla="*/ 2147483647 h 97"/>
              <a:gd name="T4" fmla="*/ 2147483647 w 75"/>
              <a:gd name="T5" fmla="*/ 2147483647 h 97"/>
              <a:gd name="T6" fmla="*/ 2147483647 w 75"/>
              <a:gd name="T7" fmla="*/ 2147483647 h 97"/>
              <a:gd name="T8" fmla="*/ 2147483647 w 75"/>
              <a:gd name="T9" fmla="*/ 2147483647 h 97"/>
              <a:gd name="T10" fmla="*/ 2147483647 w 75"/>
              <a:gd name="T11" fmla="*/ 2147483647 h 97"/>
              <a:gd name="T12" fmla="*/ 2147483647 w 75"/>
              <a:gd name="T13" fmla="*/ 2147483647 h 97"/>
              <a:gd name="T14" fmla="*/ 2147483647 w 75"/>
              <a:gd name="T15" fmla="*/ 2147483647 h 97"/>
              <a:gd name="T16" fmla="*/ 0 w 75"/>
              <a:gd name="T17" fmla="*/ 2147483647 h 97"/>
              <a:gd name="T18" fmla="*/ 0 w 75"/>
              <a:gd name="T19" fmla="*/ 2147483647 h 97"/>
              <a:gd name="T20" fmla="*/ 2147483647 w 75"/>
              <a:gd name="T21" fmla="*/ 2147483647 h 97"/>
              <a:gd name="T22" fmla="*/ 2147483647 w 75"/>
              <a:gd name="T23" fmla="*/ 2147483647 h 97"/>
              <a:gd name="T24" fmla="*/ 2147483647 w 75"/>
              <a:gd name="T25" fmla="*/ 2147483647 h 97"/>
              <a:gd name="T26" fmla="*/ 2147483647 w 75"/>
              <a:gd name="T27" fmla="*/ 2147483647 h 97"/>
              <a:gd name="T28" fmla="*/ 2147483647 w 75"/>
              <a:gd name="T29" fmla="*/ 2147483647 h 97"/>
              <a:gd name="T30" fmla="*/ 2147483647 w 75"/>
              <a:gd name="T31" fmla="*/ 2147483647 h 97"/>
              <a:gd name="T32" fmla="*/ 2147483647 w 75"/>
              <a:gd name="T33" fmla="*/ 2147483647 h 97"/>
              <a:gd name="T34" fmla="*/ 2147483647 w 75"/>
              <a:gd name="T35" fmla="*/ 2147483647 h 97"/>
              <a:gd name="T36" fmla="*/ 2147483647 w 75"/>
              <a:gd name="T37" fmla="*/ 0 h 97"/>
              <a:gd name="T38" fmla="*/ 2147483647 w 75"/>
              <a:gd name="T39" fmla="*/ 0 h 97"/>
              <a:gd name="T40" fmla="*/ 0 w 75"/>
              <a:gd name="T41" fmla="*/ 0 h 97"/>
              <a:gd name="T42" fmla="*/ 0 w 75"/>
              <a:gd name="T43" fmla="*/ 0 h 97"/>
              <a:gd name="T44" fmla="*/ 2147483647 w 75"/>
              <a:gd name="T45" fmla="*/ 0 h 97"/>
              <a:gd name="T46" fmla="*/ 2147483647 w 75"/>
              <a:gd name="T47" fmla="*/ 0 h 97"/>
              <a:gd name="T48" fmla="*/ 2147483647 w 75"/>
              <a:gd name="T49" fmla="*/ 2147483647 h 97"/>
              <a:gd name="T50" fmla="*/ 2147483647 w 75"/>
              <a:gd name="T51" fmla="*/ 2147483647 h 97"/>
              <a:gd name="T52" fmla="*/ 2147483647 w 75"/>
              <a:gd name="T53" fmla="*/ 2147483647 h 97"/>
              <a:gd name="T54" fmla="*/ 2147483647 w 75"/>
              <a:gd name="T55" fmla="*/ 2147483647 h 97"/>
              <a:gd name="T56" fmla="*/ 2147483647 w 75"/>
              <a:gd name="T57" fmla="*/ 2147483647 h 97"/>
              <a:gd name="T58" fmla="*/ 2147483647 w 75"/>
              <a:gd name="T59" fmla="*/ 2147483647 h 97"/>
              <a:gd name="T60" fmla="*/ 2147483647 w 75"/>
              <a:gd name="T61" fmla="*/ 2147483647 h 97"/>
              <a:gd name="T62" fmla="*/ 2147483647 w 75"/>
              <a:gd name="T63" fmla="*/ 2147483647 h 97"/>
              <a:gd name="T64" fmla="*/ 2147483647 w 75"/>
              <a:gd name="T65" fmla="*/ 2147483647 h 97"/>
              <a:gd name="T66" fmla="*/ 2147483647 w 75"/>
              <a:gd name="T67" fmla="*/ 2147483647 h 97"/>
              <a:gd name="T68" fmla="*/ 2147483647 w 75"/>
              <a:gd name="T69" fmla="*/ 2147483647 h 97"/>
              <a:gd name="T70" fmla="*/ 2147483647 w 75"/>
              <a:gd name="T71" fmla="*/ 2147483647 h 97"/>
              <a:gd name="T72" fmla="*/ 2147483647 w 75"/>
              <a:gd name="T73" fmla="*/ 2147483647 h 97"/>
              <a:gd name="T74" fmla="*/ 2147483647 w 75"/>
              <a:gd name="T75" fmla="*/ 2147483647 h 97"/>
              <a:gd name="T76" fmla="*/ 2147483647 w 75"/>
              <a:gd name="T77" fmla="*/ 2147483647 h 97"/>
              <a:gd name="T78" fmla="*/ 2147483647 w 75"/>
              <a:gd name="T79" fmla="*/ 2147483647 h 97"/>
              <a:gd name="T80" fmla="*/ 2147483647 w 75"/>
              <a:gd name="T81" fmla="*/ 2147483647 h 97"/>
              <a:gd name="T82" fmla="*/ 2147483647 w 75"/>
              <a:gd name="T83" fmla="*/ 2147483647 h 97"/>
              <a:gd name="T84" fmla="*/ 2147483647 w 75"/>
              <a:gd name="T85" fmla="*/ 2147483647 h 97"/>
              <a:gd name="T86" fmla="*/ 2147483647 w 75"/>
              <a:gd name="T87" fmla="*/ 2147483647 h 97"/>
              <a:gd name="T88" fmla="*/ 2147483647 w 75"/>
              <a:gd name="T89" fmla="*/ 2147483647 h 97"/>
              <a:gd name="T90" fmla="*/ 2147483647 w 75"/>
              <a:gd name="T91" fmla="*/ 2147483647 h 97"/>
              <a:gd name="T92" fmla="*/ 2147483647 w 75"/>
              <a:gd name="T93" fmla="*/ 2147483647 h 97"/>
              <a:gd name="T94" fmla="*/ 2147483647 w 75"/>
              <a:gd name="T95" fmla="*/ 2147483647 h 97"/>
              <a:gd name="T96" fmla="*/ 2147483647 w 75"/>
              <a:gd name="T97" fmla="*/ 2147483647 h 97"/>
              <a:gd name="T98" fmla="*/ 2147483647 w 75"/>
              <a:gd name="T99" fmla="*/ 2147483647 h 97"/>
              <a:gd name="T100" fmla="*/ 2147483647 w 75"/>
              <a:gd name="T101" fmla="*/ 2147483647 h 97"/>
              <a:gd name="T102" fmla="*/ 2147483647 w 75"/>
              <a:gd name="T103" fmla="*/ 2147483647 h 97"/>
              <a:gd name="T104" fmla="*/ 2147483647 w 75"/>
              <a:gd name="T105" fmla="*/ 2147483647 h 97"/>
              <a:gd name="T106" fmla="*/ 2147483647 w 75"/>
              <a:gd name="T107" fmla="*/ 2147483647 h 97"/>
              <a:gd name="T108" fmla="*/ 2147483647 w 75"/>
              <a:gd name="T109" fmla="*/ 2147483647 h 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7"/>
              <a:gd name="T167" fmla="*/ 75 w 75"/>
              <a:gd name="T168" fmla="*/ 97 h 9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7">
                <a:moveTo>
                  <a:pt x="26" y="52"/>
                </a:move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4" y="97"/>
                </a:lnTo>
                <a:lnTo>
                  <a:pt x="38" y="97"/>
                </a:lnTo>
                <a:lnTo>
                  <a:pt x="41" y="97"/>
                </a:lnTo>
                <a:lnTo>
                  <a:pt x="0" y="97"/>
                </a:lnTo>
                <a:lnTo>
                  <a:pt x="4" y="97"/>
                </a:lnTo>
                <a:lnTo>
                  <a:pt x="8" y="97"/>
                </a:lnTo>
                <a:lnTo>
                  <a:pt x="11" y="93"/>
                </a:lnTo>
                <a:lnTo>
                  <a:pt x="11" y="90"/>
                </a:lnTo>
                <a:lnTo>
                  <a:pt x="11" y="82"/>
                </a:lnTo>
                <a:lnTo>
                  <a:pt x="11" y="15"/>
                </a:lnTo>
                <a:lnTo>
                  <a:pt x="11" y="7"/>
                </a:lnTo>
                <a:lnTo>
                  <a:pt x="11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3"/>
                </a:lnTo>
                <a:lnTo>
                  <a:pt x="64" y="3"/>
                </a:lnTo>
                <a:lnTo>
                  <a:pt x="71" y="11"/>
                </a:lnTo>
                <a:lnTo>
                  <a:pt x="75" y="18"/>
                </a:lnTo>
                <a:lnTo>
                  <a:pt x="75" y="26"/>
                </a:lnTo>
                <a:lnTo>
                  <a:pt x="75" y="37"/>
                </a:lnTo>
                <a:lnTo>
                  <a:pt x="68" y="45"/>
                </a:lnTo>
                <a:lnTo>
                  <a:pt x="56" y="52"/>
                </a:lnTo>
                <a:lnTo>
                  <a:pt x="45" y="52"/>
                </a:lnTo>
                <a:lnTo>
                  <a:pt x="41" y="52"/>
                </a:lnTo>
                <a:lnTo>
                  <a:pt x="38" y="52"/>
                </a:lnTo>
                <a:lnTo>
                  <a:pt x="30" y="52"/>
                </a:lnTo>
                <a:lnTo>
                  <a:pt x="26" y="52"/>
                </a:lnTo>
                <a:close/>
                <a:moveTo>
                  <a:pt x="26" y="48"/>
                </a:moveTo>
                <a:lnTo>
                  <a:pt x="30" y="48"/>
                </a:lnTo>
                <a:lnTo>
                  <a:pt x="34" y="48"/>
                </a:lnTo>
                <a:lnTo>
                  <a:pt x="38" y="48"/>
                </a:lnTo>
                <a:lnTo>
                  <a:pt x="45" y="48"/>
                </a:lnTo>
                <a:lnTo>
                  <a:pt x="53" y="41"/>
                </a:lnTo>
                <a:lnTo>
                  <a:pt x="56" y="37"/>
                </a:lnTo>
                <a:lnTo>
                  <a:pt x="60" y="26"/>
                </a:lnTo>
                <a:lnTo>
                  <a:pt x="56" y="22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1" y="3"/>
                </a:lnTo>
                <a:lnTo>
                  <a:pt x="38" y="3"/>
                </a:lnTo>
                <a:lnTo>
                  <a:pt x="34" y="3"/>
                </a:lnTo>
                <a:lnTo>
                  <a:pt x="26" y="3"/>
                </a:lnTo>
                <a:lnTo>
                  <a:pt x="26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Freeform 62"/>
          <p:cNvSpPr>
            <a:spLocks/>
          </p:cNvSpPr>
          <p:nvPr/>
        </p:nvSpPr>
        <p:spPr bwMode="auto">
          <a:xfrm>
            <a:off x="5457825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Freeform 63"/>
          <p:cNvSpPr>
            <a:spLocks/>
          </p:cNvSpPr>
          <p:nvPr/>
        </p:nvSpPr>
        <p:spPr bwMode="auto">
          <a:xfrm>
            <a:off x="5546725" y="3362325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4" y="15"/>
                </a:lnTo>
                <a:lnTo>
                  <a:pt x="30" y="7"/>
                </a:lnTo>
                <a:lnTo>
                  <a:pt x="26" y="7"/>
                </a:lnTo>
                <a:lnTo>
                  <a:pt x="19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7" y="15"/>
                </a:lnTo>
                <a:lnTo>
                  <a:pt x="7" y="18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7" y="37"/>
                </a:lnTo>
                <a:lnTo>
                  <a:pt x="41" y="45"/>
                </a:lnTo>
                <a:lnTo>
                  <a:pt x="45" y="48"/>
                </a:lnTo>
                <a:lnTo>
                  <a:pt x="41" y="60"/>
                </a:lnTo>
                <a:lnTo>
                  <a:pt x="37" y="63"/>
                </a:lnTo>
                <a:lnTo>
                  <a:pt x="30" y="67"/>
                </a:lnTo>
                <a:lnTo>
                  <a:pt x="22" y="71"/>
                </a:lnTo>
                <a:lnTo>
                  <a:pt x="15" y="71"/>
                </a:lnTo>
                <a:lnTo>
                  <a:pt x="7" y="67"/>
                </a:lnTo>
                <a:lnTo>
                  <a:pt x="4" y="67"/>
                </a:lnTo>
                <a:lnTo>
                  <a:pt x="0" y="71"/>
                </a:lnTo>
                <a:lnTo>
                  <a:pt x="0" y="48"/>
                </a:lnTo>
                <a:lnTo>
                  <a:pt x="4" y="56"/>
                </a:lnTo>
                <a:lnTo>
                  <a:pt x="7" y="60"/>
                </a:lnTo>
                <a:lnTo>
                  <a:pt x="15" y="63"/>
                </a:lnTo>
                <a:lnTo>
                  <a:pt x="22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5" y="37"/>
                </a:lnTo>
                <a:lnTo>
                  <a:pt x="7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4" y="7"/>
                </a:lnTo>
                <a:lnTo>
                  <a:pt x="11" y="0"/>
                </a:lnTo>
                <a:lnTo>
                  <a:pt x="19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7" y="3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9" name="Freeform 64"/>
          <p:cNvSpPr>
            <a:spLocks noEditPoints="1"/>
          </p:cNvSpPr>
          <p:nvPr/>
        </p:nvSpPr>
        <p:spPr bwMode="auto">
          <a:xfrm>
            <a:off x="5632450" y="3362325"/>
            <a:ext cx="106363" cy="117475"/>
          </a:xfrm>
          <a:custGeom>
            <a:avLst/>
            <a:gdLst>
              <a:gd name="T0" fmla="*/ 2147483647 w 64"/>
              <a:gd name="T1" fmla="*/ 2147483647 h 71"/>
              <a:gd name="T2" fmla="*/ 2147483647 w 64"/>
              <a:gd name="T3" fmla="*/ 2147483647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2147483647 w 64"/>
              <a:gd name="T33" fmla="*/ 2147483647 h 71"/>
              <a:gd name="T34" fmla="*/ 2147483647 w 64"/>
              <a:gd name="T35" fmla="*/ 0 h 71"/>
              <a:gd name="T36" fmla="*/ 2147483647 w 64"/>
              <a:gd name="T37" fmla="*/ 0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2147483647 h 71"/>
              <a:gd name="T44" fmla="*/ 2147483647 w 64"/>
              <a:gd name="T45" fmla="*/ 2147483647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71"/>
              <a:gd name="T113" fmla="*/ 64 w 64"/>
              <a:gd name="T114" fmla="*/ 71 h 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71">
                <a:moveTo>
                  <a:pt x="38" y="60"/>
                </a:moveTo>
                <a:lnTo>
                  <a:pt x="31" y="63"/>
                </a:lnTo>
                <a:lnTo>
                  <a:pt x="27" y="67"/>
                </a:lnTo>
                <a:lnTo>
                  <a:pt x="23" y="71"/>
                </a:lnTo>
                <a:lnTo>
                  <a:pt x="19" y="71"/>
                </a:lnTo>
                <a:lnTo>
                  <a:pt x="12" y="71"/>
                </a:lnTo>
                <a:lnTo>
                  <a:pt x="8" y="67"/>
                </a:lnTo>
                <a:lnTo>
                  <a:pt x="4" y="60"/>
                </a:lnTo>
                <a:lnTo>
                  <a:pt x="0" y="52"/>
                </a:lnTo>
                <a:lnTo>
                  <a:pt x="4" y="48"/>
                </a:lnTo>
                <a:lnTo>
                  <a:pt x="4" y="45"/>
                </a:lnTo>
                <a:lnTo>
                  <a:pt x="8" y="41"/>
                </a:lnTo>
                <a:lnTo>
                  <a:pt x="16" y="37"/>
                </a:lnTo>
                <a:lnTo>
                  <a:pt x="23" y="30"/>
                </a:lnTo>
                <a:lnTo>
                  <a:pt x="38" y="26"/>
                </a:lnTo>
                <a:lnTo>
                  <a:pt x="38" y="22"/>
                </a:lnTo>
                <a:lnTo>
                  <a:pt x="38" y="15"/>
                </a:lnTo>
                <a:lnTo>
                  <a:pt x="38" y="7"/>
                </a:lnTo>
                <a:lnTo>
                  <a:pt x="34" y="7"/>
                </a:lnTo>
                <a:lnTo>
                  <a:pt x="27" y="3"/>
                </a:lnTo>
                <a:lnTo>
                  <a:pt x="23" y="7"/>
                </a:lnTo>
                <a:lnTo>
                  <a:pt x="19" y="7"/>
                </a:lnTo>
                <a:lnTo>
                  <a:pt x="19" y="11"/>
                </a:lnTo>
                <a:lnTo>
                  <a:pt x="19" y="15"/>
                </a:lnTo>
                <a:lnTo>
                  <a:pt x="19" y="18"/>
                </a:lnTo>
                <a:lnTo>
                  <a:pt x="16" y="22"/>
                </a:lnTo>
                <a:lnTo>
                  <a:pt x="16" y="26"/>
                </a:lnTo>
                <a:lnTo>
                  <a:pt x="12" y="26"/>
                </a:lnTo>
                <a:lnTo>
                  <a:pt x="8" y="26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8" y="11"/>
                </a:lnTo>
                <a:lnTo>
                  <a:pt x="12" y="7"/>
                </a:lnTo>
                <a:lnTo>
                  <a:pt x="19" y="0"/>
                </a:lnTo>
                <a:lnTo>
                  <a:pt x="31" y="0"/>
                </a:lnTo>
                <a:lnTo>
                  <a:pt x="38" y="0"/>
                </a:lnTo>
                <a:lnTo>
                  <a:pt x="46" y="3"/>
                </a:lnTo>
                <a:lnTo>
                  <a:pt x="49" y="7"/>
                </a:lnTo>
                <a:lnTo>
                  <a:pt x="49" y="11"/>
                </a:lnTo>
                <a:lnTo>
                  <a:pt x="53" y="15"/>
                </a:lnTo>
                <a:lnTo>
                  <a:pt x="53" y="22"/>
                </a:lnTo>
                <a:lnTo>
                  <a:pt x="53" y="45"/>
                </a:lnTo>
                <a:lnTo>
                  <a:pt x="53" y="52"/>
                </a:lnTo>
                <a:lnTo>
                  <a:pt x="53" y="56"/>
                </a:lnTo>
                <a:lnTo>
                  <a:pt x="53" y="60"/>
                </a:lnTo>
                <a:lnTo>
                  <a:pt x="57" y="60"/>
                </a:lnTo>
                <a:lnTo>
                  <a:pt x="61" y="60"/>
                </a:lnTo>
                <a:lnTo>
                  <a:pt x="64" y="56"/>
                </a:lnTo>
                <a:lnTo>
                  <a:pt x="64" y="60"/>
                </a:lnTo>
                <a:lnTo>
                  <a:pt x="57" y="67"/>
                </a:lnTo>
                <a:lnTo>
                  <a:pt x="46" y="71"/>
                </a:lnTo>
                <a:lnTo>
                  <a:pt x="42" y="67"/>
                </a:lnTo>
                <a:lnTo>
                  <a:pt x="42" y="63"/>
                </a:lnTo>
                <a:lnTo>
                  <a:pt x="38" y="60"/>
                </a:lnTo>
                <a:close/>
                <a:moveTo>
                  <a:pt x="38" y="56"/>
                </a:moveTo>
                <a:lnTo>
                  <a:pt x="38" y="30"/>
                </a:lnTo>
                <a:lnTo>
                  <a:pt x="31" y="33"/>
                </a:lnTo>
                <a:lnTo>
                  <a:pt x="27" y="37"/>
                </a:lnTo>
                <a:lnTo>
                  <a:pt x="19" y="37"/>
                </a:lnTo>
                <a:lnTo>
                  <a:pt x="16" y="41"/>
                </a:lnTo>
                <a:lnTo>
                  <a:pt x="16" y="45"/>
                </a:lnTo>
                <a:lnTo>
                  <a:pt x="16" y="48"/>
                </a:lnTo>
                <a:lnTo>
                  <a:pt x="16" y="52"/>
                </a:lnTo>
                <a:lnTo>
                  <a:pt x="19" y="56"/>
                </a:lnTo>
                <a:lnTo>
                  <a:pt x="19" y="60"/>
                </a:lnTo>
                <a:lnTo>
                  <a:pt x="23" y="60"/>
                </a:lnTo>
                <a:lnTo>
                  <a:pt x="31" y="60"/>
                </a:lnTo>
                <a:lnTo>
                  <a:pt x="38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0" name="Freeform 65"/>
          <p:cNvSpPr>
            <a:spLocks/>
          </p:cNvSpPr>
          <p:nvPr/>
        </p:nvSpPr>
        <p:spPr bwMode="auto">
          <a:xfrm>
            <a:off x="5745163" y="3362325"/>
            <a:ext cx="93662" cy="117475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2147483647 w 56"/>
              <a:gd name="T9" fmla="*/ 2147483647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0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0 h 71"/>
              <a:gd name="T30" fmla="*/ 2147483647 w 56"/>
              <a:gd name="T31" fmla="*/ 0 h 71"/>
              <a:gd name="T32" fmla="*/ 2147483647 w 56"/>
              <a:gd name="T33" fmla="*/ 2147483647 h 71"/>
              <a:gd name="T34" fmla="*/ 2147483647 w 56"/>
              <a:gd name="T35" fmla="*/ 2147483647 h 71"/>
              <a:gd name="T36" fmla="*/ 2147483647 w 56"/>
              <a:gd name="T37" fmla="*/ 2147483647 h 71"/>
              <a:gd name="T38" fmla="*/ 2147483647 w 56"/>
              <a:gd name="T39" fmla="*/ 2147483647 h 71"/>
              <a:gd name="T40" fmla="*/ 2147483647 w 56"/>
              <a:gd name="T41" fmla="*/ 2147483647 h 71"/>
              <a:gd name="T42" fmla="*/ 2147483647 w 56"/>
              <a:gd name="T43" fmla="*/ 2147483647 h 71"/>
              <a:gd name="T44" fmla="*/ 2147483647 w 56"/>
              <a:gd name="T45" fmla="*/ 2147483647 h 71"/>
              <a:gd name="T46" fmla="*/ 2147483647 w 56"/>
              <a:gd name="T47" fmla="*/ 2147483647 h 71"/>
              <a:gd name="T48" fmla="*/ 2147483647 w 56"/>
              <a:gd name="T49" fmla="*/ 2147483647 h 71"/>
              <a:gd name="T50" fmla="*/ 2147483647 w 56"/>
              <a:gd name="T51" fmla="*/ 2147483647 h 71"/>
              <a:gd name="T52" fmla="*/ 2147483647 w 56"/>
              <a:gd name="T53" fmla="*/ 2147483647 h 71"/>
              <a:gd name="T54" fmla="*/ 2147483647 w 56"/>
              <a:gd name="T55" fmla="*/ 2147483647 h 71"/>
              <a:gd name="T56" fmla="*/ 2147483647 w 56"/>
              <a:gd name="T57" fmla="*/ 2147483647 h 71"/>
              <a:gd name="T58" fmla="*/ 2147483647 w 56"/>
              <a:gd name="T59" fmla="*/ 2147483647 h 71"/>
              <a:gd name="T60" fmla="*/ 2147483647 w 56"/>
              <a:gd name="T61" fmla="*/ 2147483647 h 71"/>
              <a:gd name="T62" fmla="*/ 2147483647 w 56"/>
              <a:gd name="T63" fmla="*/ 2147483647 h 71"/>
              <a:gd name="T64" fmla="*/ 2147483647 w 56"/>
              <a:gd name="T65" fmla="*/ 2147483647 h 71"/>
              <a:gd name="T66" fmla="*/ 2147483647 w 56"/>
              <a:gd name="T67" fmla="*/ 2147483647 h 71"/>
              <a:gd name="T68" fmla="*/ 2147483647 w 56"/>
              <a:gd name="T69" fmla="*/ 2147483647 h 71"/>
              <a:gd name="T70" fmla="*/ 2147483647 w 56"/>
              <a:gd name="T71" fmla="*/ 2147483647 h 71"/>
              <a:gd name="T72" fmla="*/ 2147483647 w 56"/>
              <a:gd name="T73" fmla="*/ 2147483647 h 71"/>
              <a:gd name="T74" fmla="*/ 2147483647 w 56"/>
              <a:gd name="T75" fmla="*/ 2147483647 h 71"/>
              <a:gd name="T76" fmla="*/ 2147483647 w 56"/>
              <a:gd name="T77" fmla="*/ 2147483647 h 71"/>
              <a:gd name="T78" fmla="*/ 2147483647 w 56"/>
              <a:gd name="T79" fmla="*/ 2147483647 h 71"/>
              <a:gd name="T80" fmla="*/ 2147483647 w 56"/>
              <a:gd name="T81" fmla="*/ 2147483647 h 71"/>
              <a:gd name="T82" fmla="*/ 2147483647 w 56"/>
              <a:gd name="T83" fmla="*/ 2147483647 h 71"/>
              <a:gd name="T84" fmla="*/ 2147483647 w 56"/>
              <a:gd name="T85" fmla="*/ 2147483647 h 71"/>
              <a:gd name="T86" fmla="*/ 2147483647 w 56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71"/>
              <a:gd name="T134" fmla="*/ 56 w 56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71">
                <a:moveTo>
                  <a:pt x="56" y="41"/>
                </a:moveTo>
                <a:lnTo>
                  <a:pt x="53" y="56"/>
                </a:lnTo>
                <a:lnTo>
                  <a:pt x="45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11" y="60"/>
                </a:lnTo>
                <a:lnTo>
                  <a:pt x="4" y="52"/>
                </a:lnTo>
                <a:lnTo>
                  <a:pt x="4" y="45"/>
                </a:lnTo>
                <a:lnTo>
                  <a:pt x="0" y="33"/>
                </a:lnTo>
                <a:lnTo>
                  <a:pt x="4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11"/>
                </a:lnTo>
                <a:lnTo>
                  <a:pt x="53" y="15"/>
                </a:lnTo>
                <a:lnTo>
                  <a:pt x="53" y="18"/>
                </a:lnTo>
                <a:lnTo>
                  <a:pt x="49" y="22"/>
                </a:lnTo>
                <a:lnTo>
                  <a:pt x="45" y="22"/>
                </a:lnTo>
                <a:lnTo>
                  <a:pt x="41" y="18"/>
                </a:lnTo>
                <a:lnTo>
                  <a:pt x="41" y="15"/>
                </a:lnTo>
                <a:lnTo>
                  <a:pt x="38" y="11"/>
                </a:lnTo>
                <a:lnTo>
                  <a:pt x="38" y="7"/>
                </a:lnTo>
                <a:lnTo>
                  <a:pt x="34" y="7"/>
                </a:lnTo>
                <a:lnTo>
                  <a:pt x="30" y="3"/>
                </a:lnTo>
                <a:lnTo>
                  <a:pt x="23" y="7"/>
                </a:lnTo>
                <a:lnTo>
                  <a:pt x="19" y="11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9" y="52"/>
                </a:lnTo>
                <a:lnTo>
                  <a:pt x="53" y="48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Freeform 66"/>
          <p:cNvSpPr>
            <a:spLocks/>
          </p:cNvSpPr>
          <p:nvPr/>
        </p:nvSpPr>
        <p:spPr bwMode="auto">
          <a:xfrm>
            <a:off x="5851525" y="3305175"/>
            <a:ext cx="125413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0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0 w 75"/>
              <a:gd name="T61" fmla="*/ 2147483647 h 101"/>
              <a:gd name="T62" fmla="*/ 2147483647 w 75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1"/>
              <a:gd name="T98" fmla="*/ 75 w 75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1">
                <a:moveTo>
                  <a:pt x="22" y="0"/>
                </a:moveTo>
                <a:lnTo>
                  <a:pt x="22" y="64"/>
                </a:lnTo>
                <a:lnTo>
                  <a:pt x="41" y="49"/>
                </a:lnTo>
                <a:lnTo>
                  <a:pt x="45" y="45"/>
                </a:lnTo>
                <a:lnTo>
                  <a:pt x="49" y="41"/>
                </a:lnTo>
                <a:lnTo>
                  <a:pt x="49" y="37"/>
                </a:lnTo>
                <a:lnTo>
                  <a:pt x="45" y="37"/>
                </a:lnTo>
                <a:lnTo>
                  <a:pt x="71" y="37"/>
                </a:lnTo>
                <a:lnTo>
                  <a:pt x="67" y="37"/>
                </a:lnTo>
                <a:lnTo>
                  <a:pt x="64" y="37"/>
                </a:lnTo>
                <a:lnTo>
                  <a:pt x="56" y="41"/>
                </a:lnTo>
                <a:lnTo>
                  <a:pt x="52" y="45"/>
                </a:lnTo>
                <a:lnTo>
                  <a:pt x="34" y="60"/>
                </a:lnTo>
                <a:lnTo>
                  <a:pt x="52" y="82"/>
                </a:lnTo>
                <a:lnTo>
                  <a:pt x="60" y="90"/>
                </a:lnTo>
                <a:lnTo>
                  <a:pt x="64" y="94"/>
                </a:lnTo>
                <a:lnTo>
                  <a:pt x="67" y="97"/>
                </a:lnTo>
                <a:lnTo>
                  <a:pt x="71" y="101"/>
                </a:lnTo>
                <a:lnTo>
                  <a:pt x="75" y="101"/>
                </a:lnTo>
                <a:lnTo>
                  <a:pt x="45" y="101"/>
                </a:lnTo>
                <a:lnTo>
                  <a:pt x="49" y="101"/>
                </a:lnTo>
                <a:lnTo>
                  <a:pt x="49" y="97"/>
                </a:lnTo>
                <a:lnTo>
                  <a:pt x="49" y="94"/>
                </a:lnTo>
                <a:lnTo>
                  <a:pt x="45" y="90"/>
                </a:lnTo>
                <a:lnTo>
                  <a:pt x="22" y="64"/>
                </a:lnTo>
                <a:lnTo>
                  <a:pt x="22" y="86"/>
                </a:lnTo>
                <a:lnTo>
                  <a:pt x="22" y="94"/>
                </a:lnTo>
                <a:lnTo>
                  <a:pt x="22" y="97"/>
                </a:lnTo>
                <a:lnTo>
                  <a:pt x="26" y="97"/>
                </a:lnTo>
                <a:lnTo>
                  <a:pt x="26" y="101"/>
                </a:lnTo>
                <a:lnTo>
                  <a:pt x="30" y="101"/>
                </a:lnTo>
                <a:lnTo>
                  <a:pt x="34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11" y="97"/>
                </a:lnTo>
                <a:lnTo>
                  <a:pt x="11" y="94"/>
                </a:lnTo>
                <a:lnTo>
                  <a:pt x="11" y="86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2" name="Freeform 67"/>
          <p:cNvSpPr>
            <a:spLocks/>
          </p:cNvSpPr>
          <p:nvPr/>
        </p:nvSpPr>
        <p:spPr bwMode="auto">
          <a:xfrm>
            <a:off x="5988050" y="3362325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2" y="0"/>
                </a:moveTo>
                <a:lnTo>
                  <a:pt x="42" y="22"/>
                </a:lnTo>
                <a:lnTo>
                  <a:pt x="38" y="22"/>
                </a:lnTo>
                <a:lnTo>
                  <a:pt x="38" y="15"/>
                </a:lnTo>
                <a:lnTo>
                  <a:pt x="34" y="7"/>
                </a:lnTo>
                <a:lnTo>
                  <a:pt x="27" y="7"/>
                </a:lnTo>
                <a:lnTo>
                  <a:pt x="23" y="3"/>
                </a:lnTo>
                <a:lnTo>
                  <a:pt x="15" y="7"/>
                </a:lnTo>
                <a:lnTo>
                  <a:pt x="12" y="7"/>
                </a:lnTo>
                <a:lnTo>
                  <a:pt x="12" y="11"/>
                </a:lnTo>
                <a:lnTo>
                  <a:pt x="12" y="15"/>
                </a:lnTo>
                <a:lnTo>
                  <a:pt x="12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4" y="67"/>
                </a:lnTo>
                <a:lnTo>
                  <a:pt x="0" y="71"/>
                </a:lnTo>
                <a:lnTo>
                  <a:pt x="0" y="48"/>
                </a:lnTo>
                <a:lnTo>
                  <a:pt x="4" y="56"/>
                </a:lnTo>
                <a:lnTo>
                  <a:pt x="12" y="60"/>
                </a:lnTo>
                <a:lnTo>
                  <a:pt x="15" y="63"/>
                </a:lnTo>
                <a:lnTo>
                  <a:pt x="23" y="67"/>
                </a:lnTo>
                <a:lnTo>
                  <a:pt x="27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7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8" y="7"/>
                </a:lnTo>
                <a:lnTo>
                  <a:pt x="12" y="0"/>
                </a:lnTo>
                <a:lnTo>
                  <a:pt x="23" y="0"/>
                </a:lnTo>
                <a:lnTo>
                  <a:pt x="27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38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3" name="Freeform 68"/>
          <p:cNvSpPr>
            <a:spLocks/>
          </p:cNvSpPr>
          <p:nvPr/>
        </p:nvSpPr>
        <p:spPr bwMode="auto">
          <a:xfrm>
            <a:off x="6075363" y="3305175"/>
            <a:ext cx="68262" cy="225425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9" y="19"/>
                </a:lnTo>
                <a:lnTo>
                  <a:pt x="11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Freeform 69"/>
          <p:cNvSpPr>
            <a:spLocks/>
          </p:cNvSpPr>
          <p:nvPr/>
        </p:nvSpPr>
        <p:spPr bwMode="auto">
          <a:xfrm>
            <a:off x="3870325" y="39036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86" y="79"/>
                </a:lnTo>
                <a:lnTo>
                  <a:pt x="86" y="19"/>
                </a:lnTo>
                <a:lnTo>
                  <a:pt x="86" y="11"/>
                </a:lnTo>
                <a:lnTo>
                  <a:pt x="86" y="7"/>
                </a:lnTo>
                <a:lnTo>
                  <a:pt x="82" y="4"/>
                </a:lnTo>
                <a:lnTo>
                  <a:pt x="79" y="4"/>
                </a:lnTo>
                <a:lnTo>
                  <a:pt x="75" y="4"/>
                </a:lnTo>
                <a:lnTo>
                  <a:pt x="75" y="0"/>
                </a:lnTo>
                <a:lnTo>
                  <a:pt x="109" y="0"/>
                </a:lnTo>
                <a:lnTo>
                  <a:pt x="109" y="4"/>
                </a:lnTo>
                <a:lnTo>
                  <a:pt x="105" y="4"/>
                </a:lnTo>
                <a:lnTo>
                  <a:pt x="97" y="4"/>
                </a:lnTo>
                <a:lnTo>
                  <a:pt x="94" y="7"/>
                </a:lnTo>
                <a:lnTo>
                  <a:pt x="94" y="11"/>
                </a:lnTo>
                <a:lnTo>
                  <a:pt x="94" y="19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3"/>
                </a:lnTo>
                <a:lnTo>
                  <a:pt x="26" y="94"/>
                </a:lnTo>
                <a:lnTo>
                  <a:pt x="26" y="98"/>
                </a:lnTo>
                <a:lnTo>
                  <a:pt x="30" y="98"/>
                </a:lnTo>
                <a:lnTo>
                  <a:pt x="37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Freeform 70"/>
          <p:cNvSpPr>
            <a:spLocks noEditPoints="1"/>
          </p:cNvSpPr>
          <p:nvPr/>
        </p:nvSpPr>
        <p:spPr bwMode="auto">
          <a:xfrm>
            <a:off x="4056063" y="3903663"/>
            <a:ext cx="125412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7" y="52"/>
                </a:moveTo>
                <a:lnTo>
                  <a:pt x="27" y="83"/>
                </a:lnTo>
                <a:lnTo>
                  <a:pt x="27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2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2" y="94"/>
                </a:lnTo>
                <a:lnTo>
                  <a:pt x="12" y="90"/>
                </a:lnTo>
                <a:lnTo>
                  <a:pt x="12" y="83"/>
                </a:lnTo>
                <a:lnTo>
                  <a:pt x="12" y="19"/>
                </a:lnTo>
                <a:lnTo>
                  <a:pt x="12" y="11"/>
                </a:lnTo>
                <a:lnTo>
                  <a:pt x="12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4" y="0"/>
                </a:lnTo>
                <a:lnTo>
                  <a:pt x="49" y="0"/>
                </a:lnTo>
                <a:lnTo>
                  <a:pt x="57" y="4"/>
                </a:lnTo>
                <a:lnTo>
                  <a:pt x="64" y="7"/>
                </a:lnTo>
                <a:lnTo>
                  <a:pt x="72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7" y="52"/>
                </a:lnTo>
                <a:lnTo>
                  <a:pt x="45" y="56"/>
                </a:lnTo>
                <a:lnTo>
                  <a:pt x="42" y="56"/>
                </a:lnTo>
                <a:lnTo>
                  <a:pt x="38" y="56"/>
                </a:lnTo>
                <a:lnTo>
                  <a:pt x="30" y="56"/>
                </a:lnTo>
                <a:lnTo>
                  <a:pt x="27" y="52"/>
                </a:lnTo>
                <a:close/>
                <a:moveTo>
                  <a:pt x="27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5" y="49"/>
                </a:lnTo>
                <a:lnTo>
                  <a:pt x="53" y="45"/>
                </a:lnTo>
                <a:lnTo>
                  <a:pt x="57" y="37"/>
                </a:lnTo>
                <a:lnTo>
                  <a:pt x="57" y="30"/>
                </a:lnTo>
                <a:lnTo>
                  <a:pt x="57" y="22"/>
                </a:lnTo>
                <a:lnTo>
                  <a:pt x="57" y="19"/>
                </a:lnTo>
                <a:lnTo>
                  <a:pt x="53" y="11"/>
                </a:lnTo>
                <a:lnTo>
                  <a:pt x="49" y="7"/>
                </a:lnTo>
                <a:lnTo>
                  <a:pt x="42" y="7"/>
                </a:lnTo>
                <a:lnTo>
                  <a:pt x="38" y="7"/>
                </a:lnTo>
                <a:lnTo>
                  <a:pt x="34" y="7"/>
                </a:lnTo>
                <a:lnTo>
                  <a:pt x="27" y="7"/>
                </a:lnTo>
                <a:lnTo>
                  <a:pt x="27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Freeform 71"/>
          <p:cNvSpPr>
            <a:spLocks/>
          </p:cNvSpPr>
          <p:nvPr/>
        </p:nvSpPr>
        <p:spPr bwMode="auto">
          <a:xfrm>
            <a:off x="4200525" y="3897313"/>
            <a:ext cx="68263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32"/>
                </a:lnTo>
                <a:lnTo>
                  <a:pt x="22" y="124"/>
                </a:lnTo>
                <a:lnTo>
                  <a:pt x="11" y="113"/>
                </a:lnTo>
                <a:lnTo>
                  <a:pt x="7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3" y="41"/>
                </a:lnTo>
                <a:lnTo>
                  <a:pt x="11" y="30"/>
                </a:lnTo>
                <a:lnTo>
                  <a:pt x="18" y="19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3" y="11"/>
                </a:lnTo>
                <a:lnTo>
                  <a:pt x="26" y="19"/>
                </a:lnTo>
                <a:lnTo>
                  <a:pt x="18" y="26"/>
                </a:lnTo>
                <a:lnTo>
                  <a:pt x="15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8" y="105"/>
                </a:lnTo>
                <a:lnTo>
                  <a:pt x="22" y="113"/>
                </a:lnTo>
                <a:lnTo>
                  <a:pt x="22" y="117"/>
                </a:lnTo>
                <a:lnTo>
                  <a:pt x="30" y="124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Freeform 72"/>
          <p:cNvSpPr>
            <a:spLocks/>
          </p:cNvSpPr>
          <p:nvPr/>
        </p:nvSpPr>
        <p:spPr bwMode="auto">
          <a:xfrm>
            <a:off x="4287838" y="3959225"/>
            <a:ext cx="74612" cy="112713"/>
          </a:xfrm>
          <a:custGeom>
            <a:avLst/>
            <a:gdLst>
              <a:gd name="T0" fmla="*/ 2147483647 w 45"/>
              <a:gd name="T1" fmla="*/ 0 h 67"/>
              <a:gd name="T2" fmla="*/ 2147483647 w 45"/>
              <a:gd name="T3" fmla="*/ 2147483647 h 67"/>
              <a:gd name="T4" fmla="*/ 2147483647 w 45"/>
              <a:gd name="T5" fmla="*/ 2147483647 h 67"/>
              <a:gd name="T6" fmla="*/ 2147483647 w 45"/>
              <a:gd name="T7" fmla="*/ 2147483647 h 67"/>
              <a:gd name="T8" fmla="*/ 2147483647 w 45"/>
              <a:gd name="T9" fmla="*/ 2147483647 h 67"/>
              <a:gd name="T10" fmla="*/ 2147483647 w 45"/>
              <a:gd name="T11" fmla="*/ 2147483647 h 67"/>
              <a:gd name="T12" fmla="*/ 2147483647 w 45"/>
              <a:gd name="T13" fmla="*/ 2147483647 h 67"/>
              <a:gd name="T14" fmla="*/ 2147483647 w 45"/>
              <a:gd name="T15" fmla="*/ 2147483647 h 67"/>
              <a:gd name="T16" fmla="*/ 2147483647 w 45"/>
              <a:gd name="T17" fmla="*/ 2147483647 h 67"/>
              <a:gd name="T18" fmla="*/ 2147483647 w 45"/>
              <a:gd name="T19" fmla="*/ 2147483647 h 67"/>
              <a:gd name="T20" fmla="*/ 2147483647 w 45"/>
              <a:gd name="T21" fmla="*/ 2147483647 h 67"/>
              <a:gd name="T22" fmla="*/ 2147483647 w 45"/>
              <a:gd name="T23" fmla="*/ 2147483647 h 67"/>
              <a:gd name="T24" fmla="*/ 2147483647 w 45"/>
              <a:gd name="T25" fmla="*/ 2147483647 h 67"/>
              <a:gd name="T26" fmla="*/ 2147483647 w 45"/>
              <a:gd name="T27" fmla="*/ 2147483647 h 67"/>
              <a:gd name="T28" fmla="*/ 2147483647 w 45"/>
              <a:gd name="T29" fmla="*/ 2147483647 h 67"/>
              <a:gd name="T30" fmla="*/ 2147483647 w 45"/>
              <a:gd name="T31" fmla="*/ 2147483647 h 67"/>
              <a:gd name="T32" fmla="*/ 2147483647 w 45"/>
              <a:gd name="T33" fmla="*/ 2147483647 h 67"/>
              <a:gd name="T34" fmla="*/ 2147483647 w 45"/>
              <a:gd name="T35" fmla="*/ 2147483647 h 67"/>
              <a:gd name="T36" fmla="*/ 2147483647 w 45"/>
              <a:gd name="T37" fmla="*/ 2147483647 h 67"/>
              <a:gd name="T38" fmla="*/ 2147483647 w 45"/>
              <a:gd name="T39" fmla="*/ 2147483647 h 67"/>
              <a:gd name="T40" fmla="*/ 2147483647 w 45"/>
              <a:gd name="T41" fmla="*/ 2147483647 h 67"/>
              <a:gd name="T42" fmla="*/ 2147483647 w 45"/>
              <a:gd name="T43" fmla="*/ 2147483647 h 67"/>
              <a:gd name="T44" fmla="*/ 2147483647 w 45"/>
              <a:gd name="T45" fmla="*/ 2147483647 h 67"/>
              <a:gd name="T46" fmla="*/ 2147483647 w 45"/>
              <a:gd name="T47" fmla="*/ 2147483647 h 67"/>
              <a:gd name="T48" fmla="*/ 2147483647 w 45"/>
              <a:gd name="T49" fmla="*/ 2147483647 h 67"/>
              <a:gd name="T50" fmla="*/ 2147483647 w 45"/>
              <a:gd name="T51" fmla="*/ 2147483647 h 67"/>
              <a:gd name="T52" fmla="*/ 2147483647 w 45"/>
              <a:gd name="T53" fmla="*/ 2147483647 h 67"/>
              <a:gd name="T54" fmla="*/ 0 w 45"/>
              <a:gd name="T55" fmla="*/ 2147483647 h 67"/>
              <a:gd name="T56" fmla="*/ 0 w 45"/>
              <a:gd name="T57" fmla="*/ 2147483647 h 67"/>
              <a:gd name="T58" fmla="*/ 0 w 45"/>
              <a:gd name="T59" fmla="*/ 2147483647 h 67"/>
              <a:gd name="T60" fmla="*/ 0 w 45"/>
              <a:gd name="T61" fmla="*/ 2147483647 h 67"/>
              <a:gd name="T62" fmla="*/ 0 w 45"/>
              <a:gd name="T63" fmla="*/ 2147483647 h 67"/>
              <a:gd name="T64" fmla="*/ 2147483647 w 45"/>
              <a:gd name="T65" fmla="*/ 2147483647 h 67"/>
              <a:gd name="T66" fmla="*/ 2147483647 w 45"/>
              <a:gd name="T67" fmla="*/ 2147483647 h 67"/>
              <a:gd name="T68" fmla="*/ 2147483647 w 45"/>
              <a:gd name="T69" fmla="*/ 2147483647 h 67"/>
              <a:gd name="T70" fmla="*/ 2147483647 w 45"/>
              <a:gd name="T71" fmla="*/ 2147483647 h 67"/>
              <a:gd name="T72" fmla="*/ 2147483647 w 45"/>
              <a:gd name="T73" fmla="*/ 2147483647 h 67"/>
              <a:gd name="T74" fmla="*/ 2147483647 w 45"/>
              <a:gd name="T75" fmla="*/ 2147483647 h 67"/>
              <a:gd name="T76" fmla="*/ 2147483647 w 45"/>
              <a:gd name="T77" fmla="*/ 2147483647 h 67"/>
              <a:gd name="T78" fmla="*/ 2147483647 w 45"/>
              <a:gd name="T79" fmla="*/ 2147483647 h 67"/>
              <a:gd name="T80" fmla="*/ 2147483647 w 45"/>
              <a:gd name="T81" fmla="*/ 2147483647 h 67"/>
              <a:gd name="T82" fmla="*/ 2147483647 w 45"/>
              <a:gd name="T83" fmla="*/ 2147483647 h 67"/>
              <a:gd name="T84" fmla="*/ 2147483647 w 45"/>
              <a:gd name="T85" fmla="*/ 2147483647 h 67"/>
              <a:gd name="T86" fmla="*/ 2147483647 w 45"/>
              <a:gd name="T87" fmla="*/ 2147483647 h 67"/>
              <a:gd name="T88" fmla="*/ 2147483647 w 45"/>
              <a:gd name="T89" fmla="*/ 2147483647 h 67"/>
              <a:gd name="T90" fmla="*/ 2147483647 w 45"/>
              <a:gd name="T91" fmla="*/ 2147483647 h 67"/>
              <a:gd name="T92" fmla="*/ 0 w 45"/>
              <a:gd name="T93" fmla="*/ 2147483647 h 67"/>
              <a:gd name="T94" fmla="*/ 0 w 45"/>
              <a:gd name="T95" fmla="*/ 2147483647 h 67"/>
              <a:gd name="T96" fmla="*/ 0 w 45"/>
              <a:gd name="T97" fmla="*/ 2147483647 h 67"/>
              <a:gd name="T98" fmla="*/ 2147483647 w 45"/>
              <a:gd name="T99" fmla="*/ 2147483647 h 67"/>
              <a:gd name="T100" fmla="*/ 2147483647 w 45"/>
              <a:gd name="T101" fmla="*/ 0 h 67"/>
              <a:gd name="T102" fmla="*/ 2147483647 w 45"/>
              <a:gd name="T103" fmla="*/ 0 h 67"/>
              <a:gd name="T104" fmla="*/ 2147483647 w 45"/>
              <a:gd name="T105" fmla="*/ 0 h 67"/>
              <a:gd name="T106" fmla="*/ 2147483647 w 45"/>
              <a:gd name="T107" fmla="*/ 0 h 67"/>
              <a:gd name="T108" fmla="*/ 2147483647 w 45"/>
              <a:gd name="T109" fmla="*/ 0 h 67"/>
              <a:gd name="T110" fmla="*/ 2147483647 w 45"/>
              <a:gd name="T111" fmla="*/ 0 h 67"/>
              <a:gd name="T112" fmla="*/ 2147483647 w 45"/>
              <a:gd name="T113" fmla="*/ 0 h 67"/>
              <a:gd name="T114" fmla="*/ 2147483647 w 45"/>
              <a:gd name="T115" fmla="*/ 0 h 67"/>
              <a:gd name="T116" fmla="*/ 2147483647 w 45"/>
              <a:gd name="T117" fmla="*/ 0 h 67"/>
              <a:gd name="T118" fmla="*/ 2147483647 w 45"/>
              <a:gd name="T119" fmla="*/ 0 h 67"/>
              <a:gd name="T120" fmla="*/ 2147483647 w 45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7"/>
              <a:gd name="T185" fmla="*/ 45 w 45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8" y="22"/>
                </a:lnTo>
                <a:lnTo>
                  <a:pt x="34" y="11"/>
                </a:lnTo>
                <a:lnTo>
                  <a:pt x="30" y="7"/>
                </a:lnTo>
                <a:lnTo>
                  <a:pt x="26" y="3"/>
                </a:lnTo>
                <a:lnTo>
                  <a:pt x="19" y="3"/>
                </a:lnTo>
                <a:lnTo>
                  <a:pt x="15" y="3"/>
                </a:lnTo>
                <a:lnTo>
                  <a:pt x="11" y="7"/>
                </a:lnTo>
                <a:lnTo>
                  <a:pt x="8" y="7"/>
                </a:lnTo>
                <a:lnTo>
                  <a:pt x="8" y="11"/>
                </a:lnTo>
                <a:lnTo>
                  <a:pt x="8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4"/>
                </a:lnTo>
                <a:lnTo>
                  <a:pt x="41" y="41"/>
                </a:lnTo>
                <a:lnTo>
                  <a:pt x="45" y="49"/>
                </a:lnTo>
                <a:lnTo>
                  <a:pt x="41" y="56"/>
                </a:lnTo>
                <a:lnTo>
                  <a:pt x="38" y="64"/>
                </a:lnTo>
                <a:lnTo>
                  <a:pt x="30" y="67"/>
                </a:lnTo>
                <a:lnTo>
                  <a:pt x="23" y="67"/>
                </a:lnTo>
                <a:lnTo>
                  <a:pt x="15" y="67"/>
                </a:lnTo>
                <a:lnTo>
                  <a:pt x="8" y="67"/>
                </a:lnTo>
                <a:lnTo>
                  <a:pt x="4" y="67"/>
                </a:lnTo>
                <a:lnTo>
                  <a:pt x="0" y="67"/>
                </a:lnTo>
                <a:lnTo>
                  <a:pt x="0" y="45"/>
                </a:lnTo>
                <a:lnTo>
                  <a:pt x="4" y="52"/>
                </a:lnTo>
                <a:lnTo>
                  <a:pt x="8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56"/>
                </a:lnTo>
                <a:lnTo>
                  <a:pt x="34" y="52"/>
                </a:lnTo>
                <a:lnTo>
                  <a:pt x="34" y="49"/>
                </a:lnTo>
                <a:lnTo>
                  <a:pt x="30" y="45"/>
                </a:lnTo>
                <a:lnTo>
                  <a:pt x="26" y="41"/>
                </a:lnTo>
                <a:lnTo>
                  <a:pt x="15" y="37"/>
                </a:lnTo>
                <a:lnTo>
                  <a:pt x="8" y="34"/>
                </a:lnTo>
                <a:lnTo>
                  <a:pt x="4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4" y="3"/>
                </a:lnTo>
                <a:lnTo>
                  <a:pt x="11" y="0"/>
                </a:lnTo>
                <a:lnTo>
                  <a:pt x="19" y="0"/>
                </a:lnTo>
                <a:lnTo>
                  <a:pt x="23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Freeform 73"/>
          <p:cNvSpPr>
            <a:spLocks noEditPoints="1"/>
          </p:cNvSpPr>
          <p:nvPr/>
        </p:nvSpPr>
        <p:spPr bwMode="auto">
          <a:xfrm>
            <a:off x="4375150" y="3959225"/>
            <a:ext cx="104775" cy="112713"/>
          </a:xfrm>
          <a:custGeom>
            <a:avLst/>
            <a:gdLst>
              <a:gd name="T0" fmla="*/ 2147483647 w 63"/>
              <a:gd name="T1" fmla="*/ 2147483647 h 67"/>
              <a:gd name="T2" fmla="*/ 2147483647 w 63"/>
              <a:gd name="T3" fmla="*/ 2147483647 h 67"/>
              <a:gd name="T4" fmla="*/ 2147483647 w 63"/>
              <a:gd name="T5" fmla="*/ 2147483647 h 67"/>
              <a:gd name="T6" fmla="*/ 2147483647 w 63"/>
              <a:gd name="T7" fmla="*/ 2147483647 h 67"/>
              <a:gd name="T8" fmla="*/ 0 w 63"/>
              <a:gd name="T9" fmla="*/ 2147483647 h 67"/>
              <a:gd name="T10" fmla="*/ 2147483647 w 63"/>
              <a:gd name="T11" fmla="*/ 2147483647 h 67"/>
              <a:gd name="T12" fmla="*/ 2147483647 w 63"/>
              <a:gd name="T13" fmla="*/ 2147483647 h 67"/>
              <a:gd name="T14" fmla="*/ 2147483647 w 63"/>
              <a:gd name="T15" fmla="*/ 2147483647 h 67"/>
              <a:gd name="T16" fmla="*/ 2147483647 w 63"/>
              <a:gd name="T17" fmla="*/ 2147483647 h 67"/>
              <a:gd name="T18" fmla="*/ 2147483647 w 63"/>
              <a:gd name="T19" fmla="*/ 2147483647 h 67"/>
              <a:gd name="T20" fmla="*/ 2147483647 w 63"/>
              <a:gd name="T21" fmla="*/ 2147483647 h 67"/>
              <a:gd name="T22" fmla="*/ 2147483647 w 63"/>
              <a:gd name="T23" fmla="*/ 2147483647 h 67"/>
              <a:gd name="T24" fmla="*/ 2147483647 w 63"/>
              <a:gd name="T25" fmla="*/ 2147483647 h 67"/>
              <a:gd name="T26" fmla="*/ 2147483647 w 63"/>
              <a:gd name="T27" fmla="*/ 2147483647 h 67"/>
              <a:gd name="T28" fmla="*/ 2147483647 w 63"/>
              <a:gd name="T29" fmla="*/ 2147483647 h 67"/>
              <a:gd name="T30" fmla="*/ 2147483647 w 63"/>
              <a:gd name="T31" fmla="*/ 2147483647 h 67"/>
              <a:gd name="T32" fmla="*/ 2147483647 w 63"/>
              <a:gd name="T33" fmla="*/ 2147483647 h 67"/>
              <a:gd name="T34" fmla="*/ 2147483647 w 63"/>
              <a:gd name="T35" fmla="*/ 0 h 67"/>
              <a:gd name="T36" fmla="*/ 2147483647 w 63"/>
              <a:gd name="T37" fmla="*/ 0 h 67"/>
              <a:gd name="T38" fmla="*/ 2147483647 w 63"/>
              <a:gd name="T39" fmla="*/ 2147483647 h 67"/>
              <a:gd name="T40" fmla="*/ 2147483647 w 63"/>
              <a:gd name="T41" fmla="*/ 2147483647 h 67"/>
              <a:gd name="T42" fmla="*/ 2147483647 w 63"/>
              <a:gd name="T43" fmla="*/ 2147483647 h 67"/>
              <a:gd name="T44" fmla="*/ 2147483647 w 63"/>
              <a:gd name="T45" fmla="*/ 2147483647 h 67"/>
              <a:gd name="T46" fmla="*/ 2147483647 w 63"/>
              <a:gd name="T47" fmla="*/ 2147483647 h 67"/>
              <a:gd name="T48" fmla="*/ 2147483647 w 63"/>
              <a:gd name="T49" fmla="*/ 2147483647 h 67"/>
              <a:gd name="T50" fmla="*/ 2147483647 w 63"/>
              <a:gd name="T51" fmla="*/ 2147483647 h 67"/>
              <a:gd name="T52" fmla="*/ 2147483647 w 63"/>
              <a:gd name="T53" fmla="*/ 2147483647 h 67"/>
              <a:gd name="T54" fmla="*/ 2147483647 w 63"/>
              <a:gd name="T55" fmla="*/ 2147483647 h 67"/>
              <a:gd name="T56" fmla="*/ 2147483647 w 63"/>
              <a:gd name="T57" fmla="*/ 2147483647 h 67"/>
              <a:gd name="T58" fmla="*/ 2147483647 w 63"/>
              <a:gd name="T59" fmla="*/ 2147483647 h 67"/>
              <a:gd name="T60" fmla="*/ 2147483647 w 63"/>
              <a:gd name="T61" fmla="*/ 2147483647 h 67"/>
              <a:gd name="T62" fmla="*/ 2147483647 w 63"/>
              <a:gd name="T63" fmla="*/ 2147483647 h 67"/>
              <a:gd name="T64" fmla="*/ 2147483647 w 63"/>
              <a:gd name="T65" fmla="*/ 2147483647 h 67"/>
              <a:gd name="T66" fmla="*/ 2147483647 w 63"/>
              <a:gd name="T67" fmla="*/ 2147483647 h 67"/>
              <a:gd name="T68" fmla="*/ 2147483647 w 63"/>
              <a:gd name="T69" fmla="*/ 2147483647 h 67"/>
              <a:gd name="T70" fmla="*/ 2147483647 w 63"/>
              <a:gd name="T71" fmla="*/ 2147483647 h 67"/>
              <a:gd name="T72" fmla="*/ 2147483647 w 63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67"/>
              <a:gd name="T113" fmla="*/ 63 w 63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67">
                <a:moveTo>
                  <a:pt x="37" y="56"/>
                </a:moveTo>
                <a:lnTo>
                  <a:pt x="30" y="64"/>
                </a:lnTo>
                <a:lnTo>
                  <a:pt x="26" y="67"/>
                </a:lnTo>
                <a:lnTo>
                  <a:pt x="22" y="67"/>
                </a:lnTo>
                <a:lnTo>
                  <a:pt x="18" y="67"/>
                </a:lnTo>
                <a:lnTo>
                  <a:pt x="11" y="67"/>
                </a:lnTo>
                <a:lnTo>
                  <a:pt x="7" y="64"/>
                </a:lnTo>
                <a:lnTo>
                  <a:pt x="3" y="60"/>
                </a:lnTo>
                <a:lnTo>
                  <a:pt x="0" y="52"/>
                </a:lnTo>
                <a:lnTo>
                  <a:pt x="0" y="49"/>
                </a:lnTo>
                <a:lnTo>
                  <a:pt x="3" y="45"/>
                </a:lnTo>
                <a:lnTo>
                  <a:pt x="7" y="37"/>
                </a:lnTo>
                <a:lnTo>
                  <a:pt x="15" y="34"/>
                </a:lnTo>
                <a:lnTo>
                  <a:pt x="22" y="30"/>
                </a:lnTo>
                <a:lnTo>
                  <a:pt x="37" y="22"/>
                </a:lnTo>
                <a:lnTo>
                  <a:pt x="37" y="11"/>
                </a:lnTo>
                <a:lnTo>
                  <a:pt x="33" y="7"/>
                </a:lnTo>
                <a:lnTo>
                  <a:pt x="30" y="3"/>
                </a:lnTo>
                <a:lnTo>
                  <a:pt x="26" y="3"/>
                </a:lnTo>
                <a:lnTo>
                  <a:pt x="22" y="3"/>
                </a:lnTo>
                <a:lnTo>
                  <a:pt x="18" y="7"/>
                </a:lnTo>
                <a:lnTo>
                  <a:pt x="15" y="11"/>
                </a:lnTo>
                <a:lnTo>
                  <a:pt x="15" y="15"/>
                </a:lnTo>
                <a:lnTo>
                  <a:pt x="15" y="18"/>
                </a:lnTo>
                <a:lnTo>
                  <a:pt x="15" y="22"/>
                </a:lnTo>
                <a:lnTo>
                  <a:pt x="11" y="22"/>
                </a:lnTo>
                <a:lnTo>
                  <a:pt x="7" y="22"/>
                </a:lnTo>
                <a:lnTo>
                  <a:pt x="3" y="18"/>
                </a:lnTo>
                <a:lnTo>
                  <a:pt x="3" y="15"/>
                </a:lnTo>
                <a:lnTo>
                  <a:pt x="7" y="11"/>
                </a:lnTo>
                <a:lnTo>
                  <a:pt x="11" y="3"/>
                </a:lnTo>
                <a:lnTo>
                  <a:pt x="18" y="0"/>
                </a:lnTo>
                <a:lnTo>
                  <a:pt x="30" y="0"/>
                </a:lnTo>
                <a:lnTo>
                  <a:pt x="37" y="0"/>
                </a:lnTo>
                <a:lnTo>
                  <a:pt x="45" y="0"/>
                </a:lnTo>
                <a:lnTo>
                  <a:pt x="48" y="3"/>
                </a:lnTo>
                <a:lnTo>
                  <a:pt x="48" y="7"/>
                </a:lnTo>
                <a:lnTo>
                  <a:pt x="52" y="15"/>
                </a:lnTo>
                <a:lnTo>
                  <a:pt x="52" y="22"/>
                </a:lnTo>
                <a:lnTo>
                  <a:pt x="52" y="45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3" y="56"/>
                </a:lnTo>
                <a:lnTo>
                  <a:pt x="52" y="67"/>
                </a:lnTo>
                <a:lnTo>
                  <a:pt x="45" y="67"/>
                </a:lnTo>
                <a:lnTo>
                  <a:pt x="41" y="67"/>
                </a:lnTo>
                <a:lnTo>
                  <a:pt x="37" y="64"/>
                </a:lnTo>
                <a:lnTo>
                  <a:pt x="37" y="56"/>
                </a:lnTo>
                <a:close/>
                <a:moveTo>
                  <a:pt x="37" y="52"/>
                </a:moveTo>
                <a:lnTo>
                  <a:pt x="37" y="30"/>
                </a:lnTo>
                <a:lnTo>
                  <a:pt x="30" y="30"/>
                </a:lnTo>
                <a:lnTo>
                  <a:pt x="26" y="34"/>
                </a:lnTo>
                <a:lnTo>
                  <a:pt x="18" y="37"/>
                </a:lnTo>
                <a:lnTo>
                  <a:pt x="15" y="41"/>
                </a:lnTo>
                <a:lnTo>
                  <a:pt x="15" y="45"/>
                </a:lnTo>
                <a:lnTo>
                  <a:pt x="15" y="49"/>
                </a:lnTo>
                <a:lnTo>
                  <a:pt x="15" y="52"/>
                </a:lnTo>
                <a:lnTo>
                  <a:pt x="15" y="56"/>
                </a:lnTo>
                <a:lnTo>
                  <a:pt x="18" y="60"/>
                </a:lnTo>
                <a:lnTo>
                  <a:pt x="22" y="60"/>
                </a:lnTo>
                <a:lnTo>
                  <a:pt x="30" y="56"/>
                </a:lnTo>
                <a:lnTo>
                  <a:pt x="3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Freeform 74"/>
          <p:cNvSpPr>
            <a:spLocks/>
          </p:cNvSpPr>
          <p:nvPr/>
        </p:nvSpPr>
        <p:spPr bwMode="auto">
          <a:xfrm>
            <a:off x="4486275" y="3959225"/>
            <a:ext cx="93663" cy="112713"/>
          </a:xfrm>
          <a:custGeom>
            <a:avLst/>
            <a:gdLst>
              <a:gd name="T0" fmla="*/ 2147483647 w 56"/>
              <a:gd name="T1" fmla="*/ 2147483647 h 67"/>
              <a:gd name="T2" fmla="*/ 2147483647 w 56"/>
              <a:gd name="T3" fmla="*/ 2147483647 h 67"/>
              <a:gd name="T4" fmla="*/ 2147483647 w 56"/>
              <a:gd name="T5" fmla="*/ 2147483647 h 67"/>
              <a:gd name="T6" fmla="*/ 2147483647 w 56"/>
              <a:gd name="T7" fmla="*/ 2147483647 h 67"/>
              <a:gd name="T8" fmla="*/ 2147483647 w 56"/>
              <a:gd name="T9" fmla="*/ 2147483647 h 67"/>
              <a:gd name="T10" fmla="*/ 2147483647 w 56"/>
              <a:gd name="T11" fmla="*/ 2147483647 h 67"/>
              <a:gd name="T12" fmla="*/ 2147483647 w 56"/>
              <a:gd name="T13" fmla="*/ 2147483647 h 67"/>
              <a:gd name="T14" fmla="*/ 2147483647 w 56"/>
              <a:gd name="T15" fmla="*/ 2147483647 h 67"/>
              <a:gd name="T16" fmla="*/ 0 w 56"/>
              <a:gd name="T17" fmla="*/ 2147483647 h 67"/>
              <a:gd name="T18" fmla="*/ 0 w 56"/>
              <a:gd name="T19" fmla="*/ 2147483647 h 67"/>
              <a:gd name="T20" fmla="*/ 2147483647 w 56"/>
              <a:gd name="T21" fmla="*/ 2147483647 h 67"/>
              <a:gd name="T22" fmla="*/ 2147483647 w 56"/>
              <a:gd name="T23" fmla="*/ 2147483647 h 67"/>
              <a:gd name="T24" fmla="*/ 2147483647 w 56"/>
              <a:gd name="T25" fmla="*/ 2147483647 h 67"/>
              <a:gd name="T26" fmla="*/ 2147483647 w 56"/>
              <a:gd name="T27" fmla="*/ 0 h 67"/>
              <a:gd name="T28" fmla="*/ 2147483647 w 56"/>
              <a:gd name="T29" fmla="*/ 0 h 67"/>
              <a:gd name="T30" fmla="*/ 2147483647 w 56"/>
              <a:gd name="T31" fmla="*/ 0 h 67"/>
              <a:gd name="T32" fmla="*/ 2147483647 w 56"/>
              <a:gd name="T33" fmla="*/ 2147483647 h 67"/>
              <a:gd name="T34" fmla="*/ 2147483647 w 56"/>
              <a:gd name="T35" fmla="*/ 2147483647 h 67"/>
              <a:gd name="T36" fmla="*/ 2147483647 w 56"/>
              <a:gd name="T37" fmla="*/ 2147483647 h 67"/>
              <a:gd name="T38" fmla="*/ 2147483647 w 56"/>
              <a:gd name="T39" fmla="*/ 2147483647 h 67"/>
              <a:gd name="T40" fmla="*/ 2147483647 w 56"/>
              <a:gd name="T41" fmla="*/ 2147483647 h 67"/>
              <a:gd name="T42" fmla="*/ 2147483647 w 56"/>
              <a:gd name="T43" fmla="*/ 2147483647 h 67"/>
              <a:gd name="T44" fmla="*/ 2147483647 w 56"/>
              <a:gd name="T45" fmla="*/ 2147483647 h 67"/>
              <a:gd name="T46" fmla="*/ 2147483647 w 56"/>
              <a:gd name="T47" fmla="*/ 2147483647 h 67"/>
              <a:gd name="T48" fmla="*/ 2147483647 w 56"/>
              <a:gd name="T49" fmla="*/ 2147483647 h 67"/>
              <a:gd name="T50" fmla="*/ 2147483647 w 56"/>
              <a:gd name="T51" fmla="*/ 2147483647 h 67"/>
              <a:gd name="T52" fmla="*/ 2147483647 w 56"/>
              <a:gd name="T53" fmla="*/ 2147483647 h 67"/>
              <a:gd name="T54" fmla="*/ 2147483647 w 56"/>
              <a:gd name="T55" fmla="*/ 2147483647 h 67"/>
              <a:gd name="T56" fmla="*/ 2147483647 w 56"/>
              <a:gd name="T57" fmla="*/ 2147483647 h 67"/>
              <a:gd name="T58" fmla="*/ 2147483647 w 56"/>
              <a:gd name="T59" fmla="*/ 2147483647 h 67"/>
              <a:gd name="T60" fmla="*/ 2147483647 w 56"/>
              <a:gd name="T61" fmla="*/ 2147483647 h 67"/>
              <a:gd name="T62" fmla="*/ 2147483647 w 56"/>
              <a:gd name="T63" fmla="*/ 2147483647 h 67"/>
              <a:gd name="T64" fmla="*/ 2147483647 w 56"/>
              <a:gd name="T65" fmla="*/ 2147483647 h 67"/>
              <a:gd name="T66" fmla="*/ 2147483647 w 56"/>
              <a:gd name="T67" fmla="*/ 2147483647 h 67"/>
              <a:gd name="T68" fmla="*/ 2147483647 w 56"/>
              <a:gd name="T69" fmla="*/ 2147483647 h 67"/>
              <a:gd name="T70" fmla="*/ 2147483647 w 56"/>
              <a:gd name="T71" fmla="*/ 2147483647 h 67"/>
              <a:gd name="T72" fmla="*/ 2147483647 w 56"/>
              <a:gd name="T73" fmla="*/ 2147483647 h 67"/>
              <a:gd name="T74" fmla="*/ 2147483647 w 56"/>
              <a:gd name="T75" fmla="*/ 2147483647 h 67"/>
              <a:gd name="T76" fmla="*/ 2147483647 w 56"/>
              <a:gd name="T77" fmla="*/ 2147483647 h 67"/>
              <a:gd name="T78" fmla="*/ 2147483647 w 56"/>
              <a:gd name="T79" fmla="*/ 2147483647 h 67"/>
              <a:gd name="T80" fmla="*/ 2147483647 w 56"/>
              <a:gd name="T81" fmla="*/ 2147483647 h 67"/>
              <a:gd name="T82" fmla="*/ 2147483647 w 56"/>
              <a:gd name="T83" fmla="*/ 2147483647 h 67"/>
              <a:gd name="T84" fmla="*/ 2147483647 w 56"/>
              <a:gd name="T85" fmla="*/ 2147483647 h 67"/>
              <a:gd name="T86" fmla="*/ 2147483647 w 56"/>
              <a:gd name="T87" fmla="*/ 2147483647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67"/>
              <a:gd name="T134" fmla="*/ 56 w 56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67">
                <a:moveTo>
                  <a:pt x="56" y="41"/>
                </a:moveTo>
                <a:lnTo>
                  <a:pt x="53" y="52"/>
                </a:lnTo>
                <a:lnTo>
                  <a:pt x="45" y="60"/>
                </a:lnTo>
                <a:lnTo>
                  <a:pt x="38" y="67"/>
                </a:lnTo>
                <a:lnTo>
                  <a:pt x="30" y="67"/>
                </a:lnTo>
                <a:lnTo>
                  <a:pt x="19" y="67"/>
                </a:lnTo>
                <a:lnTo>
                  <a:pt x="8" y="60"/>
                </a:lnTo>
                <a:lnTo>
                  <a:pt x="4" y="52"/>
                </a:lnTo>
                <a:lnTo>
                  <a:pt x="0" y="45"/>
                </a:lnTo>
                <a:lnTo>
                  <a:pt x="0" y="34"/>
                </a:lnTo>
                <a:lnTo>
                  <a:pt x="4" y="22"/>
                </a:lnTo>
                <a:lnTo>
                  <a:pt x="4" y="15"/>
                </a:lnTo>
                <a:lnTo>
                  <a:pt x="11" y="7"/>
                </a:lnTo>
                <a:lnTo>
                  <a:pt x="19" y="0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7"/>
                </a:lnTo>
                <a:lnTo>
                  <a:pt x="53" y="15"/>
                </a:lnTo>
                <a:lnTo>
                  <a:pt x="53" y="18"/>
                </a:lnTo>
                <a:lnTo>
                  <a:pt x="49" y="18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41" y="11"/>
                </a:lnTo>
                <a:lnTo>
                  <a:pt x="38" y="7"/>
                </a:lnTo>
                <a:lnTo>
                  <a:pt x="38" y="3"/>
                </a:lnTo>
                <a:lnTo>
                  <a:pt x="34" y="3"/>
                </a:lnTo>
                <a:lnTo>
                  <a:pt x="30" y="3"/>
                </a:lnTo>
                <a:lnTo>
                  <a:pt x="23" y="3"/>
                </a:lnTo>
                <a:lnTo>
                  <a:pt x="19" y="7"/>
                </a:lnTo>
                <a:lnTo>
                  <a:pt x="15" y="15"/>
                </a:lnTo>
                <a:lnTo>
                  <a:pt x="15" y="26"/>
                </a:lnTo>
                <a:lnTo>
                  <a:pt x="15" y="37"/>
                </a:lnTo>
                <a:lnTo>
                  <a:pt x="19" y="49"/>
                </a:lnTo>
                <a:lnTo>
                  <a:pt x="26" y="52"/>
                </a:lnTo>
                <a:lnTo>
                  <a:pt x="34" y="56"/>
                </a:lnTo>
                <a:lnTo>
                  <a:pt x="41" y="56"/>
                </a:lnTo>
                <a:lnTo>
                  <a:pt x="49" y="52"/>
                </a:lnTo>
                <a:lnTo>
                  <a:pt x="53" y="49"/>
                </a:lnTo>
                <a:lnTo>
                  <a:pt x="56" y="37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Freeform 75"/>
          <p:cNvSpPr>
            <a:spLocks/>
          </p:cNvSpPr>
          <p:nvPr/>
        </p:nvSpPr>
        <p:spPr bwMode="auto">
          <a:xfrm>
            <a:off x="4592638" y="3897313"/>
            <a:ext cx="125412" cy="174625"/>
          </a:xfrm>
          <a:custGeom>
            <a:avLst/>
            <a:gdLst>
              <a:gd name="T0" fmla="*/ 2147483647 w 75"/>
              <a:gd name="T1" fmla="*/ 2147483647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0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2147483647 w 75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5"/>
              <a:gd name="T98" fmla="*/ 75 w 75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5">
                <a:moveTo>
                  <a:pt x="23" y="0"/>
                </a:moveTo>
                <a:lnTo>
                  <a:pt x="23" y="68"/>
                </a:lnTo>
                <a:lnTo>
                  <a:pt x="41" y="53"/>
                </a:lnTo>
                <a:lnTo>
                  <a:pt x="45" y="49"/>
                </a:lnTo>
                <a:lnTo>
                  <a:pt x="49" y="45"/>
                </a:lnTo>
                <a:lnTo>
                  <a:pt x="49" y="41"/>
                </a:lnTo>
                <a:lnTo>
                  <a:pt x="45" y="41"/>
                </a:lnTo>
                <a:lnTo>
                  <a:pt x="41" y="38"/>
                </a:lnTo>
                <a:lnTo>
                  <a:pt x="71" y="38"/>
                </a:lnTo>
                <a:lnTo>
                  <a:pt x="68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7"/>
                </a:lnTo>
                <a:lnTo>
                  <a:pt x="60" y="94"/>
                </a:lnTo>
                <a:lnTo>
                  <a:pt x="64" y="98"/>
                </a:lnTo>
                <a:lnTo>
                  <a:pt x="68" y="102"/>
                </a:lnTo>
                <a:lnTo>
                  <a:pt x="71" y="102"/>
                </a:lnTo>
                <a:lnTo>
                  <a:pt x="75" y="102"/>
                </a:lnTo>
                <a:lnTo>
                  <a:pt x="75" y="105"/>
                </a:lnTo>
                <a:lnTo>
                  <a:pt x="41" y="105"/>
                </a:lnTo>
                <a:lnTo>
                  <a:pt x="45" y="102"/>
                </a:lnTo>
                <a:lnTo>
                  <a:pt x="49" y="102"/>
                </a:lnTo>
                <a:lnTo>
                  <a:pt x="49" y="98"/>
                </a:lnTo>
                <a:lnTo>
                  <a:pt x="45" y="94"/>
                </a:lnTo>
                <a:lnTo>
                  <a:pt x="23" y="68"/>
                </a:ln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6" y="102"/>
                </a:lnTo>
                <a:lnTo>
                  <a:pt x="30" y="102"/>
                </a:lnTo>
                <a:lnTo>
                  <a:pt x="34" y="105"/>
                </a:lnTo>
                <a:lnTo>
                  <a:pt x="0" y="105"/>
                </a:lnTo>
                <a:lnTo>
                  <a:pt x="4" y="102"/>
                </a:lnTo>
                <a:lnTo>
                  <a:pt x="7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30"/>
                </a:lnTo>
                <a:lnTo>
                  <a:pt x="11" y="19"/>
                </a:lnTo>
                <a:lnTo>
                  <a:pt x="11" y="11"/>
                </a:lnTo>
                <a:lnTo>
                  <a:pt x="7" y="8"/>
                </a:lnTo>
                <a:lnTo>
                  <a:pt x="4" y="8"/>
                </a:lnTo>
                <a:lnTo>
                  <a:pt x="4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Freeform 76"/>
          <p:cNvSpPr>
            <a:spLocks/>
          </p:cNvSpPr>
          <p:nvPr/>
        </p:nvSpPr>
        <p:spPr bwMode="auto">
          <a:xfrm>
            <a:off x="4730750" y="3959225"/>
            <a:ext cx="74613" cy="112713"/>
          </a:xfrm>
          <a:custGeom>
            <a:avLst/>
            <a:gdLst>
              <a:gd name="T0" fmla="*/ 2147483647 w 45"/>
              <a:gd name="T1" fmla="*/ 0 h 67"/>
              <a:gd name="T2" fmla="*/ 2147483647 w 45"/>
              <a:gd name="T3" fmla="*/ 2147483647 h 67"/>
              <a:gd name="T4" fmla="*/ 2147483647 w 45"/>
              <a:gd name="T5" fmla="*/ 2147483647 h 67"/>
              <a:gd name="T6" fmla="*/ 2147483647 w 45"/>
              <a:gd name="T7" fmla="*/ 2147483647 h 67"/>
              <a:gd name="T8" fmla="*/ 2147483647 w 45"/>
              <a:gd name="T9" fmla="*/ 2147483647 h 67"/>
              <a:gd name="T10" fmla="*/ 2147483647 w 45"/>
              <a:gd name="T11" fmla="*/ 2147483647 h 67"/>
              <a:gd name="T12" fmla="*/ 2147483647 w 45"/>
              <a:gd name="T13" fmla="*/ 2147483647 h 67"/>
              <a:gd name="T14" fmla="*/ 2147483647 w 45"/>
              <a:gd name="T15" fmla="*/ 2147483647 h 67"/>
              <a:gd name="T16" fmla="*/ 2147483647 w 45"/>
              <a:gd name="T17" fmla="*/ 2147483647 h 67"/>
              <a:gd name="T18" fmla="*/ 2147483647 w 45"/>
              <a:gd name="T19" fmla="*/ 2147483647 h 67"/>
              <a:gd name="T20" fmla="*/ 2147483647 w 45"/>
              <a:gd name="T21" fmla="*/ 2147483647 h 67"/>
              <a:gd name="T22" fmla="*/ 2147483647 w 45"/>
              <a:gd name="T23" fmla="*/ 2147483647 h 67"/>
              <a:gd name="T24" fmla="*/ 2147483647 w 45"/>
              <a:gd name="T25" fmla="*/ 2147483647 h 67"/>
              <a:gd name="T26" fmla="*/ 2147483647 w 45"/>
              <a:gd name="T27" fmla="*/ 2147483647 h 67"/>
              <a:gd name="T28" fmla="*/ 2147483647 w 45"/>
              <a:gd name="T29" fmla="*/ 2147483647 h 67"/>
              <a:gd name="T30" fmla="*/ 2147483647 w 45"/>
              <a:gd name="T31" fmla="*/ 2147483647 h 67"/>
              <a:gd name="T32" fmla="*/ 2147483647 w 45"/>
              <a:gd name="T33" fmla="*/ 2147483647 h 67"/>
              <a:gd name="T34" fmla="*/ 2147483647 w 45"/>
              <a:gd name="T35" fmla="*/ 2147483647 h 67"/>
              <a:gd name="T36" fmla="*/ 2147483647 w 45"/>
              <a:gd name="T37" fmla="*/ 2147483647 h 67"/>
              <a:gd name="T38" fmla="*/ 2147483647 w 45"/>
              <a:gd name="T39" fmla="*/ 2147483647 h 67"/>
              <a:gd name="T40" fmla="*/ 2147483647 w 45"/>
              <a:gd name="T41" fmla="*/ 2147483647 h 67"/>
              <a:gd name="T42" fmla="*/ 2147483647 w 45"/>
              <a:gd name="T43" fmla="*/ 2147483647 h 67"/>
              <a:gd name="T44" fmla="*/ 2147483647 w 45"/>
              <a:gd name="T45" fmla="*/ 2147483647 h 67"/>
              <a:gd name="T46" fmla="*/ 2147483647 w 45"/>
              <a:gd name="T47" fmla="*/ 2147483647 h 67"/>
              <a:gd name="T48" fmla="*/ 2147483647 w 45"/>
              <a:gd name="T49" fmla="*/ 2147483647 h 67"/>
              <a:gd name="T50" fmla="*/ 2147483647 w 45"/>
              <a:gd name="T51" fmla="*/ 2147483647 h 67"/>
              <a:gd name="T52" fmla="*/ 2147483647 w 45"/>
              <a:gd name="T53" fmla="*/ 2147483647 h 67"/>
              <a:gd name="T54" fmla="*/ 2147483647 w 45"/>
              <a:gd name="T55" fmla="*/ 2147483647 h 67"/>
              <a:gd name="T56" fmla="*/ 0 w 45"/>
              <a:gd name="T57" fmla="*/ 2147483647 h 67"/>
              <a:gd name="T58" fmla="*/ 0 w 45"/>
              <a:gd name="T59" fmla="*/ 2147483647 h 67"/>
              <a:gd name="T60" fmla="*/ 0 w 45"/>
              <a:gd name="T61" fmla="*/ 2147483647 h 67"/>
              <a:gd name="T62" fmla="*/ 0 w 45"/>
              <a:gd name="T63" fmla="*/ 2147483647 h 67"/>
              <a:gd name="T64" fmla="*/ 2147483647 w 45"/>
              <a:gd name="T65" fmla="*/ 2147483647 h 67"/>
              <a:gd name="T66" fmla="*/ 2147483647 w 45"/>
              <a:gd name="T67" fmla="*/ 2147483647 h 67"/>
              <a:gd name="T68" fmla="*/ 2147483647 w 45"/>
              <a:gd name="T69" fmla="*/ 2147483647 h 67"/>
              <a:gd name="T70" fmla="*/ 2147483647 w 45"/>
              <a:gd name="T71" fmla="*/ 2147483647 h 67"/>
              <a:gd name="T72" fmla="*/ 2147483647 w 45"/>
              <a:gd name="T73" fmla="*/ 2147483647 h 67"/>
              <a:gd name="T74" fmla="*/ 2147483647 w 45"/>
              <a:gd name="T75" fmla="*/ 2147483647 h 67"/>
              <a:gd name="T76" fmla="*/ 2147483647 w 45"/>
              <a:gd name="T77" fmla="*/ 2147483647 h 67"/>
              <a:gd name="T78" fmla="*/ 2147483647 w 45"/>
              <a:gd name="T79" fmla="*/ 2147483647 h 67"/>
              <a:gd name="T80" fmla="*/ 2147483647 w 45"/>
              <a:gd name="T81" fmla="*/ 2147483647 h 67"/>
              <a:gd name="T82" fmla="*/ 2147483647 w 45"/>
              <a:gd name="T83" fmla="*/ 2147483647 h 67"/>
              <a:gd name="T84" fmla="*/ 2147483647 w 45"/>
              <a:gd name="T85" fmla="*/ 2147483647 h 67"/>
              <a:gd name="T86" fmla="*/ 2147483647 w 45"/>
              <a:gd name="T87" fmla="*/ 2147483647 h 67"/>
              <a:gd name="T88" fmla="*/ 2147483647 w 45"/>
              <a:gd name="T89" fmla="*/ 2147483647 h 67"/>
              <a:gd name="T90" fmla="*/ 2147483647 w 45"/>
              <a:gd name="T91" fmla="*/ 2147483647 h 67"/>
              <a:gd name="T92" fmla="*/ 0 w 45"/>
              <a:gd name="T93" fmla="*/ 2147483647 h 67"/>
              <a:gd name="T94" fmla="*/ 0 w 45"/>
              <a:gd name="T95" fmla="*/ 2147483647 h 67"/>
              <a:gd name="T96" fmla="*/ 0 w 45"/>
              <a:gd name="T97" fmla="*/ 2147483647 h 67"/>
              <a:gd name="T98" fmla="*/ 2147483647 w 45"/>
              <a:gd name="T99" fmla="*/ 2147483647 h 67"/>
              <a:gd name="T100" fmla="*/ 2147483647 w 45"/>
              <a:gd name="T101" fmla="*/ 0 h 67"/>
              <a:gd name="T102" fmla="*/ 2147483647 w 45"/>
              <a:gd name="T103" fmla="*/ 0 h 67"/>
              <a:gd name="T104" fmla="*/ 2147483647 w 45"/>
              <a:gd name="T105" fmla="*/ 0 h 67"/>
              <a:gd name="T106" fmla="*/ 2147483647 w 45"/>
              <a:gd name="T107" fmla="*/ 0 h 67"/>
              <a:gd name="T108" fmla="*/ 2147483647 w 45"/>
              <a:gd name="T109" fmla="*/ 0 h 67"/>
              <a:gd name="T110" fmla="*/ 2147483647 w 45"/>
              <a:gd name="T111" fmla="*/ 0 h 67"/>
              <a:gd name="T112" fmla="*/ 2147483647 w 45"/>
              <a:gd name="T113" fmla="*/ 0 h 67"/>
              <a:gd name="T114" fmla="*/ 2147483647 w 45"/>
              <a:gd name="T115" fmla="*/ 0 h 67"/>
              <a:gd name="T116" fmla="*/ 2147483647 w 45"/>
              <a:gd name="T117" fmla="*/ 0 h 67"/>
              <a:gd name="T118" fmla="*/ 2147483647 w 45"/>
              <a:gd name="T119" fmla="*/ 0 h 67"/>
              <a:gd name="T120" fmla="*/ 2147483647 w 45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7"/>
              <a:gd name="T185" fmla="*/ 45 w 45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7" y="11"/>
                </a:lnTo>
                <a:lnTo>
                  <a:pt x="30" y="7"/>
                </a:lnTo>
                <a:lnTo>
                  <a:pt x="26" y="3"/>
                </a:lnTo>
                <a:lnTo>
                  <a:pt x="22" y="3"/>
                </a:lnTo>
                <a:lnTo>
                  <a:pt x="15" y="3"/>
                </a:lnTo>
                <a:lnTo>
                  <a:pt x="11" y="7"/>
                </a:lnTo>
                <a:lnTo>
                  <a:pt x="7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8" y="26"/>
                </a:lnTo>
                <a:lnTo>
                  <a:pt x="30" y="30"/>
                </a:lnTo>
                <a:lnTo>
                  <a:pt x="37" y="34"/>
                </a:lnTo>
                <a:lnTo>
                  <a:pt x="45" y="41"/>
                </a:lnTo>
                <a:lnTo>
                  <a:pt x="45" y="49"/>
                </a:lnTo>
                <a:lnTo>
                  <a:pt x="45" y="56"/>
                </a:lnTo>
                <a:lnTo>
                  <a:pt x="37" y="64"/>
                </a:lnTo>
                <a:lnTo>
                  <a:pt x="30" y="67"/>
                </a:lnTo>
                <a:lnTo>
                  <a:pt x="22" y="67"/>
                </a:lnTo>
                <a:lnTo>
                  <a:pt x="15" y="67"/>
                </a:lnTo>
                <a:lnTo>
                  <a:pt x="7" y="67"/>
                </a:lnTo>
                <a:lnTo>
                  <a:pt x="3" y="67"/>
                </a:lnTo>
                <a:lnTo>
                  <a:pt x="0" y="67"/>
                </a:lnTo>
                <a:lnTo>
                  <a:pt x="0" y="45"/>
                </a:lnTo>
                <a:lnTo>
                  <a:pt x="3" y="52"/>
                </a:lnTo>
                <a:lnTo>
                  <a:pt x="11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3" y="56"/>
                </a:lnTo>
                <a:lnTo>
                  <a:pt x="33" y="52"/>
                </a:lnTo>
                <a:lnTo>
                  <a:pt x="33" y="49"/>
                </a:lnTo>
                <a:lnTo>
                  <a:pt x="30" y="45"/>
                </a:lnTo>
                <a:lnTo>
                  <a:pt x="26" y="41"/>
                </a:lnTo>
                <a:lnTo>
                  <a:pt x="18" y="37"/>
                </a:lnTo>
                <a:lnTo>
                  <a:pt x="7" y="34"/>
                </a:lnTo>
                <a:lnTo>
                  <a:pt x="3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7" y="3"/>
                </a:lnTo>
                <a:lnTo>
                  <a:pt x="11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2" name="Freeform 77"/>
          <p:cNvSpPr>
            <a:spLocks/>
          </p:cNvSpPr>
          <p:nvPr/>
        </p:nvSpPr>
        <p:spPr bwMode="auto">
          <a:xfrm>
            <a:off x="4818063" y="3897313"/>
            <a:ext cx="66675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8"/>
                </a:lnTo>
                <a:lnTo>
                  <a:pt x="30" y="109"/>
                </a:lnTo>
                <a:lnTo>
                  <a:pt x="23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8" y="128"/>
                </a:lnTo>
                <a:lnTo>
                  <a:pt x="15" y="120"/>
                </a:lnTo>
                <a:lnTo>
                  <a:pt x="23" y="109"/>
                </a:lnTo>
                <a:lnTo>
                  <a:pt x="23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3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3" name="Freeform 78"/>
          <p:cNvSpPr>
            <a:spLocks noEditPoints="1"/>
          </p:cNvSpPr>
          <p:nvPr/>
        </p:nvSpPr>
        <p:spPr bwMode="auto">
          <a:xfrm>
            <a:off x="6307138" y="3903663"/>
            <a:ext cx="123825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101"/>
                </a:lnTo>
                <a:lnTo>
                  <a:pt x="41" y="101"/>
                </a:lnTo>
                <a:lnTo>
                  <a:pt x="0" y="101"/>
                </a:lnTo>
                <a:lnTo>
                  <a:pt x="3" y="101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7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7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52"/>
                </a:lnTo>
                <a:lnTo>
                  <a:pt x="37" y="52"/>
                </a:lnTo>
                <a:lnTo>
                  <a:pt x="45" y="49"/>
                </a:lnTo>
                <a:lnTo>
                  <a:pt x="52" y="45"/>
                </a:lnTo>
                <a:lnTo>
                  <a:pt x="56" y="37"/>
                </a:lnTo>
                <a:lnTo>
                  <a:pt x="56" y="30"/>
                </a:lnTo>
                <a:lnTo>
                  <a:pt x="56" y="22"/>
                </a:lnTo>
                <a:lnTo>
                  <a:pt x="56" y="19"/>
                </a:lnTo>
                <a:lnTo>
                  <a:pt x="52" y="11"/>
                </a:lnTo>
                <a:lnTo>
                  <a:pt x="48" y="7"/>
                </a:lnTo>
                <a:lnTo>
                  <a:pt x="41" y="7"/>
                </a:lnTo>
                <a:lnTo>
                  <a:pt x="37" y="7"/>
                </a:lnTo>
                <a:lnTo>
                  <a:pt x="33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4" name="Freeform 79"/>
          <p:cNvSpPr>
            <a:spLocks noEditPoints="1"/>
          </p:cNvSpPr>
          <p:nvPr/>
        </p:nvSpPr>
        <p:spPr bwMode="auto">
          <a:xfrm>
            <a:off x="6442075" y="3903663"/>
            <a:ext cx="125413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1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4"/>
                </a:lnTo>
                <a:lnTo>
                  <a:pt x="64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8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1" y="52"/>
                </a:lnTo>
                <a:lnTo>
                  <a:pt x="45" y="49"/>
                </a:lnTo>
                <a:lnTo>
                  <a:pt x="53" y="45"/>
                </a:lnTo>
                <a:lnTo>
                  <a:pt x="56" y="37"/>
                </a:lnTo>
                <a:lnTo>
                  <a:pt x="60" y="30"/>
                </a:lnTo>
                <a:lnTo>
                  <a:pt x="56" y="22"/>
                </a:lnTo>
                <a:lnTo>
                  <a:pt x="56" y="19"/>
                </a:lnTo>
                <a:lnTo>
                  <a:pt x="53" y="11"/>
                </a:lnTo>
                <a:lnTo>
                  <a:pt x="49" y="7"/>
                </a:lnTo>
                <a:lnTo>
                  <a:pt x="41" y="7"/>
                </a:lnTo>
                <a:lnTo>
                  <a:pt x="38" y="7"/>
                </a:lnTo>
                <a:lnTo>
                  <a:pt x="34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5" name="Freeform 80"/>
          <p:cNvSpPr>
            <a:spLocks/>
          </p:cNvSpPr>
          <p:nvPr/>
        </p:nvSpPr>
        <p:spPr bwMode="auto">
          <a:xfrm>
            <a:off x="6584950" y="3897313"/>
            <a:ext cx="69850" cy="223837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2"/>
                </a:moveTo>
                <a:lnTo>
                  <a:pt x="42" y="135"/>
                </a:lnTo>
                <a:lnTo>
                  <a:pt x="30" y="132"/>
                </a:lnTo>
                <a:lnTo>
                  <a:pt x="23" y="124"/>
                </a:lnTo>
                <a:lnTo>
                  <a:pt x="12" y="113"/>
                </a:lnTo>
                <a:lnTo>
                  <a:pt x="8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4" y="41"/>
                </a:lnTo>
                <a:lnTo>
                  <a:pt x="12" y="30"/>
                </a:lnTo>
                <a:lnTo>
                  <a:pt x="19" y="19"/>
                </a:lnTo>
                <a:lnTo>
                  <a:pt x="30" y="8"/>
                </a:lnTo>
                <a:lnTo>
                  <a:pt x="42" y="0"/>
                </a:lnTo>
                <a:lnTo>
                  <a:pt x="42" y="4"/>
                </a:lnTo>
                <a:lnTo>
                  <a:pt x="34" y="11"/>
                </a:lnTo>
                <a:lnTo>
                  <a:pt x="27" y="19"/>
                </a:lnTo>
                <a:lnTo>
                  <a:pt x="23" y="26"/>
                </a:lnTo>
                <a:lnTo>
                  <a:pt x="19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9" y="105"/>
                </a:lnTo>
                <a:lnTo>
                  <a:pt x="23" y="113"/>
                </a:lnTo>
                <a:lnTo>
                  <a:pt x="27" y="117"/>
                </a:lnTo>
                <a:lnTo>
                  <a:pt x="30" y="124"/>
                </a:lnTo>
                <a:lnTo>
                  <a:pt x="34" y="128"/>
                </a:lnTo>
                <a:lnTo>
                  <a:pt x="42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6" name="Freeform 81"/>
          <p:cNvSpPr>
            <a:spLocks noEditPoints="1"/>
          </p:cNvSpPr>
          <p:nvPr/>
        </p:nvSpPr>
        <p:spPr bwMode="auto">
          <a:xfrm>
            <a:off x="6667500" y="3897313"/>
            <a:ext cx="55563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2147483647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7" y="8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8"/>
                </a:move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30" y="102"/>
                </a:lnTo>
                <a:lnTo>
                  <a:pt x="34" y="105"/>
                </a:lnTo>
                <a:lnTo>
                  <a:pt x="0" y="105"/>
                </a:lnTo>
                <a:lnTo>
                  <a:pt x="4" y="102"/>
                </a:lnTo>
                <a:lnTo>
                  <a:pt x="8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8"/>
                </a:lnTo>
                <a:lnTo>
                  <a:pt x="23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7" name="Freeform 82"/>
          <p:cNvSpPr>
            <a:spLocks/>
          </p:cNvSpPr>
          <p:nvPr/>
        </p:nvSpPr>
        <p:spPr bwMode="auto">
          <a:xfrm>
            <a:off x="6729413" y="3959225"/>
            <a:ext cx="125412" cy="112713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0 h 67"/>
              <a:gd name="T6" fmla="*/ 2147483647 w 75"/>
              <a:gd name="T7" fmla="*/ 0 h 67"/>
              <a:gd name="T8" fmla="*/ 2147483647 w 75"/>
              <a:gd name="T9" fmla="*/ 0 h 67"/>
              <a:gd name="T10" fmla="*/ 2147483647 w 75"/>
              <a:gd name="T11" fmla="*/ 0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2147483647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2147483647 w 75"/>
              <a:gd name="T31" fmla="*/ 2147483647 h 67"/>
              <a:gd name="T32" fmla="*/ 2147483647 w 75"/>
              <a:gd name="T33" fmla="*/ 2147483647 h 67"/>
              <a:gd name="T34" fmla="*/ 2147483647 w 75"/>
              <a:gd name="T35" fmla="*/ 2147483647 h 67"/>
              <a:gd name="T36" fmla="*/ 2147483647 w 75"/>
              <a:gd name="T37" fmla="*/ 2147483647 h 67"/>
              <a:gd name="T38" fmla="*/ 2147483647 w 75"/>
              <a:gd name="T39" fmla="*/ 2147483647 h 67"/>
              <a:gd name="T40" fmla="*/ 2147483647 w 75"/>
              <a:gd name="T41" fmla="*/ 2147483647 h 67"/>
              <a:gd name="T42" fmla="*/ 2147483647 w 75"/>
              <a:gd name="T43" fmla="*/ 2147483647 h 67"/>
              <a:gd name="T44" fmla="*/ 2147483647 w 75"/>
              <a:gd name="T45" fmla="*/ 2147483647 h 67"/>
              <a:gd name="T46" fmla="*/ 2147483647 w 75"/>
              <a:gd name="T47" fmla="*/ 2147483647 h 67"/>
              <a:gd name="T48" fmla="*/ 2147483647 w 75"/>
              <a:gd name="T49" fmla="*/ 2147483647 h 67"/>
              <a:gd name="T50" fmla="*/ 2147483647 w 75"/>
              <a:gd name="T51" fmla="*/ 2147483647 h 67"/>
              <a:gd name="T52" fmla="*/ 2147483647 w 75"/>
              <a:gd name="T53" fmla="*/ 2147483647 h 67"/>
              <a:gd name="T54" fmla="*/ 2147483647 w 75"/>
              <a:gd name="T55" fmla="*/ 2147483647 h 67"/>
              <a:gd name="T56" fmla="*/ 2147483647 w 75"/>
              <a:gd name="T57" fmla="*/ 2147483647 h 67"/>
              <a:gd name="T58" fmla="*/ 2147483647 w 75"/>
              <a:gd name="T59" fmla="*/ 2147483647 h 67"/>
              <a:gd name="T60" fmla="*/ 2147483647 w 75"/>
              <a:gd name="T61" fmla="*/ 2147483647 h 67"/>
              <a:gd name="T62" fmla="*/ 2147483647 w 75"/>
              <a:gd name="T63" fmla="*/ 2147483647 h 67"/>
              <a:gd name="T64" fmla="*/ 2147483647 w 75"/>
              <a:gd name="T65" fmla="*/ 2147483647 h 67"/>
              <a:gd name="T66" fmla="*/ 2147483647 w 75"/>
              <a:gd name="T67" fmla="*/ 2147483647 h 67"/>
              <a:gd name="T68" fmla="*/ 2147483647 w 75"/>
              <a:gd name="T69" fmla="*/ 2147483647 h 67"/>
              <a:gd name="T70" fmla="*/ 2147483647 w 75"/>
              <a:gd name="T71" fmla="*/ 2147483647 h 67"/>
              <a:gd name="T72" fmla="*/ 2147483647 w 75"/>
              <a:gd name="T73" fmla="*/ 2147483647 h 67"/>
              <a:gd name="T74" fmla="*/ 2147483647 w 75"/>
              <a:gd name="T75" fmla="*/ 2147483647 h 67"/>
              <a:gd name="T76" fmla="*/ 2147483647 w 75"/>
              <a:gd name="T77" fmla="*/ 2147483647 h 67"/>
              <a:gd name="T78" fmla="*/ 2147483647 w 75"/>
              <a:gd name="T79" fmla="*/ 2147483647 h 67"/>
              <a:gd name="T80" fmla="*/ 2147483647 w 75"/>
              <a:gd name="T81" fmla="*/ 2147483647 h 67"/>
              <a:gd name="T82" fmla="*/ 2147483647 w 75"/>
              <a:gd name="T83" fmla="*/ 2147483647 h 67"/>
              <a:gd name="T84" fmla="*/ 0 w 75"/>
              <a:gd name="T85" fmla="*/ 2147483647 h 67"/>
              <a:gd name="T86" fmla="*/ 0 w 75"/>
              <a:gd name="T87" fmla="*/ 2147483647 h 67"/>
              <a:gd name="T88" fmla="*/ 2147483647 w 75"/>
              <a:gd name="T89" fmla="*/ 2147483647 h 67"/>
              <a:gd name="T90" fmla="*/ 2147483647 w 75"/>
              <a:gd name="T91" fmla="*/ 2147483647 h 67"/>
              <a:gd name="T92" fmla="*/ 2147483647 w 75"/>
              <a:gd name="T93" fmla="*/ 2147483647 h 67"/>
              <a:gd name="T94" fmla="*/ 2147483647 w 75"/>
              <a:gd name="T95" fmla="*/ 2147483647 h 67"/>
              <a:gd name="T96" fmla="*/ 2147483647 w 75"/>
              <a:gd name="T97" fmla="*/ 2147483647 h 67"/>
              <a:gd name="T98" fmla="*/ 2147483647 w 75"/>
              <a:gd name="T99" fmla="*/ 2147483647 h 67"/>
              <a:gd name="T100" fmla="*/ 2147483647 w 75"/>
              <a:gd name="T101" fmla="*/ 2147483647 h 67"/>
              <a:gd name="T102" fmla="*/ 2147483647 w 75"/>
              <a:gd name="T103" fmla="*/ 2147483647 h 67"/>
              <a:gd name="T104" fmla="*/ 2147483647 w 75"/>
              <a:gd name="T105" fmla="*/ 2147483647 h 67"/>
              <a:gd name="T106" fmla="*/ 2147483647 w 75"/>
              <a:gd name="T107" fmla="*/ 2147483647 h 67"/>
              <a:gd name="T108" fmla="*/ 2147483647 w 75"/>
              <a:gd name="T109" fmla="*/ 2147483647 h 67"/>
              <a:gd name="T110" fmla="*/ 2147483647 w 75"/>
              <a:gd name="T111" fmla="*/ 2147483647 h 67"/>
              <a:gd name="T112" fmla="*/ 2147483647 w 75"/>
              <a:gd name="T113" fmla="*/ 2147483647 h 67"/>
              <a:gd name="T114" fmla="*/ 2147483647 w 75"/>
              <a:gd name="T115" fmla="*/ 2147483647 h 67"/>
              <a:gd name="T116" fmla="*/ 0 w 75"/>
              <a:gd name="T117" fmla="*/ 2147483647 h 67"/>
              <a:gd name="T118" fmla="*/ 2147483647 w 75"/>
              <a:gd name="T119" fmla="*/ 0 h 67"/>
              <a:gd name="T120" fmla="*/ 2147483647 w 75"/>
              <a:gd name="T121" fmla="*/ 0 h 67"/>
              <a:gd name="T122" fmla="*/ 2147483647 w 75"/>
              <a:gd name="T123" fmla="*/ 2147483647 h 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"/>
              <a:gd name="T187" fmla="*/ 0 h 67"/>
              <a:gd name="T188" fmla="*/ 75 w 75"/>
              <a:gd name="T189" fmla="*/ 67 h 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" h="67">
                <a:moveTo>
                  <a:pt x="22" y="15"/>
                </a:move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3"/>
                </a:lnTo>
                <a:lnTo>
                  <a:pt x="64" y="11"/>
                </a:lnTo>
                <a:lnTo>
                  <a:pt x="64" y="15"/>
                </a:lnTo>
                <a:lnTo>
                  <a:pt x="64" y="22"/>
                </a:lnTo>
                <a:lnTo>
                  <a:pt x="64" y="52"/>
                </a:lnTo>
                <a:lnTo>
                  <a:pt x="64" y="56"/>
                </a:lnTo>
                <a:lnTo>
                  <a:pt x="64" y="60"/>
                </a:lnTo>
                <a:lnTo>
                  <a:pt x="67" y="64"/>
                </a:lnTo>
                <a:lnTo>
                  <a:pt x="71" y="64"/>
                </a:lnTo>
                <a:lnTo>
                  <a:pt x="75" y="67"/>
                </a:lnTo>
                <a:lnTo>
                  <a:pt x="41" y="67"/>
                </a:lnTo>
                <a:lnTo>
                  <a:pt x="45" y="67"/>
                </a:lnTo>
                <a:lnTo>
                  <a:pt x="45" y="64"/>
                </a:lnTo>
                <a:lnTo>
                  <a:pt x="49" y="64"/>
                </a:lnTo>
                <a:lnTo>
                  <a:pt x="52" y="60"/>
                </a:lnTo>
                <a:lnTo>
                  <a:pt x="52" y="56"/>
                </a:lnTo>
                <a:lnTo>
                  <a:pt x="52" y="52"/>
                </a:lnTo>
                <a:lnTo>
                  <a:pt x="52" y="26"/>
                </a:lnTo>
                <a:lnTo>
                  <a:pt x="52" y="18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4" y="11"/>
                </a:lnTo>
                <a:lnTo>
                  <a:pt x="22" y="18"/>
                </a:lnTo>
                <a:lnTo>
                  <a:pt x="22" y="52"/>
                </a:lnTo>
                <a:lnTo>
                  <a:pt x="22" y="56"/>
                </a:lnTo>
                <a:lnTo>
                  <a:pt x="22" y="60"/>
                </a:lnTo>
                <a:lnTo>
                  <a:pt x="26" y="64"/>
                </a:lnTo>
                <a:lnTo>
                  <a:pt x="30" y="64"/>
                </a:lnTo>
                <a:lnTo>
                  <a:pt x="34" y="67"/>
                </a:lnTo>
                <a:lnTo>
                  <a:pt x="0" y="67"/>
                </a:lnTo>
                <a:lnTo>
                  <a:pt x="4" y="67"/>
                </a:lnTo>
                <a:lnTo>
                  <a:pt x="7" y="64"/>
                </a:lnTo>
                <a:lnTo>
                  <a:pt x="11" y="60"/>
                </a:lnTo>
                <a:lnTo>
                  <a:pt x="11" y="52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8" name="Freeform 83"/>
          <p:cNvSpPr>
            <a:spLocks/>
          </p:cNvSpPr>
          <p:nvPr/>
        </p:nvSpPr>
        <p:spPr bwMode="auto">
          <a:xfrm>
            <a:off x="6854825" y="3921125"/>
            <a:ext cx="68263" cy="150813"/>
          </a:xfrm>
          <a:custGeom>
            <a:avLst/>
            <a:gdLst>
              <a:gd name="T0" fmla="*/ 2147483647 w 41"/>
              <a:gd name="T1" fmla="*/ 0 h 90"/>
              <a:gd name="T2" fmla="*/ 2147483647 w 41"/>
              <a:gd name="T3" fmla="*/ 2147483647 h 90"/>
              <a:gd name="T4" fmla="*/ 2147483647 w 41"/>
              <a:gd name="T5" fmla="*/ 2147483647 h 90"/>
              <a:gd name="T6" fmla="*/ 2147483647 w 41"/>
              <a:gd name="T7" fmla="*/ 2147483647 h 90"/>
              <a:gd name="T8" fmla="*/ 2147483647 w 41"/>
              <a:gd name="T9" fmla="*/ 2147483647 h 90"/>
              <a:gd name="T10" fmla="*/ 2147483647 w 41"/>
              <a:gd name="T11" fmla="*/ 2147483647 h 90"/>
              <a:gd name="T12" fmla="*/ 2147483647 w 41"/>
              <a:gd name="T13" fmla="*/ 2147483647 h 90"/>
              <a:gd name="T14" fmla="*/ 2147483647 w 41"/>
              <a:gd name="T15" fmla="*/ 2147483647 h 90"/>
              <a:gd name="T16" fmla="*/ 2147483647 w 41"/>
              <a:gd name="T17" fmla="*/ 2147483647 h 90"/>
              <a:gd name="T18" fmla="*/ 2147483647 w 41"/>
              <a:gd name="T19" fmla="*/ 2147483647 h 90"/>
              <a:gd name="T20" fmla="*/ 2147483647 w 41"/>
              <a:gd name="T21" fmla="*/ 2147483647 h 90"/>
              <a:gd name="T22" fmla="*/ 2147483647 w 41"/>
              <a:gd name="T23" fmla="*/ 2147483647 h 90"/>
              <a:gd name="T24" fmla="*/ 2147483647 w 41"/>
              <a:gd name="T25" fmla="*/ 2147483647 h 90"/>
              <a:gd name="T26" fmla="*/ 2147483647 w 41"/>
              <a:gd name="T27" fmla="*/ 2147483647 h 90"/>
              <a:gd name="T28" fmla="*/ 2147483647 w 41"/>
              <a:gd name="T29" fmla="*/ 2147483647 h 90"/>
              <a:gd name="T30" fmla="*/ 2147483647 w 41"/>
              <a:gd name="T31" fmla="*/ 2147483647 h 90"/>
              <a:gd name="T32" fmla="*/ 2147483647 w 41"/>
              <a:gd name="T33" fmla="*/ 2147483647 h 90"/>
              <a:gd name="T34" fmla="*/ 2147483647 w 41"/>
              <a:gd name="T35" fmla="*/ 2147483647 h 90"/>
              <a:gd name="T36" fmla="*/ 2147483647 w 41"/>
              <a:gd name="T37" fmla="*/ 2147483647 h 90"/>
              <a:gd name="T38" fmla="*/ 2147483647 w 41"/>
              <a:gd name="T39" fmla="*/ 2147483647 h 90"/>
              <a:gd name="T40" fmla="*/ 2147483647 w 41"/>
              <a:gd name="T41" fmla="*/ 2147483647 h 90"/>
              <a:gd name="T42" fmla="*/ 2147483647 w 41"/>
              <a:gd name="T43" fmla="*/ 2147483647 h 90"/>
              <a:gd name="T44" fmla="*/ 2147483647 w 41"/>
              <a:gd name="T45" fmla="*/ 2147483647 h 90"/>
              <a:gd name="T46" fmla="*/ 2147483647 w 41"/>
              <a:gd name="T47" fmla="*/ 2147483647 h 90"/>
              <a:gd name="T48" fmla="*/ 2147483647 w 41"/>
              <a:gd name="T49" fmla="*/ 2147483647 h 90"/>
              <a:gd name="T50" fmla="*/ 2147483647 w 41"/>
              <a:gd name="T51" fmla="*/ 2147483647 h 90"/>
              <a:gd name="T52" fmla="*/ 0 w 41"/>
              <a:gd name="T53" fmla="*/ 2147483647 h 90"/>
              <a:gd name="T54" fmla="*/ 0 w 41"/>
              <a:gd name="T55" fmla="*/ 2147483647 h 90"/>
              <a:gd name="T56" fmla="*/ 2147483647 w 41"/>
              <a:gd name="T57" fmla="*/ 2147483647 h 90"/>
              <a:gd name="T58" fmla="*/ 2147483647 w 41"/>
              <a:gd name="T59" fmla="*/ 2147483647 h 90"/>
              <a:gd name="T60" fmla="*/ 2147483647 w 41"/>
              <a:gd name="T61" fmla="*/ 2147483647 h 90"/>
              <a:gd name="T62" fmla="*/ 2147483647 w 41"/>
              <a:gd name="T63" fmla="*/ 2147483647 h 90"/>
              <a:gd name="T64" fmla="*/ 2147483647 w 41"/>
              <a:gd name="T65" fmla="*/ 2147483647 h 90"/>
              <a:gd name="T66" fmla="*/ 2147483647 w 41"/>
              <a:gd name="T67" fmla="*/ 0 h 90"/>
              <a:gd name="T68" fmla="*/ 2147483647 w 41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"/>
              <a:gd name="T106" fmla="*/ 0 h 90"/>
              <a:gd name="T107" fmla="*/ 41 w 41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" h="90">
                <a:moveTo>
                  <a:pt x="22" y="0"/>
                </a:moveTo>
                <a:lnTo>
                  <a:pt x="22" y="23"/>
                </a:lnTo>
                <a:lnTo>
                  <a:pt x="37" y="23"/>
                </a:lnTo>
                <a:lnTo>
                  <a:pt x="37" y="26"/>
                </a:lnTo>
                <a:lnTo>
                  <a:pt x="22" y="26"/>
                </a:lnTo>
                <a:lnTo>
                  <a:pt x="22" y="72"/>
                </a:lnTo>
                <a:lnTo>
                  <a:pt x="22" y="75"/>
                </a:lnTo>
                <a:lnTo>
                  <a:pt x="26" y="79"/>
                </a:lnTo>
                <a:lnTo>
                  <a:pt x="26" y="83"/>
                </a:lnTo>
                <a:lnTo>
                  <a:pt x="30" y="83"/>
                </a:lnTo>
                <a:lnTo>
                  <a:pt x="34" y="83"/>
                </a:lnTo>
                <a:lnTo>
                  <a:pt x="37" y="79"/>
                </a:lnTo>
                <a:lnTo>
                  <a:pt x="41" y="79"/>
                </a:lnTo>
                <a:lnTo>
                  <a:pt x="37" y="83"/>
                </a:lnTo>
                <a:lnTo>
                  <a:pt x="34" y="87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9" y="90"/>
                </a:lnTo>
                <a:lnTo>
                  <a:pt x="15" y="87"/>
                </a:lnTo>
                <a:lnTo>
                  <a:pt x="11" y="83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4" y="23"/>
                </a:lnTo>
                <a:lnTo>
                  <a:pt x="7" y="19"/>
                </a:lnTo>
                <a:lnTo>
                  <a:pt x="11" y="15"/>
                </a:lnTo>
                <a:lnTo>
                  <a:pt x="15" y="11"/>
                </a:lnTo>
                <a:lnTo>
                  <a:pt x="19" y="8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9" name="Freeform 84"/>
          <p:cNvSpPr>
            <a:spLocks noEditPoints="1"/>
          </p:cNvSpPr>
          <p:nvPr/>
        </p:nvSpPr>
        <p:spPr bwMode="auto">
          <a:xfrm>
            <a:off x="6929438" y="3959225"/>
            <a:ext cx="111125" cy="112713"/>
          </a:xfrm>
          <a:custGeom>
            <a:avLst/>
            <a:gdLst>
              <a:gd name="T0" fmla="*/ 2147483647 w 67"/>
              <a:gd name="T1" fmla="*/ 0 h 67"/>
              <a:gd name="T2" fmla="*/ 2147483647 w 67"/>
              <a:gd name="T3" fmla="*/ 0 h 67"/>
              <a:gd name="T4" fmla="*/ 2147483647 w 67"/>
              <a:gd name="T5" fmla="*/ 2147483647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2147483647 h 67"/>
              <a:gd name="T20" fmla="*/ 2147483647 w 67"/>
              <a:gd name="T21" fmla="*/ 2147483647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2147483647 w 67"/>
              <a:gd name="T27" fmla="*/ 2147483647 h 67"/>
              <a:gd name="T28" fmla="*/ 2147483647 w 67"/>
              <a:gd name="T29" fmla="*/ 2147483647 h 67"/>
              <a:gd name="T30" fmla="*/ 2147483647 w 67"/>
              <a:gd name="T31" fmla="*/ 2147483647 h 67"/>
              <a:gd name="T32" fmla="*/ 0 w 67"/>
              <a:gd name="T33" fmla="*/ 2147483647 h 67"/>
              <a:gd name="T34" fmla="*/ 2147483647 w 67"/>
              <a:gd name="T35" fmla="*/ 2147483647 h 67"/>
              <a:gd name="T36" fmla="*/ 2147483647 w 67"/>
              <a:gd name="T37" fmla="*/ 2147483647 h 67"/>
              <a:gd name="T38" fmla="*/ 2147483647 w 67"/>
              <a:gd name="T39" fmla="*/ 2147483647 h 67"/>
              <a:gd name="T40" fmla="*/ 2147483647 w 67"/>
              <a:gd name="T41" fmla="*/ 2147483647 h 67"/>
              <a:gd name="T42" fmla="*/ 2147483647 w 67"/>
              <a:gd name="T43" fmla="*/ 0 h 67"/>
              <a:gd name="T44" fmla="*/ 2147483647 w 67"/>
              <a:gd name="T45" fmla="*/ 0 h 67"/>
              <a:gd name="T46" fmla="*/ 2147483647 w 67"/>
              <a:gd name="T47" fmla="*/ 2147483647 h 67"/>
              <a:gd name="T48" fmla="*/ 2147483647 w 67"/>
              <a:gd name="T49" fmla="*/ 2147483647 h 67"/>
              <a:gd name="T50" fmla="*/ 2147483647 w 67"/>
              <a:gd name="T51" fmla="*/ 2147483647 h 67"/>
              <a:gd name="T52" fmla="*/ 2147483647 w 67"/>
              <a:gd name="T53" fmla="*/ 2147483647 h 67"/>
              <a:gd name="T54" fmla="*/ 2147483647 w 67"/>
              <a:gd name="T55" fmla="*/ 2147483647 h 67"/>
              <a:gd name="T56" fmla="*/ 2147483647 w 67"/>
              <a:gd name="T57" fmla="*/ 2147483647 h 67"/>
              <a:gd name="T58" fmla="*/ 2147483647 w 67"/>
              <a:gd name="T59" fmla="*/ 2147483647 h 67"/>
              <a:gd name="T60" fmla="*/ 2147483647 w 67"/>
              <a:gd name="T61" fmla="*/ 2147483647 h 67"/>
              <a:gd name="T62" fmla="*/ 2147483647 w 67"/>
              <a:gd name="T63" fmla="*/ 2147483647 h 67"/>
              <a:gd name="T64" fmla="*/ 2147483647 w 67"/>
              <a:gd name="T65" fmla="*/ 2147483647 h 67"/>
              <a:gd name="T66" fmla="*/ 2147483647 w 67"/>
              <a:gd name="T67" fmla="*/ 2147483647 h 67"/>
              <a:gd name="T68" fmla="*/ 2147483647 w 67"/>
              <a:gd name="T69" fmla="*/ 2147483647 h 67"/>
              <a:gd name="T70" fmla="*/ 2147483647 w 67"/>
              <a:gd name="T71" fmla="*/ 2147483647 h 67"/>
              <a:gd name="T72" fmla="*/ 2147483647 w 67"/>
              <a:gd name="T73" fmla="*/ 2147483647 h 67"/>
              <a:gd name="T74" fmla="*/ 2147483647 w 67"/>
              <a:gd name="T75" fmla="*/ 2147483647 h 67"/>
              <a:gd name="T76" fmla="*/ 2147483647 w 67"/>
              <a:gd name="T77" fmla="*/ 2147483647 h 67"/>
              <a:gd name="T78" fmla="*/ 2147483647 w 67"/>
              <a:gd name="T79" fmla="*/ 2147483647 h 67"/>
              <a:gd name="T80" fmla="*/ 2147483647 w 67"/>
              <a:gd name="T81" fmla="*/ 2147483647 h 67"/>
              <a:gd name="T82" fmla="*/ 2147483647 w 67"/>
              <a:gd name="T83" fmla="*/ 2147483647 h 67"/>
              <a:gd name="T84" fmla="*/ 2147483647 w 67"/>
              <a:gd name="T85" fmla="*/ 2147483647 h 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"/>
              <a:gd name="T130" fmla="*/ 0 h 67"/>
              <a:gd name="T131" fmla="*/ 67 w 67"/>
              <a:gd name="T132" fmla="*/ 67 h 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" h="67">
                <a:moveTo>
                  <a:pt x="34" y="0"/>
                </a:moveTo>
                <a:lnTo>
                  <a:pt x="45" y="0"/>
                </a:lnTo>
                <a:lnTo>
                  <a:pt x="52" y="3"/>
                </a:lnTo>
                <a:lnTo>
                  <a:pt x="60" y="11"/>
                </a:lnTo>
                <a:lnTo>
                  <a:pt x="64" y="18"/>
                </a:lnTo>
                <a:lnTo>
                  <a:pt x="67" y="34"/>
                </a:lnTo>
                <a:lnTo>
                  <a:pt x="64" y="41"/>
                </a:lnTo>
                <a:lnTo>
                  <a:pt x="60" y="49"/>
                </a:lnTo>
                <a:lnTo>
                  <a:pt x="56" y="60"/>
                </a:lnTo>
                <a:lnTo>
                  <a:pt x="49" y="64"/>
                </a:lnTo>
                <a:lnTo>
                  <a:pt x="41" y="67"/>
                </a:lnTo>
                <a:lnTo>
                  <a:pt x="34" y="67"/>
                </a:lnTo>
                <a:lnTo>
                  <a:pt x="22" y="67"/>
                </a:lnTo>
                <a:lnTo>
                  <a:pt x="15" y="64"/>
                </a:lnTo>
                <a:lnTo>
                  <a:pt x="7" y="56"/>
                </a:lnTo>
                <a:lnTo>
                  <a:pt x="4" y="45"/>
                </a:lnTo>
                <a:lnTo>
                  <a:pt x="0" y="34"/>
                </a:lnTo>
                <a:lnTo>
                  <a:pt x="4" y="26"/>
                </a:lnTo>
                <a:lnTo>
                  <a:pt x="7" y="15"/>
                </a:lnTo>
                <a:lnTo>
                  <a:pt x="11" y="7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3"/>
                </a:lnTo>
                <a:lnTo>
                  <a:pt x="22" y="3"/>
                </a:lnTo>
                <a:lnTo>
                  <a:pt x="19" y="7"/>
                </a:lnTo>
                <a:lnTo>
                  <a:pt x="15" y="15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52"/>
                </a:lnTo>
                <a:lnTo>
                  <a:pt x="26" y="60"/>
                </a:lnTo>
                <a:lnTo>
                  <a:pt x="37" y="64"/>
                </a:lnTo>
                <a:lnTo>
                  <a:pt x="45" y="64"/>
                </a:lnTo>
                <a:lnTo>
                  <a:pt x="49" y="60"/>
                </a:lnTo>
                <a:lnTo>
                  <a:pt x="52" y="49"/>
                </a:lnTo>
                <a:lnTo>
                  <a:pt x="52" y="37"/>
                </a:lnTo>
                <a:lnTo>
                  <a:pt x="52" y="26"/>
                </a:lnTo>
                <a:lnTo>
                  <a:pt x="49" y="18"/>
                </a:lnTo>
                <a:lnTo>
                  <a:pt x="45" y="11"/>
                </a:lnTo>
                <a:lnTo>
                  <a:pt x="37" y="3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0" name="Freeform 85"/>
          <p:cNvSpPr>
            <a:spLocks/>
          </p:cNvSpPr>
          <p:nvPr/>
        </p:nvSpPr>
        <p:spPr bwMode="auto">
          <a:xfrm>
            <a:off x="7053263" y="3897313"/>
            <a:ext cx="68262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8"/>
                </a:lnTo>
                <a:lnTo>
                  <a:pt x="30" y="109"/>
                </a:lnTo>
                <a:lnTo>
                  <a:pt x="22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7" y="128"/>
                </a:lnTo>
                <a:lnTo>
                  <a:pt x="15" y="120"/>
                </a:lnTo>
                <a:lnTo>
                  <a:pt x="19" y="109"/>
                </a:lnTo>
                <a:lnTo>
                  <a:pt x="22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7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1" name="Freeform 86"/>
          <p:cNvSpPr>
            <a:spLocks/>
          </p:cNvSpPr>
          <p:nvPr/>
        </p:nvSpPr>
        <p:spPr bwMode="auto">
          <a:xfrm>
            <a:off x="3778250" y="4500563"/>
            <a:ext cx="179388" cy="168275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2147483647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6" y="4"/>
                </a:lnTo>
                <a:lnTo>
                  <a:pt x="86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101" y="4"/>
                </a:lnTo>
                <a:lnTo>
                  <a:pt x="97" y="4"/>
                </a:lnTo>
                <a:lnTo>
                  <a:pt x="97" y="8"/>
                </a:lnTo>
                <a:lnTo>
                  <a:pt x="97" y="15"/>
                </a:lnTo>
                <a:lnTo>
                  <a:pt x="97" y="101"/>
                </a:lnTo>
                <a:lnTo>
                  <a:pt x="93" y="101"/>
                </a:lnTo>
                <a:lnTo>
                  <a:pt x="26" y="23"/>
                </a:ln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3" y="98"/>
                </a:lnTo>
                <a:lnTo>
                  <a:pt x="37" y="98"/>
                </a:lnTo>
                <a:lnTo>
                  <a:pt x="41" y="98"/>
                </a:lnTo>
                <a:lnTo>
                  <a:pt x="7" y="98"/>
                </a:lnTo>
                <a:lnTo>
                  <a:pt x="11" y="98"/>
                </a:lnTo>
                <a:lnTo>
                  <a:pt x="15" y="98"/>
                </a:lnTo>
                <a:lnTo>
                  <a:pt x="18" y="94"/>
                </a:lnTo>
                <a:lnTo>
                  <a:pt x="22" y="90"/>
                </a:lnTo>
                <a:lnTo>
                  <a:pt x="22" y="83"/>
                </a:lnTo>
                <a:lnTo>
                  <a:pt x="22" y="15"/>
                </a:lnTo>
                <a:lnTo>
                  <a:pt x="18" y="8"/>
                </a:lnTo>
                <a:lnTo>
                  <a:pt x="15" y="8"/>
                </a:lnTo>
                <a:lnTo>
                  <a:pt x="11" y="4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2" name="Freeform 87"/>
          <p:cNvSpPr>
            <a:spLocks/>
          </p:cNvSpPr>
          <p:nvPr/>
        </p:nvSpPr>
        <p:spPr bwMode="auto">
          <a:xfrm>
            <a:off x="3957638" y="45005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2" y="4"/>
                </a:lnTo>
                <a:lnTo>
                  <a:pt x="98" y="4"/>
                </a:lnTo>
                <a:lnTo>
                  <a:pt x="98" y="8"/>
                </a:lnTo>
                <a:lnTo>
                  <a:pt x="94" y="15"/>
                </a:lnTo>
                <a:lnTo>
                  <a:pt x="94" y="101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30" y="94"/>
                </a:lnTo>
                <a:lnTo>
                  <a:pt x="34" y="98"/>
                </a:lnTo>
                <a:lnTo>
                  <a:pt x="38" y="98"/>
                </a:lnTo>
                <a:lnTo>
                  <a:pt x="42" y="98"/>
                </a:lnTo>
                <a:lnTo>
                  <a:pt x="8" y="98"/>
                </a:lnTo>
                <a:lnTo>
                  <a:pt x="12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3" name="Freeform 88"/>
          <p:cNvSpPr>
            <a:spLocks/>
          </p:cNvSpPr>
          <p:nvPr/>
        </p:nvSpPr>
        <p:spPr bwMode="auto">
          <a:xfrm>
            <a:off x="4156075" y="4494213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0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2147483647 h 105"/>
              <a:gd name="T54" fmla="*/ 2147483647 w 68"/>
              <a:gd name="T55" fmla="*/ 2147483647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0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105"/>
              <a:gd name="T116" fmla="*/ 68 w 68"/>
              <a:gd name="T117" fmla="*/ 105 h 1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105">
                <a:moveTo>
                  <a:pt x="60" y="0"/>
                </a:moveTo>
                <a:lnTo>
                  <a:pt x="60" y="38"/>
                </a:lnTo>
                <a:lnTo>
                  <a:pt x="57" y="38"/>
                </a:lnTo>
                <a:lnTo>
                  <a:pt x="57" y="27"/>
                </a:lnTo>
                <a:lnTo>
                  <a:pt x="53" y="19"/>
                </a:lnTo>
                <a:lnTo>
                  <a:pt x="49" y="15"/>
                </a:lnTo>
                <a:lnTo>
                  <a:pt x="45" y="12"/>
                </a:lnTo>
                <a:lnTo>
                  <a:pt x="38" y="8"/>
                </a:lnTo>
                <a:lnTo>
                  <a:pt x="30" y="8"/>
                </a:lnTo>
                <a:lnTo>
                  <a:pt x="23" y="8"/>
                </a:lnTo>
                <a:lnTo>
                  <a:pt x="19" y="12"/>
                </a:lnTo>
                <a:lnTo>
                  <a:pt x="15" y="15"/>
                </a:lnTo>
                <a:lnTo>
                  <a:pt x="12" y="23"/>
                </a:lnTo>
                <a:lnTo>
                  <a:pt x="15" y="27"/>
                </a:lnTo>
                <a:lnTo>
                  <a:pt x="15" y="30"/>
                </a:lnTo>
                <a:lnTo>
                  <a:pt x="19" y="34"/>
                </a:lnTo>
                <a:lnTo>
                  <a:pt x="27" y="38"/>
                </a:lnTo>
                <a:lnTo>
                  <a:pt x="38" y="45"/>
                </a:lnTo>
                <a:lnTo>
                  <a:pt x="49" y="53"/>
                </a:lnTo>
                <a:lnTo>
                  <a:pt x="57" y="57"/>
                </a:lnTo>
                <a:lnTo>
                  <a:pt x="60" y="60"/>
                </a:lnTo>
                <a:lnTo>
                  <a:pt x="64" y="68"/>
                </a:lnTo>
                <a:lnTo>
                  <a:pt x="64" y="72"/>
                </a:lnTo>
                <a:lnTo>
                  <a:pt x="68" y="79"/>
                </a:lnTo>
                <a:lnTo>
                  <a:pt x="64" y="87"/>
                </a:lnTo>
                <a:lnTo>
                  <a:pt x="57" y="98"/>
                </a:lnTo>
                <a:lnTo>
                  <a:pt x="49" y="102"/>
                </a:lnTo>
                <a:lnTo>
                  <a:pt x="34" y="105"/>
                </a:lnTo>
                <a:lnTo>
                  <a:pt x="30" y="105"/>
                </a:lnTo>
                <a:lnTo>
                  <a:pt x="27" y="105"/>
                </a:lnTo>
                <a:lnTo>
                  <a:pt x="23" y="102"/>
                </a:lnTo>
                <a:lnTo>
                  <a:pt x="19" y="102"/>
                </a:lnTo>
                <a:lnTo>
                  <a:pt x="12" y="98"/>
                </a:lnTo>
                <a:lnTo>
                  <a:pt x="8" y="98"/>
                </a:lnTo>
                <a:lnTo>
                  <a:pt x="4" y="102"/>
                </a:lnTo>
                <a:lnTo>
                  <a:pt x="4" y="105"/>
                </a:lnTo>
                <a:lnTo>
                  <a:pt x="0" y="105"/>
                </a:lnTo>
                <a:lnTo>
                  <a:pt x="0" y="72"/>
                </a:lnTo>
                <a:lnTo>
                  <a:pt x="4" y="72"/>
                </a:lnTo>
                <a:lnTo>
                  <a:pt x="8" y="79"/>
                </a:lnTo>
                <a:lnTo>
                  <a:pt x="8" y="87"/>
                </a:lnTo>
                <a:lnTo>
                  <a:pt x="12" y="94"/>
                </a:lnTo>
                <a:lnTo>
                  <a:pt x="19" y="98"/>
                </a:lnTo>
                <a:lnTo>
                  <a:pt x="27" y="98"/>
                </a:lnTo>
                <a:lnTo>
                  <a:pt x="34" y="102"/>
                </a:lnTo>
                <a:lnTo>
                  <a:pt x="42" y="98"/>
                </a:lnTo>
                <a:lnTo>
                  <a:pt x="49" y="94"/>
                </a:lnTo>
                <a:lnTo>
                  <a:pt x="53" y="90"/>
                </a:lnTo>
                <a:lnTo>
                  <a:pt x="53" y="83"/>
                </a:lnTo>
                <a:lnTo>
                  <a:pt x="53" y="79"/>
                </a:lnTo>
                <a:lnTo>
                  <a:pt x="53" y="75"/>
                </a:lnTo>
                <a:lnTo>
                  <a:pt x="49" y="72"/>
                </a:lnTo>
                <a:lnTo>
                  <a:pt x="45" y="68"/>
                </a:lnTo>
                <a:lnTo>
                  <a:pt x="42" y="68"/>
                </a:lnTo>
                <a:lnTo>
                  <a:pt x="30" y="60"/>
                </a:lnTo>
                <a:lnTo>
                  <a:pt x="19" y="53"/>
                </a:lnTo>
                <a:lnTo>
                  <a:pt x="12" y="49"/>
                </a:lnTo>
                <a:lnTo>
                  <a:pt x="8" y="45"/>
                </a:lnTo>
                <a:lnTo>
                  <a:pt x="4" y="38"/>
                </a:lnTo>
                <a:lnTo>
                  <a:pt x="0" y="34"/>
                </a:lnTo>
                <a:lnTo>
                  <a:pt x="0" y="27"/>
                </a:lnTo>
                <a:lnTo>
                  <a:pt x="4" y="19"/>
                </a:lnTo>
                <a:lnTo>
                  <a:pt x="8" y="8"/>
                </a:lnTo>
                <a:lnTo>
                  <a:pt x="19" y="4"/>
                </a:lnTo>
                <a:lnTo>
                  <a:pt x="30" y="0"/>
                </a:lnTo>
                <a:lnTo>
                  <a:pt x="38" y="4"/>
                </a:lnTo>
                <a:lnTo>
                  <a:pt x="49" y="8"/>
                </a:lnTo>
                <a:lnTo>
                  <a:pt x="53" y="8"/>
                </a:lnTo>
                <a:lnTo>
                  <a:pt x="57" y="8"/>
                </a:lnTo>
                <a:lnTo>
                  <a:pt x="57" y="4"/>
                </a:lnTo>
                <a:lnTo>
                  <a:pt x="5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4" name="Freeform 89"/>
          <p:cNvSpPr>
            <a:spLocks/>
          </p:cNvSpPr>
          <p:nvPr/>
        </p:nvSpPr>
        <p:spPr bwMode="auto">
          <a:xfrm>
            <a:off x="4287838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0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3" y="120"/>
                </a:lnTo>
                <a:lnTo>
                  <a:pt x="15" y="109"/>
                </a:lnTo>
                <a:lnTo>
                  <a:pt x="8" y="98"/>
                </a:lnTo>
                <a:lnTo>
                  <a:pt x="4" y="83"/>
                </a:lnTo>
                <a:lnTo>
                  <a:pt x="0" y="68"/>
                </a:lnTo>
                <a:lnTo>
                  <a:pt x="4" y="53"/>
                </a:lnTo>
                <a:lnTo>
                  <a:pt x="8" y="38"/>
                </a:lnTo>
                <a:lnTo>
                  <a:pt x="11" y="27"/>
                </a:lnTo>
                <a:lnTo>
                  <a:pt x="23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4" y="8"/>
                </a:lnTo>
                <a:lnTo>
                  <a:pt x="26" y="15"/>
                </a:lnTo>
                <a:lnTo>
                  <a:pt x="23" y="27"/>
                </a:lnTo>
                <a:lnTo>
                  <a:pt x="19" y="38"/>
                </a:lnTo>
                <a:lnTo>
                  <a:pt x="15" y="53"/>
                </a:lnTo>
                <a:lnTo>
                  <a:pt x="15" y="64"/>
                </a:lnTo>
                <a:lnTo>
                  <a:pt x="15" y="79"/>
                </a:lnTo>
                <a:lnTo>
                  <a:pt x="19" y="94"/>
                </a:lnTo>
                <a:lnTo>
                  <a:pt x="19" y="102"/>
                </a:lnTo>
                <a:lnTo>
                  <a:pt x="23" y="109"/>
                </a:lnTo>
                <a:lnTo>
                  <a:pt x="26" y="117"/>
                </a:lnTo>
                <a:lnTo>
                  <a:pt x="30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5" name="Freeform 90"/>
          <p:cNvSpPr>
            <a:spLocks/>
          </p:cNvSpPr>
          <p:nvPr/>
        </p:nvSpPr>
        <p:spPr bwMode="auto">
          <a:xfrm>
            <a:off x="4375150" y="4551363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2147483647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7" y="15"/>
                </a:lnTo>
                <a:lnTo>
                  <a:pt x="33" y="8"/>
                </a:lnTo>
                <a:lnTo>
                  <a:pt x="26" y="8"/>
                </a:lnTo>
                <a:lnTo>
                  <a:pt x="22" y="4"/>
                </a:lnTo>
                <a:lnTo>
                  <a:pt x="15" y="8"/>
                </a:lnTo>
                <a:lnTo>
                  <a:pt x="11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8" y="26"/>
                </a:lnTo>
                <a:lnTo>
                  <a:pt x="30" y="30"/>
                </a:lnTo>
                <a:lnTo>
                  <a:pt x="37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37" y="64"/>
                </a:lnTo>
                <a:lnTo>
                  <a:pt x="30" y="71"/>
                </a:lnTo>
                <a:lnTo>
                  <a:pt x="22" y="71"/>
                </a:lnTo>
                <a:lnTo>
                  <a:pt x="15" y="71"/>
                </a:lnTo>
                <a:lnTo>
                  <a:pt x="7" y="68"/>
                </a:lnTo>
                <a:lnTo>
                  <a:pt x="3" y="68"/>
                </a:lnTo>
                <a:lnTo>
                  <a:pt x="0" y="71"/>
                </a:lnTo>
                <a:lnTo>
                  <a:pt x="0" y="49"/>
                </a:lnTo>
                <a:lnTo>
                  <a:pt x="3" y="56"/>
                </a:lnTo>
                <a:lnTo>
                  <a:pt x="11" y="60"/>
                </a:lnTo>
                <a:lnTo>
                  <a:pt x="15" y="64"/>
                </a:lnTo>
                <a:lnTo>
                  <a:pt x="22" y="68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3" y="56"/>
                </a:lnTo>
                <a:lnTo>
                  <a:pt x="33" y="53"/>
                </a:lnTo>
                <a:lnTo>
                  <a:pt x="30" y="49"/>
                </a:lnTo>
                <a:lnTo>
                  <a:pt x="26" y="45"/>
                </a:lnTo>
                <a:lnTo>
                  <a:pt x="18" y="38"/>
                </a:lnTo>
                <a:lnTo>
                  <a:pt x="7" y="34"/>
                </a:lnTo>
                <a:lnTo>
                  <a:pt x="3" y="30"/>
                </a:lnTo>
                <a:lnTo>
                  <a:pt x="0" y="26"/>
                </a:lnTo>
                <a:lnTo>
                  <a:pt x="0" y="19"/>
                </a:lnTo>
                <a:lnTo>
                  <a:pt x="0" y="11"/>
                </a:lnTo>
                <a:lnTo>
                  <a:pt x="7" y="8"/>
                </a:lnTo>
                <a:lnTo>
                  <a:pt x="11" y="4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3" y="4"/>
                </a:lnTo>
                <a:lnTo>
                  <a:pt x="37" y="4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6" name="Freeform 91"/>
          <p:cNvSpPr>
            <a:spLocks noEditPoints="1"/>
          </p:cNvSpPr>
          <p:nvPr/>
        </p:nvSpPr>
        <p:spPr bwMode="auto">
          <a:xfrm>
            <a:off x="4468813" y="4551363"/>
            <a:ext cx="100012" cy="117475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0 w 60"/>
              <a:gd name="T7" fmla="*/ 2147483647 h 71"/>
              <a:gd name="T8" fmla="*/ 0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2147483647 w 60"/>
              <a:gd name="T15" fmla="*/ 2147483647 h 71"/>
              <a:gd name="T16" fmla="*/ 2147483647 w 60"/>
              <a:gd name="T17" fmla="*/ 2147483647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2147483647 w 60"/>
              <a:gd name="T35" fmla="*/ 2147483647 h 71"/>
              <a:gd name="T36" fmla="*/ 2147483647 w 60"/>
              <a:gd name="T37" fmla="*/ 0 h 71"/>
              <a:gd name="T38" fmla="*/ 2147483647 w 60"/>
              <a:gd name="T39" fmla="*/ 2147483647 h 71"/>
              <a:gd name="T40" fmla="*/ 2147483647 w 60"/>
              <a:gd name="T41" fmla="*/ 2147483647 h 71"/>
              <a:gd name="T42" fmla="*/ 2147483647 w 60"/>
              <a:gd name="T43" fmla="*/ 2147483647 h 71"/>
              <a:gd name="T44" fmla="*/ 2147483647 w 60"/>
              <a:gd name="T45" fmla="*/ 2147483647 h 71"/>
              <a:gd name="T46" fmla="*/ 2147483647 w 60"/>
              <a:gd name="T47" fmla="*/ 2147483647 h 71"/>
              <a:gd name="T48" fmla="*/ 2147483647 w 60"/>
              <a:gd name="T49" fmla="*/ 2147483647 h 71"/>
              <a:gd name="T50" fmla="*/ 2147483647 w 60"/>
              <a:gd name="T51" fmla="*/ 2147483647 h 71"/>
              <a:gd name="T52" fmla="*/ 2147483647 w 60"/>
              <a:gd name="T53" fmla="*/ 2147483647 h 71"/>
              <a:gd name="T54" fmla="*/ 2147483647 w 60"/>
              <a:gd name="T55" fmla="*/ 2147483647 h 71"/>
              <a:gd name="T56" fmla="*/ 2147483647 w 60"/>
              <a:gd name="T57" fmla="*/ 2147483647 h 71"/>
              <a:gd name="T58" fmla="*/ 2147483647 w 60"/>
              <a:gd name="T59" fmla="*/ 2147483647 h 71"/>
              <a:gd name="T60" fmla="*/ 2147483647 w 60"/>
              <a:gd name="T61" fmla="*/ 2147483647 h 71"/>
              <a:gd name="T62" fmla="*/ 2147483647 w 60"/>
              <a:gd name="T63" fmla="*/ 2147483647 h 71"/>
              <a:gd name="T64" fmla="*/ 2147483647 w 60"/>
              <a:gd name="T65" fmla="*/ 2147483647 h 71"/>
              <a:gd name="T66" fmla="*/ 2147483647 w 60"/>
              <a:gd name="T67" fmla="*/ 2147483647 h 71"/>
              <a:gd name="T68" fmla="*/ 2147483647 w 60"/>
              <a:gd name="T69" fmla="*/ 2147483647 h 71"/>
              <a:gd name="T70" fmla="*/ 2147483647 w 60"/>
              <a:gd name="T71" fmla="*/ 2147483647 h 71"/>
              <a:gd name="T72" fmla="*/ 2147483647 w 60"/>
              <a:gd name="T73" fmla="*/ 2147483647 h 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71"/>
              <a:gd name="T113" fmla="*/ 60 w 60"/>
              <a:gd name="T114" fmla="*/ 71 h 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71">
                <a:moveTo>
                  <a:pt x="37" y="60"/>
                </a:moveTo>
                <a:lnTo>
                  <a:pt x="26" y="68"/>
                </a:lnTo>
                <a:lnTo>
                  <a:pt x="22" y="68"/>
                </a:lnTo>
                <a:lnTo>
                  <a:pt x="19" y="71"/>
                </a:lnTo>
                <a:lnTo>
                  <a:pt x="15" y="71"/>
                </a:lnTo>
                <a:lnTo>
                  <a:pt x="7" y="71"/>
                </a:lnTo>
                <a:lnTo>
                  <a:pt x="4" y="68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0" y="45"/>
                </a:lnTo>
                <a:lnTo>
                  <a:pt x="4" y="41"/>
                </a:lnTo>
                <a:lnTo>
                  <a:pt x="11" y="38"/>
                </a:lnTo>
                <a:lnTo>
                  <a:pt x="22" y="30"/>
                </a:lnTo>
                <a:lnTo>
                  <a:pt x="37" y="26"/>
                </a:lnTo>
                <a:lnTo>
                  <a:pt x="37" y="23"/>
                </a:lnTo>
                <a:lnTo>
                  <a:pt x="34" y="15"/>
                </a:lnTo>
                <a:lnTo>
                  <a:pt x="34" y="8"/>
                </a:lnTo>
                <a:lnTo>
                  <a:pt x="30" y="8"/>
                </a:lnTo>
                <a:lnTo>
                  <a:pt x="22" y="4"/>
                </a:lnTo>
                <a:lnTo>
                  <a:pt x="19" y="8"/>
                </a:lnTo>
                <a:lnTo>
                  <a:pt x="15" y="11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11" y="26"/>
                </a:lnTo>
                <a:lnTo>
                  <a:pt x="7" y="26"/>
                </a:lnTo>
                <a:lnTo>
                  <a:pt x="4" y="26"/>
                </a:lnTo>
                <a:lnTo>
                  <a:pt x="4" y="23"/>
                </a:lnTo>
                <a:lnTo>
                  <a:pt x="0" y="19"/>
                </a:lnTo>
                <a:lnTo>
                  <a:pt x="4" y="11"/>
                </a:lnTo>
                <a:lnTo>
                  <a:pt x="7" y="8"/>
                </a:lnTo>
                <a:lnTo>
                  <a:pt x="15" y="4"/>
                </a:lnTo>
                <a:lnTo>
                  <a:pt x="26" y="0"/>
                </a:lnTo>
                <a:lnTo>
                  <a:pt x="34" y="0"/>
                </a:lnTo>
                <a:lnTo>
                  <a:pt x="41" y="4"/>
                </a:lnTo>
                <a:lnTo>
                  <a:pt x="45" y="8"/>
                </a:lnTo>
                <a:lnTo>
                  <a:pt x="49" y="11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6"/>
                </a:lnTo>
                <a:lnTo>
                  <a:pt x="49" y="60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0" y="60"/>
                </a:lnTo>
                <a:lnTo>
                  <a:pt x="52" y="68"/>
                </a:lnTo>
                <a:lnTo>
                  <a:pt x="45" y="71"/>
                </a:lnTo>
                <a:lnTo>
                  <a:pt x="41" y="71"/>
                </a:lnTo>
                <a:lnTo>
                  <a:pt x="37" y="68"/>
                </a:lnTo>
                <a:lnTo>
                  <a:pt x="37" y="64"/>
                </a:lnTo>
                <a:lnTo>
                  <a:pt x="37" y="60"/>
                </a:lnTo>
                <a:close/>
                <a:moveTo>
                  <a:pt x="37" y="56"/>
                </a:moveTo>
                <a:lnTo>
                  <a:pt x="37" y="30"/>
                </a:lnTo>
                <a:lnTo>
                  <a:pt x="26" y="34"/>
                </a:lnTo>
                <a:lnTo>
                  <a:pt x="22" y="38"/>
                </a:lnTo>
                <a:lnTo>
                  <a:pt x="19" y="38"/>
                </a:lnTo>
                <a:lnTo>
                  <a:pt x="15" y="41"/>
                </a:lnTo>
                <a:lnTo>
                  <a:pt x="11" y="45"/>
                </a:lnTo>
                <a:lnTo>
                  <a:pt x="11" y="49"/>
                </a:lnTo>
                <a:lnTo>
                  <a:pt x="11" y="56"/>
                </a:lnTo>
                <a:lnTo>
                  <a:pt x="15" y="60"/>
                </a:lnTo>
                <a:lnTo>
                  <a:pt x="19" y="60"/>
                </a:lnTo>
                <a:lnTo>
                  <a:pt x="22" y="60"/>
                </a:lnTo>
                <a:lnTo>
                  <a:pt x="26" y="60"/>
                </a:lnTo>
                <a:lnTo>
                  <a:pt x="3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7" name="Freeform 92"/>
          <p:cNvSpPr>
            <a:spLocks/>
          </p:cNvSpPr>
          <p:nvPr/>
        </p:nvSpPr>
        <p:spPr bwMode="auto">
          <a:xfrm>
            <a:off x="4579938" y="4551363"/>
            <a:ext cx="95250" cy="117475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2147483647 h 71"/>
              <a:gd name="T14" fmla="*/ 2147483647 w 57"/>
              <a:gd name="T15" fmla="*/ 2147483647 h 71"/>
              <a:gd name="T16" fmla="*/ 0 w 57"/>
              <a:gd name="T17" fmla="*/ 2147483647 h 71"/>
              <a:gd name="T18" fmla="*/ 0 w 57"/>
              <a:gd name="T19" fmla="*/ 2147483647 h 71"/>
              <a:gd name="T20" fmla="*/ 0 w 57"/>
              <a:gd name="T21" fmla="*/ 2147483647 h 71"/>
              <a:gd name="T22" fmla="*/ 2147483647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0 h 71"/>
              <a:gd name="T30" fmla="*/ 2147483647 w 57"/>
              <a:gd name="T31" fmla="*/ 0 h 71"/>
              <a:gd name="T32" fmla="*/ 2147483647 w 57"/>
              <a:gd name="T33" fmla="*/ 2147483647 h 71"/>
              <a:gd name="T34" fmla="*/ 2147483647 w 57"/>
              <a:gd name="T35" fmla="*/ 2147483647 h 71"/>
              <a:gd name="T36" fmla="*/ 2147483647 w 57"/>
              <a:gd name="T37" fmla="*/ 2147483647 h 71"/>
              <a:gd name="T38" fmla="*/ 2147483647 w 57"/>
              <a:gd name="T39" fmla="*/ 2147483647 h 71"/>
              <a:gd name="T40" fmla="*/ 2147483647 w 57"/>
              <a:gd name="T41" fmla="*/ 2147483647 h 71"/>
              <a:gd name="T42" fmla="*/ 2147483647 w 57"/>
              <a:gd name="T43" fmla="*/ 2147483647 h 71"/>
              <a:gd name="T44" fmla="*/ 2147483647 w 57"/>
              <a:gd name="T45" fmla="*/ 2147483647 h 71"/>
              <a:gd name="T46" fmla="*/ 2147483647 w 57"/>
              <a:gd name="T47" fmla="*/ 2147483647 h 71"/>
              <a:gd name="T48" fmla="*/ 2147483647 w 57"/>
              <a:gd name="T49" fmla="*/ 2147483647 h 71"/>
              <a:gd name="T50" fmla="*/ 2147483647 w 57"/>
              <a:gd name="T51" fmla="*/ 2147483647 h 71"/>
              <a:gd name="T52" fmla="*/ 2147483647 w 57"/>
              <a:gd name="T53" fmla="*/ 2147483647 h 71"/>
              <a:gd name="T54" fmla="*/ 2147483647 w 57"/>
              <a:gd name="T55" fmla="*/ 2147483647 h 71"/>
              <a:gd name="T56" fmla="*/ 2147483647 w 57"/>
              <a:gd name="T57" fmla="*/ 2147483647 h 71"/>
              <a:gd name="T58" fmla="*/ 2147483647 w 57"/>
              <a:gd name="T59" fmla="*/ 2147483647 h 71"/>
              <a:gd name="T60" fmla="*/ 2147483647 w 57"/>
              <a:gd name="T61" fmla="*/ 2147483647 h 71"/>
              <a:gd name="T62" fmla="*/ 2147483647 w 57"/>
              <a:gd name="T63" fmla="*/ 2147483647 h 71"/>
              <a:gd name="T64" fmla="*/ 2147483647 w 57"/>
              <a:gd name="T65" fmla="*/ 2147483647 h 71"/>
              <a:gd name="T66" fmla="*/ 2147483647 w 57"/>
              <a:gd name="T67" fmla="*/ 2147483647 h 71"/>
              <a:gd name="T68" fmla="*/ 2147483647 w 57"/>
              <a:gd name="T69" fmla="*/ 2147483647 h 71"/>
              <a:gd name="T70" fmla="*/ 2147483647 w 57"/>
              <a:gd name="T71" fmla="*/ 2147483647 h 71"/>
              <a:gd name="T72" fmla="*/ 2147483647 w 57"/>
              <a:gd name="T73" fmla="*/ 2147483647 h 71"/>
              <a:gd name="T74" fmla="*/ 2147483647 w 57"/>
              <a:gd name="T75" fmla="*/ 2147483647 h 71"/>
              <a:gd name="T76" fmla="*/ 2147483647 w 57"/>
              <a:gd name="T77" fmla="*/ 2147483647 h 71"/>
              <a:gd name="T78" fmla="*/ 2147483647 w 57"/>
              <a:gd name="T79" fmla="*/ 2147483647 h 71"/>
              <a:gd name="T80" fmla="*/ 2147483647 w 57"/>
              <a:gd name="T81" fmla="*/ 2147483647 h 71"/>
              <a:gd name="T82" fmla="*/ 2147483647 w 57"/>
              <a:gd name="T83" fmla="*/ 2147483647 h 71"/>
              <a:gd name="T84" fmla="*/ 2147483647 w 57"/>
              <a:gd name="T85" fmla="*/ 2147483647 h 71"/>
              <a:gd name="T86" fmla="*/ 2147483647 w 57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71"/>
              <a:gd name="T134" fmla="*/ 57 w 57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71">
                <a:moveTo>
                  <a:pt x="57" y="41"/>
                </a:moveTo>
                <a:lnTo>
                  <a:pt x="53" y="56"/>
                </a:lnTo>
                <a:lnTo>
                  <a:pt x="46" y="64"/>
                </a:lnTo>
                <a:lnTo>
                  <a:pt x="38" y="68"/>
                </a:lnTo>
                <a:lnTo>
                  <a:pt x="27" y="71"/>
                </a:lnTo>
                <a:lnTo>
                  <a:pt x="15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8" y="11"/>
                </a:lnTo>
                <a:lnTo>
                  <a:pt x="19" y="4"/>
                </a:lnTo>
                <a:lnTo>
                  <a:pt x="31" y="0"/>
                </a:lnTo>
                <a:lnTo>
                  <a:pt x="38" y="0"/>
                </a:lnTo>
                <a:lnTo>
                  <a:pt x="46" y="8"/>
                </a:lnTo>
                <a:lnTo>
                  <a:pt x="49" y="11"/>
                </a:lnTo>
                <a:lnTo>
                  <a:pt x="53" y="15"/>
                </a:lnTo>
                <a:lnTo>
                  <a:pt x="53" y="19"/>
                </a:lnTo>
                <a:lnTo>
                  <a:pt x="49" y="23"/>
                </a:lnTo>
                <a:lnTo>
                  <a:pt x="46" y="23"/>
                </a:lnTo>
                <a:lnTo>
                  <a:pt x="42" y="23"/>
                </a:lnTo>
                <a:lnTo>
                  <a:pt x="42" y="19"/>
                </a:lnTo>
                <a:lnTo>
                  <a:pt x="38" y="19"/>
                </a:lnTo>
                <a:lnTo>
                  <a:pt x="38" y="15"/>
                </a:lnTo>
                <a:lnTo>
                  <a:pt x="38" y="11"/>
                </a:lnTo>
                <a:lnTo>
                  <a:pt x="34" y="8"/>
                </a:lnTo>
                <a:lnTo>
                  <a:pt x="31" y="8"/>
                </a:lnTo>
                <a:lnTo>
                  <a:pt x="27" y="4"/>
                </a:lnTo>
                <a:lnTo>
                  <a:pt x="23" y="8"/>
                </a:lnTo>
                <a:lnTo>
                  <a:pt x="15" y="11"/>
                </a:lnTo>
                <a:lnTo>
                  <a:pt x="12" y="19"/>
                </a:lnTo>
                <a:lnTo>
                  <a:pt x="12" y="30"/>
                </a:lnTo>
                <a:lnTo>
                  <a:pt x="12" y="41"/>
                </a:lnTo>
                <a:lnTo>
                  <a:pt x="15" y="49"/>
                </a:lnTo>
                <a:lnTo>
                  <a:pt x="23" y="56"/>
                </a:lnTo>
                <a:lnTo>
                  <a:pt x="34" y="60"/>
                </a:lnTo>
                <a:lnTo>
                  <a:pt x="38" y="56"/>
                </a:lnTo>
                <a:lnTo>
                  <a:pt x="46" y="53"/>
                </a:lnTo>
                <a:lnTo>
                  <a:pt x="49" y="49"/>
                </a:lnTo>
                <a:lnTo>
                  <a:pt x="53" y="41"/>
                </a:lnTo>
                <a:lnTo>
                  <a:pt x="57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8" name="Freeform 93"/>
          <p:cNvSpPr>
            <a:spLocks/>
          </p:cNvSpPr>
          <p:nvPr/>
        </p:nvSpPr>
        <p:spPr bwMode="auto">
          <a:xfrm>
            <a:off x="4686300" y="4494213"/>
            <a:ext cx="119063" cy="169862"/>
          </a:xfrm>
          <a:custGeom>
            <a:avLst/>
            <a:gdLst>
              <a:gd name="T0" fmla="*/ 2147483647 w 72"/>
              <a:gd name="T1" fmla="*/ 2147483647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2147483647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2147483647 h 102"/>
              <a:gd name="T20" fmla="*/ 2147483647 w 72"/>
              <a:gd name="T21" fmla="*/ 2147483647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2147483647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0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0 w 72"/>
              <a:gd name="T61" fmla="*/ 2147483647 h 102"/>
              <a:gd name="T62" fmla="*/ 2147483647 w 72"/>
              <a:gd name="T63" fmla="*/ 0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102"/>
              <a:gd name="T98" fmla="*/ 72 w 72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102">
                <a:moveTo>
                  <a:pt x="19" y="0"/>
                </a:moveTo>
                <a:lnTo>
                  <a:pt x="19" y="64"/>
                </a:lnTo>
                <a:lnTo>
                  <a:pt x="38" y="49"/>
                </a:lnTo>
                <a:lnTo>
                  <a:pt x="42" y="45"/>
                </a:lnTo>
                <a:lnTo>
                  <a:pt x="45" y="45"/>
                </a:lnTo>
                <a:lnTo>
                  <a:pt x="45" y="42"/>
                </a:lnTo>
                <a:lnTo>
                  <a:pt x="45" y="38"/>
                </a:lnTo>
                <a:lnTo>
                  <a:pt x="42" y="38"/>
                </a:lnTo>
                <a:lnTo>
                  <a:pt x="68" y="38"/>
                </a:lnTo>
                <a:lnTo>
                  <a:pt x="64" y="38"/>
                </a:lnTo>
                <a:lnTo>
                  <a:pt x="60" y="38"/>
                </a:lnTo>
                <a:lnTo>
                  <a:pt x="57" y="42"/>
                </a:lnTo>
                <a:lnTo>
                  <a:pt x="49" y="45"/>
                </a:lnTo>
                <a:lnTo>
                  <a:pt x="34" y="60"/>
                </a:lnTo>
                <a:lnTo>
                  <a:pt x="53" y="83"/>
                </a:lnTo>
                <a:lnTo>
                  <a:pt x="57" y="90"/>
                </a:lnTo>
                <a:lnTo>
                  <a:pt x="60" y="94"/>
                </a:lnTo>
                <a:lnTo>
                  <a:pt x="64" y="98"/>
                </a:lnTo>
                <a:lnTo>
                  <a:pt x="68" y="98"/>
                </a:lnTo>
                <a:lnTo>
                  <a:pt x="68" y="102"/>
                </a:lnTo>
                <a:lnTo>
                  <a:pt x="72" y="102"/>
                </a:lnTo>
                <a:lnTo>
                  <a:pt x="42" y="102"/>
                </a:lnTo>
                <a:lnTo>
                  <a:pt x="45" y="102"/>
                </a:lnTo>
                <a:lnTo>
                  <a:pt x="45" y="98"/>
                </a:lnTo>
                <a:lnTo>
                  <a:pt x="45" y="94"/>
                </a:lnTo>
                <a:lnTo>
                  <a:pt x="42" y="94"/>
                </a:lnTo>
                <a:lnTo>
                  <a:pt x="19" y="64"/>
                </a:lnTo>
                <a:lnTo>
                  <a:pt x="19" y="87"/>
                </a:lnTo>
                <a:lnTo>
                  <a:pt x="23" y="94"/>
                </a:lnTo>
                <a:lnTo>
                  <a:pt x="23" y="98"/>
                </a:lnTo>
                <a:lnTo>
                  <a:pt x="23" y="102"/>
                </a:lnTo>
                <a:lnTo>
                  <a:pt x="27" y="102"/>
                </a:lnTo>
                <a:lnTo>
                  <a:pt x="30" y="102"/>
                </a:lnTo>
                <a:lnTo>
                  <a:pt x="0" y="102"/>
                </a:lnTo>
                <a:lnTo>
                  <a:pt x="4" y="102"/>
                </a:lnTo>
                <a:lnTo>
                  <a:pt x="8" y="98"/>
                </a:lnTo>
                <a:lnTo>
                  <a:pt x="8" y="94"/>
                </a:lnTo>
                <a:lnTo>
                  <a:pt x="8" y="87"/>
                </a:lnTo>
                <a:lnTo>
                  <a:pt x="8" y="27"/>
                </a:lnTo>
                <a:lnTo>
                  <a:pt x="8" y="15"/>
                </a:lnTo>
                <a:lnTo>
                  <a:pt x="8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9" name="Freeform 94"/>
          <p:cNvSpPr>
            <a:spLocks/>
          </p:cNvSpPr>
          <p:nvPr/>
        </p:nvSpPr>
        <p:spPr bwMode="auto">
          <a:xfrm>
            <a:off x="4818063" y="4551363"/>
            <a:ext cx="74612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2147483647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2147483647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2147483647 w 45"/>
              <a:gd name="T93" fmla="*/ 2147483647 h 71"/>
              <a:gd name="T94" fmla="*/ 0 w 45"/>
              <a:gd name="T95" fmla="*/ 2147483647 h 71"/>
              <a:gd name="T96" fmla="*/ 2147483647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2147483647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8" y="15"/>
                </a:lnTo>
                <a:lnTo>
                  <a:pt x="34" y="8"/>
                </a:lnTo>
                <a:lnTo>
                  <a:pt x="30" y="8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3" y="26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41" y="64"/>
                </a:lnTo>
                <a:lnTo>
                  <a:pt x="34" y="71"/>
                </a:lnTo>
                <a:lnTo>
                  <a:pt x="23" y="71"/>
                </a:lnTo>
                <a:lnTo>
                  <a:pt x="19" y="71"/>
                </a:lnTo>
                <a:lnTo>
                  <a:pt x="11" y="68"/>
                </a:lnTo>
                <a:lnTo>
                  <a:pt x="8" y="68"/>
                </a:lnTo>
                <a:lnTo>
                  <a:pt x="4" y="68"/>
                </a:lnTo>
                <a:lnTo>
                  <a:pt x="4" y="71"/>
                </a:lnTo>
                <a:lnTo>
                  <a:pt x="0" y="71"/>
                </a:lnTo>
                <a:lnTo>
                  <a:pt x="0" y="49"/>
                </a:lnTo>
                <a:lnTo>
                  <a:pt x="4" y="49"/>
                </a:lnTo>
                <a:lnTo>
                  <a:pt x="8" y="56"/>
                </a:lnTo>
                <a:lnTo>
                  <a:pt x="11" y="60"/>
                </a:lnTo>
                <a:lnTo>
                  <a:pt x="19" y="64"/>
                </a:lnTo>
                <a:lnTo>
                  <a:pt x="23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6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6"/>
                </a:lnTo>
                <a:lnTo>
                  <a:pt x="0" y="19"/>
                </a:lnTo>
                <a:lnTo>
                  <a:pt x="4" y="11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41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0" name="Freeform 95"/>
          <p:cNvSpPr>
            <a:spLocks/>
          </p:cNvSpPr>
          <p:nvPr/>
        </p:nvSpPr>
        <p:spPr bwMode="auto">
          <a:xfrm>
            <a:off x="4905375" y="4494213"/>
            <a:ext cx="68263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8" y="12"/>
                </a:lnTo>
                <a:lnTo>
                  <a:pt x="30" y="23"/>
                </a:lnTo>
                <a:lnTo>
                  <a:pt x="37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5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2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2" y="34"/>
                </a:lnTo>
                <a:lnTo>
                  <a:pt x="22" y="27"/>
                </a:lnTo>
                <a:lnTo>
                  <a:pt x="18" y="19"/>
                </a:lnTo>
                <a:lnTo>
                  <a:pt x="15" y="15"/>
                </a:lnTo>
                <a:lnTo>
                  <a:pt x="7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1" name="Freeform 96"/>
          <p:cNvSpPr>
            <a:spLocks noEditPoints="1"/>
          </p:cNvSpPr>
          <p:nvPr/>
        </p:nvSpPr>
        <p:spPr bwMode="auto">
          <a:xfrm>
            <a:off x="5297488" y="4500563"/>
            <a:ext cx="130175" cy="163512"/>
          </a:xfrm>
          <a:custGeom>
            <a:avLst/>
            <a:gdLst>
              <a:gd name="T0" fmla="*/ 2147483647 w 79"/>
              <a:gd name="T1" fmla="*/ 2147483647 h 98"/>
              <a:gd name="T2" fmla="*/ 2147483647 w 79"/>
              <a:gd name="T3" fmla="*/ 2147483647 h 98"/>
              <a:gd name="T4" fmla="*/ 2147483647 w 79"/>
              <a:gd name="T5" fmla="*/ 2147483647 h 98"/>
              <a:gd name="T6" fmla="*/ 2147483647 w 79"/>
              <a:gd name="T7" fmla="*/ 2147483647 h 98"/>
              <a:gd name="T8" fmla="*/ 2147483647 w 79"/>
              <a:gd name="T9" fmla="*/ 2147483647 h 98"/>
              <a:gd name="T10" fmla="*/ 2147483647 w 79"/>
              <a:gd name="T11" fmla="*/ 2147483647 h 98"/>
              <a:gd name="T12" fmla="*/ 2147483647 w 79"/>
              <a:gd name="T13" fmla="*/ 2147483647 h 98"/>
              <a:gd name="T14" fmla="*/ 2147483647 w 79"/>
              <a:gd name="T15" fmla="*/ 2147483647 h 98"/>
              <a:gd name="T16" fmla="*/ 0 w 79"/>
              <a:gd name="T17" fmla="*/ 2147483647 h 98"/>
              <a:gd name="T18" fmla="*/ 0 w 79"/>
              <a:gd name="T19" fmla="*/ 2147483647 h 98"/>
              <a:gd name="T20" fmla="*/ 2147483647 w 79"/>
              <a:gd name="T21" fmla="*/ 2147483647 h 98"/>
              <a:gd name="T22" fmla="*/ 2147483647 w 79"/>
              <a:gd name="T23" fmla="*/ 2147483647 h 98"/>
              <a:gd name="T24" fmla="*/ 2147483647 w 79"/>
              <a:gd name="T25" fmla="*/ 2147483647 h 98"/>
              <a:gd name="T26" fmla="*/ 2147483647 w 79"/>
              <a:gd name="T27" fmla="*/ 2147483647 h 98"/>
              <a:gd name="T28" fmla="*/ 2147483647 w 79"/>
              <a:gd name="T29" fmla="*/ 2147483647 h 98"/>
              <a:gd name="T30" fmla="*/ 2147483647 w 79"/>
              <a:gd name="T31" fmla="*/ 2147483647 h 98"/>
              <a:gd name="T32" fmla="*/ 2147483647 w 79"/>
              <a:gd name="T33" fmla="*/ 2147483647 h 98"/>
              <a:gd name="T34" fmla="*/ 2147483647 w 79"/>
              <a:gd name="T35" fmla="*/ 2147483647 h 98"/>
              <a:gd name="T36" fmla="*/ 2147483647 w 79"/>
              <a:gd name="T37" fmla="*/ 0 h 98"/>
              <a:gd name="T38" fmla="*/ 2147483647 w 79"/>
              <a:gd name="T39" fmla="*/ 0 h 98"/>
              <a:gd name="T40" fmla="*/ 0 w 79"/>
              <a:gd name="T41" fmla="*/ 0 h 98"/>
              <a:gd name="T42" fmla="*/ 0 w 79"/>
              <a:gd name="T43" fmla="*/ 0 h 98"/>
              <a:gd name="T44" fmla="*/ 2147483647 w 79"/>
              <a:gd name="T45" fmla="*/ 0 h 98"/>
              <a:gd name="T46" fmla="*/ 2147483647 w 79"/>
              <a:gd name="T47" fmla="*/ 0 h 98"/>
              <a:gd name="T48" fmla="*/ 2147483647 w 79"/>
              <a:gd name="T49" fmla="*/ 2147483647 h 98"/>
              <a:gd name="T50" fmla="*/ 2147483647 w 79"/>
              <a:gd name="T51" fmla="*/ 2147483647 h 98"/>
              <a:gd name="T52" fmla="*/ 2147483647 w 79"/>
              <a:gd name="T53" fmla="*/ 2147483647 h 98"/>
              <a:gd name="T54" fmla="*/ 2147483647 w 79"/>
              <a:gd name="T55" fmla="*/ 2147483647 h 98"/>
              <a:gd name="T56" fmla="*/ 2147483647 w 79"/>
              <a:gd name="T57" fmla="*/ 2147483647 h 98"/>
              <a:gd name="T58" fmla="*/ 2147483647 w 79"/>
              <a:gd name="T59" fmla="*/ 2147483647 h 98"/>
              <a:gd name="T60" fmla="*/ 2147483647 w 79"/>
              <a:gd name="T61" fmla="*/ 2147483647 h 98"/>
              <a:gd name="T62" fmla="*/ 2147483647 w 79"/>
              <a:gd name="T63" fmla="*/ 2147483647 h 98"/>
              <a:gd name="T64" fmla="*/ 2147483647 w 79"/>
              <a:gd name="T65" fmla="*/ 2147483647 h 98"/>
              <a:gd name="T66" fmla="*/ 2147483647 w 79"/>
              <a:gd name="T67" fmla="*/ 2147483647 h 98"/>
              <a:gd name="T68" fmla="*/ 2147483647 w 79"/>
              <a:gd name="T69" fmla="*/ 2147483647 h 98"/>
              <a:gd name="T70" fmla="*/ 2147483647 w 79"/>
              <a:gd name="T71" fmla="*/ 2147483647 h 98"/>
              <a:gd name="T72" fmla="*/ 2147483647 w 79"/>
              <a:gd name="T73" fmla="*/ 2147483647 h 98"/>
              <a:gd name="T74" fmla="*/ 2147483647 w 79"/>
              <a:gd name="T75" fmla="*/ 2147483647 h 98"/>
              <a:gd name="T76" fmla="*/ 2147483647 w 79"/>
              <a:gd name="T77" fmla="*/ 2147483647 h 98"/>
              <a:gd name="T78" fmla="*/ 2147483647 w 79"/>
              <a:gd name="T79" fmla="*/ 2147483647 h 98"/>
              <a:gd name="T80" fmla="*/ 2147483647 w 79"/>
              <a:gd name="T81" fmla="*/ 2147483647 h 98"/>
              <a:gd name="T82" fmla="*/ 2147483647 w 79"/>
              <a:gd name="T83" fmla="*/ 2147483647 h 98"/>
              <a:gd name="T84" fmla="*/ 2147483647 w 79"/>
              <a:gd name="T85" fmla="*/ 2147483647 h 98"/>
              <a:gd name="T86" fmla="*/ 2147483647 w 79"/>
              <a:gd name="T87" fmla="*/ 2147483647 h 98"/>
              <a:gd name="T88" fmla="*/ 2147483647 w 79"/>
              <a:gd name="T89" fmla="*/ 2147483647 h 98"/>
              <a:gd name="T90" fmla="*/ 2147483647 w 79"/>
              <a:gd name="T91" fmla="*/ 2147483647 h 98"/>
              <a:gd name="T92" fmla="*/ 2147483647 w 79"/>
              <a:gd name="T93" fmla="*/ 2147483647 h 98"/>
              <a:gd name="T94" fmla="*/ 2147483647 w 79"/>
              <a:gd name="T95" fmla="*/ 2147483647 h 98"/>
              <a:gd name="T96" fmla="*/ 2147483647 w 79"/>
              <a:gd name="T97" fmla="*/ 2147483647 h 98"/>
              <a:gd name="T98" fmla="*/ 2147483647 w 79"/>
              <a:gd name="T99" fmla="*/ 2147483647 h 98"/>
              <a:gd name="T100" fmla="*/ 2147483647 w 79"/>
              <a:gd name="T101" fmla="*/ 2147483647 h 98"/>
              <a:gd name="T102" fmla="*/ 2147483647 w 79"/>
              <a:gd name="T103" fmla="*/ 2147483647 h 98"/>
              <a:gd name="T104" fmla="*/ 2147483647 w 79"/>
              <a:gd name="T105" fmla="*/ 2147483647 h 98"/>
              <a:gd name="T106" fmla="*/ 2147483647 w 79"/>
              <a:gd name="T107" fmla="*/ 2147483647 h 98"/>
              <a:gd name="T108" fmla="*/ 2147483647 w 79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9"/>
              <a:gd name="T166" fmla="*/ 0 h 98"/>
              <a:gd name="T167" fmla="*/ 79 w 79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9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4" y="98"/>
                </a:lnTo>
                <a:lnTo>
                  <a:pt x="41" y="98"/>
                </a:lnTo>
                <a:lnTo>
                  <a:pt x="45" y="98"/>
                </a:lnTo>
                <a:lnTo>
                  <a:pt x="0" y="98"/>
                </a:lnTo>
                <a:lnTo>
                  <a:pt x="4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9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2" name="Freeform 97"/>
          <p:cNvSpPr>
            <a:spLocks/>
          </p:cNvSpPr>
          <p:nvPr/>
        </p:nvSpPr>
        <p:spPr bwMode="auto">
          <a:xfrm>
            <a:off x="5446713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4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4" y="38"/>
                </a:lnTo>
                <a:lnTo>
                  <a:pt x="11" y="27"/>
                </a:lnTo>
                <a:lnTo>
                  <a:pt x="19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9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2"/>
                </a:lnTo>
                <a:lnTo>
                  <a:pt x="19" y="109"/>
                </a:lnTo>
                <a:lnTo>
                  <a:pt x="22" y="117"/>
                </a:lnTo>
                <a:lnTo>
                  <a:pt x="26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3" name="Freeform 98"/>
          <p:cNvSpPr>
            <a:spLocks noEditPoints="1"/>
          </p:cNvSpPr>
          <p:nvPr/>
        </p:nvSpPr>
        <p:spPr bwMode="auto">
          <a:xfrm>
            <a:off x="5527675" y="4494213"/>
            <a:ext cx="50800" cy="169862"/>
          </a:xfrm>
          <a:custGeom>
            <a:avLst/>
            <a:gdLst>
              <a:gd name="T0" fmla="*/ 2147483647 w 30"/>
              <a:gd name="T1" fmla="*/ 0 h 102"/>
              <a:gd name="T2" fmla="*/ 2147483647 w 30"/>
              <a:gd name="T3" fmla="*/ 0 h 102"/>
              <a:gd name="T4" fmla="*/ 2147483647 w 30"/>
              <a:gd name="T5" fmla="*/ 0 h 102"/>
              <a:gd name="T6" fmla="*/ 2147483647 w 30"/>
              <a:gd name="T7" fmla="*/ 2147483647 h 102"/>
              <a:gd name="T8" fmla="*/ 2147483647 w 30"/>
              <a:gd name="T9" fmla="*/ 2147483647 h 102"/>
              <a:gd name="T10" fmla="*/ 2147483647 w 30"/>
              <a:gd name="T11" fmla="*/ 2147483647 h 102"/>
              <a:gd name="T12" fmla="*/ 2147483647 w 30"/>
              <a:gd name="T13" fmla="*/ 2147483647 h 102"/>
              <a:gd name="T14" fmla="*/ 2147483647 w 30"/>
              <a:gd name="T15" fmla="*/ 2147483647 h 102"/>
              <a:gd name="T16" fmla="*/ 2147483647 w 30"/>
              <a:gd name="T17" fmla="*/ 2147483647 h 102"/>
              <a:gd name="T18" fmla="*/ 2147483647 w 30"/>
              <a:gd name="T19" fmla="*/ 2147483647 h 102"/>
              <a:gd name="T20" fmla="*/ 2147483647 w 30"/>
              <a:gd name="T21" fmla="*/ 2147483647 h 102"/>
              <a:gd name="T22" fmla="*/ 2147483647 w 30"/>
              <a:gd name="T23" fmla="*/ 2147483647 h 102"/>
              <a:gd name="T24" fmla="*/ 2147483647 w 30"/>
              <a:gd name="T25" fmla="*/ 2147483647 h 102"/>
              <a:gd name="T26" fmla="*/ 2147483647 w 30"/>
              <a:gd name="T27" fmla="*/ 2147483647 h 102"/>
              <a:gd name="T28" fmla="*/ 2147483647 w 30"/>
              <a:gd name="T29" fmla="*/ 0 h 102"/>
              <a:gd name="T30" fmla="*/ 2147483647 w 30"/>
              <a:gd name="T31" fmla="*/ 0 h 102"/>
              <a:gd name="T32" fmla="*/ 2147483647 w 30"/>
              <a:gd name="T33" fmla="*/ 0 h 102"/>
              <a:gd name="T34" fmla="*/ 2147483647 w 30"/>
              <a:gd name="T35" fmla="*/ 2147483647 h 102"/>
              <a:gd name="T36" fmla="*/ 2147483647 w 30"/>
              <a:gd name="T37" fmla="*/ 2147483647 h 102"/>
              <a:gd name="T38" fmla="*/ 2147483647 w 30"/>
              <a:gd name="T39" fmla="*/ 2147483647 h 102"/>
              <a:gd name="T40" fmla="*/ 2147483647 w 30"/>
              <a:gd name="T41" fmla="*/ 2147483647 h 102"/>
              <a:gd name="T42" fmla="*/ 2147483647 w 30"/>
              <a:gd name="T43" fmla="*/ 2147483647 h 102"/>
              <a:gd name="T44" fmla="*/ 2147483647 w 30"/>
              <a:gd name="T45" fmla="*/ 2147483647 h 102"/>
              <a:gd name="T46" fmla="*/ 2147483647 w 30"/>
              <a:gd name="T47" fmla="*/ 2147483647 h 102"/>
              <a:gd name="T48" fmla="*/ 2147483647 w 30"/>
              <a:gd name="T49" fmla="*/ 2147483647 h 102"/>
              <a:gd name="T50" fmla="*/ 2147483647 w 30"/>
              <a:gd name="T51" fmla="*/ 2147483647 h 102"/>
              <a:gd name="T52" fmla="*/ 0 w 30"/>
              <a:gd name="T53" fmla="*/ 2147483647 h 102"/>
              <a:gd name="T54" fmla="*/ 0 w 30"/>
              <a:gd name="T55" fmla="*/ 2147483647 h 102"/>
              <a:gd name="T56" fmla="*/ 2147483647 w 30"/>
              <a:gd name="T57" fmla="*/ 2147483647 h 102"/>
              <a:gd name="T58" fmla="*/ 2147483647 w 30"/>
              <a:gd name="T59" fmla="*/ 2147483647 h 102"/>
              <a:gd name="T60" fmla="*/ 2147483647 w 30"/>
              <a:gd name="T61" fmla="*/ 2147483647 h 102"/>
              <a:gd name="T62" fmla="*/ 2147483647 w 30"/>
              <a:gd name="T63" fmla="*/ 2147483647 h 102"/>
              <a:gd name="T64" fmla="*/ 2147483647 w 30"/>
              <a:gd name="T65" fmla="*/ 2147483647 h 102"/>
              <a:gd name="T66" fmla="*/ 2147483647 w 30"/>
              <a:gd name="T67" fmla="*/ 2147483647 h 102"/>
              <a:gd name="T68" fmla="*/ 2147483647 w 30"/>
              <a:gd name="T69" fmla="*/ 2147483647 h 102"/>
              <a:gd name="T70" fmla="*/ 2147483647 w 30"/>
              <a:gd name="T71" fmla="*/ 2147483647 h 102"/>
              <a:gd name="T72" fmla="*/ 2147483647 w 30"/>
              <a:gd name="T73" fmla="*/ 2147483647 h 102"/>
              <a:gd name="T74" fmla="*/ 2147483647 w 30"/>
              <a:gd name="T75" fmla="*/ 2147483647 h 102"/>
              <a:gd name="T76" fmla="*/ 2147483647 w 30"/>
              <a:gd name="T77" fmla="*/ 2147483647 h 102"/>
              <a:gd name="T78" fmla="*/ 2147483647 w 30"/>
              <a:gd name="T79" fmla="*/ 2147483647 h 102"/>
              <a:gd name="T80" fmla="*/ 2147483647 w 30"/>
              <a:gd name="T81" fmla="*/ 2147483647 h 102"/>
              <a:gd name="T82" fmla="*/ 2147483647 w 30"/>
              <a:gd name="T83" fmla="*/ 2147483647 h 102"/>
              <a:gd name="T84" fmla="*/ 0 w 30"/>
              <a:gd name="T85" fmla="*/ 2147483647 h 102"/>
              <a:gd name="T86" fmla="*/ 0 w 30"/>
              <a:gd name="T87" fmla="*/ 2147483647 h 102"/>
              <a:gd name="T88" fmla="*/ 2147483647 w 30"/>
              <a:gd name="T89" fmla="*/ 2147483647 h 102"/>
              <a:gd name="T90" fmla="*/ 2147483647 w 30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2"/>
              <a:gd name="T140" fmla="*/ 30 w 30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2">
                <a:moveTo>
                  <a:pt x="15" y="0"/>
                </a:move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8"/>
                </a:lnTo>
                <a:lnTo>
                  <a:pt x="22" y="12"/>
                </a:lnTo>
                <a:lnTo>
                  <a:pt x="18" y="15"/>
                </a:lnTo>
                <a:lnTo>
                  <a:pt x="15" y="15"/>
                </a:lnTo>
                <a:lnTo>
                  <a:pt x="11" y="15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4"/>
                </a:moveTo>
                <a:lnTo>
                  <a:pt x="22" y="87"/>
                </a:lnTo>
                <a:lnTo>
                  <a:pt x="22" y="94"/>
                </a:lnTo>
                <a:lnTo>
                  <a:pt x="22" y="98"/>
                </a:lnTo>
                <a:lnTo>
                  <a:pt x="26" y="102"/>
                </a:lnTo>
                <a:lnTo>
                  <a:pt x="30" y="102"/>
                </a:lnTo>
                <a:lnTo>
                  <a:pt x="0" y="102"/>
                </a:lnTo>
                <a:lnTo>
                  <a:pt x="3" y="102"/>
                </a:lnTo>
                <a:lnTo>
                  <a:pt x="7" y="102"/>
                </a:lnTo>
                <a:lnTo>
                  <a:pt x="7" y="98"/>
                </a:lnTo>
                <a:lnTo>
                  <a:pt x="7" y="94"/>
                </a:lnTo>
                <a:lnTo>
                  <a:pt x="11" y="87"/>
                </a:lnTo>
                <a:lnTo>
                  <a:pt x="11" y="64"/>
                </a:lnTo>
                <a:lnTo>
                  <a:pt x="11" y="53"/>
                </a:lnTo>
                <a:lnTo>
                  <a:pt x="7" y="49"/>
                </a:lnTo>
                <a:lnTo>
                  <a:pt x="7" y="45"/>
                </a:lnTo>
                <a:lnTo>
                  <a:pt x="7" y="42"/>
                </a:lnTo>
                <a:lnTo>
                  <a:pt x="3" y="42"/>
                </a:lnTo>
                <a:lnTo>
                  <a:pt x="0" y="45"/>
                </a:lnTo>
                <a:lnTo>
                  <a:pt x="0" y="42"/>
                </a:lnTo>
                <a:lnTo>
                  <a:pt x="18" y="34"/>
                </a:lnTo>
                <a:lnTo>
                  <a:pt x="2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4" name="Freeform 99"/>
          <p:cNvSpPr>
            <a:spLocks/>
          </p:cNvSpPr>
          <p:nvPr/>
        </p:nvSpPr>
        <p:spPr bwMode="auto">
          <a:xfrm>
            <a:off x="5589588" y="4551363"/>
            <a:ext cx="119062" cy="112712"/>
          </a:xfrm>
          <a:custGeom>
            <a:avLst/>
            <a:gdLst>
              <a:gd name="T0" fmla="*/ 2147483647 w 72"/>
              <a:gd name="T1" fmla="*/ 2147483647 h 68"/>
              <a:gd name="T2" fmla="*/ 2147483647 w 72"/>
              <a:gd name="T3" fmla="*/ 2147483647 h 68"/>
              <a:gd name="T4" fmla="*/ 2147483647 w 72"/>
              <a:gd name="T5" fmla="*/ 2147483647 h 68"/>
              <a:gd name="T6" fmla="*/ 2147483647 w 72"/>
              <a:gd name="T7" fmla="*/ 0 h 68"/>
              <a:gd name="T8" fmla="*/ 2147483647 w 72"/>
              <a:gd name="T9" fmla="*/ 0 h 68"/>
              <a:gd name="T10" fmla="*/ 2147483647 w 72"/>
              <a:gd name="T11" fmla="*/ 2147483647 h 68"/>
              <a:gd name="T12" fmla="*/ 2147483647 w 72"/>
              <a:gd name="T13" fmla="*/ 2147483647 h 68"/>
              <a:gd name="T14" fmla="*/ 2147483647 w 72"/>
              <a:gd name="T15" fmla="*/ 2147483647 h 68"/>
              <a:gd name="T16" fmla="*/ 2147483647 w 72"/>
              <a:gd name="T17" fmla="*/ 2147483647 h 68"/>
              <a:gd name="T18" fmla="*/ 2147483647 w 72"/>
              <a:gd name="T19" fmla="*/ 2147483647 h 68"/>
              <a:gd name="T20" fmla="*/ 2147483647 w 72"/>
              <a:gd name="T21" fmla="*/ 2147483647 h 68"/>
              <a:gd name="T22" fmla="*/ 2147483647 w 72"/>
              <a:gd name="T23" fmla="*/ 2147483647 h 68"/>
              <a:gd name="T24" fmla="*/ 2147483647 w 72"/>
              <a:gd name="T25" fmla="*/ 2147483647 h 68"/>
              <a:gd name="T26" fmla="*/ 2147483647 w 72"/>
              <a:gd name="T27" fmla="*/ 2147483647 h 68"/>
              <a:gd name="T28" fmla="*/ 2147483647 w 72"/>
              <a:gd name="T29" fmla="*/ 2147483647 h 68"/>
              <a:gd name="T30" fmla="*/ 2147483647 w 72"/>
              <a:gd name="T31" fmla="*/ 2147483647 h 68"/>
              <a:gd name="T32" fmla="*/ 2147483647 w 72"/>
              <a:gd name="T33" fmla="*/ 2147483647 h 68"/>
              <a:gd name="T34" fmla="*/ 2147483647 w 72"/>
              <a:gd name="T35" fmla="*/ 2147483647 h 68"/>
              <a:gd name="T36" fmla="*/ 2147483647 w 72"/>
              <a:gd name="T37" fmla="*/ 2147483647 h 68"/>
              <a:gd name="T38" fmla="*/ 2147483647 w 72"/>
              <a:gd name="T39" fmla="*/ 2147483647 h 68"/>
              <a:gd name="T40" fmla="*/ 2147483647 w 72"/>
              <a:gd name="T41" fmla="*/ 2147483647 h 68"/>
              <a:gd name="T42" fmla="*/ 2147483647 w 72"/>
              <a:gd name="T43" fmla="*/ 2147483647 h 68"/>
              <a:gd name="T44" fmla="*/ 2147483647 w 72"/>
              <a:gd name="T45" fmla="*/ 2147483647 h 68"/>
              <a:gd name="T46" fmla="*/ 2147483647 w 72"/>
              <a:gd name="T47" fmla="*/ 2147483647 h 68"/>
              <a:gd name="T48" fmla="*/ 2147483647 w 72"/>
              <a:gd name="T49" fmla="*/ 2147483647 h 68"/>
              <a:gd name="T50" fmla="*/ 2147483647 w 72"/>
              <a:gd name="T51" fmla="*/ 2147483647 h 68"/>
              <a:gd name="T52" fmla="*/ 2147483647 w 72"/>
              <a:gd name="T53" fmla="*/ 2147483647 h 68"/>
              <a:gd name="T54" fmla="*/ 2147483647 w 72"/>
              <a:gd name="T55" fmla="*/ 2147483647 h 68"/>
              <a:gd name="T56" fmla="*/ 2147483647 w 72"/>
              <a:gd name="T57" fmla="*/ 2147483647 h 68"/>
              <a:gd name="T58" fmla="*/ 2147483647 w 72"/>
              <a:gd name="T59" fmla="*/ 2147483647 h 68"/>
              <a:gd name="T60" fmla="*/ 2147483647 w 72"/>
              <a:gd name="T61" fmla="*/ 2147483647 h 68"/>
              <a:gd name="T62" fmla="*/ 2147483647 w 72"/>
              <a:gd name="T63" fmla="*/ 2147483647 h 68"/>
              <a:gd name="T64" fmla="*/ 2147483647 w 72"/>
              <a:gd name="T65" fmla="*/ 2147483647 h 68"/>
              <a:gd name="T66" fmla="*/ 2147483647 w 72"/>
              <a:gd name="T67" fmla="*/ 2147483647 h 68"/>
              <a:gd name="T68" fmla="*/ 2147483647 w 72"/>
              <a:gd name="T69" fmla="*/ 2147483647 h 68"/>
              <a:gd name="T70" fmla="*/ 2147483647 w 72"/>
              <a:gd name="T71" fmla="*/ 2147483647 h 68"/>
              <a:gd name="T72" fmla="*/ 2147483647 w 72"/>
              <a:gd name="T73" fmla="*/ 2147483647 h 68"/>
              <a:gd name="T74" fmla="*/ 2147483647 w 72"/>
              <a:gd name="T75" fmla="*/ 2147483647 h 68"/>
              <a:gd name="T76" fmla="*/ 2147483647 w 72"/>
              <a:gd name="T77" fmla="*/ 2147483647 h 68"/>
              <a:gd name="T78" fmla="*/ 2147483647 w 72"/>
              <a:gd name="T79" fmla="*/ 2147483647 h 68"/>
              <a:gd name="T80" fmla="*/ 2147483647 w 72"/>
              <a:gd name="T81" fmla="*/ 2147483647 h 68"/>
              <a:gd name="T82" fmla="*/ 2147483647 w 72"/>
              <a:gd name="T83" fmla="*/ 2147483647 h 68"/>
              <a:gd name="T84" fmla="*/ 0 w 72"/>
              <a:gd name="T85" fmla="*/ 2147483647 h 68"/>
              <a:gd name="T86" fmla="*/ 0 w 72"/>
              <a:gd name="T87" fmla="*/ 2147483647 h 68"/>
              <a:gd name="T88" fmla="*/ 0 w 72"/>
              <a:gd name="T89" fmla="*/ 2147483647 h 68"/>
              <a:gd name="T90" fmla="*/ 2147483647 w 72"/>
              <a:gd name="T91" fmla="*/ 2147483647 h 68"/>
              <a:gd name="T92" fmla="*/ 2147483647 w 72"/>
              <a:gd name="T93" fmla="*/ 2147483647 h 68"/>
              <a:gd name="T94" fmla="*/ 2147483647 w 72"/>
              <a:gd name="T95" fmla="*/ 2147483647 h 68"/>
              <a:gd name="T96" fmla="*/ 2147483647 w 72"/>
              <a:gd name="T97" fmla="*/ 2147483647 h 68"/>
              <a:gd name="T98" fmla="*/ 2147483647 w 72"/>
              <a:gd name="T99" fmla="*/ 2147483647 h 68"/>
              <a:gd name="T100" fmla="*/ 2147483647 w 72"/>
              <a:gd name="T101" fmla="*/ 2147483647 h 68"/>
              <a:gd name="T102" fmla="*/ 2147483647 w 72"/>
              <a:gd name="T103" fmla="*/ 2147483647 h 68"/>
              <a:gd name="T104" fmla="*/ 2147483647 w 72"/>
              <a:gd name="T105" fmla="*/ 2147483647 h 68"/>
              <a:gd name="T106" fmla="*/ 2147483647 w 72"/>
              <a:gd name="T107" fmla="*/ 2147483647 h 68"/>
              <a:gd name="T108" fmla="*/ 2147483647 w 72"/>
              <a:gd name="T109" fmla="*/ 2147483647 h 68"/>
              <a:gd name="T110" fmla="*/ 2147483647 w 72"/>
              <a:gd name="T111" fmla="*/ 2147483647 h 68"/>
              <a:gd name="T112" fmla="*/ 2147483647 w 72"/>
              <a:gd name="T113" fmla="*/ 2147483647 h 68"/>
              <a:gd name="T114" fmla="*/ 0 w 72"/>
              <a:gd name="T115" fmla="*/ 2147483647 h 68"/>
              <a:gd name="T116" fmla="*/ 0 w 72"/>
              <a:gd name="T117" fmla="*/ 2147483647 h 68"/>
              <a:gd name="T118" fmla="*/ 2147483647 w 72"/>
              <a:gd name="T119" fmla="*/ 0 h 68"/>
              <a:gd name="T120" fmla="*/ 2147483647 w 72"/>
              <a:gd name="T121" fmla="*/ 0 h 68"/>
              <a:gd name="T122" fmla="*/ 2147483647 w 72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"/>
              <a:gd name="T187" fmla="*/ 0 h 68"/>
              <a:gd name="T188" fmla="*/ 72 w 72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" h="68">
                <a:moveTo>
                  <a:pt x="23" y="15"/>
                </a:moveTo>
                <a:lnTo>
                  <a:pt x="30" y="8"/>
                </a:lnTo>
                <a:lnTo>
                  <a:pt x="38" y="4"/>
                </a:lnTo>
                <a:lnTo>
                  <a:pt x="45" y="0"/>
                </a:lnTo>
                <a:lnTo>
                  <a:pt x="49" y="0"/>
                </a:lnTo>
                <a:lnTo>
                  <a:pt x="57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8" y="68"/>
                </a:lnTo>
                <a:lnTo>
                  <a:pt x="72" y="68"/>
                </a:lnTo>
                <a:lnTo>
                  <a:pt x="42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2" y="11"/>
                </a:lnTo>
                <a:lnTo>
                  <a:pt x="30" y="11"/>
                </a:lnTo>
                <a:lnTo>
                  <a:pt x="23" y="19"/>
                </a:lnTo>
                <a:lnTo>
                  <a:pt x="23" y="53"/>
                </a:lnTo>
                <a:lnTo>
                  <a:pt x="23" y="60"/>
                </a:lnTo>
                <a:lnTo>
                  <a:pt x="23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8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5" name="Freeform 100"/>
          <p:cNvSpPr>
            <a:spLocks/>
          </p:cNvSpPr>
          <p:nvPr/>
        </p:nvSpPr>
        <p:spPr bwMode="auto">
          <a:xfrm>
            <a:off x="5713413" y="4519613"/>
            <a:ext cx="69850" cy="149225"/>
          </a:xfrm>
          <a:custGeom>
            <a:avLst/>
            <a:gdLst>
              <a:gd name="T0" fmla="*/ 2147483647 w 42"/>
              <a:gd name="T1" fmla="*/ 0 h 90"/>
              <a:gd name="T2" fmla="*/ 2147483647 w 42"/>
              <a:gd name="T3" fmla="*/ 2147483647 h 90"/>
              <a:gd name="T4" fmla="*/ 2147483647 w 42"/>
              <a:gd name="T5" fmla="*/ 2147483647 h 90"/>
              <a:gd name="T6" fmla="*/ 2147483647 w 42"/>
              <a:gd name="T7" fmla="*/ 2147483647 h 90"/>
              <a:gd name="T8" fmla="*/ 2147483647 w 42"/>
              <a:gd name="T9" fmla="*/ 2147483647 h 90"/>
              <a:gd name="T10" fmla="*/ 2147483647 w 42"/>
              <a:gd name="T11" fmla="*/ 2147483647 h 90"/>
              <a:gd name="T12" fmla="*/ 2147483647 w 42"/>
              <a:gd name="T13" fmla="*/ 2147483647 h 90"/>
              <a:gd name="T14" fmla="*/ 2147483647 w 42"/>
              <a:gd name="T15" fmla="*/ 2147483647 h 90"/>
              <a:gd name="T16" fmla="*/ 2147483647 w 42"/>
              <a:gd name="T17" fmla="*/ 2147483647 h 90"/>
              <a:gd name="T18" fmla="*/ 2147483647 w 42"/>
              <a:gd name="T19" fmla="*/ 2147483647 h 90"/>
              <a:gd name="T20" fmla="*/ 2147483647 w 42"/>
              <a:gd name="T21" fmla="*/ 2147483647 h 90"/>
              <a:gd name="T22" fmla="*/ 2147483647 w 42"/>
              <a:gd name="T23" fmla="*/ 2147483647 h 90"/>
              <a:gd name="T24" fmla="*/ 2147483647 w 42"/>
              <a:gd name="T25" fmla="*/ 2147483647 h 90"/>
              <a:gd name="T26" fmla="*/ 2147483647 w 42"/>
              <a:gd name="T27" fmla="*/ 2147483647 h 90"/>
              <a:gd name="T28" fmla="*/ 2147483647 w 42"/>
              <a:gd name="T29" fmla="*/ 2147483647 h 90"/>
              <a:gd name="T30" fmla="*/ 2147483647 w 42"/>
              <a:gd name="T31" fmla="*/ 2147483647 h 90"/>
              <a:gd name="T32" fmla="*/ 2147483647 w 42"/>
              <a:gd name="T33" fmla="*/ 2147483647 h 90"/>
              <a:gd name="T34" fmla="*/ 2147483647 w 42"/>
              <a:gd name="T35" fmla="*/ 2147483647 h 90"/>
              <a:gd name="T36" fmla="*/ 2147483647 w 42"/>
              <a:gd name="T37" fmla="*/ 2147483647 h 90"/>
              <a:gd name="T38" fmla="*/ 2147483647 w 42"/>
              <a:gd name="T39" fmla="*/ 2147483647 h 90"/>
              <a:gd name="T40" fmla="*/ 2147483647 w 42"/>
              <a:gd name="T41" fmla="*/ 2147483647 h 90"/>
              <a:gd name="T42" fmla="*/ 2147483647 w 42"/>
              <a:gd name="T43" fmla="*/ 2147483647 h 90"/>
              <a:gd name="T44" fmla="*/ 2147483647 w 42"/>
              <a:gd name="T45" fmla="*/ 2147483647 h 90"/>
              <a:gd name="T46" fmla="*/ 2147483647 w 42"/>
              <a:gd name="T47" fmla="*/ 2147483647 h 90"/>
              <a:gd name="T48" fmla="*/ 2147483647 w 42"/>
              <a:gd name="T49" fmla="*/ 2147483647 h 90"/>
              <a:gd name="T50" fmla="*/ 2147483647 w 42"/>
              <a:gd name="T51" fmla="*/ 2147483647 h 90"/>
              <a:gd name="T52" fmla="*/ 0 w 42"/>
              <a:gd name="T53" fmla="*/ 2147483647 h 90"/>
              <a:gd name="T54" fmla="*/ 0 w 42"/>
              <a:gd name="T55" fmla="*/ 2147483647 h 90"/>
              <a:gd name="T56" fmla="*/ 2147483647 w 42"/>
              <a:gd name="T57" fmla="*/ 2147483647 h 90"/>
              <a:gd name="T58" fmla="*/ 2147483647 w 42"/>
              <a:gd name="T59" fmla="*/ 2147483647 h 90"/>
              <a:gd name="T60" fmla="*/ 2147483647 w 42"/>
              <a:gd name="T61" fmla="*/ 2147483647 h 90"/>
              <a:gd name="T62" fmla="*/ 2147483647 w 42"/>
              <a:gd name="T63" fmla="*/ 2147483647 h 90"/>
              <a:gd name="T64" fmla="*/ 2147483647 w 42"/>
              <a:gd name="T65" fmla="*/ 2147483647 h 90"/>
              <a:gd name="T66" fmla="*/ 2147483647 w 42"/>
              <a:gd name="T67" fmla="*/ 0 h 90"/>
              <a:gd name="T68" fmla="*/ 2147483647 w 42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90"/>
              <a:gd name="T107" fmla="*/ 42 w 42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90">
                <a:moveTo>
                  <a:pt x="23" y="0"/>
                </a:moveTo>
                <a:lnTo>
                  <a:pt x="23" y="23"/>
                </a:lnTo>
                <a:lnTo>
                  <a:pt x="38" y="23"/>
                </a:lnTo>
                <a:lnTo>
                  <a:pt x="38" y="27"/>
                </a:lnTo>
                <a:lnTo>
                  <a:pt x="23" y="27"/>
                </a:lnTo>
                <a:lnTo>
                  <a:pt x="23" y="68"/>
                </a:lnTo>
                <a:lnTo>
                  <a:pt x="23" y="75"/>
                </a:lnTo>
                <a:lnTo>
                  <a:pt x="23" y="79"/>
                </a:lnTo>
                <a:lnTo>
                  <a:pt x="27" y="79"/>
                </a:lnTo>
                <a:lnTo>
                  <a:pt x="30" y="79"/>
                </a:lnTo>
                <a:lnTo>
                  <a:pt x="34" y="79"/>
                </a:lnTo>
                <a:lnTo>
                  <a:pt x="38" y="79"/>
                </a:lnTo>
                <a:lnTo>
                  <a:pt x="38" y="75"/>
                </a:lnTo>
                <a:lnTo>
                  <a:pt x="42" y="75"/>
                </a:lnTo>
                <a:lnTo>
                  <a:pt x="38" y="83"/>
                </a:lnTo>
                <a:lnTo>
                  <a:pt x="34" y="87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87"/>
                </a:lnTo>
                <a:lnTo>
                  <a:pt x="12" y="83"/>
                </a:lnTo>
                <a:lnTo>
                  <a:pt x="12" y="79"/>
                </a:lnTo>
                <a:lnTo>
                  <a:pt x="12" y="72"/>
                </a:lnTo>
                <a:lnTo>
                  <a:pt x="12" y="27"/>
                </a:lnTo>
                <a:lnTo>
                  <a:pt x="0" y="27"/>
                </a:lnTo>
                <a:lnTo>
                  <a:pt x="0" y="23"/>
                </a:lnTo>
                <a:lnTo>
                  <a:pt x="4" y="23"/>
                </a:lnTo>
                <a:lnTo>
                  <a:pt x="8" y="19"/>
                </a:lnTo>
                <a:lnTo>
                  <a:pt x="12" y="15"/>
                </a:lnTo>
                <a:lnTo>
                  <a:pt x="15" y="8"/>
                </a:lnTo>
                <a:lnTo>
                  <a:pt x="19" y="4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6" name="Freeform 101"/>
          <p:cNvSpPr>
            <a:spLocks noEditPoints="1"/>
          </p:cNvSpPr>
          <p:nvPr/>
        </p:nvSpPr>
        <p:spPr bwMode="auto">
          <a:xfrm>
            <a:off x="5788025" y="4551363"/>
            <a:ext cx="106363" cy="117475"/>
          </a:xfrm>
          <a:custGeom>
            <a:avLst/>
            <a:gdLst>
              <a:gd name="T0" fmla="*/ 2147483647 w 64"/>
              <a:gd name="T1" fmla="*/ 0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0 w 64"/>
              <a:gd name="T33" fmla="*/ 2147483647 h 71"/>
              <a:gd name="T34" fmla="*/ 0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0 h 71"/>
              <a:gd name="T44" fmla="*/ 2147483647 w 64"/>
              <a:gd name="T45" fmla="*/ 0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1"/>
              <a:gd name="T131" fmla="*/ 64 w 64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1">
                <a:moveTo>
                  <a:pt x="34" y="0"/>
                </a:moveTo>
                <a:lnTo>
                  <a:pt x="42" y="0"/>
                </a:lnTo>
                <a:lnTo>
                  <a:pt x="49" y="8"/>
                </a:lnTo>
                <a:lnTo>
                  <a:pt x="57" y="11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7" y="60"/>
                </a:lnTo>
                <a:lnTo>
                  <a:pt x="49" y="68"/>
                </a:lnTo>
                <a:lnTo>
                  <a:pt x="42" y="71"/>
                </a:lnTo>
                <a:lnTo>
                  <a:pt x="30" y="71"/>
                </a:lnTo>
                <a:lnTo>
                  <a:pt x="23" y="71"/>
                </a:lnTo>
                <a:lnTo>
                  <a:pt x="15" y="64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12" y="11"/>
                </a:lnTo>
                <a:lnTo>
                  <a:pt x="19" y="4"/>
                </a:lnTo>
                <a:lnTo>
                  <a:pt x="27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7" y="8"/>
                </a:lnTo>
                <a:lnTo>
                  <a:pt x="23" y="8"/>
                </a:lnTo>
                <a:lnTo>
                  <a:pt x="19" y="11"/>
                </a:lnTo>
                <a:lnTo>
                  <a:pt x="15" y="15"/>
                </a:lnTo>
                <a:lnTo>
                  <a:pt x="15" y="23"/>
                </a:lnTo>
                <a:lnTo>
                  <a:pt x="12" y="30"/>
                </a:lnTo>
                <a:lnTo>
                  <a:pt x="15" y="45"/>
                </a:lnTo>
                <a:lnTo>
                  <a:pt x="19" y="56"/>
                </a:lnTo>
                <a:lnTo>
                  <a:pt x="27" y="64"/>
                </a:lnTo>
                <a:lnTo>
                  <a:pt x="34" y="68"/>
                </a:lnTo>
                <a:lnTo>
                  <a:pt x="42" y="64"/>
                </a:lnTo>
                <a:lnTo>
                  <a:pt x="49" y="60"/>
                </a:lnTo>
                <a:lnTo>
                  <a:pt x="53" y="53"/>
                </a:lnTo>
                <a:lnTo>
                  <a:pt x="53" y="41"/>
                </a:lnTo>
                <a:lnTo>
                  <a:pt x="53" y="30"/>
                </a:lnTo>
                <a:lnTo>
                  <a:pt x="49" y="19"/>
                </a:lnTo>
                <a:lnTo>
                  <a:pt x="45" y="11"/>
                </a:lnTo>
                <a:lnTo>
                  <a:pt x="38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7" name="Freeform 102"/>
          <p:cNvSpPr>
            <a:spLocks/>
          </p:cNvSpPr>
          <p:nvPr/>
        </p:nvSpPr>
        <p:spPr bwMode="auto">
          <a:xfrm>
            <a:off x="5913438" y="4494213"/>
            <a:ext cx="69850" cy="223837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8" y="8"/>
                </a:lnTo>
                <a:lnTo>
                  <a:pt x="19" y="12"/>
                </a:lnTo>
                <a:lnTo>
                  <a:pt x="27" y="23"/>
                </a:lnTo>
                <a:lnTo>
                  <a:pt x="34" y="38"/>
                </a:lnTo>
                <a:lnTo>
                  <a:pt x="38" y="53"/>
                </a:lnTo>
                <a:lnTo>
                  <a:pt x="42" y="68"/>
                </a:lnTo>
                <a:lnTo>
                  <a:pt x="38" y="83"/>
                </a:lnTo>
                <a:lnTo>
                  <a:pt x="34" y="94"/>
                </a:lnTo>
                <a:lnTo>
                  <a:pt x="30" y="109"/>
                </a:lnTo>
                <a:lnTo>
                  <a:pt x="19" y="120"/>
                </a:lnTo>
                <a:lnTo>
                  <a:pt x="12" y="128"/>
                </a:lnTo>
                <a:lnTo>
                  <a:pt x="0" y="135"/>
                </a:lnTo>
                <a:lnTo>
                  <a:pt x="0" y="132"/>
                </a:lnTo>
                <a:lnTo>
                  <a:pt x="8" y="124"/>
                </a:lnTo>
                <a:lnTo>
                  <a:pt x="15" y="117"/>
                </a:lnTo>
                <a:lnTo>
                  <a:pt x="19" y="109"/>
                </a:lnTo>
                <a:lnTo>
                  <a:pt x="23" y="98"/>
                </a:lnTo>
                <a:lnTo>
                  <a:pt x="27" y="83"/>
                </a:lnTo>
                <a:lnTo>
                  <a:pt x="27" y="68"/>
                </a:lnTo>
                <a:lnTo>
                  <a:pt x="27" y="53"/>
                </a:lnTo>
                <a:lnTo>
                  <a:pt x="23" y="42"/>
                </a:lnTo>
                <a:lnTo>
                  <a:pt x="23" y="34"/>
                </a:lnTo>
                <a:lnTo>
                  <a:pt x="19" y="27"/>
                </a:lnTo>
                <a:lnTo>
                  <a:pt x="15" y="19"/>
                </a:lnTo>
                <a:lnTo>
                  <a:pt x="12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8" name="Freeform 103"/>
          <p:cNvSpPr>
            <a:spLocks/>
          </p:cNvSpPr>
          <p:nvPr/>
        </p:nvSpPr>
        <p:spPr bwMode="auto">
          <a:xfrm>
            <a:off x="7053263" y="45005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2" y="0"/>
                </a:lnTo>
                <a:lnTo>
                  <a:pt x="86" y="75"/>
                </a:lnTo>
                <a:lnTo>
                  <a:pt x="86" y="15"/>
                </a:lnTo>
                <a:lnTo>
                  <a:pt x="86" y="8"/>
                </a:lnTo>
                <a:lnTo>
                  <a:pt x="86" y="4"/>
                </a:lnTo>
                <a:lnTo>
                  <a:pt x="82" y="0"/>
                </a:lnTo>
                <a:lnTo>
                  <a:pt x="75" y="0"/>
                </a:lnTo>
                <a:lnTo>
                  <a:pt x="71" y="0"/>
                </a:lnTo>
                <a:lnTo>
                  <a:pt x="109" y="0"/>
                </a:lnTo>
                <a:lnTo>
                  <a:pt x="105" y="0"/>
                </a:lnTo>
                <a:lnTo>
                  <a:pt x="97" y="4"/>
                </a:lnTo>
                <a:lnTo>
                  <a:pt x="94" y="4"/>
                </a:lnTo>
                <a:lnTo>
                  <a:pt x="94" y="8"/>
                </a:lnTo>
                <a:lnTo>
                  <a:pt x="94" y="15"/>
                </a:lnTo>
                <a:lnTo>
                  <a:pt x="94" y="101"/>
                </a:lnTo>
                <a:lnTo>
                  <a:pt x="90" y="101"/>
                </a:lnTo>
                <a:lnTo>
                  <a:pt x="22" y="23"/>
                </a:lnTo>
                <a:lnTo>
                  <a:pt x="22" y="83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7" y="98"/>
                </a:lnTo>
                <a:lnTo>
                  <a:pt x="4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1" y="8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9" name="Freeform 104"/>
          <p:cNvSpPr>
            <a:spLocks noEditPoints="1"/>
          </p:cNvSpPr>
          <p:nvPr/>
        </p:nvSpPr>
        <p:spPr bwMode="auto">
          <a:xfrm>
            <a:off x="7234238" y="4500563"/>
            <a:ext cx="130175" cy="163512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0 w 78"/>
              <a:gd name="T17" fmla="*/ 2147483647 h 98"/>
              <a:gd name="T18" fmla="*/ 0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0 h 98"/>
              <a:gd name="T38" fmla="*/ 2147483647 w 78"/>
              <a:gd name="T39" fmla="*/ 0 h 98"/>
              <a:gd name="T40" fmla="*/ 0 w 78"/>
              <a:gd name="T41" fmla="*/ 0 h 98"/>
              <a:gd name="T42" fmla="*/ 0 w 78"/>
              <a:gd name="T43" fmla="*/ 0 h 98"/>
              <a:gd name="T44" fmla="*/ 2147483647 w 78"/>
              <a:gd name="T45" fmla="*/ 0 h 98"/>
              <a:gd name="T46" fmla="*/ 2147483647 w 78"/>
              <a:gd name="T47" fmla="*/ 0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2147483647 w 78"/>
              <a:gd name="T83" fmla="*/ 2147483647 h 98"/>
              <a:gd name="T84" fmla="*/ 2147483647 w 78"/>
              <a:gd name="T85" fmla="*/ 2147483647 h 98"/>
              <a:gd name="T86" fmla="*/ 2147483647 w 78"/>
              <a:gd name="T87" fmla="*/ 2147483647 h 98"/>
              <a:gd name="T88" fmla="*/ 2147483647 w 78"/>
              <a:gd name="T89" fmla="*/ 2147483647 h 98"/>
              <a:gd name="T90" fmla="*/ 2147483647 w 78"/>
              <a:gd name="T91" fmla="*/ 2147483647 h 98"/>
              <a:gd name="T92" fmla="*/ 2147483647 w 78"/>
              <a:gd name="T93" fmla="*/ 2147483647 h 98"/>
              <a:gd name="T94" fmla="*/ 2147483647 w 78"/>
              <a:gd name="T95" fmla="*/ 2147483647 h 98"/>
              <a:gd name="T96" fmla="*/ 2147483647 w 78"/>
              <a:gd name="T97" fmla="*/ 2147483647 h 98"/>
              <a:gd name="T98" fmla="*/ 2147483647 w 78"/>
              <a:gd name="T99" fmla="*/ 2147483647 h 98"/>
              <a:gd name="T100" fmla="*/ 2147483647 w 78"/>
              <a:gd name="T101" fmla="*/ 2147483647 h 98"/>
              <a:gd name="T102" fmla="*/ 2147483647 w 78"/>
              <a:gd name="T103" fmla="*/ 2147483647 h 98"/>
              <a:gd name="T104" fmla="*/ 2147483647 w 78"/>
              <a:gd name="T105" fmla="*/ 2147483647 h 98"/>
              <a:gd name="T106" fmla="*/ 2147483647 w 78"/>
              <a:gd name="T107" fmla="*/ 2147483647 h 98"/>
              <a:gd name="T108" fmla="*/ 2147483647 w 78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"/>
              <a:gd name="T166" fmla="*/ 0 h 98"/>
              <a:gd name="T167" fmla="*/ 78 w 78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3" y="98"/>
                </a:lnTo>
                <a:lnTo>
                  <a:pt x="41" y="98"/>
                </a:lnTo>
                <a:lnTo>
                  <a:pt x="45" y="98"/>
                </a:lnTo>
                <a:lnTo>
                  <a:pt x="0" y="98"/>
                </a:lnTo>
                <a:lnTo>
                  <a:pt x="3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37" y="0"/>
                </a:lnTo>
                <a:lnTo>
                  <a:pt x="48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8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3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3" y="49"/>
                </a:lnTo>
                <a:lnTo>
                  <a:pt x="37" y="49"/>
                </a:lnTo>
                <a:lnTo>
                  <a:pt x="41" y="49"/>
                </a:lnTo>
                <a:lnTo>
                  <a:pt x="48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8" y="8"/>
                </a:lnTo>
                <a:lnTo>
                  <a:pt x="45" y="4"/>
                </a:lnTo>
                <a:lnTo>
                  <a:pt x="37" y="4"/>
                </a:lnTo>
                <a:lnTo>
                  <a:pt x="33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0" name="Freeform 105"/>
          <p:cNvSpPr>
            <a:spLocks/>
          </p:cNvSpPr>
          <p:nvPr/>
        </p:nvSpPr>
        <p:spPr bwMode="auto">
          <a:xfrm>
            <a:off x="7383463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3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3" y="38"/>
                </a:lnTo>
                <a:lnTo>
                  <a:pt x="11" y="27"/>
                </a:lnTo>
                <a:lnTo>
                  <a:pt x="18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8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8" y="102"/>
                </a:lnTo>
                <a:lnTo>
                  <a:pt x="18" y="109"/>
                </a:lnTo>
                <a:lnTo>
                  <a:pt x="22" y="117"/>
                </a:lnTo>
                <a:lnTo>
                  <a:pt x="26" y="120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1" name="Freeform 106"/>
          <p:cNvSpPr>
            <a:spLocks noEditPoints="1"/>
          </p:cNvSpPr>
          <p:nvPr/>
        </p:nvSpPr>
        <p:spPr bwMode="auto">
          <a:xfrm>
            <a:off x="7459663" y="4494213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2147483647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0 w 67"/>
              <a:gd name="T51" fmla="*/ 2147483647 h 105"/>
              <a:gd name="T52" fmla="*/ 0 w 67"/>
              <a:gd name="T53" fmla="*/ 2147483647 h 105"/>
              <a:gd name="T54" fmla="*/ 2147483647 w 67"/>
              <a:gd name="T55" fmla="*/ 0 h 105"/>
              <a:gd name="T56" fmla="*/ 2147483647 w 67"/>
              <a:gd name="T57" fmla="*/ 0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"/>
              <a:gd name="T145" fmla="*/ 0 h 105"/>
              <a:gd name="T146" fmla="*/ 67 w 67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" h="105">
                <a:moveTo>
                  <a:pt x="22" y="49"/>
                </a:moveTo>
                <a:lnTo>
                  <a:pt x="26" y="42"/>
                </a:lnTo>
                <a:lnTo>
                  <a:pt x="33" y="38"/>
                </a:lnTo>
                <a:lnTo>
                  <a:pt x="41" y="34"/>
                </a:lnTo>
                <a:lnTo>
                  <a:pt x="52" y="38"/>
                </a:lnTo>
                <a:lnTo>
                  <a:pt x="60" y="42"/>
                </a:lnTo>
                <a:lnTo>
                  <a:pt x="67" y="53"/>
                </a:lnTo>
                <a:lnTo>
                  <a:pt x="67" y="68"/>
                </a:lnTo>
                <a:lnTo>
                  <a:pt x="67" y="79"/>
                </a:lnTo>
                <a:lnTo>
                  <a:pt x="63" y="87"/>
                </a:lnTo>
                <a:lnTo>
                  <a:pt x="56" y="94"/>
                </a:lnTo>
                <a:lnTo>
                  <a:pt x="45" y="102"/>
                </a:lnTo>
                <a:lnTo>
                  <a:pt x="33" y="105"/>
                </a:lnTo>
                <a:lnTo>
                  <a:pt x="26" y="105"/>
                </a:lnTo>
                <a:lnTo>
                  <a:pt x="22" y="102"/>
                </a:lnTo>
                <a:lnTo>
                  <a:pt x="15" y="102"/>
                </a:lnTo>
                <a:lnTo>
                  <a:pt x="7" y="98"/>
                </a:lnTo>
                <a:lnTo>
                  <a:pt x="7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49"/>
                </a:lnTo>
                <a:close/>
                <a:moveTo>
                  <a:pt x="22" y="53"/>
                </a:moveTo>
                <a:lnTo>
                  <a:pt x="22" y="94"/>
                </a:lnTo>
                <a:lnTo>
                  <a:pt x="26" y="98"/>
                </a:lnTo>
                <a:lnTo>
                  <a:pt x="30" y="98"/>
                </a:lnTo>
                <a:lnTo>
                  <a:pt x="33" y="102"/>
                </a:lnTo>
                <a:lnTo>
                  <a:pt x="37" y="102"/>
                </a:lnTo>
                <a:lnTo>
                  <a:pt x="45" y="98"/>
                </a:lnTo>
                <a:lnTo>
                  <a:pt x="48" y="94"/>
                </a:lnTo>
                <a:lnTo>
                  <a:pt x="52" y="83"/>
                </a:lnTo>
                <a:lnTo>
                  <a:pt x="56" y="72"/>
                </a:lnTo>
                <a:lnTo>
                  <a:pt x="52" y="60"/>
                </a:lnTo>
                <a:lnTo>
                  <a:pt x="48" y="53"/>
                </a:lnTo>
                <a:lnTo>
                  <a:pt x="45" y="49"/>
                </a:lnTo>
                <a:lnTo>
                  <a:pt x="37" y="45"/>
                </a:lnTo>
                <a:lnTo>
                  <a:pt x="33" y="45"/>
                </a:lnTo>
                <a:lnTo>
                  <a:pt x="30" y="49"/>
                </a:lnTo>
                <a:lnTo>
                  <a:pt x="26" y="49"/>
                </a:lnTo>
                <a:lnTo>
                  <a:pt x="2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2" name="Freeform 107"/>
          <p:cNvSpPr>
            <a:spLocks noEditPoints="1"/>
          </p:cNvSpPr>
          <p:nvPr/>
        </p:nvSpPr>
        <p:spPr bwMode="auto">
          <a:xfrm>
            <a:off x="7588250" y="4494213"/>
            <a:ext cx="49213" cy="169862"/>
          </a:xfrm>
          <a:custGeom>
            <a:avLst/>
            <a:gdLst>
              <a:gd name="T0" fmla="*/ 2147483647 w 30"/>
              <a:gd name="T1" fmla="*/ 0 h 102"/>
              <a:gd name="T2" fmla="*/ 2147483647 w 30"/>
              <a:gd name="T3" fmla="*/ 0 h 102"/>
              <a:gd name="T4" fmla="*/ 2147483647 w 30"/>
              <a:gd name="T5" fmla="*/ 0 h 102"/>
              <a:gd name="T6" fmla="*/ 2147483647 w 30"/>
              <a:gd name="T7" fmla="*/ 2147483647 h 102"/>
              <a:gd name="T8" fmla="*/ 2147483647 w 30"/>
              <a:gd name="T9" fmla="*/ 2147483647 h 102"/>
              <a:gd name="T10" fmla="*/ 2147483647 w 30"/>
              <a:gd name="T11" fmla="*/ 2147483647 h 102"/>
              <a:gd name="T12" fmla="*/ 2147483647 w 30"/>
              <a:gd name="T13" fmla="*/ 2147483647 h 102"/>
              <a:gd name="T14" fmla="*/ 2147483647 w 30"/>
              <a:gd name="T15" fmla="*/ 2147483647 h 102"/>
              <a:gd name="T16" fmla="*/ 2147483647 w 30"/>
              <a:gd name="T17" fmla="*/ 2147483647 h 102"/>
              <a:gd name="T18" fmla="*/ 2147483647 w 30"/>
              <a:gd name="T19" fmla="*/ 2147483647 h 102"/>
              <a:gd name="T20" fmla="*/ 2147483647 w 30"/>
              <a:gd name="T21" fmla="*/ 2147483647 h 102"/>
              <a:gd name="T22" fmla="*/ 2147483647 w 30"/>
              <a:gd name="T23" fmla="*/ 2147483647 h 102"/>
              <a:gd name="T24" fmla="*/ 2147483647 w 30"/>
              <a:gd name="T25" fmla="*/ 2147483647 h 102"/>
              <a:gd name="T26" fmla="*/ 2147483647 w 30"/>
              <a:gd name="T27" fmla="*/ 2147483647 h 102"/>
              <a:gd name="T28" fmla="*/ 2147483647 w 30"/>
              <a:gd name="T29" fmla="*/ 0 h 102"/>
              <a:gd name="T30" fmla="*/ 2147483647 w 30"/>
              <a:gd name="T31" fmla="*/ 0 h 102"/>
              <a:gd name="T32" fmla="*/ 2147483647 w 30"/>
              <a:gd name="T33" fmla="*/ 0 h 102"/>
              <a:gd name="T34" fmla="*/ 2147483647 w 30"/>
              <a:gd name="T35" fmla="*/ 2147483647 h 102"/>
              <a:gd name="T36" fmla="*/ 2147483647 w 30"/>
              <a:gd name="T37" fmla="*/ 2147483647 h 102"/>
              <a:gd name="T38" fmla="*/ 2147483647 w 30"/>
              <a:gd name="T39" fmla="*/ 2147483647 h 102"/>
              <a:gd name="T40" fmla="*/ 2147483647 w 30"/>
              <a:gd name="T41" fmla="*/ 2147483647 h 102"/>
              <a:gd name="T42" fmla="*/ 2147483647 w 30"/>
              <a:gd name="T43" fmla="*/ 2147483647 h 102"/>
              <a:gd name="T44" fmla="*/ 2147483647 w 30"/>
              <a:gd name="T45" fmla="*/ 2147483647 h 102"/>
              <a:gd name="T46" fmla="*/ 2147483647 w 30"/>
              <a:gd name="T47" fmla="*/ 2147483647 h 102"/>
              <a:gd name="T48" fmla="*/ 2147483647 w 30"/>
              <a:gd name="T49" fmla="*/ 2147483647 h 102"/>
              <a:gd name="T50" fmla="*/ 2147483647 w 30"/>
              <a:gd name="T51" fmla="*/ 2147483647 h 102"/>
              <a:gd name="T52" fmla="*/ 0 w 30"/>
              <a:gd name="T53" fmla="*/ 2147483647 h 102"/>
              <a:gd name="T54" fmla="*/ 0 w 30"/>
              <a:gd name="T55" fmla="*/ 2147483647 h 102"/>
              <a:gd name="T56" fmla="*/ 2147483647 w 30"/>
              <a:gd name="T57" fmla="*/ 2147483647 h 102"/>
              <a:gd name="T58" fmla="*/ 2147483647 w 30"/>
              <a:gd name="T59" fmla="*/ 2147483647 h 102"/>
              <a:gd name="T60" fmla="*/ 2147483647 w 30"/>
              <a:gd name="T61" fmla="*/ 2147483647 h 102"/>
              <a:gd name="T62" fmla="*/ 2147483647 w 30"/>
              <a:gd name="T63" fmla="*/ 2147483647 h 102"/>
              <a:gd name="T64" fmla="*/ 2147483647 w 30"/>
              <a:gd name="T65" fmla="*/ 2147483647 h 102"/>
              <a:gd name="T66" fmla="*/ 2147483647 w 30"/>
              <a:gd name="T67" fmla="*/ 2147483647 h 102"/>
              <a:gd name="T68" fmla="*/ 2147483647 w 30"/>
              <a:gd name="T69" fmla="*/ 2147483647 h 102"/>
              <a:gd name="T70" fmla="*/ 2147483647 w 30"/>
              <a:gd name="T71" fmla="*/ 2147483647 h 102"/>
              <a:gd name="T72" fmla="*/ 2147483647 w 30"/>
              <a:gd name="T73" fmla="*/ 2147483647 h 102"/>
              <a:gd name="T74" fmla="*/ 2147483647 w 30"/>
              <a:gd name="T75" fmla="*/ 2147483647 h 102"/>
              <a:gd name="T76" fmla="*/ 2147483647 w 30"/>
              <a:gd name="T77" fmla="*/ 2147483647 h 102"/>
              <a:gd name="T78" fmla="*/ 2147483647 w 30"/>
              <a:gd name="T79" fmla="*/ 2147483647 h 102"/>
              <a:gd name="T80" fmla="*/ 2147483647 w 30"/>
              <a:gd name="T81" fmla="*/ 2147483647 h 102"/>
              <a:gd name="T82" fmla="*/ 2147483647 w 30"/>
              <a:gd name="T83" fmla="*/ 2147483647 h 102"/>
              <a:gd name="T84" fmla="*/ 0 w 30"/>
              <a:gd name="T85" fmla="*/ 2147483647 h 102"/>
              <a:gd name="T86" fmla="*/ 0 w 30"/>
              <a:gd name="T87" fmla="*/ 2147483647 h 102"/>
              <a:gd name="T88" fmla="*/ 2147483647 w 30"/>
              <a:gd name="T89" fmla="*/ 2147483647 h 102"/>
              <a:gd name="T90" fmla="*/ 2147483647 w 30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2"/>
              <a:gd name="T140" fmla="*/ 30 w 30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2">
                <a:moveTo>
                  <a:pt x="15" y="0"/>
                </a:moveTo>
                <a:lnTo>
                  <a:pt x="19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19" y="15"/>
                </a:lnTo>
                <a:lnTo>
                  <a:pt x="15" y="15"/>
                </a:lnTo>
                <a:lnTo>
                  <a:pt x="12" y="15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4"/>
                </a:moveTo>
                <a:lnTo>
                  <a:pt x="23" y="87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30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8" y="98"/>
                </a:lnTo>
                <a:lnTo>
                  <a:pt x="8" y="94"/>
                </a:lnTo>
                <a:lnTo>
                  <a:pt x="12" y="87"/>
                </a:lnTo>
                <a:lnTo>
                  <a:pt x="12" y="64"/>
                </a:lnTo>
                <a:lnTo>
                  <a:pt x="8" y="53"/>
                </a:lnTo>
                <a:lnTo>
                  <a:pt x="8" y="49"/>
                </a:lnTo>
                <a:lnTo>
                  <a:pt x="8" y="45"/>
                </a:lnTo>
                <a:lnTo>
                  <a:pt x="8" y="42"/>
                </a:lnTo>
                <a:lnTo>
                  <a:pt x="4" y="42"/>
                </a:lnTo>
                <a:lnTo>
                  <a:pt x="0" y="45"/>
                </a:lnTo>
                <a:lnTo>
                  <a:pt x="0" y="42"/>
                </a:lnTo>
                <a:lnTo>
                  <a:pt x="19" y="34"/>
                </a:lnTo>
                <a:lnTo>
                  <a:pt x="23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3" name="Freeform 108"/>
          <p:cNvSpPr>
            <a:spLocks/>
          </p:cNvSpPr>
          <p:nvPr/>
        </p:nvSpPr>
        <p:spPr bwMode="auto">
          <a:xfrm>
            <a:off x="7651750" y="4551363"/>
            <a:ext cx="117475" cy="112712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0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0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8"/>
                </a:lnTo>
                <a:lnTo>
                  <a:pt x="37" y="4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8" y="68"/>
                </a:lnTo>
                <a:lnTo>
                  <a:pt x="7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1" y="11"/>
                </a:lnTo>
                <a:lnTo>
                  <a:pt x="30" y="11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7" y="15"/>
                </a:lnTo>
                <a:lnTo>
                  <a:pt x="7" y="11"/>
                </a:lnTo>
                <a:lnTo>
                  <a:pt x="7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4" name="Freeform 109"/>
          <p:cNvSpPr>
            <a:spLocks/>
          </p:cNvSpPr>
          <p:nvPr/>
        </p:nvSpPr>
        <p:spPr bwMode="auto">
          <a:xfrm>
            <a:off x="7775575" y="4494213"/>
            <a:ext cx="68263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2"/>
                </a:lnTo>
                <a:lnTo>
                  <a:pt x="30" y="23"/>
                </a:lnTo>
                <a:lnTo>
                  <a:pt x="38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4"/>
                </a:lnTo>
                <a:lnTo>
                  <a:pt x="30" y="109"/>
                </a:lnTo>
                <a:lnTo>
                  <a:pt x="23" y="120"/>
                </a:lnTo>
                <a:lnTo>
                  <a:pt x="11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3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3" y="34"/>
                </a:lnTo>
                <a:lnTo>
                  <a:pt x="23" y="27"/>
                </a:lnTo>
                <a:lnTo>
                  <a:pt x="19" y="19"/>
                </a:lnTo>
                <a:lnTo>
                  <a:pt x="15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5" name="Freeform 110"/>
          <p:cNvSpPr>
            <a:spLocks noEditPoints="1"/>
          </p:cNvSpPr>
          <p:nvPr/>
        </p:nvSpPr>
        <p:spPr bwMode="auto">
          <a:xfrm>
            <a:off x="6411913" y="5094288"/>
            <a:ext cx="168275" cy="168275"/>
          </a:xfrm>
          <a:custGeom>
            <a:avLst/>
            <a:gdLst>
              <a:gd name="T0" fmla="*/ 0 w 102"/>
              <a:gd name="T1" fmla="*/ 2147483647 h 101"/>
              <a:gd name="T2" fmla="*/ 0 w 102"/>
              <a:gd name="T3" fmla="*/ 2147483647 h 101"/>
              <a:gd name="T4" fmla="*/ 2147483647 w 102"/>
              <a:gd name="T5" fmla="*/ 2147483647 h 101"/>
              <a:gd name="T6" fmla="*/ 2147483647 w 102"/>
              <a:gd name="T7" fmla="*/ 2147483647 h 101"/>
              <a:gd name="T8" fmla="*/ 2147483647 w 102"/>
              <a:gd name="T9" fmla="*/ 2147483647 h 101"/>
              <a:gd name="T10" fmla="*/ 2147483647 w 102"/>
              <a:gd name="T11" fmla="*/ 2147483647 h 101"/>
              <a:gd name="T12" fmla="*/ 2147483647 w 102"/>
              <a:gd name="T13" fmla="*/ 2147483647 h 101"/>
              <a:gd name="T14" fmla="*/ 2147483647 w 102"/>
              <a:gd name="T15" fmla="*/ 2147483647 h 101"/>
              <a:gd name="T16" fmla="*/ 2147483647 w 102"/>
              <a:gd name="T17" fmla="*/ 2147483647 h 101"/>
              <a:gd name="T18" fmla="*/ 2147483647 w 102"/>
              <a:gd name="T19" fmla="*/ 2147483647 h 101"/>
              <a:gd name="T20" fmla="*/ 2147483647 w 102"/>
              <a:gd name="T21" fmla="*/ 2147483647 h 101"/>
              <a:gd name="T22" fmla="*/ 2147483647 w 102"/>
              <a:gd name="T23" fmla="*/ 2147483647 h 101"/>
              <a:gd name="T24" fmla="*/ 0 w 102"/>
              <a:gd name="T25" fmla="*/ 2147483647 h 101"/>
              <a:gd name="T26" fmla="*/ 0 w 102"/>
              <a:gd name="T27" fmla="*/ 0 h 101"/>
              <a:gd name="T28" fmla="*/ 2147483647 w 102"/>
              <a:gd name="T29" fmla="*/ 0 h 101"/>
              <a:gd name="T30" fmla="*/ 2147483647 w 102"/>
              <a:gd name="T31" fmla="*/ 0 h 101"/>
              <a:gd name="T32" fmla="*/ 2147483647 w 102"/>
              <a:gd name="T33" fmla="*/ 2147483647 h 101"/>
              <a:gd name="T34" fmla="*/ 2147483647 w 102"/>
              <a:gd name="T35" fmla="*/ 2147483647 h 101"/>
              <a:gd name="T36" fmla="*/ 2147483647 w 102"/>
              <a:gd name="T37" fmla="*/ 2147483647 h 101"/>
              <a:gd name="T38" fmla="*/ 2147483647 w 102"/>
              <a:gd name="T39" fmla="*/ 2147483647 h 101"/>
              <a:gd name="T40" fmla="*/ 2147483647 w 102"/>
              <a:gd name="T41" fmla="*/ 2147483647 h 101"/>
              <a:gd name="T42" fmla="*/ 2147483647 w 102"/>
              <a:gd name="T43" fmla="*/ 2147483647 h 101"/>
              <a:gd name="T44" fmla="*/ 2147483647 w 102"/>
              <a:gd name="T45" fmla="*/ 2147483647 h 101"/>
              <a:gd name="T46" fmla="*/ 2147483647 w 102"/>
              <a:gd name="T47" fmla="*/ 2147483647 h 101"/>
              <a:gd name="T48" fmla="*/ 2147483647 w 102"/>
              <a:gd name="T49" fmla="*/ 2147483647 h 101"/>
              <a:gd name="T50" fmla="*/ 2147483647 w 102"/>
              <a:gd name="T51" fmla="*/ 2147483647 h 101"/>
              <a:gd name="T52" fmla="*/ 2147483647 w 102"/>
              <a:gd name="T53" fmla="*/ 2147483647 h 101"/>
              <a:gd name="T54" fmla="*/ 2147483647 w 102"/>
              <a:gd name="T55" fmla="*/ 2147483647 h 101"/>
              <a:gd name="T56" fmla="*/ 0 w 102"/>
              <a:gd name="T57" fmla="*/ 2147483647 h 101"/>
              <a:gd name="T58" fmla="*/ 2147483647 w 102"/>
              <a:gd name="T59" fmla="*/ 2147483647 h 101"/>
              <a:gd name="T60" fmla="*/ 2147483647 w 102"/>
              <a:gd name="T61" fmla="*/ 2147483647 h 101"/>
              <a:gd name="T62" fmla="*/ 2147483647 w 102"/>
              <a:gd name="T63" fmla="*/ 2147483647 h 101"/>
              <a:gd name="T64" fmla="*/ 2147483647 w 102"/>
              <a:gd name="T65" fmla="*/ 2147483647 h 101"/>
              <a:gd name="T66" fmla="*/ 2147483647 w 102"/>
              <a:gd name="T67" fmla="*/ 2147483647 h 101"/>
              <a:gd name="T68" fmla="*/ 2147483647 w 102"/>
              <a:gd name="T69" fmla="*/ 2147483647 h 101"/>
              <a:gd name="T70" fmla="*/ 2147483647 w 102"/>
              <a:gd name="T71" fmla="*/ 2147483647 h 101"/>
              <a:gd name="T72" fmla="*/ 2147483647 w 102"/>
              <a:gd name="T73" fmla="*/ 2147483647 h 101"/>
              <a:gd name="T74" fmla="*/ 2147483647 w 102"/>
              <a:gd name="T75" fmla="*/ 2147483647 h 101"/>
              <a:gd name="T76" fmla="*/ 2147483647 w 102"/>
              <a:gd name="T77" fmla="*/ 2147483647 h 101"/>
              <a:gd name="T78" fmla="*/ 2147483647 w 102"/>
              <a:gd name="T79" fmla="*/ 2147483647 h 101"/>
              <a:gd name="T80" fmla="*/ 2147483647 w 102"/>
              <a:gd name="T81" fmla="*/ 2147483647 h 101"/>
              <a:gd name="T82" fmla="*/ 2147483647 w 102"/>
              <a:gd name="T83" fmla="*/ 2147483647 h 101"/>
              <a:gd name="T84" fmla="*/ 2147483647 w 102"/>
              <a:gd name="T85" fmla="*/ 2147483647 h 101"/>
              <a:gd name="T86" fmla="*/ 2147483647 w 102"/>
              <a:gd name="T87" fmla="*/ 2147483647 h 101"/>
              <a:gd name="T88" fmla="*/ 2147483647 w 102"/>
              <a:gd name="T89" fmla="*/ 2147483647 h 101"/>
              <a:gd name="T90" fmla="*/ 2147483647 w 102"/>
              <a:gd name="T91" fmla="*/ 2147483647 h 101"/>
              <a:gd name="T92" fmla="*/ 2147483647 w 102"/>
              <a:gd name="T93" fmla="*/ 2147483647 h 1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101"/>
              <a:gd name="T143" fmla="*/ 102 w 102"/>
              <a:gd name="T144" fmla="*/ 101 h 1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101">
                <a:moveTo>
                  <a:pt x="0" y="101"/>
                </a:moveTo>
                <a:lnTo>
                  <a:pt x="0" y="101"/>
                </a:lnTo>
                <a:lnTo>
                  <a:pt x="4" y="101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8"/>
                </a:lnTo>
                <a:lnTo>
                  <a:pt x="15" y="11"/>
                </a:lnTo>
                <a:lnTo>
                  <a:pt x="15" y="7"/>
                </a:lnTo>
                <a:lnTo>
                  <a:pt x="12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lnTo>
                  <a:pt x="42" y="0"/>
                </a:lnTo>
                <a:lnTo>
                  <a:pt x="57" y="0"/>
                </a:lnTo>
                <a:lnTo>
                  <a:pt x="68" y="3"/>
                </a:lnTo>
                <a:lnTo>
                  <a:pt x="75" y="7"/>
                </a:lnTo>
                <a:lnTo>
                  <a:pt x="87" y="11"/>
                </a:lnTo>
                <a:lnTo>
                  <a:pt x="94" y="22"/>
                </a:lnTo>
                <a:lnTo>
                  <a:pt x="102" y="37"/>
                </a:lnTo>
                <a:lnTo>
                  <a:pt x="102" y="52"/>
                </a:lnTo>
                <a:lnTo>
                  <a:pt x="102" y="63"/>
                </a:lnTo>
                <a:lnTo>
                  <a:pt x="98" y="75"/>
                </a:lnTo>
                <a:lnTo>
                  <a:pt x="90" y="86"/>
                </a:lnTo>
                <a:lnTo>
                  <a:pt x="79" y="93"/>
                </a:lnTo>
                <a:lnTo>
                  <a:pt x="64" y="101"/>
                </a:lnTo>
                <a:lnTo>
                  <a:pt x="45" y="101"/>
                </a:lnTo>
                <a:lnTo>
                  <a:pt x="0" y="101"/>
                </a:lnTo>
                <a:close/>
                <a:moveTo>
                  <a:pt x="30" y="93"/>
                </a:moveTo>
                <a:lnTo>
                  <a:pt x="38" y="97"/>
                </a:lnTo>
                <a:lnTo>
                  <a:pt x="45" y="97"/>
                </a:lnTo>
                <a:lnTo>
                  <a:pt x="57" y="93"/>
                </a:lnTo>
                <a:lnTo>
                  <a:pt x="64" y="90"/>
                </a:lnTo>
                <a:lnTo>
                  <a:pt x="75" y="82"/>
                </a:lnTo>
                <a:lnTo>
                  <a:pt x="79" y="75"/>
                </a:lnTo>
                <a:lnTo>
                  <a:pt x="83" y="63"/>
                </a:lnTo>
                <a:lnTo>
                  <a:pt x="87" y="52"/>
                </a:lnTo>
                <a:lnTo>
                  <a:pt x="83" y="37"/>
                </a:lnTo>
                <a:lnTo>
                  <a:pt x="79" y="26"/>
                </a:lnTo>
                <a:lnTo>
                  <a:pt x="75" y="18"/>
                </a:lnTo>
                <a:lnTo>
                  <a:pt x="64" y="11"/>
                </a:lnTo>
                <a:lnTo>
                  <a:pt x="57" y="7"/>
                </a:lnTo>
                <a:lnTo>
                  <a:pt x="45" y="7"/>
                </a:lnTo>
                <a:lnTo>
                  <a:pt x="38" y="7"/>
                </a:lnTo>
                <a:lnTo>
                  <a:pt x="30" y="7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6" name="Freeform 111"/>
          <p:cNvSpPr>
            <a:spLocks/>
          </p:cNvSpPr>
          <p:nvPr/>
        </p:nvSpPr>
        <p:spPr bwMode="auto">
          <a:xfrm>
            <a:off x="6599238" y="5094288"/>
            <a:ext cx="142875" cy="168275"/>
          </a:xfrm>
          <a:custGeom>
            <a:avLst/>
            <a:gdLst>
              <a:gd name="T0" fmla="*/ 2147483647 w 86"/>
              <a:gd name="T1" fmla="*/ 0 h 101"/>
              <a:gd name="T2" fmla="*/ 2147483647 w 86"/>
              <a:gd name="T3" fmla="*/ 2147483647 h 101"/>
              <a:gd name="T4" fmla="*/ 2147483647 w 86"/>
              <a:gd name="T5" fmla="*/ 2147483647 h 101"/>
              <a:gd name="T6" fmla="*/ 2147483647 w 86"/>
              <a:gd name="T7" fmla="*/ 2147483647 h 101"/>
              <a:gd name="T8" fmla="*/ 2147483647 w 86"/>
              <a:gd name="T9" fmla="*/ 2147483647 h 101"/>
              <a:gd name="T10" fmla="*/ 2147483647 w 86"/>
              <a:gd name="T11" fmla="*/ 2147483647 h 101"/>
              <a:gd name="T12" fmla="*/ 2147483647 w 86"/>
              <a:gd name="T13" fmla="*/ 2147483647 h 101"/>
              <a:gd name="T14" fmla="*/ 2147483647 w 86"/>
              <a:gd name="T15" fmla="*/ 2147483647 h 101"/>
              <a:gd name="T16" fmla="*/ 2147483647 w 86"/>
              <a:gd name="T17" fmla="*/ 2147483647 h 101"/>
              <a:gd name="T18" fmla="*/ 2147483647 w 86"/>
              <a:gd name="T19" fmla="*/ 2147483647 h 101"/>
              <a:gd name="T20" fmla="*/ 2147483647 w 86"/>
              <a:gd name="T21" fmla="*/ 2147483647 h 101"/>
              <a:gd name="T22" fmla="*/ 2147483647 w 86"/>
              <a:gd name="T23" fmla="*/ 2147483647 h 101"/>
              <a:gd name="T24" fmla="*/ 2147483647 w 86"/>
              <a:gd name="T25" fmla="*/ 2147483647 h 101"/>
              <a:gd name="T26" fmla="*/ 2147483647 w 86"/>
              <a:gd name="T27" fmla="*/ 2147483647 h 101"/>
              <a:gd name="T28" fmla="*/ 2147483647 w 86"/>
              <a:gd name="T29" fmla="*/ 2147483647 h 101"/>
              <a:gd name="T30" fmla="*/ 2147483647 w 86"/>
              <a:gd name="T31" fmla="*/ 2147483647 h 101"/>
              <a:gd name="T32" fmla="*/ 2147483647 w 86"/>
              <a:gd name="T33" fmla="*/ 2147483647 h 101"/>
              <a:gd name="T34" fmla="*/ 2147483647 w 86"/>
              <a:gd name="T35" fmla="*/ 2147483647 h 101"/>
              <a:gd name="T36" fmla="*/ 2147483647 w 86"/>
              <a:gd name="T37" fmla="*/ 2147483647 h 101"/>
              <a:gd name="T38" fmla="*/ 2147483647 w 86"/>
              <a:gd name="T39" fmla="*/ 2147483647 h 101"/>
              <a:gd name="T40" fmla="*/ 2147483647 w 86"/>
              <a:gd name="T41" fmla="*/ 2147483647 h 101"/>
              <a:gd name="T42" fmla="*/ 2147483647 w 86"/>
              <a:gd name="T43" fmla="*/ 2147483647 h 101"/>
              <a:gd name="T44" fmla="*/ 2147483647 w 86"/>
              <a:gd name="T45" fmla="*/ 2147483647 h 101"/>
              <a:gd name="T46" fmla="*/ 2147483647 w 86"/>
              <a:gd name="T47" fmla="*/ 2147483647 h 101"/>
              <a:gd name="T48" fmla="*/ 2147483647 w 86"/>
              <a:gd name="T49" fmla="*/ 2147483647 h 101"/>
              <a:gd name="T50" fmla="*/ 2147483647 w 86"/>
              <a:gd name="T51" fmla="*/ 2147483647 h 101"/>
              <a:gd name="T52" fmla="*/ 2147483647 w 86"/>
              <a:gd name="T53" fmla="*/ 2147483647 h 101"/>
              <a:gd name="T54" fmla="*/ 2147483647 w 86"/>
              <a:gd name="T55" fmla="*/ 2147483647 h 101"/>
              <a:gd name="T56" fmla="*/ 2147483647 w 86"/>
              <a:gd name="T57" fmla="*/ 2147483647 h 101"/>
              <a:gd name="T58" fmla="*/ 2147483647 w 86"/>
              <a:gd name="T59" fmla="*/ 2147483647 h 101"/>
              <a:gd name="T60" fmla="*/ 2147483647 w 86"/>
              <a:gd name="T61" fmla="*/ 2147483647 h 101"/>
              <a:gd name="T62" fmla="*/ 2147483647 w 86"/>
              <a:gd name="T63" fmla="*/ 2147483647 h 101"/>
              <a:gd name="T64" fmla="*/ 0 w 86"/>
              <a:gd name="T65" fmla="*/ 2147483647 h 101"/>
              <a:gd name="T66" fmla="*/ 0 w 86"/>
              <a:gd name="T67" fmla="*/ 0 h 101"/>
              <a:gd name="T68" fmla="*/ 2147483647 w 86"/>
              <a:gd name="T69" fmla="*/ 0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101"/>
              <a:gd name="T107" fmla="*/ 86 w 86"/>
              <a:gd name="T108" fmla="*/ 101 h 1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101">
                <a:moveTo>
                  <a:pt x="83" y="0"/>
                </a:moveTo>
                <a:lnTo>
                  <a:pt x="86" y="22"/>
                </a:lnTo>
                <a:lnTo>
                  <a:pt x="83" y="22"/>
                </a:lnTo>
                <a:lnTo>
                  <a:pt x="79" y="18"/>
                </a:lnTo>
                <a:lnTo>
                  <a:pt x="79" y="15"/>
                </a:lnTo>
                <a:lnTo>
                  <a:pt x="75" y="11"/>
                </a:lnTo>
                <a:lnTo>
                  <a:pt x="71" y="7"/>
                </a:lnTo>
                <a:lnTo>
                  <a:pt x="68" y="7"/>
                </a:lnTo>
                <a:lnTo>
                  <a:pt x="64" y="7"/>
                </a:lnTo>
                <a:lnTo>
                  <a:pt x="49" y="7"/>
                </a:lnTo>
                <a:lnTo>
                  <a:pt x="49" y="82"/>
                </a:lnTo>
                <a:lnTo>
                  <a:pt x="49" y="93"/>
                </a:lnTo>
                <a:lnTo>
                  <a:pt x="49" y="97"/>
                </a:lnTo>
                <a:lnTo>
                  <a:pt x="52" y="97"/>
                </a:lnTo>
                <a:lnTo>
                  <a:pt x="60" y="101"/>
                </a:lnTo>
                <a:lnTo>
                  <a:pt x="64" y="101"/>
                </a:lnTo>
                <a:lnTo>
                  <a:pt x="19" y="101"/>
                </a:lnTo>
                <a:lnTo>
                  <a:pt x="22" y="101"/>
                </a:lnTo>
                <a:lnTo>
                  <a:pt x="30" y="97"/>
                </a:lnTo>
                <a:lnTo>
                  <a:pt x="34" y="93"/>
                </a:lnTo>
                <a:lnTo>
                  <a:pt x="34" y="90"/>
                </a:lnTo>
                <a:lnTo>
                  <a:pt x="34" y="82"/>
                </a:lnTo>
                <a:lnTo>
                  <a:pt x="34" y="7"/>
                </a:lnTo>
                <a:lnTo>
                  <a:pt x="22" y="7"/>
                </a:lnTo>
                <a:lnTo>
                  <a:pt x="15" y="7"/>
                </a:lnTo>
                <a:lnTo>
                  <a:pt x="11" y="7"/>
                </a:lnTo>
                <a:lnTo>
                  <a:pt x="7" y="7"/>
                </a:lnTo>
                <a:lnTo>
                  <a:pt x="7" y="11"/>
                </a:lnTo>
                <a:lnTo>
                  <a:pt x="4" y="18"/>
                </a:lnTo>
                <a:lnTo>
                  <a:pt x="4" y="22"/>
                </a:lnTo>
                <a:lnTo>
                  <a:pt x="0" y="22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7" name="Freeform 112"/>
          <p:cNvSpPr>
            <a:spLocks/>
          </p:cNvSpPr>
          <p:nvPr/>
        </p:nvSpPr>
        <p:spPr bwMode="auto">
          <a:xfrm>
            <a:off x="6754813" y="5087938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4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8" name="Freeform 113"/>
          <p:cNvSpPr>
            <a:spLocks noEditPoints="1"/>
          </p:cNvSpPr>
          <p:nvPr/>
        </p:nvSpPr>
        <p:spPr bwMode="auto">
          <a:xfrm>
            <a:off x="6835775" y="5148263"/>
            <a:ext cx="100013" cy="114300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2" y="68"/>
                </a:lnTo>
                <a:lnTo>
                  <a:pt x="18" y="68"/>
                </a:lnTo>
                <a:lnTo>
                  <a:pt x="15" y="68"/>
                </a:lnTo>
                <a:lnTo>
                  <a:pt x="7" y="68"/>
                </a:lnTo>
                <a:lnTo>
                  <a:pt x="3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3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8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3" y="23"/>
                </a:lnTo>
                <a:lnTo>
                  <a:pt x="3" y="19"/>
                </a:lnTo>
                <a:lnTo>
                  <a:pt x="3" y="15"/>
                </a:lnTo>
                <a:lnTo>
                  <a:pt x="3" y="12"/>
                </a:lnTo>
                <a:lnTo>
                  <a:pt x="7" y="4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5" y="4"/>
                </a:lnTo>
                <a:lnTo>
                  <a:pt x="48" y="8"/>
                </a:lnTo>
                <a:lnTo>
                  <a:pt x="48" y="15"/>
                </a:lnTo>
                <a:lnTo>
                  <a:pt x="48" y="23"/>
                </a:lnTo>
                <a:lnTo>
                  <a:pt x="48" y="45"/>
                </a:lnTo>
                <a:lnTo>
                  <a:pt x="48" y="53"/>
                </a:lnTo>
                <a:lnTo>
                  <a:pt x="48" y="57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26" y="34"/>
                </a:lnTo>
                <a:lnTo>
                  <a:pt x="22" y="34"/>
                </a:lnTo>
                <a:lnTo>
                  <a:pt x="18" y="38"/>
                </a:lnTo>
                <a:lnTo>
                  <a:pt x="15" y="42"/>
                </a:lnTo>
                <a:lnTo>
                  <a:pt x="11" y="45"/>
                </a:lnTo>
                <a:lnTo>
                  <a:pt x="11" y="49"/>
                </a:lnTo>
                <a:lnTo>
                  <a:pt x="11" y="53"/>
                </a:lnTo>
                <a:lnTo>
                  <a:pt x="15" y="57"/>
                </a:lnTo>
                <a:lnTo>
                  <a:pt x="18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9" name="Freeform 114"/>
          <p:cNvSpPr>
            <a:spLocks/>
          </p:cNvSpPr>
          <p:nvPr/>
        </p:nvSpPr>
        <p:spPr bwMode="auto">
          <a:xfrm>
            <a:off x="6940550" y="5087938"/>
            <a:ext cx="69850" cy="223837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12" y="7"/>
                </a:lnTo>
                <a:lnTo>
                  <a:pt x="19" y="15"/>
                </a:lnTo>
                <a:lnTo>
                  <a:pt x="30" y="26"/>
                </a:lnTo>
                <a:lnTo>
                  <a:pt x="38" y="41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7"/>
                </a:lnTo>
                <a:lnTo>
                  <a:pt x="30" y="109"/>
                </a:lnTo>
                <a:lnTo>
                  <a:pt x="23" y="120"/>
                </a:lnTo>
                <a:lnTo>
                  <a:pt x="12" y="131"/>
                </a:lnTo>
                <a:lnTo>
                  <a:pt x="0" y="135"/>
                </a:lnTo>
                <a:lnTo>
                  <a:pt x="0" y="131"/>
                </a:lnTo>
                <a:lnTo>
                  <a:pt x="12" y="127"/>
                </a:lnTo>
                <a:lnTo>
                  <a:pt x="15" y="120"/>
                </a:lnTo>
                <a:lnTo>
                  <a:pt x="23" y="109"/>
                </a:lnTo>
                <a:lnTo>
                  <a:pt x="27" y="97"/>
                </a:lnTo>
                <a:lnTo>
                  <a:pt x="27" y="86"/>
                </a:lnTo>
                <a:lnTo>
                  <a:pt x="30" y="71"/>
                </a:lnTo>
                <a:lnTo>
                  <a:pt x="27" y="56"/>
                </a:lnTo>
                <a:lnTo>
                  <a:pt x="27" y="41"/>
                </a:lnTo>
                <a:lnTo>
                  <a:pt x="23" y="34"/>
                </a:lnTo>
                <a:lnTo>
                  <a:pt x="23" y="26"/>
                </a:lnTo>
                <a:lnTo>
                  <a:pt x="19" y="22"/>
                </a:lnTo>
                <a:lnTo>
                  <a:pt x="15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0" name="Freeform 115"/>
          <p:cNvSpPr>
            <a:spLocks/>
          </p:cNvSpPr>
          <p:nvPr/>
        </p:nvSpPr>
        <p:spPr bwMode="auto">
          <a:xfrm>
            <a:off x="7775575" y="5094288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90" y="11"/>
                </a:lnTo>
                <a:lnTo>
                  <a:pt x="86" y="7"/>
                </a:lnTo>
                <a:lnTo>
                  <a:pt x="83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8" y="7"/>
                </a:lnTo>
                <a:lnTo>
                  <a:pt x="98" y="11"/>
                </a:lnTo>
                <a:lnTo>
                  <a:pt x="94" y="18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30" y="97"/>
                </a:lnTo>
                <a:lnTo>
                  <a:pt x="34" y="97"/>
                </a:lnTo>
                <a:lnTo>
                  <a:pt x="38" y="101"/>
                </a:lnTo>
                <a:lnTo>
                  <a:pt x="41" y="101"/>
                </a:lnTo>
                <a:lnTo>
                  <a:pt x="8" y="101"/>
                </a:lnTo>
                <a:lnTo>
                  <a:pt x="11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5" y="7"/>
                </a:lnTo>
                <a:lnTo>
                  <a:pt x="11" y="7"/>
                </a:lnTo>
                <a:lnTo>
                  <a:pt x="8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1" name="Freeform 116"/>
          <p:cNvSpPr>
            <a:spLocks/>
          </p:cNvSpPr>
          <p:nvPr/>
        </p:nvSpPr>
        <p:spPr bwMode="auto">
          <a:xfrm>
            <a:off x="7956550" y="5094288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7" y="7"/>
                </a:lnTo>
                <a:lnTo>
                  <a:pt x="94" y="11"/>
                </a:lnTo>
                <a:lnTo>
                  <a:pt x="94" y="18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7" y="101"/>
                </a:lnTo>
                <a:lnTo>
                  <a:pt x="41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2" name="Freeform 117"/>
          <p:cNvSpPr>
            <a:spLocks/>
          </p:cNvSpPr>
          <p:nvPr/>
        </p:nvSpPr>
        <p:spPr bwMode="auto">
          <a:xfrm>
            <a:off x="8150225" y="5087938"/>
            <a:ext cx="66675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3" y="124"/>
                </a:lnTo>
                <a:lnTo>
                  <a:pt x="11" y="112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3" y="112"/>
                </a:lnTo>
                <a:lnTo>
                  <a:pt x="26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3" name="Freeform 118"/>
          <p:cNvSpPr>
            <a:spLocks noEditPoints="1"/>
          </p:cNvSpPr>
          <p:nvPr/>
        </p:nvSpPr>
        <p:spPr bwMode="auto">
          <a:xfrm>
            <a:off x="8224838" y="5087938"/>
            <a:ext cx="112712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0 w 68"/>
              <a:gd name="T51" fmla="*/ 2147483647 h 105"/>
              <a:gd name="T52" fmla="*/ 0 w 68"/>
              <a:gd name="T53" fmla="*/ 2147483647 h 105"/>
              <a:gd name="T54" fmla="*/ 2147483647 w 68"/>
              <a:gd name="T55" fmla="*/ 0 h 105"/>
              <a:gd name="T56" fmla="*/ 2147483647 w 68"/>
              <a:gd name="T57" fmla="*/ 0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"/>
              <a:gd name="T145" fmla="*/ 0 h 105"/>
              <a:gd name="T146" fmla="*/ 68 w 68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5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6" y="97"/>
                </a:lnTo>
                <a:lnTo>
                  <a:pt x="45" y="105"/>
                </a:lnTo>
                <a:lnTo>
                  <a:pt x="34" y="105"/>
                </a:lnTo>
                <a:lnTo>
                  <a:pt x="30" y="105"/>
                </a:lnTo>
                <a:lnTo>
                  <a:pt x="23" y="105"/>
                </a:lnTo>
                <a:lnTo>
                  <a:pt x="15" y="101"/>
                </a:lnTo>
                <a:lnTo>
                  <a:pt x="11" y="97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6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53" y="94"/>
                </a:lnTo>
                <a:lnTo>
                  <a:pt x="56" y="86"/>
                </a:lnTo>
                <a:lnTo>
                  <a:pt x="56" y="75"/>
                </a:lnTo>
                <a:lnTo>
                  <a:pt x="56" y="64"/>
                </a:lnTo>
                <a:lnTo>
                  <a:pt x="53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6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4" name="Freeform 119"/>
          <p:cNvSpPr>
            <a:spLocks noEditPoints="1"/>
          </p:cNvSpPr>
          <p:nvPr/>
        </p:nvSpPr>
        <p:spPr bwMode="auto">
          <a:xfrm>
            <a:off x="8355013" y="5087938"/>
            <a:ext cx="57150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2147483647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2" y="4"/>
                </a:lnTo>
                <a:lnTo>
                  <a:pt x="26" y="7"/>
                </a:lnTo>
                <a:lnTo>
                  <a:pt x="22" y="11"/>
                </a:lnTo>
                <a:lnTo>
                  <a:pt x="22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7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7"/>
                </a:moveTo>
                <a:lnTo>
                  <a:pt x="22" y="90"/>
                </a:lnTo>
                <a:lnTo>
                  <a:pt x="22" y="94"/>
                </a:lnTo>
                <a:lnTo>
                  <a:pt x="22" y="97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0" y="105"/>
                </a:lnTo>
                <a:lnTo>
                  <a:pt x="4" y="105"/>
                </a:lnTo>
                <a:lnTo>
                  <a:pt x="7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7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2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5" name="Freeform 120"/>
          <p:cNvSpPr>
            <a:spLocks/>
          </p:cNvSpPr>
          <p:nvPr/>
        </p:nvSpPr>
        <p:spPr bwMode="auto">
          <a:xfrm>
            <a:off x="8416925" y="5148263"/>
            <a:ext cx="123825" cy="114300"/>
          </a:xfrm>
          <a:custGeom>
            <a:avLst/>
            <a:gdLst>
              <a:gd name="T0" fmla="*/ 2147483647 w 75"/>
              <a:gd name="T1" fmla="*/ 2147483647 h 68"/>
              <a:gd name="T2" fmla="*/ 2147483647 w 75"/>
              <a:gd name="T3" fmla="*/ 2147483647 h 68"/>
              <a:gd name="T4" fmla="*/ 2147483647 w 75"/>
              <a:gd name="T5" fmla="*/ 0 h 68"/>
              <a:gd name="T6" fmla="*/ 2147483647 w 75"/>
              <a:gd name="T7" fmla="*/ 0 h 68"/>
              <a:gd name="T8" fmla="*/ 2147483647 w 75"/>
              <a:gd name="T9" fmla="*/ 0 h 68"/>
              <a:gd name="T10" fmla="*/ 2147483647 w 75"/>
              <a:gd name="T11" fmla="*/ 0 h 68"/>
              <a:gd name="T12" fmla="*/ 2147483647 w 75"/>
              <a:gd name="T13" fmla="*/ 2147483647 h 68"/>
              <a:gd name="T14" fmla="*/ 2147483647 w 75"/>
              <a:gd name="T15" fmla="*/ 2147483647 h 68"/>
              <a:gd name="T16" fmla="*/ 2147483647 w 75"/>
              <a:gd name="T17" fmla="*/ 2147483647 h 68"/>
              <a:gd name="T18" fmla="*/ 2147483647 w 75"/>
              <a:gd name="T19" fmla="*/ 2147483647 h 68"/>
              <a:gd name="T20" fmla="*/ 2147483647 w 75"/>
              <a:gd name="T21" fmla="*/ 2147483647 h 68"/>
              <a:gd name="T22" fmla="*/ 2147483647 w 75"/>
              <a:gd name="T23" fmla="*/ 2147483647 h 68"/>
              <a:gd name="T24" fmla="*/ 2147483647 w 75"/>
              <a:gd name="T25" fmla="*/ 2147483647 h 68"/>
              <a:gd name="T26" fmla="*/ 2147483647 w 75"/>
              <a:gd name="T27" fmla="*/ 2147483647 h 68"/>
              <a:gd name="T28" fmla="*/ 2147483647 w 75"/>
              <a:gd name="T29" fmla="*/ 2147483647 h 68"/>
              <a:gd name="T30" fmla="*/ 2147483647 w 75"/>
              <a:gd name="T31" fmla="*/ 2147483647 h 68"/>
              <a:gd name="T32" fmla="*/ 2147483647 w 75"/>
              <a:gd name="T33" fmla="*/ 2147483647 h 68"/>
              <a:gd name="T34" fmla="*/ 2147483647 w 75"/>
              <a:gd name="T35" fmla="*/ 2147483647 h 68"/>
              <a:gd name="T36" fmla="*/ 2147483647 w 75"/>
              <a:gd name="T37" fmla="*/ 2147483647 h 68"/>
              <a:gd name="T38" fmla="*/ 2147483647 w 75"/>
              <a:gd name="T39" fmla="*/ 2147483647 h 68"/>
              <a:gd name="T40" fmla="*/ 2147483647 w 75"/>
              <a:gd name="T41" fmla="*/ 2147483647 h 68"/>
              <a:gd name="T42" fmla="*/ 2147483647 w 75"/>
              <a:gd name="T43" fmla="*/ 2147483647 h 68"/>
              <a:gd name="T44" fmla="*/ 2147483647 w 75"/>
              <a:gd name="T45" fmla="*/ 2147483647 h 68"/>
              <a:gd name="T46" fmla="*/ 2147483647 w 75"/>
              <a:gd name="T47" fmla="*/ 2147483647 h 68"/>
              <a:gd name="T48" fmla="*/ 2147483647 w 75"/>
              <a:gd name="T49" fmla="*/ 2147483647 h 68"/>
              <a:gd name="T50" fmla="*/ 2147483647 w 75"/>
              <a:gd name="T51" fmla="*/ 2147483647 h 68"/>
              <a:gd name="T52" fmla="*/ 2147483647 w 75"/>
              <a:gd name="T53" fmla="*/ 2147483647 h 68"/>
              <a:gd name="T54" fmla="*/ 2147483647 w 75"/>
              <a:gd name="T55" fmla="*/ 2147483647 h 68"/>
              <a:gd name="T56" fmla="*/ 2147483647 w 75"/>
              <a:gd name="T57" fmla="*/ 2147483647 h 68"/>
              <a:gd name="T58" fmla="*/ 2147483647 w 75"/>
              <a:gd name="T59" fmla="*/ 2147483647 h 68"/>
              <a:gd name="T60" fmla="*/ 2147483647 w 75"/>
              <a:gd name="T61" fmla="*/ 2147483647 h 68"/>
              <a:gd name="T62" fmla="*/ 2147483647 w 75"/>
              <a:gd name="T63" fmla="*/ 2147483647 h 68"/>
              <a:gd name="T64" fmla="*/ 2147483647 w 75"/>
              <a:gd name="T65" fmla="*/ 2147483647 h 68"/>
              <a:gd name="T66" fmla="*/ 2147483647 w 75"/>
              <a:gd name="T67" fmla="*/ 2147483647 h 68"/>
              <a:gd name="T68" fmla="*/ 2147483647 w 75"/>
              <a:gd name="T69" fmla="*/ 2147483647 h 68"/>
              <a:gd name="T70" fmla="*/ 2147483647 w 75"/>
              <a:gd name="T71" fmla="*/ 2147483647 h 68"/>
              <a:gd name="T72" fmla="*/ 2147483647 w 75"/>
              <a:gd name="T73" fmla="*/ 2147483647 h 68"/>
              <a:gd name="T74" fmla="*/ 2147483647 w 75"/>
              <a:gd name="T75" fmla="*/ 2147483647 h 68"/>
              <a:gd name="T76" fmla="*/ 2147483647 w 75"/>
              <a:gd name="T77" fmla="*/ 2147483647 h 68"/>
              <a:gd name="T78" fmla="*/ 2147483647 w 75"/>
              <a:gd name="T79" fmla="*/ 2147483647 h 68"/>
              <a:gd name="T80" fmla="*/ 2147483647 w 75"/>
              <a:gd name="T81" fmla="*/ 2147483647 h 68"/>
              <a:gd name="T82" fmla="*/ 2147483647 w 75"/>
              <a:gd name="T83" fmla="*/ 2147483647 h 68"/>
              <a:gd name="T84" fmla="*/ 0 w 75"/>
              <a:gd name="T85" fmla="*/ 2147483647 h 68"/>
              <a:gd name="T86" fmla="*/ 0 w 75"/>
              <a:gd name="T87" fmla="*/ 2147483647 h 68"/>
              <a:gd name="T88" fmla="*/ 2147483647 w 75"/>
              <a:gd name="T89" fmla="*/ 2147483647 h 68"/>
              <a:gd name="T90" fmla="*/ 2147483647 w 75"/>
              <a:gd name="T91" fmla="*/ 2147483647 h 68"/>
              <a:gd name="T92" fmla="*/ 2147483647 w 75"/>
              <a:gd name="T93" fmla="*/ 2147483647 h 68"/>
              <a:gd name="T94" fmla="*/ 2147483647 w 75"/>
              <a:gd name="T95" fmla="*/ 2147483647 h 68"/>
              <a:gd name="T96" fmla="*/ 2147483647 w 75"/>
              <a:gd name="T97" fmla="*/ 2147483647 h 68"/>
              <a:gd name="T98" fmla="*/ 2147483647 w 75"/>
              <a:gd name="T99" fmla="*/ 2147483647 h 68"/>
              <a:gd name="T100" fmla="*/ 2147483647 w 75"/>
              <a:gd name="T101" fmla="*/ 2147483647 h 68"/>
              <a:gd name="T102" fmla="*/ 2147483647 w 75"/>
              <a:gd name="T103" fmla="*/ 2147483647 h 68"/>
              <a:gd name="T104" fmla="*/ 2147483647 w 75"/>
              <a:gd name="T105" fmla="*/ 2147483647 h 68"/>
              <a:gd name="T106" fmla="*/ 2147483647 w 75"/>
              <a:gd name="T107" fmla="*/ 2147483647 h 68"/>
              <a:gd name="T108" fmla="*/ 2147483647 w 75"/>
              <a:gd name="T109" fmla="*/ 2147483647 h 68"/>
              <a:gd name="T110" fmla="*/ 2147483647 w 75"/>
              <a:gd name="T111" fmla="*/ 2147483647 h 68"/>
              <a:gd name="T112" fmla="*/ 2147483647 w 75"/>
              <a:gd name="T113" fmla="*/ 2147483647 h 68"/>
              <a:gd name="T114" fmla="*/ 2147483647 w 75"/>
              <a:gd name="T115" fmla="*/ 2147483647 h 68"/>
              <a:gd name="T116" fmla="*/ 0 w 75"/>
              <a:gd name="T117" fmla="*/ 2147483647 h 68"/>
              <a:gd name="T118" fmla="*/ 2147483647 w 75"/>
              <a:gd name="T119" fmla="*/ 0 h 68"/>
              <a:gd name="T120" fmla="*/ 2147483647 w 75"/>
              <a:gd name="T121" fmla="*/ 0 h 68"/>
              <a:gd name="T122" fmla="*/ 2147483647 w 75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"/>
              <a:gd name="T187" fmla="*/ 0 h 68"/>
              <a:gd name="T188" fmla="*/ 75 w 75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" h="68">
                <a:moveTo>
                  <a:pt x="23" y="15"/>
                </a:moveTo>
                <a:lnTo>
                  <a:pt x="30" y="4"/>
                </a:lnTo>
                <a:lnTo>
                  <a:pt x="38" y="0"/>
                </a:lnTo>
                <a:lnTo>
                  <a:pt x="45" y="0"/>
                </a:lnTo>
                <a:lnTo>
                  <a:pt x="53" y="0"/>
                </a:lnTo>
                <a:lnTo>
                  <a:pt x="57" y="0"/>
                </a:lnTo>
                <a:lnTo>
                  <a:pt x="60" y="4"/>
                </a:lnTo>
                <a:lnTo>
                  <a:pt x="64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4"/>
                </a:lnTo>
                <a:lnTo>
                  <a:pt x="72" y="68"/>
                </a:lnTo>
                <a:lnTo>
                  <a:pt x="75" y="68"/>
                </a:lnTo>
                <a:lnTo>
                  <a:pt x="42" y="68"/>
                </a:lnTo>
                <a:lnTo>
                  <a:pt x="45" y="64"/>
                </a:lnTo>
                <a:lnTo>
                  <a:pt x="49" y="64"/>
                </a:lnTo>
                <a:lnTo>
                  <a:pt x="53" y="60"/>
                </a:lnTo>
                <a:lnTo>
                  <a:pt x="53" y="57"/>
                </a:lnTo>
                <a:lnTo>
                  <a:pt x="53" y="53"/>
                </a:lnTo>
                <a:lnTo>
                  <a:pt x="53" y="27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2" y="8"/>
                </a:lnTo>
                <a:lnTo>
                  <a:pt x="34" y="12"/>
                </a:lnTo>
                <a:lnTo>
                  <a:pt x="23" y="19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30" y="68"/>
                </a:lnTo>
                <a:lnTo>
                  <a:pt x="34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12" y="60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6" name="Freeform 121"/>
          <p:cNvSpPr>
            <a:spLocks/>
          </p:cNvSpPr>
          <p:nvPr/>
        </p:nvSpPr>
        <p:spPr bwMode="auto">
          <a:xfrm>
            <a:off x="8548688" y="5087938"/>
            <a:ext cx="68262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5"/>
                </a:lnTo>
                <a:lnTo>
                  <a:pt x="26" y="26"/>
                </a:lnTo>
                <a:lnTo>
                  <a:pt x="34" y="41"/>
                </a:lnTo>
                <a:lnTo>
                  <a:pt x="38" y="52"/>
                </a:lnTo>
                <a:lnTo>
                  <a:pt x="41" y="67"/>
                </a:lnTo>
                <a:lnTo>
                  <a:pt x="38" y="82"/>
                </a:lnTo>
                <a:lnTo>
                  <a:pt x="34" y="97"/>
                </a:lnTo>
                <a:lnTo>
                  <a:pt x="30" y="109"/>
                </a:lnTo>
                <a:lnTo>
                  <a:pt x="19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8" y="127"/>
                </a:lnTo>
                <a:lnTo>
                  <a:pt x="15" y="120"/>
                </a:lnTo>
                <a:lnTo>
                  <a:pt x="19" y="109"/>
                </a:lnTo>
                <a:lnTo>
                  <a:pt x="23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3" y="41"/>
                </a:lnTo>
                <a:lnTo>
                  <a:pt x="23" y="34"/>
                </a:lnTo>
                <a:lnTo>
                  <a:pt x="19" y="26"/>
                </a:lnTo>
                <a:lnTo>
                  <a:pt x="15" y="22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7" name="Freeform 122"/>
          <p:cNvSpPr>
            <a:spLocks/>
          </p:cNvSpPr>
          <p:nvPr/>
        </p:nvSpPr>
        <p:spPr bwMode="auto">
          <a:xfrm>
            <a:off x="874713" y="5746750"/>
            <a:ext cx="173037" cy="112713"/>
          </a:xfrm>
          <a:custGeom>
            <a:avLst/>
            <a:gdLst>
              <a:gd name="T0" fmla="*/ 0 w 105"/>
              <a:gd name="T1" fmla="*/ 0 h 68"/>
              <a:gd name="T2" fmla="*/ 2147483647 w 105"/>
              <a:gd name="T3" fmla="*/ 0 h 68"/>
              <a:gd name="T4" fmla="*/ 2147483647 w 105"/>
              <a:gd name="T5" fmla="*/ 0 h 68"/>
              <a:gd name="T6" fmla="*/ 2147483647 w 105"/>
              <a:gd name="T7" fmla="*/ 2147483647 h 68"/>
              <a:gd name="T8" fmla="*/ 2147483647 w 105"/>
              <a:gd name="T9" fmla="*/ 2147483647 h 68"/>
              <a:gd name="T10" fmla="*/ 2147483647 w 105"/>
              <a:gd name="T11" fmla="*/ 2147483647 h 68"/>
              <a:gd name="T12" fmla="*/ 2147483647 w 105"/>
              <a:gd name="T13" fmla="*/ 2147483647 h 68"/>
              <a:gd name="T14" fmla="*/ 2147483647 w 105"/>
              <a:gd name="T15" fmla="*/ 2147483647 h 68"/>
              <a:gd name="T16" fmla="*/ 2147483647 w 105"/>
              <a:gd name="T17" fmla="*/ 2147483647 h 68"/>
              <a:gd name="T18" fmla="*/ 2147483647 w 105"/>
              <a:gd name="T19" fmla="*/ 2147483647 h 68"/>
              <a:gd name="T20" fmla="*/ 2147483647 w 105"/>
              <a:gd name="T21" fmla="*/ 2147483647 h 68"/>
              <a:gd name="T22" fmla="*/ 2147483647 w 105"/>
              <a:gd name="T23" fmla="*/ 2147483647 h 68"/>
              <a:gd name="T24" fmla="*/ 2147483647 w 105"/>
              <a:gd name="T25" fmla="*/ 2147483647 h 68"/>
              <a:gd name="T26" fmla="*/ 2147483647 w 105"/>
              <a:gd name="T27" fmla="*/ 2147483647 h 68"/>
              <a:gd name="T28" fmla="*/ 2147483647 w 105"/>
              <a:gd name="T29" fmla="*/ 2147483647 h 68"/>
              <a:gd name="T30" fmla="*/ 2147483647 w 105"/>
              <a:gd name="T31" fmla="*/ 0 h 68"/>
              <a:gd name="T32" fmla="*/ 2147483647 w 105"/>
              <a:gd name="T33" fmla="*/ 0 h 68"/>
              <a:gd name="T34" fmla="*/ 2147483647 w 105"/>
              <a:gd name="T35" fmla="*/ 0 h 68"/>
              <a:gd name="T36" fmla="*/ 2147483647 w 105"/>
              <a:gd name="T37" fmla="*/ 0 h 68"/>
              <a:gd name="T38" fmla="*/ 2147483647 w 105"/>
              <a:gd name="T39" fmla="*/ 2147483647 h 68"/>
              <a:gd name="T40" fmla="*/ 2147483647 w 105"/>
              <a:gd name="T41" fmla="*/ 2147483647 h 68"/>
              <a:gd name="T42" fmla="*/ 2147483647 w 105"/>
              <a:gd name="T43" fmla="*/ 2147483647 h 68"/>
              <a:gd name="T44" fmla="*/ 2147483647 w 105"/>
              <a:gd name="T45" fmla="*/ 2147483647 h 68"/>
              <a:gd name="T46" fmla="*/ 2147483647 w 105"/>
              <a:gd name="T47" fmla="*/ 2147483647 h 68"/>
              <a:gd name="T48" fmla="*/ 2147483647 w 105"/>
              <a:gd name="T49" fmla="*/ 2147483647 h 68"/>
              <a:gd name="T50" fmla="*/ 2147483647 w 105"/>
              <a:gd name="T51" fmla="*/ 2147483647 h 68"/>
              <a:gd name="T52" fmla="*/ 2147483647 w 105"/>
              <a:gd name="T53" fmla="*/ 2147483647 h 68"/>
              <a:gd name="T54" fmla="*/ 2147483647 w 105"/>
              <a:gd name="T55" fmla="*/ 2147483647 h 68"/>
              <a:gd name="T56" fmla="*/ 2147483647 w 105"/>
              <a:gd name="T57" fmla="*/ 2147483647 h 68"/>
              <a:gd name="T58" fmla="*/ 2147483647 w 105"/>
              <a:gd name="T59" fmla="*/ 2147483647 h 68"/>
              <a:gd name="T60" fmla="*/ 2147483647 w 105"/>
              <a:gd name="T61" fmla="*/ 2147483647 h 68"/>
              <a:gd name="T62" fmla="*/ 2147483647 w 105"/>
              <a:gd name="T63" fmla="*/ 2147483647 h 68"/>
              <a:gd name="T64" fmla="*/ 2147483647 w 105"/>
              <a:gd name="T65" fmla="*/ 0 h 68"/>
              <a:gd name="T66" fmla="*/ 2147483647 w 105"/>
              <a:gd name="T67" fmla="*/ 0 h 68"/>
              <a:gd name="T68" fmla="*/ 2147483647 w 105"/>
              <a:gd name="T69" fmla="*/ 0 h 68"/>
              <a:gd name="T70" fmla="*/ 2147483647 w 105"/>
              <a:gd name="T71" fmla="*/ 0 h 68"/>
              <a:gd name="T72" fmla="*/ 2147483647 w 105"/>
              <a:gd name="T73" fmla="*/ 2147483647 h 68"/>
              <a:gd name="T74" fmla="*/ 2147483647 w 105"/>
              <a:gd name="T75" fmla="*/ 2147483647 h 68"/>
              <a:gd name="T76" fmla="*/ 2147483647 w 105"/>
              <a:gd name="T77" fmla="*/ 2147483647 h 68"/>
              <a:gd name="T78" fmla="*/ 2147483647 w 105"/>
              <a:gd name="T79" fmla="*/ 2147483647 h 68"/>
              <a:gd name="T80" fmla="*/ 2147483647 w 105"/>
              <a:gd name="T81" fmla="*/ 2147483647 h 68"/>
              <a:gd name="T82" fmla="*/ 2147483647 w 105"/>
              <a:gd name="T83" fmla="*/ 2147483647 h 68"/>
              <a:gd name="T84" fmla="*/ 2147483647 w 105"/>
              <a:gd name="T85" fmla="*/ 2147483647 h 68"/>
              <a:gd name="T86" fmla="*/ 2147483647 w 105"/>
              <a:gd name="T87" fmla="*/ 2147483647 h 68"/>
              <a:gd name="T88" fmla="*/ 2147483647 w 105"/>
              <a:gd name="T89" fmla="*/ 2147483647 h 68"/>
              <a:gd name="T90" fmla="*/ 2147483647 w 105"/>
              <a:gd name="T91" fmla="*/ 2147483647 h 68"/>
              <a:gd name="T92" fmla="*/ 2147483647 w 105"/>
              <a:gd name="T93" fmla="*/ 2147483647 h 68"/>
              <a:gd name="T94" fmla="*/ 0 w 105"/>
              <a:gd name="T95" fmla="*/ 0 h 68"/>
              <a:gd name="T96" fmla="*/ 0 w 105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5"/>
              <a:gd name="T148" fmla="*/ 0 h 68"/>
              <a:gd name="T149" fmla="*/ 105 w 105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5" h="68">
                <a:moveTo>
                  <a:pt x="0" y="0"/>
                </a:moveTo>
                <a:lnTo>
                  <a:pt x="27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5" y="4"/>
                </a:lnTo>
                <a:lnTo>
                  <a:pt x="42" y="4"/>
                </a:lnTo>
                <a:lnTo>
                  <a:pt x="38" y="0"/>
                </a:lnTo>
                <a:lnTo>
                  <a:pt x="68" y="0"/>
                </a:lnTo>
                <a:lnTo>
                  <a:pt x="64" y="4"/>
                </a:lnTo>
                <a:lnTo>
                  <a:pt x="60" y="8"/>
                </a:lnTo>
                <a:lnTo>
                  <a:pt x="60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4" y="4"/>
                </a:lnTo>
                <a:lnTo>
                  <a:pt x="90" y="4"/>
                </a:lnTo>
                <a:lnTo>
                  <a:pt x="87" y="0"/>
                </a:lnTo>
                <a:lnTo>
                  <a:pt x="105" y="0"/>
                </a:lnTo>
                <a:lnTo>
                  <a:pt x="102" y="4"/>
                </a:lnTo>
                <a:lnTo>
                  <a:pt x="98" y="12"/>
                </a:lnTo>
                <a:lnTo>
                  <a:pt x="75" y="68"/>
                </a:lnTo>
                <a:lnTo>
                  <a:pt x="57" y="27"/>
                </a:lnTo>
                <a:lnTo>
                  <a:pt x="34" y="68"/>
                </a:lnTo>
                <a:lnTo>
                  <a:pt x="30" y="68"/>
                </a:lnTo>
                <a:lnTo>
                  <a:pt x="8" y="12"/>
                </a:lnTo>
                <a:lnTo>
                  <a:pt x="8" y="8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8" name="Freeform 123"/>
          <p:cNvSpPr>
            <a:spLocks noEditPoints="1"/>
          </p:cNvSpPr>
          <p:nvPr/>
        </p:nvSpPr>
        <p:spPr bwMode="auto">
          <a:xfrm>
            <a:off x="1055688" y="5746750"/>
            <a:ext cx="104775" cy="112713"/>
          </a:xfrm>
          <a:custGeom>
            <a:avLst/>
            <a:gdLst>
              <a:gd name="T0" fmla="*/ 2147483647 w 64"/>
              <a:gd name="T1" fmla="*/ 0 h 68"/>
              <a:gd name="T2" fmla="*/ 2147483647 w 64"/>
              <a:gd name="T3" fmla="*/ 0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2147483647 h 68"/>
              <a:gd name="T32" fmla="*/ 0 w 64"/>
              <a:gd name="T33" fmla="*/ 2147483647 h 68"/>
              <a:gd name="T34" fmla="*/ 0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0 h 68"/>
              <a:gd name="T44" fmla="*/ 2147483647 w 64"/>
              <a:gd name="T45" fmla="*/ 0 h 68"/>
              <a:gd name="T46" fmla="*/ 2147483647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68"/>
              <a:gd name="T131" fmla="*/ 64 w 64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0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5" y="4"/>
                </a:lnTo>
                <a:lnTo>
                  <a:pt x="23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1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9" name="Freeform 124"/>
          <p:cNvSpPr>
            <a:spLocks/>
          </p:cNvSpPr>
          <p:nvPr/>
        </p:nvSpPr>
        <p:spPr bwMode="auto">
          <a:xfrm>
            <a:off x="1173163" y="5746750"/>
            <a:ext cx="80962" cy="112713"/>
          </a:xfrm>
          <a:custGeom>
            <a:avLst/>
            <a:gdLst>
              <a:gd name="T0" fmla="*/ 2147483647 w 49"/>
              <a:gd name="T1" fmla="*/ 0 h 68"/>
              <a:gd name="T2" fmla="*/ 2147483647 w 49"/>
              <a:gd name="T3" fmla="*/ 2147483647 h 68"/>
              <a:gd name="T4" fmla="*/ 2147483647 w 49"/>
              <a:gd name="T5" fmla="*/ 2147483647 h 68"/>
              <a:gd name="T6" fmla="*/ 2147483647 w 49"/>
              <a:gd name="T7" fmla="*/ 0 h 68"/>
              <a:gd name="T8" fmla="*/ 2147483647 w 49"/>
              <a:gd name="T9" fmla="*/ 0 h 68"/>
              <a:gd name="T10" fmla="*/ 2147483647 w 49"/>
              <a:gd name="T11" fmla="*/ 0 h 68"/>
              <a:gd name="T12" fmla="*/ 2147483647 w 49"/>
              <a:gd name="T13" fmla="*/ 0 h 68"/>
              <a:gd name="T14" fmla="*/ 2147483647 w 49"/>
              <a:gd name="T15" fmla="*/ 2147483647 h 68"/>
              <a:gd name="T16" fmla="*/ 2147483647 w 49"/>
              <a:gd name="T17" fmla="*/ 2147483647 h 68"/>
              <a:gd name="T18" fmla="*/ 2147483647 w 49"/>
              <a:gd name="T19" fmla="*/ 2147483647 h 68"/>
              <a:gd name="T20" fmla="*/ 2147483647 w 49"/>
              <a:gd name="T21" fmla="*/ 2147483647 h 68"/>
              <a:gd name="T22" fmla="*/ 2147483647 w 49"/>
              <a:gd name="T23" fmla="*/ 2147483647 h 68"/>
              <a:gd name="T24" fmla="*/ 2147483647 w 49"/>
              <a:gd name="T25" fmla="*/ 2147483647 h 68"/>
              <a:gd name="T26" fmla="*/ 2147483647 w 49"/>
              <a:gd name="T27" fmla="*/ 2147483647 h 68"/>
              <a:gd name="T28" fmla="*/ 2147483647 w 49"/>
              <a:gd name="T29" fmla="*/ 2147483647 h 68"/>
              <a:gd name="T30" fmla="*/ 2147483647 w 49"/>
              <a:gd name="T31" fmla="*/ 2147483647 h 68"/>
              <a:gd name="T32" fmla="*/ 2147483647 w 49"/>
              <a:gd name="T33" fmla="*/ 2147483647 h 68"/>
              <a:gd name="T34" fmla="*/ 2147483647 w 49"/>
              <a:gd name="T35" fmla="*/ 2147483647 h 68"/>
              <a:gd name="T36" fmla="*/ 2147483647 w 49"/>
              <a:gd name="T37" fmla="*/ 2147483647 h 68"/>
              <a:gd name="T38" fmla="*/ 2147483647 w 49"/>
              <a:gd name="T39" fmla="*/ 2147483647 h 68"/>
              <a:gd name="T40" fmla="*/ 2147483647 w 49"/>
              <a:gd name="T41" fmla="*/ 2147483647 h 68"/>
              <a:gd name="T42" fmla="*/ 2147483647 w 49"/>
              <a:gd name="T43" fmla="*/ 2147483647 h 68"/>
              <a:gd name="T44" fmla="*/ 2147483647 w 49"/>
              <a:gd name="T45" fmla="*/ 2147483647 h 68"/>
              <a:gd name="T46" fmla="*/ 2147483647 w 49"/>
              <a:gd name="T47" fmla="*/ 2147483647 h 68"/>
              <a:gd name="T48" fmla="*/ 2147483647 w 49"/>
              <a:gd name="T49" fmla="*/ 2147483647 h 68"/>
              <a:gd name="T50" fmla="*/ 2147483647 w 49"/>
              <a:gd name="T51" fmla="*/ 2147483647 h 68"/>
              <a:gd name="T52" fmla="*/ 2147483647 w 49"/>
              <a:gd name="T53" fmla="*/ 2147483647 h 68"/>
              <a:gd name="T54" fmla="*/ 2147483647 w 49"/>
              <a:gd name="T55" fmla="*/ 2147483647 h 68"/>
              <a:gd name="T56" fmla="*/ 2147483647 w 49"/>
              <a:gd name="T57" fmla="*/ 2147483647 h 68"/>
              <a:gd name="T58" fmla="*/ 0 w 49"/>
              <a:gd name="T59" fmla="*/ 2147483647 h 68"/>
              <a:gd name="T60" fmla="*/ 0 w 49"/>
              <a:gd name="T61" fmla="*/ 2147483647 h 68"/>
              <a:gd name="T62" fmla="*/ 2147483647 w 49"/>
              <a:gd name="T63" fmla="*/ 2147483647 h 68"/>
              <a:gd name="T64" fmla="*/ 2147483647 w 49"/>
              <a:gd name="T65" fmla="*/ 2147483647 h 68"/>
              <a:gd name="T66" fmla="*/ 2147483647 w 49"/>
              <a:gd name="T67" fmla="*/ 2147483647 h 68"/>
              <a:gd name="T68" fmla="*/ 2147483647 w 49"/>
              <a:gd name="T69" fmla="*/ 2147483647 h 68"/>
              <a:gd name="T70" fmla="*/ 2147483647 w 49"/>
              <a:gd name="T71" fmla="*/ 2147483647 h 68"/>
              <a:gd name="T72" fmla="*/ 2147483647 w 49"/>
              <a:gd name="T73" fmla="*/ 2147483647 h 68"/>
              <a:gd name="T74" fmla="*/ 2147483647 w 49"/>
              <a:gd name="T75" fmla="*/ 2147483647 h 68"/>
              <a:gd name="T76" fmla="*/ 2147483647 w 49"/>
              <a:gd name="T77" fmla="*/ 2147483647 h 68"/>
              <a:gd name="T78" fmla="*/ 2147483647 w 49"/>
              <a:gd name="T79" fmla="*/ 2147483647 h 68"/>
              <a:gd name="T80" fmla="*/ 2147483647 w 49"/>
              <a:gd name="T81" fmla="*/ 2147483647 h 68"/>
              <a:gd name="T82" fmla="*/ 2147483647 w 49"/>
              <a:gd name="T83" fmla="*/ 2147483647 h 68"/>
              <a:gd name="T84" fmla="*/ 2147483647 w 49"/>
              <a:gd name="T85" fmla="*/ 2147483647 h 68"/>
              <a:gd name="T86" fmla="*/ 2147483647 w 49"/>
              <a:gd name="T87" fmla="*/ 2147483647 h 68"/>
              <a:gd name="T88" fmla="*/ 2147483647 w 49"/>
              <a:gd name="T89" fmla="*/ 2147483647 h 68"/>
              <a:gd name="T90" fmla="*/ 0 w 49"/>
              <a:gd name="T91" fmla="*/ 2147483647 h 68"/>
              <a:gd name="T92" fmla="*/ 0 w 49"/>
              <a:gd name="T93" fmla="*/ 2147483647 h 68"/>
              <a:gd name="T94" fmla="*/ 2147483647 w 49"/>
              <a:gd name="T95" fmla="*/ 0 h 68"/>
              <a:gd name="T96" fmla="*/ 2147483647 w 4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8"/>
              <a:gd name="T149" fmla="*/ 49 w 4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8">
                <a:moveTo>
                  <a:pt x="23" y="0"/>
                </a:moveTo>
                <a:lnTo>
                  <a:pt x="23" y="15"/>
                </a:lnTo>
                <a:lnTo>
                  <a:pt x="30" y="8"/>
                </a:lnTo>
                <a:lnTo>
                  <a:pt x="34" y="0"/>
                </a:lnTo>
                <a:lnTo>
                  <a:pt x="42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9" y="15"/>
                </a:lnTo>
                <a:lnTo>
                  <a:pt x="45" y="15"/>
                </a:lnTo>
                <a:lnTo>
                  <a:pt x="42" y="15"/>
                </a:lnTo>
                <a:lnTo>
                  <a:pt x="38" y="12"/>
                </a:lnTo>
                <a:lnTo>
                  <a:pt x="34" y="12"/>
                </a:lnTo>
                <a:lnTo>
                  <a:pt x="30" y="12"/>
                </a:lnTo>
                <a:lnTo>
                  <a:pt x="27" y="15"/>
                </a:lnTo>
                <a:lnTo>
                  <a:pt x="23" y="23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30" y="64"/>
                </a:lnTo>
                <a:lnTo>
                  <a:pt x="34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12" y="60"/>
                </a:lnTo>
                <a:lnTo>
                  <a:pt x="12" y="57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0" name="Freeform 125"/>
          <p:cNvSpPr>
            <a:spLocks/>
          </p:cNvSpPr>
          <p:nvPr/>
        </p:nvSpPr>
        <p:spPr bwMode="auto">
          <a:xfrm>
            <a:off x="1260475" y="5684838"/>
            <a:ext cx="117475" cy="174625"/>
          </a:xfrm>
          <a:custGeom>
            <a:avLst/>
            <a:gdLst>
              <a:gd name="T0" fmla="*/ 2147483647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2147483647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2147483647 w 71"/>
              <a:gd name="T13" fmla="*/ 2147483647 h 105"/>
              <a:gd name="T14" fmla="*/ 2147483647 w 71"/>
              <a:gd name="T15" fmla="*/ 2147483647 h 105"/>
              <a:gd name="T16" fmla="*/ 2147483647 w 71"/>
              <a:gd name="T17" fmla="*/ 2147483647 h 105"/>
              <a:gd name="T18" fmla="*/ 2147483647 w 71"/>
              <a:gd name="T19" fmla="*/ 2147483647 h 105"/>
              <a:gd name="T20" fmla="*/ 2147483647 w 71"/>
              <a:gd name="T21" fmla="*/ 2147483647 h 105"/>
              <a:gd name="T22" fmla="*/ 2147483647 w 71"/>
              <a:gd name="T23" fmla="*/ 2147483647 h 105"/>
              <a:gd name="T24" fmla="*/ 2147483647 w 71"/>
              <a:gd name="T25" fmla="*/ 2147483647 h 105"/>
              <a:gd name="T26" fmla="*/ 2147483647 w 71"/>
              <a:gd name="T27" fmla="*/ 2147483647 h 105"/>
              <a:gd name="T28" fmla="*/ 2147483647 w 71"/>
              <a:gd name="T29" fmla="*/ 2147483647 h 105"/>
              <a:gd name="T30" fmla="*/ 2147483647 w 71"/>
              <a:gd name="T31" fmla="*/ 2147483647 h 105"/>
              <a:gd name="T32" fmla="*/ 2147483647 w 71"/>
              <a:gd name="T33" fmla="*/ 2147483647 h 105"/>
              <a:gd name="T34" fmla="*/ 2147483647 w 71"/>
              <a:gd name="T35" fmla="*/ 2147483647 h 105"/>
              <a:gd name="T36" fmla="*/ 2147483647 w 71"/>
              <a:gd name="T37" fmla="*/ 2147483647 h 105"/>
              <a:gd name="T38" fmla="*/ 2147483647 w 71"/>
              <a:gd name="T39" fmla="*/ 2147483647 h 105"/>
              <a:gd name="T40" fmla="*/ 2147483647 w 71"/>
              <a:gd name="T41" fmla="*/ 2147483647 h 105"/>
              <a:gd name="T42" fmla="*/ 2147483647 w 71"/>
              <a:gd name="T43" fmla="*/ 2147483647 h 105"/>
              <a:gd name="T44" fmla="*/ 0 w 71"/>
              <a:gd name="T45" fmla="*/ 2147483647 h 105"/>
              <a:gd name="T46" fmla="*/ 2147483647 w 71"/>
              <a:gd name="T47" fmla="*/ 2147483647 h 105"/>
              <a:gd name="T48" fmla="*/ 2147483647 w 71"/>
              <a:gd name="T49" fmla="*/ 2147483647 h 105"/>
              <a:gd name="T50" fmla="*/ 2147483647 w 71"/>
              <a:gd name="T51" fmla="*/ 2147483647 h 105"/>
              <a:gd name="T52" fmla="*/ 2147483647 w 71"/>
              <a:gd name="T53" fmla="*/ 2147483647 h 105"/>
              <a:gd name="T54" fmla="*/ 2147483647 w 71"/>
              <a:gd name="T55" fmla="*/ 2147483647 h 105"/>
              <a:gd name="T56" fmla="*/ 2147483647 w 71"/>
              <a:gd name="T57" fmla="*/ 2147483647 h 105"/>
              <a:gd name="T58" fmla="*/ 0 w 71"/>
              <a:gd name="T59" fmla="*/ 2147483647 h 105"/>
              <a:gd name="T60" fmla="*/ 0 w 71"/>
              <a:gd name="T61" fmla="*/ 2147483647 h 105"/>
              <a:gd name="T62" fmla="*/ 2147483647 w 71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5"/>
              <a:gd name="T98" fmla="*/ 71 w 71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5">
                <a:moveTo>
                  <a:pt x="19" y="0"/>
                </a:moveTo>
                <a:lnTo>
                  <a:pt x="19" y="67"/>
                </a:lnTo>
                <a:lnTo>
                  <a:pt x="37" y="52"/>
                </a:lnTo>
                <a:lnTo>
                  <a:pt x="41" y="49"/>
                </a:lnTo>
                <a:lnTo>
                  <a:pt x="45" y="45"/>
                </a:lnTo>
                <a:lnTo>
                  <a:pt x="45" y="41"/>
                </a:lnTo>
                <a:lnTo>
                  <a:pt x="41" y="41"/>
                </a:lnTo>
                <a:lnTo>
                  <a:pt x="41" y="37"/>
                </a:lnTo>
                <a:lnTo>
                  <a:pt x="67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49" y="49"/>
                </a:lnTo>
                <a:lnTo>
                  <a:pt x="34" y="64"/>
                </a:lnTo>
                <a:lnTo>
                  <a:pt x="52" y="86"/>
                </a:lnTo>
                <a:lnTo>
                  <a:pt x="56" y="94"/>
                </a:lnTo>
                <a:lnTo>
                  <a:pt x="60" y="97"/>
                </a:lnTo>
                <a:lnTo>
                  <a:pt x="64" y="101"/>
                </a:lnTo>
                <a:lnTo>
                  <a:pt x="67" y="101"/>
                </a:lnTo>
                <a:lnTo>
                  <a:pt x="71" y="101"/>
                </a:lnTo>
                <a:lnTo>
                  <a:pt x="71" y="105"/>
                </a:lnTo>
                <a:lnTo>
                  <a:pt x="41" y="105"/>
                </a:lnTo>
                <a:lnTo>
                  <a:pt x="45" y="101"/>
                </a:lnTo>
                <a:lnTo>
                  <a:pt x="45" y="97"/>
                </a:lnTo>
                <a:lnTo>
                  <a:pt x="41" y="94"/>
                </a:lnTo>
                <a:lnTo>
                  <a:pt x="19" y="67"/>
                </a:lnTo>
                <a:lnTo>
                  <a:pt x="19" y="90"/>
                </a:lnTo>
                <a:lnTo>
                  <a:pt x="19" y="94"/>
                </a:lnTo>
                <a:lnTo>
                  <a:pt x="22" y="97"/>
                </a:lnTo>
                <a:lnTo>
                  <a:pt x="22" y="101"/>
                </a:lnTo>
                <a:lnTo>
                  <a:pt x="26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7" y="94"/>
                </a:lnTo>
                <a:lnTo>
                  <a:pt x="7" y="90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1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1" name="Freeform 126"/>
          <p:cNvSpPr>
            <a:spLocks noEditPoints="1"/>
          </p:cNvSpPr>
          <p:nvPr/>
        </p:nvSpPr>
        <p:spPr bwMode="auto">
          <a:xfrm>
            <a:off x="1385888" y="5746750"/>
            <a:ext cx="92075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52" y="49"/>
                </a:lnTo>
                <a:lnTo>
                  <a:pt x="56" y="42"/>
                </a:lnTo>
                <a:lnTo>
                  <a:pt x="52" y="53"/>
                </a:lnTo>
                <a:lnTo>
                  <a:pt x="49" y="60"/>
                </a:lnTo>
                <a:lnTo>
                  <a:pt x="37" y="68"/>
                </a:lnTo>
                <a:lnTo>
                  <a:pt x="30" y="68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2" name="Freeform 127"/>
          <p:cNvSpPr>
            <a:spLocks/>
          </p:cNvSpPr>
          <p:nvPr/>
        </p:nvSpPr>
        <p:spPr bwMode="auto">
          <a:xfrm>
            <a:off x="1492250" y="5746750"/>
            <a:ext cx="80963" cy="112713"/>
          </a:xfrm>
          <a:custGeom>
            <a:avLst/>
            <a:gdLst>
              <a:gd name="T0" fmla="*/ 2147483647 w 49"/>
              <a:gd name="T1" fmla="*/ 0 h 68"/>
              <a:gd name="T2" fmla="*/ 2147483647 w 49"/>
              <a:gd name="T3" fmla="*/ 2147483647 h 68"/>
              <a:gd name="T4" fmla="*/ 2147483647 w 49"/>
              <a:gd name="T5" fmla="*/ 2147483647 h 68"/>
              <a:gd name="T6" fmla="*/ 2147483647 w 49"/>
              <a:gd name="T7" fmla="*/ 0 h 68"/>
              <a:gd name="T8" fmla="*/ 2147483647 w 49"/>
              <a:gd name="T9" fmla="*/ 0 h 68"/>
              <a:gd name="T10" fmla="*/ 2147483647 w 49"/>
              <a:gd name="T11" fmla="*/ 0 h 68"/>
              <a:gd name="T12" fmla="*/ 2147483647 w 49"/>
              <a:gd name="T13" fmla="*/ 0 h 68"/>
              <a:gd name="T14" fmla="*/ 2147483647 w 49"/>
              <a:gd name="T15" fmla="*/ 2147483647 h 68"/>
              <a:gd name="T16" fmla="*/ 2147483647 w 49"/>
              <a:gd name="T17" fmla="*/ 2147483647 h 68"/>
              <a:gd name="T18" fmla="*/ 2147483647 w 49"/>
              <a:gd name="T19" fmla="*/ 2147483647 h 68"/>
              <a:gd name="T20" fmla="*/ 2147483647 w 49"/>
              <a:gd name="T21" fmla="*/ 2147483647 h 68"/>
              <a:gd name="T22" fmla="*/ 2147483647 w 49"/>
              <a:gd name="T23" fmla="*/ 2147483647 h 68"/>
              <a:gd name="T24" fmla="*/ 2147483647 w 49"/>
              <a:gd name="T25" fmla="*/ 2147483647 h 68"/>
              <a:gd name="T26" fmla="*/ 2147483647 w 49"/>
              <a:gd name="T27" fmla="*/ 2147483647 h 68"/>
              <a:gd name="T28" fmla="*/ 2147483647 w 49"/>
              <a:gd name="T29" fmla="*/ 2147483647 h 68"/>
              <a:gd name="T30" fmla="*/ 2147483647 w 49"/>
              <a:gd name="T31" fmla="*/ 2147483647 h 68"/>
              <a:gd name="T32" fmla="*/ 2147483647 w 49"/>
              <a:gd name="T33" fmla="*/ 2147483647 h 68"/>
              <a:gd name="T34" fmla="*/ 2147483647 w 49"/>
              <a:gd name="T35" fmla="*/ 2147483647 h 68"/>
              <a:gd name="T36" fmla="*/ 2147483647 w 49"/>
              <a:gd name="T37" fmla="*/ 2147483647 h 68"/>
              <a:gd name="T38" fmla="*/ 2147483647 w 49"/>
              <a:gd name="T39" fmla="*/ 2147483647 h 68"/>
              <a:gd name="T40" fmla="*/ 2147483647 w 49"/>
              <a:gd name="T41" fmla="*/ 2147483647 h 68"/>
              <a:gd name="T42" fmla="*/ 2147483647 w 49"/>
              <a:gd name="T43" fmla="*/ 2147483647 h 68"/>
              <a:gd name="T44" fmla="*/ 2147483647 w 49"/>
              <a:gd name="T45" fmla="*/ 2147483647 h 68"/>
              <a:gd name="T46" fmla="*/ 2147483647 w 49"/>
              <a:gd name="T47" fmla="*/ 2147483647 h 68"/>
              <a:gd name="T48" fmla="*/ 2147483647 w 49"/>
              <a:gd name="T49" fmla="*/ 2147483647 h 68"/>
              <a:gd name="T50" fmla="*/ 2147483647 w 49"/>
              <a:gd name="T51" fmla="*/ 2147483647 h 68"/>
              <a:gd name="T52" fmla="*/ 2147483647 w 49"/>
              <a:gd name="T53" fmla="*/ 2147483647 h 68"/>
              <a:gd name="T54" fmla="*/ 2147483647 w 49"/>
              <a:gd name="T55" fmla="*/ 2147483647 h 68"/>
              <a:gd name="T56" fmla="*/ 2147483647 w 49"/>
              <a:gd name="T57" fmla="*/ 2147483647 h 68"/>
              <a:gd name="T58" fmla="*/ 0 w 49"/>
              <a:gd name="T59" fmla="*/ 2147483647 h 68"/>
              <a:gd name="T60" fmla="*/ 0 w 49"/>
              <a:gd name="T61" fmla="*/ 2147483647 h 68"/>
              <a:gd name="T62" fmla="*/ 2147483647 w 49"/>
              <a:gd name="T63" fmla="*/ 2147483647 h 68"/>
              <a:gd name="T64" fmla="*/ 2147483647 w 49"/>
              <a:gd name="T65" fmla="*/ 2147483647 h 68"/>
              <a:gd name="T66" fmla="*/ 2147483647 w 49"/>
              <a:gd name="T67" fmla="*/ 2147483647 h 68"/>
              <a:gd name="T68" fmla="*/ 2147483647 w 49"/>
              <a:gd name="T69" fmla="*/ 2147483647 h 68"/>
              <a:gd name="T70" fmla="*/ 2147483647 w 49"/>
              <a:gd name="T71" fmla="*/ 2147483647 h 68"/>
              <a:gd name="T72" fmla="*/ 2147483647 w 49"/>
              <a:gd name="T73" fmla="*/ 2147483647 h 68"/>
              <a:gd name="T74" fmla="*/ 2147483647 w 49"/>
              <a:gd name="T75" fmla="*/ 2147483647 h 68"/>
              <a:gd name="T76" fmla="*/ 2147483647 w 49"/>
              <a:gd name="T77" fmla="*/ 2147483647 h 68"/>
              <a:gd name="T78" fmla="*/ 2147483647 w 49"/>
              <a:gd name="T79" fmla="*/ 2147483647 h 68"/>
              <a:gd name="T80" fmla="*/ 2147483647 w 49"/>
              <a:gd name="T81" fmla="*/ 2147483647 h 68"/>
              <a:gd name="T82" fmla="*/ 2147483647 w 49"/>
              <a:gd name="T83" fmla="*/ 2147483647 h 68"/>
              <a:gd name="T84" fmla="*/ 2147483647 w 49"/>
              <a:gd name="T85" fmla="*/ 2147483647 h 68"/>
              <a:gd name="T86" fmla="*/ 2147483647 w 49"/>
              <a:gd name="T87" fmla="*/ 2147483647 h 68"/>
              <a:gd name="T88" fmla="*/ 2147483647 w 49"/>
              <a:gd name="T89" fmla="*/ 2147483647 h 68"/>
              <a:gd name="T90" fmla="*/ 0 w 49"/>
              <a:gd name="T91" fmla="*/ 2147483647 h 68"/>
              <a:gd name="T92" fmla="*/ 0 w 49"/>
              <a:gd name="T93" fmla="*/ 2147483647 h 68"/>
              <a:gd name="T94" fmla="*/ 2147483647 w 49"/>
              <a:gd name="T95" fmla="*/ 0 h 68"/>
              <a:gd name="T96" fmla="*/ 2147483647 w 4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8"/>
              <a:gd name="T149" fmla="*/ 49 w 4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8">
                <a:moveTo>
                  <a:pt x="22" y="0"/>
                </a:moveTo>
                <a:lnTo>
                  <a:pt x="22" y="15"/>
                </a:lnTo>
                <a:lnTo>
                  <a:pt x="26" y="8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5" y="15"/>
                </a:lnTo>
                <a:lnTo>
                  <a:pt x="41" y="15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23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30" y="64"/>
                </a:lnTo>
                <a:lnTo>
                  <a:pt x="34" y="68"/>
                </a:lnTo>
                <a:lnTo>
                  <a:pt x="0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11" y="53"/>
                </a:lnTo>
                <a:lnTo>
                  <a:pt x="11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3" name="Freeform 128"/>
          <p:cNvSpPr>
            <a:spLocks/>
          </p:cNvSpPr>
          <p:nvPr/>
        </p:nvSpPr>
        <p:spPr bwMode="auto">
          <a:xfrm>
            <a:off x="1584325" y="5746750"/>
            <a:ext cx="74613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2147483647 h 68"/>
              <a:gd name="T10" fmla="*/ 2147483647 w 45"/>
              <a:gd name="T11" fmla="*/ 2147483647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2147483647 w 45"/>
              <a:gd name="T55" fmla="*/ 2147483647 h 68"/>
              <a:gd name="T56" fmla="*/ 0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0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2147483647 w 45"/>
              <a:gd name="T89" fmla="*/ 2147483647 h 68"/>
              <a:gd name="T90" fmla="*/ 2147483647 w 45"/>
              <a:gd name="T91" fmla="*/ 2147483647 h 68"/>
              <a:gd name="T92" fmla="*/ 0 w 45"/>
              <a:gd name="T93" fmla="*/ 2147483647 h 68"/>
              <a:gd name="T94" fmla="*/ 0 w 45"/>
              <a:gd name="T95" fmla="*/ 2147483647 h 68"/>
              <a:gd name="T96" fmla="*/ 0 w 45"/>
              <a:gd name="T97" fmla="*/ 2147483647 h 68"/>
              <a:gd name="T98" fmla="*/ 2147483647 w 45"/>
              <a:gd name="T99" fmla="*/ 2147483647 h 68"/>
              <a:gd name="T100" fmla="*/ 2147483647 w 45"/>
              <a:gd name="T101" fmla="*/ 0 h 68"/>
              <a:gd name="T102" fmla="*/ 2147483647 w 45"/>
              <a:gd name="T103" fmla="*/ 0 h 68"/>
              <a:gd name="T104" fmla="*/ 2147483647 w 45"/>
              <a:gd name="T105" fmla="*/ 0 h 68"/>
              <a:gd name="T106" fmla="*/ 2147483647 w 45"/>
              <a:gd name="T107" fmla="*/ 0 h 68"/>
              <a:gd name="T108" fmla="*/ 2147483647 w 45"/>
              <a:gd name="T109" fmla="*/ 0 h 68"/>
              <a:gd name="T110" fmla="*/ 2147483647 w 45"/>
              <a:gd name="T111" fmla="*/ 0 h 68"/>
              <a:gd name="T112" fmla="*/ 2147483647 w 45"/>
              <a:gd name="T113" fmla="*/ 0 h 68"/>
              <a:gd name="T114" fmla="*/ 2147483647 w 45"/>
              <a:gd name="T115" fmla="*/ 0 h 68"/>
              <a:gd name="T116" fmla="*/ 2147483647 w 45"/>
              <a:gd name="T117" fmla="*/ 0 h 68"/>
              <a:gd name="T118" fmla="*/ 2147483647 w 45"/>
              <a:gd name="T119" fmla="*/ 0 h 68"/>
              <a:gd name="T120" fmla="*/ 2147483647 w 45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8"/>
              <a:gd name="T185" fmla="*/ 45 w 45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26" y="4"/>
                </a:lnTo>
                <a:lnTo>
                  <a:pt x="23" y="4"/>
                </a:lnTo>
                <a:lnTo>
                  <a:pt x="15" y="4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9" y="27"/>
                </a:lnTo>
                <a:lnTo>
                  <a:pt x="30" y="30"/>
                </a:lnTo>
                <a:lnTo>
                  <a:pt x="38" y="34"/>
                </a:lnTo>
                <a:lnTo>
                  <a:pt x="45" y="42"/>
                </a:lnTo>
                <a:lnTo>
                  <a:pt x="45" y="49"/>
                </a:lnTo>
                <a:lnTo>
                  <a:pt x="45" y="57"/>
                </a:lnTo>
                <a:lnTo>
                  <a:pt x="38" y="64"/>
                </a:lnTo>
                <a:lnTo>
                  <a:pt x="30" y="68"/>
                </a:lnTo>
                <a:lnTo>
                  <a:pt x="23" y="68"/>
                </a:lnTo>
                <a:lnTo>
                  <a:pt x="15" y="68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45"/>
                </a:lnTo>
                <a:lnTo>
                  <a:pt x="4" y="53"/>
                </a:lnTo>
                <a:lnTo>
                  <a:pt x="11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9" y="38"/>
                </a:lnTo>
                <a:lnTo>
                  <a:pt x="8" y="34"/>
                </a:lnTo>
                <a:lnTo>
                  <a:pt x="4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8" y="4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4" name="Freeform 129"/>
          <p:cNvSpPr>
            <a:spLocks noEditPoints="1"/>
          </p:cNvSpPr>
          <p:nvPr/>
        </p:nvSpPr>
        <p:spPr bwMode="auto">
          <a:xfrm>
            <a:off x="2493963" y="5684838"/>
            <a:ext cx="119062" cy="174625"/>
          </a:xfrm>
          <a:custGeom>
            <a:avLst/>
            <a:gdLst>
              <a:gd name="T0" fmla="*/ 2147483647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2147483647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2147483647 w 71"/>
              <a:gd name="T13" fmla="*/ 2147483647 h 105"/>
              <a:gd name="T14" fmla="*/ 2147483647 w 71"/>
              <a:gd name="T15" fmla="*/ 2147483647 h 105"/>
              <a:gd name="T16" fmla="*/ 0 w 71"/>
              <a:gd name="T17" fmla="*/ 2147483647 h 105"/>
              <a:gd name="T18" fmla="*/ 2147483647 w 71"/>
              <a:gd name="T19" fmla="*/ 2147483647 h 105"/>
              <a:gd name="T20" fmla="*/ 2147483647 w 71"/>
              <a:gd name="T21" fmla="*/ 2147483647 h 105"/>
              <a:gd name="T22" fmla="*/ 2147483647 w 71"/>
              <a:gd name="T23" fmla="*/ 2147483647 h 105"/>
              <a:gd name="T24" fmla="*/ 2147483647 w 71"/>
              <a:gd name="T25" fmla="*/ 2147483647 h 105"/>
              <a:gd name="T26" fmla="*/ 2147483647 w 71"/>
              <a:gd name="T27" fmla="*/ 2147483647 h 105"/>
              <a:gd name="T28" fmla="*/ 2147483647 w 71"/>
              <a:gd name="T29" fmla="*/ 2147483647 h 105"/>
              <a:gd name="T30" fmla="*/ 2147483647 w 71"/>
              <a:gd name="T31" fmla="*/ 2147483647 h 105"/>
              <a:gd name="T32" fmla="*/ 2147483647 w 71"/>
              <a:gd name="T33" fmla="*/ 2147483647 h 105"/>
              <a:gd name="T34" fmla="*/ 2147483647 w 71"/>
              <a:gd name="T35" fmla="*/ 2147483647 h 105"/>
              <a:gd name="T36" fmla="*/ 2147483647 w 71"/>
              <a:gd name="T37" fmla="*/ 2147483647 h 105"/>
              <a:gd name="T38" fmla="*/ 2147483647 w 71"/>
              <a:gd name="T39" fmla="*/ 2147483647 h 105"/>
              <a:gd name="T40" fmla="*/ 2147483647 w 71"/>
              <a:gd name="T41" fmla="*/ 2147483647 h 105"/>
              <a:gd name="T42" fmla="*/ 2147483647 w 71"/>
              <a:gd name="T43" fmla="*/ 2147483647 h 105"/>
              <a:gd name="T44" fmla="*/ 2147483647 w 71"/>
              <a:gd name="T45" fmla="*/ 2147483647 h 105"/>
              <a:gd name="T46" fmla="*/ 2147483647 w 71"/>
              <a:gd name="T47" fmla="*/ 2147483647 h 105"/>
              <a:gd name="T48" fmla="*/ 2147483647 w 71"/>
              <a:gd name="T49" fmla="*/ 2147483647 h 105"/>
              <a:gd name="T50" fmla="*/ 2147483647 w 71"/>
              <a:gd name="T51" fmla="*/ 2147483647 h 105"/>
              <a:gd name="T52" fmla="*/ 2147483647 w 71"/>
              <a:gd name="T53" fmla="*/ 0 h 105"/>
              <a:gd name="T54" fmla="*/ 2147483647 w 71"/>
              <a:gd name="T55" fmla="*/ 0 h 105"/>
              <a:gd name="T56" fmla="*/ 2147483647 w 71"/>
              <a:gd name="T57" fmla="*/ 2147483647 h 105"/>
              <a:gd name="T58" fmla="*/ 2147483647 w 71"/>
              <a:gd name="T59" fmla="*/ 2147483647 h 105"/>
              <a:gd name="T60" fmla="*/ 2147483647 w 71"/>
              <a:gd name="T61" fmla="*/ 2147483647 h 105"/>
              <a:gd name="T62" fmla="*/ 2147483647 w 71"/>
              <a:gd name="T63" fmla="*/ 2147483647 h 105"/>
              <a:gd name="T64" fmla="*/ 2147483647 w 71"/>
              <a:gd name="T65" fmla="*/ 2147483647 h 105"/>
              <a:gd name="T66" fmla="*/ 2147483647 w 71"/>
              <a:gd name="T67" fmla="*/ 2147483647 h 105"/>
              <a:gd name="T68" fmla="*/ 2147483647 w 71"/>
              <a:gd name="T69" fmla="*/ 2147483647 h 105"/>
              <a:gd name="T70" fmla="*/ 2147483647 w 71"/>
              <a:gd name="T71" fmla="*/ 2147483647 h 105"/>
              <a:gd name="T72" fmla="*/ 2147483647 w 71"/>
              <a:gd name="T73" fmla="*/ 2147483647 h 105"/>
              <a:gd name="T74" fmla="*/ 2147483647 w 71"/>
              <a:gd name="T75" fmla="*/ 2147483647 h 105"/>
              <a:gd name="T76" fmla="*/ 2147483647 w 71"/>
              <a:gd name="T77" fmla="*/ 2147483647 h 105"/>
              <a:gd name="T78" fmla="*/ 2147483647 w 71"/>
              <a:gd name="T79" fmla="*/ 2147483647 h 105"/>
              <a:gd name="T80" fmla="*/ 2147483647 w 71"/>
              <a:gd name="T81" fmla="*/ 2147483647 h 105"/>
              <a:gd name="T82" fmla="*/ 2147483647 w 71"/>
              <a:gd name="T83" fmla="*/ 2147483647 h 105"/>
              <a:gd name="T84" fmla="*/ 2147483647 w 71"/>
              <a:gd name="T85" fmla="*/ 2147483647 h 105"/>
              <a:gd name="T86" fmla="*/ 2147483647 w 71"/>
              <a:gd name="T87" fmla="*/ 2147483647 h 105"/>
              <a:gd name="T88" fmla="*/ 2147483647 w 71"/>
              <a:gd name="T89" fmla="*/ 2147483647 h 105"/>
              <a:gd name="T90" fmla="*/ 2147483647 w 71"/>
              <a:gd name="T91" fmla="*/ 2147483647 h 105"/>
              <a:gd name="T92" fmla="*/ 2147483647 w 71"/>
              <a:gd name="T93" fmla="*/ 2147483647 h 105"/>
              <a:gd name="T94" fmla="*/ 2147483647 w 71"/>
              <a:gd name="T95" fmla="*/ 2147483647 h 105"/>
              <a:gd name="T96" fmla="*/ 2147483647 w 71"/>
              <a:gd name="T97" fmla="*/ 2147483647 h 105"/>
              <a:gd name="T98" fmla="*/ 2147483647 w 71"/>
              <a:gd name="T99" fmla="*/ 2147483647 h 105"/>
              <a:gd name="T100" fmla="*/ 2147483647 w 71"/>
              <a:gd name="T101" fmla="*/ 2147483647 h 105"/>
              <a:gd name="T102" fmla="*/ 2147483647 w 71"/>
              <a:gd name="T103" fmla="*/ 2147483647 h 105"/>
              <a:gd name="T104" fmla="*/ 2147483647 w 71"/>
              <a:gd name="T105" fmla="*/ 2147483647 h 105"/>
              <a:gd name="T106" fmla="*/ 2147483647 w 71"/>
              <a:gd name="T107" fmla="*/ 2147483647 h 105"/>
              <a:gd name="T108" fmla="*/ 2147483647 w 71"/>
              <a:gd name="T109" fmla="*/ 2147483647 h 105"/>
              <a:gd name="T110" fmla="*/ 2147483647 w 71"/>
              <a:gd name="T111" fmla="*/ 2147483647 h 105"/>
              <a:gd name="T112" fmla="*/ 2147483647 w 71"/>
              <a:gd name="T113" fmla="*/ 2147483647 h 105"/>
              <a:gd name="T114" fmla="*/ 2147483647 w 71"/>
              <a:gd name="T115" fmla="*/ 2147483647 h 105"/>
              <a:gd name="T116" fmla="*/ 2147483647 w 71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1"/>
              <a:gd name="T178" fmla="*/ 0 h 105"/>
              <a:gd name="T179" fmla="*/ 71 w 71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1" h="105">
                <a:moveTo>
                  <a:pt x="49" y="94"/>
                </a:moveTo>
                <a:lnTo>
                  <a:pt x="45" y="101"/>
                </a:lnTo>
                <a:lnTo>
                  <a:pt x="37" y="105"/>
                </a:lnTo>
                <a:lnTo>
                  <a:pt x="34" y="105"/>
                </a:lnTo>
                <a:lnTo>
                  <a:pt x="30" y="105"/>
                </a:lnTo>
                <a:lnTo>
                  <a:pt x="18" y="105"/>
                </a:lnTo>
                <a:lnTo>
                  <a:pt x="11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11" y="49"/>
                </a:lnTo>
                <a:lnTo>
                  <a:pt x="18" y="41"/>
                </a:lnTo>
                <a:lnTo>
                  <a:pt x="26" y="37"/>
                </a:lnTo>
                <a:lnTo>
                  <a:pt x="34" y="37"/>
                </a:lnTo>
                <a:lnTo>
                  <a:pt x="41" y="37"/>
                </a:lnTo>
                <a:lnTo>
                  <a:pt x="49" y="41"/>
                </a:lnTo>
                <a:lnTo>
                  <a:pt x="49" y="30"/>
                </a:lnTo>
                <a:lnTo>
                  <a:pt x="49" y="19"/>
                </a:lnTo>
                <a:lnTo>
                  <a:pt x="49" y="15"/>
                </a:lnTo>
                <a:lnTo>
                  <a:pt x="49" y="11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41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9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7" y="97"/>
                </a:lnTo>
                <a:lnTo>
                  <a:pt x="71" y="97"/>
                </a:lnTo>
                <a:lnTo>
                  <a:pt x="52" y="105"/>
                </a:lnTo>
                <a:lnTo>
                  <a:pt x="49" y="105"/>
                </a:lnTo>
                <a:lnTo>
                  <a:pt x="49" y="94"/>
                </a:lnTo>
                <a:close/>
                <a:moveTo>
                  <a:pt x="49" y="90"/>
                </a:moveTo>
                <a:lnTo>
                  <a:pt x="49" y="60"/>
                </a:lnTo>
                <a:lnTo>
                  <a:pt x="49" y="52"/>
                </a:lnTo>
                <a:lnTo>
                  <a:pt x="45" y="49"/>
                </a:lnTo>
                <a:lnTo>
                  <a:pt x="45" y="45"/>
                </a:lnTo>
                <a:lnTo>
                  <a:pt x="41" y="41"/>
                </a:lnTo>
                <a:lnTo>
                  <a:pt x="37" y="41"/>
                </a:lnTo>
                <a:lnTo>
                  <a:pt x="34" y="41"/>
                </a:lnTo>
                <a:lnTo>
                  <a:pt x="26" y="41"/>
                </a:lnTo>
                <a:lnTo>
                  <a:pt x="22" y="45"/>
                </a:lnTo>
                <a:lnTo>
                  <a:pt x="15" y="56"/>
                </a:lnTo>
                <a:lnTo>
                  <a:pt x="15" y="67"/>
                </a:lnTo>
                <a:lnTo>
                  <a:pt x="15" y="79"/>
                </a:lnTo>
                <a:lnTo>
                  <a:pt x="22" y="90"/>
                </a:lnTo>
                <a:lnTo>
                  <a:pt x="26" y="94"/>
                </a:lnTo>
                <a:lnTo>
                  <a:pt x="34" y="97"/>
                </a:lnTo>
                <a:lnTo>
                  <a:pt x="41" y="94"/>
                </a:lnTo>
                <a:lnTo>
                  <a:pt x="49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5" name="Freeform 130"/>
          <p:cNvSpPr>
            <a:spLocks/>
          </p:cNvSpPr>
          <p:nvPr/>
        </p:nvSpPr>
        <p:spPr bwMode="auto">
          <a:xfrm>
            <a:off x="2619375" y="5746750"/>
            <a:ext cx="117475" cy="112713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0" y="0"/>
                </a:moveTo>
                <a:lnTo>
                  <a:pt x="60" y="42"/>
                </a:lnTo>
                <a:lnTo>
                  <a:pt x="60" y="53"/>
                </a:lnTo>
                <a:lnTo>
                  <a:pt x="60" y="57"/>
                </a:lnTo>
                <a:lnTo>
                  <a:pt x="64" y="60"/>
                </a:lnTo>
                <a:lnTo>
                  <a:pt x="67" y="60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7"/>
                </a:lnTo>
                <a:lnTo>
                  <a:pt x="41" y="64"/>
                </a:lnTo>
                <a:lnTo>
                  <a:pt x="34" y="68"/>
                </a:lnTo>
                <a:lnTo>
                  <a:pt x="30" y="68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4"/>
                </a:lnTo>
                <a:lnTo>
                  <a:pt x="11" y="57"/>
                </a:lnTo>
                <a:lnTo>
                  <a:pt x="7" y="53"/>
                </a:lnTo>
                <a:lnTo>
                  <a:pt x="7" y="42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4" y="4"/>
                </a:lnTo>
                <a:lnTo>
                  <a:pt x="0" y="0"/>
                </a:lnTo>
                <a:lnTo>
                  <a:pt x="19" y="0"/>
                </a:lnTo>
                <a:lnTo>
                  <a:pt x="19" y="45"/>
                </a:lnTo>
                <a:lnTo>
                  <a:pt x="22" y="53"/>
                </a:lnTo>
                <a:lnTo>
                  <a:pt x="22" y="57"/>
                </a:lnTo>
                <a:lnTo>
                  <a:pt x="26" y="60"/>
                </a:lnTo>
                <a:lnTo>
                  <a:pt x="30" y="60"/>
                </a:lnTo>
                <a:lnTo>
                  <a:pt x="34" y="60"/>
                </a:lnTo>
                <a:lnTo>
                  <a:pt x="37" y="57"/>
                </a:lnTo>
                <a:lnTo>
                  <a:pt x="45" y="57"/>
                </a:lnTo>
                <a:lnTo>
                  <a:pt x="49" y="49"/>
                </a:lnTo>
                <a:lnTo>
                  <a:pt x="49" y="12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3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6" name="Freeform 131"/>
          <p:cNvSpPr>
            <a:spLocks/>
          </p:cNvSpPr>
          <p:nvPr/>
        </p:nvSpPr>
        <p:spPr bwMode="auto">
          <a:xfrm>
            <a:off x="2743200" y="5746750"/>
            <a:ext cx="185738" cy="112713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0 h 68"/>
              <a:gd name="T6" fmla="*/ 2147483647 w 112"/>
              <a:gd name="T7" fmla="*/ 0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0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0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2147483647 w 112"/>
              <a:gd name="T93" fmla="*/ 2147483647 h 68"/>
              <a:gd name="T94" fmla="*/ 2147483647 w 112"/>
              <a:gd name="T95" fmla="*/ 2147483647 h 68"/>
              <a:gd name="T96" fmla="*/ 0 w 112"/>
              <a:gd name="T97" fmla="*/ 2147483647 h 68"/>
              <a:gd name="T98" fmla="*/ 0 w 112"/>
              <a:gd name="T99" fmla="*/ 2147483647 h 68"/>
              <a:gd name="T100" fmla="*/ 2147483647 w 112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68"/>
              <a:gd name="T155" fmla="*/ 112 w 112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68">
                <a:moveTo>
                  <a:pt x="19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5"/>
                </a:lnTo>
                <a:lnTo>
                  <a:pt x="67" y="8"/>
                </a:lnTo>
                <a:lnTo>
                  <a:pt x="75" y="0"/>
                </a:lnTo>
                <a:lnTo>
                  <a:pt x="79" y="0"/>
                </a:lnTo>
                <a:lnTo>
                  <a:pt x="82" y="0"/>
                </a:lnTo>
                <a:lnTo>
                  <a:pt x="90" y="0"/>
                </a:lnTo>
                <a:lnTo>
                  <a:pt x="94" y="0"/>
                </a:lnTo>
                <a:lnTo>
                  <a:pt x="97" y="4"/>
                </a:lnTo>
                <a:lnTo>
                  <a:pt x="101" y="12"/>
                </a:lnTo>
                <a:lnTo>
                  <a:pt x="101" y="15"/>
                </a:lnTo>
                <a:lnTo>
                  <a:pt x="101" y="23"/>
                </a:lnTo>
                <a:lnTo>
                  <a:pt x="101" y="53"/>
                </a:lnTo>
                <a:lnTo>
                  <a:pt x="101" y="57"/>
                </a:lnTo>
                <a:lnTo>
                  <a:pt x="101" y="60"/>
                </a:lnTo>
                <a:lnTo>
                  <a:pt x="105" y="64"/>
                </a:lnTo>
                <a:lnTo>
                  <a:pt x="109" y="64"/>
                </a:lnTo>
                <a:lnTo>
                  <a:pt x="112" y="68"/>
                </a:lnTo>
                <a:lnTo>
                  <a:pt x="79" y="68"/>
                </a:lnTo>
                <a:lnTo>
                  <a:pt x="82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7"/>
                </a:lnTo>
                <a:lnTo>
                  <a:pt x="90" y="53"/>
                </a:lnTo>
                <a:lnTo>
                  <a:pt x="90" y="23"/>
                </a:lnTo>
                <a:lnTo>
                  <a:pt x="90" y="19"/>
                </a:lnTo>
                <a:lnTo>
                  <a:pt x="86" y="12"/>
                </a:lnTo>
                <a:lnTo>
                  <a:pt x="82" y="8"/>
                </a:lnTo>
                <a:lnTo>
                  <a:pt x="79" y="8"/>
                </a:lnTo>
                <a:lnTo>
                  <a:pt x="75" y="8"/>
                </a:lnTo>
                <a:lnTo>
                  <a:pt x="71" y="12"/>
                </a:lnTo>
                <a:lnTo>
                  <a:pt x="67" y="12"/>
                </a:lnTo>
                <a:lnTo>
                  <a:pt x="60" y="19"/>
                </a:lnTo>
                <a:lnTo>
                  <a:pt x="60" y="23"/>
                </a:lnTo>
                <a:lnTo>
                  <a:pt x="60" y="53"/>
                </a:lnTo>
                <a:lnTo>
                  <a:pt x="60" y="60"/>
                </a:lnTo>
                <a:lnTo>
                  <a:pt x="64" y="64"/>
                </a:lnTo>
                <a:lnTo>
                  <a:pt x="67" y="64"/>
                </a:lnTo>
                <a:lnTo>
                  <a:pt x="71" y="68"/>
                </a:lnTo>
                <a:lnTo>
                  <a:pt x="37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5" y="12"/>
                </a:lnTo>
                <a:lnTo>
                  <a:pt x="41" y="8"/>
                </a:lnTo>
                <a:lnTo>
                  <a:pt x="37" y="8"/>
                </a:lnTo>
                <a:lnTo>
                  <a:pt x="34" y="8"/>
                </a:lnTo>
                <a:lnTo>
                  <a:pt x="30" y="12"/>
                </a:lnTo>
                <a:lnTo>
                  <a:pt x="26" y="15"/>
                </a:lnTo>
                <a:lnTo>
                  <a:pt x="19" y="19"/>
                </a:lnTo>
                <a:lnTo>
                  <a:pt x="19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7" y="53"/>
                </a:lnTo>
                <a:lnTo>
                  <a:pt x="7" y="27"/>
                </a:lnTo>
                <a:lnTo>
                  <a:pt x="7" y="19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7" name="Freeform 132"/>
          <p:cNvSpPr>
            <a:spLocks noEditPoints="1"/>
          </p:cNvSpPr>
          <p:nvPr/>
        </p:nvSpPr>
        <p:spPr bwMode="auto">
          <a:xfrm>
            <a:off x="2928938" y="5746750"/>
            <a:ext cx="120650" cy="169863"/>
          </a:xfrm>
          <a:custGeom>
            <a:avLst/>
            <a:gdLst>
              <a:gd name="T0" fmla="*/ 2147483647 w 72"/>
              <a:gd name="T1" fmla="*/ 0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0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2147483647 h 102"/>
              <a:gd name="T20" fmla="*/ 2147483647 w 72"/>
              <a:gd name="T21" fmla="*/ 2147483647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0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2147483647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2147483647 w 72"/>
              <a:gd name="T61" fmla="*/ 2147483647 h 102"/>
              <a:gd name="T62" fmla="*/ 2147483647 w 72"/>
              <a:gd name="T63" fmla="*/ 2147483647 h 102"/>
              <a:gd name="T64" fmla="*/ 2147483647 w 72"/>
              <a:gd name="T65" fmla="*/ 2147483647 h 102"/>
              <a:gd name="T66" fmla="*/ 2147483647 w 7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02"/>
              <a:gd name="T104" fmla="*/ 72 w 7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0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0"/>
                </a:lnTo>
                <a:lnTo>
                  <a:pt x="64" y="8"/>
                </a:lnTo>
                <a:lnTo>
                  <a:pt x="72" y="19"/>
                </a:lnTo>
                <a:lnTo>
                  <a:pt x="72" y="30"/>
                </a:lnTo>
                <a:lnTo>
                  <a:pt x="72" y="42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68"/>
                </a:lnTo>
                <a:lnTo>
                  <a:pt x="38" y="68"/>
                </a:lnTo>
                <a:lnTo>
                  <a:pt x="34" y="68"/>
                </a:lnTo>
                <a:lnTo>
                  <a:pt x="30" y="68"/>
                </a:lnTo>
                <a:lnTo>
                  <a:pt x="27" y="64"/>
                </a:lnTo>
                <a:lnTo>
                  <a:pt x="27" y="87"/>
                </a:lnTo>
                <a:lnTo>
                  <a:pt x="27" y="90"/>
                </a:lnTo>
                <a:lnTo>
                  <a:pt x="27" y="94"/>
                </a:lnTo>
                <a:lnTo>
                  <a:pt x="27" y="98"/>
                </a:lnTo>
                <a:lnTo>
                  <a:pt x="30" y="98"/>
                </a:lnTo>
                <a:lnTo>
                  <a:pt x="34" y="98"/>
                </a:lnTo>
                <a:lnTo>
                  <a:pt x="34" y="102"/>
                </a:lnTo>
                <a:lnTo>
                  <a:pt x="0" y="102"/>
                </a:lnTo>
                <a:lnTo>
                  <a:pt x="0" y="98"/>
                </a:lnTo>
                <a:lnTo>
                  <a:pt x="4" y="98"/>
                </a:lnTo>
                <a:lnTo>
                  <a:pt x="8" y="98"/>
                </a:lnTo>
                <a:lnTo>
                  <a:pt x="12" y="98"/>
                </a:lnTo>
                <a:lnTo>
                  <a:pt x="12" y="94"/>
                </a:lnTo>
                <a:lnTo>
                  <a:pt x="12" y="90"/>
                </a:lnTo>
                <a:lnTo>
                  <a:pt x="12" y="87"/>
                </a:lnTo>
                <a:lnTo>
                  <a:pt x="12" y="19"/>
                </a:lnTo>
                <a:lnTo>
                  <a:pt x="12" y="15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27" y="19"/>
                </a:moveTo>
                <a:lnTo>
                  <a:pt x="27" y="45"/>
                </a:lnTo>
                <a:lnTo>
                  <a:pt x="27" y="49"/>
                </a:lnTo>
                <a:lnTo>
                  <a:pt x="27" y="53"/>
                </a:lnTo>
                <a:lnTo>
                  <a:pt x="27" y="57"/>
                </a:lnTo>
                <a:lnTo>
                  <a:pt x="30" y="60"/>
                </a:lnTo>
                <a:lnTo>
                  <a:pt x="38" y="64"/>
                </a:lnTo>
                <a:lnTo>
                  <a:pt x="42" y="64"/>
                </a:lnTo>
                <a:lnTo>
                  <a:pt x="49" y="64"/>
                </a:lnTo>
                <a:lnTo>
                  <a:pt x="53" y="60"/>
                </a:lnTo>
                <a:lnTo>
                  <a:pt x="60" y="49"/>
                </a:lnTo>
                <a:lnTo>
                  <a:pt x="60" y="38"/>
                </a:lnTo>
                <a:lnTo>
                  <a:pt x="57" y="27"/>
                </a:lnTo>
                <a:lnTo>
                  <a:pt x="53" y="15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0" y="15"/>
                </a:lnTo>
                <a:lnTo>
                  <a:pt x="27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8" name="Freeform 133"/>
          <p:cNvSpPr>
            <a:spLocks noEditPoints="1"/>
          </p:cNvSpPr>
          <p:nvPr/>
        </p:nvSpPr>
        <p:spPr bwMode="auto">
          <a:xfrm>
            <a:off x="3067050" y="5746750"/>
            <a:ext cx="93663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0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49" y="49"/>
                </a:lnTo>
                <a:lnTo>
                  <a:pt x="52" y="42"/>
                </a:lnTo>
                <a:lnTo>
                  <a:pt x="56" y="42"/>
                </a:lnTo>
                <a:lnTo>
                  <a:pt x="52" y="53"/>
                </a:lnTo>
                <a:lnTo>
                  <a:pt x="45" y="60"/>
                </a:lnTo>
                <a:lnTo>
                  <a:pt x="37" y="68"/>
                </a:lnTo>
                <a:lnTo>
                  <a:pt x="26" y="68"/>
                </a:lnTo>
                <a:lnTo>
                  <a:pt x="19" y="68"/>
                </a:lnTo>
                <a:lnTo>
                  <a:pt x="7" y="60"/>
                </a:lnTo>
                <a:lnTo>
                  <a:pt x="0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37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19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9" name="Freeform 134"/>
          <p:cNvSpPr>
            <a:spLocks noEditPoints="1"/>
          </p:cNvSpPr>
          <p:nvPr/>
        </p:nvSpPr>
        <p:spPr bwMode="auto">
          <a:xfrm>
            <a:off x="3178175" y="5684838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0 w 68"/>
              <a:gd name="T15" fmla="*/ 2147483647 h 105"/>
              <a:gd name="T16" fmla="*/ 0 w 68"/>
              <a:gd name="T17" fmla="*/ 2147483647 h 105"/>
              <a:gd name="T18" fmla="*/ 0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0 h 105"/>
              <a:gd name="T54" fmla="*/ 2147483647 w 68"/>
              <a:gd name="T55" fmla="*/ 0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2147483647 w 68"/>
              <a:gd name="T97" fmla="*/ 2147483647 h 105"/>
              <a:gd name="T98" fmla="*/ 2147483647 w 68"/>
              <a:gd name="T99" fmla="*/ 2147483647 h 105"/>
              <a:gd name="T100" fmla="*/ 2147483647 w 68"/>
              <a:gd name="T101" fmla="*/ 2147483647 h 105"/>
              <a:gd name="T102" fmla="*/ 2147483647 w 68"/>
              <a:gd name="T103" fmla="*/ 2147483647 h 105"/>
              <a:gd name="T104" fmla="*/ 2147483647 w 68"/>
              <a:gd name="T105" fmla="*/ 2147483647 h 105"/>
              <a:gd name="T106" fmla="*/ 2147483647 w 68"/>
              <a:gd name="T107" fmla="*/ 2147483647 h 105"/>
              <a:gd name="T108" fmla="*/ 2147483647 w 68"/>
              <a:gd name="T109" fmla="*/ 2147483647 h 105"/>
              <a:gd name="T110" fmla="*/ 2147483647 w 68"/>
              <a:gd name="T111" fmla="*/ 2147483647 h 105"/>
              <a:gd name="T112" fmla="*/ 2147483647 w 68"/>
              <a:gd name="T113" fmla="*/ 2147483647 h 105"/>
              <a:gd name="T114" fmla="*/ 2147483647 w 68"/>
              <a:gd name="T115" fmla="*/ 2147483647 h 105"/>
              <a:gd name="T116" fmla="*/ 2147483647 w 68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105"/>
              <a:gd name="T179" fmla="*/ 68 w 68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105">
                <a:moveTo>
                  <a:pt x="45" y="94"/>
                </a:moveTo>
                <a:lnTo>
                  <a:pt x="42" y="101"/>
                </a:lnTo>
                <a:lnTo>
                  <a:pt x="38" y="105"/>
                </a:lnTo>
                <a:lnTo>
                  <a:pt x="30" y="105"/>
                </a:lnTo>
                <a:lnTo>
                  <a:pt x="27" y="105"/>
                </a:lnTo>
                <a:lnTo>
                  <a:pt x="15" y="105"/>
                </a:lnTo>
                <a:lnTo>
                  <a:pt x="8" y="97"/>
                </a:lnTo>
                <a:lnTo>
                  <a:pt x="0" y="86"/>
                </a:lnTo>
                <a:lnTo>
                  <a:pt x="0" y="75"/>
                </a:lnTo>
                <a:lnTo>
                  <a:pt x="0" y="60"/>
                </a:lnTo>
                <a:lnTo>
                  <a:pt x="8" y="49"/>
                </a:lnTo>
                <a:lnTo>
                  <a:pt x="15" y="41"/>
                </a:lnTo>
                <a:lnTo>
                  <a:pt x="23" y="37"/>
                </a:lnTo>
                <a:lnTo>
                  <a:pt x="30" y="37"/>
                </a:lnTo>
                <a:lnTo>
                  <a:pt x="38" y="37"/>
                </a:lnTo>
                <a:lnTo>
                  <a:pt x="45" y="41"/>
                </a:lnTo>
                <a:lnTo>
                  <a:pt x="45" y="30"/>
                </a:lnTo>
                <a:lnTo>
                  <a:pt x="45" y="19"/>
                </a:lnTo>
                <a:lnTo>
                  <a:pt x="45" y="15"/>
                </a:lnTo>
                <a:lnTo>
                  <a:pt x="45" y="11"/>
                </a:lnTo>
                <a:lnTo>
                  <a:pt x="42" y="7"/>
                </a:lnTo>
                <a:lnTo>
                  <a:pt x="38" y="11"/>
                </a:lnTo>
                <a:lnTo>
                  <a:pt x="38" y="7"/>
                </a:lnTo>
                <a:lnTo>
                  <a:pt x="57" y="0"/>
                </a:lnTo>
                <a:lnTo>
                  <a:pt x="57" y="79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90"/>
                </a:moveTo>
                <a:lnTo>
                  <a:pt x="45" y="60"/>
                </a:lnTo>
                <a:lnTo>
                  <a:pt x="45" y="52"/>
                </a:lnTo>
                <a:lnTo>
                  <a:pt x="42" y="49"/>
                </a:lnTo>
                <a:lnTo>
                  <a:pt x="42" y="45"/>
                </a:lnTo>
                <a:lnTo>
                  <a:pt x="38" y="41"/>
                </a:lnTo>
                <a:lnTo>
                  <a:pt x="34" y="41"/>
                </a:lnTo>
                <a:lnTo>
                  <a:pt x="30" y="41"/>
                </a:lnTo>
                <a:lnTo>
                  <a:pt x="23" y="41"/>
                </a:lnTo>
                <a:lnTo>
                  <a:pt x="19" y="45"/>
                </a:lnTo>
                <a:lnTo>
                  <a:pt x="12" y="56"/>
                </a:lnTo>
                <a:lnTo>
                  <a:pt x="12" y="67"/>
                </a:lnTo>
                <a:lnTo>
                  <a:pt x="12" y="79"/>
                </a:lnTo>
                <a:lnTo>
                  <a:pt x="19" y="90"/>
                </a:lnTo>
                <a:lnTo>
                  <a:pt x="27" y="94"/>
                </a:lnTo>
                <a:lnTo>
                  <a:pt x="34" y="97"/>
                </a:lnTo>
                <a:lnTo>
                  <a:pt x="38" y="94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0" name="Freeform 135"/>
          <p:cNvSpPr>
            <a:spLocks/>
          </p:cNvSpPr>
          <p:nvPr/>
        </p:nvSpPr>
        <p:spPr bwMode="auto">
          <a:xfrm>
            <a:off x="4125913" y="5746750"/>
            <a:ext cx="80962" cy="112713"/>
          </a:xfrm>
          <a:custGeom>
            <a:avLst/>
            <a:gdLst>
              <a:gd name="T0" fmla="*/ 2147483647 w 48"/>
              <a:gd name="T1" fmla="*/ 0 h 68"/>
              <a:gd name="T2" fmla="*/ 2147483647 w 48"/>
              <a:gd name="T3" fmla="*/ 2147483647 h 68"/>
              <a:gd name="T4" fmla="*/ 2147483647 w 48"/>
              <a:gd name="T5" fmla="*/ 2147483647 h 68"/>
              <a:gd name="T6" fmla="*/ 2147483647 w 48"/>
              <a:gd name="T7" fmla="*/ 2147483647 h 68"/>
              <a:gd name="T8" fmla="*/ 2147483647 w 48"/>
              <a:gd name="T9" fmla="*/ 2147483647 h 68"/>
              <a:gd name="T10" fmla="*/ 2147483647 w 48"/>
              <a:gd name="T11" fmla="*/ 2147483647 h 68"/>
              <a:gd name="T12" fmla="*/ 2147483647 w 48"/>
              <a:gd name="T13" fmla="*/ 2147483647 h 68"/>
              <a:gd name="T14" fmla="*/ 2147483647 w 48"/>
              <a:gd name="T15" fmla="*/ 2147483647 h 68"/>
              <a:gd name="T16" fmla="*/ 2147483647 w 48"/>
              <a:gd name="T17" fmla="*/ 2147483647 h 68"/>
              <a:gd name="T18" fmla="*/ 2147483647 w 48"/>
              <a:gd name="T19" fmla="*/ 2147483647 h 68"/>
              <a:gd name="T20" fmla="*/ 2147483647 w 48"/>
              <a:gd name="T21" fmla="*/ 2147483647 h 68"/>
              <a:gd name="T22" fmla="*/ 2147483647 w 48"/>
              <a:gd name="T23" fmla="*/ 2147483647 h 68"/>
              <a:gd name="T24" fmla="*/ 2147483647 w 48"/>
              <a:gd name="T25" fmla="*/ 2147483647 h 68"/>
              <a:gd name="T26" fmla="*/ 2147483647 w 48"/>
              <a:gd name="T27" fmla="*/ 2147483647 h 68"/>
              <a:gd name="T28" fmla="*/ 2147483647 w 48"/>
              <a:gd name="T29" fmla="*/ 2147483647 h 68"/>
              <a:gd name="T30" fmla="*/ 2147483647 w 48"/>
              <a:gd name="T31" fmla="*/ 2147483647 h 68"/>
              <a:gd name="T32" fmla="*/ 2147483647 w 48"/>
              <a:gd name="T33" fmla="*/ 2147483647 h 68"/>
              <a:gd name="T34" fmla="*/ 2147483647 w 48"/>
              <a:gd name="T35" fmla="*/ 2147483647 h 68"/>
              <a:gd name="T36" fmla="*/ 2147483647 w 48"/>
              <a:gd name="T37" fmla="*/ 2147483647 h 68"/>
              <a:gd name="T38" fmla="*/ 2147483647 w 48"/>
              <a:gd name="T39" fmla="*/ 2147483647 h 68"/>
              <a:gd name="T40" fmla="*/ 2147483647 w 48"/>
              <a:gd name="T41" fmla="*/ 2147483647 h 68"/>
              <a:gd name="T42" fmla="*/ 2147483647 w 48"/>
              <a:gd name="T43" fmla="*/ 2147483647 h 68"/>
              <a:gd name="T44" fmla="*/ 2147483647 w 48"/>
              <a:gd name="T45" fmla="*/ 2147483647 h 68"/>
              <a:gd name="T46" fmla="*/ 2147483647 w 48"/>
              <a:gd name="T47" fmla="*/ 2147483647 h 68"/>
              <a:gd name="T48" fmla="*/ 2147483647 w 48"/>
              <a:gd name="T49" fmla="*/ 2147483647 h 68"/>
              <a:gd name="T50" fmla="*/ 2147483647 w 48"/>
              <a:gd name="T51" fmla="*/ 2147483647 h 68"/>
              <a:gd name="T52" fmla="*/ 2147483647 w 48"/>
              <a:gd name="T53" fmla="*/ 2147483647 h 68"/>
              <a:gd name="T54" fmla="*/ 2147483647 w 48"/>
              <a:gd name="T55" fmla="*/ 2147483647 h 68"/>
              <a:gd name="T56" fmla="*/ 2147483647 w 48"/>
              <a:gd name="T57" fmla="*/ 2147483647 h 68"/>
              <a:gd name="T58" fmla="*/ 0 w 48"/>
              <a:gd name="T59" fmla="*/ 2147483647 h 68"/>
              <a:gd name="T60" fmla="*/ 0 w 48"/>
              <a:gd name="T61" fmla="*/ 2147483647 h 68"/>
              <a:gd name="T62" fmla="*/ 2147483647 w 48"/>
              <a:gd name="T63" fmla="*/ 2147483647 h 68"/>
              <a:gd name="T64" fmla="*/ 2147483647 w 48"/>
              <a:gd name="T65" fmla="*/ 2147483647 h 68"/>
              <a:gd name="T66" fmla="*/ 2147483647 w 48"/>
              <a:gd name="T67" fmla="*/ 2147483647 h 68"/>
              <a:gd name="T68" fmla="*/ 2147483647 w 48"/>
              <a:gd name="T69" fmla="*/ 2147483647 h 68"/>
              <a:gd name="T70" fmla="*/ 2147483647 w 48"/>
              <a:gd name="T71" fmla="*/ 2147483647 h 68"/>
              <a:gd name="T72" fmla="*/ 2147483647 w 48"/>
              <a:gd name="T73" fmla="*/ 2147483647 h 68"/>
              <a:gd name="T74" fmla="*/ 2147483647 w 48"/>
              <a:gd name="T75" fmla="*/ 2147483647 h 68"/>
              <a:gd name="T76" fmla="*/ 2147483647 w 48"/>
              <a:gd name="T77" fmla="*/ 2147483647 h 68"/>
              <a:gd name="T78" fmla="*/ 2147483647 w 48"/>
              <a:gd name="T79" fmla="*/ 2147483647 h 68"/>
              <a:gd name="T80" fmla="*/ 2147483647 w 48"/>
              <a:gd name="T81" fmla="*/ 2147483647 h 68"/>
              <a:gd name="T82" fmla="*/ 2147483647 w 48"/>
              <a:gd name="T83" fmla="*/ 2147483647 h 68"/>
              <a:gd name="T84" fmla="*/ 2147483647 w 48"/>
              <a:gd name="T85" fmla="*/ 2147483647 h 68"/>
              <a:gd name="T86" fmla="*/ 2147483647 w 48"/>
              <a:gd name="T87" fmla="*/ 2147483647 h 68"/>
              <a:gd name="T88" fmla="*/ 2147483647 w 48"/>
              <a:gd name="T89" fmla="*/ 2147483647 h 68"/>
              <a:gd name="T90" fmla="*/ 2147483647 w 48"/>
              <a:gd name="T91" fmla="*/ 2147483647 h 68"/>
              <a:gd name="T92" fmla="*/ 2147483647 w 48"/>
              <a:gd name="T93" fmla="*/ 2147483647 h 68"/>
              <a:gd name="T94" fmla="*/ 0 w 48"/>
              <a:gd name="T95" fmla="*/ 2147483647 h 68"/>
              <a:gd name="T96" fmla="*/ 2147483647 w 48"/>
              <a:gd name="T97" fmla="*/ 2147483647 h 68"/>
              <a:gd name="T98" fmla="*/ 2147483647 w 48"/>
              <a:gd name="T99" fmla="*/ 2147483647 h 68"/>
              <a:gd name="T100" fmla="*/ 2147483647 w 48"/>
              <a:gd name="T101" fmla="*/ 0 h 68"/>
              <a:gd name="T102" fmla="*/ 2147483647 w 48"/>
              <a:gd name="T103" fmla="*/ 0 h 68"/>
              <a:gd name="T104" fmla="*/ 2147483647 w 48"/>
              <a:gd name="T105" fmla="*/ 0 h 68"/>
              <a:gd name="T106" fmla="*/ 2147483647 w 48"/>
              <a:gd name="T107" fmla="*/ 0 h 68"/>
              <a:gd name="T108" fmla="*/ 2147483647 w 48"/>
              <a:gd name="T109" fmla="*/ 0 h 68"/>
              <a:gd name="T110" fmla="*/ 2147483647 w 48"/>
              <a:gd name="T111" fmla="*/ 0 h 68"/>
              <a:gd name="T112" fmla="*/ 2147483647 w 48"/>
              <a:gd name="T113" fmla="*/ 0 h 68"/>
              <a:gd name="T114" fmla="*/ 2147483647 w 48"/>
              <a:gd name="T115" fmla="*/ 0 h 68"/>
              <a:gd name="T116" fmla="*/ 2147483647 w 48"/>
              <a:gd name="T117" fmla="*/ 0 h 68"/>
              <a:gd name="T118" fmla="*/ 2147483647 w 48"/>
              <a:gd name="T119" fmla="*/ 0 h 68"/>
              <a:gd name="T120" fmla="*/ 2147483647 w 48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"/>
              <a:gd name="T184" fmla="*/ 0 h 68"/>
              <a:gd name="T185" fmla="*/ 48 w 48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" h="68">
                <a:moveTo>
                  <a:pt x="41" y="0"/>
                </a:moveTo>
                <a:lnTo>
                  <a:pt x="41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2" y="4"/>
                </a:lnTo>
                <a:lnTo>
                  <a:pt x="18" y="4"/>
                </a:lnTo>
                <a:lnTo>
                  <a:pt x="15" y="8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3" y="30"/>
                </a:lnTo>
                <a:lnTo>
                  <a:pt x="41" y="34"/>
                </a:lnTo>
                <a:lnTo>
                  <a:pt x="45" y="42"/>
                </a:lnTo>
                <a:lnTo>
                  <a:pt x="48" y="49"/>
                </a:lnTo>
                <a:lnTo>
                  <a:pt x="45" y="57"/>
                </a:lnTo>
                <a:lnTo>
                  <a:pt x="41" y="64"/>
                </a:lnTo>
                <a:lnTo>
                  <a:pt x="33" y="68"/>
                </a:lnTo>
                <a:lnTo>
                  <a:pt x="22" y="68"/>
                </a:lnTo>
                <a:lnTo>
                  <a:pt x="18" y="68"/>
                </a:lnTo>
                <a:lnTo>
                  <a:pt x="11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45"/>
                </a:lnTo>
                <a:lnTo>
                  <a:pt x="7" y="53"/>
                </a:lnTo>
                <a:lnTo>
                  <a:pt x="11" y="60"/>
                </a:lnTo>
                <a:lnTo>
                  <a:pt x="18" y="64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7" y="53"/>
                </a:lnTo>
                <a:lnTo>
                  <a:pt x="33" y="49"/>
                </a:lnTo>
                <a:lnTo>
                  <a:pt x="33" y="45"/>
                </a:lnTo>
                <a:lnTo>
                  <a:pt x="26" y="42"/>
                </a:lnTo>
                <a:lnTo>
                  <a:pt x="18" y="38"/>
                </a:lnTo>
                <a:lnTo>
                  <a:pt x="11" y="34"/>
                </a:lnTo>
                <a:lnTo>
                  <a:pt x="3" y="27"/>
                </a:lnTo>
                <a:lnTo>
                  <a:pt x="3" y="23"/>
                </a:lnTo>
                <a:lnTo>
                  <a:pt x="0" y="19"/>
                </a:lnTo>
                <a:lnTo>
                  <a:pt x="3" y="12"/>
                </a:lnTo>
                <a:lnTo>
                  <a:pt x="7" y="4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3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1" name="Freeform 136"/>
          <p:cNvSpPr>
            <a:spLocks noEditPoints="1"/>
          </p:cNvSpPr>
          <p:nvPr/>
        </p:nvSpPr>
        <p:spPr bwMode="auto">
          <a:xfrm>
            <a:off x="4219575" y="5746750"/>
            <a:ext cx="100013" cy="112713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12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6" y="0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7"/>
                </a:lnTo>
                <a:lnTo>
                  <a:pt x="52" y="57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30" y="34"/>
                </a:lnTo>
                <a:lnTo>
                  <a:pt x="22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2" name="Freeform 137"/>
          <p:cNvSpPr>
            <a:spLocks/>
          </p:cNvSpPr>
          <p:nvPr/>
        </p:nvSpPr>
        <p:spPr bwMode="auto">
          <a:xfrm>
            <a:off x="4330700" y="5746750"/>
            <a:ext cx="95250" cy="112713"/>
          </a:xfrm>
          <a:custGeom>
            <a:avLst/>
            <a:gdLst>
              <a:gd name="T0" fmla="*/ 2147483647 w 57"/>
              <a:gd name="T1" fmla="*/ 2147483647 h 68"/>
              <a:gd name="T2" fmla="*/ 2147483647 w 57"/>
              <a:gd name="T3" fmla="*/ 2147483647 h 68"/>
              <a:gd name="T4" fmla="*/ 2147483647 w 57"/>
              <a:gd name="T5" fmla="*/ 2147483647 h 68"/>
              <a:gd name="T6" fmla="*/ 2147483647 w 57"/>
              <a:gd name="T7" fmla="*/ 2147483647 h 68"/>
              <a:gd name="T8" fmla="*/ 2147483647 w 57"/>
              <a:gd name="T9" fmla="*/ 2147483647 h 68"/>
              <a:gd name="T10" fmla="*/ 2147483647 w 57"/>
              <a:gd name="T11" fmla="*/ 2147483647 h 68"/>
              <a:gd name="T12" fmla="*/ 2147483647 w 57"/>
              <a:gd name="T13" fmla="*/ 2147483647 h 68"/>
              <a:gd name="T14" fmla="*/ 2147483647 w 57"/>
              <a:gd name="T15" fmla="*/ 2147483647 h 68"/>
              <a:gd name="T16" fmla="*/ 0 w 57"/>
              <a:gd name="T17" fmla="*/ 2147483647 h 68"/>
              <a:gd name="T18" fmla="*/ 0 w 57"/>
              <a:gd name="T19" fmla="*/ 2147483647 h 68"/>
              <a:gd name="T20" fmla="*/ 0 w 57"/>
              <a:gd name="T21" fmla="*/ 2147483647 h 68"/>
              <a:gd name="T22" fmla="*/ 2147483647 w 57"/>
              <a:gd name="T23" fmla="*/ 2147483647 h 68"/>
              <a:gd name="T24" fmla="*/ 2147483647 w 57"/>
              <a:gd name="T25" fmla="*/ 2147483647 h 68"/>
              <a:gd name="T26" fmla="*/ 2147483647 w 57"/>
              <a:gd name="T27" fmla="*/ 0 h 68"/>
              <a:gd name="T28" fmla="*/ 2147483647 w 57"/>
              <a:gd name="T29" fmla="*/ 0 h 68"/>
              <a:gd name="T30" fmla="*/ 2147483647 w 57"/>
              <a:gd name="T31" fmla="*/ 0 h 68"/>
              <a:gd name="T32" fmla="*/ 2147483647 w 57"/>
              <a:gd name="T33" fmla="*/ 2147483647 h 68"/>
              <a:gd name="T34" fmla="*/ 2147483647 w 57"/>
              <a:gd name="T35" fmla="*/ 2147483647 h 68"/>
              <a:gd name="T36" fmla="*/ 2147483647 w 57"/>
              <a:gd name="T37" fmla="*/ 2147483647 h 68"/>
              <a:gd name="T38" fmla="*/ 2147483647 w 57"/>
              <a:gd name="T39" fmla="*/ 2147483647 h 68"/>
              <a:gd name="T40" fmla="*/ 2147483647 w 57"/>
              <a:gd name="T41" fmla="*/ 2147483647 h 68"/>
              <a:gd name="T42" fmla="*/ 2147483647 w 57"/>
              <a:gd name="T43" fmla="*/ 2147483647 h 68"/>
              <a:gd name="T44" fmla="*/ 2147483647 w 57"/>
              <a:gd name="T45" fmla="*/ 2147483647 h 68"/>
              <a:gd name="T46" fmla="*/ 2147483647 w 57"/>
              <a:gd name="T47" fmla="*/ 2147483647 h 68"/>
              <a:gd name="T48" fmla="*/ 2147483647 w 57"/>
              <a:gd name="T49" fmla="*/ 2147483647 h 68"/>
              <a:gd name="T50" fmla="*/ 2147483647 w 57"/>
              <a:gd name="T51" fmla="*/ 2147483647 h 68"/>
              <a:gd name="T52" fmla="*/ 2147483647 w 57"/>
              <a:gd name="T53" fmla="*/ 2147483647 h 68"/>
              <a:gd name="T54" fmla="*/ 2147483647 w 57"/>
              <a:gd name="T55" fmla="*/ 2147483647 h 68"/>
              <a:gd name="T56" fmla="*/ 2147483647 w 57"/>
              <a:gd name="T57" fmla="*/ 2147483647 h 68"/>
              <a:gd name="T58" fmla="*/ 2147483647 w 57"/>
              <a:gd name="T59" fmla="*/ 2147483647 h 68"/>
              <a:gd name="T60" fmla="*/ 2147483647 w 57"/>
              <a:gd name="T61" fmla="*/ 2147483647 h 68"/>
              <a:gd name="T62" fmla="*/ 2147483647 w 57"/>
              <a:gd name="T63" fmla="*/ 2147483647 h 68"/>
              <a:gd name="T64" fmla="*/ 2147483647 w 57"/>
              <a:gd name="T65" fmla="*/ 2147483647 h 68"/>
              <a:gd name="T66" fmla="*/ 2147483647 w 57"/>
              <a:gd name="T67" fmla="*/ 2147483647 h 68"/>
              <a:gd name="T68" fmla="*/ 2147483647 w 57"/>
              <a:gd name="T69" fmla="*/ 2147483647 h 68"/>
              <a:gd name="T70" fmla="*/ 2147483647 w 57"/>
              <a:gd name="T71" fmla="*/ 2147483647 h 68"/>
              <a:gd name="T72" fmla="*/ 2147483647 w 57"/>
              <a:gd name="T73" fmla="*/ 2147483647 h 68"/>
              <a:gd name="T74" fmla="*/ 2147483647 w 57"/>
              <a:gd name="T75" fmla="*/ 2147483647 h 68"/>
              <a:gd name="T76" fmla="*/ 2147483647 w 57"/>
              <a:gd name="T77" fmla="*/ 2147483647 h 68"/>
              <a:gd name="T78" fmla="*/ 2147483647 w 57"/>
              <a:gd name="T79" fmla="*/ 2147483647 h 68"/>
              <a:gd name="T80" fmla="*/ 2147483647 w 57"/>
              <a:gd name="T81" fmla="*/ 2147483647 h 68"/>
              <a:gd name="T82" fmla="*/ 2147483647 w 57"/>
              <a:gd name="T83" fmla="*/ 2147483647 h 68"/>
              <a:gd name="T84" fmla="*/ 2147483647 w 57"/>
              <a:gd name="T85" fmla="*/ 2147483647 h 68"/>
              <a:gd name="T86" fmla="*/ 2147483647 w 57"/>
              <a:gd name="T87" fmla="*/ 2147483647 h 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68"/>
              <a:gd name="T134" fmla="*/ 57 w 57"/>
              <a:gd name="T135" fmla="*/ 68 h 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68">
                <a:moveTo>
                  <a:pt x="57" y="42"/>
                </a:moveTo>
                <a:lnTo>
                  <a:pt x="53" y="53"/>
                </a:lnTo>
                <a:lnTo>
                  <a:pt x="45" y="64"/>
                </a:lnTo>
                <a:lnTo>
                  <a:pt x="38" y="68"/>
                </a:lnTo>
                <a:lnTo>
                  <a:pt x="27" y="68"/>
                </a:lnTo>
                <a:lnTo>
                  <a:pt x="19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2" y="0"/>
                </a:lnTo>
                <a:lnTo>
                  <a:pt x="45" y="4"/>
                </a:lnTo>
                <a:lnTo>
                  <a:pt x="53" y="8"/>
                </a:lnTo>
                <a:lnTo>
                  <a:pt x="53" y="15"/>
                </a:lnTo>
                <a:lnTo>
                  <a:pt x="53" y="19"/>
                </a:lnTo>
                <a:lnTo>
                  <a:pt x="49" y="19"/>
                </a:lnTo>
                <a:lnTo>
                  <a:pt x="45" y="19"/>
                </a:lnTo>
                <a:lnTo>
                  <a:pt x="42" y="19"/>
                </a:lnTo>
                <a:lnTo>
                  <a:pt x="42" y="15"/>
                </a:lnTo>
                <a:lnTo>
                  <a:pt x="38" y="12"/>
                </a:lnTo>
                <a:lnTo>
                  <a:pt x="38" y="8"/>
                </a:lnTo>
                <a:lnTo>
                  <a:pt x="38" y="4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19" y="8"/>
                </a:lnTo>
                <a:lnTo>
                  <a:pt x="15" y="15"/>
                </a:lnTo>
                <a:lnTo>
                  <a:pt x="12" y="27"/>
                </a:lnTo>
                <a:lnTo>
                  <a:pt x="15" y="38"/>
                </a:lnTo>
                <a:lnTo>
                  <a:pt x="19" y="49"/>
                </a:lnTo>
                <a:lnTo>
                  <a:pt x="27" y="53"/>
                </a:lnTo>
                <a:lnTo>
                  <a:pt x="34" y="57"/>
                </a:lnTo>
                <a:lnTo>
                  <a:pt x="42" y="57"/>
                </a:lnTo>
                <a:lnTo>
                  <a:pt x="45" y="53"/>
                </a:lnTo>
                <a:lnTo>
                  <a:pt x="53" y="49"/>
                </a:lnTo>
                <a:lnTo>
                  <a:pt x="57" y="38"/>
                </a:lnTo>
                <a:lnTo>
                  <a:pt x="57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3" name="Freeform 138"/>
          <p:cNvSpPr>
            <a:spLocks/>
          </p:cNvSpPr>
          <p:nvPr/>
        </p:nvSpPr>
        <p:spPr bwMode="auto">
          <a:xfrm>
            <a:off x="4437063" y="5684838"/>
            <a:ext cx="123825" cy="174625"/>
          </a:xfrm>
          <a:custGeom>
            <a:avLst/>
            <a:gdLst>
              <a:gd name="T0" fmla="*/ 2147483647 w 75"/>
              <a:gd name="T1" fmla="*/ 2147483647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0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2147483647 w 75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5"/>
              <a:gd name="T98" fmla="*/ 75 w 75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5">
                <a:moveTo>
                  <a:pt x="23" y="0"/>
                </a:moveTo>
                <a:lnTo>
                  <a:pt x="23" y="67"/>
                </a:lnTo>
                <a:lnTo>
                  <a:pt x="41" y="52"/>
                </a:lnTo>
                <a:lnTo>
                  <a:pt x="45" y="49"/>
                </a:lnTo>
                <a:lnTo>
                  <a:pt x="45" y="45"/>
                </a:lnTo>
                <a:lnTo>
                  <a:pt x="49" y="45"/>
                </a:lnTo>
                <a:lnTo>
                  <a:pt x="45" y="41"/>
                </a:lnTo>
                <a:lnTo>
                  <a:pt x="41" y="37"/>
                </a:lnTo>
                <a:lnTo>
                  <a:pt x="71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6"/>
                </a:lnTo>
                <a:lnTo>
                  <a:pt x="60" y="94"/>
                </a:lnTo>
                <a:lnTo>
                  <a:pt x="64" y="97"/>
                </a:lnTo>
                <a:lnTo>
                  <a:pt x="64" y="101"/>
                </a:lnTo>
                <a:lnTo>
                  <a:pt x="68" y="101"/>
                </a:lnTo>
                <a:lnTo>
                  <a:pt x="71" y="101"/>
                </a:lnTo>
                <a:lnTo>
                  <a:pt x="75" y="101"/>
                </a:lnTo>
                <a:lnTo>
                  <a:pt x="75" y="105"/>
                </a:lnTo>
                <a:lnTo>
                  <a:pt x="41" y="105"/>
                </a:lnTo>
                <a:lnTo>
                  <a:pt x="45" y="105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23" y="67"/>
                </a:ln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26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1"/>
                </a:lnTo>
                <a:lnTo>
                  <a:pt x="8" y="101"/>
                </a:lnTo>
                <a:lnTo>
                  <a:pt x="8" y="97"/>
                </a:lnTo>
                <a:lnTo>
                  <a:pt x="8" y="94"/>
                </a:lnTo>
                <a:lnTo>
                  <a:pt x="11" y="90"/>
                </a:lnTo>
                <a:lnTo>
                  <a:pt x="11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4" name="Freeform 139"/>
          <p:cNvSpPr>
            <a:spLocks/>
          </p:cNvSpPr>
          <p:nvPr/>
        </p:nvSpPr>
        <p:spPr bwMode="auto">
          <a:xfrm>
            <a:off x="4575175" y="5746750"/>
            <a:ext cx="74613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2147483647 h 68"/>
              <a:gd name="T10" fmla="*/ 2147483647 w 45"/>
              <a:gd name="T11" fmla="*/ 2147483647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0 w 45"/>
              <a:gd name="T55" fmla="*/ 2147483647 h 68"/>
              <a:gd name="T56" fmla="*/ 0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0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2147483647 w 45"/>
              <a:gd name="T89" fmla="*/ 2147483647 h 68"/>
              <a:gd name="T90" fmla="*/ 2147483647 w 45"/>
              <a:gd name="T91" fmla="*/ 2147483647 h 68"/>
              <a:gd name="T92" fmla="*/ 0 w 45"/>
              <a:gd name="T93" fmla="*/ 2147483647 h 68"/>
              <a:gd name="T94" fmla="*/ 0 w 45"/>
              <a:gd name="T95" fmla="*/ 2147483647 h 68"/>
              <a:gd name="T96" fmla="*/ 0 w 45"/>
              <a:gd name="T97" fmla="*/ 2147483647 h 68"/>
              <a:gd name="T98" fmla="*/ 2147483647 w 45"/>
              <a:gd name="T99" fmla="*/ 2147483647 h 68"/>
              <a:gd name="T100" fmla="*/ 2147483647 w 45"/>
              <a:gd name="T101" fmla="*/ 0 h 68"/>
              <a:gd name="T102" fmla="*/ 2147483647 w 45"/>
              <a:gd name="T103" fmla="*/ 0 h 68"/>
              <a:gd name="T104" fmla="*/ 2147483647 w 45"/>
              <a:gd name="T105" fmla="*/ 0 h 68"/>
              <a:gd name="T106" fmla="*/ 2147483647 w 45"/>
              <a:gd name="T107" fmla="*/ 0 h 68"/>
              <a:gd name="T108" fmla="*/ 2147483647 w 45"/>
              <a:gd name="T109" fmla="*/ 0 h 68"/>
              <a:gd name="T110" fmla="*/ 2147483647 w 45"/>
              <a:gd name="T111" fmla="*/ 0 h 68"/>
              <a:gd name="T112" fmla="*/ 2147483647 w 45"/>
              <a:gd name="T113" fmla="*/ 0 h 68"/>
              <a:gd name="T114" fmla="*/ 2147483647 w 45"/>
              <a:gd name="T115" fmla="*/ 0 h 68"/>
              <a:gd name="T116" fmla="*/ 2147483647 w 45"/>
              <a:gd name="T117" fmla="*/ 0 h 68"/>
              <a:gd name="T118" fmla="*/ 2147483647 w 45"/>
              <a:gd name="T119" fmla="*/ 0 h 68"/>
              <a:gd name="T120" fmla="*/ 2147483647 w 45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8"/>
              <a:gd name="T185" fmla="*/ 45 w 45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4" y="12"/>
                </a:lnTo>
                <a:lnTo>
                  <a:pt x="30" y="8"/>
                </a:lnTo>
                <a:lnTo>
                  <a:pt x="26" y="4"/>
                </a:lnTo>
                <a:lnTo>
                  <a:pt x="18" y="4"/>
                </a:lnTo>
                <a:lnTo>
                  <a:pt x="15" y="4"/>
                </a:lnTo>
                <a:lnTo>
                  <a:pt x="11" y="8"/>
                </a:lnTo>
                <a:lnTo>
                  <a:pt x="7" y="8"/>
                </a:lnTo>
                <a:lnTo>
                  <a:pt x="7" y="12"/>
                </a:lnTo>
                <a:lnTo>
                  <a:pt x="7" y="15"/>
                </a:lnTo>
                <a:lnTo>
                  <a:pt x="11" y="19"/>
                </a:lnTo>
                <a:lnTo>
                  <a:pt x="15" y="23"/>
                </a:lnTo>
                <a:lnTo>
                  <a:pt x="18" y="27"/>
                </a:lnTo>
                <a:lnTo>
                  <a:pt x="30" y="30"/>
                </a:lnTo>
                <a:lnTo>
                  <a:pt x="37" y="34"/>
                </a:lnTo>
                <a:lnTo>
                  <a:pt x="41" y="42"/>
                </a:lnTo>
                <a:lnTo>
                  <a:pt x="45" y="49"/>
                </a:lnTo>
                <a:lnTo>
                  <a:pt x="41" y="57"/>
                </a:lnTo>
                <a:lnTo>
                  <a:pt x="37" y="64"/>
                </a:lnTo>
                <a:lnTo>
                  <a:pt x="30" y="68"/>
                </a:lnTo>
                <a:lnTo>
                  <a:pt x="22" y="68"/>
                </a:lnTo>
                <a:lnTo>
                  <a:pt x="15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53"/>
                </a:lnTo>
                <a:lnTo>
                  <a:pt x="7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5" y="38"/>
                </a:lnTo>
                <a:lnTo>
                  <a:pt x="7" y="34"/>
                </a:lnTo>
                <a:lnTo>
                  <a:pt x="3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3" y="4"/>
                </a:lnTo>
                <a:lnTo>
                  <a:pt x="11" y="0"/>
                </a:lnTo>
                <a:lnTo>
                  <a:pt x="18" y="0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5" name="Freeform 140"/>
          <p:cNvSpPr>
            <a:spLocks noEditPoints="1"/>
          </p:cNvSpPr>
          <p:nvPr/>
        </p:nvSpPr>
        <p:spPr bwMode="auto">
          <a:xfrm>
            <a:off x="5457825" y="5684838"/>
            <a:ext cx="50800" cy="174625"/>
          </a:xfrm>
          <a:custGeom>
            <a:avLst/>
            <a:gdLst>
              <a:gd name="T0" fmla="*/ 2147483647 w 30"/>
              <a:gd name="T1" fmla="*/ 0 h 105"/>
              <a:gd name="T2" fmla="*/ 2147483647 w 30"/>
              <a:gd name="T3" fmla="*/ 0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2147483647 w 30"/>
              <a:gd name="T21" fmla="*/ 2147483647 h 105"/>
              <a:gd name="T22" fmla="*/ 2147483647 w 30"/>
              <a:gd name="T23" fmla="*/ 2147483647 h 105"/>
              <a:gd name="T24" fmla="*/ 2147483647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0 h 105"/>
              <a:gd name="T32" fmla="*/ 2147483647 w 30"/>
              <a:gd name="T33" fmla="*/ 0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2147483647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0 w 30"/>
              <a:gd name="T53" fmla="*/ 2147483647 h 105"/>
              <a:gd name="T54" fmla="*/ 0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2147483647 w 30"/>
              <a:gd name="T81" fmla="*/ 2147483647 h 105"/>
              <a:gd name="T82" fmla="*/ 2147483647 w 30"/>
              <a:gd name="T83" fmla="*/ 2147483647 h 105"/>
              <a:gd name="T84" fmla="*/ 0 w 30"/>
              <a:gd name="T85" fmla="*/ 2147483647 h 105"/>
              <a:gd name="T86" fmla="*/ 0 w 30"/>
              <a:gd name="T87" fmla="*/ 2147483647 h 105"/>
              <a:gd name="T88" fmla="*/ 2147483647 w 30"/>
              <a:gd name="T89" fmla="*/ 2147483647 h 105"/>
              <a:gd name="T90" fmla="*/ 2147483647 w 30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5"/>
              <a:gd name="T140" fmla="*/ 30 w 30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3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2" y="15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7" y="101"/>
                </a:lnTo>
                <a:lnTo>
                  <a:pt x="27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8" y="97"/>
                </a:lnTo>
                <a:lnTo>
                  <a:pt x="12" y="94"/>
                </a:lnTo>
                <a:lnTo>
                  <a:pt x="12" y="90"/>
                </a:lnTo>
                <a:lnTo>
                  <a:pt x="12" y="64"/>
                </a:lnTo>
                <a:lnTo>
                  <a:pt x="12" y="56"/>
                </a:lnTo>
                <a:lnTo>
                  <a:pt x="8" y="49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6" name="Freeform 141"/>
          <p:cNvSpPr>
            <a:spLocks/>
          </p:cNvSpPr>
          <p:nvPr/>
        </p:nvSpPr>
        <p:spPr bwMode="auto">
          <a:xfrm>
            <a:off x="5521325" y="5746750"/>
            <a:ext cx="117475" cy="112713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0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0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0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0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4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7" name="Freeform 142"/>
          <p:cNvSpPr>
            <a:spLocks/>
          </p:cNvSpPr>
          <p:nvPr/>
        </p:nvSpPr>
        <p:spPr bwMode="auto">
          <a:xfrm>
            <a:off x="5645150" y="5710238"/>
            <a:ext cx="68263" cy="149225"/>
          </a:xfrm>
          <a:custGeom>
            <a:avLst/>
            <a:gdLst>
              <a:gd name="T0" fmla="*/ 2147483647 w 41"/>
              <a:gd name="T1" fmla="*/ 0 h 90"/>
              <a:gd name="T2" fmla="*/ 2147483647 w 41"/>
              <a:gd name="T3" fmla="*/ 2147483647 h 90"/>
              <a:gd name="T4" fmla="*/ 2147483647 w 41"/>
              <a:gd name="T5" fmla="*/ 2147483647 h 90"/>
              <a:gd name="T6" fmla="*/ 2147483647 w 41"/>
              <a:gd name="T7" fmla="*/ 2147483647 h 90"/>
              <a:gd name="T8" fmla="*/ 2147483647 w 41"/>
              <a:gd name="T9" fmla="*/ 2147483647 h 90"/>
              <a:gd name="T10" fmla="*/ 2147483647 w 41"/>
              <a:gd name="T11" fmla="*/ 2147483647 h 90"/>
              <a:gd name="T12" fmla="*/ 2147483647 w 41"/>
              <a:gd name="T13" fmla="*/ 2147483647 h 90"/>
              <a:gd name="T14" fmla="*/ 2147483647 w 41"/>
              <a:gd name="T15" fmla="*/ 2147483647 h 90"/>
              <a:gd name="T16" fmla="*/ 2147483647 w 41"/>
              <a:gd name="T17" fmla="*/ 2147483647 h 90"/>
              <a:gd name="T18" fmla="*/ 2147483647 w 41"/>
              <a:gd name="T19" fmla="*/ 2147483647 h 90"/>
              <a:gd name="T20" fmla="*/ 2147483647 w 41"/>
              <a:gd name="T21" fmla="*/ 2147483647 h 90"/>
              <a:gd name="T22" fmla="*/ 2147483647 w 41"/>
              <a:gd name="T23" fmla="*/ 2147483647 h 90"/>
              <a:gd name="T24" fmla="*/ 2147483647 w 41"/>
              <a:gd name="T25" fmla="*/ 2147483647 h 90"/>
              <a:gd name="T26" fmla="*/ 2147483647 w 41"/>
              <a:gd name="T27" fmla="*/ 2147483647 h 90"/>
              <a:gd name="T28" fmla="*/ 2147483647 w 41"/>
              <a:gd name="T29" fmla="*/ 2147483647 h 90"/>
              <a:gd name="T30" fmla="*/ 2147483647 w 41"/>
              <a:gd name="T31" fmla="*/ 2147483647 h 90"/>
              <a:gd name="T32" fmla="*/ 2147483647 w 41"/>
              <a:gd name="T33" fmla="*/ 2147483647 h 90"/>
              <a:gd name="T34" fmla="*/ 2147483647 w 41"/>
              <a:gd name="T35" fmla="*/ 2147483647 h 90"/>
              <a:gd name="T36" fmla="*/ 2147483647 w 41"/>
              <a:gd name="T37" fmla="*/ 2147483647 h 90"/>
              <a:gd name="T38" fmla="*/ 2147483647 w 41"/>
              <a:gd name="T39" fmla="*/ 2147483647 h 90"/>
              <a:gd name="T40" fmla="*/ 2147483647 w 41"/>
              <a:gd name="T41" fmla="*/ 2147483647 h 90"/>
              <a:gd name="T42" fmla="*/ 2147483647 w 41"/>
              <a:gd name="T43" fmla="*/ 2147483647 h 90"/>
              <a:gd name="T44" fmla="*/ 2147483647 w 41"/>
              <a:gd name="T45" fmla="*/ 2147483647 h 90"/>
              <a:gd name="T46" fmla="*/ 2147483647 w 41"/>
              <a:gd name="T47" fmla="*/ 2147483647 h 90"/>
              <a:gd name="T48" fmla="*/ 2147483647 w 41"/>
              <a:gd name="T49" fmla="*/ 2147483647 h 90"/>
              <a:gd name="T50" fmla="*/ 2147483647 w 41"/>
              <a:gd name="T51" fmla="*/ 2147483647 h 90"/>
              <a:gd name="T52" fmla="*/ 0 w 41"/>
              <a:gd name="T53" fmla="*/ 2147483647 h 90"/>
              <a:gd name="T54" fmla="*/ 0 w 41"/>
              <a:gd name="T55" fmla="*/ 2147483647 h 90"/>
              <a:gd name="T56" fmla="*/ 2147483647 w 41"/>
              <a:gd name="T57" fmla="*/ 2147483647 h 90"/>
              <a:gd name="T58" fmla="*/ 2147483647 w 41"/>
              <a:gd name="T59" fmla="*/ 2147483647 h 90"/>
              <a:gd name="T60" fmla="*/ 2147483647 w 41"/>
              <a:gd name="T61" fmla="*/ 2147483647 h 90"/>
              <a:gd name="T62" fmla="*/ 2147483647 w 41"/>
              <a:gd name="T63" fmla="*/ 2147483647 h 90"/>
              <a:gd name="T64" fmla="*/ 2147483647 w 41"/>
              <a:gd name="T65" fmla="*/ 2147483647 h 90"/>
              <a:gd name="T66" fmla="*/ 2147483647 w 41"/>
              <a:gd name="T67" fmla="*/ 0 h 90"/>
              <a:gd name="T68" fmla="*/ 2147483647 w 41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"/>
              <a:gd name="T106" fmla="*/ 0 h 90"/>
              <a:gd name="T107" fmla="*/ 41 w 41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" h="90">
                <a:moveTo>
                  <a:pt x="23" y="0"/>
                </a:moveTo>
                <a:lnTo>
                  <a:pt x="23" y="22"/>
                </a:lnTo>
                <a:lnTo>
                  <a:pt x="38" y="22"/>
                </a:lnTo>
                <a:lnTo>
                  <a:pt x="38" y="26"/>
                </a:lnTo>
                <a:lnTo>
                  <a:pt x="23" y="26"/>
                </a:lnTo>
                <a:lnTo>
                  <a:pt x="23" y="71"/>
                </a:lnTo>
                <a:lnTo>
                  <a:pt x="23" y="75"/>
                </a:lnTo>
                <a:lnTo>
                  <a:pt x="23" y="79"/>
                </a:lnTo>
                <a:lnTo>
                  <a:pt x="26" y="82"/>
                </a:lnTo>
                <a:lnTo>
                  <a:pt x="30" y="82"/>
                </a:lnTo>
                <a:lnTo>
                  <a:pt x="34" y="82"/>
                </a:lnTo>
                <a:lnTo>
                  <a:pt x="38" y="79"/>
                </a:lnTo>
                <a:lnTo>
                  <a:pt x="41" y="79"/>
                </a:lnTo>
                <a:lnTo>
                  <a:pt x="38" y="82"/>
                </a:lnTo>
                <a:lnTo>
                  <a:pt x="34" y="86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90"/>
                </a:lnTo>
                <a:lnTo>
                  <a:pt x="15" y="86"/>
                </a:lnTo>
                <a:lnTo>
                  <a:pt x="11" y="82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4" y="22"/>
                </a:lnTo>
                <a:lnTo>
                  <a:pt x="8" y="19"/>
                </a:lnTo>
                <a:lnTo>
                  <a:pt x="11" y="15"/>
                </a:lnTo>
                <a:lnTo>
                  <a:pt x="15" y="11"/>
                </a:lnTo>
                <a:lnTo>
                  <a:pt x="19" y="7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8" name="Freeform 143"/>
          <p:cNvSpPr>
            <a:spLocks noEditPoints="1"/>
          </p:cNvSpPr>
          <p:nvPr/>
        </p:nvSpPr>
        <p:spPr bwMode="auto">
          <a:xfrm>
            <a:off x="5719763" y="5746750"/>
            <a:ext cx="106362" cy="112713"/>
          </a:xfrm>
          <a:custGeom>
            <a:avLst/>
            <a:gdLst>
              <a:gd name="T0" fmla="*/ 2147483647 w 64"/>
              <a:gd name="T1" fmla="*/ 0 h 68"/>
              <a:gd name="T2" fmla="*/ 2147483647 w 64"/>
              <a:gd name="T3" fmla="*/ 0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2147483647 h 68"/>
              <a:gd name="T32" fmla="*/ 0 w 64"/>
              <a:gd name="T33" fmla="*/ 2147483647 h 68"/>
              <a:gd name="T34" fmla="*/ 0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0 h 68"/>
              <a:gd name="T44" fmla="*/ 2147483647 w 64"/>
              <a:gd name="T45" fmla="*/ 0 h 68"/>
              <a:gd name="T46" fmla="*/ 2147483647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68"/>
              <a:gd name="T131" fmla="*/ 64 w 64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4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5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9" name="Freeform 144"/>
          <p:cNvSpPr>
            <a:spLocks noEditPoints="1"/>
          </p:cNvSpPr>
          <p:nvPr/>
        </p:nvSpPr>
        <p:spPr bwMode="auto">
          <a:xfrm>
            <a:off x="6667500" y="5746750"/>
            <a:ext cx="98425" cy="112713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8" y="57"/>
                </a:moveTo>
                <a:lnTo>
                  <a:pt x="30" y="64"/>
                </a:lnTo>
                <a:lnTo>
                  <a:pt x="27" y="68"/>
                </a:lnTo>
                <a:lnTo>
                  <a:pt x="23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8" y="38"/>
                </a:lnTo>
                <a:lnTo>
                  <a:pt x="11" y="34"/>
                </a:lnTo>
                <a:lnTo>
                  <a:pt x="23" y="30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30" y="4"/>
                </a:lnTo>
                <a:lnTo>
                  <a:pt x="27" y="4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8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7" y="0"/>
                </a:lnTo>
                <a:lnTo>
                  <a:pt x="38" y="0"/>
                </a:lnTo>
                <a:lnTo>
                  <a:pt x="42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53" y="57"/>
                </a:lnTo>
                <a:lnTo>
                  <a:pt x="53" y="60"/>
                </a:lnTo>
                <a:lnTo>
                  <a:pt x="57" y="60"/>
                </a:lnTo>
                <a:lnTo>
                  <a:pt x="57" y="57"/>
                </a:lnTo>
                <a:lnTo>
                  <a:pt x="60" y="57"/>
                </a:lnTo>
                <a:lnTo>
                  <a:pt x="60" y="60"/>
                </a:lnTo>
                <a:lnTo>
                  <a:pt x="53" y="68"/>
                </a:lnTo>
                <a:lnTo>
                  <a:pt x="45" y="68"/>
                </a:lnTo>
                <a:lnTo>
                  <a:pt x="42" y="68"/>
                </a:lnTo>
                <a:lnTo>
                  <a:pt x="38" y="64"/>
                </a:lnTo>
                <a:lnTo>
                  <a:pt x="38" y="57"/>
                </a:lnTo>
                <a:close/>
                <a:moveTo>
                  <a:pt x="38" y="53"/>
                </a:moveTo>
                <a:lnTo>
                  <a:pt x="38" y="30"/>
                </a:lnTo>
                <a:lnTo>
                  <a:pt x="30" y="34"/>
                </a:lnTo>
                <a:lnTo>
                  <a:pt x="23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3" y="60"/>
                </a:lnTo>
                <a:lnTo>
                  <a:pt x="30" y="57"/>
                </a:lnTo>
                <a:lnTo>
                  <a:pt x="38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0" name="Freeform 145"/>
          <p:cNvSpPr>
            <a:spLocks noEditPoints="1"/>
          </p:cNvSpPr>
          <p:nvPr/>
        </p:nvSpPr>
        <p:spPr bwMode="auto">
          <a:xfrm>
            <a:off x="8043863" y="5684838"/>
            <a:ext cx="112712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0 w 68"/>
              <a:gd name="T51" fmla="*/ 2147483647 h 105"/>
              <a:gd name="T52" fmla="*/ 0 w 68"/>
              <a:gd name="T53" fmla="*/ 2147483647 h 105"/>
              <a:gd name="T54" fmla="*/ 2147483647 w 68"/>
              <a:gd name="T55" fmla="*/ 0 h 105"/>
              <a:gd name="T56" fmla="*/ 2147483647 w 68"/>
              <a:gd name="T57" fmla="*/ 0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"/>
              <a:gd name="T145" fmla="*/ 0 h 105"/>
              <a:gd name="T146" fmla="*/ 68 w 68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2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7" y="97"/>
                </a:lnTo>
                <a:lnTo>
                  <a:pt x="45" y="105"/>
                </a:lnTo>
                <a:lnTo>
                  <a:pt x="34" y="105"/>
                </a:lnTo>
                <a:lnTo>
                  <a:pt x="27" y="105"/>
                </a:lnTo>
                <a:lnTo>
                  <a:pt x="23" y="105"/>
                </a:lnTo>
                <a:lnTo>
                  <a:pt x="15" y="101"/>
                </a:lnTo>
                <a:lnTo>
                  <a:pt x="12" y="97"/>
                </a:lnTo>
                <a:lnTo>
                  <a:pt x="12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7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49" y="94"/>
                </a:lnTo>
                <a:lnTo>
                  <a:pt x="57" y="86"/>
                </a:lnTo>
                <a:lnTo>
                  <a:pt x="57" y="75"/>
                </a:lnTo>
                <a:lnTo>
                  <a:pt x="57" y="64"/>
                </a:lnTo>
                <a:lnTo>
                  <a:pt x="49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7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1" name="Freeform 146"/>
          <p:cNvSpPr>
            <a:spLocks noEditPoints="1"/>
          </p:cNvSpPr>
          <p:nvPr/>
        </p:nvSpPr>
        <p:spPr bwMode="auto">
          <a:xfrm>
            <a:off x="8174038" y="5684838"/>
            <a:ext cx="57150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0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6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2" name="Freeform 147"/>
          <p:cNvSpPr>
            <a:spLocks/>
          </p:cNvSpPr>
          <p:nvPr/>
        </p:nvSpPr>
        <p:spPr bwMode="auto">
          <a:xfrm>
            <a:off x="8237538" y="5746750"/>
            <a:ext cx="117475" cy="112713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0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0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2147483647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3" y="15"/>
                </a:lnTo>
                <a:lnTo>
                  <a:pt x="63" y="23"/>
                </a:lnTo>
                <a:lnTo>
                  <a:pt x="63" y="53"/>
                </a:lnTo>
                <a:lnTo>
                  <a:pt x="63" y="57"/>
                </a:lnTo>
                <a:lnTo>
                  <a:pt x="63" y="60"/>
                </a:lnTo>
                <a:lnTo>
                  <a:pt x="63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8" y="64"/>
                </a:lnTo>
                <a:lnTo>
                  <a:pt x="52" y="60"/>
                </a:lnTo>
                <a:lnTo>
                  <a:pt x="52" y="57"/>
                </a:lnTo>
                <a:lnTo>
                  <a:pt x="52" y="53"/>
                </a:lnTo>
                <a:lnTo>
                  <a:pt x="52" y="27"/>
                </a:lnTo>
                <a:lnTo>
                  <a:pt x="48" y="19"/>
                </a:lnTo>
                <a:lnTo>
                  <a:pt x="48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30" y="68"/>
                </a:lnTo>
                <a:lnTo>
                  <a:pt x="33" y="68"/>
                </a:lnTo>
                <a:lnTo>
                  <a:pt x="0" y="68"/>
                </a:lnTo>
                <a:lnTo>
                  <a:pt x="3" y="68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3" name="Rectangle 148"/>
          <p:cNvSpPr>
            <a:spLocks noChangeArrowheads="1"/>
          </p:cNvSpPr>
          <p:nvPr/>
        </p:nvSpPr>
        <p:spPr bwMode="auto">
          <a:xfrm>
            <a:off x="8729663" y="1960563"/>
            <a:ext cx="11112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4" name="Rectangle 149"/>
          <p:cNvSpPr>
            <a:spLocks noChangeArrowheads="1"/>
          </p:cNvSpPr>
          <p:nvPr/>
        </p:nvSpPr>
        <p:spPr bwMode="auto">
          <a:xfrm>
            <a:off x="482600" y="6070600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5" name="Line 150"/>
          <p:cNvSpPr>
            <a:spLocks noChangeShapeType="1"/>
          </p:cNvSpPr>
          <p:nvPr/>
        </p:nvSpPr>
        <p:spPr bwMode="auto">
          <a:xfrm flipH="1">
            <a:off x="1266825" y="2389188"/>
            <a:ext cx="1625600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6" name="Line 151"/>
          <p:cNvSpPr>
            <a:spLocks noChangeShapeType="1"/>
          </p:cNvSpPr>
          <p:nvPr/>
        </p:nvSpPr>
        <p:spPr bwMode="auto">
          <a:xfrm>
            <a:off x="2892425" y="2389188"/>
            <a:ext cx="1495425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7" name="Line 152"/>
          <p:cNvSpPr>
            <a:spLocks noChangeShapeType="1"/>
          </p:cNvSpPr>
          <p:nvPr/>
        </p:nvSpPr>
        <p:spPr bwMode="auto">
          <a:xfrm>
            <a:off x="1279525" y="2974975"/>
            <a:ext cx="1588" cy="280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8" name="Line 153"/>
          <p:cNvSpPr>
            <a:spLocks noChangeShapeType="1"/>
          </p:cNvSpPr>
          <p:nvPr/>
        </p:nvSpPr>
        <p:spPr bwMode="auto">
          <a:xfrm>
            <a:off x="1279525" y="3573463"/>
            <a:ext cx="1588" cy="2068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9" name="Line 154"/>
          <p:cNvSpPr>
            <a:spLocks noChangeShapeType="1"/>
          </p:cNvSpPr>
          <p:nvPr/>
        </p:nvSpPr>
        <p:spPr bwMode="auto">
          <a:xfrm flipH="1">
            <a:off x="2892425" y="2981325"/>
            <a:ext cx="1495425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0" name="Line 155"/>
          <p:cNvSpPr>
            <a:spLocks noChangeShapeType="1"/>
          </p:cNvSpPr>
          <p:nvPr/>
        </p:nvSpPr>
        <p:spPr bwMode="auto">
          <a:xfrm>
            <a:off x="4387850" y="2981325"/>
            <a:ext cx="1257300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1" name="Line 156"/>
          <p:cNvSpPr>
            <a:spLocks noChangeShapeType="1"/>
          </p:cNvSpPr>
          <p:nvPr/>
        </p:nvSpPr>
        <p:spPr bwMode="auto">
          <a:xfrm>
            <a:off x="5645150" y="3573463"/>
            <a:ext cx="1071563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2" name="Line 157"/>
          <p:cNvSpPr>
            <a:spLocks noChangeShapeType="1"/>
          </p:cNvSpPr>
          <p:nvPr/>
        </p:nvSpPr>
        <p:spPr bwMode="auto">
          <a:xfrm flipH="1">
            <a:off x="4387850" y="3573463"/>
            <a:ext cx="1257300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3" name="Line 158"/>
          <p:cNvSpPr>
            <a:spLocks noChangeShapeType="1"/>
          </p:cNvSpPr>
          <p:nvPr/>
        </p:nvSpPr>
        <p:spPr bwMode="auto">
          <a:xfrm>
            <a:off x="2900363" y="3579813"/>
            <a:ext cx="1587" cy="2062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4" name="Line 159"/>
          <p:cNvSpPr>
            <a:spLocks noChangeShapeType="1"/>
          </p:cNvSpPr>
          <p:nvPr/>
        </p:nvSpPr>
        <p:spPr bwMode="auto">
          <a:xfrm>
            <a:off x="4394200" y="4165600"/>
            <a:ext cx="1588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5" name="Line 160"/>
          <p:cNvSpPr>
            <a:spLocks noChangeShapeType="1"/>
          </p:cNvSpPr>
          <p:nvPr/>
        </p:nvSpPr>
        <p:spPr bwMode="auto">
          <a:xfrm>
            <a:off x="43942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6" name="Line 161"/>
          <p:cNvSpPr>
            <a:spLocks noChangeShapeType="1"/>
          </p:cNvSpPr>
          <p:nvPr/>
        </p:nvSpPr>
        <p:spPr bwMode="auto">
          <a:xfrm flipH="1">
            <a:off x="5638800" y="4165600"/>
            <a:ext cx="1077913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7" name="Line 162"/>
          <p:cNvSpPr>
            <a:spLocks noChangeShapeType="1"/>
          </p:cNvSpPr>
          <p:nvPr/>
        </p:nvSpPr>
        <p:spPr bwMode="auto">
          <a:xfrm>
            <a:off x="6716713" y="4165600"/>
            <a:ext cx="742950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8" name="Line 163"/>
          <p:cNvSpPr>
            <a:spLocks noChangeShapeType="1"/>
          </p:cNvSpPr>
          <p:nvPr/>
        </p:nvSpPr>
        <p:spPr bwMode="auto">
          <a:xfrm>
            <a:off x="56388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9" name="Line 164"/>
          <p:cNvSpPr>
            <a:spLocks noChangeShapeType="1"/>
          </p:cNvSpPr>
          <p:nvPr/>
        </p:nvSpPr>
        <p:spPr bwMode="auto">
          <a:xfrm flipH="1">
            <a:off x="6716713" y="4764088"/>
            <a:ext cx="742950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0" name="Line 165"/>
          <p:cNvSpPr>
            <a:spLocks noChangeShapeType="1"/>
          </p:cNvSpPr>
          <p:nvPr/>
        </p:nvSpPr>
        <p:spPr bwMode="auto">
          <a:xfrm>
            <a:off x="7459663" y="4764088"/>
            <a:ext cx="746125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1" name="Line 166"/>
          <p:cNvSpPr>
            <a:spLocks noChangeShapeType="1"/>
          </p:cNvSpPr>
          <p:nvPr/>
        </p:nvSpPr>
        <p:spPr bwMode="auto">
          <a:xfrm>
            <a:off x="6711950" y="5354638"/>
            <a:ext cx="1588" cy="342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2" name="Line 167"/>
          <p:cNvSpPr>
            <a:spLocks noChangeShapeType="1"/>
          </p:cNvSpPr>
          <p:nvPr/>
        </p:nvSpPr>
        <p:spPr bwMode="auto">
          <a:xfrm>
            <a:off x="8205788" y="5354638"/>
            <a:ext cx="1587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976" name="Rectangle 168"/>
          <p:cNvSpPr>
            <a:spLocks noChangeArrowheads="1"/>
          </p:cNvSpPr>
          <p:nvPr/>
        </p:nvSpPr>
        <p:spPr bwMode="auto">
          <a:xfrm>
            <a:off x="4038600" y="19050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(VP -&gt; V NP | VP, dumped)=..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1977" name="Rectangle 169"/>
          <p:cNvSpPr>
            <a:spLocks noChangeArrowheads="1"/>
          </p:cNvSpPr>
          <p:nvPr/>
        </p:nvSpPr>
        <p:spPr bwMode="auto">
          <a:xfrm>
            <a:off x="5867400" y="2895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(into | PP, sacks)=..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965" name="Ink 1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7563" y="2247900"/>
              <a:ext cx="176212" cy="127000"/>
            </p14:xfrm>
          </p:contentPart>
        </mc:Choice>
        <mc:Fallback xmlns="">
          <p:pic>
            <p:nvPicPr>
              <p:cNvPr id="33965" name="Ink 1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3967" y="2236747"/>
                <a:ext cx="190237" cy="14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966" name="Ink 1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7838" y="3405188"/>
              <a:ext cx="414337" cy="527050"/>
            </p14:xfrm>
          </p:contentPart>
        </mc:Choice>
        <mc:Fallback xmlns="">
          <p:pic>
            <p:nvPicPr>
              <p:cNvPr id="33966" name="Ink 1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6319" y="3397628"/>
                <a:ext cx="438816" cy="54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967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0" y="2557463"/>
              <a:ext cx="4194175" cy="1231900"/>
            </p14:xfrm>
          </p:contentPart>
        </mc:Choice>
        <mc:Fallback xmlns="">
          <p:pic>
            <p:nvPicPr>
              <p:cNvPr id="33967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8300" y="2554583"/>
                <a:ext cx="4210736" cy="1242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3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976" grpId="0" autoUpdateAnimBg="0"/>
      <p:bldP spid="63197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7A9F9C-0D0F-44AA-AF45-0560264068F1}" type="datetime1">
              <a:rPr lang="en-US" smtClean="0"/>
              <a:t>2/3/2016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2209811"/>
            <a:ext cx="8153401" cy="2895601"/>
          </a:xfrm>
        </p:spPr>
        <p:txBody>
          <a:bodyPr/>
          <a:lstStyle/>
          <a:p>
            <a:pPr eaLnBrk="1" hangingPunct="1"/>
            <a:r>
              <a:rPr lang="en-US" sz="3200" dirty="0"/>
              <a:t>Formal Definition</a:t>
            </a:r>
          </a:p>
          <a:p>
            <a:pPr eaLnBrk="1" hangingPunct="1"/>
            <a:r>
              <a:rPr lang="en-US" sz="3200" dirty="0"/>
              <a:t>Assigning prob. to parse trees and to sentences</a:t>
            </a:r>
          </a:p>
          <a:p>
            <a:pPr eaLnBrk="1" hangingPunct="1"/>
            <a:r>
              <a:rPr lang="en-US" sz="3200" dirty="0"/>
              <a:t>Acquiring prob.</a:t>
            </a:r>
          </a:p>
          <a:p>
            <a:pPr lvl="1"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Probabilistic CFGs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5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CA" dirty="0" smtClean="0"/>
              <a:t>PCFG Parsing State of the 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54911-01FC-4365-9161-439A72DF35D6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A072-3F49-4900-9264-D91C6C7C6FF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858000" cy="51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8"/>
          <p:cNvSpPr>
            <a:spLocks noChangeArrowheads="1"/>
          </p:cNvSpPr>
          <p:nvPr/>
        </p:nvSpPr>
        <p:spPr bwMode="auto">
          <a:xfrm>
            <a:off x="5867400" y="5867400"/>
            <a:ext cx="3048000" cy="761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From C. Manning (Stanford NLP)</a:t>
            </a:r>
            <a:endParaRPr lang="en-US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82200" y="1393560"/>
              <a:ext cx="8202600" cy="401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720" y="1385280"/>
                <a:ext cx="8218800" cy="40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93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3688065"/>
            <a:ext cx="7772400" cy="1691457"/>
          </a:xfrm>
        </p:spPr>
        <p:txBody>
          <a:bodyPr/>
          <a:lstStyle/>
          <a:p>
            <a:pPr marL="0" indent="0">
              <a:buNone/>
            </a:pPr>
            <a:r>
              <a:rPr lang="en-CA" sz="2000" b="0" dirty="0">
                <a:solidFill>
                  <a:schemeClr val="accent2"/>
                </a:solidFill>
              </a:rPr>
              <a:t>Grammar as a Foreign Language</a:t>
            </a:r>
          </a:p>
          <a:p>
            <a:pPr marL="0" indent="0">
              <a:buNone/>
            </a:pPr>
            <a:r>
              <a:rPr lang="en-CA" sz="1800" dirty="0"/>
              <a:t>Computation and Language</a:t>
            </a:r>
            <a:r>
              <a:rPr lang="en-CA" sz="1800" b="0" dirty="0"/>
              <a:t> [</a:t>
            </a:r>
            <a:r>
              <a:rPr lang="en-CA" sz="1800" b="0" dirty="0" smtClean="0">
                <a:hlinkClick r:id="rId2"/>
              </a:rPr>
              <a:t>cs.CL</a:t>
            </a:r>
            <a:r>
              <a:rPr lang="en-CA" sz="1800" b="0" dirty="0" smtClean="0"/>
              <a:t>]</a:t>
            </a:r>
            <a:r>
              <a:rPr lang="en-CA" sz="1800" dirty="0" smtClean="0"/>
              <a:t> </a:t>
            </a:r>
            <a:r>
              <a:rPr lang="en-CA" sz="1800" b="0" dirty="0" smtClean="0"/>
              <a:t>Published </a:t>
            </a:r>
            <a:r>
              <a:rPr lang="en-CA" sz="1800" b="0" dirty="0"/>
              <a:t>24 Dec 2014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b="0" dirty="0"/>
              <a:t>Updated 9 Jun 2015 </a:t>
            </a:r>
          </a:p>
          <a:p>
            <a:pPr marL="0" indent="0">
              <a:buNone/>
            </a:pPr>
            <a:r>
              <a:rPr lang="en-CA" sz="1800" b="0" dirty="0" smtClean="0"/>
              <a:t>Oriol </a:t>
            </a:r>
            <a:r>
              <a:rPr lang="en-CA" sz="1800" b="0" dirty="0" err="1" smtClean="0"/>
              <a:t>Vinyals</a:t>
            </a:r>
            <a:r>
              <a:rPr lang="en-CA" sz="1800" b="0" dirty="0" smtClean="0"/>
              <a:t>, Lukasz Kaiser, Terry </a:t>
            </a:r>
            <a:r>
              <a:rPr lang="en-CA" sz="1800" b="0" dirty="0"/>
              <a:t>Koo</a:t>
            </a:r>
            <a:r>
              <a:rPr lang="en-CA" sz="1800" b="0" dirty="0" smtClean="0"/>
              <a:t>,</a:t>
            </a:r>
            <a:r>
              <a:rPr lang="en-CA" sz="1800" b="0" dirty="0"/>
              <a:t> Slav </a:t>
            </a:r>
            <a:r>
              <a:rPr lang="en-CA" sz="1800" b="0" dirty="0" err="1"/>
              <a:t>Petrov</a:t>
            </a:r>
            <a:r>
              <a:rPr lang="en-CA" sz="1800" b="0" dirty="0" smtClean="0"/>
              <a:t>,</a:t>
            </a:r>
            <a:r>
              <a:rPr lang="en-CA" sz="1800" b="0" dirty="0"/>
              <a:t> </a:t>
            </a:r>
            <a:r>
              <a:rPr lang="en-CA" sz="1800" b="0" dirty="0" smtClean="0"/>
              <a:t>Ilya </a:t>
            </a:r>
            <a:r>
              <a:rPr lang="en-CA" sz="1800" b="0" dirty="0" err="1" smtClean="0"/>
              <a:t>Sutskever</a:t>
            </a:r>
            <a:r>
              <a:rPr lang="en-CA" sz="1800" b="0" dirty="0" smtClean="0"/>
              <a:t>,</a:t>
            </a:r>
            <a:r>
              <a:rPr lang="en-CA" sz="1800" b="0" dirty="0"/>
              <a:t> Geoffrey </a:t>
            </a:r>
            <a:r>
              <a:rPr lang="en-CA" sz="1800" b="0" dirty="0" smtClean="0"/>
              <a:t>Hinton   </a:t>
            </a:r>
            <a:r>
              <a:rPr lang="en-CA" sz="1800" b="0" i="1" dirty="0" smtClean="0"/>
              <a:t>Google</a:t>
            </a:r>
            <a:endParaRPr lang="en-CA" sz="1800" b="0" i="1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E0010-E745-4DB0-9C95-F697CB4C0677}" type="datetime1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0"/>
            <a:ext cx="7698190" cy="371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4702" y="5410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A" sz="1800" b="0" dirty="0" smtClean="0">
                <a:solidFill>
                  <a:schemeClr val="accent2"/>
                </a:solidFill>
              </a:rPr>
              <a:t>Fast </a:t>
            </a:r>
            <a:r>
              <a:rPr lang="en-CA" sz="1800" b="0" dirty="0">
                <a:solidFill>
                  <a:schemeClr val="accent2"/>
                </a:solidFill>
              </a:rPr>
              <a:t>and Accurate Shift-Reduce Constituent Parsing </a:t>
            </a:r>
            <a:r>
              <a:rPr lang="en-CA" sz="1800" b="0" dirty="0"/>
              <a:t>by </a:t>
            </a:r>
            <a:r>
              <a:rPr lang="en-CA" sz="1800" b="0" dirty="0" err="1"/>
              <a:t>Muhua</a:t>
            </a:r>
            <a:r>
              <a:rPr lang="en-CA" sz="1800" b="0" dirty="0"/>
              <a:t> Zhu, Yue Zhang, Wenliang Chen, Min Zhang and </a:t>
            </a:r>
            <a:r>
              <a:rPr lang="en-CA" sz="1800" b="0" dirty="0" err="1"/>
              <a:t>Jingbo</a:t>
            </a:r>
            <a:r>
              <a:rPr lang="en-CA" sz="1800" b="0" dirty="0"/>
              <a:t> Zhu </a:t>
            </a:r>
            <a:r>
              <a:rPr lang="en-CA" sz="1800" b="0" dirty="0" smtClean="0"/>
              <a:t>(ACL - 2013)</a:t>
            </a:r>
            <a:endParaRPr lang="en-CA" sz="2400" b="0" kern="0" dirty="0"/>
          </a:p>
        </p:txBody>
      </p:sp>
    </p:spTree>
    <p:extLst>
      <p:ext uri="{BB962C8B-B14F-4D97-AF65-F5344CB8AC3E}">
        <p14:creationId xmlns:p14="http://schemas.microsoft.com/office/powerpoint/2010/main" val="22504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91" y="3328380"/>
            <a:ext cx="7772400" cy="1143000"/>
          </a:xfrm>
        </p:spPr>
        <p:txBody>
          <a:bodyPr/>
          <a:lstStyle/>
          <a:p>
            <a:r>
              <a:rPr lang="en-CA" dirty="0" smtClean="0"/>
              <a:t>Beyond NLP……. Planning…..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8534400" cy="2057400"/>
          </a:xfrm>
        </p:spPr>
        <p:txBody>
          <a:bodyPr/>
          <a:lstStyle/>
          <a:p>
            <a:r>
              <a:rPr lang="en-CA" sz="2400" b="0" dirty="0"/>
              <a:t>Li, N</a:t>
            </a:r>
            <a:r>
              <a:rPr lang="en-CA" sz="2400" dirty="0"/>
              <a:t>.</a:t>
            </a:r>
            <a:r>
              <a:rPr lang="en-CA" sz="2400" b="0" dirty="0"/>
              <a:t>, Cushing, W., </a:t>
            </a:r>
            <a:r>
              <a:rPr lang="en-CA" sz="2400" b="0" dirty="0" err="1"/>
              <a:t>Kambhampati</a:t>
            </a:r>
            <a:r>
              <a:rPr lang="en-CA" sz="2400" b="0" dirty="0"/>
              <a:t>, S., &amp; Yoon, S. (2012). Learning </a:t>
            </a:r>
            <a:r>
              <a:rPr lang="en-CA" sz="2400" b="0" dirty="0">
                <a:solidFill>
                  <a:srgbClr val="00B050"/>
                </a:solidFill>
              </a:rPr>
              <a:t>probabilistic hierarchical task networks</a:t>
            </a:r>
            <a:r>
              <a:rPr lang="en-CA" sz="2400" b="0" dirty="0"/>
              <a:t> as </a:t>
            </a:r>
            <a:r>
              <a:rPr lang="en-CA" sz="2400" b="0" dirty="0">
                <a:solidFill>
                  <a:srgbClr val="00B050"/>
                </a:solidFill>
              </a:rPr>
              <a:t>probabilistic context-free grammars</a:t>
            </a:r>
            <a:r>
              <a:rPr lang="en-CA" sz="2400" b="0" dirty="0"/>
              <a:t> to capture user preferences. ACM Transactions on Intelligent Systems and Technology</a:t>
            </a:r>
            <a:r>
              <a:rPr lang="en-CA" sz="2400" b="0" dirty="0" smtClean="0"/>
              <a:t>. (</a:t>
            </a:r>
            <a:r>
              <a:rPr lang="en-CA" sz="2400" b="0" dirty="0" err="1" smtClean="0"/>
              <a:t>CMU+Arizona</a:t>
            </a:r>
            <a:r>
              <a:rPr lang="en-CA" sz="2400" b="0" dirty="0" smtClean="0"/>
              <a:t> State)</a:t>
            </a:r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BB77-9662-4B11-B03B-A146634328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>
                <a:solidFill>
                  <a:srgbClr val="3333CC"/>
                </a:solidFill>
              </a:rPr>
              <a:t>CKY/PCFG Beyond syntax……. Discourse Parsing….. And Dialog</a:t>
            </a:r>
            <a:endParaRPr lang="en-CA" kern="0" dirty="0">
              <a:solidFill>
                <a:srgbClr val="3333C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534400" cy="762000"/>
          </a:xfrm>
        </p:spPr>
        <p:txBody>
          <a:bodyPr/>
          <a:lstStyle/>
          <a:p>
            <a:r>
              <a:rPr lang="en-CA" dirty="0" smtClean="0"/>
              <a:t>CKY Probabilistic parsing Paper in Reading</a:t>
            </a:r>
            <a:endParaRPr lang="en-CA" b="0" dirty="0" smtClean="0"/>
          </a:p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80231" y="3959820"/>
              <a:ext cx="3142080" cy="52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6991" y="3950820"/>
                <a:ext cx="3154320" cy="5454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85466" y="2286000"/>
            <a:ext cx="8534400" cy="762000"/>
          </a:xfrm>
        </p:spPr>
        <p:txBody>
          <a:bodyPr/>
          <a:lstStyle/>
          <a:p>
            <a:r>
              <a:rPr lang="en-CA" sz="2400" dirty="0"/>
              <a:t>Conversation Trees: A Grammar Model for Topic Structure in Forums, Annie Louis and Shay B. Cohen, EMNLP 2015. [corpus]</a:t>
            </a:r>
          </a:p>
          <a:p>
            <a:endParaRPr lang="en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64422-5EA9-47B4-ACA0-E55CE8FAF51D}" type="datetime1">
              <a:rPr lang="en-US" smtClean="0">
                <a:solidFill>
                  <a:srgbClr val="000000"/>
                </a:solidFill>
              </a:rPr>
              <a:t>2/3/2016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C921C3-BF3D-4B39-858F-A0B1893330B8}" type="datetime1">
              <a:rPr lang="en-US" smtClean="0"/>
              <a:t>2/3/2016</a:t>
            </a:fld>
            <a:endParaRPr lang="en-US"/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522BA-7C4F-4FFA-A945-DD3CAFA06B1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Week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You need to have some initial ideas about your project topic. Check Slides from last week. Look at the course Webpage</a:t>
            </a:r>
          </a:p>
          <a:p>
            <a:pPr eaLnBrk="1" hangingPunct="1"/>
            <a:r>
              <a:rPr lang="en-US" dirty="0" smtClean="0"/>
              <a:t>Some Semantics</a:t>
            </a:r>
          </a:p>
          <a:p>
            <a:pPr lvl="1" eaLnBrk="1" hangingPunct="1"/>
            <a:r>
              <a:rPr lang="en-US" dirty="0" smtClean="0"/>
              <a:t>Assuming you know First Order Logics (FOL)</a:t>
            </a:r>
          </a:p>
          <a:p>
            <a:pPr lvl="1" eaLnBrk="1" hangingPunct="1"/>
            <a:r>
              <a:rPr lang="en-US" dirty="0" smtClean="0"/>
              <a:t>Read </a:t>
            </a:r>
            <a:r>
              <a:rPr lang="en-US" dirty="0" err="1" smtClean="0"/>
              <a:t>Chp</a:t>
            </a:r>
            <a:r>
              <a:rPr lang="en-US" dirty="0" smtClean="0"/>
              <a:t>. 17 (17.4 – 17.5)</a:t>
            </a:r>
          </a:p>
          <a:p>
            <a:pPr lvl="1" eaLnBrk="1" hangingPunct="1"/>
            <a:r>
              <a:rPr lang="en-US" dirty="0" smtClean="0"/>
              <a:t>Read </a:t>
            </a:r>
            <a:r>
              <a:rPr lang="en-US" dirty="0" err="1" smtClean="0"/>
              <a:t>Chp</a:t>
            </a:r>
            <a:r>
              <a:rPr lang="en-US" dirty="0" smtClean="0"/>
              <a:t>. 18.1-2-3 and 18.5</a:t>
            </a:r>
          </a:p>
          <a:p>
            <a:pPr eaLnBrk="1" hangingPunct="1"/>
            <a:r>
              <a:rPr lang="en-US" dirty="0"/>
              <a:t>Assignment-2 </a:t>
            </a:r>
            <a:r>
              <a:rPr lang="en-US" dirty="0" smtClean="0"/>
              <a:t>due Feb 11 !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9F8A2-CDA8-4133-AD9C-52FC59F95089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5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(Restricted) Task is to find the max probability tree for an input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82128"/>
              </p:ext>
            </p:extLst>
          </p:nvPr>
        </p:nvGraphicFramePr>
        <p:xfrm>
          <a:off x="1066800" y="3352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168D9-35D6-4E51-8AA9-43F8FA76C2FE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416" y="6107113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CYK (</a:t>
            </a:r>
            <a:r>
              <a:rPr lang="en-US" b="0" dirty="0" err="1" smtClean="0"/>
              <a:t>Cocke</a:t>
            </a:r>
            <a:r>
              <a:rPr lang="en-US" b="0" dirty="0" smtClean="0"/>
              <a:t>-</a:t>
            </a:r>
            <a:r>
              <a:rPr lang="en-US" b="0" dirty="0" err="1" smtClean="0"/>
              <a:t>Kasami</a:t>
            </a:r>
            <a:r>
              <a:rPr lang="en-US" b="0" dirty="0" smtClean="0"/>
              <a:t>-Younger</a:t>
            </a:r>
            <a:r>
              <a:rPr lang="en-US" b="0" dirty="0"/>
              <a:t>) </a:t>
            </a:r>
            <a:r>
              <a:rPr lang="en-US" b="0" dirty="0" smtClean="0"/>
              <a:t>algorithm</a:t>
            </a:r>
          </a:p>
          <a:p>
            <a:pPr lvl="1" eaLnBrk="1" hangingPunct="1"/>
            <a:r>
              <a:rPr lang="en-US" b="0" dirty="0" smtClean="0"/>
              <a:t>A </a:t>
            </a:r>
            <a:r>
              <a:rPr lang="en-US" dirty="0" smtClean="0"/>
              <a:t>bottom-up </a:t>
            </a:r>
            <a:r>
              <a:rPr lang="en-US" b="0" dirty="0" smtClean="0"/>
              <a:t>parser using dynamic programming</a:t>
            </a:r>
          </a:p>
          <a:p>
            <a:pPr lvl="1" eaLnBrk="1" hangingPunct="1"/>
            <a:r>
              <a:rPr lang="en-US" b="0" dirty="0" smtClean="0"/>
              <a:t>Assume the PCFG is in Chomsky normal form (CNF)</a:t>
            </a:r>
            <a:endParaRPr lang="en-US" dirty="0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CAFC7-0323-43F6-917C-408ACE8AA345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41F80-E13D-4762-B0FF-59293A53B66E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Recursive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i+k-1,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>
                  <a:solidFill>
                    <a:srgbClr val="000000"/>
                  </a:solidFill>
                  <a:latin typeface="Comic Sans MS" pitchFamily="66" charset="0"/>
                </a:rPr>
                <a:t>(for each non-terminal</a:t>
              </a:r>
              <a:r>
                <a:rPr lang="en-US" sz="2800" dirty="0" smtClean="0">
                  <a:solidFill>
                    <a:srgbClr val="000000"/>
                  </a:solidFill>
                  <a:latin typeface="Comic Sans MS" pitchFamily="66" charset="0"/>
                </a:rPr>
                <a:t>) Choose </a:t>
              </a:r>
              <a:r>
                <a:rPr lang="en-US" sz="2800" dirty="0">
                  <a:solidFill>
                    <a:srgbClr val="000000"/>
                  </a:solidFill>
                  <a:latin typeface="Comic Sans MS" pitchFamily="66" charset="0"/>
                </a:rPr>
                <a:t>the max among all possibilities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0"/>
            <a:ext cx="3451225" cy="2166938"/>
            <a:chOff x="3408" y="1920"/>
            <a:chExt cx="2174" cy="1365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88" y="2958"/>
              <a:ext cx="6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i+k-1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50D80-CB9A-4594-AE36-1AE9E39C99B1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CPSC503 Winter 2016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CF35B-0363-4CAA-98E4-C4A698A054FD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4F6C39-DEA5-4137-BB6E-8D0A0AC190B4}" type="datetime1">
              <a:rPr lang="en-US" smtClean="0"/>
              <a:t>2/3/2016</a:t>
            </a:fld>
            <a:endParaRPr lang="en-US"/>
          </a:p>
        </p:txBody>
      </p:sp>
      <p:sp>
        <p:nvSpPr>
          <p:cNvPr id="20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75FC9-1322-428D-A984-7A498CEEDE8E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64" name="Picture 2" descr="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10" y="1752601"/>
            <a:ext cx="4191001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" descr="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1905000"/>
            <a:ext cx="4648201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4"/>
          <p:cNvSpPr txBox="1">
            <a:spLocks noChangeArrowheads="1"/>
          </p:cNvSpPr>
          <p:nvPr/>
        </p:nvSpPr>
        <p:spPr bwMode="auto">
          <a:xfrm>
            <a:off x="152411" y="1371611"/>
            <a:ext cx="5334000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r>
              <a:rPr lang="en-IE" sz="2400"/>
              <a:t>“</a:t>
            </a:r>
            <a:r>
              <a:rPr lang="en-IE" sz="2400" i="1"/>
              <a:t>the man saw the girl with the telescope”</a:t>
            </a:r>
          </a:p>
          <a:p>
            <a:endParaRPr lang="en-GB" sz="2400" i="1"/>
          </a:p>
        </p:txBody>
      </p:sp>
      <p:sp>
        <p:nvSpPr>
          <p:cNvPr id="2067" name="Text Box 5"/>
          <p:cNvSpPr txBox="1">
            <a:spLocks noChangeArrowheads="1"/>
          </p:cNvSpPr>
          <p:nvPr/>
        </p:nvSpPr>
        <p:spPr bwMode="auto">
          <a:xfrm>
            <a:off x="914411" y="5562601"/>
            <a:ext cx="2774949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IE" sz="2000"/>
              <a:t>The girl has the telescope</a:t>
            </a:r>
            <a:endParaRPr lang="en-GB" sz="2000"/>
          </a:p>
        </p:txBody>
      </p:sp>
      <p:sp>
        <p:nvSpPr>
          <p:cNvPr id="2068" name="Text Box 6"/>
          <p:cNvSpPr txBox="1">
            <a:spLocks noChangeArrowheads="1"/>
          </p:cNvSpPr>
          <p:nvPr/>
        </p:nvSpPr>
        <p:spPr bwMode="auto">
          <a:xfrm>
            <a:off x="5486411" y="5410201"/>
            <a:ext cx="2860675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IE" sz="2000"/>
              <a:t>The man has the telescope</a:t>
            </a:r>
            <a:endParaRPr lang="en-GB" sz="2000"/>
          </a:p>
        </p:txBody>
      </p:sp>
      <p:sp>
        <p:nvSpPr>
          <p:cNvPr id="2069" name="Rectangle 7"/>
          <p:cNvSpPr>
            <a:spLocks noChangeArrowheads="1"/>
          </p:cNvSpPr>
          <p:nvPr/>
        </p:nvSpPr>
        <p:spPr bwMode="auto">
          <a:xfrm>
            <a:off x="533412" y="1524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Syntactic Ambiguity…..</a:t>
            </a:r>
          </a:p>
        </p:txBody>
      </p:sp>
      <p:pic>
        <p:nvPicPr>
          <p:cNvPr id="2070" name="Picture 10" descr="tree2"/>
          <p:cNvPicPr>
            <a:picLocks noChangeAspect="1" noChangeArrowheads="1"/>
          </p:cNvPicPr>
          <p:nvPr/>
        </p:nvPicPr>
        <p:blipFill>
          <a:blip r:embed="rId4" cstate="print"/>
          <a:srcRect l="37704" t="34009" r="42624" b="17409"/>
          <a:stretch>
            <a:fillRect/>
          </a:stretch>
        </p:blipFill>
        <p:spPr bwMode="auto">
          <a:xfrm>
            <a:off x="1905012" y="3352811"/>
            <a:ext cx="777876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9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2443170"/>
              <a:ext cx="2146300" cy="2038350"/>
            </p14:xfrm>
          </p:contentPart>
        </mc:Choice>
        <mc:Fallback xmlns="">
          <p:pic>
            <p:nvPicPr>
              <p:cNvPr id="1239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8410" y="2439923"/>
                <a:ext cx="2163220" cy="204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9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027376"/>
              <a:ext cx="461962" cy="238124"/>
            </p14:xfrm>
          </p:contentPart>
        </mc:Choice>
        <mc:Fallback xmlns="">
          <p:pic>
            <p:nvPicPr>
              <p:cNvPr id="1239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5477" y="3020518"/>
                <a:ext cx="473484" cy="252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2936876"/>
              <a:ext cx="1643062" cy="2201863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26973" y="2933275"/>
                <a:ext cx="1657462" cy="221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4" y="3221038"/>
              <a:ext cx="295275" cy="1862138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7962" y="3218518"/>
                <a:ext cx="307144" cy="186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3309939"/>
              <a:ext cx="2019300" cy="2030412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08558" y="3301659"/>
                <a:ext cx="2030820" cy="2043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5BCBF-85F5-44E8-870C-5142BB759DFE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7" y="129540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E.g. Syntactic </a:t>
            </a:r>
            <a:r>
              <a:rPr lang="en-US" sz="3200" dirty="0" smtClean="0">
                <a:solidFill>
                  <a:schemeClr val="accent2"/>
                </a:solidFill>
              </a:rPr>
              <a:t>subject</a:t>
            </a:r>
            <a:r>
              <a:rPr lang="en-US" sz="3200" dirty="0" smtClean="0"/>
              <a:t> of a sentence tends to be a </a:t>
            </a:r>
            <a:r>
              <a:rPr lang="en-US" sz="3200" dirty="0" smtClean="0">
                <a:solidFill>
                  <a:schemeClr val="accent2"/>
                </a:solidFill>
              </a:rPr>
              <a:t>pronoun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152400" y="2362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Subject tends to realize “old information”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Mary bought a new book for her trip. She didn’t like the first chapter. So she decided to watch a movie.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49429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0005" y="4940062"/>
                <a:ext cx="3573360" cy="1033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9AD53-2CB5-47A0-B061-A9F219F479EC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745F2-8C33-4D49-9623-BFDC8D2732C2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32550"/>
            <a:ext cx="8960497" cy="50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ECCBC-7136-446F-BDF4-3DF2429D2713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F5D5A-87DB-41BC-9463-949DD3F9F590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84878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only the 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9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26" y="3505200"/>
            <a:ext cx="4011304" cy="31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5F9A-B540-4ECF-93DA-C44E642968ED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VP -&gt; V NP PP 		P(</a:t>
            </a:r>
            <a:r>
              <a:rPr lang="en-US" dirty="0" err="1" smtClean="0"/>
              <a:t>r|VP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That’s the count of this rule divided by the number of VPs in a </a:t>
            </a:r>
            <a:r>
              <a:rPr lang="en-US" sz="2400" dirty="0" err="1" smtClean="0"/>
              <a:t>treebank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Now we have rule 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VP(h(VP))-&gt; V(h(VP)) </a:t>
            </a:r>
            <a:r>
              <a:rPr lang="en-US" dirty="0" smtClean="0">
                <a:latin typeface="Comic Sans MS" pitchFamily="66" charset="0"/>
              </a:rPr>
              <a:t>NP PP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P(r </a:t>
            </a:r>
            <a:r>
              <a:rPr lang="en-US" dirty="0"/>
              <a:t>| VP, h(VP)) 	e.g., P(r | VP, </a:t>
            </a:r>
            <a:r>
              <a:rPr lang="en-US" dirty="0" smtClean="0"/>
              <a:t>sent)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What’s the count?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How many times was this rule used with </a:t>
            </a:r>
            <a:r>
              <a:rPr lang="en-US" dirty="0" smtClean="0"/>
              <a:t>sent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divided by the number of VPs that </a:t>
            </a:r>
            <a:r>
              <a:rPr lang="en-US" dirty="0" smtClean="0"/>
              <a:t>sent </a:t>
            </a:r>
            <a:r>
              <a:rPr lang="en-US" dirty="0" smtClean="0">
                <a:solidFill>
                  <a:schemeClr val="accent2"/>
                </a:solidFill>
              </a:rPr>
              <a:t>appears </a:t>
            </a:r>
            <a:r>
              <a:rPr lang="en-US" dirty="0">
                <a:solidFill>
                  <a:schemeClr val="accent2"/>
                </a:solidFill>
              </a:rPr>
              <a:t>in total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19829-1594-415F-A17A-8E5DF5ADC912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01516"/>
              </p:ext>
            </p:extLst>
          </p:nvPr>
        </p:nvGraphicFramePr>
        <p:xfrm>
          <a:off x="609600" y="3495675"/>
          <a:ext cx="62484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9" name="Equation" r:id="rId6" imgW="2933640" imgH="660240" progId="Equation.3">
                  <p:embed/>
                </p:oleObj>
              </mc:Choice>
              <mc:Fallback>
                <p:oleObj name="Equation" r:id="rId6" imgW="2933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5675"/>
                        <a:ext cx="62484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585423"/>
              <a:ext cx="2978288" cy="132642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application: Practical Goal for FOL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062000" y="4486320"/>
              <a:ext cx="1503000" cy="155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2920" y="4415400"/>
                <a:ext cx="1544400" cy="17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6246360" y="5649840"/>
              <a:ext cx="916920" cy="38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34480" y="5639040"/>
                <a:ext cx="938880" cy="408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407D7-CF04-42DD-BAA2-2C7EBFF3F563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0B4E40-709A-413B-AF06-4A496CA23E2F}" type="datetime1">
              <a:rPr lang="en-US" smtClean="0"/>
              <a:t>2/4/2016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F1366B-F54D-4924-BBE3-250A07281E9A}" type="datetime1">
              <a:rPr lang="en-US" smtClean="0"/>
              <a:t>2/4/2016</a:t>
            </a:fld>
            <a:endParaRPr lang="en-US"/>
          </a:p>
        </p:txBody>
      </p:sp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VP -&gt; V NP PP 		P(r|VP)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That’s the count of this rule divided by the number of VPs in a treebank</a:t>
            </a:r>
            <a:endParaRPr lang="en-US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</a:t>
            </a:r>
            <a:r>
              <a:rPr lang="en-US" sz="2400" b="1">
                <a:latin typeface="Comic Sans MS" pitchFamily="66" charset="0"/>
              </a:rPr>
              <a:t> PP</a:t>
            </a:r>
            <a:r>
              <a:rPr lang="en-US" sz="2400">
                <a:latin typeface="Comic Sans MS" pitchFamily="66" charset="0"/>
              </a:rPr>
              <a:t>(into)</a:t>
            </a:r>
            <a:endParaRPr lang="en-US" sz="2400" b="1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28600" y="396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Sample sentence</a:t>
            </a:r>
            <a:r>
              <a:rPr lang="en-US" sz="2800">
                <a:latin typeface="Comic Sans MS" pitchFamily="66" charset="0"/>
              </a:rPr>
              <a:t>:</a:t>
            </a:r>
            <a:r>
              <a:rPr lang="en-US" sz="2800" i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“Workers dumped sacks into the bin”</a:t>
            </a:r>
            <a:endParaRPr lang="en-US" sz="2800" i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VP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-&gt; V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 NP</a:t>
            </a:r>
            <a:r>
              <a:rPr lang="en-US" sz="2400" dirty="0">
                <a:latin typeface="Comic Sans MS" pitchFamily="66" charset="0"/>
              </a:rPr>
              <a:t>(h(NP))</a:t>
            </a:r>
            <a:r>
              <a:rPr lang="en-US" sz="2400" b="1" dirty="0">
                <a:latin typeface="Comic Sans MS" pitchFamily="66" charset="0"/>
              </a:rPr>
              <a:t> PP</a:t>
            </a:r>
            <a:r>
              <a:rPr lang="en-US" sz="2400" dirty="0">
                <a:latin typeface="Comic Sans MS" pitchFamily="66" charset="0"/>
              </a:rPr>
              <a:t>(h(PP))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</a:t>
            </a:r>
            <a:r>
              <a:rPr lang="en-US" sz="2400" b="1" dirty="0" err="1">
                <a:latin typeface="Comic Sans MS" pitchFamily="66" charset="0"/>
              </a:rPr>
              <a:t>r|VP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dirty="0">
                <a:latin typeface="Comic Sans MS" pitchFamily="66" charset="0"/>
              </a:rPr>
              <a:t>h(VP), h(NP), h(PP)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3284538"/>
              <a:ext cx="563563" cy="39687"/>
            </p14:xfrm>
          </p:contentPart>
        </mc:Choice>
        <mc:Fallback xmlns="">
          <p:pic>
            <p:nvPicPr>
              <p:cNvPr id="194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2908" y="3273714"/>
                <a:ext cx="581208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5513" y="3278188"/>
              <a:ext cx="636587" cy="34925"/>
            </p14:xfrm>
          </p:contentPart>
        </mc:Choice>
        <mc:Fallback xmlns="">
          <p:pic>
            <p:nvPicPr>
              <p:cNvPr id="194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0112" y="3268107"/>
                <a:ext cx="652070" cy="50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3305175"/>
              <a:ext cx="601663" cy="17463"/>
            </p14:xfrm>
          </p:contentPart>
        </mc:Choice>
        <mc:Fallback xmlns="">
          <p:pic>
            <p:nvPicPr>
              <p:cNvPr id="194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89954" y="3300809"/>
                <a:ext cx="610304" cy="3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3340100"/>
              <a:ext cx="612775" cy="44450"/>
            </p14:xfrm>
          </p:contentPart>
        </mc:Choice>
        <mc:Fallback xmlns="">
          <p:pic>
            <p:nvPicPr>
              <p:cNvPr id="194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61208" y="3335402"/>
                <a:ext cx="627536" cy="5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3957638"/>
              <a:ext cx="4857750" cy="565150"/>
            </p14:xfrm>
          </p:contentPart>
        </mc:Choice>
        <mc:Fallback xmlns="">
          <p:pic>
            <p:nvPicPr>
              <p:cNvPr id="194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8870" y="3949719"/>
                <a:ext cx="4875751" cy="581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8100" y="4705350"/>
              <a:ext cx="6581775" cy="690563"/>
            </p14:xfrm>
          </p:contentPart>
        </mc:Choice>
        <mc:Fallback xmlns="">
          <p:pic>
            <p:nvPicPr>
              <p:cNvPr id="194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7660" y="4699949"/>
                <a:ext cx="6603015" cy="7060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4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4" grpId="0" autoUpdateAnimBg="0"/>
      <p:bldP spid="6266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11" y="1219210"/>
            <a:ext cx="6858000" cy="609601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students and profs”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5760" y="928800"/>
              <a:ext cx="7112521" cy="52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925200"/>
                <a:ext cx="7134120" cy="5245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D8799-32DC-481A-803B-687BB783FD7C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085573-5BDC-4FA1-8BD0-3FB4F5B477F8}" type="datetime1">
              <a:rPr lang="en-US" smtClean="0"/>
              <a:t>2/4/2016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B92F3-3CAC-4816-857D-BE4A35D0848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26630" name="Group 3"/>
          <p:cNvGrpSpPr>
            <a:grpSpLocks noChangeAspect="1"/>
          </p:cNvGrpSpPr>
          <p:nvPr/>
        </p:nvGrpSpPr>
        <p:grpSpPr bwMode="auto">
          <a:xfrm>
            <a:off x="381000" y="2286000"/>
            <a:ext cx="8504238" cy="3665538"/>
            <a:chOff x="1544" y="1968"/>
            <a:chExt cx="2672" cy="1152"/>
          </a:xfrm>
        </p:grpSpPr>
        <p:sp>
          <p:nvSpPr>
            <p:cNvPr id="266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99" name="Text Box 159"/>
          <p:cNvSpPr txBox="1">
            <a:spLocks noChangeArrowheads="1"/>
          </p:cNvSpPr>
          <p:nvPr/>
        </p:nvSpPr>
        <p:spPr bwMode="auto">
          <a:xfrm>
            <a:off x="152400" y="9906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Attribute grammar: 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each non-terminal is annotated with its lexical head… many more rules!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4800" name="Text Box 160"/>
          <p:cNvSpPr txBox="1">
            <a:spLocks noChangeArrowheads="1"/>
          </p:cNvSpPr>
          <p:nvPr/>
        </p:nvSpPr>
        <p:spPr bwMode="auto">
          <a:xfrm>
            <a:off x="5715000" y="304800"/>
            <a:ext cx="2417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(Collins 1999)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788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2940050"/>
              <a:ext cx="3341687" cy="752475"/>
            </p14:xfrm>
          </p:contentPart>
        </mc:Choice>
        <mc:Fallback xmlns="">
          <p:pic>
            <p:nvPicPr>
              <p:cNvPr id="26788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983" y="2936091"/>
                <a:ext cx="3357168" cy="7661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5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9" grpId="0" autoUpdateAnimBg="0"/>
      <p:bldP spid="62480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E36841-4F22-4C44-960E-766AEECC0F29}" type="datetime1">
              <a:rPr lang="en-US" smtClean="0"/>
              <a:t>2/4/2016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48B34-EF75-41DE-90EB-582232AA882D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(wrong)</a:t>
            </a:r>
          </a:p>
        </p:txBody>
      </p:sp>
      <p:grpSp>
        <p:nvGrpSpPr>
          <p:cNvPr id="27654" name="Group 3"/>
          <p:cNvGrpSpPr>
            <a:grpSpLocks noChangeAspect="1"/>
          </p:cNvGrpSpPr>
          <p:nvPr/>
        </p:nvGrpSpPr>
        <p:grpSpPr bwMode="auto">
          <a:xfrm>
            <a:off x="457200" y="1922463"/>
            <a:ext cx="8321675" cy="4186237"/>
            <a:chOff x="518" y="1211"/>
            <a:chExt cx="5012" cy="2521"/>
          </a:xfrm>
        </p:grpSpPr>
        <p:sp>
          <p:nvSpPr>
            <p:cNvPr id="276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533" y="1219"/>
              <a:ext cx="497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533" y="1234"/>
              <a:ext cx="8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8"/>
            <p:cNvSpPr>
              <a:spLocks/>
            </p:cNvSpPr>
            <p:nvPr/>
          </p:nvSpPr>
          <p:spPr bwMode="auto">
            <a:xfrm>
              <a:off x="1662" y="1327"/>
              <a:ext cx="64" cy="102"/>
            </a:xfrm>
            <a:custGeom>
              <a:avLst/>
              <a:gdLst>
                <a:gd name="T0" fmla="*/ 60 w 64"/>
                <a:gd name="T1" fmla="*/ 34 h 102"/>
                <a:gd name="T2" fmla="*/ 56 w 64"/>
                <a:gd name="T3" fmla="*/ 27 h 102"/>
                <a:gd name="T4" fmla="*/ 49 w 64"/>
                <a:gd name="T5" fmla="*/ 12 h 102"/>
                <a:gd name="T6" fmla="*/ 38 w 64"/>
                <a:gd name="T7" fmla="*/ 4 h 102"/>
                <a:gd name="T8" fmla="*/ 23 w 64"/>
                <a:gd name="T9" fmla="*/ 4 h 102"/>
                <a:gd name="T10" fmla="*/ 11 w 64"/>
                <a:gd name="T11" fmla="*/ 15 h 102"/>
                <a:gd name="T12" fmla="*/ 11 w 64"/>
                <a:gd name="T13" fmla="*/ 23 h 102"/>
                <a:gd name="T14" fmla="*/ 19 w 64"/>
                <a:gd name="T15" fmla="*/ 34 h 102"/>
                <a:gd name="T16" fmla="*/ 38 w 64"/>
                <a:gd name="T17" fmla="*/ 42 h 102"/>
                <a:gd name="T18" fmla="*/ 56 w 64"/>
                <a:gd name="T19" fmla="*/ 57 h 102"/>
                <a:gd name="T20" fmla="*/ 64 w 64"/>
                <a:gd name="T21" fmla="*/ 64 h 102"/>
                <a:gd name="T22" fmla="*/ 64 w 64"/>
                <a:gd name="T23" fmla="*/ 75 h 102"/>
                <a:gd name="T24" fmla="*/ 56 w 64"/>
                <a:gd name="T25" fmla="*/ 94 h 102"/>
                <a:gd name="T26" fmla="*/ 34 w 64"/>
                <a:gd name="T27" fmla="*/ 102 h 102"/>
                <a:gd name="T28" fmla="*/ 26 w 64"/>
                <a:gd name="T29" fmla="*/ 102 h 102"/>
                <a:gd name="T30" fmla="*/ 15 w 64"/>
                <a:gd name="T31" fmla="*/ 98 h 102"/>
                <a:gd name="T32" fmla="*/ 8 w 64"/>
                <a:gd name="T33" fmla="*/ 98 h 102"/>
                <a:gd name="T34" fmla="*/ 4 w 64"/>
                <a:gd name="T35" fmla="*/ 98 h 102"/>
                <a:gd name="T36" fmla="*/ 4 w 64"/>
                <a:gd name="T37" fmla="*/ 102 h 102"/>
                <a:gd name="T38" fmla="*/ 0 w 64"/>
                <a:gd name="T39" fmla="*/ 68 h 102"/>
                <a:gd name="T40" fmla="*/ 4 w 64"/>
                <a:gd name="T41" fmla="*/ 79 h 102"/>
                <a:gd name="T42" fmla="*/ 11 w 64"/>
                <a:gd name="T43" fmla="*/ 90 h 102"/>
                <a:gd name="T44" fmla="*/ 26 w 64"/>
                <a:gd name="T45" fmla="*/ 98 h 102"/>
                <a:gd name="T46" fmla="*/ 41 w 64"/>
                <a:gd name="T47" fmla="*/ 98 h 102"/>
                <a:gd name="T48" fmla="*/ 53 w 64"/>
                <a:gd name="T49" fmla="*/ 87 h 102"/>
                <a:gd name="T50" fmla="*/ 53 w 64"/>
                <a:gd name="T51" fmla="*/ 79 h 102"/>
                <a:gd name="T52" fmla="*/ 49 w 64"/>
                <a:gd name="T53" fmla="*/ 72 h 102"/>
                <a:gd name="T54" fmla="*/ 38 w 64"/>
                <a:gd name="T55" fmla="*/ 64 h 102"/>
                <a:gd name="T56" fmla="*/ 19 w 64"/>
                <a:gd name="T57" fmla="*/ 53 h 102"/>
                <a:gd name="T58" fmla="*/ 4 w 64"/>
                <a:gd name="T59" fmla="*/ 42 h 102"/>
                <a:gd name="T60" fmla="*/ 0 w 64"/>
                <a:gd name="T61" fmla="*/ 30 h 102"/>
                <a:gd name="T62" fmla="*/ 0 w 64"/>
                <a:gd name="T63" fmla="*/ 15 h 102"/>
                <a:gd name="T64" fmla="*/ 19 w 64"/>
                <a:gd name="T65" fmla="*/ 0 h 102"/>
                <a:gd name="T66" fmla="*/ 38 w 64"/>
                <a:gd name="T67" fmla="*/ 0 h 102"/>
                <a:gd name="T68" fmla="*/ 49 w 64"/>
                <a:gd name="T69" fmla="*/ 4 h 102"/>
                <a:gd name="T70" fmla="*/ 53 w 64"/>
                <a:gd name="T71" fmla="*/ 4 h 102"/>
                <a:gd name="T72" fmla="*/ 56 w 64"/>
                <a:gd name="T73" fmla="*/ 4 h 102"/>
                <a:gd name="T74" fmla="*/ 60 w 64"/>
                <a:gd name="T75" fmla="*/ 0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02"/>
                <a:gd name="T116" fmla="*/ 64 w 64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02">
                  <a:moveTo>
                    <a:pt x="60" y="0"/>
                  </a:moveTo>
                  <a:lnTo>
                    <a:pt x="60" y="34"/>
                  </a:lnTo>
                  <a:lnTo>
                    <a:pt x="56" y="34"/>
                  </a:lnTo>
                  <a:lnTo>
                    <a:pt x="56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9" y="34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9" y="49"/>
                  </a:lnTo>
                  <a:lnTo>
                    <a:pt x="56" y="57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5"/>
                  </a:lnTo>
                  <a:lnTo>
                    <a:pt x="64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9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19" y="94"/>
                  </a:lnTo>
                  <a:lnTo>
                    <a:pt x="26" y="98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4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38" y="64"/>
                  </a:lnTo>
                  <a:lnTo>
                    <a:pt x="30" y="57"/>
                  </a:lnTo>
                  <a:lnTo>
                    <a:pt x="19" y="53"/>
                  </a:lnTo>
                  <a:lnTo>
                    <a:pt x="11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>
              <a:off x="1741" y="132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3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41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11 h 135"/>
                <a:gd name="T32" fmla="*/ 26 w 41"/>
                <a:gd name="T33" fmla="*/ 18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3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3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3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11"/>
                  </a:lnTo>
                  <a:lnTo>
                    <a:pt x="26" y="18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3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3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0"/>
            <p:cNvSpPr>
              <a:spLocks noEditPoints="1"/>
            </p:cNvSpPr>
            <p:nvPr/>
          </p:nvSpPr>
          <p:spPr bwMode="auto">
            <a:xfrm>
              <a:off x="1790" y="132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5 h 105"/>
                <a:gd name="T12" fmla="*/ 7 w 67"/>
                <a:gd name="T13" fmla="*/ 97 h 105"/>
                <a:gd name="T14" fmla="*/ 0 w 67"/>
                <a:gd name="T15" fmla="*/ 86 h 105"/>
                <a:gd name="T16" fmla="*/ 0 w 67"/>
                <a:gd name="T17" fmla="*/ 75 h 105"/>
                <a:gd name="T18" fmla="*/ 4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4 w 67"/>
                <a:gd name="T27" fmla="*/ 37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30 h 105"/>
                <a:gd name="T34" fmla="*/ 45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90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9 w 67"/>
                <a:gd name="T109" fmla="*/ 90 h 105"/>
                <a:gd name="T110" fmla="*/ 26 w 67"/>
                <a:gd name="T111" fmla="*/ 93 h 105"/>
                <a:gd name="T112" fmla="*/ 34 w 67"/>
                <a:gd name="T113" fmla="*/ 97 h 105"/>
                <a:gd name="T114" fmla="*/ 41 w 67"/>
                <a:gd name="T115" fmla="*/ 93 h 105"/>
                <a:gd name="T116" fmla="*/ 45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5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4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90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9" y="90"/>
                  </a:lnTo>
                  <a:lnTo>
                    <a:pt x="26" y="93"/>
                  </a:lnTo>
                  <a:lnTo>
                    <a:pt x="34" y="97"/>
                  </a:lnTo>
                  <a:lnTo>
                    <a:pt x="41" y="93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1"/>
            <p:cNvSpPr>
              <a:spLocks/>
            </p:cNvSpPr>
            <p:nvPr/>
          </p:nvSpPr>
          <p:spPr bwMode="auto">
            <a:xfrm>
              <a:off x="1861" y="136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41 h 68"/>
                <a:gd name="T4" fmla="*/ 64 w 71"/>
                <a:gd name="T5" fmla="*/ 49 h 68"/>
                <a:gd name="T6" fmla="*/ 64 w 71"/>
                <a:gd name="T7" fmla="*/ 56 h 68"/>
                <a:gd name="T8" fmla="*/ 64 w 71"/>
                <a:gd name="T9" fmla="*/ 56 h 68"/>
                <a:gd name="T10" fmla="*/ 64 w 71"/>
                <a:gd name="T11" fmla="*/ 60 h 68"/>
                <a:gd name="T12" fmla="*/ 68 w 71"/>
                <a:gd name="T13" fmla="*/ 60 h 68"/>
                <a:gd name="T14" fmla="*/ 68 w 71"/>
                <a:gd name="T15" fmla="*/ 60 h 68"/>
                <a:gd name="T16" fmla="*/ 68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3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4 h 68"/>
                <a:gd name="T30" fmla="*/ 38 w 71"/>
                <a:gd name="T31" fmla="*/ 68 h 68"/>
                <a:gd name="T32" fmla="*/ 34 w 71"/>
                <a:gd name="T33" fmla="*/ 68 h 68"/>
                <a:gd name="T34" fmla="*/ 26 w 71"/>
                <a:gd name="T35" fmla="*/ 68 h 68"/>
                <a:gd name="T36" fmla="*/ 23 w 71"/>
                <a:gd name="T37" fmla="*/ 68 h 68"/>
                <a:gd name="T38" fmla="*/ 19 w 71"/>
                <a:gd name="T39" fmla="*/ 64 h 68"/>
                <a:gd name="T40" fmla="*/ 15 w 71"/>
                <a:gd name="T41" fmla="*/ 60 h 68"/>
                <a:gd name="T42" fmla="*/ 11 w 71"/>
                <a:gd name="T43" fmla="*/ 56 h 68"/>
                <a:gd name="T44" fmla="*/ 11 w 71"/>
                <a:gd name="T45" fmla="*/ 53 h 68"/>
                <a:gd name="T46" fmla="*/ 11 w 71"/>
                <a:gd name="T47" fmla="*/ 41 h 68"/>
                <a:gd name="T48" fmla="*/ 11 w 71"/>
                <a:gd name="T49" fmla="*/ 11 h 68"/>
                <a:gd name="T50" fmla="*/ 11 w 71"/>
                <a:gd name="T51" fmla="*/ 8 h 68"/>
                <a:gd name="T52" fmla="*/ 8 w 71"/>
                <a:gd name="T53" fmla="*/ 4 h 68"/>
                <a:gd name="T54" fmla="*/ 8 w 71"/>
                <a:gd name="T55" fmla="*/ 4 h 68"/>
                <a:gd name="T56" fmla="*/ 8 w 71"/>
                <a:gd name="T57" fmla="*/ 4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3 w 71"/>
                <a:gd name="T65" fmla="*/ 0 h 68"/>
                <a:gd name="T66" fmla="*/ 23 w 71"/>
                <a:gd name="T67" fmla="*/ 45 h 68"/>
                <a:gd name="T68" fmla="*/ 23 w 71"/>
                <a:gd name="T69" fmla="*/ 53 h 68"/>
                <a:gd name="T70" fmla="*/ 26 w 71"/>
                <a:gd name="T71" fmla="*/ 56 h 68"/>
                <a:gd name="T72" fmla="*/ 30 w 71"/>
                <a:gd name="T73" fmla="*/ 60 h 68"/>
                <a:gd name="T74" fmla="*/ 34 w 71"/>
                <a:gd name="T75" fmla="*/ 60 h 68"/>
                <a:gd name="T76" fmla="*/ 38 w 71"/>
                <a:gd name="T77" fmla="*/ 60 h 68"/>
                <a:gd name="T78" fmla="*/ 41 w 71"/>
                <a:gd name="T79" fmla="*/ 56 h 68"/>
                <a:gd name="T80" fmla="*/ 45 w 71"/>
                <a:gd name="T81" fmla="*/ 56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41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4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2"/>
            <p:cNvSpPr>
              <a:spLocks/>
            </p:cNvSpPr>
            <p:nvPr/>
          </p:nvSpPr>
          <p:spPr bwMode="auto">
            <a:xfrm>
              <a:off x="1936" y="1361"/>
              <a:ext cx="113" cy="68"/>
            </a:xfrm>
            <a:custGeom>
              <a:avLst/>
              <a:gdLst>
                <a:gd name="T0" fmla="*/ 26 w 113"/>
                <a:gd name="T1" fmla="*/ 8 h 68"/>
                <a:gd name="T2" fmla="*/ 34 w 113"/>
                <a:gd name="T3" fmla="*/ 4 h 68"/>
                <a:gd name="T4" fmla="*/ 41 w 113"/>
                <a:gd name="T5" fmla="*/ 0 h 68"/>
                <a:gd name="T6" fmla="*/ 53 w 113"/>
                <a:gd name="T7" fmla="*/ 0 h 68"/>
                <a:gd name="T8" fmla="*/ 60 w 113"/>
                <a:gd name="T9" fmla="*/ 8 h 68"/>
                <a:gd name="T10" fmla="*/ 68 w 113"/>
                <a:gd name="T11" fmla="*/ 8 h 68"/>
                <a:gd name="T12" fmla="*/ 79 w 113"/>
                <a:gd name="T13" fmla="*/ 0 h 68"/>
                <a:gd name="T14" fmla="*/ 90 w 113"/>
                <a:gd name="T15" fmla="*/ 0 h 68"/>
                <a:gd name="T16" fmla="*/ 98 w 113"/>
                <a:gd name="T17" fmla="*/ 4 h 68"/>
                <a:gd name="T18" fmla="*/ 101 w 113"/>
                <a:gd name="T19" fmla="*/ 15 h 68"/>
                <a:gd name="T20" fmla="*/ 105 w 113"/>
                <a:gd name="T21" fmla="*/ 53 h 68"/>
                <a:gd name="T22" fmla="*/ 105 w 113"/>
                <a:gd name="T23" fmla="*/ 60 h 68"/>
                <a:gd name="T24" fmla="*/ 105 w 113"/>
                <a:gd name="T25" fmla="*/ 64 h 68"/>
                <a:gd name="T26" fmla="*/ 113 w 113"/>
                <a:gd name="T27" fmla="*/ 68 h 68"/>
                <a:gd name="T28" fmla="*/ 83 w 113"/>
                <a:gd name="T29" fmla="*/ 68 h 68"/>
                <a:gd name="T30" fmla="*/ 83 w 113"/>
                <a:gd name="T31" fmla="*/ 68 h 68"/>
                <a:gd name="T32" fmla="*/ 90 w 113"/>
                <a:gd name="T33" fmla="*/ 64 h 68"/>
                <a:gd name="T34" fmla="*/ 90 w 113"/>
                <a:gd name="T35" fmla="*/ 60 h 68"/>
                <a:gd name="T36" fmla="*/ 90 w 113"/>
                <a:gd name="T37" fmla="*/ 53 h 68"/>
                <a:gd name="T38" fmla="*/ 90 w 113"/>
                <a:gd name="T39" fmla="*/ 15 h 68"/>
                <a:gd name="T40" fmla="*/ 86 w 113"/>
                <a:gd name="T41" fmla="*/ 8 h 68"/>
                <a:gd name="T42" fmla="*/ 75 w 113"/>
                <a:gd name="T43" fmla="*/ 8 h 68"/>
                <a:gd name="T44" fmla="*/ 68 w 113"/>
                <a:gd name="T45" fmla="*/ 11 h 68"/>
                <a:gd name="T46" fmla="*/ 64 w 113"/>
                <a:gd name="T47" fmla="*/ 19 h 68"/>
                <a:gd name="T48" fmla="*/ 64 w 113"/>
                <a:gd name="T49" fmla="*/ 53 h 68"/>
                <a:gd name="T50" fmla="*/ 64 w 113"/>
                <a:gd name="T51" fmla="*/ 60 h 68"/>
                <a:gd name="T52" fmla="*/ 68 w 113"/>
                <a:gd name="T53" fmla="*/ 64 h 68"/>
                <a:gd name="T54" fmla="*/ 71 w 113"/>
                <a:gd name="T55" fmla="*/ 68 h 68"/>
                <a:gd name="T56" fmla="*/ 41 w 113"/>
                <a:gd name="T57" fmla="*/ 68 h 68"/>
                <a:gd name="T58" fmla="*/ 45 w 113"/>
                <a:gd name="T59" fmla="*/ 64 h 68"/>
                <a:gd name="T60" fmla="*/ 49 w 113"/>
                <a:gd name="T61" fmla="*/ 64 h 68"/>
                <a:gd name="T62" fmla="*/ 49 w 113"/>
                <a:gd name="T63" fmla="*/ 56 h 68"/>
                <a:gd name="T64" fmla="*/ 49 w 113"/>
                <a:gd name="T65" fmla="*/ 23 h 68"/>
                <a:gd name="T66" fmla="*/ 49 w 113"/>
                <a:gd name="T67" fmla="*/ 11 h 68"/>
                <a:gd name="T68" fmla="*/ 38 w 113"/>
                <a:gd name="T69" fmla="*/ 8 h 68"/>
                <a:gd name="T70" fmla="*/ 30 w 113"/>
                <a:gd name="T71" fmla="*/ 11 h 68"/>
                <a:gd name="T72" fmla="*/ 23 w 113"/>
                <a:gd name="T73" fmla="*/ 15 h 68"/>
                <a:gd name="T74" fmla="*/ 23 w 113"/>
                <a:gd name="T75" fmla="*/ 56 h 68"/>
                <a:gd name="T76" fmla="*/ 23 w 113"/>
                <a:gd name="T77" fmla="*/ 64 h 68"/>
                <a:gd name="T78" fmla="*/ 26 w 113"/>
                <a:gd name="T79" fmla="*/ 64 h 68"/>
                <a:gd name="T80" fmla="*/ 30 w 113"/>
                <a:gd name="T81" fmla="*/ 68 h 68"/>
                <a:gd name="T82" fmla="*/ 0 w 113"/>
                <a:gd name="T83" fmla="*/ 68 h 68"/>
                <a:gd name="T84" fmla="*/ 8 w 113"/>
                <a:gd name="T85" fmla="*/ 64 h 68"/>
                <a:gd name="T86" fmla="*/ 8 w 113"/>
                <a:gd name="T87" fmla="*/ 60 h 68"/>
                <a:gd name="T88" fmla="*/ 11 w 113"/>
                <a:gd name="T89" fmla="*/ 53 h 68"/>
                <a:gd name="T90" fmla="*/ 11 w 113"/>
                <a:gd name="T91" fmla="*/ 15 h 68"/>
                <a:gd name="T92" fmla="*/ 8 w 113"/>
                <a:gd name="T93" fmla="*/ 8 h 68"/>
                <a:gd name="T94" fmla="*/ 8 w 113"/>
                <a:gd name="T95" fmla="*/ 8 h 68"/>
                <a:gd name="T96" fmla="*/ 4 w 113"/>
                <a:gd name="T97" fmla="*/ 8 h 68"/>
                <a:gd name="T98" fmla="*/ 0 w 113"/>
                <a:gd name="T99" fmla="*/ 8 h 68"/>
                <a:gd name="T100" fmla="*/ 23 w 113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8"/>
                <a:gd name="T155" fmla="*/ 113 w 113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8">
                  <a:moveTo>
                    <a:pt x="23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8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105" y="23"/>
                  </a:lnTo>
                  <a:lnTo>
                    <a:pt x="105" y="53"/>
                  </a:lnTo>
                  <a:lnTo>
                    <a:pt x="105" y="56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3" y="68"/>
                  </a:lnTo>
                  <a:lnTo>
                    <a:pt x="83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3"/>
            <p:cNvSpPr>
              <a:spLocks noEditPoints="1"/>
            </p:cNvSpPr>
            <p:nvPr/>
          </p:nvSpPr>
          <p:spPr bwMode="auto">
            <a:xfrm>
              <a:off x="2049" y="1361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4 h 101"/>
                <a:gd name="T6" fmla="*/ 48 w 75"/>
                <a:gd name="T7" fmla="*/ 0 h 101"/>
                <a:gd name="T8" fmla="*/ 63 w 75"/>
                <a:gd name="T9" fmla="*/ 8 h 101"/>
                <a:gd name="T10" fmla="*/ 75 w 75"/>
                <a:gd name="T11" fmla="*/ 30 h 101"/>
                <a:gd name="T12" fmla="*/ 67 w 75"/>
                <a:gd name="T13" fmla="*/ 53 h 101"/>
                <a:gd name="T14" fmla="*/ 52 w 75"/>
                <a:gd name="T15" fmla="*/ 68 h 101"/>
                <a:gd name="T16" fmla="*/ 37 w 75"/>
                <a:gd name="T17" fmla="*/ 68 h 101"/>
                <a:gd name="T18" fmla="*/ 30 w 75"/>
                <a:gd name="T19" fmla="*/ 64 h 101"/>
                <a:gd name="T20" fmla="*/ 26 w 75"/>
                <a:gd name="T21" fmla="*/ 86 h 101"/>
                <a:gd name="T22" fmla="*/ 26 w 75"/>
                <a:gd name="T23" fmla="*/ 94 h 101"/>
                <a:gd name="T24" fmla="*/ 30 w 75"/>
                <a:gd name="T25" fmla="*/ 98 h 101"/>
                <a:gd name="T26" fmla="*/ 37 w 75"/>
                <a:gd name="T27" fmla="*/ 98 h 101"/>
                <a:gd name="T28" fmla="*/ 0 w 75"/>
                <a:gd name="T29" fmla="*/ 101 h 101"/>
                <a:gd name="T30" fmla="*/ 3 w 75"/>
                <a:gd name="T31" fmla="*/ 98 h 101"/>
                <a:gd name="T32" fmla="*/ 11 w 75"/>
                <a:gd name="T33" fmla="*/ 98 h 101"/>
                <a:gd name="T34" fmla="*/ 15 w 75"/>
                <a:gd name="T35" fmla="*/ 94 h 101"/>
                <a:gd name="T36" fmla="*/ 15 w 75"/>
                <a:gd name="T37" fmla="*/ 86 h 101"/>
                <a:gd name="T38" fmla="*/ 15 w 75"/>
                <a:gd name="T39" fmla="*/ 15 h 101"/>
                <a:gd name="T40" fmla="*/ 15 w 75"/>
                <a:gd name="T41" fmla="*/ 8 h 101"/>
                <a:gd name="T42" fmla="*/ 11 w 75"/>
                <a:gd name="T43" fmla="*/ 8 h 101"/>
                <a:gd name="T44" fmla="*/ 7 w 75"/>
                <a:gd name="T45" fmla="*/ 8 h 101"/>
                <a:gd name="T46" fmla="*/ 3 w 75"/>
                <a:gd name="T47" fmla="*/ 8 h 101"/>
                <a:gd name="T48" fmla="*/ 26 w 75"/>
                <a:gd name="T49" fmla="*/ 45 h 101"/>
                <a:gd name="T50" fmla="*/ 26 w 75"/>
                <a:gd name="T51" fmla="*/ 53 h 101"/>
                <a:gd name="T52" fmla="*/ 33 w 75"/>
                <a:gd name="T53" fmla="*/ 60 h 101"/>
                <a:gd name="T54" fmla="*/ 41 w 75"/>
                <a:gd name="T55" fmla="*/ 64 h 101"/>
                <a:gd name="T56" fmla="*/ 56 w 75"/>
                <a:gd name="T57" fmla="*/ 60 h 101"/>
                <a:gd name="T58" fmla="*/ 60 w 75"/>
                <a:gd name="T59" fmla="*/ 38 h 101"/>
                <a:gd name="T60" fmla="*/ 52 w 75"/>
                <a:gd name="T61" fmla="*/ 15 h 101"/>
                <a:gd name="T62" fmla="*/ 41 w 75"/>
                <a:gd name="T63" fmla="*/ 11 h 101"/>
                <a:gd name="T64" fmla="*/ 37 w 75"/>
                <a:gd name="T65" fmla="*/ 11 h 101"/>
                <a:gd name="T66" fmla="*/ 26 w 75"/>
                <a:gd name="T67" fmla="*/ 1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3" y="8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1" y="19"/>
                  </a:lnTo>
                  <a:lnTo>
                    <a:pt x="75" y="30"/>
                  </a:lnTo>
                  <a:lnTo>
                    <a:pt x="71" y="41"/>
                  </a:lnTo>
                  <a:lnTo>
                    <a:pt x="67" y="53"/>
                  </a:lnTo>
                  <a:lnTo>
                    <a:pt x="63" y="60"/>
                  </a:lnTo>
                  <a:lnTo>
                    <a:pt x="52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close/>
                  <a:moveTo>
                    <a:pt x="26" y="19"/>
                  </a:moveTo>
                  <a:lnTo>
                    <a:pt x="26" y="45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6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5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4"/>
            <p:cNvSpPr>
              <a:spLocks noEditPoints="1"/>
            </p:cNvSpPr>
            <p:nvPr/>
          </p:nvSpPr>
          <p:spPr bwMode="auto">
            <a:xfrm>
              <a:off x="2131" y="1361"/>
              <a:ext cx="56" cy="68"/>
            </a:xfrm>
            <a:custGeom>
              <a:avLst/>
              <a:gdLst>
                <a:gd name="T0" fmla="*/ 11 w 56"/>
                <a:gd name="T1" fmla="*/ 26 h 68"/>
                <a:gd name="T2" fmla="*/ 15 w 56"/>
                <a:gd name="T3" fmla="*/ 38 h 68"/>
                <a:gd name="T4" fmla="*/ 19 w 56"/>
                <a:gd name="T5" fmla="*/ 49 h 68"/>
                <a:gd name="T6" fmla="*/ 26 w 56"/>
                <a:gd name="T7" fmla="*/ 53 h 68"/>
                <a:gd name="T8" fmla="*/ 38 w 56"/>
                <a:gd name="T9" fmla="*/ 56 h 68"/>
                <a:gd name="T10" fmla="*/ 41 w 56"/>
                <a:gd name="T11" fmla="*/ 56 h 68"/>
                <a:gd name="T12" fmla="*/ 49 w 56"/>
                <a:gd name="T13" fmla="*/ 53 h 68"/>
                <a:gd name="T14" fmla="*/ 53 w 56"/>
                <a:gd name="T15" fmla="*/ 49 h 68"/>
                <a:gd name="T16" fmla="*/ 56 w 56"/>
                <a:gd name="T17" fmla="*/ 41 h 68"/>
                <a:gd name="T18" fmla="*/ 56 w 56"/>
                <a:gd name="T19" fmla="*/ 41 h 68"/>
                <a:gd name="T20" fmla="*/ 53 w 56"/>
                <a:gd name="T21" fmla="*/ 53 h 68"/>
                <a:gd name="T22" fmla="*/ 49 w 56"/>
                <a:gd name="T23" fmla="*/ 60 h 68"/>
                <a:gd name="T24" fmla="*/ 41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8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8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6 w 56"/>
                <a:gd name="T51" fmla="*/ 15 h 68"/>
                <a:gd name="T52" fmla="*/ 56 w 56"/>
                <a:gd name="T53" fmla="*/ 26 h 68"/>
                <a:gd name="T54" fmla="*/ 11 w 56"/>
                <a:gd name="T55" fmla="*/ 26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41 w 56"/>
                <a:gd name="T63" fmla="*/ 11 h 68"/>
                <a:gd name="T64" fmla="*/ 38 w 56"/>
                <a:gd name="T65" fmla="*/ 8 h 68"/>
                <a:gd name="T66" fmla="*/ 34 w 56"/>
                <a:gd name="T67" fmla="*/ 4 h 68"/>
                <a:gd name="T68" fmla="*/ 30 w 56"/>
                <a:gd name="T69" fmla="*/ 4 h 68"/>
                <a:gd name="T70" fmla="*/ 26 w 56"/>
                <a:gd name="T71" fmla="*/ 4 h 68"/>
                <a:gd name="T72" fmla="*/ 23 w 56"/>
                <a:gd name="T73" fmla="*/ 4 h 68"/>
                <a:gd name="T74" fmla="*/ 19 w 56"/>
                <a:gd name="T75" fmla="*/ 8 h 68"/>
                <a:gd name="T76" fmla="*/ 15 w 56"/>
                <a:gd name="T77" fmla="*/ 11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6"/>
                  </a:moveTo>
                  <a:lnTo>
                    <a:pt x="15" y="38"/>
                  </a:lnTo>
                  <a:lnTo>
                    <a:pt x="19" y="49"/>
                  </a:lnTo>
                  <a:lnTo>
                    <a:pt x="26" y="53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6" y="41"/>
                  </a:lnTo>
                  <a:lnTo>
                    <a:pt x="53" y="53"/>
                  </a:lnTo>
                  <a:lnTo>
                    <a:pt x="49" y="60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5"/>
            <p:cNvSpPr>
              <a:spLocks noEditPoints="1"/>
            </p:cNvSpPr>
            <p:nvPr/>
          </p:nvSpPr>
          <p:spPr bwMode="auto">
            <a:xfrm>
              <a:off x="2199" y="1324"/>
              <a:ext cx="67" cy="105"/>
            </a:xfrm>
            <a:custGeom>
              <a:avLst/>
              <a:gdLst>
                <a:gd name="T0" fmla="*/ 48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3 w 67"/>
                <a:gd name="T7" fmla="*/ 105 h 105"/>
                <a:gd name="T8" fmla="*/ 26 w 67"/>
                <a:gd name="T9" fmla="*/ 105 h 105"/>
                <a:gd name="T10" fmla="*/ 18 w 67"/>
                <a:gd name="T11" fmla="*/ 105 h 105"/>
                <a:gd name="T12" fmla="*/ 7 w 67"/>
                <a:gd name="T13" fmla="*/ 97 h 105"/>
                <a:gd name="T14" fmla="*/ 3 w 67"/>
                <a:gd name="T15" fmla="*/ 86 h 105"/>
                <a:gd name="T16" fmla="*/ 0 w 67"/>
                <a:gd name="T17" fmla="*/ 75 h 105"/>
                <a:gd name="T18" fmla="*/ 3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3 w 67"/>
                <a:gd name="T27" fmla="*/ 37 h 105"/>
                <a:gd name="T28" fmla="*/ 41 w 67"/>
                <a:gd name="T29" fmla="*/ 37 h 105"/>
                <a:gd name="T30" fmla="*/ 48 w 67"/>
                <a:gd name="T31" fmla="*/ 41 h 105"/>
                <a:gd name="T32" fmla="*/ 48 w 67"/>
                <a:gd name="T33" fmla="*/ 30 h 105"/>
                <a:gd name="T34" fmla="*/ 48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3 w 67"/>
                <a:gd name="T67" fmla="*/ 97 h 105"/>
                <a:gd name="T68" fmla="*/ 63 w 67"/>
                <a:gd name="T69" fmla="*/ 97 h 105"/>
                <a:gd name="T70" fmla="*/ 67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8 w 67"/>
                <a:gd name="T77" fmla="*/ 105 h 105"/>
                <a:gd name="T78" fmla="*/ 48 w 67"/>
                <a:gd name="T79" fmla="*/ 105 h 105"/>
                <a:gd name="T80" fmla="*/ 48 w 67"/>
                <a:gd name="T81" fmla="*/ 93 h 105"/>
                <a:gd name="T82" fmla="*/ 48 w 67"/>
                <a:gd name="T83" fmla="*/ 90 h 105"/>
                <a:gd name="T84" fmla="*/ 48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90 h 105"/>
                <a:gd name="T110" fmla="*/ 26 w 67"/>
                <a:gd name="T111" fmla="*/ 93 h 105"/>
                <a:gd name="T112" fmla="*/ 33 w 67"/>
                <a:gd name="T113" fmla="*/ 97 h 105"/>
                <a:gd name="T114" fmla="*/ 41 w 67"/>
                <a:gd name="T115" fmla="*/ 93 h 105"/>
                <a:gd name="T116" fmla="*/ 48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8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8" y="105"/>
                  </a:lnTo>
                  <a:lnTo>
                    <a:pt x="7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8" y="41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8" y="93"/>
                  </a:lnTo>
                  <a:close/>
                  <a:moveTo>
                    <a:pt x="48" y="90"/>
                  </a:moveTo>
                  <a:lnTo>
                    <a:pt x="48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90"/>
                  </a:lnTo>
                  <a:lnTo>
                    <a:pt x="26" y="93"/>
                  </a:lnTo>
                  <a:lnTo>
                    <a:pt x="33" y="97"/>
                  </a:lnTo>
                  <a:lnTo>
                    <a:pt x="41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6"/>
            <p:cNvSpPr>
              <a:spLocks/>
            </p:cNvSpPr>
            <p:nvPr/>
          </p:nvSpPr>
          <p:spPr bwMode="auto">
            <a:xfrm>
              <a:off x="2274" y="132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8 w 37"/>
                <a:gd name="T7" fmla="*/ 15 h 135"/>
                <a:gd name="T8" fmla="*/ 26 w 37"/>
                <a:gd name="T9" fmla="*/ 26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7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31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7 h 135"/>
                <a:gd name="T32" fmla="*/ 15 w 37"/>
                <a:gd name="T33" fmla="*/ 120 h 135"/>
                <a:gd name="T34" fmla="*/ 18 w 37"/>
                <a:gd name="T35" fmla="*/ 108 h 135"/>
                <a:gd name="T36" fmla="*/ 22 w 37"/>
                <a:gd name="T37" fmla="*/ 97 h 135"/>
                <a:gd name="T38" fmla="*/ 26 w 37"/>
                <a:gd name="T39" fmla="*/ 86 h 135"/>
                <a:gd name="T40" fmla="*/ 26 w 37"/>
                <a:gd name="T41" fmla="*/ 71 h 135"/>
                <a:gd name="T42" fmla="*/ 26 w 37"/>
                <a:gd name="T43" fmla="*/ 56 h 135"/>
                <a:gd name="T44" fmla="*/ 22 w 37"/>
                <a:gd name="T45" fmla="*/ 41 h 135"/>
                <a:gd name="T46" fmla="*/ 22 w 37"/>
                <a:gd name="T47" fmla="*/ 33 h 135"/>
                <a:gd name="T48" fmla="*/ 18 w 37"/>
                <a:gd name="T49" fmla="*/ 26 h 135"/>
                <a:gd name="T50" fmla="*/ 15 w 37"/>
                <a:gd name="T51" fmla="*/ 22 h 135"/>
                <a:gd name="T52" fmla="*/ 11 w 37"/>
                <a:gd name="T53" fmla="*/ 15 h 135"/>
                <a:gd name="T54" fmla="*/ 3 w 37"/>
                <a:gd name="T55" fmla="*/ 11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8" y="15"/>
                  </a:lnTo>
                  <a:lnTo>
                    <a:pt x="26" y="26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7"/>
                  </a:lnTo>
                  <a:lnTo>
                    <a:pt x="15" y="120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2" y="41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7"/>
            <p:cNvSpPr>
              <a:spLocks/>
            </p:cNvSpPr>
            <p:nvPr/>
          </p:nvSpPr>
          <p:spPr bwMode="auto">
            <a:xfrm>
              <a:off x="619" y="1687"/>
              <a:ext cx="109" cy="102"/>
            </a:xfrm>
            <a:custGeom>
              <a:avLst/>
              <a:gdLst>
                <a:gd name="T0" fmla="*/ 0 w 109"/>
                <a:gd name="T1" fmla="*/ 0 h 102"/>
                <a:gd name="T2" fmla="*/ 27 w 109"/>
                <a:gd name="T3" fmla="*/ 0 h 102"/>
                <a:gd name="T4" fmla="*/ 90 w 109"/>
                <a:gd name="T5" fmla="*/ 75 h 102"/>
                <a:gd name="T6" fmla="*/ 90 w 109"/>
                <a:gd name="T7" fmla="*/ 15 h 102"/>
                <a:gd name="T8" fmla="*/ 87 w 109"/>
                <a:gd name="T9" fmla="*/ 8 h 102"/>
                <a:gd name="T10" fmla="*/ 87 w 109"/>
                <a:gd name="T11" fmla="*/ 4 h 102"/>
                <a:gd name="T12" fmla="*/ 83 w 109"/>
                <a:gd name="T13" fmla="*/ 0 h 102"/>
                <a:gd name="T14" fmla="*/ 79 w 109"/>
                <a:gd name="T15" fmla="*/ 0 h 102"/>
                <a:gd name="T16" fmla="*/ 75 w 109"/>
                <a:gd name="T17" fmla="*/ 0 h 102"/>
                <a:gd name="T18" fmla="*/ 75 w 109"/>
                <a:gd name="T19" fmla="*/ 0 h 102"/>
                <a:gd name="T20" fmla="*/ 109 w 109"/>
                <a:gd name="T21" fmla="*/ 0 h 102"/>
                <a:gd name="T22" fmla="*/ 109 w 109"/>
                <a:gd name="T23" fmla="*/ 0 h 102"/>
                <a:gd name="T24" fmla="*/ 105 w 109"/>
                <a:gd name="T25" fmla="*/ 0 h 102"/>
                <a:gd name="T26" fmla="*/ 102 w 109"/>
                <a:gd name="T27" fmla="*/ 0 h 102"/>
                <a:gd name="T28" fmla="*/ 98 w 109"/>
                <a:gd name="T29" fmla="*/ 4 h 102"/>
                <a:gd name="T30" fmla="*/ 94 w 109"/>
                <a:gd name="T31" fmla="*/ 8 h 102"/>
                <a:gd name="T32" fmla="*/ 94 w 109"/>
                <a:gd name="T33" fmla="*/ 15 h 102"/>
                <a:gd name="T34" fmla="*/ 94 w 109"/>
                <a:gd name="T35" fmla="*/ 102 h 102"/>
                <a:gd name="T36" fmla="*/ 94 w 109"/>
                <a:gd name="T37" fmla="*/ 102 h 102"/>
                <a:gd name="T38" fmla="*/ 27 w 109"/>
                <a:gd name="T39" fmla="*/ 23 h 102"/>
                <a:gd name="T40" fmla="*/ 27 w 109"/>
                <a:gd name="T41" fmla="*/ 83 h 102"/>
                <a:gd name="T42" fmla="*/ 27 w 109"/>
                <a:gd name="T43" fmla="*/ 90 h 102"/>
                <a:gd name="T44" fmla="*/ 27 w 109"/>
                <a:gd name="T45" fmla="*/ 94 h 102"/>
                <a:gd name="T46" fmla="*/ 30 w 109"/>
                <a:gd name="T47" fmla="*/ 98 h 102"/>
                <a:gd name="T48" fmla="*/ 38 w 109"/>
                <a:gd name="T49" fmla="*/ 98 h 102"/>
                <a:gd name="T50" fmla="*/ 42 w 109"/>
                <a:gd name="T51" fmla="*/ 98 h 102"/>
                <a:gd name="T52" fmla="*/ 42 w 109"/>
                <a:gd name="T53" fmla="*/ 98 h 102"/>
                <a:gd name="T54" fmla="*/ 8 w 109"/>
                <a:gd name="T55" fmla="*/ 98 h 102"/>
                <a:gd name="T56" fmla="*/ 8 w 109"/>
                <a:gd name="T57" fmla="*/ 98 h 102"/>
                <a:gd name="T58" fmla="*/ 8 w 109"/>
                <a:gd name="T59" fmla="*/ 98 h 102"/>
                <a:gd name="T60" fmla="*/ 15 w 109"/>
                <a:gd name="T61" fmla="*/ 98 h 102"/>
                <a:gd name="T62" fmla="*/ 19 w 109"/>
                <a:gd name="T63" fmla="*/ 94 h 102"/>
                <a:gd name="T64" fmla="*/ 19 w 109"/>
                <a:gd name="T65" fmla="*/ 90 h 102"/>
                <a:gd name="T66" fmla="*/ 19 w 109"/>
                <a:gd name="T67" fmla="*/ 83 h 102"/>
                <a:gd name="T68" fmla="*/ 19 w 109"/>
                <a:gd name="T69" fmla="*/ 15 h 102"/>
                <a:gd name="T70" fmla="*/ 15 w 109"/>
                <a:gd name="T71" fmla="*/ 8 h 102"/>
                <a:gd name="T72" fmla="*/ 15 w 109"/>
                <a:gd name="T73" fmla="*/ 8 h 102"/>
                <a:gd name="T74" fmla="*/ 12 w 109"/>
                <a:gd name="T75" fmla="*/ 4 h 102"/>
                <a:gd name="T76" fmla="*/ 8 w 109"/>
                <a:gd name="T77" fmla="*/ 4 h 102"/>
                <a:gd name="T78" fmla="*/ 4 w 109"/>
                <a:gd name="T79" fmla="*/ 4 h 102"/>
                <a:gd name="T80" fmla="*/ 0 w 109"/>
                <a:gd name="T81" fmla="*/ 4 h 102"/>
                <a:gd name="T82" fmla="*/ 0 w 109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2"/>
                <a:gd name="T128" fmla="*/ 109 w 10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2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2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8"/>
            <p:cNvSpPr>
              <a:spLocks noEditPoints="1"/>
            </p:cNvSpPr>
            <p:nvPr/>
          </p:nvSpPr>
          <p:spPr bwMode="auto">
            <a:xfrm>
              <a:off x="732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4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4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5 w 75"/>
                <a:gd name="T27" fmla="*/ 90 h 98"/>
                <a:gd name="T28" fmla="*/ 15 w 75"/>
                <a:gd name="T29" fmla="*/ 83 h 98"/>
                <a:gd name="T30" fmla="*/ 15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4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7 w 75"/>
                <a:gd name="T45" fmla="*/ 0 h 98"/>
                <a:gd name="T46" fmla="*/ 49 w 75"/>
                <a:gd name="T47" fmla="*/ 0 h 98"/>
                <a:gd name="T48" fmla="*/ 56 w 75"/>
                <a:gd name="T49" fmla="*/ 4 h 98"/>
                <a:gd name="T50" fmla="*/ 64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5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7 w 75"/>
                <a:gd name="T69" fmla="*/ 53 h 98"/>
                <a:gd name="T70" fmla="*/ 34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4 w 75"/>
                <a:gd name="T79" fmla="*/ 49 h 98"/>
                <a:gd name="T80" fmla="*/ 37 w 75"/>
                <a:gd name="T81" fmla="*/ 49 h 98"/>
                <a:gd name="T82" fmla="*/ 41 w 75"/>
                <a:gd name="T83" fmla="*/ 49 h 98"/>
                <a:gd name="T84" fmla="*/ 49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60 w 75"/>
                <a:gd name="T91" fmla="*/ 27 h 98"/>
                <a:gd name="T92" fmla="*/ 60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9 w 75"/>
                <a:gd name="T99" fmla="*/ 8 h 98"/>
                <a:gd name="T100" fmla="*/ 45 w 75"/>
                <a:gd name="T101" fmla="*/ 4 h 98"/>
                <a:gd name="T102" fmla="*/ 37 w 75"/>
                <a:gd name="T103" fmla="*/ 4 h 98"/>
                <a:gd name="T104" fmla="*/ 34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5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9"/>
            <p:cNvSpPr>
              <a:spLocks/>
            </p:cNvSpPr>
            <p:nvPr/>
          </p:nvSpPr>
          <p:spPr bwMode="auto">
            <a:xfrm>
              <a:off x="818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3 w 41"/>
                <a:gd name="T7" fmla="*/ 120 h 135"/>
                <a:gd name="T8" fmla="*/ 15 w 41"/>
                <a:gd name="T9" fmla="*/ 108 h 135"/>
                <a:gd name="T10" fmla="*/ 8 w 41"/>
                <a:gd name="T11" fmla="*/ 97 h 135"/>
                <a:gd name="T12" fmla="*/ 4 w 41"/>
                <a:gd name="T13" fmla="*/ 82 h 135"/>
                <a:gd name="T14" fmla="*/ 0 w 41"/>
                <a:gd name="T15" fmla="*/ 67 h 135"/>
                <a:gd name="T16" fmla="*/ 4 w 41"/>
                <a:gd name="T17" fmla="*/ 52 h 135"/>
                <a:gd name="T18" fmla="*/ 8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7 h 135"/>
                <a:gd name="T32" fmla="*/ 26 w 41"/>
                <a:gd name="T33" fmla="*/ 15 h 135"/>
                <a:gd name="T34" fmla="*/ 23 w 41"/>
                <a:gd name="T35" fmla="*/ 26 h 135"/>
                <a:gd name="T36" fmla="*/ 19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9 w 41"/>
                <a:gd name="T45" fmla="*/ 93 h 135"/>
                <a:gd name="T46" fmla="*/ 19 w 41"/>
                <a:gd name="T47" fmla="*/ 101 h 135"/>
                <a:gd name="T48" fmla="*/ 23 w 41"/>
                <a:gd name="T49" fmla="*/ 108 h 135"/>
                <a:gd name="T50" fmla="*/ 26 w 41"/>
                <a:gd name="T51" fmla="*/ 116 h 135"/>
                <a:gd name="T52" fmla="*/ 30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5" y="108"/>
                  </a:lnTo>
                  <a:lnTo>
                    <a:pt x="8" y="97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8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3" y="108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0"/>
            <p:cNvSpPr>
              <a:spLocks/>
            </p:cNvSpPr>
            <p:nvPr/>
          </p:nvSpPr>
          <p:spPr bwMode="auto">
            <a:xfrm>
              <a:off x="863" y="172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30 w 109"/>
                <a:gd name="T3" fmla="*/ 0 h 68"/>
                <a:gd name="T4" fmla="*/ 30 w 109"/>
                <a:gd name="T5" fmla="*/ 0 h 68"/>
                <a:gd name="T6" fmla="*/ 26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1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9 w 109"/>
                <a:gd name="T25" fmla="*/ 4 h 68"/>
                <a:gd name="T26" fmla="*/ 45 w 109"/>
                <a:gd name="T27" fmla="*/ 0 h 68"/>
                <a:gd name="T28" fmla="*/ 41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71 w 109"/>
                <a:gd name="T35" fmla="*/ 0 h 68"/>
                <a:gd name="T36" fmla="*/ 71 w 109"/>
                <a:gd name="T37" fmla="*/ 0 h 68"/>
                <a:gd name="T38" fmla="*/ 68 w 109"/>
                <a:gd name="T39" fmla="*/ 0 h 68"/>
                <a:gd name="T40" fmla="*/ 64 w 109"/>
                <a:gd name="T41" fmla="*/ 4 h 68"/>
                <a:gd name="T42" fmla="*/ 64 w 109"/>
                <a:gd name="T43" fmla="*/ 4 h 68"/>
                <a:gd name="T44" fmla="*/ 64 w 109"/>
                <a:gd name="T45" fmla="*/ 8 h 68"/>
                <a:gd name="T46" fmla="*/ 64 w 109"/>
                <a:gd name="T47" fmla="*/ 8 h 68"/>
                <a:gd name="T48" fmla="*/ 64 w 109"/>
                <a:gd name="T49" fmla="*/ 11 h 68"/>
                <a:gd name="T50" fmla="*/ 79 w 109"/>
                <a:gd name="T51" fmla="*/ 49 h 68"/>
                <a:gd name="T52" fmla="*/ 94 w 109"/>
                <a:gd name="T53" fmla="*/ 11 h 68"/>
                <a:gd name="T54" fmla="*/ 94 w 109"/>
                <a:gd name="T55" fmla="*/ 8 h 68"/>
                <a:gd name="T56" fmla="*/ 98 w 109"/>
                <a:gd name="T57" fmla="*/ 4 h 68"/>
                <a:gd name="T58" fmla="*/ 98 w 109"/>
                <a:gd name="T59" fmla="*/ 4 h 68"/>
                <a:gd name="T60" fmla="*/ 94 w 109"/>
                <a:gd name="T61" fmla="*/ 0 h 68"/>
                <a:gd name="T62" fmla="*/ 94 w 109"/>
                <a:gd name="T63" fmla="*/ 0 h 68"/>
                <a:gd name="T64" fmla="*/ 86 w 109"/>
                <a:gd name="T65" fmla="*/ 0 h 68"/>
                <a:gd name="T66" fmla="*/ 86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1 w 109"/>
                <a:gd name="T73" fmla="*/ 4 h 68"/>
                <a:gd name="T74" fmla="*/ 98 w 109"/>
                <a:gd name="T75" fmla="*/ 11 h 68"/>
                <a:gd name="T76" fmla="*/ 79 w 109"/>
                <a:gd name="T77" fmla="*/ 68 h 68"/>
                <a:gd name="T78" fmla="*/ 75 w 109"/>
                <a:gd name="T79" fmla="*/ 68 h 68"/>
                <a:gd name="T80" fmla="*/ 56 w 109"/>
                <a:gd name="T81" fmla="*/ 23 h 68"/>
                <a:gd name="T82" fmla="*/ 34 w 109"/>
                <a:gd name="T83" fmla="*/ 68 h 68"/>
                <a:gd name="T84" fmla="*/ 34 w 109"/>
                <a:gd name="T85" fmla="*/ 68 h 68"/>
                <a:gd name="T86" fmla="*/ 11 w 109"/>
                <a:gd name="T87" fmla="*/ 11 h 68"/>
                <a:gd name="T88" fmla="*/ 8 w 109"/>
                <a:gd name="T89" fmla="*/ 8 h 68"/>
                <a:gd name="T90" fmla="*/ 8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79" y="49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8" y="11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6" y="23"/>
                  </a:lnTo>
                  <a:lnTo>
                    <a:pt x="34" y="68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"/>
            <p:cNvSpPr>
              <a:spLocks noEditPoints="1"/>
            </p:cNvSpPr>
            <p:nvPr/>
          </p:nvSpPr>
          <p:spPr bwMode="auto">
            <a:xfrm>
              <a:off x="972" y="1717"/>
              <a:ext cx="64" cy="72"/>
            </a:xfrm>
            <a:custGeom>
              <a:avLst/>
              <a:gdLst>
                <a:gd name="T0" fmla="*/ 34 w 64"/>
                <a:gd name="T1" fmla="*/ 0 h 72"/>
                <a:gd name="T2" fmla="*/ 41 w 64"/>
                <a:gd name="T3" fmla="*/ 0 h 72"/>
                <a:gd name="T4" fmla="*/ 52 w 64"/>
                <a:gd name="T5" fmla="*/ 4 h 72"/>
                <a:gd name="T6" fmla="*/ 56 w 64"/>
                <a:gd name="T7" fmla="*/ 12 h 72"/>
                <a:gd name="T8" fmla="*/ 64 w 64"/>
                <a:gd name="T9" fmla="*/ 23 h 72"/>
                <a:gd name="T10" fmla="*/ 64 w 64"/>
                <a:gd name="T11" fmla="*/ 34 h 72"/>
                <a:gd name="T12" fmla="*/ 64 w 64"/>
                <a:gd name="T13" fmla="*/ 45 h 72"/>
                <a:gd name="T14" fmla="*/ 60 w 64"/>
                <a:gd name="T15" fmla="*/ 53 h 72"/>
                <a:gd name="T16" fmla="*/ 56 w 64"/>
                <a:gd name="T17" fmla="*/ 60 h 72"/>
                <a:gd name="T18" fmla="*/ 49 w 64"/>
                <a:gd name="T19" fmla="*/ 68 h 72"/>
                <a:gd name="T20" fmla="*/ 41 w 64"/>
                <a:gd name="T21" fmla="*/ 72 h 72"/>
                <a:gd name="T22" fmla="*/ 34 w 64"/>
                <a:gd name="T23" fmla="*/ 72 h 72"/>
                <a:gd name="T24" fmla="*/ 22 w 64"/>
                <a:gd name="T25" fmla="*/ 72 h 72"/>
                <a:gd name="T26" fmla="*/ 15 w 64"/>
                <a:gd name="T27" fmla="*/ 64 h 72"/>
                <a:gd name="T28" fmla="*/ 7 w 64"/>
                <a:gd name="T29" fmla="*/ 60 h 72"/>
                <a:gd name="T30" fmla="*/ 4 w 64"/>
                <a:gd name="T31" fmla="*/ 49 h 72"/>
                <a:gd name="T32" fmla="*/ 0 w 64"/>
                <a:gd name="T33" fmla="*/ 38 h 72"/>
                <a:gd name="T34" fmla="*/ 4 w 64"/>
                <a:gd name="T35" fmla="*/ 27 h 72"/>
                <a:gd name="T36" fmla="*/ 7 w 64"/>
                <a:gd name="T37" fmla="*/ 19 h 72"/>
                <a:gd name="T38" fmla="*/ 11 w 64"/>
                <a:gd name="T39" fmla="*/ 12 h 72"/>
                <a:gd name="T40" fmla="*/ 19 w 64"/>
                <a:gd name="T41" fmla="*/ 4 h 72"/>
                <a:gd name="T42" fmla="*/ 26 w 64"/>
                <a:gd name="T43" fmla="*/ 0 h 72"/>
                <a:gd name="T44" fmla="*/ 34 w 64"/>
                <a:gd name="T45" fmla="*/ 0 h 72"/>
                <a:gd name="T46" fmla="*/ 30 w 64"/>
                <a:gd name="T47" fmla="*/ 4 h 72"/>
                <a:gd name="T48" fmla="*/ 26 w 64"/>
                <a:gd name="T49" fmla="*/ 8 h 72"/>
                <a:gd name="T50" fmla="*/ 22 w 64"/>
                <a:gd name="T51" fmla="*/ 8 h 72"/>
                <a:gd name="T52" fmla="*/ 19 w 64"/>
                <a:gd name="T53" fmla="*/ 12 h 72"/>
                <a:gd name="T54" fmla="*/ 15 w 64"/>
                <a:gd name="T55" fmla="*/ 15 h 72"/>
                <a:gd name="T56" fmla="*/ 15 w 64"/>
                <a:gd name="T57" fmla="*/ 23 h 72"/>
                <a:gd name="T58" fmla="*/ 15 w 64"/>
                <a:gd name="T59" fmla="*/ 30 h 72"/>
                <a:gd name="T60" fmla="*/ 15 w 64"/>
                <a:gd name="T61" fmla="*/ 45 h 72"/>
                <a:gd name="T62" fmla="*/ 19 w 64"/>
                <a:gd name="T63" fmla="*/ 57 h 72"/>
                <a:gd name="T64" fmla="*/ 26 w 64"/>
                <a:gd name="T65" fmla="*/ 64 h 72"/>
                <a:gd name="T66" fmla="*/ 37 w 64"/>
                <a:gd name="T67" fmla="*/ 68 h 72"/>
                <a:gd name="T68" fmla="*/ 41 w 64"/>
                <a:gd name="T69" fmla="*/ 64 h 72"/>
                <a:gd name="T70" fmla="*/ 49 w 64"/>
                <a:gd name="T71" fmla="*/ 60 h 72"/>
                <a:gd name="T72" fmla="*/ 52 w 64"/>
                <a:gd name="T73" fmla="*/ 53 h 72"/>
                <a:gd name="T74" fmla="*/ 52 w 64"/>
                <a:gd name="T75" fmla="*/ 42 h 72"/>
                <a:gd name="T76" fmla="*/ 52 w 64"/>
                <a:gd name="T77" fmla="*/ 30 h 72"/>
                <a:gd name="T78" fmla="*/ 49 w 64"/>
                <a:gd name="T79" fmla="*/ 19 h 72"/>
                <a:gd name="T80" fmla="*/ 45 w 64"/>
                <a:gd name="T81" fmla="*/ 12 h 72"/>
                <a:gd name="T82" fmla="*/ 37 w 64"/>
                <a:gd name="T83" fmla="*/ 8 h 72"/>
                <a:gd name="T84" fmla="*/ 30 w 64"/>
                <a:gd name="T85" fmla="*/ 4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2"/>
                <a:gd name="T131" fmla="*/ 64 w 64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2">
                  <a:moveTo>
                    <a:pt x="34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8"/>
                  </a:lnTo>
                  <a:lnTo>
                    <a:pt x="41" y="72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7"/>
                  </a:lnTo>
                  <a:lnTo>
                    <a:pt x="26" y="64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7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2"/>
            <p:cNvSpPr>
              <a:spLocks/>
            </p:cNvSpPr>
            <p:nvPr/>
          </p:nvSpPr>
          <p:spPr bwMode="auto">
            <a:xfrm>
              <a:off x="1047" y="1717"/>
              <a:ext cx="45" cy="68"/>
            </a:xfrm>
            <a:custGeom>
              <a:avLst/>
              <a:gdLst>
                <a:gd name="T0" fmla="*/ 19 w 45"/>
                <a:gd name="T1" fmla="*/ 0 h 68"/>
                <a:gd name="T2" fmla="*/ 19 w 45"/>
                <a:gd name="T3" fmla="*/ 19 h 68"/>
                <a:gd name="T4" fmla="*/ 26 w 45"/>
                <a:gd name="T5" fmla="*/ 8 h 68"/>
                <a:gd name="T6" fmla="*/ 30 w 45"/>
                <a:gd name="T7" fmla="*/ 4 h 68"/>
                <a:gd name="T8" fmla="*/ 37 w 45"/>
                <a:gd name="T9" fmla="*/ 0 h 68"/>
                <a:gd name="T10" fmla="*/ 41 w 45"/>
                <a:gd name="T11" fmla="*/ 0 h 68"/>
                <a:gd name="T12" fmla="*/ 45 w 45"/>
                <a:gd name="T13" fmla="*/ 4 h 68"/>
                <a:gd name="T14" fmla="*/ 45 w 45"/>
                <a:gd name="T15" fmla="*/ 8 h 68"/>
                <a:gd name="T16" fmla="*/ 45 w 45"/>
                <a:gd name="T17" fmla="*/ 12 h 68"/>
                <a:gd name="T18" fmla="*/ 45 w 45"/>
                <a:gd name="T19" fmla="*/ 12 h 68"/>
                <a:gd name="T20" fmla="*/ 45 w 45"/>
                <a:gd name="T21" fmla="*/ 15 h 68"/>
                <a:gd name="T22" fmla="*/ 41 w 45"/>
                <a:gd name="T23" fmla="*/ 19 h 68"/>
                <a:gd name="T24" fmla="*/ 41 w 45"/>
                <a:gd name="T25" fmla="*/ 19 h 68"/>
                <a:gd name="T26" fmla="*/ 37 w 45"/>
                <a:gd name="T27" fmla="*/ 15 h 68"/>
                <a:gd name="T28" fmla="*/ 34 w 45"/>
                <a:gd name="T29" fmla="*/ 15 h 68"/>
                <a:gd name="T30" fmla="*/ 34 w 45"/>
                <a:gd name="T31" fmla="*/ 12 h 68"/>
                <a:gd name="T32" fmla="*/ 30 w 45"/>
                <a:gd name="T33" fmla="*/ 12 h 68"/>
                <a:gd name="T34" fmla="*/ 30 w 45"/>
                <a:gd name="T35" fmla="*/ 12 h 68"/>
                <a:gd name="T36" fmla="*/ 26 w 45"/>
                <a:gd name="T37" fmla="*/ 12 h 68"/>
                <a:gd name="T38" fmla="*/ 22 w 45"/>
                <a:gd name="T39" fmla="*/ 19 h 68"/>
                <a:gd name="T40" fmla="*/ 19 w 45"/>
                <a:gd name="T41" fmla="*/ 23 h 68"/>
                <a:gd name="T42" fmla="*/ 19 w 45"/>
                <a:gd name="T43" fmla="*/ 53 h 68"/>
                <a:gd name="T44" fmla="*/ 19 w 45"/>
                <a:gd name="T45" fmla="*/ 60 h 68"/>
                <a:gd name="T46" fmla="*/ 22 w 45"/>
                <a:gd name="T47" fmla="*/ 64 h 68"/>
                <a:gd name="T48" fmla="*/ 22 w 45"/>
                <a:gd name="T49" fmla="*/ 64 h 68"/>
                <a:gd name="T50" fmla="*/ 26 w 45"/>
                <a:gd name="T51" fmla="*/ 68 h 68"/>
                <a:gd name="T52" fmla="*/ 30 w 45"/>
                <a:gd name="T53" fmla="*/ 68 h 68"/>
                <a:gd name="T54" fmla="*/ 34 w 45"/>
                <a:gd name="T55" fmla="*/ 68 h 68"/>
                <a:gd name="T56" fmla="*/ 34 w 45"/>
                <a:gd name="T57" fmla="*/ 68 h 68"/>
                <a:gd name="T58" fmla="*/ 0 w 45"/>
                <a:gd name="T59" fmla="*/ 68 h 68"/>
                <a:gd name="T60" fmla="*/ 0 w 45"/>
                <a:gd name="T61" fmla="*/ 68 h 68"/>
                <a:gd name="T62" fmla="*/ 4 w 45"/>
                <a:gd name="T63" fmla="*/ 68 h 68"/>
                <a:gd name="T64" fmla="*/ 4 w 45"/>
                <a:gd name="T65" fmla="*/ 68 h 68"/>
                <a:gd name="T66" fmla="*/ 7 w 45"/>
                <a:gd name="T67" fmla="*/ 64 h 68"/>
                <a:gd name="T68" fmla="*/ 7 w 45"/>
                <a:gd name="T69" fmla="*/ 60 h 68"/>
                <a:gd name="T70" fmla="*/ 7 w 45"/>
                <a:gd name="T71" fmla="*/ 60 h 68"/>
                <a:gd name="T72" fmla="*/ 7 w 45"/>
                <a:gd name="T73" fmla="*/ 53 h 68"/>
                <a:gd name="T74" fmla="*/ 7 w 45"/>
                <a:gd name="T75" fmla="*/ 30 h 68"/>
                <a:gd name="T76" fmla="*/ 7 w 45"/>
                <a:gd name="T77" fmla="*/ 19 h 68"/>
                <a:gd name="T78" fmla="*/ 7 w 45"/>
                <a:gd name="T79" fmla="*/ 15 h 68"/>
                <a:gd name="T80" fmla="*/ 7 w 45"/>
                <a:gd name="T81" fmla="*/ 12 h 68"/>
                <a:gd name="T82" fmla="*/ 7 w 45"/>
                <a:gd name="T83" fmla="*/ 12 h 68"/>
                <a:gd name="T84" fmla="*/ 4 w 45"/>
                <a:gd name="T85" fmla="*/ 8 h 68"/>
                <a:gd name="T86" fmla="*/ 4 w 45"/>
                <a:gd name="T87" fmla="*/ 8 h 68"/>
                <a:gd name="T88" fmla="*/ 0 w 45"/>
                <a:gd name="T89" fmla="*/ 8 h 68"/>
                <a:gd name="T90" fmla="*/ 0 w 45"/>
                <a:gd name="T91" fmla="*/ 12 h 68"/>
                <a:gd name="T92" fmla="*/ 0 w 45"/>
                <a:gd name="T93" fmla="*/ 8 h 68"/>
                <a:gd name="T94" fmla="*/ 19 w 45"/>
                <a:gd name="T95" fmla="*/ 0 h 68"/>
                <a:gd name="T96" fmla="*/ 19 w 4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8"/>
                <a:gd name="T149" fmla="*/ 45 w 4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8">
                  <a:moveTo>
                    <a:pt x="19" y="0"/>
                  </a:moveTo>
                  <a:lnTo>
                    <a:pt x="19" y="19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1" y="19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53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3"/>
            <p:cNvSpPr>
              <a:spLocks/>
            </p:cNvSpPr>
            <p:nvPr/>
          </p:nvSpPr>
          <p:spPr bwMode="auto">
            <a:xfrm>
              <a:off x="1096" y="1684"/>
              <a:ext cx="71" cy="101"/>
            </a:xfrm>
            <a:custGeom>
              <a:avLst/>
              <a:gdLst>
                <a:gd name="T0" fmla="*/ 22 w 71"/>
                <a:gd name="T1" fmla="*/ 63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5 w 71"/>
                <a:gd name="T9" fmla="*/ 37 h 101"/>
                <a:gd name="T10" fmla="*/ 41 w 71"/>
                <a:gd name="T11" fmla="*/ 37 h 101"/>
                <a:gd name="T12" fmla="*/ 71 w 71"/>
                <a:gd name="T13" fmla="*/ 37 h 101"/>
                <a:gd name="T14" fmla="*/ 60 w 71"/>
                <a:gd name="T15" fmla="*/ 37 h 101"/>
                <a:gd name="T16" fmla="*/ 52 w 71"/>
                <a:gd name="T17" fmla="*/ 45 h 101"/>
                <a:gd name="T18" fmla="*/ 52 w 71"/>
                <a:gd name="T19" fmla="*/ 82 h 101"/>
                <a:gd name="T20" fmla="*/ 60 w 71"/>
                <a:gd name="T21" fmla="*/ 93 h 101"/>
                <a:gd name="T22" fmla="*/ 67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5 w 71"/>
                <a:gd name="T29" fmla="*/ 101 h 101"/>
                <a:gd name="T30" fmla="*/ 45 w 71"/>
                <a:gd name="T31" fmla="*/ 97 h 101"/>
                <a:gd name="T32" fmla="*/ 45 w 71"/>
                <a:gd name="T33" fmla="*/ 93 h 101"/>
                <a:gd name="T34" fmla="*/ 22 w 71"/>
                <a:gd name="T35" fmla="*/ 63 h 101"/>
                <a:gd name="T36" fmla="*/ 22 w 71"/>
                <a:gd name="T37" fmla="*/ 93 h 101"/>
                <a:gd name="T38" fmla="*/ 22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7 w 71"/>
                <a:gd name="T47" fmla="*/ 101 h 101"/>
                <a:gd name="T48" fmla="*/ 7 w 71"/>
                <a:gd name="T49" fmla="*/ 97 h 101"/>
                <a:gd name="T50" fmla="*/ 7 w 71"/>
                <a:gd name="T51" fmla="*/ 86 h 101"/>
                <a:gd name="T52" fmla="*/ 7 w 71"/>
                <a:gd name="T53" fmla="*/ 15 h 101"/>
                <a:gd name="T54" fmla="*/ 7 w 71"/>
                <a:gd name="T55" fmla="*/ 7 h 101"/>
                <a:gd name="T56" fmla="*/ 7 w 71"/>
                <a:gd name="T57" fmla="*/ 7 h 101"/>
                <a:gd name="T58" fmla="*/ 3 w 71"/>
                <a:gd name="T59" fmla="*/ 7 h 101"/>
                <a:gd name="T60" fmla="*/ 0 w 71"/>
                <a:gd name="T61" fmla="*/ 7 h 101"/>
                <a:gd name="T62" fmla="*/ 22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2" y="0"/>
                  </a:moveTo>
                  <a:lnTo>
                    <a:pt x="22" y="6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3" y="60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1" y="90"/>
                  </a:lnTo>
                  <a:lnTo>
                    <a:pt x="22" y="63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86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4"/>
            <p:cNvSpPr>
              <a:spLocks noEditPoints="1"/>
            </p:cNvSpPr>
            <p:nvPr/>
          </p:nvSpPr>
          <p:spPr bwMode="auto">
            <a:xfrm>
              <a:off x="1171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5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7 w 56"/>
                <a:gd name="T9" fmla="*/ 60 h 72"/>
                <a:gd name="T10" fmla="*/ 41 w 56"/>
                <a:gd name="T11" fmla="*/ 57 h 72"/>
                <a:gd name="T12" fmla="*/ 49 w 56"/>
                <a:gd name="T13" fmla="*/ 57 h 72"/>
                <a:gd name="T14" fmla="*/ 52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2 w 56"/>
                <a:gd name="T21" fmla="*/ 53 h 72"/>
                <a:gd name="T22" fmla="*/ 49 w 56"/>
                <a:gd name="T23" fmla="*/ 64 h 72"/>
                <a:gd name="T24" fmla="*/ 41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7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11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41 w 56"/>
                <a:gd name="T63" fmla="*/ 15 h 72"/>
                <a:gd name="T64" fmla="*/ 37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2 w 56"/>
                <a:gd name="T73" fmla="*/ 8 h 72"/>
                <a:gd name="T74" fmla="*/ 19 w 56"/>
                <a:gd name="T75" fmla="*/ 12 h 72"/>
                <a:gd name="T76" fmla="*/ 15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5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9" y="57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5"/>
            <p:cNvSpPr>
              <a:spLocks/>
            </p:cNvSpPr>
            <p:nvPr/>
          </p:nvSpPr>
          <p:spPr bwMode="auto">
            <a:xfrm>
              <a:off x="1235" y="1717"/>
              <a:ext cx="48" cy="68"/>
            </a:xfrm>
            <a:custGeom>
              <a:avLst/>
              <a:gdLst>
                <a:gd name="T0" fmla="*/ 22 w 48"/>
                <a:gd name="T1" fmla="*/ 0 h 68"/>
                <a:gd name="T2" fmla="*/ 22 w 48"/>
                <a:gd name="T3" fmla="*/ 19 h 68"/>
                <a:gd name="T4" fmla="*/ 30 w 48"/>
                <a:gd name="T5" fmla="*/ 8 h 68"/>
                <a:gd name="T6" fmla="*/ 33 w 48"/>
                <a:gd name="T7" fmla="*/ 4 h 68"/>
                <a:gd name="T8" fmla="*/ 41 w 48"/>
                <a:gd name="T9" fmla="*/ 0 h 68"/>
                <a:gd name="T10" fmla="*/ 45 w 48"/>
                <a:gd name="T11" fmla="*/ 0 h 68"/>
                <a:gd name="T12" fmla="*/ 48 w 48"/>
                <a:gd name="T13" fmla="*/ 4 h 68"/>
                <a:gd name="T14" fmla="*/ 48 w 48"/>
                <a:gd name="T15" fmla="*/ 8 h 68"/>
                <a:gd name="T16" fmla="*/ 48 w 48"/>
                <a:gd name="T17" fmla="*/ 12 h 68"/>
                <a:gd name="T18" fmla="*/ 48 w 48"/>
                <a:gd name="T19" fmla="*/ 12 h 68"/>
                <a:gd name="T20" fmla="*/ 48 w 48"/>
                <a:gd name="T21" fmla="*/ 15 h 68"/>
                <a:gd name="T22" fmla="*/ 45 w 48"/>
                <a:gd name="T23" fmla="*/ 19 h 68"/>
                <a:gd name="T24" fmla="*/ 45 w 48"/>
                <a:gd name="T25" fmla="*/ 19 h 68"/>
                <a:gd name="T26" fmla="*/ 41 w 48"/>
                <a:gd name="T27" fmla="*/ 15 h 68"/>
                <a:gd name="T28" fmla="*/ 37 w 48"/>
                <a:gd name="T29" fmla="*/ 15 h 68"/>
                <a:gd name="T30" fmla="*/ 33 w 48"/>
                <a:gd name="T31" fmla="*/ 12 h 68"/>
                <a:gd name="T32" fmla="*/ 33 w 48"/>
                <a:gd name="T33" fmla="*/ 12 h 68"/>
                <a:gd name="T34" fmla="*/ 30 w 48"/>
                <a:gd name="T35" fmla="*/ 12 h 68"/>
                <a:gd name="T36" fmla="*/ 30 w 48"/>
                <a:gd name="T37" fmla="*/ 12 h 68"/>
                <a:gd name="T38" fmla="*/ 26 w 48"/>
                <a:gd name="T39" fmla="*/ 19 h 68"/>
                <a:gd name="T40" fmla="*/ 22 w 48"/>
                <a:gd name="T41" fmla="*/ 23 h 68"/>
                <a:gd name="T42" fmla="*/ 22 w 48"/>
                <a:gd name="T43" fmla="*/ 53 h 68"/>
                <a:gd name="T44" fmla="*/ 22 w 48"/>
                <a:gd name="T45" fmla="*/ 60 h 68"/>
                <a:gd name="T46" fmla="*/ 26 w 48"/>
                <a:gd name="T47" fmla="*/ 64 h 68"/>
                <a:gd name="T48" fmla="*/ 26 w 48"/>
                <a:gd name="T49" fmla="*/ 64 h 68"/>
                <a:gd name="T50" fmla="*/ 26 w 48"/>
                <a:gd name="T51" fmla="*/ 68 h 68"/>
                <a:gd name="T52" fmla="*/ 30 w 48"/>
                <a:gd name="T53" fmla="*/ 68 h 68"/>
                <a:gd name="T54" fmla="*/ 33 w 48"/>
                <a:gd name="T55" fmla="*/ 68 h 68"/>
                <a:gd name="T56" fmla="*/ 33 w 48"/>
                <a:gd name="T57" fmla="*/ 68 h 68"/>
                <a:gd name="T58" fmla="*/ 0 w 48"/>
                <a:gd name="T59" fmla="*/ 68 h 68"/>
                <a:gd name="T60" fmla="*/ 0 w 48"/>
                <a:gd name="T61" fmla="*/ 68 h 68"/>
                <a:gd name="T62" fmla="*/ 3 w 48"/>
                <a:gd name="T63" fmla="*/ 68 h 68"/>
                <a:gd name="T64" fmla="*/ 7 w 48"/>
                <a:gd name="T65" fmla="*/ 68 h 68"/>
                <a:gd name="T66" fmla="*/ 7 w 48"/>
                <a:gd name="T67" fmla="*/ 64 h 68"/>
                <a:gd name="T68" fmla="*/ 11 w 48"/>
                <a:gd name="T69" fmla="*/ 60 h 68"/>
                <a:gd name="T70" fmla="*/ 11 w 48"/>
                <a:gd name="T71" fmla="*/ 60 h 68"/>
                <a:gd name="T72" fmla="*/ 11 w 48"/>
                <a:gd name="T73" fmla="*/ 53 h 68"/>
                <a:gd name="T74" fmla="*/ 11 w 48"/>
                <a:gd name="T75" fmla="*/ 30 h 68"/>
                <a:gd name="T76" fmla="*/ 11 w 48"/>
                <a:gd name="T77" fmla="*/ 19 h 68"/>
                <a:gd name="T78" fmla="*/ 11 w 48"/>
                <a:gd name="T79" fmla="*/ 15 h 68"/>
                <a:gd name="T80" fmla="*/ 11 w 48"/>
                <a:gd name="T81" fmla="*/ 12 h 68"/>
                <a:gd name="T82" fmla="*/ 7 w 48"/>
                <a:gd name="T83" fmla="*/ 12 h 68"/>
                <a:gd name="T84" fmla="*/ 7 w 48"/>
                <a:gd name="T85" fmla="*/ 8 h 68"/>
                <a:gd name="T86" fmla="*/ 7 w 48"/>
                <a:gd name="T87" fmla="*/ 8 h 68"/>
                <a:gd name="T88" fmla="*/ 3 w 48"/>
                <a:gd name="T89" fmla="*/ 8 h 68"/>
                <a:gd name="T90" fmla="*/ 0 w 48"/>
                <a:gd name="T91" fmla="*/ 12 h 68"/>
                <a:gd name="T92" fmla="*/ 0 w 48"/>
                <a:gd name="T93" fmla="*/ 8 h 68"/>
                <a:gd name="T94" fmla="*/ 18 w 48"/>
                <a:gd name="T95" fmla="*/ 0 h 68"/>
                <a:gd name="T96" fmla="*/ 22 w 48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68"/>
                <a:gd name="T149" fmla="*/ 48 w 48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68">
                  <a:moveTo>
                    <a:pt x="22" y="0"/>
                  </a:moveTo>
                  <a:lnTo>
                    <a:pt x="22" y="19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6"/>
            <p:cNvSpPr>
              <a:spLocks/>
            </p:cNvSpPr>
            <p:nvPr/>
          </p:nvSpPr>
          <p:spPr bwMode="auto">
            <a:xfrm>
              <a:off x="1291" y="1717"/>
              <a:ext cx="45" cy="72"/>
            </a:xfrm>
            <a:custGeom>
              <a:avLst/>
              <a:gdLst>
                <a:gd name="T0" fmla="*/ 41 w 45"/>
                <a:gd name="T1" fmla="*/ 0 h 72"/>
                <a:gd name="T2" fmla="*/ 41 w 45"/>
                <a:gd name="T3" fmla="*/ 23 h 72"/>
                <a:gd name="T4" fmla="*/ 41 w 45"/>
                <a:gd name="T5" fmla="*/ 23 h 72"/>
                <a:gd name="T6" fmla="*/ 37 w 45"/>
                <a:gd name="T7" fmla="*/ 15 h 72"/>
                <a:gd name="T8" fmla="*/ 34 w 45"/>
                <a:gd name="T9" fmla="*/ 8 h 72"/>
                <a:gd name="T10" fmla="*/ 26 w 45"/>
                <a:gd name="T11" fmla="*/ 8 h 72"/>
                <a:gd name="T12" fmla="*/ 22 w 45"/>
                <a:gd name="T13" fmla="*/ 4 h 72"/>
                <a:gd name="T14" fmla="*/ 19 w 45"/>
                <a:gd name="T15" fmla="*/ 8 h 72"/>
                <a:gd name="T16" fmla="*/ 15 w 45"/>
                <a:gd name="T17" fmla="*/ 8 h 72"/>
                <a:gd name="T18" fmla="*/ 11 w 45"/>
                <a:gd name="T19" fmla="*/ 12 h 72"/>
                <a:gd name="T20" fmla="*/ 11 w 45"/>
                <a:gd name="T21" fmla="*/ 15 h 72"/>
                <a:gd name="T22" fmla="*/ 11 w 45"/>
                <a:gd name="T23" fmla="*/ 19 h 72"/>
                <a:gd name="T24" fmla="*/ 11 w 45"/>
                <a:gd name="T25" fmla="*/ 19 h 72"/>
                <a:gd name="T26" fmla="*/ 15 w 45"/>
                <a:gd name="T27" fmla="*/ 23 h 72"/>
                <a:gd name="T28" fmla="*/ 22 w 45"/>
                <a:gd name="T29" fmla="*/ 27 h 72"/>
                <a:gd name="T30" fmla="*/ 30 w 45"/>
                <a:gd name="T31" fmla="*/ 30 h 72"/>
                <a:gd name="T32" fmla="*/ 41 w 45"/>
                <a:gd name="T33" fmla="*/ 38 h 72"/>
                <a:gd name="T34" fmla="*/ 45 w 45"/>
                <a:gd name="T35" fmla="*/ 45 h 72"/>
                <a:gd name="T36" fmla="*/ 45 w 45"/>
                <a:gd name="T37" fmla="*/ 49 h 72"/>
                <a:gd name="T38" fmla="*/ 45 w 45"/>
                <a:gd name="T39" fmla="*/ 60 h 72"/>
                <a:gd name="T40" fmla="*/ 41 w 45"/>
                <a:gd name="T41" fmla="*/ 64 h 72"/>
                <a:gd name="T42" fmla="*/ 34 w 45"/>
                <a:gd name="T43" fmla="*/ 68 h 72"/>
                <a:gd name="T44" fmla="*/ 22 w 45"/>
                <a:gd name="T45" fmla="*/ 72 h 72"/>
                <a:gd name="T46" fmla="*/ 19 w 45"/>
                <a:gd name="T47" fmla="*/ 72 h 72"/>
                <a:gd name="T48" fmla="*/ 11 w 45"/>
                <a:gd name="T49" fmla="*/ 68 h 72"/>
                <a:gd name="T50" fmla="*/ 7 w 45"/>
                <a:gd name="T51" fmla="*/ 68 h 72"/>
                <a:gd name="T52" fmla="*/ 4 w 45"/>
                <a:gd name="T53" fmla="*/ 68 h 72"/>
                <a:gd name="T54" fmla="*/ 4 w 45"/>
                <a:gd name="T55" fmla="*/ 68 h 72"/>
                <a:gd name="T56" fmla="*/ 4 w 45"/>
                <a:gd name="T57" fmla="*/ 72 h 72"/>
                <a:gd name="T58" fmla="*/ 0 w 45"/>
                <a:gd name="T59" fmla="*/ 72 h 72"/>
                <a:gd name="T60" fmla="*/ 0 w 45"/>
                <a:gd name="T61" fmla="*/ 49 h 72"/>
                <a:gd name="T62" fmla="*/ 4 w 45"/>
                <a:gd name="T63" fmla="*/ 49 h 72"/>
                <a:gd name="T64" fmla="*/ 7 w 45"/>
                <a:gd name="T65" fmla="*/ 57 h 72"/>
                <a:gd name="T66" fmla="*/ 11 w 45"/>
                <a:gd name="T67" fmla="*/ 60 h 72"/>
                <a:gd name="T68" fmla="*/ 19 w 45"/>
                <a:gd name="T69" fmla="*/ 64 h 72"/>
                <a:gd name="T70" fmla="*/ 22 w 45"/>
                <a:gd name="T71" fmla="*/ 68 h 72"/>
                <a:gd name="T72" fmla="*/ 30 w 45"/>
                <a:gd name="T73" fmla="*/ 64 h 72"/>
                <a:gd name="T74" fmla="*/ 34 w 45"/>
                <a:gd name="T75" fmla="*/ 64 h 72"/>
                <a:gd name="T76" fmla="*/ 34 w 45"/>
                <a:gd name="T77" fmla="*/ 60 h 72"/>
                <a:gd name="T78" fmla="*/ 34 w 45"/>
                <a:gd name="T79" fmla="*/ 57 h 72"/>
                <a:gd name="T80" fmla="*/ 34 w 45"/>
                <a:gd name="T81" fmla="*/ 53 h 72"/>
                <a:gd name="T82" fmla="*/ 34 w 45"/>
                <a:gd name="T83" fmla="*/ 49 h 72"/>
                <a:gd name="T84" fmla="*/ 26 w 45"/>
                <a:gd name="T85" fmla="*/ 45 h 72"/>
                <a:gd name="T86" fmla="*/ 19 w 45"/>
                <a:gd name="T87" fmla="*/ 38 h 72"/>
                <a:gd name="T88" fmla="*/ 11 w 45"/>
                <a:gd name="T89" fmla="*/ 34 h 72"/>
                <a:gd name="T90" fmla="*/ 4 w 45"/>
                <a:gd name="T91" fmla="*/ 30 h 72"/>
                <a:gd name="T92" fmla="*/ 4 w 45"/>
                <a:gd name="T93" fmla="*/ 27 h 72"/>
                <a:gd name="T94" fmla="*/ 0 w 45"/>
                <a:gd name="T95" fmla="*/ 19 h 72"/>
                <a:gd name="T96" fmla="*/ 4 w 45"/>
                <a:gd name="T97" fmla="*/ 12 h 72"/>
                <a:gd name="T98" fmla="*/ 7 w 45"/>
                <a:gd name="T99" fmla="*/ 8 h 72"/>
                <a:gd name="T100" fmla="*/ 15 w 45"/>
                <a:gd name="T101" fmla="*/ 0 h 72"/>
                <a:gd name="T102" fmla="*/ 22 w 45"/>
                <a:gd name="T103" fmla="*/ 0 h 72"/>
                <a:gd name="T104" fmla="*/ 26 w 45"/>
                <a:gd name="T105" fmla="*/ 0 h 72"/>
                <a:gd name="T106" fmla="*/ 30 w 45"/>
                <a:gd name="T107" fmla="*/ 4 h 72"/>
                <a:gd name="T108" fmla="*/ 34 w 45"/>
                <a:gd name="T109" fmla="*/ 4 h 72"/>
                <a:gd name="T110" fmla="*/ 37 w 45"/>
                <a:gd name="T111" fmla="*/ 4 h 72"/>
                <a:gd name="T112" fmla="*/ 37 w 45"/>
                <a:gd name="T113" fmla="*/ 4 h 72"/>
                <a:gd name="T114" fmla="*/ 37 w 45"/>
                <a:gd name="T115" fmla="*/ 4 h 72"/>
                <a:gd name="T116" fmla="*/ 37 w 45"/>
                <a:gd name="T117" fmla="*/ 4 h 72"/>
                <a:gd name="T118" fmla="*/ 41 w 45"/>
                <a:gd name="T119" fmla="*/ 0 h 72"/>
                <a:gd name="T120" fmla="*/ 41 w 45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2"/>
                <a:gd name="T185" fmla="*/ 45 w 45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2">
                  <a:moveTo>
                    <a:pt x="41" y="0"/>
                  </a:moveTo>
                  <a:lnTo>
                    <a:pt x="41" y="23"/>
                  </a:lnTo>
                  <a:lnTo>
                    <a:pt x="37" y="15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2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7"/>
            <p:cNvSpPr>
              <a:spLocks/>
            </p:cNvSpPr>
            <p:nvPr/>
          </p:nvSpPr>
          <p:spPr bwMode="auto">
            <a:xfrm>
              <a:off x="1343" y="1684"/>
              <a:ext cx="42" cy="135"/>
            </a:xfrm>
            <a:custGeom>
              <a:avLst/>
              <a:gdLst>
                <a:gd name="T0" fmla="*/ 0 w 42"/>
                <a:gd name="T1" fmla="*/ 3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1 h 135"/>
                <a:gd name="T8" fmla="*/ 30 w 42"/>
                <a:gd name="T9" fmla="*/ 22 h 135"/>
                <a:gd name="T10" fmla="*/ 38 w 42"/>
                <a:gd name="T11" fmla="*/ 37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3 h 135"/>
                <a:gd name="T20" fmla="*/ 30 w 42"/>
                <a:gd name="T21" fmla="*/ 108 h 135"/>
                <a:gd name="T22" fmla="*/ 23 w 42"/>
                <a:gd name="T23" fmla="*/ 120 h 135"/>
                <a:gd name="T24" fmla="*/ 12 w 42"/>
                <a:gd name="T25" fmla="*/ 127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3 h 135"/>
                <a:gd name="T32" fmla="*/ 15 w 42"/>
                <a:gd name="T33" fmla="*/ 116 h 135"/>
                <a:gd name="T34" fmla="*/ 23 w 42"/>
                <a:gd name="T35" fmla="*/ 108 h 135"/>
                <a:gd name="T36" fmla="*/ 27 w 42"/>
                <a:gd name="T37" fmla="*/ 97 h 135"/>
                <a:gd name="T38" fmla="*/ 27 w 42"/>
                <a:gd name="T39" fmla="*/ 82 h 135"/>
                <a:gd name="T40" fmla="*/ 30 w 42"/>
                <a:gd name="T41" fmla="*/ 67 h 135"/>
                <a:gd name="T42" fmla="*/ 27 w 42"/>
                <a:gd name="T43" fmla="*/ 52 h 135"/>
                <a:gd name="T44" fmla="*/ 27 w 42"/>
                <a:gd name="T45" fmla="*/ 41 h 135"/>
                <a:gd name="T46" fmla="*/ 23 w 42"/>
                <a:gd name="T47" fmla="*/ 33 h 135"/>
                <a:gd name="T48" fmla="*/ 23 w 42"/>
                <a:gd name="T49" fmla="*/ 26 h 135"/>
                <a:gd name="T50" fmla="*/ 19 w 42"/>
                <a:gd name="T51" fmla="*/ 18 h 135"/>
                <a:gd name="T52" fmla="*/ 15 w 42"/>
                <a:gd name="T53" fmla="*/ 15 h 135"/>
                <a:gd name="T54" fmla="*/ 8 w 42"/>
                <a:gd name="T55" fmla="*/ 7 h 135"/>
                <a:gd name="T56" fmla="*/ 0 w 42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3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8" y="37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3"/>
                  </a:lnTo>
                  <a:lnTo>
                    <a:pt x="30" y="108"/>
                  </a:lnTo>
                  <a:lnTo>
                    <a:pt x="23" y="120"/>
                  </a:lnTo>
                  <a:lnTo>
                    <a:pt x="12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3"/>
                  </a:lnTo>
                  <a:lnTo>
                    <a:pt x="15" y="116"/>
                  </a:lnTo>
                  <a:lnTo>
                    <a:pt x="23" y="108"/>
                  </a:lnTo>
                  <a:lnTo>
                    <a:pt x="27" y="97"/>
                  </a:lnTo>
                  <a:lnTo>
                    <a:pt x="27" y="82"/>
                  </a:lnTo>
                  <a:lnTo>
                    <a:pt x="30" y="67"/>
                  </a:lnTo>
                  <a:lnTo>
                    <a:pt x="27" y="52"/>
                  </a:lnTo>
                  <a:lnTo>
                    <a:pt x="27" y="41"/>
                  </a:lnTo>
                  <a:lnTo>
                    <a:pt x="23" y="33"/>
                  </a:lnTo>
                  <a:lnTo>
                    <a:pt x="23" y="26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8"/>
            <p:cNvSpPr>
              <a:spLocks/>
            </p:cNvSpPr>
            <p:nvPr/>
          </p:nvSpPr>
          <p:spPr bwMode="auto">
            <a:xfrm>
              <a:off x="2499" y="1687"/>
              <a:ext cx="105" cy="102"/>
            </a:xfrm>
            <a:custGeom>
              <a:avLst/>
              <a:gdLst>
                <a:gd name="T0" fmla="*/ 105 w 105"/>
                <a:gd name="T1" fmla="*/ 0 h 102"/>
                <a:gd name="T2" fmla="*/ 105 w 105"/>
                <a:gd name="T3" fmla="*/ 0 h 102"/>
                <a:gd name="T4" fmla="*/ 97 w 105"/>
                <a:gd name="T5" fmla="*/ 4 h 102"/>
                <a:gd name="T6" fmla="*/ 97 w 105"/>
                <a:gd name="T7" fmla="*/ 4 h 102"/>
                <a:gd name="T8" fmla="*/ 94 w 105"/>
                <a:gd name="T9" fmla="*/ 12 h 102"/>
                <a:gd name="T10" fmla="*/ 90 w 105"/>
                <a:gd name="T11" fmla="*/ 15 h 102"/>
                <a:gd name="T12" fmla="*/ 56 w 105"/>
                <a:gd name="T13" fmla="*/ 102 h 102"/>
                <a:gd name="T14" fmla="*/ 52 w 105"/>
                <a:gd name="T15" fmla="*/ 102 h 102"/>
                <a:gd name="T16" fmla="*/ 15 w 105"/>
                <a:gd name="T17" fmla="*/ 15 h 102"/>
                <a:gd name="T18" fmla="*/ 11 w 105"/>
                <a:gd name="T19" fmla="*/ 12 h 102"/>
                <a:gd name="T20" fmla="*/ 11 w 105"/>
                <a:gd name="T21" fmla="*/ 8 h 102"/>
                <a:gd name="T22" fmla="*/ 7 w 105"/>
                <a:gd name="T23" fmla="*/ 4 h 102"/>
                <a:gd name="T24" fmla="*/ 7 w 105"/>
                <a:gd name="T25" fmla="*/ 4 h 102"/>
                <a:gd name="T26" fmla="*/ 4 w 105"/>
                <a:gd name="T27" fmla="*/ 0 h 102"/>
                <a:gd name="T28" fmla="*/ 0 w 105"/>
                <a:gd name="T29" fmla="*/ 0 h 102"/>
                <a:gd name="T30" fmla="*/ 0 w 105"/>
                <a:gd name="T31" fmla="*/ 0 h 102"/>
                <a:gd name="T32" fmla="*/ 41 w 105"/>
                <a:gd name="T33" fmla="*/ 0 h 102"/>
                <a:gd name="T34" fmla="*/ 41 w 105"/>
                <a:gd name="T35" fmla="*/ 0 h 102"/>
                <a:gd name="T36" fmla="*/ 34 w 105"/>
                <a:gd name="T37" fmla="*/ 0 h 102"/>
                <a:gd name="T38" fmla="*/ 30 w 105"/>
                <a:gd name="T39" fmla="*/ 4 h 102"/>
                <a:gd name="T40" fmla="*/ 30 w 105"/>
                <a:gd name="T41" fmla="*/ 4 h 102"/>
                <a:gd name="T42" fmla="*/ 30 w 105"/>
                <a:gd name="T43" fmla="*/ 8 h 102"/>
                <a:gd name="T44" fmla="*/ 30 w 105"/>
                <a:gd name="T45" fmla="*/ 12 h 102"/>
                <a:gd name="T46" fmla="*/ 34 w 105"/>
                <a:gd name="T47" fmla="*/ 19 h 102"/>
                <a:gd name="T48" fmla="*/ 56 w 105"/>
                <a:gd name="T49" fmla="*/ 79 h 102"/>
                <a:gd name="T50" fmla="*/ 79 w 105"/>
                <a:gd name="T51" fmla="*/ 19 h 102"/>
                <a:gd name="T52" fmla="*/ 82 w 105"/>
                <a:gd name="T53" fmla="*/ 12 h 102"/>
                <a:gd name="T54" fmla="*/ 82 w 105"/>
                <a:gd name="T55" fmla="*/ 8 h 102"/>
                <a:gd name="T56" fmla="*/ 82 w 105"/>
                <a:gd name="T57" fmla="*/ 8 h 102"/>
                <a:gd name="T58" fmla="*/ 82 w 105"/>
                <a:gd name="T59" fmla="*/ 4 h 102"/>
                <a:gd name="T60" fmla="*/ 79 w 105"/>
                <a:gd name="T61" fmla="*/ 4 h 102"/>
                <a:gd name="T62" fmla="*/ 75 w 105"/>
                <a:gd name="T63" fmla="*/ 0 h 102"/>
                <a:gd name="T64" fmla="*/ 75 w 105"/>
                <a:gd name="T65" fmla="*/ 0 h 102"/>
                <a:gd name="T66" fmla="*/ 75 w 105"/>
                <a:gd name="T67" fmla="*/ 0 h 102"/>
                <a:gd name="T68" fmla="*/ 75 w 105"/>
                <a:gd name="T69" fmla="*/ 0 h 102"/>
                <a:gd name="T70" fmla="*/ 105 w 105"/>
                <a:gd name="T71" fmla="*/ 0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2"/>
                <a:gd name="T110" fmla="*/ 105 w 105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2">
                  <a:moveTo>
                    <a:pt x="105" y="0"/>
                  </a:moveTo>
                  <a:lnTo>
                    <a:pt x="105" y="0"/>
                  </a:lnTo>
                  <a:lnTo>
                    <a:pt x="97" y="4"/>
                  </a:lnTo>
                  <a:lnTo>
                    <a:pt x="94" y="12"/>
                  </a:lnTo>
                  <a:lnTo>
                    <a:pt x="90" y="15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4" y="19"/>
                  </a:lnTo>
                  <a:lnTo>
                    <a:pt x="56" y="79"/>
                  </a:lnTo>
                  <a:lnTo>
                    <a:pt x="79" y="19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9"/>
            <p:cNvSpPr>
              <a:spLocks noEditPoints="1"/>
            </p:cNvSpPr>
            <p:nvPr/>
          </p:nvSpPr>
          <p:spPr bwMode="auto">
            <a:xfrm>
              <a:off x="2608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0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3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1 w 75"/>
                <a:gd name="T27" fmla="*/ 90 h 98"/>
                <a:gd name="T28" fmla="*/ 11 w 75"/>
                <a:gd name="T29" fmla="*/ 83 h 98"/>
                <a:gd name="T30" fmla="*/ 11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3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3 w 75"/>
                <a:gd name="T45" fmla="*/ 0 h 98"/>
                <a:gd name="T46" fmla="*/ 48 w 75"/>
                <a:gd name="T47" fmla="*/ 0 h 98"/>
                <a:gd name="T48" fmla="*/ 56 w 75"/>
                <a:gd name="T49" fmla="*/ 4 h 98"/>
                <a:gd name="T50" fmla="*/ 63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1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3 w 75"/>
                <a:gd name="T69" fmla="*/ 53 h 98"/>
                <a:gd name="T70" fmla="*/ 30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3 w 75"/>
                <a:gd name="T79" fmla="*/ 49 h 98"/>
                <a:gd name="T80" fmla="*/ 37 w 75"/>
                <a:gd name="T81" fmla="*/ 49 h 98"/>
                <a:gd name="T82" fmla="*/ 37 w 75"/>
                <a:gd name="T83" fmla="*/ 49 h 98"/>
                <a:gd name="T84" fmla="*/ 45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56 w 75"/>
                <a:gd name="T91" fmla="*/ 27 h 98"/>
                <a:gd name="T92" fmla="*/ 56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8 w 75"/>
                <a:gd name="T99" fmla="*/ 8 h 98"/>
                <a:gd name="T100" fmla="*/ 41 w 75"/>
                <a:gd name="T101" fmla="*/ 4 h 98"/>
                <a:gd name="T102" fmla="*/ 37 w 75"/>
                <a:gd name="T103" fmla="*/ 4 h 98"/>
                <a:gd name="T104" fmla="*/ 30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1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45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30"/>
            <p:cNvSpPr>
              <a:spLocks/>
            </p:cNvSpPr>
            <p:nvPr/>
          </p:nvSpPr>
          <p:spPr bwMode="auto">
            <a:xfrm>
              <a:off x="2694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2 w 41"/>
                <a:gd name="T7" fmla="*/ 120 h 135"/>
                <a:gd name="T8" fmla="*/ 11 w 41"/>
                <a:gd name="T9" fmla="*/ 108 h 135"/>
                <a:gd name="T10" fmla="*/ 4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0 w 41"/>
                <a:gd name="T31" fmla="*/ 7 h 135"/>
                <a:gd name="T32" fmla="*/ 26 w 41"/>
                <a:gd name="T33" fmla="*/ 15 h 135"/>
                <a:gd name="T34" fmla="*/ 19 w 41"/>
                <a:gd name="T35" fmla="*/ 26 h 135"/>
                <a:gd name="T36" fmla="*/ 15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5 w 41"/>
                <a:gd name="T45" fmla="*/ 93 h 135"/>
                <a:gd name="T46" fmla="*/ 19 w 41"/>
                <a:gd name="T47" fmla="*/ 101 h 135"/>
                <a:gd name="T48" fmla="*/ 22 w 41"/>
                <a:gd name="T49" fmla="*/ 108 h 135"/>
                <a:gd name="T50" fmla="*/ 22 w 41"/>
                <a:gd name="T51" fmla="*/ 116 h 135"/>
                <a:gd name="T52" fmla="*/ 26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2" y="120"/>
                  </a:lnTo>
                  <a:lnTo>
                    <a:pt x="11" y="108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26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9" y="101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31"/>
            <p:cNvSpPr>
              <a:spLocks noEditPoints="1"/>
            </p:cNvSpPr>
            <p:nvPr/>
          </p:nvSpPr>
          <p:spPr bwMode="auto">
            <a:xfrm>
              <a:off x="2743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0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0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0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1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0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2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0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2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2"/>
            <p:cNvSpPr>
              <a:spLocks/>
            </p:cNvSpPr>
            <p:nvPr/>
          </p:nvSpPr>
          <p:spPr bwMode="auto">
            <a:xfrm>
              <a:off x="2814" y="172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38 h 68"/>
                <a:gd name="T4" fmla="*/ 64 w 71"/>
                <a:gd name="T5" fmla="*/ 49 h 68"/>
                <a:gd name="T6" fmla="*/ 64 w 71"/>
                <a:gd name="T7" fmla="*/ 53 h 68"/>
                <a:gd name="T8" fmla="*/ 64 w 71"/>
                <a:gd name="T9" fmla="*/ 56 h 68"/>
                <a:gd name="T10" fmla="*/ 64 w 71"/>
                <a:gd name="T11" fmla="*/ 56 h 68"/>
                <a:gd name="T12" fmla="*/ 64 w 71"/>
                <a:gd name="T13" fmla="*/ 60 h 68"/>
                <a:gd name="T14" fmla="*/ 67 w 71"/>
                <a:gd name="T15" fmla="*/ 60 h 68"/>
                <a:gd name="T16" fmla="*/ 67 w 71"/>
                <a:gd name="T17" fmla="*/ 60 h 68"/>
                <a:gd name="T18" fmla="*/ 71 w 71"/>
                <a:gd name="T19" fmla="*/ 56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0 h 68"/>
                <a:gd name="T30" fmla="*/ 37 w 71"/>
                <a:gd name="T31" fmla="*/ 64 h 68"/>
                <a:gd name="T32" fmla="*/ 30 w 71"/>
                <a:gd name="T33" fmla="*/ 68 h 68"/>
                <a:gd name="T34" fmla="*/ 26 w 71"/>
                <a:gd name="T35" fmla="*/ 68 h 68"/>
                <a:gd name="T36" fmla="*/ 22 w 71"/>
                <a:gd name="T37" fmla="*/ 68 h 68"/>
                <a:gd name="T38" fmla="*/ 15 w 71"/>
                <a:gd name="T39" fmla="*/ 64 h 68"/>
                <a:gd name="T40" fmla="*/ 11 w 71"/>
                <a:gd name="T41" fmla="*/ 60 h 68"/>
                <a:gd name="T42" fmla="*/ 11 w 71"/>
                <a:gd name="T43" fmla="*/ 56 h 68"/>
                <a:gd name="T44" fmla="*/ 11 w 71"/>
                <a:gd name="T45" fmla="*/ 49 h 68"/>
                <a:gd name="T46" fmla="*/ 7 w 71"/>
                <a:gd name="T47" fmla="*/ 41 h 68"/>
                <a:gd name="T48" fmla="*/ 7 w 71"/>
                <a:gd name="T49" fmla="*/ 11 h 68"/>
                <a:gd name="T50" fmla="*/ 7 w 71"/>
                <a:gd name="T51" fmla="*/ 8 h 68"/>
                <a:gd name="T52" fmla="*/ 7 w 71"/>
                <a:gd name="T53" fmla="*/ 4 h 68"/>
                <a:gd name="T54" fmla="*/ 7 w 71"/>
                <a:gd name="T55" fmla="*/ 4 h 68"/>
                <a:gd name="T56" fmla="*/ 7 w 71"/>
                <a:gd name="T57" fmla="*/ 0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2 w 71"/>
                <a:gd name="T65" fmla="*/ 0 h 68"/>
                <a:gd name="T66" fmla="*/ 22 w 71"/>
                <a:gd name="T67" fmla="*/ 41 h 68"/>
                <a:gd name="T68" fmla="*/ 22 w 71"/>
                <a:gd name="T69" fmla="*/ 49 h 68"/>
                <a:gd name="T70" fmla="*/ 26 w 71"/>
                <a:gd name="T71" fmla="*/ 56 h 68"/>
                <a:gd name="T72" fmla="*/ 30 w 71"/>
                <a:gd name="T73" fmla="*/ 56 h 68"/>
                <a:gd name="T74" fmla="*/ 34 w 71"/>
                <a:gd name="T75" fmla="*/ 56 h 68"/>
                <a:gd name="T76" fmla="*/ 37 w 71"/>
                <a:gd name="T77" fmla="*/ 56 h 68"/>
                <a:gd name="T78" fmla="*/ 41 w 71"/>
                <a:gd name="T79" fmla="*/ 56 h 68"/>
                <a:gd name="T80" fmla="*/ 45 w 71"/>
                <a:gd name="T81" fmla="*/ 53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4 h 68"/>
                <a:gd name="T88" fmla="*/ 49 w 71"/>
                <a:gd name="T89" fmla="*/ 4 h 68"/>
                <a:gd name="T90" fmla="*/ 45 w 71"/>
                <a:gd name="T91" fmla="*/ 0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56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0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7" y="4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3"/>
            <p:cNvSpPr>
              <a:spLocks/>
            </p:cNvSpPr>
            <p:nvPr/>
          </p:nvSpPr>
          <p:spPr bwMode="auto">
            <a:xfrm>
              <a:off x="2889" y="1717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52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8 h 68"/>
                <a:gd name="T18" fmla="*/ 101 w 112"/>
                <a:gd name="T19" fmla="*/ 19 h 68"/>
                <a:gd name="T20" fmla="*/ 101 w 112"/>
                <a:gd name="T21" fmla="*/ 53 h 68"/>
                <a:gd name="T22" fmla="*/ 105 w 112"/>
                <a:gd name="T23" fmla="*/ 64 h 68"/>
                <a:gd name="T24" fmla="*/ 105 w 112"/>
                <a:gd name="T25" fmla="*/ 68 h 68"/>
                <a:gd name="T26" fmla="*/ 112 w 112"/>
                <a:gd name="T27" fmla="*/ 68 h 68"/>
                <a:gd name="T28" fmla="*/ 82 w 112"/>
                <a:gd name="T29" fmla="*/ 68 h 68"/>
                <a:gd name="T30" fmla="*/ 82 w 112"/>
                <a:gd name="T31" fmla="*/ 68 h 68"/>
                <a:gd name="T32" fmla="*/ 86 w 112"/>
                <a:gd name="T33" fmla="*/ 68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6 w 112"/>
                <a:gd name="T41" fmla="*/ 12 h 68"/>
                <a:gd name="T42" fmla="*/ 75 w 112"/>
                <a:gd name="T43" fmla="*/ 12 h 68"/>
                <a:gd name="T44" fmla="*/ 67 w 112"/>
                <a:gd name="T45" fmla="*/ 15 h 68"/>
                <a:gd name="T46" fmla="*/ 64 w 112"/>
                <a:gd name="T47" fmla="*/ 19 h 68"/>
                <a:gd name="T48" fmla="*/ 64 w 112"/>
                <a:gd name="T49" fmla="*/ 53 h 68"/>
                <a:gd name="T50" fmla="*/ 64 w 112"/>
                <a:gd name="T51" fmla="*/ 64 h 68"/>
                <a:gd name="T52" fmla="*/ 64 w 112"/>
                <a:gd name="T53" fmla="*/ 68 h 68"/>
                <a:gd name="T54" fmla="*/ 71 w 112"/>
                <a:gd name="T55" fmla="*/ 68 h 68"/>
                <a:gd name="T56" fmla="*/ 41 w 112"/>
                <a:gd name="T57" fmla="*/ 68 h 68"/>
                <a:gd name="T58" fmla="*/ 45 w 112"/>
                <a:gd name="T59" fmla="*/ 68 h 68"/>
                <a:gd name="T60" fmla="*/ 49 w 112"/>
                <a:gd name="T61" fmla="*/ 64 h 68"/>
                <a:gd name="T62" fmla="*/ 49 w 112"/>
                <a:gd name="T63" fmla="*/ 60 h 68"/>
                <a:gd name="T64" fmla="*/ 49 w 112"/>
                <a:gd name="T65" fmla="*/ 27 h 68"/>
                <a:gd name="T66" fmla="*/ 49 w 112"/>
                <a:gd name="T67" fmla="*/ 15 h 68"/>
                <a:gd name="T68" fmla="*/ 37 w 112"/>
                <a:gd name="T69" fmla="*/ 12 h 68"/>
                <a:gd name="T70" fmla="*/ 30 w 112"/>
                <a:gd name="T71" fmla="*/ 12 h 68"/>
                <a:gd name="T72" fmla="*/ 22 w 112"/>
                <a:gd name="T73" fmla="*/ 19 h 68"/>
                <a:gd name="T74" fmla="*/ 22 w 112"/>
                <a:gd name="T75" fmla="*/ 60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7 w 112"/>
                <a:gd name="T85" fmla="*/ 68 h 68"/>
                <a:gd name="T86" fmla="*/ 7 w 112"/>
                <a:gd name="T87" fmla="*/ 64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12 h 68"/>
                <a:gd name="T94" fmla="*/ 7 w 112"/>
                <a:gd name="T95" fmla="*/ 8 h 68"/>
                <a:gd name="T96" fmla="*/ 4 w 112"/>
                <a:gd name="T97" fmla="*/ 8 h 68"/>
                <a:gd name="T98" fmla="*/ 0 w 112"/>
                <a:gd name="T99" fmla="*/ 8 h 68"/>
                <a:gd name="T100" fmla="*/ 22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22" y="15"/>
                  </a:move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8"/>
                  </a:lnTo>
                  <a:lnTo>
                    <a:pt x="75" y="4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7" y="8"/>
                  </a:lnTo>
                  <a:lnTo>
                    <a:pt x="101" y="12"/>
                  </a:lnTo>
                  <a:lnTo>
                    <a:pt x="101" y="19"/>
                  </a:lnTo>
                  <a:lnTo>
                    <a:pt x="101" y="27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3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4"/>
            <p:cNvSpPr>
              <a:spLocks noEditPoints="1"/>
            </p:cNvSpPr>
            <p:nvPr/>
          </p:nvSpPr>
          <p:spPr bwMode="auto">
            <a:xfrm>
              <a:off x="3001" y="1717"/>
              <a:ext cx="76" cy="102"/>
            </a:xfrm>
            <a:custGeom>
              <a:avLst/>
              <a:gdLst>
                <a:gd name="T0" fmla="*/ 23 w 76"/>
                <a:gd name="T1" fmla="*/ 0 h 102"/>
                <a:gd name="T2" fmla="*/ 27 w 76"/>
                <a:gd name="T3" fmla="*/ 15 h 102"/>
                <a:gd name="T4" fmla="*/ 38 w 76"/>
                <a:gd name="T5" fmla="*/ 4 h 102"/>
                <a:gd name="T6" fmla="*/ 49 w 76"/>
                <a:gd name="T7" fmla="*/ 0 h 102"/>
                <a:gd name="T8" fmla="*/ 64 w 76"/>
                <a:gd name="T9" fmla="*/ 8 h 102"/>
                <a:gd name="T10" fmla="*/ 76 w 76"/>
                <a:gd name="T11" fmla="*/ 34 h 102"/>
                <a:gd name="T12" fmla="*/ 68 w 76"/>
                <a:gd name="T13" fmla="*/ 53 h 102"/>
                <a:gd name="T14" fmla="*/ 53 w 76"/>
                <a:gd name="T15" fmla="*/ 68 h 102"/>
                <a:gd name="T16" fmla="*/ 38 w 76"/>
                <a:gd name="T17" fmla="*/ 72 h 102"/>
                <a:gd name="T18" fmla="*/ 31 w 76"/>
                <a:gd name="T19" fmla="*/ 68 h 102"/>
                <a:gd name="T20" fmla="*/ 27 w 76"/>
                <a:gd name="T21" fmla="*/ 87 h 102"/>
                <a:gd name="T22" fmla="*/ 27 w 76"/>
                <a:gd name="T23" fmla="*/ 98 h 102"/>
                <a:gd name="T24" fmla="*/ 31 w 76"/>
                <a:gd name="T25" fmla="*/ 98 h 102"/>
                <a:gd name="T26" fmla="*/ 38 w 76"/>
                <a:gd name="T27" fmla="*/ 102 h 102"/>
                <a:gd name="T28" fmla="*/ 0 w 76"/>
                <a:gd name="T29" fmla="*/ 102 h 102"/>
                <a:gd name="T30" fmla="*/ 4 w 76"/>
                <a:gd name="T31" fmla="*/ 102 h 102"/>
                <a:gd name="T32" fmla="*/ 12 w 76"/>
                <a:gd name="T33" fmla="*/ 98 h 102"/>
                <a:gd name="T34" fmla="*/ 12 w 76"/>
                <a:gd name="T35" fmla="*/ 98 h 102"/>
                <a:gd name="T36" fmla="*/ 15 w 76"/>
                <a:gd name="T37" fmla="*/ 87 h 102"/>
                <a:gd name="T38" fmla="*/ 15 w 76"/>
                <a:gd name="T39" fmla="*/ 15 h 102"/>
                <a:gd name="T40" fmla="*/ 12 w 76"/>
                <a:gd name="T41" fmla="*/ 12 h 102"/>
                <a:gd name="T42" fmla="*/ 12 w 76"/>
                <a:gd name="T43" fmla="*/ 8 h 102"/>
                <a:gd name="T44" fmla="*/ 8 w 76"/>
                <a:gd name="T45" fmla="*/ 8 h 102"/>
                <a:gd name="T46" fmla="*/ 4 w 76"/>
                <a:gd name="T47" fmla="*/ 8 h 102"/>
                <a:gd name="T48" fmla="*/ 27 w 76"/>
                <a:gd name="T49" fmla="*/ 45 h 102"/>
                <a:gd name="T50" fmla="*/ 27 w 76"/>
                <a:gd name="T51" fmla="*/ 57 h 102"/>
                <a:gd name="T52" fmla="*/ 34 w 76"/>
                <a:gd name="T53" fmla="*/ 64 h 102"/>
                <a:gd name="T54" fmla="*/ 42 w 76"/>
                <a:gd name="T55" fmla="*/ 68 h 102"/>
                <a:gd name="T56" fmla="*/ 57 w 76"/>
                <a:gd name="T57" fmla="*/ 60 h 102"/>
                <a:gd name="T58" fmla="*/ 61 w 76"/>
                <a:gd name="T59" fmla="*/ 42 h 102"/>
                <a:gd name="T60" fmla="*/ 53 w 76"/>
                <a:gd name="T61" fmla="*/ 19 h 102"/>
                <a:gd name="T62" fmla="*/ 42 w 76"/>
                <a:gd name="T63" fmla="*/ 12 h 102"/>
                <a:gd name="T64" fmla="*/ 34 w 76"/>
                <a:gd name="T65" fmla="*/ 12 h 102"/>
                <a:gd name="T66" fmla="*/ 27 w 76"/>
                <a:gd name="T67" fmla="*/ 2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2"/>
                <a:gd name="T104" fmla="*/ 76 w 76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6" y="34"/>
                  </a:lnTo>
                  <a:lnTo>
                    <a:pt x="72" y="45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7" y="23"/>
                  </a:moveTo>
                  <a:lnTo>
                    <a:pt x="27" y="45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8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61" y="53"/>
                  </a:lnTo>
                  <a:lnTo>
                    <a:pt x="61" y="42"/>
                  </a:lnTo>
                  <a:lnTo>
                    <a:pt x="61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5"/>
            <p:cNvSpPr>
              <a:spLocks noEditPoints="1"/>
            </p:cNvSpPr>
            <p:nvPr/>
          </p:nvSpPr>
          <p:spPr bwMode="auto">
            <a:xfrm>
              <a:off x="3084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1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4 w 56"/>
                <a:gd name="T9" fmla="*/ 60 h 72"/>
                <a:gd name="T10" fmla="*/ 41 w 56"/>
                <a:gd name="T11" fmla="*/ 57 h 72"/>
                <a:gd name="T12" fmla="*/ 45 w 56"/>
                <a:gd name="T13" fmla="*/ 57 h 72"/>
                <a:gd name="T14" fmla="*/ 53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3 w 56"/>
                <a:gd name="T21" fmla="*/ 53 h 72"/>
                <a:gd name="T22" fmla="*/ 49 w 56"/>
                <a:gd name="T23" fmla="*/ 64 h 72"/>
                <a:gd name="T24" fmla="*/ 38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8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8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38 w 56"/>
                <a:gd name="T63" fmla="*/ 15 h 72"/>
                <a:gd name="T64" fmla="*/ 38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3 w 56"/>
                <a:gd name="T73" fmla="*/ 8 h 72"/>
                <a:gd name="T74" fmla="*/ 15 w 56"/>
                <a:gd name="T75" fmla="*/ 12 h 72"/>
                <a:gd name="T76" fmla="*/ 11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1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3" y="53"/>
                  </a:lnTo>
                  <a:lnTo>
                    <a:pt x="49" y="64"/>
                  </a:lnTo>
                  <a:lnTo>
                    <a:pt x="38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6"/>
            <p:cNvSpPr>
              <a:spLocks noEditPoints="1"/>
            </p:cNvSpPr>
            <p:nvPr/>
          </p:nvSpPr>
          <p:spPr bwMode="auto">
            <a:xfrm>
              <a:off x="3152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3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3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3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3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3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7"/>
            <p:cNvSpPr>
              <a:spLocks/>
            </p:cNvSpPr>
            <p:nvPr/>
          </p:nvSpPr>
          <p:spPr bwMode="auto">
            <a:xfrm>
              <a:off x="3227" y="168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5 w 37"/>
                <a:gd name="T7" fmla="*/ 11 h 135"/>
                <a:gd name="T8" fmla="*/ 26 w 37"/>
                <a:gd name="T9" fmla="*/ 22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3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27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3 h 135"/>
                <a:gd name="T32" fmla="*/ 15 w 37"/>
                <a:gd name="T33" fmla="*/ 116 h 135"/>
                <a:gd name="T34" fmla="*/ 18 w 37"/>
                <a:gd name="T35" fmla="*/ 108 h 135"/>
                <a:gd name="T36" fmla="*/ 22 w 37"/>
                <a:gd name="T37" fmla="*/ 97 h 135"/>
                <a:gd name="T38" fmla="*/ 22 w 37"/>
                <a:gd name="T39" fmla="*/ 82 h 135"/>
                <a:gd name="T40" fmla="*/ 26 w 37"/>
                <a:gd name="T41" fmla="*/ 67 h 135"/>
                <a:gd name="T42" fmla="*/ 22 w 37"/>
                <a:gd name="T43" fmla="*/ 52 h 135"/>
                <a:gd name="T44" fmla="*/ 22 w 37"/>
                <a:gd name="T45" fmla="*/ 41 h 135"/>
                <a:gd name="T46" fmla="*/ 18 w 37"/>
                <a:gd name="T47" fmla="*/ 33 h 135"/>
                <a:gd name="T48" fmla="*/ 18 w 37"/>
                <a:gd name="T49" fmla="*/ 26 h 135"/>
                <a:gd name="T50" fmla="*/ 15 w 37"/>
                <a:gd name="T51" fmla="*/ 18 h 135"/>
                <a:gd name="T52" fmla="*/ 11 w 37"/>
                <a:gd name="T53" fmla="*/ 15 h 135"/>
                <a:gd name="T54" fmla="*/ 3 w 37"/>
                <a:gd name="T55" fmla="*/ 7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3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3"/>
                  </a:lnTo>
                  <a:lnTo>
                    <a:pt x="15" y="116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2" y="82"/>
                  </a:lnTo>
                  <a:lnTo>
                    <a:pt x="26" y="67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8"/>
            <p:cNvSpPr>
              <a:spLocks/>
            </p:cNvSpPr>
            <p:nvPr/>
          </p:nvSpPr>
          <p:spPr bwMode="auto">
            <a:xfrm>
              <a:off x="567" y="2048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7 h 101"/>
                <a:gd name="T10" fmla="*/ 86 w 109"/>
                <a:gd name="T11" fmla="*/ 3 h 101"/>
                <a:gd name="T12" fmla="*/ 82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1 w 109"/>
                <a:gd name="T27" fmla="*/ 0 h 101"/>
                <a:gd name="T28" fmla="*/ 97 w 109"/>
                <a:gd name="T29" fmla="*/ 3 h 101"/>
                <a:gd name="T30" fmla="*/ 94 w 109"/>
                <a:gd name="T31" fmla="*/ 7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0 h 101"/>
                <a:gd name="T44" fmla="*/ 30 w 109"/>
                <a:gd name="T45" fmla="*/ 93 h 101"/>
                <a:gd name="T46" fmla="*/ 30 w 109"/>
                <a:gd name="T47" fmla="*/ 97 h 101"/>
                <a:gd name="T48" fmla="*/ 37 w 109"/>
                <a:gd name="T49" fmla="*/ 97 h 101"/>
                <a:gd name="T50" fmla="*/ 41 w 109"/>
                <a:gd name="T51" fmla="*/ 97 h 101"/>
                <a:gd name="T52" fmla="*/ 41 w 109"/>
                <a:gd name="T53" fmla="*/ 97 h 101"/>
                <a:gd name="T54" fmla="*/ 7 w 109"/>
                <a:gd name="T55" fmla="*/ 97 h 101"/>
                <a:gd name="T56" fmla="*/ 7 w 109"/>
                <a:gd name="T57" fmla="*/ 97 h 101"/>
                <a:gd name="T58" fmla="*/ 11 w 109"/>
                <a:gd name="T59" fmla="*/ 97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7 h 101"/>
                <a:gd name="T72" fmla="*/ 15 w 109"/>
                <a:gd name="T73" fmla="*/ 7 h 101"/>
                <a:gd name="T74" fmla="*/ 11 w 109"/>
                <a:gd name="T75" fmla="*/ 3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39"/>
            <p:cNvSpPr>
              <a:spLocks/>
            </p:cNvSpPr>
            <p:nvPr/>
          </p:nvSpPr>
          <p:spPr bwMode="auto">
            <a:xfrm>
              <a:off x="676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97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40"/>
            <p:cNvSpPr>
              <a:spLocks/>
            </p:cNvSpPr>
            <p:nvPr/>
          </p:nvSpPr>
          <p:spPr bwMode="auto">
            <a:xfrm>
              <a:off x="796" y="2044"/>
              <a:ext cx="63" cy="105"/>
            </a:xfrm>
            <a:custGeom>
              <a:avLst/>
              <a:gdLst>
                <a:gd name="T0" fmla="*/ 60 w 63"/>
                <a:gd name="T1" fmla="*/ 37 h 105"/>
                <a:gd name="T2" fmla="*/ 56 w 63"/>
                <a:gd name="T3" fmla="*/ 26 h 105"/>
                <a:gd name="T4" fmla="*/ 48 w 63"/>
                <a:gd name="T5" fmla="*/ 15 h 105"/>
                <a:gd name="T6" fmla="*/ 37 w 63"/>
                <a:gd name="T7" fmla="*/ 7 h 105"/>
                <a:gd name="T8" fmla="*/ 22 w 63"/>
                <a:gd name="T9" fmla="*/ 7 h 105"/>
                <a:gd name="T10" fmla="*/ 11 w 63"/>
                <a:gd name="T11" fmla="*/ 15 h 105"/>
                <a:gd name="T12" fmla="*/ 11 w 63"/>
                <a:gd name="T13" fmla="*/ 26 h 105"/>
                <a:gd name="T14" fmla="*/ 18 w 63"/>
                <a:gd name="T15" fmla="*/ 34 h 105"/>
                <a:gd name="T16" fmla="*/ 37 w 63"/>
                <a:gd name="T17" fmla="*/ 45 h 105"/>
                <a:gd name="T18" fmla="*/ 56 w 63"/>
                <a:gd name="T19" fmla="*/ 56 h 105"/>
                <a:gd name="T20" fmla="*/ 63 w 63"/>
                <a:gd name="T21" fmla="*/ 67 h 105"/>
                <a:gd name="T22" fmla="*/ 63 w 63"/>
                <a:gd name="T23" fmla="*/ 79 h 105"/>
                <a:gd name="T24" fmla="*/ 56 w 63"/>
                <a:gd name="T25" fmla="*/ 97 h 105"/>
                <a:gd name="T26" fmla="*/ 33 w 63"/>
                <a:gd name="T27" fmla="*/ 105 h 105"/>
                <a:gd name="T28" fmla="*/ 26 w 63"/>
                <a:gd name="T29" fmla="*/ 105 h 105"/>
                <a:gd name="T30" fmla="*/ 15 w 63"/>
                <a:gd name="T31" fmla="*/ 101 h 105"/>
                <a:gd name="T32" fmla="*/ 7 w 63"/>
                <a:gd name="T33" fmla="*/ 97 h 105"/>
                <a:gd name="T34" fmla="*/ 3 w 63"/>
                <a:gd name="T35" fmla="*/ 101 h 105"/>
                <a:gd name="T36" fmla="*/ 3 w 63"/>
                <a:gd name="T37" fmla="*/ 105 h 105"/>
                <a:gd name="T38" fmla="*/ 0 w 63"/>
                <a:gd name="T39" fmla="*/ 71 h 105"/>
                <a:gd name="T40" fmla="*/ 3 w 63"/>
                <a:gd name="T41" fmla="*/ 79 h 105"/>
                <a:gd name="T42" fmla="*/ 11 w 63"/>
                <a:gd name="T43" fmla="*/ 94 h 105"/>
                <a:gd name="T44" fmla="*/ 26 w 63"/>
                <a:gd name="T45" fmla="*/ 97 h 105"/>
                <a:gd name="T46" fmla="*/ 41 w 63"/>
                <a:gd name="T47" fmla="*/ 97 h 105"/>
                <a:gd name="T48" fmla="*/ 52 w 63"/>
                <a:gd name="T49" fmla="*/ 90 h 105"/>
                <a:gd name="T50" fmla="*/ 52 w 63"/>
                <a:gd name="T51" fmla="*/ 79 h 105"/>
                <a:gd name="T52" fmla="*/ 48 w 63"/>
                <a:gd name="T53" fmla="*/ 71 h 105"/>
                <a:gd name="T54" fmla="*/ 37 w 63"/>
                <a:gd name="T55" fmla="*/ 67 h 105"/>
                <a:gd name="T56" fmla="*/ 18 w 63"/>
                <a:gd name="T57" fmla="*/ 52 h 105"/>
                <a:gd name="T58" fmla="*/ 3 w 63"/>
                <a:gd name="T59" fmla="*/ 45 h 105"/>
                <a:gd name="T60" fmla="*/ 0 w 63"/>
                <a:gd name="T61" fmla="*/ 34 h 105"/>
                <a:gd name="T62" fmla="*/ 0 w 63"/>
                <a:gd name="T63" fmla="*/ 19 h 105"/>
                <a:gd name="T64" fmla="*/ 18 w 63"/>
                <a:gd name="T65" fmla="*/ 4 h 105"/>
                <a:gd name="T66" fmla="*/ 37 w 63"/>
                <a:gd name="T67" fmla="*/ 4 h 105"/>
                <a:gd name="T68" fmla="*/ 48 w 63"/>
                <a:gd name="T69" fmla="*/ 7 h 105"/>
                <a:gd name="T70" fmla="*/ 52 w 63"/>
                <a:gd name="T71" fmla="*/ 7 h 105"/>
                <a:gd name="T72" fmla="*/ 56 w 63"/>
                <a:gd name="T73" fmla="*/ 4 h 105"/>
                <a:gd name="T74" fmla="*/ 60 w 6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05"/>
                <a:gd name="T116" fmla="*/ 63 w 63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05">
                  <a:moveTo>
                    <a:pt x="60" y="0"/>
                  </a:moveTo>
                  <a:lnTo>
                    <a:pt x="60" y="37"/>
                  </a:lnTo>
                  <a:lnTo>
                    <a:pt x="56" y="37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8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5" y="30"/>
                  </a:lnTo>
                  <a:lnTo>
                    <a:pt x="18" y="34"/>
                  </a:lnTo>
                  <a:lnTo>
                    <a:pt x="26" y="37"/>
                  </a:lnTo>
                  <a:lnTo>
                    <a:pt x="37" y="45"/>
                  </a:lnTo>
                  <a:lnTo>
                    <a:pt x="48" y="52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3" y="79"/>
                  </a:lnTo>
                  <a:lnTo>
                    <a:pt x="63" y="86"/>
                  </a:lnTo>
                  <a:lnTo>
                    <a:pt x="56" y="97"/>
                  </a:lnTo>
                  <a:lnTo>
                    <a:pt x="45" y="101"/>
                  </a:lnTo>
                  <a:lnTo>
                    <a:pt x="33" y="105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7" y="86"/>
                  </a:lnTo>
                  <a:lnTo>
                    <a:pt x="11" y="94"/>
                  </a:lnTo>
                  <a:lnTo>
                    <a:pt x="18" y="97"/>
                  </a:lnTo>
                  <a:lnTo>
                    <a:pt x="26" y="97"/>
                  </a:lnTo>
                  <a:lnTo>
                    <a:pt x="33" y="101"/>
                  </a:lnTo>
                  <a:lnTo>
                    <a:pt x="41" y="97"/>
                  </a:lnTo>
                  <a:lnTo>
                    <a:pt x="45" y="94"/>
                  </a:lnTo>
                  <a:lnTo>
                    <a:pt x="52" y="90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874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42"/>
            <p:cNvSpPr>
              <a:spLocks/>
            </p:cNvSpPr>
            <p:nvPr/>
          </p:nvSpPr>
          <p:spPr bwMode="auto">
            <a:xfrm>
              <a:off x="919" y="208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27 w 109"/>
                <a:gd name="T3" fmla="*/ 0 h 68"/>
                <a:gd name="T4" fmla="*/ 27 w 109"/>
                <a:gd name="T5" fmla="*/ 0 h 68"/>
                <a:gd name="T6" fmla="*/ 27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2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5 w 109"/>
                <a:gd name="T25" fmla="*/ 4 h 68"/>
                <a:gd name="T26" fmla="*/ 45 w 109"/>
                <a:gd name="T27" fmla="*/ 0 h 68"/>
                <a:gd name="T28" fmla="*/ 42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68 w 109"/>
                <a:gd name="T35" fmla="*/ 0 h 68"/>
                <a:gd name="T36" fmla="*/ 68 w 109"/>
                <a:gd name="T37" fmla="*/ 0 h 68"/>
                <a:gd name="T38" fmla="*/ 64 w 109"/>
                <a:gd name="T39" fmla="*/ 0 h 68"/>
                <a:gd name="T40" fmla="*/ 64 w 109"/>
                <a:gd name="T41" fmla="*/ 4 h 68"/>
                <a:gd name="T42" fmla="*/ 60 w 109"/>
                <a:gd name="T43" fmla="*/ 4 h 68"/>
                <a:gd name="T44" fmla="*/ 60 w 109"/>
                <a:gd name="T45" fmla="*/ 8 h 68"/>
                <a:gd name="T46" fmla="*/ 60 w 109"/>
                <a:gd name="T47" fmla="*/ 8 h 68"/>
                <a:gd name="T48" fmla="*/ 64 w 109"/>
                <a:gd name="T49" fmla="*/ 12 h 68"/>
                <a:gd name="T50" fmla="*/ 79 w 109"/>
                <a:gd name="T51" fmla="*/ 49 h 68"/>
                <a:gd name="T52" fmla="*/ 94 w 109"/>
                <a:gd name="T53" fmla="*/ 12 h 68"/>
                <a:gd name="T54" fmla="*/ 94 w 109"/>
                <a:gd name="T55" fmla="*/ 8 h 68"/>
                <a:gd name="T56" fmla="*/ 98 w 109"/>
                <a:gd name="T57" fmla="*/ 4 h 68"/>
                <a:gd name="T58" fmla="*/ 94 w 109"/>
                <a:gd name="T59" fmla="*/ 4 h 68"/>
                <a:gd name="T60" fmla="*/ 94 w 109"/>
                <a:gd name="T61" fmla="*/ 0 h 68"/>
                <a:gd name="T62" fmla="*/ 90 w 109"/>
                <a:gd name="T63" fmla="*/ 0 h 68"/>
                <a:gd name="T64" fmla="*/ 87 w 109"/>
                <a:gd name="T65" fmla="*/ 0 h 68"/>
                <a:gd name="T66" fmla="*/ 87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2 w 109"/>
                <a:gd name="T73" fmla="*/ 4 h 68"/>
                <a:gd name="T74" fmla="*/ 98 w 109"/>
                <a:gd name="T75" fmla="*/ 12 h 68"/>
                <a:gd name="T76" fmla="*/ 79 w 109"/>
                <a:gd name="T77" fmla="*/ 68 h 68"/>
                <a:gd name="T78" fmla="*/ 75 w 109"/>
                <a:gd name="T79" fmla="*/ 68 h 68"/>
                <a:gd name="T80" fmla="*/ 57 w 109"/>
                <a:gd name="T81" fmla="*/ 23 h 68"/>
                <a:gd name="T82" fmla="*/ 34 w 109"/>
                <a:gd name="T83" fmla="*/ 68 h 68"/>
                <a:gd name="T84" fmla="*/ 30 w 109"/>
                <a:gd name="T85" fmla="*/ 68 h 68"/>
                <a:gd name="T86" fmla="*/ 12 w 109"/>
                <a:gd name="T87" fmla="*/ 12 h 68"/>
                <a:gd name="T88" fmla="*/ 8 w 109"/>
                <a:gd name="T89" fmla="*/ 8 h 68"/>
                <a:gd name="T90" fmla="*/ 4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7" y="23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43"/>
            <p:cNvSpPr>
              <a:spLocks noEditPoints="1"/>
            </p:cNvSpPr>
            <p:nvPr/>
          </p:nvSpPr>
          <p:spPr bwMode="auto">
            <a:xfrm>
              <a:off x="1028" y="2078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1 w 64"/>
                <a:gd name="T3" fmla="*/ 0 h 71"/>
                <a:gd name="T4" fmla="*/ 49 w 64"/>
                <a:gd name="T5" fmla="*/ 3 h 71"/>
                <a:gd name="T6" fmla="*/ 56 w 64"/>
                <a:gd name="T7" fmla="*/ 11 h 71"/>
                <a:gd name="T8" fmla="*/ 64 w 64"/>
                <a:gd name="T9" fmla="*/ 22 h 71"/>
                <a:gd name="T10" fmla="*/ 64 w 64"/>
                <a:gd name="T11" fmla="*/ 33 h 71"/>
                <a:gd name="T12" fmla="*/ 64 w 64"/>
                <a:gd name="T13" fmla="*/ 45 h 71"/>
                <a:gd name="T14" fmla="*/ 60 w 64"/>
                <a:gd name="T15" fmla="*/ 52 h 71"/>
                <a:gd name="T16" fmla="*/ 56 w 64"/>
                <a:gd name="T17" fmla="*/ 60 h 71"/>
                <a:gd name="T18" fmla="*/ 49 w 64"/>
                <a:gd name="T19" fmla="*/ 67 h 71"/>
                <a:gd name="T20" fmla="*/ 41 w 64"/>
                <a:gd name="T21" fmla="*/ 71 h 71"/>
                <a:gd name="T22" fmla="*/ 34 w 64"/>
                <a:gd name="T23" fmla="*/ 71 h 71"/>
                <a:gd name="T24" fmla="*/ 23 w 64"/>
                <a:gd name="T25" fmla="*/ 71 h 71"/>
                <a:gd name="T26" fmla="*/ 15 w 64"/>
                <a:gd name="T27" fmla="*/ 63 h 71"/>
                <a:gd name="T28" fmla="*/ 8 w 64"/>
                <a:gd name="T29" fmla="*/ 60 h 71"/>
                <a:gd name="T30" fmla="*/ 4 w 64"/>
                <a:gd name="T31" fmla="*/ 48 h 71"/>
                <a:gd name="T32" fmla="*/ 0 w 64"/>
                <a:gd name="T33" fmla="*/ 37 h 71"/>
                <a:gd name="T34" fmla="*/ 0 w 64"/>
                <a:gd name="T35" fmla="*/ 26 h 71"/>
                <a:gd name="T36" fmla="*/ 4 w 64"/>
                <a:gd name="T37" fmla="*/ 18 h 71"/>
                <a:gd name="T38" fmla="*/ 11 w 64"/>
                <a:gd name="T39" fmla="*/ 11 h 71"/>
                <a:gd name="T40" fmla="*/ 19 w 64"/>
                <a:gd name="T41" fmla="*/ 3 h 71"/>
                <a:gd name="T42" fmla="*/ 26 w 64"/>
                <a:gd name="T43" fmla="*/ 0 h 71"/>
                <a:gd name="T44" fmla="*/ 34 w 64"/>
                <a:gd name="T45" fmla="*/ 0 h 71"/>
                <a:gd name="T46" fmla="*/ 30 w 64"/>
                <a:gd name="T47" fmla="*/ 3 h 71"/>
                <a:gd name="T48" fmla="*/ 26 w 64"/>
                <a:gd name="T49" fmla="*/ 7 h 71"/>
                <a:gd name="T50" fmla="*/ 23 w 64"/>
                <a:gd name="T51" fmla="*/ 7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2 h 71"/>
                <a:gd name="T58" fmla="*/ 15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6 w 64"/>
                <a:gd name="T65" fmla="*/ 63 h 71"/>
                <a:gd name="T66" fmla="*/ 34 w 64"/>
                <a:gd name="T67" fmla="*/ 67 h 71"/>
                <a:gd name="T68" fmla="*/ 41 w 64"/>
                <a:gd name="T69" fmla="*/ 63 h 71"/>
                <a:gd name="T70" fmla="*/ 49 w 64"/>
                <a:gd name="T71" fmla="*/ 60 h 71"/>
                <a:gd name="T72" fmla="*/ 53 w 64"/>
                <a:gd name="T73" fmla="*/ 52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8 h 71"/>
                <a:gd name="T80" fmla="*/ 45 w 64"/>
                <a:gd name="T81" fmla="*/ 11 h 71"/>
                <a:gd name="T82" fmla="*/ 38 w 64"/>
                <a:gd name="T83" fmla="*/ 7 h 71"/>
                <a:gd name="T84" fmla="*/ 30 w 64"/>
                <a:gd name="T85" fmla="*/ 3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1" y="0"/>
                  </a:lnTo>
                  <a:lnTo>
                    <a:pt x="49" y="3"/>
                  </a:lnTo>
                  <a:lnTo>
                    <a:pt x="56" y="11"/>
                  </a:lnTo>
                  <a:lnTo>
                    <a:pt x="64" y="22"/>
                  </a:lnTo>
                  <a:lnTo>
                    <a:pt x="64" y="33"/>
                  </a:lnTo>
                  <a:lnTo>
                    <a:pt x="64" y="45"/>
                  </a:lnTo>
                  <a:lnTo>
                    <a:pt x="60" y="52"/>
                  </a:lnTo>
                  <a:lnTo>
                    <a:pt x="56" y="60"/>
                  </a:lnTo>
                  <a:lnTo>
                    <a:pt x="49" y="67"/>
                  </a:lnTo>
                  <a:lnTo>
                    <a:pt x="41" y="71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5" y="63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6" y="63"/>
                  </a:lnTo>
                  <a:lnTo>
                    <a:pt x="34" y="67"/>
                  </a:lnTo>
                  <a:lnTo>
                    <a:pt x="41" y="63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8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44"/>
            <p:cNvSpPr>
              <a:spLocks/>
            </p:cNvSpPr>
            <p:nvPr/>
          </p:nvSpPr>
          <p:spPr bwMode="auto">
            <a:xfrm>
              <a:off x="1099" y="2078"/>
              <a:ext cx="49" cy="67"/>
            </a:xfrm>
            <a:custGeom>
              <a:avLst/>
              <a:gdLst>
                <a:gd name="T0" fmla="*/ 23 w 49"/>
                <a:gd name="T1" fmla="*/ 0 h 67"/>
                <a:gd name="T2" fmla="*/ 23 w 49"/>
                <a:gd name="T3" fmla="*/ 18 h 67"/>
                <a:gd name="T4" fmla="*/ 30 w 49"/>
                <a:gd name="T5" fmla="*/ 7 h 67"/>
                <a:gd name="T6" fmla="*/ 34 w 49"/>
                <a:gd name="T7" fmla="*/ 3 h 67"/>
                <a:gd name="T8" fmla="*/ 42 w 49"/>
                <a:gd name="T9" fmla="*/ 0 h 67"/>
                <a:gd name="T10" fmla="*/ 46 w 49"/>
                <a:gd name="T11" fmla="*/ 0 h 67"/>
                <a:gd name="T12" fmla="*/ 49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6 w 49"/>
                <a:gd name="T23" fmla="*/ 18 h 67"/>
                <a:gd name="T24" fmla="*/ 46 w 49"/>
                <a:gd name="T25" fmla="*/ 18 h 67"/>
                <a:gd name="T26" fmla="*/ 42 w 49"/>
                <a:gd name="T27" fmla="*/ 15 h 67"/>
                <a:gd name="T28" fmla="*/ 38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7 w 49"/>
                <a:gd name="T39" fmla="*/ 18 h 67"/>
                <a:gd name="T40" fmla="*/ 23 w 49"/>
                <a:gd name="T41" fmla="*/ 22 h 67"/>
                <a:gd name="T42" fmla="*/ 23 w 49"/>
                <a:gd name="T43" fmla="*/ 52 h 67"/>
                <a:gd name="T44" fmla="*/ 23 w 49"/>
                <a:gd name="T45" fmla="*/ 60 h 67"/>
                <a:gd name="T46" fmla="*/ 27 w 49"/>
                <a:gd name="T47" fmla="*/ 63 h 67"/>
                <a:gd name="T48" fmla="*/ 27 w 49"/>
                <a:gd name="T49" fmla="*/ 63 h 67"/>
                <a:gd name="T50" fmla="*/ 30 w 49"/>
                <a:gd name="T51" fmla="*/ 67 h 67"/>
                <a:gd name="T52" fmla="*/ 30 w 49"/>
                <a:gd name="T53" fmla="*/ 67 h 67"/>
                <a:gd name="T54" fmla="*/ 38 w 49"/>
                <a:gd name="T55" fmla="*/ 67 h 67"/>
                <a:gd name="T56" fmla="*/ 38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8 w 49"/>
                <a:gd name="T65" fmla="*/ 67 h 67"/>
                <a:gd name="T66" fmla="*/ 12 w 49"/>
                <a:gd name="T67" fmla="*/ 63 h 67"/>
                <a:gd name="T68" fmla="*/ 12 w 49"/>
                <a:gd name="T69" fmla="*/ 60 h 67"/>
                <a:gd name="T70" fmla="*/ 12 w 49"/>
                <a:gd name="T71" fmla="*/ 60 h 67"/>
                <a:gd name="T72" fmla="*/ 12 w 49"/>
                <a:gd name="T73" fmla="*/ 52 h 67"/>
                <a:gd name="T74" fmla="*/ 12 w 49"/>
                <a:gd name="T75" fmla="*/ 30 h 67"/>
                <a:gd name="T76" fmla="*/ 12 w 49"/>
                <a:gd name="T77" fmla="*/ 18 h 67"/>
                <a:gd name="T78" fmla="*/ 12 w 49"/>
                <a:gd name="T79" fmla="*/ 15 h 67"/>
                <a:gd name="T80" fmla="*/ 12 w 49"/>
                <a:gd name="T81" fmla="*/ 11 h 67"/>
                <a:gd name="T82" fmla="*/ 8 w 49"/>
                <a:gd name="T83" fmla="*/ 11 h 67"/>
                <a:gd name="T84" fmla="*/ 8 w 49"/>
                <a:gd name="T85" fmla="*/ 7 h 67"/>
                <a:gd name="T86" fmla="*/ 8 w 49"/>
                <a:gd name="T87" fmla="*/ 7 h 67"/>
                <a:gd name="T88" fmla="*/ 4 w 49"/>
                <a:gd name="T89" fmla="*/ 7 h 67"/>
                <a:gd name="T90" fmla="*/ 4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3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3" y="0"/>
                  </a:moveTo>
                  <a:lnTo>
                    <a:pt x="23" y="18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7" y="63"/>
                  </a:lnTo>
                  <a:lnTo>
                    <a:pt x="30" y="67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45"/>
            <p:cNvSpPr>
              <a:spLocks/>
            </p:cNvSpPr>
            <p:nvPr/>
          </p:nvSpPr>
          <p:spPr bwMode="auto">
            <a:xfrm>
              <a:off x="1152" y="2044"/>
              <a:ext cx="71" cy="101"/>
            </a:xfrm>
            <a:custGeom>
              <a:avLst/>
              <a:gdLst>
                <a:gd name="T0" fmla="*/ 23 w 71"/>
                <a:gd name="T1" fmla="*/ 64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1 w 71"/>
                <a:gd name="T9" fmla="*/ 37 h 101"/>
                <a:gd name="T10" fmla="*/ 41 w 71"/>
                <a:gd name="T11" fmla="*/ 37 h 101"/>
                <a:gd name="T12" fmla="*/ 68 w 71"/>
                <a:gd name="T13" fmla="*/ 37 h 101"/>
                <a:gd name="T14" fmla="*/ 60 w 71"/>
                <a:gd name="T15" fmla="*/ 37 h 101"/>
                <a:gd name="T16" fmla="*/ 53 w 71"/>
                <a:gd name="T17" fmla="*/ 45 h 101"/>
                <a:gd name="T18" fmla="*/ 53 w 71"/>
                <a:gd name="T19" fmla="*/ 82 h 101"/>
                <a:gd name="T20" fmla="*/ 60 w 71"/>
                <a:gd name="T21" fmla="*/ 94 h 101"/>
                <a:gd name="T22" fmla="*/ 68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1 w 71"/>
                <a:gd name="T29" fmla="*/ 101 h 101"/>
                <a:gd name="T30" fmla="*/ 45 w 71"/>
                <a:gd name="T31" fmla="*/ 97 h 101"/>
                <a:gd name="T32" fmla="*/ 45 w 71"/>
                <a:gd name="T33" fmla="*/ 94 h 101"/>
                <a:gd name="T34" fmla="*/ 23 w 71"/>
                <a:gd name="T35" fmla="*/ 64 h 101"/>
                <a:gd name="T36" fmla="*/ 23 w 71"/>
                <a:gd name="T37" fmla="*/ 94 h 101"/>
                <a:gd name="T38" fmla="*/ 23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4 w 71"/>
                <a:gd name="T47" fmla="*/ 101 h 101"/>
                <a:gd name="T48" fmla="*/ 8 w 71"/>
                <a:gd name="T49" fmla="*/ 97 h 101"/>
                <a:gd name="T50" fmla="*/ 8 w 71"/>
                <a:gd name="T51" fmla="*/ 86 h 101"/>
                <a:gd name="T52" fmla="*/ 8 w 71"/>
                <a:gd name="T53" fmla="*/ 15 h 101"/>
                <a:gd name="T54" fmla="*/ 8 w 71"/>
                <a:gd name="T55" fmla="*/ 7 h 101"/>
                <a:gd name="T56" fmla="*/ 4 w 71"/>
                <a:gd name="T57" fmla="*/ 7 h 101"/>
                <a:gd name="T58" fmla="*/ 4 w 71"/>
                <a:gd name="T59" fmla="*/ 7 h 101"/>
                <a:gd name="T60" fmla="*/ 0 w 71"/>
                <a:gd name="T61" fmla="*/ 7 h 101"/>
                <a:gd name="T62" fmla="*/ 23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3" y="0"/>
                  </a:moveTo>
                  <a:lnTo>
                    <a:pt x="23" y="64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68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3" y="45"/>
                  </a:lnTo>
                  <a:lnTo>
                    <a:pt x="34" y="60"/>
                  </a:lnTo>
                  <a:lnTo>
                    <a:pt x="53" y="82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8" y="26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46"/>
            <p:cNvSpPr>
              <a:spLocks noEditPoints="1"/>
            </p:cNvSpPr>
            <p:nvPr/>
          </p:nvSpPr>
          <p:spPr bwMode="auto">
            <a:xfrm>
              <a:off x="1227" y="2078"/>
              <a:ext cx="56" cy="71"/>
            </a:xfrm>
            <a:custGeom>
              <a:avLst/>
              <a:gdLst>
                <a:gd name="T0" fmla="*/ 11 w 56"/>
                <a:gd name="T1" fmla="*/ 26 h 71"/>
                <a:gd name="T2" fmla="*/ 11 w 56"/>
                <a:gd name="T3" fmla="*/ 41 h 71"/>
                <a:gd name="T4" fmla="*/ 19 w 56"/>
                <a:gd name="T5" fmla="*/ 48 h 71"/>
                <a:gd name="T6" fmla="*/ 26 w 56"/>
                <a:gd name="T7" fmla="*/ 56 h 71"/>
                <a:gd name="T8" fmla="*/ 34 w 56"/>
                <a:gd name="T9" fmla="*/ 60 h 71"/>
                <a:gd name="T10" fmla="*/ 41 w 56"/>
                <a:gd name="T11" fmla="*/ 56 h 71"/>
                <a:gd name="T12" fmla="*/ 45 w 56"/>
                <a:gd name="T13" fmla="*/ 56 h 71"/>
                <a:gd name="T14" fmla="*/ 53 w 56"/>
                <a:gd name="T15" fmla="*/ 48 h 71"/>
                <a:gd name="T16" fmla="*/ 56 w 56"/>
                <a:gd name="T17" fmla="*/ 41 h 71"/>
                <a:gd name="T18" fmla="*/ 56 w 56"/>
                <a:gd name="T19" fmla="*/ 45 h 71"/>
                <a:gd name="T20" fmla="*/ 53 w 56"/>
                <a:gd name="T21" fmla="*/ 52 h 71"/>
                <a:gd name="T22" fmla="*/ 49 w 56"/>
                <a:gd name="T23" fmla="*/ 63 h 71"/>
                <a:gd name="T24" fmla="*/ 38 w 56"/>
                <a:gd name="T25" fmla="*/ 67 h 71"/>
                <a:gd name="T26" fmla="*/ 30 w 56"/>
                <a:gd name="T27" fmla="*/ 71 h 71"/>
                <a:gd name="T28" fmla="*/ 19 w 56"/>
                <a:gd name="T29" fmla="*/ 67 h 71"/>
                <a:gd name="T30" fmla="*/ 8 w 56"/>
                <a:gd name="T31" fmla="*/ 60 h 71"/>
                <a:gd name="T32" fmla="*/ 4 w 56"/>
                <a:gd name="T33" fmla="*/ 48 h 71"/>
                <a:gd name="T34" fmla="*/ 0 w 56"/>
                <a:gd name="T35" fmla="*/ 37 h 71"/>
                <a:gd name="T36" fmla="*/ 0 w 56"/>
                <a:gd name="T37" fmla="*/ 26 h 71"/>
                <a:gd name="T38" fmla="*/ 4 w 56"/>
                <a:gd name="T39" fmla="*/ 18 h 71"/>
                <a:gd name="T40" fmla="*/ 8 w 56"/>
                <a:gd name="T41" fmla="*/ 11 h 71"/>
                <a:gd name="T42" fmla="*/ 19 w 56"/>
                <a:gd name="T43" fmla="*/ 3 h 71"/>
                <a:gd name="T44" fmla="*/ 30 w 56"/>
                <a:gd name="T45" fmla="*/ 0 h 71"/>
                <a:gd name="T46" fmla="*/ 41 w 56"/>
                <a:gd name="T47" fmla="*/ 3 h 71"/>
                <a:gd name="T48" fmla="*/ 49 w 56"/>
                <a:gd name="T49" fmla="*/ 7 h 71"/>
                <a:gd name="T50" fmla="*/ 56 w 56"/>
                <a:gd name="T51" fmla="*/ 15 h 71"/>
                <a:gd name="T52" fmla="*/ 56 w 56"/>
                <a:gd name="T53" fmla="*/ 26 h 71"/>
                <a:gd name="T54" fmla="*/ 11 w 56"/>
                <a:gd name="T55" fmla="*/ 26 h 71"/>
                <a:gd name="T56" fmla="*/ 11 w 56"/>
                <a:gd name="T57" fmla="*/ 22 h 71"/>
                <a:gd name="T58" fmla="*/ 41 w 56"/>
                <a:gd name="T59" fmla="*/ 22 h 71"/>
                <a:gd name="T60" fmla="*/ 41 w 56"/>
                <a:gd name="T61" fmla="*/ 18 h 71"/>
                <a:gd name="T62" fmla="*/ 38 w 56"/>
                <a:gd name="T63" fmla="*/ 15 h 71"/>
                <a:gd name="T64" fmla="*/ 38 w 56"/>
                <a:gd name="T65" fmla="*/ 11 h 71"/>
                <a:gd name="T66" fmla="*/ 34 w 56"/>
                <a:gd name="T67" fmla="*/ 7 h 71"/>
                <a:gd name="T68" fmla="*/ 30 w 56"/>
                <a:gd name="T69" fmla="*/ 7 h 71"/>
                <a:gd name="T70" fmla="*/ 26 w 56"/>
                <a:gd name="T71" fmla="*/ 3 h 71"/>
                <a:gd name="T72" fmla="*/ 23 w 56"/>
                <a:gd name="T73" fmla="*/ 7 h 71"/>
                <a:gd name="T74" fmla="*/ 15 w 56"/>
                <a:gd name="T75" fmla="*/ 11 h 71"/>
                <a:gd name="T76" fmla="*/ 11 w 56"/>
                <a:gd name="T77" fmla="*/ 15 h 71"/>
                <a:gd name="T78" fmla="*/ 11 w 56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1"/>
                <a:gd name="T122" fmla="*/ 56 w 56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1">
                  <a:moveTo>
                    <a:pt x="11" y="26"/>
                  </a:moveTo>
                  <a:lnTo>
                    <a:pt x="11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49" y="7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22"/>
                  </a:moveTo>
                  <a:lnTo>
                    <a:pt x="41" y="22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47"/>
            <p:cNvSpPr>
              <a:spLocks/>
            </p:cNvSpPr>
            <p:nvPr/>
          </p:nvSpPr>
          <p:spPr bwMode="auto">
            <a:xfrm>
              <a:off x="1291" y="2078"/>
              <a:ext cx="49" cy="67"/>
            </a:xfrm>
            <a:custGeom>
              <a:avLst/>
              <a:gdLst>
                <a:gd name="T0" fmla="*/ 22 w 49"/>
                <a:gd name="T1" fmla="*/ 0 h 67"/>
                <a:gd name="T2" fmla="*/ 22 w 49"/>
                <a:gd name="T3" fmla="*/ 18 h 67"/>
                <a:gd name="T4" fmla="*/ 26 w 49"/>
                <a:gd name="T5" fmla="*/ 7 h 67"/>
                <a:gd name="T6" fmla="*/ 34 w 49"/>
                <a:gd name="T7" fmla="*/ 3 h 67"/>
                <a:gd name="T8" fmla="*/ 41 w 49"/>
                <a:gd name="T9" fmla="*/ 0 h 67"/>
                <a:gd name="T10" fmla="*/ 45 w 49"/>
                <a:gd name="T11" fmla="*/ 0 h 67"/>
                <a:gd name="T12" fmla="*/ 45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5 w 49"/>
                <a:gd name="T23" fmla="*/ 18 h 67"/>
                <a:gd name="T24" fmla="*/ 41 w 49"/>
                <a:gd name="T25" fmla="*/ 18 h 67"/>
                <a:gd name="T26" fmla="*/ 41 w 49"/>
                <a:gd name="T27" fmla="*/ 15 h 67"/>
                <a:gd name="T28" fmla="*/ 37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6 w 49"/>
                <a:gd name="T39" fmla="*/ 18 h 67"/>
                <a:gd name="T40" fmla="*/ 22 w 49"/>
                <a:gd name="T41" fmla="*/ 22 h 67"/>
                <a:gd name="T42" fmla="*/ 22 w 49"/>
                <a:gd name="T43" fmla="*/ 52 h 67"/>
                <a:gd name="T44" fmla="*/ 22 w 49"/>
                <a:gd name="T45" fmla="*/ 60 h 67"/>
                <a:gd name="T46" fmla="*/ 22 w 49"/>
                <a:gd name="T47" fmla="*/ 63 h 67"/>
                <a:gd name="T48" fmla="*/ 26 w 49"/>
                <a:gd name="T49" fmla="*/ 63 h 67"/>
                <a:gd name="T50" fmla="*/ 26 w 49"/>
                <a:gd name="T51" fmla="*/ 67 h 67"/>
                <a:gd name="T52" fmla="*/ 30 w 49"/>
                <a:gd name="T53" fmla="*/ 67 h 67"/>
                <a:gd name="T54" fmla="*/ 34 w 49"/>
                <a:gd name="T55" fmla="*/ 67 h 67"/>
                <a:gd name="T56" fmla="*/ 34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7 w 49"/>
                <a:gd name="T65" fmla="*/ 67 h 67"/>
                <a:gd name="T66" fmla="*/ 7 w 49"/>
                <a:gd name="T67" fmla="*/ 63 h 67"/>
                <a:gd name="T68" fmla="*/ 11 w 49"/>
                <a:gd name="T69" fmla="*/ 60 h 67"/>
                <a:gd name="T70" fmla="*/ 11 w 49"/>
                <a:gd name="T71" fmla="*/ 60 h 67"/>
                <a:gd name="T72" fmla="*/ 11 w 49"/>
                <a:gd name="T73" fmla="*/ 52 h 67"/>
                <a:gd name="T74" fmla="*/ 11 w 49"/>
                <a:gd name="T75" fmla="*/ 30 h 67"/>
                <a:gd name="T76" fmla="*/ 11 w 49"/>
                <a:gd name="T77" fmla="*/ 18 h 67"/>
                <a:gd name="T78" fmla="*/ 11 w 49"/>
                <a:gd name="T79" fmla="*/ 15 h 67"/>
                <a:gd name="T80" fmla="*/ 7 w 49"/>
                <a:gd name="T81" fmla="*/ 11 h 67"/>
                <a:gd name="T82" fmla="*/ 7 w 49"/>
                <a:gd name="T83" fmla="*/ 11 h 67"/>
                <a:gd name="T84" fmla="*/ 7 w 49"/>
                <a:gd name="T85" fmla="*/ 7 h 67"/>
                <a:gd name="T86" fmla="*/ 4 w 49"/>
                <a:gd name="T87" fmla="*/ 7 h 67"/>
                <a:gd name="T88" fmla="*/ 4 w 49"/>
                <a:gd name="T89" fmla="*/ 7 h 67"/>
                <a:gd name="T90" fmla="*/ 0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2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2" y="0"/>
                  </a:moveTo>
                  <a:lnTo>
                    <a:pt x="22" y="18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3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48"/>
            <p:cNvSpPr>
              <a:spLocks/>
            </p:cNvSpPr>
            <p:nvPr/>
          </p:nvSpPr>
          <p:spPr bwMode="auto">
            <a:xfrm>
              <a:off x="1347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41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6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4 w 45"/>
                <a:gd name="T63" fmla="*/ 48 h 71"/>
                <a:gd name="T64" fmla="*/ 4 w 45"/>
                <a:gd name="T65" fmla="*/ 56 h 71"/>
                <a:gd name="T66" fmla="*/ 11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4 w 45"/>
                <a:gd name="T97" fmla="*/ 11 h 71"/>
                <a:gd name="T98" fmla="*/ 8 w 45"/>
                <a:gd name="T99" fmla="*/ 7 h 71"/>
                <a:gd name="T100" fmla="*/ 11 w 45"/>
                <a:gd name="T101" fmla="*/ 0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11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49"/>
            <p:cNvSpPr>
              <a:spLocks/>
            </p:cNvSpPr>
            <p:nvPr/>
          </p:nvSpPr>
          <p:spPr bwMode="auto">
            <a:xfrm>
              <a:off x="1400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8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11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8 w 41"/>
                <a:gd name="T49" fmla="*/ 26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1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50"/>
            <p:cNvSpPr>
              <a:spLocks/>
            </p:cNvSpPr>
            <p:nvPr/>
          </p:nvSpPr>
          <p:spPr bwMode="auto">
            <a:xfrm>
              <a:off x="1535" y="2048"/>
              <a:ext cx="105" cy="101"/>
            </a:xfrm>
            <a:custGeom>
              <a:avLst/>
              <a:gdLst>
                <a:gd name="T0" fmla="*/ 105 w 105"/>
                <a:gd name="T1" fmla="*/ 0 h 101"/>
                <a:gd name="T2" fmla="*/ 105 w 105"/>
                <a:gd name="T3" fmla="*/ 0 h 101"/>
                <a:gd name="T4" fmla="*/ 101 w 105"/>
                <a:gd name="T5" fmla="*/ 3 h 101"/>
                <a:gd name="T6" fmla="*/ 97 w 105"/>
                <a:gd name="T7" fmla="*/ 3 h 101"/>
                <a:gd name="T8" fmla="*/ 93 w 105"/>
                <a:gd name="T9" fmla="*/ 11 h 101"/>
                <a:gd name="T10" fmla="*/ 90 w 105"/>
                <a:gd name="T11" fmla="*/ 15 h 101"/>
                <a:gd name="T12" fmla="*/ 60 w 105"/>
                <a:gd name="T13" fmla="*/ 101 h 101"/>
                <a:gd name="T14" fmla="*/ 56 w 105"/>
                <a:gd name="T15" fmla="*/ 101 h 101"/>
                <a:gd name="T16" fmla="*/ 18 w 105"/>
                <a:gd name="T17" fmla="*/ 15 h 101"/>
                <a:gd name="T18" fmla="*/ 15 w 105"/>
                <a:gd name="T19" fmla="*/ 11 h 101"/>
                <a:gd name="T20" fmla="*/ 11 w 105"/>
                <a:gd name="T21" fmla="*/ 7 h 101"/>
                <a:gd name="T22" fmla="*/ 11 w 105"/>
                <a:gd name="T23" fmla="*/ 3 h 101"/>
                <a:gd name="T24" fmla="*/ 7 w 105"/>
                <a:gd name="T25" fmla="*/ 3 h 101"/>
                <a:gd name="T26" fmla="*/ 3 w 105"/>
                <a:gd name="T27" fmla="*/ 0 h 101"/>
                <a:gd name="T28" fmla="*/ 0 w 105"/>
                <a:gd name="T29" fmla="*/ 0 h 101"/>
                <a:gd name="T30" fmla="*/ 0 w 105"/>
                <a:gd name="T31" fmla="*/ 0 h 101"/>
                <a:gd name="T32" fmla="*/ 41 w 105"/>
                <a:gd name="T33" fmla="*/ 0 h 101"/>
                <a:gd name="T34" fmla="*/ 41 w 105"/>
                <a:gd name="T35" fmla="*/ 0 h 101"/>
                <a:gd name="T36" fmla="*/ 37 w 105"/>
                <a:gd name="T37" fmla="*/ 0 h 101"/>
                <a:gd name="T38" fmla="*/ 33 w 105"/>
                <a:gd name="T39" fmla="*/ 3 h 101"/>
                <a:gd name="T40" fmla="*/ 30 w 105"/>
                <a:gd name="T41" fmla="*/ 3 h 101"/>
                <a:gd name="T42" fmla="*/ 30 w 105"/>
                <a:gd name="T43" fmla="*/ 7 h 101"/>
                <a:gd name="T44" fmla="*/ 33 w 105"/>
                <a:gd name="T45" fmla="*/ 11 h 101"/>
                <a:gd name="T46" fmla="*/ 33 w 105"/>
                <a:gd name="T47" fmla="*/ 18 h 101"/>
                <a:gd name="T48" fmla="*/ 60 w 105"/>
                <a:gd name="T49" fmla="*/ 78 h 101"/>
                <a:gd name="T50" fmla="*/ 82 w 105"/>
                <a:gd name="T51" fmla="*/ 18 h 101"/>
                <a:gd name="T52" fmla="*/ 86 w 105"/>
                <a:gd name="T53" fmla="*/ 11 h 101"/>
                <a:gd name="T54" fmla="*/ 86 w 105"/>
                <a:gd name="T55" fmla="*/ 7 h 101"/>
                <a:gd name="T56" fmla="*/ 86 w 105"/>
                <a:gd name="T57" fmla="*/ 7 h 101"/>
                <a:gd name="T58" fmla="*/ 82 w 105"/>
                <a:gd name="T59" fmla="*/ 3 h 101"/>
                <a:gd name="T60" fmla="*/ 82 w 105"/>
                <a:gd name="T61" fmla="*/ 3 h 101"/>
                <a:gd name="T62" fmla="*/ 78 w 105"/>
                <a:gd name="T63" fmla="*/ 0 h 101"/>
                <a:gd name="T64" fmla="*/ 75 w 105"/>
                <a:gd name="T65" fmla="*/ 0 h 101"/>
                <a:gd name="T66" fmla="*/ 75 w 105"/>
                <a:gd name="T67" fmla="*/ 0 h 101"/>
                <a:gd name="T68" fmla="*/ 75 w 105"/>
                <a:gd name="T69" fmla="*/ 0 h 101"/>
                <a:gd name="T70" fmla="*/ 105 w 105"/>
                <a:gd name="T71" fmla="*/ 0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1"/>
                <a:gd name="T110" fmla="*/ 105 w 105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1">
                  <a:moveTo>
                    <a:pt x="105" y="0"/>
                  </a:moveTo>
                  <a:lnTo>
                    <a:pt x="105" y="0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11"/>
                  </a:lnTo>
                  <a:lnTo>
                    <a:pt x="90" y="15"/>
                  </a:lnTo>
                  <a:lnTo>
                    <a:pt x="60" y="101"/>
                  </a:lnTo>
                  <a:lnTo>
                    <a:pt x="56" y="101"/>
                  </a:lnTo>
                  <a:lnTo>
                    <a:pt x="18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60" y="78"/>
                  </a:lnTo>
                  <a:lnTo>
                    <a:pt x="82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51"/>
            <p:cNvSpPr>
              <a:spLocks noEditPoints="1"/>
            </p:cNvSpPr>
            <p:nvPr/>
          </p:nvSpPr>
          <p:spPr bwMode="auto">
            <a:xfrm>
              <a:off x="1643" y="2048"/>
              <a:ext cx="90" cy="97"/>
            </a:xfrm>
            <a:custGeom>
              <a:avLst/>
              <a:gdLst>
                <a:gd name="T0" fmla="*/ 75 w 90"/>
                <a:gd name="T1" fmla="*/ 52 h 97"/>
                <a:gd name="T2" fmla="*/ 87 w 90"/>
                <a:gd name="T3" fmla="*/ 63 h 97"/>
                <a:gd name="T4" fmla="*/ 90 w 90"/>
                <a:gd name="T5" fmla="*/ 78 h 97"/>
                <a:gd name="T6" fmla="*/ 79 w 90"/>
                <a:gd name="T7" fmla="*/ 93 h 97"/>
                <a:gd name="T8" fmla="*/ 64 w 90"/>
                <a:gd name="T9" fmla="*/ 97 h 97"/>
                <a:gd name="T10" fmla="*/ 0 w 90"/>
                <a:gd name="T11" fmla="*/ 97 h 97"/>
                <a:gd name="T12" fmla="*/ 4 w 90"/>
                <a:gd name="T13" fmla="*/ 97 h 97"/>
                <a:gd name="T14" fmla="*/ 15 w 90"/>
                <a:gd name="T15" fmla="*/ 93 h 97"/>
                <a:gd name="T16" fmla="*/ 15 w 90"/>
                <a:gd name="T17" fmla="*/ 82 h 97"/>
                <a:gd name="T18" fmla="*/ 15 w 90"/>
                <a:gd name="T19" fmla="*/ 7 h 97"/>
                <a:gd name="T20" fmla="*/ 8 w 90"/>
                <a:gd name="T21" fmla="*/ 0 h 97"/>
                <a:gd name="T22" fmla="*/ 0 w 90"/>
                <a:gd name="T23" fmla="*/ 0 h 97"/>
                <a:gd name="T24" fmla="*/ 45 w 90"/>
                <a:gd name="T25" fmla="*/ 0 h 97"/>
                <a:gd name="T26" fmla="*/ 64 w 90"/>
                <a:gd name="T27" fmla="*/ 0 h 97"/>
                <a:gd name="T28" fmla="*/ 79 w 90"/>
                <a:gd name="T29" fmla="*/ 11 h 97"/>
                <a:gd name="T30" fmla="*/ 87 w 90"/>
                <a:gd name="T31" fmla="*/ 26 h 97"/>
                <a:gd name="T32" fmla="*/ 83 w 90"/>
                <a:gd name="T33" fmla="*/ 41 h 97"/>
                <a:gd name="T34" fmla="*/ 68 w 90"/>
                <a:gd name="T35" fmla="*/ 48 h 97"/>
                <a:gd name="T36" fmla="*/ 30 w 90"/>
                <a:gd name="T37" fmla="*/ 45 h 97"/>
                <a:gd name="T38" fmla="*/ 38 w 90"/>
                <a:gd name="T39" fmla="*/ 45 h 97"/>
                <a:gd name="T40" fmla="*/ 53 w 90"/>
                <a:gd name="T41" fmla="*/ 45 h 97"/>
                <a:gd name="T42" fmla="*/ 64 w 90"/>
                <a:gd name="T43" fmla="*/ 41 h 97"/>
                <a:gd name="T44" fmla="*/ 68 w 90"/>
                <a:gd name="T45" fmla="*/ 30 h 97"/>
                <a:gd name="T46" fmla="*/ 68 w 90"/>
                <a:gd name="T47" fmla="*/ 18 h 97"/>
                <a:gd name="T48" fmla="*/ 53 w 90"/>
                <a:gd name="T49" fmla="*/ 3 h 97"/>
                <a:gd name="T50" fmla="*/ 34 w 90"/>
                <a:gd name="T51" fmla="*/ 3 h 97"/>
                <a:gd name="T52" fmla="*/ 30 w 90"/>
                <a:gd name="T53" fmla="*/ 45 h 97"/>
                <a:gd name="T54" fmla="*/ 38 w 90"/>
                <a:gd name="T55" fmla="*/ 93 h 97"/>
                <a:gd name="T56" fmla="*/ 57 w 90"/>
                <a:gd name="T57" fmla="*/ 93 h 97"/>
                <a:gd name="T58" fmla="*/ 72 w 90"/>
                <a:gd name="T59" fmla="*/ 82 h 97"/>
                <a:gd name="T60" fmla="*/ 72 w 90"/>
                <a:gd name="T61" fmla="*/ 67 h 97"/>
                <a:gd name="T62" fmla="*/ 64 w 90"/>
                <a:gd name="T63" fmla="*/ 56 h 97"/>
                <a:gd name="T64" fmla="*/ 53 w 90"/>
                <a:gd name="T65" fmla="*/ 52 h 97"/>
                <a:gd name="T66" fmla="*/ 38 w 90"/>
                <a:gd name="T67" fmla="*/ 52 h 97"/>
                <a:gd name="T68" fmla="*/ 30 w 90"/>
                <a:gd name="T69" fmla="*/ 52 h 97"/>
                <a:gd name="T70" fmla="*/ 30 w 90"/>
                <a:gd name="T71" fmla="*/ 9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"/>
                <a:gd name="T109" fmla="*/ 0 h 97"/>
                <a:gd name="T110" fmla="*/ 90 w 9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" h="97">
                  <a:moveTo>
                    <a:pt x="68" y="48"/>
                  </a:moveTo>
                  <a:lnTo>
                    <a:pt x="75" y="52"/>
                  </a:lnTo>
                  <a:lnTo>
                    <a:pt x="83" y="56"/>
                  </a:lnTo>
                  <a:lnTo>
                    <a:pt x="87" y="63"/>
                  </a:lnTo>
                  <a:lnTo>
                    <a:pt x="90" y="71"/>
                  </a:lnTo>
                  <a:lnTo>
                    <a:pt x="90" y="78"/>
                  </a:lnTo>
                  <a:lnTo>
                    <a:pt x="87" y="86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49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6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75" y="45"/>
                  </a:lnTo>
                  <a:lnTo>
                    <a:pt x="68" y="48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4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8" y="37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45"/>
                  </a:lnTo>
                  <a:close/>
                  <a:moveTo>
                    <a:pt x="30" y="93"/>
                  </a:moveTo>
                  <a:lnTo>
                    <a:pt x="38" y="93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8" y="90"/>
                  </a:lnTo>
                  <a:lnTo>
                    <a:pt x="72" y="82"/>
                  </a:lnTo>
                  <a:lnTo>
                    <a:pt x="72" y="75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64" y="56"/>
                  </a:lnTo>
                  <a:lnTo>
                    <a:pt x="60" y="5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52"/>
            <p:cNvSpPr>
              <a:spLocks noEditPoints="1"/>
            </p:cNvSpPr>
            <p:nvPr/>
          </p:nvSpPr>
          <p:spPr bwMode="auto">
            <a:xfrm>
              <a:off x="1745" y="2048"/>
              <a:ext cx="101" cy="97"/>
            </a:xfrm>
            <a:custGeom>
              <a:avLst/>
              <a:gdLst>
                <a:gd name="T0" fmla="*/ 0 w 101"/>
                <a:gd name="T1" fmla="*/ 97 h 97"/>
                <a:gd name="T2" fmla="*/ 0 w 101"/>
                <a:gd name="T3" fmla="*/ 97 h 97"/>
                <a:gd name="T4" fmla="*/ 3 w 101"/>
                <a:gd name="T5" fmla="*/ 97 h 97"/>
                <a:gd name="T6" fmla="*/ 7 w 101"/>
                <a:gd name="T7" fmla="*/ 97 h 97"/>
                <a:gd name="T8" fmla="*/ 11 w 101"/>
                <a:gd name="T9" fmla="*/ 93 h 97"/>
                <a:gd name="T10" fmla="*/ 15 w 101"/>
                <a:gd name="T11" fmla="*/ 90 h 97"/>
                <a:gd name="T12" fmla="*/ 15 w 101"/>
                <a:gd name="T13" fmla="*/ 82 h 97"/>
                <a:gd name="T14" fmla="*/ 15 w 101"/>
                <a:gd name="T15" fmla="*/ 15 h 97"/>
                <a:gd name="T16" fmla="*/ 11 w 101"/>
                <a:gd name="T17" fmla="*/ 7 h 97"/>
                <a:gd name="T18" fmla="*/ 11 w 101"/>
                <a:gd name="T19" fmla="*/ 3 h 97"/>
                <a:gd name="T20" fmla="*/ 7 w 101"/>
                <a:gd name="T21" fmla="*/ 0 h 97"/>
                <a:gd name="T22" fmla="*/ 3 w 101"/>
                <a:gd name="T23" fmla="*/ 0 h 97"/>
                <a:gd name="T24" fmla="*/ 0 w 101"/>
                <a:gd name="T25" fmla="*/ 0 h 97"/>
                <a:gd name="T26" fmla="*/ 0 w 101"/>
                <a:gd name="T27" fmla="*/ 0 h 97"/>
                <a:gd name="T28" fmla="*/ 41 w 101"/>
                <a:gd name="T29" fmla="*/ 0 h 97"/>
                <a:gd name="T30" fmla="*/ 52 w 101"/>
                <a:gd name="T31" fmla="*/ 0 h 97"/>
                <a:gd name="T32" fmla="*/ 64 w 101"/>
                <a:gd name="T33" fmla="*/ 0 h 97"/>
                <a:gd name="T34" fmla="*/ 75 w 101"/>
                <a:gd name="T35" fmla="*/ 3 h 97"/>
                <a:gd name="T36" fmla="*/ 82 w 101"/>
                <a:gd name="T37" fmla="*/ 11 h 97"/>
                <a:gd name="T38" fmla="*/ 94 w 101"/>
                <a:gd name="T39" fmla="*/ 22 h 97"/>
                <a:gd name="T40" fmla="*/ 97 w 101"/>
                <a:gd name="T41" fmla="*/ 33 h 97"/>
                <a:gd name="T42" fmla="*/ 101 w 101"/>
                <a:gd name="T43" fmla="*/ 48 h 97"/>
                <a:gd name="T44" fmla="*/ 97 w 101"/>
                <a:gd name="T45" fmla="*/ 60 h 97"/>
                <a:gd name="T46" fmla="*/ 94 w 101"/>
                <a:gd name="T47" fmla="*/ 75 h 97"/>
                <a:gd name="T48" fmla="*/ 86 w 101"/>
                <a:gd name="T49" fmla="*/ 82 h 97"/>
                <a:gd name="T50" fmla="*/ 75 w 101"/>
                <a:gd name="T51" fmla="*/ 93 h 97"/>
                <a:gd name="T52" fmla="*/ 60 w 101"/>
                <a:gd name="T53" fmla="*/ 97 h 97"/>
                <a:gd name="T54" fmla="*/ 45 w 101"/>
                <a:gd name="T55" fmla="*/ 97 h 97"/>
                <a:gd name="T56" fmla="*/ 0 w 101"/>
                <a:gd name="T57" fmla="*/ 97 h 97"/>
                <a:gd name="T58" fmla="*/ 26 w 101"/>
                <a:gd name="T59" fmla="*/ 93 h 97"/>
                <a:gd name="T60" fmla="*/ 37 w 101"/>
                <a:gd name="T61" fmla="*/ 93 h 97"/>
                <a:gd name="T62" fmla="*/ 45 w 101"/>
                <a:gd name="T63" fmla="*/ 93 h 97"/>
                <a:gd name="T64" fmla="*/ 52 w 101"/>
                <a:gd name="T65" fmla="*/ 93 h 97"/>
                <a:gd name="T66" fmla="*/ 64 w 101"/>
                <a:gd name="T67" fmla="*/ 90 h 97"/>
                <a:gd name="T68" fmla="*/ 71 w 101"/>
                <a:gd name="T69" fmla="*/ 82 h 97"/>
                <a:gd name="T70" fmla="*/ 79 w 101"/>
                <a:gd name="T71" fmla="*/ 75 h 97"/>
                <a:gd name="T72" fmla="*/ 82 w 101"/>
                <a:gd name="T73" fmla="*/ 63 h 97"/>
                <a:gd name="T74" fmla="*/ 82 w 101"/>
                <a:gd name="T75" fmla="*/ 48 h 97"/>
                <a:gd name="T76" fmla="*/ 82 w 101"/>
                <a:gd name="T77" fmla="*/ 37 h 97"/>
                <a:gd name="T78" fmla="*/ 79 w 101"/>
                <a:gd name="T79" fmla="*/ 26 h 97"/>
                <a:gd name="T80" fmla="*/ 71 w 101"/>
                <a:gd name="T81" fmla="*/ 15 h 97"/>
                <a:gd name="T82" fmla="*/ 64 w 101"/>
                <a:gd name="T83" fmla="*/ 7 h 97"/>
                <a:gd name="T84" fmla="*/ 52 w 101"/>
                <a:gd name="T85" fmla="*/ 3 h 97"/>
                <a:gd name="T86" fmla="*/ 41 w 101"/>
                <a:gd name="T87" fmla="*/ 3 h 97"/>
                <a:gd name="T88" fmla="*/ 34 w 101"/>
                <a:gd name="T89" fmla="*/ 3 h 97"/>
                <a:gd name="T90" fmla="*/ 26 w 101"/>
                <a:gd name="T91" fmla="*/ 7 h 97"/>
                <a:gd name="T92" fmla="*/ 26 w 101"/>
                <a:gd name="T93" fmla="*/ 93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97"/>
                <a:gd name="T143" fmla="*/ 101 w 101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97">
                  <a:moveTo>
                    <a:pt x="0" y="97"/>
                  </a:moveTo>
                  <a:lnTo>
                    <a:pt x="0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1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2" y="11"/>
                  </a:lnTo>
                  <a:lnTo>
                    <a:pt x="94" y="22"/>
                  </a:lnTo>
                  <a:lnTo>
                    <a:pt x="97" y="33"/>
                  </a:lnTo>
                  <a:lnTo>
                    <a:pt x="101" y="48"/>
                  </a:lnTo>
                  <a:lnTo>
                    <a:pt x="97" y="60"/>
                  </a:lnTo>
                  <a:lnTo>
                    <a:pt x="94" y="75"/>
                  </a:lnTo>
                  <a:lnTo>
                    <a:pt x="86" y="82"/>
                  </a:lnTo>
                  <a:lnTo>
                    <a:pt x="75" y="93"/>
                  </a:lnTo>
                  <a:lnTo>
                    <a:pt x="60" y="97"/>
                  </a:lnTo>
                  <a:lnTo>
                    <a:pt x="45" y="97"/>
                  </a:lnTo>
                  <a:lnTo>
                    <a:pt x="0" y="97"/>
                  </a:lnTo>
                  <a:close/>
                  <a:moveTo>
                    <a:pt x="26" y="93"/>
                  </a:moveTo>
                  <a:lnTo>
                    <a:pt x="37" y="93"/>
                  </a:lnTo>
                  <a:lnTo>
                    <a:pt x="45" y="93"/>
                  </a:lnTo>
                  <a:lnTo>
                    <a:pt x="52" y="93"/>
                  </a:lnTo>
                  <a:lnTo>
                    <a:pt x="64" y="90"/>
                  </a:lnTo>
                  <a:lnTo>
                    <a:pt x="71" y="82"/>
                  </a:lnTo>
                  <a:lnTo>
                    <a:pt x="79" y="75"/>
                  </a:lnTo>
                  <a:lnTo>
                    <a:pt x="82" y="63"/>
                  </a:lnTo>
                  <a:lnTo>
                    <a:pt x="82" y="48"/>
                  </a:lnTo>
                  <a:lnTo>
                    <a:pt x="82" y="37"/>
                  </a:lnTo>
                  <a:lnTo>
                    <a:pt x="79" y="26"/>
                  </a:lnTo>
                  <a:lnTo>
                    <a:pt x="71" y="15"/>
                  </a:lnTo>
                  <a:lnTo>
                    <a:pt x="64" y="7"/>
                  </a:lnTo>
                  <a:lnTo>
                    <a:pt x="52" y="3"/>
                  </a:lnTo>
                  <a:lnTo>
                    <a:pt x="41" y="3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53"/>
            <p:cNvSpPr>
              <a:spLocks/>
            </p:cNvSpPr>
            <p:nvPr/>
          </p:nvSpPr>
          <p:spPr bwMode="auto">
            <a:xfrm>
              <a:off x="1857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4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0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5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3 w 42"/>
                <a:gd name="T51" fmla="*/ 116 h 135"/>
                <a:gd name="T52" fmla="*/ 27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0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54"/>
            <p:cNvSpPr>
              <a:spLocks noEditPoints="1"/>
            </p:cNvSpPr>
            <p:nvPr/>
          </p:nvSpPr>
          <p:spPr bwMode="auto">
            <a:xfrm>
              <a:off x="1906" y="2044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1 w 68"/>
                <a:gd name="T3" fmla="*/ 97 h 105"/>
                <a:gd name="T4" fmla="*/ 38 w 68"/>
                <a:gd name="T5" fmla="*/ 101 h 105"/>
                <a:gd name="T6" fmla="*/ 30 w 68"/>
                <a:gd name="T7" fmla="*/ 105 h 105"/>
                <a:gd name="T8" fmla="*/ 26 w 68"/>
                <a:gd name="T9" fmla="*/ 105 h 105"/>
                <a:gd name="T10" fmla="*/ 15 w 68"/>
                <a:gd name="T11" fmla="*/ 101 h 105"/>
                <a:gd name="T12" fmla="*/ 8 w 68"/>
                <a:gd name="T13" fmla="*/ 94 h 105"/>
                <a:gd name="T14" fmla="*/ 0 w 68"/>
                <a:gd name="T15" fmla="*/ 86 h 105"/>
                <a:gd name="T16" fmla="*/ 0 w 68"/>
                <a:gd name="T17" fmla="*/ 71 h 105"/>
                <a:gd name="T18" fmla="*/ 0 w 68"/>
                <a:gd name="T19" fmla="*/ 60 h 105"/>
                <a:gd name="T20" fmla="*/ 8 w 68"/>
                <a:gd name="T21" fmla="*/ 45 h 105"/>
                <a:gd name="T22" fmla="*/ 15 w 68"/>
                <a:gd name="T23" fmla="*/ 41 h 105"/>
                <a:gd name="T24" fmla="*/ 23 w 68"/>
                <a:gd name="T25" fmla="*/ 34 h 105"/>
                <a:gd name="T26" fmla="*/ 30 w 68"/>
                <a:gd name="T27" fmla="*/ 34 h 105"/>
                <a:gd name="T28" fmla="*/ 41 w 68"/>
                <a:gd name="T29" fmla="*/ 37 h 105"/>
                <a:gd name="T30" fmla="*/ 45 w 68"/>
                <a:gd name="T31" fmla="*/ 41 h 105"/>
                <a:gd name="T32" fmla="*/ 45 w 68"/>
                <a:gd name="T33" fmla="*/ 26 h 105"/>
                <a:gd name="T34" fmla="*/ 45 w 68"/>
                <a:gd name="T35" fmla="*/ 15 h 105"/>
                <a:gd name="T36" fmla="*/ 45 w 68"/>
                <a:gd name="T37" fmla="*/ 11 h 105"/>
                <a:gd name="T38" fmla="*/ 45 w 68"/>
                <a:gd name="T39" fmla="*/ 7 h 105"/>
                <a:gd name="T40" fmla="*/ 45 w 68"/>
                <a:gd name="T41" fmla="*/ 7 h 105"/>
                <a:gd name="T42" fmla="*/ 41 w 68"/>
                <a:gd name="T43" fmla="*/ 7 h 105"/>
                <a:gd name="T44" fmla="*/ 41 w 68"/>
                <a:gd name="T45" fmla="*/ 7 h 105"/>
                <a:gd name="T46" fmla="*/ 41 w 68"/>
                <a:gd name="T47" fmla="*/ 7 h 105"/>
                <a:gd name="T48" fmla="*/ 38 w 68"/>
                <a:gd name="T49" fmla="*/ 7 h 105"/>
                <a:gd name="T50" fmla="*/ 38 w 68"/>
                <a:gd name="T51" fmla="*/ 7 h 105"/>
                <a:gd name="T52" fmla="*/ 56 w 68"/>
                <a:gd name="T53" fmla="*/ 0 h 105"/>
                <a:gd name="T54" fmla="*/ 60 w 68"/>
                <a:gd name="T55" fmla="*/ 0 h 105"/>
                <a:gd name="T56" fmla="*/ 60 w 68"/>
                <a:gd name="T57" fmla="*/ 75 h 105"/>
                <a:gd name="T58" fmla="*/ 60 w 68"/>
                <a:gd name="T59" fmla="*/ 86 h 105"/>
                <a:gd name="T60" fmla="*/ 60 w 68"/>
                <a:gd name="T61" fmla="*/ 90 h 105"/>
                <a:gd name="T62" fmla="*/ 60 w 68"/>
                <a:gd name="T63" fmla="*/ 94 h 105"/>
                <a:gd name="T64" fmla="*/ 60 w 68"/>
                <a:gd name="T65" fmla="*/ 94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4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86 h 105"/>
                <a:gd name="T84" fmla="*/ 45 w 68"/>
                <a:gd name="T85" fmla="*/ 56 h 105"/>
                <a:gd name="T86" fmla="*/ 45 w 68"/>
                <a:gd name="T87" fmla="*/ 52 h 105"/>
                <a:gd name="T88" fmla="*/ 45 w 68"/>
                <a:gd name="T89" fmla="*/ 45 h 105"/>
                <a:gd name="T90" fmla="*/ 41 w 68"/>
                <a:gd name="T91" fmla="*/ 45 h 105"/>
                <a:gd name="T92" fmla="*/ 38 w 68"/>
                <a:gd name="T93" fmla="*/ 41 h 105"/>
                <a:gd name="T94" fmla="*/ 34 w 68"/>
                <a:gd name="T95" fmla="*/ 37 h 105"/>
                <a:gd name="T96" fmla="*/ 30 w 68"/>
                <a:gd name="T97" fmla="*/ 37 h 105"/>
                <a:gd name="T98" fmla="*/ 23 w 68"/>
                <a:gd name="T99" fmla="*/ 41 h 105"/>
                <a:gd name="T100" fmla="*/ 19 w 68"/>
                <a:gd name="T101" fmla="*/ 45 h 105"/>
                <a:gd name="T102" fmla="*/ 15 w 68"/>
                <a:gd name="T103" fmla="*/ 52 h 105"/>
                <a:gd name="T104" fmla="*/ 11 w 68"/>
                <a:gd name="T105" fmla="*/ 67 h 105"/>
                <a:gd name="T106" fmla="*/ 15 w 68"/>
                <a:gd name="T107" fmla="*/ 79 h 105"/>
                <a:gd name="T108" fmla="*/ 19 w 68"/>
                <a:gd name="T109" fmla="*/ 86 h 105"/>
                <a:gd name="T110" fmla="*/ 26 w 68"/>
                <a:gd name="T111" fmla="*/ 94 h 105"/>
                <a:gd name="T112" fmla="*/ 34 w 68"/>
                <a:gd name="T113" fmla="*/ 94 h 105"/>
                <a:gd name="T114" fmla="*/ 41 w 68"/>
                <a:gd name="T115" fmla="*/ 94 h 105"/>
                <a:gd name="T116" fmla="*/ 45 w 68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1" y="97"/>
                  </a:lnTo>
                  <a:lnTo>
                    <a:pt x="38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8" y="9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8" y="45"/>
                  </a:lnTo>
                  <a:lnTo>
                    <a:pt x="15" y="41"/>
                  </a:lnTo>
                  <a:lnTo>
                    <a:pt x="23" y="34"/>
                  </a:lnTo>
                  <a:lnTo>
                    <a:pt x="30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55"/>
            <p:cNvSpPr>
              <a:spLocks/>
            </p:cNvSpPr>
            <p:nvPr/>
          </p:nvSpPr>
          <p:spPr bwMode="auto">
            <a:xfrm>
              <a:off x="1977" y="2081"/>
              <a:ext cx="72" cy="68"/>
            </a:xfrm>
            <a:custGeom>
              <a:avLst/>
              <a:gdLst>
                <a:gd name="T0" fmla="*/ 64 w 72"/>
                <a:gd name="T1" fmla="*/ 0 h 68"/>
                <a:gd name="T2" fmla="*/ 64 w 72"/>
                <a:gd name="T3" fmla="*/ 38 h 68"/>
                <a:gd name="T4" fmla="*/ 64 w 72"/>
                <a:gd name="T5" fmla="*/ 49 h 68"/>
                <a:gd name="T6" fmla="*/ 64 w 72"/>
                <a:gd name="T7" fmla="*/ 53 h 68"/>
                <a:gd name="T8" fmla="*/ 64 w 72"/>
                <a:gd name="T9" fmla="*/ 57 h 68"/>
                <a:gd name="T10" fmla="*/ 64 w 72"/>
                <a:gd name="T11" fmla="*/ 57 h 68"/>
                <a:gd name="T12" fmla="*/ 64 w 72"/>
                <a:gd name="T13" fmla="*/ 60 h 68"/>
                <a:gd name="T14" fmla="*/ 68 w 72"/>
                <a:gd name="T15" fmla="*/ 60 h 68"/>
                <a:gd name="T16" fmla="*/ 68 w 72"/>
                <a:gd name="T17" fmla="*/ 60 h 68"/>
                <a:gd name="T18" fmla="*/ 72 w 72"/>
                <a:gd name="T19" fmla="*/ 57 h 68"/>
                <a:gd name="T20" fmla="*/ 72 w 72"/>
                <a:gd name="T21" fmla="*/ 60 h 68"/>
                <a:gd name="T22" fmla="*/ 53 w 72"/>
                <a:gd name="T23" fmla="*/ 68 h 68"/>
                <a:gd name="T24" fmla="*/ 49 w 72"/>
                <a:gd name="T25" fmla="*/ 68 h 68"/>
                <a:gd name="T26" fmla="*/ 49 w 72"/>
                <a:gd name="T27" fmla="*/ 53 h 68"/>
                <a:gd name="T28" fmla="*/ 42 w 72"/>
                <a:gd name="T29" fmla="*/ 60 h 68"/>
                <a:gd name="T30" fmla="*/ 38 w 72"/>
                <a:gd name="T31" fmla="*/ 64 h 68"/>
                <a:gd name="T32" fmla="*/ 30 w 72"/>
                <a:gd name="T33" fmla="*/ 68 h 68"/>
                <a:gd name="T34" fmla="*/ 27 w 72"/>
                <a:gd name="T35" fmla="*/ 68 h 68"/>
                <a:gd name="T36" fmla="*/ 23 w 72"/>
                <a:gd name="T37" fmla="*/ 68 h 68"/>
                <a:gd name="T38" fmla="*/ 15 w 72"/>
                <a:gd name="T39" fmla="*/ 64 h 68"/>
                <a:gd name="T40" fmla="*/ 15 w 72"/>
                <a:gd name="T41" fmla="*/ 60 h 68"/>
                <a:gd name="T42" fmla="*/ 12 w 72"/>
                <a:gd name="T43" fmla="*/ 57 h 68"/>
                <a:gd name="T44" fmla="*/ 12 w 72"/>
                <a:gd name="T45" fmla="*/ 49 h 68"/>
                <a:gd name="T46" fmla="*/ 8 w 72"/>
                <a:gd name="T47" fmla="*/ 42 h 68"/>
                <a:gd name="T48" fmla="*/ 8 w 72"/>
                <a:gd name="T49" fmla="*/ 12 h 68"/>
                <a:gd name="T50" fmla="*/ 8 w 72"/>
                <a:gd name="T51" fmla="*/ 8 h 68"/>
                <a:gd name="T52" fmla="*/ 8 w 72"/>
                <a:gd name="T53" fmla="*/ 4 h 68"/>
                <a:gd name="T54" fmla="*/ 8 w 72"/>
                <a:gd name="T55" fmla="*/ 4 h 68"/>
                <a:gd name="T56" fmla="*/ 8 w 72"/>
                <a:gd name="T57" fmla="*/ 0 h 68"/>
                <a:gd name="T58" fmla="*/ 4 w 72"/>
                <a:gd name="T59" fmla="*/ 0 h 68"/>
                <a:gd name="T60" fmla="*/ 0 w 72"/>
                <a:gd name="T61" fmla="*/ 0 h 68"/>
                <a:gd name="T62" fmla="*/ 0 w 72"/>
                <a:gd name="T63" fmla="*/ 0 h 68"/>
                <a:gd name="T64" fmla="*/ 23 w 72"/>
                <a:gd name="T65" fmla="*/ 0 h 68"/>
                <a:gd name="T66" fmla="*/ 23 w 72"/>
                <a:gd name="T67" fmla="*/ 42 h 68"/>
                <a:gd name="T68" fmla="*/ 23 w 72"/>
                <a:gd name="T69" fmla="*/ 49 h 68"/>
                <a:gd name="T70" fmla="*/ 27 w 72"/>
                <a:gd name="T71" fmla="*/ 57 h 68"/>
                <a:gd name="T72" fmla="*/ 30 w 72"/>
                <a:gd name="T73" fmla="*/ 57 h 68"/>
                <a:gd name="T74" fmla="*/ 34 w 72"/>
                <a:gd name="T75" fmla="*/ 57 h 68"/>
                <a:gd name="T76" fmla="*/ 38 w 72"/>
                <a:gd name="T77" fmla="*/ 57 h 68"/>
                <a:gd name="T78" fmla="*/ 42 w 72"/>
                <a:gd name="T79" fmla="*/ 57 h 68"/>
                <a:gd name="T80" fmla="*/ 45 w 72"/>
                <a:gd name="T81" fmla="*/ 53 h 68"/>
                <a:gd name="T82" fmla="*/ 49 w 72"/>
                <a:gd name="T83" fmla="*/ 49 h 68"/>
                <a:gd name="T84" fmla="*/ 49 w 72"/>
                <a:gd name="T85" fmla="*/ 12 h 68"/>
                <a:gd name="T86" fmla="*/ 49 w 72"/>
                <a:gd name="T87" fmla="*/ 4 h 68"/>
                <a:gd name="T88" fmla="*/ 49 w 72"/>
                <a:gd name="T89" fmla="*/ 4 h 68"/>
                <a:gd name="T90" fmla="*/ 45 w 72"/>
                <a:gd name="T91" fmla="*/ 0 h 68"/>
                <a:gd name="T92" fmla="*/ 42 w 72"/>
                <a:gd name="T93" fmla="*/ 0 h 68"/>
                <a:gd name="T94" fmla="*/ 42 w 72"/>
                <a:gd name="T95" fmla="*/ 0 h 68"/>
                <a:gd name="T96" fmla="*/ 64 w 72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68"/>
                <a:gd name="T149" fmla="*/ 72 w 72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6"/>
            <p:cNvSpPr>
              <a:spLocks/>
            </p:cNvSpPr>
            <p:nvPr/>
          </p:nvSpPr>
          <p:spPr bwMode="auto">
            <a:xfrm>
              <a:off x="2052" y="2078"/>
              <a:ext cx="113" cy="67"/>
            </a:xfrm>
            <a:custGeom>
              <a:avLst/>
              <a:gdLst>
                <a:gd name="T0" fmla="*/ 27 w 113"/>
                <a:gd name="T1" fmla="*/ 7 h 67"/>
                <a:gd name="T2" fmla="*/ 34 w 113"/>
                <a:gd name="T3" fmla="*/ 3 h 67"/>
                <a:gd name="T4" fmla="*/ 42 w 113"/>
                <a:gd name="T5" fmla="*/ 0 h 67"/>
                <a:gd name="T6" fmla="*/ 53 w 113"/>
                <a:gd name="T7" fmla="*/ 0 h 67"/>
                <a:gd name="T8" fmla="*/ 60 w 113"/>
                <a:gd name="T9" fmla="*/ 7 h 67"/>
                <a:gd name="T10" fmla="*/ 68 w 113"/>
                <a:gd name="T11" fmla="*/ 7 h 67"/>
                <a:gd name="T12" fmla="*/ 79 w 113"/>
                <a:gd name="T13" fmla="*/ 0 h 67"/>
                <a:gd name="T14" fmla="*/ 90 w 113"/>
                <a:gd name="T15" fmla="*/ 0 h 67"/>
                <a:gd name="T16" fmla="*/ 98 w 113"/>
                <a:gd name="T17" fmla="*/ 7 h 67"/>
                <a:gd name="T18" fmla="*/ 102 w 113"/>
                <a:gd name="T19" fmla="*/ 18 h 67"/>
                <a:gd name="T20" fmla="*/ 102 w 113"/>
                <a:gd name="T21" fmla="*/ 52 h 67"/>
                <a:gd name="T22" fmla="*/ 105 w 113"/>
                <a:gd name="T23" fmla="*/ 63 h 67"/>
                <a:gd name="T24" fmla="*/ 105 w 113"/>
                <a:gd name="T25" fmla="*/ 67 h 67"/>
                <a:gd name="T26" fmla="*/ 113 w 113"/>
                <a:gd name="T27" fmla="*/ 67 h 67"/>
                <a:gd name="T28" fmla="*/ 83 w 113"/>
                <a:gd name="T29" fmla="*/ 67 h 67"/>
                <a:gd name="T30" fmla="*/ 83 w 113"/>
                <a:gd name="T31" fmla="*/ 67 h 67"/>
                <a:gd name="T32" fmla="*/ 87 w 113"/>
                <a:gd name="T33" fmla="*/ 67 h 67"/>
                <a:gd name="T34" fmla="*/ 90 w 113"/>
                <a:gd name="T35" fmla="*/ 60 h 67"/>
                <a:gd name="T36" fmla="*/ 90 w 113"/>
                <a:gd name="T37" fmla="*/ 52 h 67"/>
                <a:gd name="T38" fmla="*/ 90 w 113"/>
                <a:gd name="T39" fmla="*/ 18 h 67"/>
                <a:gd name="T40" fmla="*/ 87 w 113"/>
                <a:gd name="T41" fmla="*/ 11 h 67"/>
                <a:gd name="T42" fmla="*/ 75 w 113"/>
                <a:gd name="T43" fmla="*/ 11 h 67"/>
                <a:gd name="T44" fmla="*/ 68 w 113"/>
                <a:gd name="T45" fmla="*/ 15 h 67"/>
                <a:gd name="T46" fmla="*/ 64 w 113"/>
                <a:gd name="T47" fmla="*/ 18 h 67"/>
                <a:gd name="T48" fmla="*/ 64 w 113"/>
                <a:gd name="T49" fmla="*/ 52 h 67"/>
                <a:gd name="T50" fmla="*/ 64 w 113"/>
                <a:gd name="T51" fmla="*/ 63 h 67"/>
                <a:gd name="T52" fmla="*/ 64 w 113"/>
                <a:gd name="T53" fmla="*/ 67 h 67"/>
                <a:gd name="T54" fmla="*/ 72 w 113"/>
                <a:gd name="T55" fmla="*/ 67 h 67"/>
                <a:gd name="T56" fmla="*/ 42 w 113"/>
                <a:gd name="T57" fmla="*/ 67 h 67"/>
                <a:gd name="T58" fmla="*/ 45 w 113"/>
                <a:gd name="T59" fmla="*/ 67 h 67"/>
                <a:gd name="T60" fmla="*/ 49 w 113"/>
                <a:gd name="T61" fmla="*/ 63 h 67"/>
                <a:gd name="T62" fmla="*/ 49 w 113"/>
                <a:gd name="T63" fmla="*/ 60 h 67"/>
                <a:gd name="T64" fmla="*/ 49 w 113"/>
                <a:gd name="T65" fmla="*/ 26 h 67"/>
                <a:gd name="T66" fmla="*/ 49 w 113"/>
                <a:gd name="T67" fmla="*/ 15 h 67"/>
                <a:gd name="T68" fmla="*/ 38 w 113"/>
                <a:gd name="T69" fmla="*/ 11 h 67"/>
                <a:gd name="T70" fmla="*/ 30 w 113"/>
                <a:gd name="T71" fmla="*/ 11 h 67"/>
                <a:gd name="T72" fmla="*/ 23 w 113"/>
                <a:gd name="T73" fmla="*/ 18 h 67"/>
                <a:gd name="T74" fmla="*/ 23 w 113"/>
                <a:gd name="T75" fmla="*/ 60 h 67"/>
                <a:gd name="T76" fmla="*/ 23 w 113"/>
                <a:gd name="T77" fmla="*/ 63 h 67"/>
                <a:gd name="T78" fmla="*/ 27 w 113"/>
                <a:gd name="T79" fmla="*/ 67 h 67"/>
                <a:gd name="T80" fmla="*/ 30 w 113"/>
                <a:gd name="T81" fmla="*/ 67 h 67"/>
                <a:gd name="T82" fmla="*/ 0 w 113"/>
                <a:gd name="T83" fmla="*/ 67 h 67"/>
                <a:gd name="T84" fmla="*/ 8 w 113"/>
                <a:gd name="T85" fmla="*/ 67 h 67"/>
                <a:gd name="T86" fmla="*/ 8 w 113"/>
                <a:gd name="T87" fmla="*/ 63 h 67"/>
                <a:gd name="T88" fmla="*/ 8 w 113"/>
                <a:gd name="T89" fmla="*/ 52 h 67"/>
                <a:gd name="T90" fmla="*/ 8 w 113"/>
                <a:gd name="T91" fmla="*/ 18 h 67"/>
                <a:gd name="T92" fmla="*/ 8 w 113"/>
                <a:gd name="T93" fmla="*/ 11 h 67"/>
                <a:gd name="T94" fmla="*/ 8 w 113"/>
                <a:gd name="T95" fmla="*/ 7 h 67"/>
                <a:gd name="T96" fmla="*/ 4 w 113"/>
                <a:gd name="T97" fmla="*/ 7 h 67"/>
                <a:gd name="T98" fmla="*/ 0 w 113"/>
                <a:gd name="T99" fmla="*/ 7 h 67"/>
                <a:gd name="T100" fmla="*/ 23 w 113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7"/>
                <a:gd name="T155" fmla="*/ 113 w 113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7">
                  <a:moveTo>
                    <a:pt x="23" y="15"/>
                  </a:moveTo>
                  <a:lnTo>
                    <a:pt x="27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4" y="15"/>
                  </a:lnTo>
                  <a:lnTo>
                    <a:pt x="68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3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02" y="18"/>
                  </a:lnTo>
                  <a:lnTo>
                    <a:pt x="102" y="26"/>
                  </a:lnTo>
                  <a:lnTo>
                    <a:pt x="102" y="52"/>
                  </a:lnTo>
                  <a:lnTo>
                    <a:pt x="105" y="60"/>
                  </a:lnTo>
                  <a:lnTo>
                    <a:pt x="105" y="63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26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49" y="52"/>
                  </a:lnTo>
                  <a:lnTo>
                    <a:pt x="49" y="26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2"/>
                  </a:lnTo>
                  <a:lnTo>
                    <a:pt x="8" y="3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57"/>
            <p:cNvSpPr>
              <a:spLocks noEditPoints="1"/>
            </p:cNvSpPr>
            <p:nvPr/>
          </p:nvSpPr>
          <p:spPr bwMode="auto">
            <a:xfrm>
              <a:off x="2165" y="2078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3 h 101"/>
                <a:gd name="T6" fmla="*/ 49 w 75"/>
                <a:gd name="T7" fmla="*/ 0 h 101"/>
                <a:gd name="T8" fmla="*/ 64 w 75"/>
                <a:gd name="T9" fmla="*/ 7 h 101"/>
                <a:gd name="T10" fmla="*/ 75 w 75"/>
                <a:gd name="T11" fmla="*/ 33 h 101"/>
                <a:gd name="T12" fmla="*/ 67 w 75"/>
                <a:gd name="T13" fmla="*/ 52 h 101"/>
                <a:gd name="T14" fmla="*/ 52 w 75"/>
                <a:gd name="T15" fmla="*/ 67 h 101"/>
                <a:gd name="T16" fmla="*/ 37 w 75"/>
                <a:gd name="T17" fmla="*/ 71 h 101"/>
                <a:gd name="T18" fmla="*/ 30 w 75"/>
                <a:gd name="T19" fmla="*/ 67 h 101"/>
                <a:gd name="T20" fmla="*/ 26 w 75"/>
                <a:gd name="T21" fmla="*/ 86 h 101"/>
                <a:gd name="T22" fmla="*/ 26 w 75"/>
                <a:gd name="T23" fmla="*/ 97 h 101"/>
                <a:gd name="T24" fmla="*/ 30 w 75"/>
                <a:gd name="T25" fmla="*/ 97 h 101"/>
                <a:gd name="T26" fmla="*/ 37 w 75"/>
                <a:gd name="T27" fmla="*/ 101 h 101"/>
                <a:gd name="T28" fmla="*/ 0 w 75"/>
                <a:gd name="T29" fmla="*/ 101 h 101"/>
                <a:gd name="T30" fmla="*/ 4 w 75"/>
                <a:gd name="T31" fmla="*/ 101 h 101"/>
                <a:gd name="T32" fmla="*/ 11 w 75"/>
                <a:gd name="T33" fmla="*/ 97 h 101"/>
                <a:gd name="T34" fmla="*/ 11 w 75"/>
                <a:gd name="T35" fmla="*/ 97 h 101"/>
                <a:gd name="T36" fmla="*/ 15 w 75"/>
                <a:gd name="T37" fmla="*/ 86 h 101"/>
                <a:gd name="T38" fmla="*/ 15 w 75"/>
                <a:gd name="T39" fmla="*/ 15 h 101"/>
                <a:gd name="T40" fmla="*/ 11 w 75"/>
                <a:gd name="T41" fmla="*/ 11 h 101"/>
                <a:gd name="T42" fmla="*/ 11 w 75"/>
                <a:gd name="T43" fmla="*/ 7 h 101"/>
                <a:gd name="T44" fmla="*/ 7 w 75"/>
                <a:gd name="T45" fmla="*/ 7 h 101"/>
                <a:gd name="T46" fmla="*/ 4 w 75"/>
                <a:gd name="T47" fmla="*/ 7 h 101"/>
                <a:gd name="T48" fmla="*/ 26 w 75"/>
                <a:gd name="T49" fmla="*/ 45 h 101"/>
                <a:gd name="T50" fmla="*/ 26 w 75"/>
                <a:gd name="T51" fmla="*/ 56 h 101"/>
                <a:gd name="T52" fmla="*/ 34 w 75"/>
                <a:gd name="T53" fmla="*/ 63 h 101"/>
                <a:gd name="T54" fmla="*/ 41 w 75"/>
                <a:gd name="T55" fmla="*/ 67 h 101"/>
                <a:gd name="T56" fmla="*/ 56 w 75"/>
                <a:gd name="T57" fmla="*/ 60 h 101"/>
                <a:gd name="T58" fmla="*/ 60 w 75"/>
                <a:gd name="T59" fmla="*/ 41 h 101"/>
                <a:gd name="T60" fmla="*/ 52 w 75"/>
                <a:gd name="T61" fmla="*/ 18 h 101"/>
                <a:gd name="T62" fmla="*/ 41 w 75"/>
                <a:gd name="T63" fmla="*/ 11 h 101"/>
                <a:gd name="T64" fmla="*/ 34 w 75"/>
                <a:gd name="T65" fmla="*/ 11 h 101"/>
                <a:gd name="T66" fmla="*/ 26 w 75"/>
                <a:gd name="T67" fmla="*/ 22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4" y="7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71" y="18"/>
                  </a:lnTo>
                  <a:lnTo>
                    <a:pt x="75" y="33"/>
                  </a:lnTo>
                  <a:lnTo>
                    <a:pt x="71" y="45"/>
                  </a:lnTo>
                  <a:lnTo>
                    <a:pt x="67" y="52"/>
                  </a:lnTo>
                  <a:lnTo>
                    <a:pt x="64" y="60"/>
                  </a:lnTo>
                  <a:lnTo>
                    <a:pt x="52" y="67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67"/>
                  </a:lnTo>
                  <a:lnTo>
                    <a:pt x="30" y="67"/>
                  </a:lnTo>
                  <a:lnTo>
                    <a:pt x="26" y="63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5" y="93"/>
                  </a:lnTo>
                  <a:lnTo>
                    <a:pt x="15" y="86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7"/>
                  </a:lnTo>
                  <a:close/>
                  <a:moveTo>
                    <a:pt x="26" y="22"/>
                  </a:moveTo>
                  <a:lnTo>
                    <a:pt x="26" y="45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9" y="63"/>
                  </a:lnTo>
                  <a:lnTo>
                    <a:pt x="56" y="60"/>
                  </a:lnTo>
                  <a:lnTo>
                    <a:pt x="60" y="52"/>
                  </a:lnTo>
                  <a:lnTo>
                    <a:pt x="60" y="41"/>
                  </a:lnTo>
                  <a:lnTo>
                    <a:pt x="60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58"/>
            <p:cNvSpPr>
              <a:spLocks noEditPoints="1"/>
            </p:cNvSpPr>
            <p:nvPr/>
          </p:nvSpPr>
          <p:spPr bwMode="auto">
            <a:xfrm>
              <a:off x="2247" y="2078"/>
              <a:ext cx="57" cy="71"/>
            </a:xfrm>
            <a:custGeom>
              <a:avLst/>
              <a:gdLst>
                <a:gd name="T0" fmla="*/ 12 w 57"/>
                <a:gd name="T1" fmla="*/ 26 h 71"/>
                <a:gd name="T2" fmla="*/ 12 w 57"/>
                <a:gd name="T3" fmla="*/ 41 h 71"/>
                <a:gd name="T4" fmla="*/ 19 w 57"/>
                <a:gd name="T5" fmla="*/ 48 h 71"/>
                <a:gd name="T6" fmla="*/ 27 w 57"/>
                <a:gd name="T7" fmla="*/ 56 h 71"/>
                <a:gd name="T8" fmla="*/ 34 w 57"/>
                <a:gd name="T9" fmla="*/ 60 h 71"/>
                <a:gd name="T10" fmla="*/ 42 w 57"/>
                <a:gd name="T11" fmla="*/ 56 h 71"/>
                <a:gd name="T12" fmla="*/ 45 w 57"/>
                <a:gd name="T13" fmla="*/ 56 h 71"/>
                <a:gd name="T14" fmla="*/ 53 w 57"/>
                <a:gd name="T15" fmla="*/ 48 h 71"/>
                <a:gd name="T16" fmla="*/ 57 w 57"/>
                <a:gd name="T17" fmla="*/ 41 h 71"/>
                <a:gd name="T18" fmla="*/ 57 w 57"/>
                <a:gd name="T19" fmla="*/ 45 h 71"/>
                <a:gd name="T20" fmla="*/ 53 w 57"/>
                <a:gd name="T21" fmla="*/ 52 h 71"/>
                <a:gd name="T22" fmla="*/ 49 w 57"/>
                <a:gd name="T23" fmla="*/ 63 h 71"/>
                <a:gd name="T24" fmla="*/ 38 w 57"/>
                <a:gd name="T25" fmla="*/ 67 h 71"/>
                <a:gd name="T26" fmla="*/ 30 w 57"/>
                <a:gd name="T27" fmla="*/ 71 h 71"/>
                <a:gd name="T28" fmla="*/ 19 w 57"/>
                <a:gd name="T29" fmla="*/ 67 h 71"/>
                <a:gd name="T30" fmla="*/ 8 w 57"/>
                <a:gd name="T31" fmla="*/ 60 h 71"/>
                <a:gd name="T32" fmla="*/ 4 w 57"/>
                <a:gd name="T33" fmla="*/ 48 h 71"/>
                <a:gd name="T34" fmla="*/ 0 w 57"/>
                <a:gd name="T35" fmla="*/ 37 h 71"/>
                <a:gd name="T36" fmla="*/ 0 w 57"/>
                <a:gd name="T37" fmla="*/ 26 h 71"/>
                <a:gd name="T38" fmla="*/ 4 w 57"/>
                <a:gd name="T39" fmla="*/ 18 h 71"/>
                <a:gd name="T40" fmla="*/ 8 w 57"/>
                <a:gd name="T41" fmla="*/ 11 h 71"/>
                <a:gd name="T42" fmla="*/ 19 w 57"/>
                <a:gd name="T43" fmla="*/ 3 h 71"/>
                <a:gd name="T44" fmla="*/ 30 w 57"/>
                <a:gd name="T45" fmla="*/ 0 h 71"/>
                <a:gd name="T46" fmla="*/ 42 w 57"/>
                <a:gd name="T47" fmla="*/ 3 h 71"/>
                <a:gd name="T48" fmla="*/ 49 w 57"/>
                <a:gd name="T49" fmla="*/ 7 h 71"/>
                <a:gd name="T50" fmla="*/ 57 w 57"/>
                <a:gd name="T51" fmla="*/ 15 h 71"/>
                <a:gd name="T52" fmla="*/ 57 w 57"/>
                <a:gd name="T53" fmla="*/ 26 h 71"/>
                <a:gd name="T54" fmla="*/ 12 w 57"/>
                <a:gd name="T55" fmla="*/ 26 h 71"/>
                <a:gd name="T56" fmla="*/ 12 w 57"/>
                <a:gd name="T57" fmla="*/ 22 h 71"/>
                <a:gd name="T58" fmla="*/ 42 w 57"/>
                <a:gd name="T59" fmla="*/ 22 h 71"/>
                <a:gd name="T60" fmla="*/ 42 w 57"/>
                <a:gd name="T61" fmla="*/ 18 h 71"/>
                <a:gd name="T62" fmla="*/ 38 w 57"/>
                <a:gd name="T63" fmla="*/ 15 h 71"/>
                <a:gd name="T64" fmla="*/ 38 w 57"/>
                <a:gd name="T65" fmla="*/ 11 h 71"/>
                <a:gd name="T66" fmla="*/ 34 w 57"/>
                <a:gd name="T67" fmla="*/ 7 h 71"/>
                <a:gd name="T68" fmla="*/ 30 w 57"/>
                <a:gd name="T69" fmla="*/ 7 h 71"/>
                <a:gd name="T70" fmla="*/ 27 w 57"/>
                <a:gd name="T71" fmla="*/ 3 h 71"/>
                <a:gd name="T72" fmla="*/ 23 w 57"/>
                <a:gd name="T73" fmla="*/ 7 h 71"/>
                <a:gd name="T74" fmla="*/ 15 w 57"/>
                <a:gd name="T75" fmla="*/ 11 h 71"/>
                <a:gd name="T76" fmla="*/ 12 w 57"/>
                <a:gd name="T77" fmla="*/ 15 h 71"/>
                <a:gd name="T78" fmla="*/ 12 w 57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"/>
                <a:gd name="T121" fmla="*/ 0 h 71"/>
                <a:gd name="T122" fmla="*/ 57 w 57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" h="71">
                  <a:moveTo>
                    <a:pt x="12" y="26"/>
                  </a:moveTo>
                  <a:lnTo>
                    <a:pt x="12" y="41"/>
                  </a:lnTo>
                  <a:lnTo>
                    <a:pt x="19" y="48"/>
                  </a:lnTo>
                  <a:lnTo>
                    <a:pt x="27" y="56"/>
                  </a:lnTo>
                  <a:lnTo>
                    <a:pt x="34" y="60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7" y="41"/>
                  </a:lnTo>
                  <a:lnTo>
                    <a:pt x="57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7" y="15"/>
                  </a:lnTo>
                  <a:lnTo>
                    <a:pt x="57" y="26"/>
                  </a:lnTo>
                  <a:lnTo>
                    <a:pt x="12" y="26"/>
                  </a:lnTo>
                  <a:close/>
                  <a:moveTo>
                    <a:pt x="12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59"/>
            <p:cNvSpPr>
              <a:spLocks noEditPoints="1"/>
            </p:cNvSpPr>
            <p:nvPr/>
          </p:nvSpPr>
          <p:spPr bwMode="auto">
            <a:xfrm>
              <a:off x="2315" y="2044"/>
              <a:ext cx="67" cy="105"/>
            </a:xfrm>
            <a:custGeom>
              <a:avLst/>
              <a:gdLst>
                <a:gd name="T0" fmla="*/ 45 w 67"/>
                <a:gd name="T1" fmla="*/ 94 h 105"/>
                <a:gd name="T2" fmla="*/ 41 w 67"/>
                <a:gd name="T3" fmla="*/ 97 h 105"/>
                <a:gd name="T4" fmla="*/ 37 w 67"/>
                <a:gd name="T5" fmla="*/ 101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4 h 105"/>
                <a:gd name="T14" fmla="*/ 4 w 67"/>
                <a:gd name="T15" fmla="*/ 86 h 105"/>
                <a:gd name="T16" fmla="*/ 0 w 67"/>
                <a:gd name="T17" fmla="*/ 71 h 105"/>
                <a:gd name="T18" fmla="*/ 4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4 h 105"/>
                <a:gd name="T26" fmla="*/ 34 w 67"/>
                <a:gd name="T27" fmla="*/ 34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4 h 105"/>
                <a:gd name="T64" fmla="*/ 60 w 67"/>
                <a:gd name="T65" fmla="*/ 94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4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4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9 h 105"/>
                <a:gd name="T108" fmla="*/ 19 w 67"/>
                <a:gd name="T109" fmla="*/ 86 h 105"/>
                <a:gd name="T110" fmla="*/ 26 w 67"/>
                <a:gd name="T111" fmla="*/ 94 h 105"/>
                <a:gd name="T112" fmla="*/ 34 w 67"/>
                <a:gd name="T113" fmla="*/ 94 h 105"/>
                <a:gd name="T114" fmla="*/ 41 w 67"/>
                <a:gd name="T115" fmla="*/ 94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4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4"/>
                  </a:lnTo>
                  <a:lnTo>
                    <a:pt x="4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4"/>
                  </a:lnTo>
                  <a:lnTo>
                    <a:pt x="34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4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60"/>
            <p:cNvSpPr>
              <a:spLocks/>
            </p:cNvSpPr>
            <p:nvPr/>
          </p:nvSpPr>
          <p:spPr bwMode="auto">
            <a:xfrm>
              <a:off x="2390" y="2044"/>
              <a:ext cx="38" cy="135"/>
            </a:xfrm>
            <a:custGeom>
              <a:avLst/>
              <a:gdLst>
                <a:gd name="T0" fmla="*/ 0 w 38"/>
                <a:gd name="T1" fmla="*/ 4 h 135"/>
                <a:gd name="T2" fmla="*/ 0 w 38"/>
                <a:gd name="T3" fmla="*/ 0 h 135"/>
                <a:gd name="T4" fmla="*/ 8 w 38"/>
                <a:gd name="T5" fmla="*/ 7 h 135"/>
                <a:gd name="T6" fmla="*/ 19 w 38"/>
                <a:gd name="T7" fmla="*/ 11 h 135"/>
                <a:gd name="T8" fmla="*/ 26 w 38"/>
                <a:gd name="T9" fmla="*/ 22 h 135"/>
                <a:gd name="T10" fmla="*/ 34 w 38"/>
                <a:gd name="T11" fmla="*/ 37 h 135"/>
                <a:gd name="T12" fmla="*/ 38 w 38"/>
                <a:gd name="T13" fmla="*/ 52 h 135"/>
                <a:gd name="T14" fmla="*/ 38 w 38"/>
                <a:gd name="T15" fmla="*/ 67 h 135"/>
                <a:gd name="T16" fmla="*/ 38 w 38"/>
                <a:gd name="T17" fmla="*/ 82 h 135"/>
                <a:gd name="T18" fmla="*/ 34 w 38"/>
                <a:gd name="T19" fmla="*/ 94 h 135"/>
                <a:gd name="T20" fmla="*/ 26 w 38"/>
                <a:gd name="T21" fmla="*/ 109 h 135"/>
                <a:gd name="T22" fmla="*/ 19 w 38"/>
                <a:gd name="T23" fmla="*/ 120 h 135"/>
                <a:gd name="T24" fmla="*/ 11 w 38"/>
                <a:gd name="T25" fmla="*/ 127 h 135"/>
                <a:gd name="T26" fmla="*/ 0 w 38"/>
                <a:gd name="T27" fmla="*/ 135 h 135"/>
                <a:gd name="T28" fmla="*/ 0 w 38"/>
                <a:gd name="T29" fmla="*/ 131 h 135"/>
                <a:gd name="T30" fmla="*/ 8 w 38"/>
                <a:gd name="T31" fmla="*/ 124 h 135"/>
                <a:gd name="T32" fmla="*/ 15 w 38"/>
                <a:gd name="T33" fmla="*/ 116 h 135"/>
                <a:gd name="T34" fmla="*/ 19 w 38"/>
                <a:gd name="T35" fmla="*/ 109 h 135"/>
                <a:gd name="T36" fmla="*/ 23 w 38"/>
                <a:gd name="T37" fmla="*/ 97 h 135"/>
                <a:gd name="T38" fmla="*/ 23 w 38"/>
                <a:gd name="T39" fmla="*/ 82 h 135"/>
                <a:gd name="T40" fmla="*/ 26 w 38"/>
                <a:gd name="T41" fmla="*/ 67 h 135"/>
                <a:gd name="T42" fmla="*/ 23 w 38"/>
                <a:gd name="T43" fmla="*/ 52 h 135"/>
                <a:gd name="T44" fmla="*/ 23 w 38"/>
                <a:gd name="T45" fmla="*/ 41 h 135"/>
                <a:gd name="T46" fmla="*/ 19 w 38"/>
                <a:gd name="T47" fmla="*/ 34 h 135"/>
                <a:gd name="T48" fmla="*/ 19 w 38"/>
                <a:gd name="T49" fmla="*/ 26 h 135"/>
                <a:gd name="T50" fmla="*/ 15 w 38"/>
                <a:gd name="T51" fmla="*/ 19 h 135"/>
                <a:gd name="T52" fmla="*/ 11 w 38"/>
                <a:gd name="T53" fmla="*/ 15 h 135"/>
                <a:gd name="T54" fmla="*/ 4 w 38"/>
                <a:gd name="T55" fmla="*/ 7 h 135"/>
                <a:gd name="T56" fmla="*/ 0 w 38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135"/>
                <a:gd name="T89" fmla="*/ 38 w 38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6" y="22"/>
                  </a:lnTo>
                  <a:lnTo>
                    <a:pt x="34" y="37"/>
                  </a:lnTo>
                  <a:lnTo>
                    <a:pt x="38" y="52"/>
                  </a:lnTo>
                  <a:lnTo>
                    <a:pt x="38" y="67"/>
                  </a:lnTo>
                  <a:lnTo>
                    <a:pt x="38" y="82"/>
                  </a:lnTo>
                  <a:lnTo>
                    <a:pt x="34" y="94"/>
                  </a:lnTo>
                  <a:lnTo>
                    <a:pt x="26" y="109"/>
                  </a:lnTo>
                  <a:lnTo>
                    <a:pt x="19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4"/>
                  </a:lnTo>
                  <a:lnTo>
                    <a:pt x="15" y="116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3" y="82"/>
                  </a:lnTo>
                  <a:lnTo>
                    <a:pt x="26" y="67"/>
                  </a:lnTo>
                  <a:lnTo>
                    <a:pt x="23" y="52"/>
                  </a:lnTo>
                  <a:lnTo>
                    <a:pt x="23" y="41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1"/>
            <p:cNvSpPr>
              <a:spLocks/>
            </p:cNvSpPr>
            <p:nvPr/>
          </p:nvSpPr>
          <p:spPr bwMode="auto">
            <a:xfrm>
              <a:off x="3332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62"/>
            <p:cNvSpPr>
              <a:spLocks noEditPoints="1"/>
            </p:cNvSpPr>
            <p:nvPr/>
          </p:nvSpPr>
          <p:spPr bwMode="auto">
            <a:xfrm>
              <a:off x="3444" y="2048"/>
              <a:ext cx="75" cy="97"/>
            </a:xfrm>
            <a:custGeom>
              <a:avLst/>
              <a:gdLst>
                <a:gd name="T0" fmla="*/ 26 w 75"/>
                <a:gd name="T1" fmla="*/ 52 h 97"/>
                <a:gd name="T2" fmla="*/ 26 w 75"/>
                <a:gd name="T3" fmla="*/ 82 h 97"/>
                <a:gd name="T4" fmla="*/ 26 w 75"/>
                <a:gd name="T5" fmla="*/ 90 h 97"/>
                <a:gd name="T6" fmla="*/ 30 w 75"/>
                <a:gd name="T7" fmla="*/ 93 h 97"/>
                <a:gd name="T8" fmla="*/ 34 w 75"/>
                <a:gd name="T9" fmla="*/ 97 h 97"/>
                <a:gd name="T10" fmla="*/ 38 w 75"/>
                <a:gd name="T11" fmla="*/ 97 h 97"/>
                <a:gd name="T12" fmla="*/ 41 w 75"/>
                <a:gd name="T13" fmla="*/ 97 h 97"/>
                <a:gd name="T14" fmla="*/ 41 w 75"/>
                <a:gd name="T15" fmla="*/ 97 h 97"/>
                <a:gd name="T16" fmla="*/ 0 w 75"/>
                <a:gd name="T17" fmla="*/ 97 h 97"/>
                <a:gd name="T18" fmla="*/ 0 w 75"/>
                <a:gd name="T19" fmla="*/ 97 h 97"/>
                <a:gd name="T20" fmla="*/ 4 w 75"/>
                <a:gd name="T21" fmla="*/ 97 h 97"/>
                <a:gd name="T22" fmla="*/ 8 w 75"/>
                <a:gd name="T23" fmla="*/ 97 h 97"/>
                <a:gd name="T24" fmla="*/ 11 w 75"/>
                <a:gd name="T25" fmla="*/ 93 h 97"/>
                <a:gd name="T26" fmla="*/ 11 w 75"/>
                <a:gd name="T27" fmla="*/ 90 h 97"/>
                <a:gd name="T28" fmla="*/ 11 w 75"/>
                <a:gd name="T29" fmla="*/ 82 h 97"/>
                <a:gd name="T30" fmla="*/ 11 w 75"/>
                <a:gd name="T31" fmla="*/ 15 h 97"/>
                <a:gd name="T32" fmla="*/ 11 w 75"/>
                <a:gd name="T33" fmla="*/ 7 h 97"/>
                <a:gd name="T34" fmla="*/ 11 w 75"/>
                <a:gd name="T35" fmla="*/ 3 h 97"/>
                <a:gd name="T36" fmla="*/ 8 w 75"/>
                <a:gd name="T37" fmla="*/ 0 h 97"/>
                <a:gd name="T38" fmla="*/ 4 w 75"/>
                <a:gd name="T39" fmla="*/ 0 h 97"/>
                <a:gd name="T40" fmla="*/ 0 w 75"/>
                <a:gd name="T41" fmla="*/ 0 h 97"/>
                <a:gd name="T42" fmla="*/ 0 w 75"/>
                <a:gd name="T43" fmla="*/ 0 h 97"/>
                <a:gd name="T44" fmla="*/ 38 w 75"/>
                <a:gd name="T45" fmla="*/ 0 h 97"/>
                <a:gd name="T46" fmla="*/ 49 w 75"/>
                <a:gd name="T47" fmla="*/ 0 h 97"/>
                <a:gd name="T48" fmla="*/ 56 w 75"/>
                <a:gd name="T49" fmla="*/ 3 h 97"/>
                <a:gd name="T50" fmla="*/ 64 w 75"/>
                <a:gd name="T51" fmla="*/ 3 h 97"/>
                <a:gd name="T52" fmla="*/ 71 w 75"/>
                <a:gd name="T53" fmla="*/ 11 h 97"/>
                <a:gd name="T54" fmla="*/ 75 w 75"/>
                <a:gd name="T55" fmla="*/ 18 h 97"/>
                <a:gd name="T56" fmla="*/ 75 w 75"/>
                <a:gd name="T57" fmla="*/ 26 h 97"/>
                <a:gd name="T58" fmla="*/ 75 w 75"/>
                <a:gd name="T59" fmla="*/ 37 h 97"/>
                <a:gd name="T60" fmla="*/ 68 w 75"/>
                <a:gd name="T61" fmla="*/ 45 h 97"/>
                <a:gd name="T62" fmla="*/ 56 w 75"/>
                <a:gd name="T63" fmla="*/ 52 h 97"/>
                <a:gd name="T64" fmla="*/ 45 w 75"/>
                <a:gd name="T65" fmla="*/ 52 h 97"/>
                <a:gd name="T66" fmla="*/ 41 w 75"/>
                <a:gd name="T67" fmla="*/ 52 h 97"/>
                <a:gd name="T68" fmla="*/ 38 w 75"/>
                <a:gd name="T69" fmla="*/ 52 h 97"/>
                <a:gd name="T70" fmla="*/ 30 w 75"/>
                <a:gd name="T71" fmla="*/ 52 h 97"/>
                <a:gd name="T72" fmla="*/ 26 w 75"/>
                <a:gd name="T73" fmla="*/ 52 h 97"/>
                <a:gd name="T74" fmla="*/ 26 w 75"/>
                <a:gd name="T75" fmla="*/ 48 h 97"/>
                <a:gd name="T76" fmla="*/ 30 w 75"/>
                <a:gd name="T77" fmla="*/ 48 h 97"/>
                <a:gd name="T78" fmla="*/ 34 w 75"/>
                <a:gd name="T79" fmla="*/ 48 h 97"/>
                <a:gd name="T80" fmla="*/ 38 w 75"/>
                <a:gd name="T81" fmla="*/ 48 h 97"/>
                <a:gd name="T82" fmla="*/ 38 w 75"/>
                <a:gd name="T83" fmla="*/ 48 h 97"/>
                <a:gd name="T84" fmla="*/ 45 w 75"/>
                <a:gd name="T85" fmla="*/ 48 h 97"/>
                <a:gd name="T86" fmla="*/ 53 w 75"/>
                <a:gd name="T87" fmla="*/ 41 h 97"/>
                <a:gd name="T88" fmla="*/ 56 w 75"/>
                <a:gd name="T89" fmla="*/ 37 h 97"/>
                <a:gd name="T90" fmla="*/ 60 w 75"/>
                <a:gd name="T91" fmla="*/ 26 h 97"/>
                <a:gd name="T92" fmla="*/ 56 w 75"/>
                <a:gd name="T93" fmla="*/ 22 h 97"/>
                <a:gd name="T94" fmla="*/ 56 w 75"/>
                <a:gd name="T95" fmla="*/ 15 h 97"/>
                <a:gd name="T96" fmla="*/ 53 w 75"/>
                <a:gd name="T97" fmla="*/ 11 h 97"/>
                <a:gd name="T98" fmla="*/ 49 w 75"/>
                <a:gd name="T99" fmla="*/ 7 h 97"/>
                <a:gd name="T100" fmla="*/ 41 w 75"/>
                <a:gd name="T101" fmla="*/ 3 h 97"/>
                <a:gd name="T102" fmla="*/ 38 w 75"/>
                <a:gd name="T103" fmla="*/ 3 h 97"/>
                <a:gd name="T104" fmla="*/ 34 w 75"/>
                <a:gd name="T105" fmla="*/ 3 h 97"/>
                <a:gd name="T106" fmla="*/ 26 w 75"/>
                <a:gd name="T107" fmla="*/ 3 h 97"/>
                <a:gd name="T108" fmla="*/ 26 w 75"/>
                <a:gd name="T109" fmla="*/ 48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7"/>
                <a:gd name="T167" fmla="*/ 75 w 75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7">
                  <a:moveTo>
                    <a:pt x="26" y="52"/>
                  </a:move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5" y="37"/>
                  </a:lnTo>
                  <a:lnTo>
                    <a:pt x="68" y="45"/>
                  </a:lnTo>
                  <a:lnTo>
                    <a:pt x="56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5" y="48"/>
                  </a:lnTo>
                  <a:lnTo>
                    <a:pt x="53" y="41"/>
                  </a:lnTo>
                  <a:lnTo>
                    <a:pt x="56" y="37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63"/>
            <p:cNvSpPr>
              <a:spLocks/>
            </p:cNvSpPr>
            <p:nvPr/>
          </p:nvSpPr>
          <p:spPr bwMode="auto">
            <a:xfrm>
              <a:off x="3530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23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64"/>
            <p:cNvSpPr>
              <a:spLocks/>
            </p:cNvSpPr>
            <p:nvPr/>
          </p:nvSpPr>
          <p:spPr bwMode="auto">
            <a:xfrm>
              <a:off x="3583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37 w 45"/>
                <a:gd name="T5" fmla="*/ 22 h 71"/>
                <a:gd name="T6" fmla="*/ 34 w 45"/>
                <a:gd name="T7" fmla="*/ 15 h 71"/>
                <a:gd name="T8" fmla="*/ 30 w 45"/>
                <a:gd name="T9" fmla="*/ 7 h 71"/>
                <a:gd name="T10" fmla="*/ 26 w 45"/>
                <a:gd name="T11" fmla="*/ 7 h 71"/>
                <a:gd name="T12" fmla="*/ 19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7 w 45"/>
                <a:gd name="T21" fmla="*/ 15 h 71"/>
                <a:gd name="T22" fmla="*/ 7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7 w 45"/>
                <a:gd name="T33" fmla="*/ 37 h 71"/>
                <a:gd name="T34" fmla="*/ 41 w 45"/>
                <a:gd name="T35" fmla="*/ 45 h 71"/>
                <a:gd name="T36" fmla="*/ 45 w 45"/>
                <a:gd name="T37" fmla="*/ 48 h 71"/>
                <a:gd name="T38" fmla="*/ 41 w 45"/>
                <a:gd name="T39" fmla="*/ 60 h 71"/>
                <a:gd name="T40" fmla="*/ 37 w 45"/>
                <a:gd name="T41" fmla="*/ 63 h 71"/>
                <a:gd name="T42" fmla="*/ 30 w 45"/>
                <a:gd name="T43" fmla="*/ 67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7 h 71"/>
                <a:gd name="T50" fmla="*/ 4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7 w 45"/>
                <a:gd name="T67" fmla="*/ 60 h 71"/>
                <a:gd name="T68" fmla="*/ 15 w 45"/>
                <a:gd name="T69" fmla="*/ 63 h 71"/>
                <a:gd name="T70" fmla="*/ 22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5 w 45"/>
                <a:gd name="T87" fmla="*/ 37 h 71"/>
                <a:gd name="T88" fmla="*/ 7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4 w 45"/>
                <a:gd name="T99" fmla="*/ 7 h 71"/>
                <a:gd name="T100" fmla="*/ 11 w 45"/>
                <a:gd name="T101" fmla="*/ 0 h 71"/>
                <a:gd name="T102" fmla="*/ 19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4 w 45"/>
                <a:gd name="T111" fmla="*/ 3 h 71"/>
                <a:gd name="T112" fmla="*/ 37 w 45"/>
                <a:gd name="T113" fmla="*/ 3 h 71"/>
                <a:gd name="T114" fmla="*/ 37 w 45"/>
                <a:gd name="T115" fmla="*/ 3 h 71"/>
                <a:gd name="T116" fmla="*/ 37 w 45"/>
                <a:gd name="T117" fmla="*/ 3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7" y="37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1" y="60"/>
                  </a:lnTo>
                  <a:lnTo>
                    <a:pt x="37" y="63"/>
                  </a:lnTo>
                  <a:lnTo>
                    <a:pt x="30" y="67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5"/>
            <p:cNvSpPr>
              <a:spLocks noEditPoints="1"/>
            </p:cNvSpPr>
            <p:nvPr/>
          </p:nvSpPr>
          <p:spPr bwMode="auto">
            <a:xfrm>
              <a:off x="3635" y="2078"/>
              <a:ext cx="64" cy="71"/>
            </a:xfrm>
            <a:custGeom>
              <a:avLst/>
              <a:gdLst>
                <a:gd name="T0" fmla="*/ 31 w 64"/>
                <a:gd name="T1" fmla="*/ 63 h 71"/>
                <a:gd name="T2" fmla="*/ 23 w 64"/>
                <a:gd name="T3" fmla="*/ 71 h 71"/>
                <a:gd name="T4" fmla="*/ 12 w 64"/>
                <a:gd name="T5" fmla="*/ 71 h 71"/>
                <a:gd name="T6" fmla="*/ 4 w 64"/>
                <a:gd name="T7" fmla="*/ 60 h 71"/>
                <a:gd name="T8" fmla="*/ 4 w 64"/>
                <a:gd name="T9" fmla="*/ 48 h 71"/>
                <a:gd name="T10" fmla="*/ 8 w 64"/>
                <a:gd name="T11" fmla="*/ 41 h 71"/>
                <a:gd name="T12" fmla="*/ 23 w 64"/>
                <a:gd name="T13" fmla="*/ 30 h 71"/>
                <a:gd name="T14" fmla="*/ 38 w 64"/>
                <a:gd name="T15" fmla="*/ 22 h 71"/>
                <a:gd name="T16" fmla="*/ 38 w 64"/>
                <a:gd name="T17" fmla="*/ 7 h 71"/>
                <a:gd name="T18" fmla="*/ 27 w 64"/>
                <a:gd name="T19" fmla="*/ 3 h 71"/>
                <a:gd name="T20" fmla="*/ 19 w 64"/>
                <a:gd name="T21" fmla="*/ 7 h 71"/>
                <a:gd name="T22" fmla="*/ 19 w 64"/>
                <a:gd name="T23" fmla="*/ 15 h 71"/>
                <a:gd name="T24" fmla="*/ 16 w 64"/>
                <a:gd name="T25" fmla="*/ 22 h 71"/>
                <a:gd name="T26" fmla="*/ 16 w 64"/>
                <a:gd name="T27" fmla="*/ 26 h 71"/>
                <a:gd name="T28" fmla="*/ 8 w 64"/>
                <a:gd name="T29" fmla="*/ 26 h 71"/>
                <a:gd name="T30" fmla="*/ 4 w 64"/>
                <a:gd name="T31" fmla="*/ 22 h 71"/>
                <a:gd name="T32" fmla="*/ 8 w 64"/>
                <a:gd name="T33" fmla="*/ 11 h 71"/>
                <a:gd name="T34" fmla="*/ 19 w 64"/>
                <a:gd name="T35" fmla="*/ 0 h 71"/>
                <a:gd name="T36" fmla="*/ 38 w 64"/>
                <a:gd name="T37" fmla="*/ 0 h 71"/>
                <a:gd name="T38" fmla="*/ 49 w 64"/>
                <a:gd name="T39" fmla="*/ 7 h 71"/>
                <a:gd name="T40" fmla="*/ 53 w 64"/>
                <a:gd name="T41" fmla="*/ 15 h 71"/>
                <a:gd name="T42" fmla="*/ 53 w 64"/>
                <a:gd name="T43" fmla="*/ 45 h 71"/>
                <a:gd name="T44" fmla="*/ 53 w 64"/>
                <a:gd name="T45" fmla="*/ 56 h 71"/>
                <a:gd name="T46" fmla="*/ 53 w 64"/>
                <a:gd name="T47" fmla="*/ 60 h 71"/>
                <a:gd name="T48" fmla="*/ 57 w 64"/>
                <a:gd name="T49" fmla="*/ 60 h 71"/>
                <a:gd name="T50" fmla="*/ 57 w 64"/>
                <a:gd name="T51" fmla="*/ 60 h 71"/>
                <a:gd name="T52" fmla="*/ 64 w 64"/>
                <a:gd name="T53" fmla="*/ 56 h 71"/>
                <a:gd name="T54" fmla="*/ 57 w 64"/>
                <a:gd name="T55" fmla="*/ 67 h 71"/>
                <a:gd name="T56" fmla="*/ 46 w 64"/>
                <a:gd name="T57" fmla="*/ 71 h 71"/>
                <a:gd name="T58" fmla="*/ 42 w 64"/>
                <a:gd name="T59" fmla="*/ 63 h 71"/>
                <a:gd name="T60" fmla="*/ 38 w 64"/>
                <a:gd name="T61" fmla="*/ 56 h 71"/>
                <a:gd name="T62" fmla="*/ 31 w 64"/>
                <a:gd name="T63" fmla="*/ 33 h 71"/>
                <a:gd name="T64" fmla="*/ 19 w 64"/>
                <a:gd name="T65" fmla="*/ 37 h 71"/>
                <a:gd name="T66" fmla="*/ 16 w 64"/>
                <a:gd name="T67" fmla="*/ 45 h 71"/>
                <a:gd name="T68" fmla="*/ 16 w 64"/>
                <a:gd name="T69" fmla="*/ 52 h 71"/>
                <a:gd name="T70" fmla="*/ 19 w 64"/>
                <a:gd name="T71" fmla="*/ 60 h 71"/>
                <a:gd name="T72" fmla="*/ 31 w 64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1"/>
                <a:gd name="T113" fmla="*/ 64 w 6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1">
                  <a:moveTo>
                    <a:pt x="38" y="60"/>
                  </a:moveTo>
                  <a:lnTo>
                    <a:pt x="31" y="63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6" y="37"/>
                  </a:lnTo>
                  <a:lnTo>
                    <a:pt x="23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22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61" y="60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57" y="67"/>
                  </a:lnTo>
                  <a:lnTo>
                    <a:pt x="46" y="71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38" y="60"/>
                  </a:lnTo>
                  <a:close/>
                  <a:moveTo>
                    <a:pt x="38" y="56"/>
                  </a:moveTo>
                  <a:lnTo>
                    <a:pt x="38" y="30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6"/>
            <p:cNvSpPr>
              <a:spLocks/>
            </p:cNvSpPr>
            <p:nvPr/>
          </p:nvSpPr>
          <p:spPr bwMode="auto">
            <a:xfrm>
              <a:off x="3703" y="2078"/>
              <a:ext cx="56" cy="71"/>
            </a:xfrm>
            <a:custGeom>
              <a:avLst/>
              <a:gdLst>
                <a:gd name="T0" fmla="*/ 56 w 56"/>
                <a:gd name="T1" fmla="*/ 41 h 71"/>
                <a:gd name="T2" fmla="*/ 53 w 56"/>
                <a:gd name="T3" fmla="*/ 56 h 71"/>
                <a:gd name="T4" fmla="*/ 45 w 56"/>
                <a:gd name="T5" fmla="*/ 63 h 71"/>
                <a:gd name="T6" fmla="*/ 38 w 56"/>
                <a:gd name="T7" fmla="*/ 67 h 71"/>
                <a:gd name="T8" fmla="*/ 30 w 56"/>
                <a:gd name="T9" fmla="*/ 71 h 71"/>
                <a:gd name="T10" fmla="*/ 19 w 56"/>
                <a:gd name="T11" fmla="*/ 67 h 71"/>
                <a:gd name="T12" fmla="*/ 11 w 56"/>
                <a:gd name="T13" fmla="*/ 60 h 71"/>
                <a:gd name="T14" fmla="*/ 4 w 56"/>
                <a:gd name="T15" fmla="*/ 52 h 71"/>
                <a:gd name="T16" fmla="*/ 4 w 56"/>
                <a:gd name="T17" fmla="*/ 45 h 71"/>
                <a:gd name="T18" fmla="*/ 0 w 56"/>
                <a:gd name="T19" fmla="*/ 33 h 71"/>
                <a:gd name="T20" fmla="*/ 4 w 56"/>
                <a:gd name="T21" fmla="*/ 26 h 71"/>
                <a:gd name="T22" fmla="*/ 4 w 56"/>
                <a:gd name="T23" fmla="*/ 18 h 71"/>
                <a:gd name="T24" fmla="*/ 11 w 56"/>
                <a:gd name="T25" fmla="*/ 11 h 71"/>
                <a:gd name="T26" fmla="*/ 19 w 56"/>
                <a:gd name="T27" fmla="*/ 3 h 71"/>
                <a:gd name="T28" fmla="*/ 34 w 56"/>
                <a:gd name="T29" fmla="*/ 0 h 71"/>
                <a:gd name="T30" fmla="*/ 41 w 56"/>
                <a:gd name="T31" fmla="*/ 0 h 71"/>
                <a:gd name="T32" fmla="*/ 49 w 56"/>
                <a:gd name="T33" fmla="*/ 3 h 71"/>
                <a:gd name="T34" fmla="*/ 53 w 56"/>
                <a:gd name="T35" fmla="*/ 11 h 71"/>
                <a:gd name="T36" fmla="*/ 53 w 56"/>
                <a:gd name="T37" fmla="*/ 15 h 71"/>
                <a:gd name="T38" fmla="*/ 53 w 56"/>
                <a:gd name="T39" fmla="*/ 18 h 71"/>
                <a:gd name="T40" fmla="*/ 53 w 56"/>
                <a:gd name="T41" fmla="*/ 18 h 71"/>
                <a:gd name="T42" fmla="*/ 49 w 56"/>
                <a:gd name="T43" fmla="*/ 22 h 71"/>
                <a:gd name="T44" fmla="*/ 49 w 56"/>
                <a:gd name="T45" fmla="*/ 22 h 71"/>
                <a:gd name="T46" fmla="*/ 45 w 56"/>
                <a:gd name="T47" fmla="*/ 22 h 71"/>
                <a:gd name="T48" fmla="*/ 41 w 56"/>
                <a:gd name="T49" fmla="*/ 18 h 71"/>
                <a:gd name="T50" fmla="*/ 41 w 56"/>
                <a:gd name="T51" fmla="*/ 18 h 71"/>
                <a:gd name="T52" fmla="*/ 41 w 56"/>
                <a:gd name="T53" fmla="*/ 15 h 71"/>
                <a:gd name="T54" fmla="*/ 38 w 56"/>
                <a:gd name="T55" fmla="*/ 11 h 71"/>
                <a:gd name="T56" fmla="*/ 38 w 56"/>
                <a:gd name="T57" fmla="*/ 7 h 71"/>
                <a:gd name="T58" fmla="*/ 34 w 56"/>
                <a:gd name="T59" fmla="*/ 7 h 71"/>
                <a:gd name="T60" fmla="*/ 30 w 56"/>
                <a:gd name="T61" fmla="*/ 3 h 71"/>
                <a:gd name="T62" fmla="*/ 23 w 56"/>
                <a:gd name="T63" fmla="*/ 7 h 71"/>
                <a:gd name="T64" fmla="*/ 19 w 56"/>
                <a:gd name="T65" fmla="*/ 11 h 71"/>
                <a:gd name="T66" fmla="*/ 15 w 56"/>
                <a:gd name="T67" fmla="*/ 18 h 71"/>
                <a:gd name="T68" fmla="*/ 15 w 56"/>
                <a:gd name="T69" fmla="*/ 30 h 71"/>
                <a:gd name="T70" fmla="*/ 15 w 56"/>
                <a:gd name="T71" fmla="*/ 41 h 71"/>
                <a:gd name="T72" fmla="*/ 19 w 56"/>
                <a:gd name="T73" fmla="*/ 48 h 71"/>
                <a:gd name="T74" fmla="*/ 26 w 56"/>
                <a:gd name="T75" fmla="*/ 56 h 71"/>
                <a:gd name="T76" fmla="*/ 34 w 56"/>
                <a:gd name="T77" fmla="*/ 60 h 71"/>
                <a:gd name="T78" fmla="*/ 41 w 56"/>
                <a:gd name="T79" fmla="*/ 56 h 71"/>
                <a:gd name="T80" fmla="*/ 49 w 56"/>
                <a:gd name="T81" fmla="*/ 52 h 71"/>
                <a:gd name="T82" fmla="*/ 53 w 56"/>
                <a:gd name="T83" fmla="*/ 48 h 71"/>
                <a:gd name="T84" fmla="*/ 56 w 56"/>
                <a:gd name="T85" fmla="*/ 41 h 71"/>
                <a:gd name="T86" fmla="*/ 56 w 56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71"/>
                <a:gd name="T134" fmla="*/ 56 w 56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71">
                  <a:moveTo>
                    <a:pt x="56" y="41"/>
                  </a:moveTo>
                  <a:lnTo>
                    <a:pt x="53" y="56"/>
                  </a:lnTo>
                  <a:lnTo>
                    <a:pt x="45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11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67"/>
            <p:cNvSpPr>
              <a:spLocks/>
            </p:cNvSpPr>
            <p:nvPr/>
          </p:nvSpPr>
          <p:spPr bwMode="auto">
            <a:xfrm>
              <a:off x="3767" y="2044"/>
              <a:ext cx="75" cy="101"/>
            </a:xfrm>
            <a:custGeom>
              <a:avLst/>
              <a:gdLst>
                <a:gd name="T0" fmla="*/ 22 w 75"/>
                <a:gd name="T1" fmla="*/ 64 h 101"/>
                <a:gd name="T2" fmla="*/ 45 w 75"/>
                <a:gd name="T3" fmla="*/ 45 h 101"/>
                <a:gd name="T4" fmla="*/ 49 w 75"/>
                <a:gd name="T5" fmla="*/ 41 h 101"/>
                <a:gd name="T6" fmla="*/ 49 w 75"/>
                <a:gd name="T7" fmla="*/ 41 h 101"/>
                <a:gd name="T8" fmla="*/ 45 w 75"/>
                <a:gd name="T9" fmla="*/ 37 h 101"/>
                <a:gd name="T10" fmla="*/ 45 w 75"/>
                <a:gd name="T11" fmla="*/ 37 h 101"/>
                <a:gd name="T12" fmla="*/ 71 w 75"/>
                <a:gd name="T13" fmla="*/ 37 h 101"/>
                <a:gd name="T14" fmla="*/ 64 w 75"/>
                <a:gd name="T15" fmla="*/ 37 h 101"/>
                <a:gd name="T16" fmla="*/ 52 w 75"/>
                <a:gd name="T17" fmla="*/ 45 h 101"/>
                <a:gd name="T18" fmla="*/ 52 w 75"/>
                <a:gd name="T19" fmla="*/ 82 h 101"/>
                <a:gd name="T20" fmla="*/ 64 w 75"/>
                <a:gd name="T21" fmla="*/ 94 h 101"/>
                <a:gd name="T22" fmla="*/ 67 w 75"/>
                <a:gd name="T23" fmla="*/ 97 h 101"/>
                <a:gd name="T24" fmla="*/ 75 w 75"/>
                <a:gd name="T25" fmla="*/ 101 h 101"/>
                <a:gd name="T26" fmla="*/ 45 w 75"/>
                <a:gd name="T27" fmla="*/ 101 h 101"/>
                <a:gd name="T28" fmla="*/ 45 w 75"/>
                <a:gd name="T29" fmla="*/ 101 h 101"/>
                <a:gd name="T30" fmla="*/ 49 w 75"/>
                <a:gd name="T31" fmla="*/ 97 h 101"/>
                <a:gd name="T32" fmla="*/ 49 w 75"/>
                <a:gd name="T33" fmla="*/ 94 h 101"/>
                <a:gd name="T34" fmla="*/ 22 w 75"/>
                <a:gd name="T35" fmla="*/ 64 h 101"/>
                <a:gd name="T36" fmla="*/ 22 w 75"/>
                <a:gd name="T37" fmla="*/ 94 h 101"/>
                <a:gd name="T38" fmla="*/ 26 w 75"/>
                <a:gd name="T39" fmla="*/ 97 h 101"/>
                <a:gd name="T40" fmla="*/ 30 w 75"/>
                <a:gd name="T41" fmla="*/ 101 h 101"/>
                <a:gd name="T42" fmla="*/ 34 w 75"/>
                <a:gd name="T43" fmla="*/ 101 h 101"/>
                <a:gd name="T44" fmla="*/ 0 w 75"/>
                <a:gd name="T45" fmla="*/ 101 h 101"/>
                <a:gd name="T46" fmla="*/ 7 w 75"/>
                <a:gd name="T47" fmla="*/ 101 h 101"/>
                <a:gd name="T48" fmla="*/ 11 w 75"/>
                <a:gd name="T49" fmla="*/ 97 h 101"/>
                <a:gd name="T50" fmla="*/ 11 w 75"/>
                <a:gd name="T51" fmla="*/ 86 h 101"/>
                <a:gd name="T52" fmla="*/ 11 w 75"/>
                <a:gd name="T53" fmla="*/ 15 h 101"/>
                <a:gd name="T54" fmla="*/ 11 w 75"/>
                <a:gd name="T55" fmla="*/ 7 h 101"/>
                <a:gd name="T56" fmla="*/ 7 w 75"/>
                <a:gd name="T57" fmla="*/ 7 h 101"/>
                <a:gd name="T58" fmla="*/ 4 w 75"/>
                <a:gd name="T59" fmla="*/ 7 h 101"/>
                <a:gd name="T60" fmla="*/ 0 w 75"/>
                <a:gd name="T61" fmla="*/ 7 h 101"/>
                <a:gd name="T62" fmla="*/ 22 w 75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1"/>
                <a:gd name="T98" fmla="*/ 75 w 75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1">
                  <a:moveTo>
                    <a:pt x="22" y="0"/>
                  </a:moveTo>
                  <a:lnTo>
                    <a:pt x="22" y="64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4" y="60"/>
                  </a:lnTo>
                  <a:lnTo>
                    <a:pt x="52" y="82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97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45" y="101"/>
                  </a:lnTo>
                  <a:lnTo>
                    <a:pt x="49" y="101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22" y="64"/>
                  </a:lnTo>
                  <a:lnTo>
                    <a:pt x="22" y="86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86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68"/>
            <p:cNvSpPr>
              <a:spLocks/>
            </p:cNvSpPr>
            <p:nvPr/>
          </p:nvSpPr>
          <p:spPr bwMode="auto">
            <a:xfrm>
              <a:off x="3849" y="2078"/>
              <a:ext cx="45" cy="71"/>
            </a:xfrm>
            <a:custGeom>
              <a:avLst/>
              <a:gdLst>
                <a:gd name="T0" fmla="*/ 42 w 45"/>
                <a:gd name="T1" fmla="*/ 0 h 71"/>
                <a:gd name="T2" fmla="*/ 42 w 45"/>
                <a:gd name="T3" fmla="*/ 22 h 71"/>
                <a:gd name="T4" fmla="*/ 38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7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2 w 45"/>
                <a:gd name="T17" fmla="*/ 7 h 71"/>
                <a:gd name="T18" fmla="*/ 12 w 45"/>
                <a:gd name="T19" fmla="*/ 11 h 71"/>
                <a:gd name="T20" fmla="*/ 12 w 45"/>
                <a:gd name="T21" fmla="*/ 15 h 71"/>
                <a:gd name="T22" fmla="*/ 12 w 45"/>
                <a:gd name="T23" fmla="*/ 18 h 71"/>
                <a:gd name="T24" fmla="*/ 12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12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7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7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8 w 45"/>
                <a:gd name="T99" fmla="*/ 7 h 71"/>
                <a:gd name="T100" fmla="*/ 12 w 45"/>
                <a:gd name="T101" fmla="*/ 0 h 71"/>
                <a:gd name="T102" fmla="*/ 23 w 45"/>
                <a:gd name="T103" fmla="*/ 0 h 71"/>
                <a:gd name="T104" fmla="*/ 27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38 w 45"/>
                <a:gd name="T119" fmla="*/ 0 h 71"/>
                <a:gd name="T120" fmla="*/ 42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2" y="0"/>
                  </a:moveTo>
                  <a:lnTo>
                    <a:pt x="42" y="22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7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69"/>
            <p:cNvSpPr>
              <a:spLocks/>
            </p:cNvSpPr>
            <p:nvPr/>
          </p:nvSpPr>
          <p:spPr bwMode="auto">
            <a:xfrm>
              <a:off x="3902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9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7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9 w 41"/>
                <a:gd name="T51" fmla="*/ 19 h 135"/>
                <a:gd name="T52" fmla="*/ 11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9" y="19"/>
                  </a:lnTo>
                  <a:lnTo>
                    <a:pt x="11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70"/>
            <p:cNvSpPr>
              <a:spLocks/>
            </p:cNvSpPr>
            <p:nvPr/>
          </p:nvSpPr>
          <p:spPr bwMode="auto">
            <a:xfrm>
              <a:off x="2574" y="240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86 w 109"/>
                <a:gd name="T5" fmla="*/ 79 h 101"/>
                <a:gd name="T6" fmla="*/ 86 w 109"/>
                <a:gd name="T7" fmla="*/ 19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4 h 101"/>
                <a:gd name="T14" fmla="*/ 79 w 109"/>
                <a:gd name="T15" fmla="*/ 4 h 101"/>
                <a:gd name="T16" fmla="*/ 75 w 109"/>
                <a:gd name="T17" fmla="*/ 4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4 h 101"/>
                <a:gd name="T24" fmla="*/ 105 w 109"/>
                <a:gd name="T25" fmla="*/ 4 h 101"/>
                <a:gd name="T26" fmla="*/ 97 w 109"/>
                <a:gd name="T27" fmla="*/ 4 h 101"/>
                <a:gd name="T28" fmla="*/ 94 w 109"/>
                <a:gd name="T29" fmla="*/ 7 h 101"/>
                <a:gd name="T30" fmla="*/ 94 w 109"/>
                <a:gd name="T31" fmla="*/ 11 h 101"/>
                <a:gd name="T32" fmla="*/ 94 w 109"/>
                <a:gd name="T33" fmla="*/ 19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3 h 101"/>
                <a:gd name="T42" fmla="*/ 26 w 109"/>
                <a:gd name="T43" fmla="*/ 94 h 101"/>
                <a:gd name="T44" fmla="*/ 26 w 109"/>
                <a:gd name="T45" fmla="*/ 98 h 101"/>
                <a:gd name="T46" fmla="*/ 30 w 109"/>
                <a:gd name="T47" fmla="*/ 98 h 101"/>
                <a:gd name="T48" fmla="*/ 37 w 109"/>
                <a:gd name="T49" fmla="*/ 101 h 101"/>
                <a:gd name="T50" fmla="*/ 37 w 109"/>
                <a:gd name="T51" fmla="*/ 101 h 101"/>
                <a:gd name="T52" fmla="*/ 37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86" y="79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3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7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71"/>
            <p:cNvSpPr>
              <a:spLocks noEditPoints="1"/>
            </p:cNvSpPr>
            <p:nvPr/>
          </p:nvSpPr>
          <p:spPr bwMode="auto">
            <a:xfrm>
              <a:off x="2686" y="2404"/>
              <a:ext cx="75" cy="101"/>
            </a:xfrm>
            <a:custGeom>
              <a:avLst/>
              <a:gdLst>
                <a:gd name="T0" fmla="*/ 27 w 75"/>
                <a:gd name="T1" fmla="*/ 52 h 101"/>
                <a:gd name="T2" fmla="*/ 27 w 75"/>
                <a:gd name="T3" fmla="*/ 83 h 101"/>
                <a:gd name="T4" fmla="*/ 27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2 w 75"/>
                <a:gd name="T13" fmla="*/ 101 h 101"/>
                <a:gd name="T14" fmla="*/ 42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2 w 75"/>
                <a:gd name="T25" fmla="*/ 94 h 101"/>
                <a:gd name="T26" fmla="*/ 12 w 75"/>
                <a:gd name="T27" fmla="*/ 90 h 101"/>
                <a:gd name="T28" fmla="*/ 12 w 75"/>
                <a:gd name="T29" fmla="*/ 83 h 101"/>
                <a:gd name="T30" fmla="*/ 12 w 75"/>
                <a:gd name="T31" fmla="*/ 19 h 101"/>
                <a:gd name="T32" fmla="*/ 12 w 75"/>
                <a:gd name="T33" fmla="*/ 11 h 101"/>
                <a:gd name="T34" fmla="*/ 12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4 w 75"/>
                <a:gd name="T45" fmla="*/ 0 h 101"/>
                <a:gd name="T46" fmla="*/ 49 w 75"/>
                <a:gd name="T47" fmla="*/ 0 h 101"/>
                <a:gd name="T48" fmla="*/ 57 w 75"/>
                <a:gd name="T49" fmla="*/ 4 h 101"/>
                <a:gd name="T50" fmla="*/ 64 w 75"/>
                <a:gd name="T51" fmla="*/ 7 h 101"/>
                <a:gd name="T52" fmla="*/ 72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7 w 75"/>
                <a:gd name="T63" fmla="*/ 52 h 101"/>
                <a:gd name="T64" fmla="*/ 45 w 75"/>
                <a:gd name="T65" fmla="*/ 56 h 101"/>
                <a:gd name="T66" fmla="*/ 42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7 w 75"/>
                <a:gd name="T73" fmla="*/ 52 h 101"/>
                <a:gd name="T74" fmla="*/ 27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38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7 w 75"/>
                <a:gd name="T89" fmla="*/ 37 h 101"/>
                <a:gd name="T90" fmla="*/ 57 w 75"/>
                <a:gd name="T91" fmla="*/ 30 h 101"/>
                <a:gd name="T92" fmla="*/ 57 w 75"/>
                <a:gd name="T93" fmla="*/ 22 h 101"/>
                <a:gd name="T94" fmla="*/ 57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2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7 w 75"/>
                <a:gd name="T107" fmla="*/ 7 h 101"/>
                <a:gd name="T108" fmla="*/ 27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7" y="52"/>
                  </a:moveTo>
                  <a:lnTo>
                    <a:pt x="27" y="83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3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7" y="52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7" y="52"/>
                  </a:lnTo>
                  <a:close/>
                  <a:moveTo>
                    <a:pt x="27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72"/>
            <p:cNvSpPr>
              <a:spLocks/>
            </p:cNvSpPr>
            <p:nvPr/>
          </p:nvSpPr>
          <p:spPr bwMode="auto">
            <a:xfrm>
              <a:off x="2773" y="240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32 h 135"/>
                <a:gd name="T6" fmla="*/ 22 w 41"/>
                <a:gd name="T7" fmla="*/ 124 h 135"/>
                <a:gd name="T8" fmla="*/ 11 w 41"/>
                <a:gd name="T9" fmla="*/ 113 h 135"/>
                <a:gd name="T10" fmla="*/ 7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6 h 135"/>
                <a:gd name="T18" fmla="*/ 3 w 41"/>
                <a:gd name="T19" fmla="*/ 41 h 135"/>
                <a:gd name="T20" fmla="*/ 11 w 41"/>
                <a:gd name="T21" fmla="*/ 30 h 135"/>
                <a:gd name="T22" fmla="*/ 18 w 41"/>
                <a:gd name="T23" fmla="*/ 19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3 w 41"/>
                <a:gd name="T31" fmla="*/ 11 h 135"/>
                <a:gd name="T32" fmla="*/ 26 w 41"/>
                <a:gd name="T33" fmla="*/ 19 h 135"/>
                <a:gd name="T34" fmla="*/ 18 w 41"/>
                <a:gd name="T35" fmla="*/ 26 h 135"/>
                <a:gd name="T36" fmla="*/ 15 w 41"/>
                <a:gd name="T37" fmla="*/ 41 h 135"/>
                <a:gd name="T38" fmla="*/ 15 w 41"/>
                <a:gd name="T39" fmla="*/ 53 h 135"/>
                <a:gd name="T40" fmla="*/ 15 w 41"/>
                <a:gd name="T41" fmla="*/ 68 h 135"/>
                <a:gd name="T42" fmla="*/ 15 w 41"/>
                <a:gd name="T43" fmla="*/ 83 h 135"/>
                <a:gd name="T44" fmla="*/ 15 w 41"/>
                <a:gd name="T45" fmla="*/ 94 h 135"/>
                <a:gd name="T46" fmla="*/ 18 w 41"/>
                <a:gd name="T47" fmla="*/ 105 h 135"/>
                <a:gd name="T48" fmla="*/ 22 w 41"/>
                <a:gd name="T49" fmla="*/ 113 h 135"/>
                <a:gd name="T50" fmla="*/ 22 w 41"/>
                <a:gd name="T51" fmla="*/ 117 h 135"/>
                <a:gd name="T52" fmla="*/ 30 w 41"/>
                <a:gd name="T53" fmla="*/ 124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32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11" y="30"/>
                  </a:lnTo>
                  <a:lnTo>
                    <a:pt x="18" y="19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18" y="26"/>
                  </a:lnTo>
                  <a:lnTo>
                    <a:pt x="15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8" y="105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73"/>
            <p:cNvSpPr>
              <a:spLocks/>
            </p:cNvSpPr>
            <p:nvPr/>
          </p:nvSpPr>
          <p:spPr bwMode="auto">
            <a:xfrm>
              <a:off x="2825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8 w 45"/>
                <a:gd name="T5" fmla="*/ 22 h 67"/>
                <a:gd name="T6" fmla="*/ 34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19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8 w 45"/>
                <a:gd name="T19" fmla="*/ 7 h 67"/>
                <a:gd name="T20" fmla="*/ 8 w 45"/>
                <a:gd name="T21" fmla="*/ 11 h 67"/>
                <a:gd name="T22" fmla="*/ 8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9 w 45"/>
                <a:gd name="T29" fmla="*/ 26 h 67"/>
                <a:gd name="T30" fmla="*/ 30 w 45"/>
                <a:gd name="T31" fmla="*/ 30 h 67"/>
                <a:gd name="T32" fmla="*/ 38 w 45"/>
                <a:gd name="T33" fmla="*/ 34 h 67"/>
                <a:gd name="T34" fmla="*/ 41 w 45"/>
                <a:gd name="T35" fmla="*/ 41 h 67"/>
                <a:gd name="T36" fmla="*/ 45 w 45"/>
                <a:gd name="T37" fmla="*/ 49 h 67"/>
                <a:gd name="T38" fmla="*/ 41 w 45"/>
                <a:gd name="T39" fmla="*/ 56 h 67"/>
                <a:gd name="T40" fmla="*/ 38 w 45"/>
                <a:gd name="T41" fmla="*/ 64 h 67"/>
                <a:gd name="T42" fmla="*/ 30 w 45"/>
                <a:gd name="T43" fmla="*/ 67 h 67"/>
                <a:gd name="T44" fmla="*/ 23 w 45"/>
                <a:gd name="T45" fmla="*/ 67 h 67"/>
                <a:gd name="T46" fmla="*/ 15 w 45"/>
                <a:gd name="T47" fmla="*/ 67 h 67"/>
                <a:gd name="T48" fmla="*/ 8 w 45"/>
                <a:gd name="T49" fmla="*/ 67 h 67"/>
                <a:gd name="T50" fmla="*/ 4 w 45"/>
                <a:gd name="T51" fmla="*/ 67 h 67"/>
                <a:gd name="T52" fmla="*/ 4 w 45"/>
                <a:gd name="T53" fmla="*/ 67 h 67"/>
                <a:gd name="T54" fmla="*/ 0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4 w 45"/>
                <a:gd name="T65" fmla="*/ 52 h 67"/>
                <a:gd name="T66" fmla="*/ 8 w 45"/>
                <a:gd name="T67" fmla="*/ 60 h 67"/>
                <a:gd name="T68" fmla="*/ 15 w 45"/>
                <a:gd name="T69" fmla="*/ 64 h 67"/>
                <a:gd name="T70" fmla="*/ 23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4 w 45"/>
                <a:gd name="T77" fmla="*/ 56 h 67"/>
                <a:gd name="T78" fmla="*/ 34 w 45"/>
                <a:gd name="T79" fmla="*/ 52 h 67"/>
                <a:gd name="T80" fmla="*/ 34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5 w 45"/>
                <a:gd name="T87" fmla="*/ 37 h 67"/>
                <a:gd name="T88" fmla="*/ 8 w 45"/>
                <a:gd name="T89" fmla="*/ 34 h 67"/>
                <a:gd name="T90" fmla="*/ 4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4 w 45"/>
                <a:gd name="T99" fmla="*/ 3 h 67"/>
                <a:gd name="T100" fmla="*/ 11 w 45"/>
                <a:gd name="T101" fmla="*/ 0 h 67"/>
                <a:gd name="T102" fmla="*/ 19 w 45"/>
                <a:gd name="T103" fmla="*/ 0 h 67"/>
                <a:gd name="T104" fmla="*/ 23 w 45"/>
                <a:gd name="T105" fmla="*/ 0 h 67"/>
                <a:gd name="T106" fmla="*/ 30 w 45"/>
                <a:gd name="T107" fmla="*/ 0 h 67"/>
                <a:gd name="T108" fmla="*/ 34 w 45"/>
                <a:gd name="T109" fmla="*/ 0 h 67"/>
                <a:gd name="T110" fmla="*/ 34 w 45"/>
                <a:gd name="T111" fmla="*/ 0 h 67"/>
                <a:gd name="T112" fmla="*/ 38 w 45"/>
                <a:gd name="T113" fmla="*/ 0 h 67"/>
                <a:gd name="T114" fmla="*/ 38 w 45"/>
                <a:gd name="T115" fmla="*/ 0 h 67"/>
                <a:gd name="T116" fmla="*/ 38 w 45"/>
                <a:gd name="T117" fmla="*/ 0 h 67"/>
                <a:gd name="T118" fmla="*/ 38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8" y="22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41" y="56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3" y="67"/>
                  </a:lnTo>
                  <a:lnTo>
                    <a:pt x="15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5" y="37"/>
                  </a:lnTo>
                  <a:lnTo>
                    <a:pt x="8" y="3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74"/>
            <p:cNvSpPr>
              <a:spLocks noEditPoints="1"/>
            </p:cNvSpPr>
            <p:nvPr/>
          </p:nvSpPr>
          <p:spPr bwMode="auto">
            <a:xfrm>
              <a:off x="2878" y="2438"/>
              <a:ext cx="63" cy="67"/>
            </a:xfrm>
            <a:custGeom>
              <a:avLst/>
              <a:gdLst>
                <a:gd name="T0" fmla="*/ 30 w 63"/>
                <a:gd name="T1" fmla="*/ 64 h 67"/>
                <a:gd name="T2" fmla="*/ 22 w 63"/>
                <a:gd name="T3" fmla="*/ 67 h 67"/>
                <a:gd name="T4" fmla="*/ 11 w 63"/>
                <a:gd name="T5" fmla="*/ 67 h 67"/>
                <a:gd name="T6" fmla="*/ 3 w 63"/>
                <a:gd name="T7" fmla="*/ 60 h 67"/>
                <a:gd name="T8" fmla="*/ 0 w 63"/>
                <a:gd name="T9" fmla="*/ 49 h 67"/>
                <a:gd name="T10" fmla="*/ 7 w 63"/>
                <a:gd name="T11" fmla="*/ 37 h 67"/>
                <a:gd name="T12" fmla="*/ 22 w 63"/>
                <a:gd name="T13" fmla="*/ 30 h 67"/>
                <a:gd name="T14" fmla="*/ 37 w 63"/>
                <a:gd name="T15" fmla="*/ 22 h 67"/>
                <a:gd name="T16" fmla="*/ 33 w 63"/>
                <a:gd name="T17" fmla="*/ 7 h 67"/>
                <a:gd name="T18" fmla="*/ 26 w 63"/>
                <a:gd name="T19" fmla="*/ 3 h 67"/>
                <a:gd name="T20" fmla="*/ 18 w 63"/>
                <a:gd name="T21" fmla="*/ 7 h 67"/>
                <a:gd name="T22" fmla="*/ 15 w 63"/>
                <a:gd name="T23" fmla="*/ 11 h 67"/>
                <a:gd name="T24" fmla="*/ 15 w 63"/>
                <a:gd name="T25" fmla="*/ 18 h 67"/>
                <a:gd name="T26" fmla="*/ 11 w 63"/>
                <a:gd name="T27" fmla="*/ 22 h 67"/>
                <a:gd name="T28" fmla="*/ 7 w 63"/>
                <a:gd name="T29" fmla="*/ 22 h 67"/>
                <a:gd name="T30" fmla="*/ 3 w 63"/>
                <a:gd name="T31" fmla="*/ 18 h 67"/>
                <a:gd name="T32" fmla="*/ 7 w 63"/>
                <a:gd name="T33" fmla="*/ 11 h 67"/>
                <a:gd name="T34" fmla="*/ 18 w 63"/>
                <a:gd name="T35" fmla="*/ 0 h 67"/>
                <a:gd name="T36" fmla="*/ 37 w 63"/>
                <a:gd name="T37" fmla="*/ 0 h 67"/>
                <a:gd name="T38" fmla="*/ 48 w 63"/>
                <a:gd name="T39" fmla="*/ 3 h 67"/>
                <a:gd name="T40" fmla="*/ 52 w 63"/>
                <a:gd name="T41" fmla="*/ 15 h 67"/>
                <a:gd name="T42" fmla="*/ 52 w 63"/>
                <a:gd name="T43" fmla="*/ 45 h 67"/>
                <a:gd name="T44" fmla="*/ 52 w 63"/>
                <a:gd name="T45" fmla="*/ 56 h 67"/>
                <a:gd name="T46" fmla="*/ 52 w 63"/>
                <a:gd name="T47" fmla="*/ 60 h 67"/>
                <a:gd name="T48" fmla="*/ 56 w 63"/>
                <a:gd name="T49" fmla="*/ 60 h 67"/>
                <a:gd name="T50" fmla="*/ 56 w 63"/>
                <a:gd name="T51" fmla="*/ 60 h 67"/>
                <a:gd name="T52" fmla="*/ 63 w 63"/>
                <a:gd name="T53" fmla="*/ 56 h 67"/>
                <a:gd name="T54" fmla="*/ 52 w 63"/>
                <a:gd name="T55" fmla="*/ 67 h 67"/>
                <a:gd name="T56" fmla="*/ 45 w 63"/>
                <a:gd name="T57" fmla="*/ 67 h 67"/>
                <a:gd name="T58" fmla="*/ 37 w 63"/>
                <a:gd name="T59" fmla="*/ 64 h 67"/>
                <a:gd name="T60" fmla="*/ 37 w 63"/>
                <a:gd name="T61" fmla="*/ 52 h 67"/>
                <a:gd name="T62" fmla="*/ 30 w 63"/>
                <a:gd name="T63" fmla="*/ 30 h 67"/>
                <a:gd name="T64" fmla="*/ 18 w 63"/>
                <a:gd name="T65" fmla="*/ 37 h 67"/>
                <a:gd name="T66" fmla="*/ 15 w 63"/>
                <a:gd name="T67" fmla="*/ 45 h 67"/>
                <a:gd name="T68" fmla="*/ 15 w 63"/>
                <a:gd name="T69" fmla="*/ 52 h 67"/>
                <a:gd name="T70" fmla="*/ 18 w 63"/>
                <a:gd name="T71" fmla="*/ 60 h 67"/>
                <a:gd name="T72" fmla="*/ 30 w 63"/>
                <a:gd name="T73" fmla="*/ 5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7"/>
                <a:gd name="T113" fmla="*/ 63 w 63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7">
                  <a:moveTo>
                    <a:pt x="37" y="56"/>
                  </a:moveTo>
                  <a:lnTo>
                    <a:pt x="30" y="64"/>
                  </a:lnTo>
                  <a:lnTo>
                    <a:pt x="26" y="67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7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52" y="67"/>
                  </a:lnTo>
                  <a:lnTo>
                    <a:pt x="45" y="67"/>
                  </a:lnTo>
                  <a:lnTo>
                    <a:pt x="41" y="67"/>
                  </a:lnTo>
                  <a:lnTo>
                    <a:pt x="37" y="64"/>
                  </a:lnTo>
                  <a:lnTo>
                    <a:pt x="37" y="56"/>
                  </a:lnTo>
                  <a:close/>
                  <a:moveTo>
                    <a:pt x="37" y="52"/>
                  </a:moveTo>
                  <a:lnTo>
                    <a:pt x="37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6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5"/>
            <p:cNvSpPr>
              <a:spLocks/>
            </p:cNvSpPr>
            <p:nvPr/>
          </p:nvSpPr>
          <p:spPr bwMode="auto">
            <a:xfrm>
              <a:off x="2945" y="2438"/>
              <a:ext cx="56" cy="67"/>
            </a:xfrm>
            <a:custGeom>
              <a:avLst/>
              <a:gdLst>
                <a:gd name="T0" fmla="*/ 56 w 56"/>
                <a:gd name="T1" fmla="*/ 41 h 67"/>
                <a:gd name="T2" fmla="*/ 53 w 56"/>
                <a:gd name="T3" fmla="*/ 52 h 67"/>
                <a:gd name="T4" fmla="*/ 45 w 56"/>
                <a:gd name="T5" fmla="*/ 60 h 67"/>
                <a:gd name="T6" fmla="*/ 38 w 56"/>
                <a:gd name="T7" fmla="*/ 67 h 67"/>
                <a:gd name="T8" fmla="*/ 30 w 56"/>
                <a:gd name="T9" fmla="*/ 67 h 67"/>
                <a:gd name="T10" fmla="*/ 19 w 56"/>
                <a:gd name="T11" fmla="*/ 67 h 67"/>
                <a:gd name="T12" fmla="*/ 8 w 56"/>
                <a:gd name="T13" fmla="*/ 60 h 67"/>
                <a:gd name="T14" fmla="*/ 4 w 56"/>
                <a:gd name="T15" fmla="*/ 52 h 67"/>
                <a:gd name="T16" fmla="*/ 0 w 56"/>
                <a:gd name="T17" fmla="*/ 45 h 67"/>
                <a:gd name="T18" fmla="*/ 0 w 56"/>
                <a:gd name="T19" fmla="*/ 34 h 67"/>
                <a:gd name="T20" fmla="*/ 4 w 56"/>
                <a:gd name="T21" fmla="*/ 22 h 67"/>
                <a:gd name="T22" fmla="*/ 4 w 56"/>
                <a:gd name="T23" fmla="*/ 15 h 67"/>
                <a:gd name="T24" fmla="*/ 11 w 56"/>
                <a:gd name="T25" fmla="*/ 7 h 67"/>
                <a:gd name="T26" fmla="*/ 19 w 56"/>
                <a:gd name="T27" fmla="*/ 0 h 67"/>
                <a:gd name="T28" fmla="*/ 34 w 56"/>
                <a:gd name="T29" fmla="*/ 0 h 67"/>
                <a:gd name="T30" fmla="*/ 41 w 56"/>
                <a:gd name="T31" fmla="*/ 0 h 67"/>
                <a:gd name="T32" fmla="*/ 49 w 56"/>
                <a:gd name="T33" fmla="*/ 3 h 67"/>
                <a:gd name="T34" fmla="*/ 53 w 56"/>
                <a:gd name="T35" fmla="*/ 7 h 67"/>
                <a:gd name="T36" fmla="*/ 53 w 56"/>
                <a:gd name="T37" fmla="*/ 15 h 67"/>
                <a:gd name="T38" fmla="*/ 53 w 56"/>
                <a:gd name="T39" fmla="*/ 15 h 67"/>
                <a:gd name="T40" fmla="*/ 53 w 56"/>
                <a:gd name="T41" fmla="*/ 18 h 67"/>
                <a:gd name="T42" fmla="*/ 49 w 56"/>
                <a:gd name="T43" fmla="*/ 18 h 67"/>
                <a:gd name="T44" fmla="*/ 49 w 56"/>
                <a:gd name="T45" fmla="*/ 18 h 67"/>
                <a:gd name="T46" fmla="*/ 45 w 56"/>
                <a:gd name="T47" fmla="*/ 18 h 67"/>
                <a:gd name="T48" fmla="*/ 41 w 56"/>
                <a:gd name="T49" fmla="*/ 18 h 67"/>
                <a:gd name="T50" fmla="*/ 41 w 56"/>
                <a:gd name="T51" fmla="*/ 15 h 67"/>
                <a:gd name="T52" fmla="*/ 41 w 56"/>
                <a:gd name="T53" fmla="*/ 11 h 67"/>
                <a:gd name="T54" fmla="*/ 38 w 56"/>
                <a:gd name="T55" fmla="*/ 7 h 67"/>
                <a:gd name="T56" fmla="*/ 38 w 56"/>
                <a:gd name="T57" fmla="*/ 3 h 67"/>
                <a:gd name="T58" fmla="*/ 34 w 56"/>
                <a:gd name="T59" fmla="*/ 3 h 67"/>
                <a:gd name="T60" fmla="*/ 30 w 56"/>
                <a:gd name="T61" fmla="*/ 3 h 67"/>
                <a:gd name="T62" fmla="*/ 23 w 56"/>
                <a:gd name="T63" fmla="*/ 3 h 67"/>
                <a:gd name="T64" fmla="*/ 19 w 56"/>
                <a:gd name="T65" fmla="*/ 7 h 67"/>
                <a:gd name="T66" fmla="*/ 15 w 56"/>
                <a:gd name="T67" fmla="*/ 15 h 67"/>
                <a:gd name="T68" fmla="*/ 15 w 56"/>
                <a:gd name="T69" fmla="*/ 26 h 67"/>
                <a:gd name="T70" fmla="*/ 15 w 56"/>
                <a:gd name="T71" fmla="*/ 37 h 67"/>
                <a:gd name="T72" fmla="*/ 19 w 56"/>
                <a:gd name="T73" fmla="*/ 49 h 67"/>
                <a:gd name="T74" fmla="*/ 26 w 56"/>
                <a:gd name="T75" fmla="*/ 52 h 67"/>
                <a:gd name="T76" fmla="*/ 34 w 56"/>
                <a:gd name="T77" fmla="*/ 56 h 67"/>
                <a:gd name="T78" fmla="*/ 41 w 56"/>
                <a:gd name="T79" fmla="*/ 56 h 67"/>
                <a:gd name="T80" fmla="*/ 49 w 56"/>
                <a:gd name="T81" fmla="*/ 52 h 67"/>
                <a:gd name="T82" fmla="*/ 53 w 56"/>
                <a:gd name="T83" fmla="*/ 49 h 67"/>
                <a:gd name="T84" fmla="*/ 56 w 56"/>
                <a:gd name="T85" fmla="*/ 37 h 67"/>
                <a:gd name="T86" fmla="*/ 56 w 56"/>
                <a:gd name="T87" fmla="*/ 41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67"/>
                <a:gd name="T134" fmla="*/ 56 w 56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67">
                  <a:moveTo>
                    <a:pt x="56" y="41"/>
                  </a:moveTo>
                  <a:lnTo>
                    <a:pt x="53" y="52"/>
                  </a:lnTo>
                  <a:lnTo>
                    <a:pt x="45" y="60"/>
                  </a:lnTo>
                  <a:lnTo>
                    <a:pt x="38" y="67"/>
                  </a:lnTo>
                  <a:lnTo>
                    <a:pt x="30" y="67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7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26"/>
                  </a:lnTo>
                  <a:lnTo>
                    <a:pt x="15" y="37"/>
                  </a:lnTo>
                  <a:lnTo>
                    <a:pt x="19" y="49"/>
                  </a:lnTo>
                  <a:lnTo>
                    <a:pt x="26" y="52"/>
                  </a:lnTo>
                  <a:lnTo>
                    <a:pt x="34" y="56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9"/>
                  </a:lnTo>
                  <a:lnTo>
                    <a:pt x="56" y="37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76"/>
            <p:cNvSpPr>
              <a:spLocks/>
            </p:cNvSpPr>
            <p:nvPr/>
          </p:nvSpPr>
          <p:spPr bwMode="auto">
            <a:xfrm>
              <a:off x="3009" y="2400"/>
              <a:ext cx="75" cy="105"/>
            </a:xfrm>
            <a:custGeom>
              <a:avLst/>
              <a:gdLst>
                <a:gd name="T0" fmla="*/ 23 w 75"/>
                <a:gd name="T1" fmla="*/ 68 h 105"/>
                <a:gd name="T2" fmla="*/ 45 w 75"/>
                <a:gd name="T3" fmla="*/ 49 h 105"/>
                <a:gd name="T4" fmla="*/ 49 w 75"/>
                <a:gd name="T5" fmla="*/ 45 h 105"/>
                <a:gd name="T6" fmla="*/ 49 w 75"/>
                <a:gd name="T7" fmla="*/ 41 h 105"/>
                <a:gd name="T8" fmla="*/ 45 w 75"/>
                <a:gd name="T9" fmla="*/ 41 h 105"/>
                <a:gd name="T10" fmla="*/ 41 w 75"/>
                <a:gd name="T11" fmla="*/ 38 h 105"/>
                <a:gd name="T12" fmla="*/ 71 w 75"/>
                <a:gd name="T13" fmla="*/ 38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7 h 105"/>
                <a:gd name="T20" fmla="*/ 64 w 75"/>
                <a:gd name="T21" fmla="*/ 98 h 105"/>
                <a:gd name="T22" fmla="*/ 68 w 75"/>
                <a:gd name="T23" fmla="*/ 102 h 105"/>
                <a:gd name="T24" fmla="*/ 75 w 75"/>
                <a:gd name="T25" fmla="*/ 102 h 105"/>
                <a:gd name="T26" fmla="*/ 41 w 75"/>
                <a:gd name="T27" fmla="*/ 105 h 105"/>
                <a:gd name="T28" fmla="*/ 45 w 75"/>
                <a:gd name="T29" fmla="*/ 102 h 105"/>
                <a:gd name="T30" fmla="*/ 49 w 75"/>
                <a:gd name="T31" fmla="*/ 102 h 105"/>
                <a:gd name="T32" fmla="*/ 49 w 75"/>
                <a:gd name="T33" fmla="*/ 98 h 105"/>
                <a:gd name="T34" fmla="*/ 23 w 75"/>
                <a:gd name="T35" fmla="*/ 68 h 105"/>
                <a:gd name="T36" fmla="*/ 23 w 75"/>
                <a:gd name="T37" fmla="*/ 94 h 105"/>
                <a:gd name="T38" fmla="*/ 26 w 75"/>
                <a:gd name="T39" fmla="*/ 102 h 105"/>
                <a:gd name="T40" fmla="*/ 30 w 75"/>
                <a:gd name="T41" fmla="*/ 102 h 105"/>
                <a:gd name="T42" fmla="*/ 34 w 75"/>
                <a:gd name="T43" fmla="*/ 105 h 105"/>
                <a:gd name="T44" fmla="*/ 0 w 75"/>
                <a:gd name="T45" fmla="*/ 105 h 105"/>
                <a:gd name="T46" fmla="*/ 7 w 75"/>
                <a:gd name="T47" fmla="*/ 102 h 105"/>
                <a:gd name="T48" fmla="*/ 11 w 75"/>
                <a:gd name="T49" fmla="*/ 98 h 105"/>
                <a:gd name="T50" fmla="*/ 11 w 75"/>
                <a:gd name="T51" fmla="*/ 90 h 105"/>
                <a:gd name="T52" fmla="*/ 11 w 75"/>
                <a:gd name="T53" fmla="*/ 19 h 105"/>
                <a:gd name="T54" fmla="*/ 11 w 75"/>
                <a:gd name="T55" fmla="*/ 11 h 105"/>
                <a:gd name="T56" fmla="*/ 7 w 75"/>
                <a:gd name="T57" fmla="*/ 8 h 105"/>
                <a:gd name="T58" fmla="*/ 4 w 75"/>
                <a:gd name="T59" fmla="*/ 8 h 105"/>
                <a:gd name="T60" fmla="*/ 0 w 75"/>
                <a:gd name="T61" fmla="*/ 8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8"/>
                  </a:lnTo>
                  <a:lnTo>
                    <a:pt x="41" y="53"/>
                  </a:lnTo>
                  <a:lnTo>
                    <a:pt x="45" y="49"/>
                  </a:lnTo>
                  <a:lnTo>
                    <a:pt x="49" y="45"/>
                  </a:lnTo>
                  <a:lnTo>
                    <a:pt x="49" y="41"/>
                  </a:lnTo>
                  <a:lnTo>
                    <a:pt x="45" y="41"/>
                  </a:lnTo>
                  <a:lnTo>
                    <a:pt x="41" y="38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7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49" y="98"/>
                  </a:lnTo>
                  <a:lnTo>
                    <a:pt x="45" y="94"/>
                  </a:lnTo>
                  <a:lnTo>
                    <a:pt x="23" y="68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77"/>
            <p:cNvSpPr>
              <a:spLocks/>
            </p:cNvSpPr>
            <p:nvPr/>
          </p:nvSpPr>
          <p:spPr bwMode="auto">
            <a:xfrm>
              <a:off x="3092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7 w 45"/>
                <a:gd name="T5" fmla="*/ 22 h 67"/>
                <a:gd name="T6" fmla="*/ 37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22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11 w 45"/>
                <a:gd name="T19" fmla="*/ 7 h 67"/>
                <a:gd name="T20" fmla="*/ 7 w 45"/>
                <a:gd name="T21" fmla="*/ 11 h 67"/>
                <a:gd name="T22" fmla="*/ 11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8 w 45"/>
                <a:gd name="T29" fmla="*/ 26 h 67"/>
                <a:gd name="T30" fmla="*/ 30 w 45"/>
                <a:gd name="T31" fmla="*/ 30 h 67"/>
                <a:gd name="T32" fmla="*/ 37 w 45"/>
                <a:gd name="T33" fmla="*/ 34 h 67"/>
                <a:gd name="T34" fmla="*/ 45 w 45"/>
                <a:gd name="T35" fmla="*/ 41 h 67"/>
                <a:gd name="T36" fmla="*/ 45 w 45"/>
                <a:gd name="T37" fmla="*/ 49 h 67"/>
                <a:gd name="T38" fmla="*/ 45 w 45"/>
                <a:gd name="T39" fmla="*/ 56 h 67"/>
                <a:gd name="T40" fmla="*/ 37 w 45"/>
                <a:gd name="T41" fmla="*/ 64 h 67"/>
                <a:gd name="T42" fmla="*/ 30 w 45"/>
                <a:gd name="T43" fmla="*/ 67 h 67"/>
                <a:gd name="T44" fmla="*/ 22 w 45"/>
                <a:gd name="T45" fmla="*/ 67 h 67"/>
                <a:gd name="T46" fmla="*/ 15 w 45"/>
                <a:gd name="T47" fmla="*/ 67 h 67"/>
                <a:gd name="T48" fmla="*/ 7 w 45"/>
                <a:gd name="T49" fmla="*/ 67 h 67"/>
                <a:gd name="T50" fmla="*/ 7 w 45"/>
                <a:gd name="T51" fmla="*/ 67 h 67"/>
                <a:gd name="T52" fmla="*/ 3 w 45"/>
                <a:gd name="T53" fmla="*/ 67 h 67"/>
                <a:gd name="T54" fmla="*/ 3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3 w 45"/>
                <a:gd name="T65" fmla="*/ 52 h 67"/>
                <a:gd name="T66" fmla="*/ 11 w 45"/>
                <a:gd name="T67" fmla="*/ 60 h 67"/>
                <a:gd name="T68" fmla="*/ 15 w 45"/>
                <a:gd name="T69" fmla="*/ 64 h 67"/>
                <a:gd name="T70" fmla="*/ 22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3 w 45"/>
                <a:gd name="T77" fmla="*/ 56 h 67"/>
                <a:gd name="T78" fmla="*/ 33 w 45"/>
                <a:gd name="T79" fmla="*/ 52 h 67"/>
                <a:gd name="T80" fmla="*/ 33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8 w 45"/>
                <a:gd name="T87" fmla="*/ 37 h 67"/>
                <a:gd name="T88" fmla="*/ 7 w 45"/>
                <a:gd name="T89" fmla="*/ 34 h 67"/>
                <a:gd name="T90" fmla="*/ 3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7 w 45"/>
                <a:gd name="T99" fmla="*/ 3 h 67"/>
                <a:gd name="T100" fmla="*/ 11 w 45"/>
                <a:gd name="T101" fmla="*/ 0 h 67"/>
                <a:gd name="T102" fmla="*/ 22 w 45"/>
                <a:gd name="T103" fmla="*/ 0 h 67"/>
                <a:gd name="T104" fmla="*/ 26 w 45"/>
                <a:gd name="T105" fmla="*/ 0 h 67"/>
                <a:gd name="T106" fmla="*/ 30 w 45"/>
                <a:gd name="T107" fmla="*/ 0 h 67"/>
                <a:gd name="T108" fmla="*/ 33 w 45"/>
                <a:gd name="T109" fmla="*/ 0 h 67"/>
                <a:gd name="T110" fmla="*/ 33 w 45"/>
                <a:gd name="T111" fmla="*/ 0 h 67"/>
                <a:gd name="T112" fmla="*/ 37 w 45"/>
                <a:gd name="T113" fmla="*/ 0 h 67"/>
                <a:gd name="T114" fmla="*/ 37 w 45"/>
                <a:gd name="T115" fmla="*/ 0 h 67"/>
                <a:gd name="T116" fmla="*/ 37 w 45"/>
                <a:gd name="T117" fmla="*/ 0 h 67"/>
                <a:gd name="T118" fmla="*/ 37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5" y="41"/>
                  </a:lnTo>
                  <a:lnTo>
                    <a:pt x="45" y="49"/>
                  </a:lnTo>
                  <a:lnTo>
                    <a:pt x="45" y="56"/>
                  </a:lnTo>
                  <a:lnTo>
                    <a:pt x="37" y="64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5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8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78"/>
            <p:cNvSpPr>
              <a:spLocks/>
            </p:cNvSpPr>
            <p:nvPr/>
          </p:nvSpPr>
          <p:spPr bwMode="auto">
            <a:xfrm>
              <a:off x="3144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8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8 w 41"/>
                <a:gd name="T31" fmla="*/ 128 h 135"/>
                <a:gd name="T32" fmla="*/ 15 w 41"/>
                <a:gd name="T33" fmla="*/ 120 h 135"/>
                <a:gd name="T34" fmla="*/ 23 w 41"/>
                <a:gd name="T35" fmla="*/ 109 h 135"/>
                <a:gd name="T36" fmla="*/ 23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8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8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3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79"/>
            <p:cNvSpPr>
              <a:spLocks noEditPoints="1"/>
            </p:cNvSpPr>
            <p:nvPr/>
          </p:nvSpPr>
          <p:spPr bwMode="auto">
            <a:xfrm>
              <a:off x="4041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3 w 75"/>
                <a:gd name="T9" fmla="*/ 98 h 101"/>
                <a:gd name="T10" fmla="*/ 37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3 w 75"/>
                <a:gd name="T21" fmla="*/ 101 h 101"/>
                <a:gd name="T22" fmla="*/ 7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7 w 75"/>
                <a:gd name="T37" fmla="*/ 4 h 101"/>
                <a:gd name="T38" fmla="*/ 3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3 w 75"/>
                <a:gd name="T45" fmla="*/ 0 h 101"/>
                <a:gd name="T46" fmla="*/ 48 w 75"/>
                <a:gd name="T47" fmla="*/ 0 h 101"/>
                <a:gd name="T48" fmla="*/ 56 w 75"/>
                <a:gd name="T49" fmla="*/ 4 h 101"/>
                <a:gd name="T50" fmla="*/ 63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7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7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3 w 75"/>
                <a:gd name="T79" fmla="*/ 52 h 101"/>
                <a:gd name="T80" fmla="*/ 37 w 75"/>
                <a:gd name="T81" fmla="*/ 52 h 101"/>
                <a:gd name="T82" fmla="*/ 37 w 75"/>
                <a:gd name="T83" fmla="*/ 52 h 101"/>
                <a:gd name="T84" fmla="*/ 45 w 75"/>
                <a:gd name="T85" fmla="*/ 49 h 101"/>
                <a:gd name="T86" fmla="*/ 52 w 75"/>
                <a:gd name="T87" fmla="*/ 45 h 101"/>
                <a:gd name="T88" fmla="*/ 56 w 75"/>
                <a:gd name="T89" fmla="*/ 37 h 101"/>
                <a:gd name="T90" fmla="*/ 56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2 w 75"/>
                <a:gd name="T97" fmla="*/ 11 h 101"/>
                <a:gd name="T98" fmla="*/ 48 w 75"/>
                <a:gd name="T99" fmla="*/ 7 h 101"/>
                <a:gd name="T100" fmla="*/ 41 w 75"/>
                <a:gd name="T101" fmla="*/ 7 h 101"/>
                <a:gd name="T102" fmla="*/ 37 w 75"/>
                <a:gd name="T103" fmla="*/ 7 h 101"/>
                <a:gd name="T104" fmla="*/ 33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7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45" y="49"/>
                  </a:lnTo>
                  <a:lnTo>
                    <a:pt x="52" y="45"/>
                  </a:lnTo>
                  <a:lnTo>
                    <a:pt x="56" y="37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80"/>
            <p:cNvSpPr>
              <a:spLocks noEditPoints="1"/>
            </p:cNvSpPr>
            <p:nvPr/>
          </p:nvSpPr>
          <p:spPr bwMode="auto">
            <a:xfrm>
              <a:off x="4123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8 w 75"/>
                <a:gd name="T45" fmla="*/ 0 h 101"/>
                <a:gd name="T46" fmla="*/ 49 w 75"/>
                <a:gd name="T47" fmla="*/ 0 h 101"/>
                <a:gd name="T48" fmla="*/ 56 w 75"/>
                <a:gd name="T49" fmla="*/ 4 h 101"/>
                <a:gd name="T50" fmla="*/ 64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41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6 w 75"/>
                <a:gd name="T89" fmla="*/ 37 h 101"/>
                <a:gd name="T90" fmla="*/ 60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1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6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81"/>
            <p:cNvSpPr>
              <a:spLocks/>
            </p:cNvSpPr>
            <p:nvPr/>
          </p:nvSpPr>
          <p:spPr bwMode="auto">
            <a:xfrm>
              <a:off x="4209" y="2400"/>
              <a:ext cx="42" cy="135"/>
            </a:xfrm>
            <a:custGeom>
              <a:avLst/>
              <a:gdLst>
                <a:gd name="T0" fmla="*/ 42 w 42"/>
                <a:gd name="T1" fmla="*/ 132 h 135"/>
                <a:gd name="T2" fmla="*/ 42 w 42"/>
                <a:gd name="T3" fmla="*/ 135 h 135"/>
                <a:gd name="T4" fmla="*/ 30 w 42"/>
                <a:gd name="T5" fmla="*/ 132 h 135"/>
                <a:gd name="T6" fmla="*/ 23 w 42"/>
                <a:gd name="T7" fmla="*/ 124 h 135"/>
                <a:gd name="T8" fmla="*/ 12 w 42"/>
                <a:gd name="T9" fmla="*/ 113 h 135"/>
                <a:gd name="T10" fmla="*/ 8 w 42"/>
                <a:gd name="T11" fmla="*/ 98 h 135"/>
                <a:gd name="T12" fmla="*/ 0 w 42"/>
                <a:gd name="T13" fmla="*/ 83 h 135"/>
                <a:gd name="T14" fmla="*/ 0 w 42"/>
                <a:gd name="T15" fmla="*/ 68 h 135"/>
                <a:gd name="T16" fmla="*/ 0 w 42"/>
                <a:gd name="T17" fmla="*/ 56 h 135"/>
                <a:gd name="T18" fmla="*/ 4 w 42"/>
                <a:gd name="T19" fmla="*/ 41 h 135"/>
                <a:gd name="T20" fmla="*/ 12 w 42"/>
                <a:gd name="T21" fmla="*/ 30 h 135"/>
                <a:gd name="T22" fmla="*/ 19 w 42"/>
                <a:gd name="T23" fmla="*/ 19 h 135"/>
                <a:gd name="T24" fmla="*/ 30 w 42"/>
                <a:gd name="T25" fmla="*/ 8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11 h 135"/>
                <a:gd name="T32" fmla="*/ 27 w 42"/>
                <a:gd name="T33" fmla="*/ 19 h 135"/>
                <a:gd name="T34" fmla="*/ 23 w 42"/>
                <a:gd name="T35" fmla="*/ 26 h 135"/>
                <a:gd name="T36" fmla="*/ 19 w 42"/>
                <a:gd name="T37" fmla="*/ 41 h 135"/>
                <a:gd name="T38" fmla="*/ 15 w 42"/>
                <a:gd name="T39" fmla="*/ 53 h 135"/>
                <a:gd name="T40" fmla="*/ 15 w 42"/>
                <a:gd name="T41" fmla="*/ 68 h 135"/>
                <a:gd name="T42" fmla="*/ 15 w 42"/>
                <a:gd name="T43" fmla="*/ 83 h 135"/>
                <a:gd name="T44" fmla="*/ 15 w 42"/>
                <a:gd name="T45" fmla="*/ 94 h 135"/>
                <a:gd name="T46" fmla="*/ 19 w 42"/>
                <a:gd name="T47" fmla="*/ 105 h 135"/>
                <a:gd name="T48" fmla="*/ 23 w 42"/>
                <a:gd name="T49" fmla="*/ 113 h 135"/>
                <a:gd name="T50" fmla="*/ 27 w 42"/>
                <a:gd name="T51" fmla="*/ 117 h 135"/>
                <a:gd name="T52" fmla="*/ 30 w 42"/>
                <a:gd name="T53" fmla="*/ 124 h 135"/>
                <a:gd name="T54" fmla="*/ 34 w 42"/>
                <a:gd name="T55" fmla="*/ 128 h 135"/>
                <a:gd name="T56" fmla="*/ 42 w 42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2"/>
                  </a:moveTo>
                  <a:lnTo>
                    <a:pt x="42" y="135"/>
                  </a:lnTo>
                  <a:lnTo>
                    <a:pt x="30" y="132"/>
                  </a:lnTo>
                  <a:lnTo>
                    <a:pt x="23" y="124"/>
                  </a:lnTo>
                  <a:lnTo>
                    <a:pt x="12" y="113"/>
                  </a:lnTo>
                  <a:lnTo>
                    <a:pt x="8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2" y="30"/>
                  </a:lnTo>
                  <a:lnTo>
                    <a:pt x="19" y="19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11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9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42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82"/>
            <p:cNvSpPr>
              <a:spLocks noEditPoints="1"/>
            </p:cNvSpPr>
            <p:nvPr/>
          </p:nvSpPr>
          <p:spPr bwMode="auto">
            <a:xfrm>
              <a:off x="4258" y="2400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7 w 34"/>
                <a:gd name="T9" fmla="*/ 8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8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8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8 h 105"/>
                <a:gd name="T42" fmla="*/ 27 w 34"/>
                <a:gd name="T43" fmla="*/ 102 h 105"/>
                <a:gd name="T44" fmla="*/ 27 w 34"/>
                <a:gd name="T45" fmla="*/ 102 h 105"/>
                <a:gd name="T46" fmla="*/ 30 w 34"/>
                <a:gd name="T47" fmla="*/ 102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2 h 105"/>
                <a:gd name="T58" fmla="*/ 8 w 34"/>
                <a:gd name="T59" fmla="*/ 102 h 105"/>
                <a:gd name="T60" fmla="*/ 8 w 34"/>
                <a:gd name="T61" fmla="*/ 102 h 105"/>
                <a:gd name="T62" fmla="*/ 11 w 34"/>
                <a:gd name="T63" fmla="*/ 98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8 h 105"/>
                <a:gd name="T90" fmla="*/ 23 w 34"/>
                <a:gd name="T91" fmla="*/ 38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8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83"/>
            <p:cNvSpPr>
              <a:spLocks/>
            </p:cNvSpPr>
            <p:nvPr/>
          </p:nvSpPr>
          <p:spPr bwMode="auto">
            <a:xfrm>
              <a:off x="4296" y="2438"/>
              <a:ext cx="75" cy="67"/>
            </a:xfrm>
            <a:custGeom>
              <a:avLst/>
              <a:gdLst>
                <a:gd name="T0" fmla="*/ 22 w 75"/>
                <a:gd name="T1" fmla="*/ 15 h 67"/>
                <a:gd name="T2" fmla="*/ 30 w 75"/>
                <a:gd name="T3" fmla="*/ 3 h 67"/>
                <a:gd name="T4" fmla="*/ 37 w 75"/>
                <a:gd name="T5" fmla="*/ 0 h 67"/>
                <a:gd name="T6" fmla="*/ 45 w 75"/>
                <a:gd name="T7" fmla="*/ 0 h 67"/>
                <a:gd name="T8" fmla="*/ 52 w 75"/>
                <a:gd name="T9" fmla="*/ 0 h 67"/>
                <a:gd name="T10" fmla="*/ 56 w 75"/>
                <a:gd name="T11" fmla="*/ 0 h 67"/>
                <a:gd name="T12" fmla="*/ 60 w 75"/>
                <a:gd name="T13" fmla="*/ 3 h 67"/>
                <a:gd name="T14" fmla="*/ 64 w 75"/>
                <a:gd name="T15" fmla="*/ 11 h 67"/>
                <a:gd name="T16" fmla="*/ 64 w 75"/>
                <a:gd name="T17" fmla="*/ 15 h 67"/>
                <a:gd name="T18" fmla="*/ 64 w 75"/>
                <a:gd name="T19" fmla="*/ 22 h 67"/>
                <a:gd name="T20" fmla="*/ 64 w 75"/>
                <a:gd name="T21" fmla="*/ 52 h 67"/>
                <a:gd name="T22" fmla="*/ 64 w 75"/>
                <a:gd name="T23" fmla="*/ 56 h 67"/>
                <a:gd name="T24" fmla="*/ 64 w 75"/>
                <a:gd name="T25" fmla="*/ 60 h 67"/>
                <a:gd name="T26" fmla="*/ 67 w 75"/>
                <a:gd name="T27" fmla="*/ 64 h 67"/>
                <a:gd name="T28" fmla="*/ 67 w 75"/>
                <a:gd name="T29" fmla="*/ 64 h 67"/>
                <a:gd name="T30" fmla="*/ 71 w 75"/>
                <a:gd name="T31" fmla="*/ 64 h 67"/>
                <a:gd name="T32" fmla="*/ 75 w 75"/>
                <a:gd name="T33" fmla="*/ 67 h 67"/>
                <a:gd name="T34" fmla="*/ 75 w 75"/>
                <a:gd name="T35" fmla="*/ 67 h 67"/>
                <a:gd name="T36" fmla="*/ 41 w 75"/>
                <a:gd name="T37" fmla="*/ 67 h 67"/>
                <a:gd name="T38" fmla="*/ 41 w 75"/>
                <a:gd name="T39" fmla="*/ 67 h 67"/>
                <a:gd name="T40" fmla="*/ 45 w 75"/>
                <a:gd name="T41" fmla="*/ 67 h 67"/>
                <a:gd name="T42" fmla="*/ 45 w 75"/>
                <a:gd name="T43" fmla="*/ 64 h 67"/>
                <a:gd name="T44" fmla="*/ 49 w 75"/>
                <a:gd name="T45" fmla="*/ 64 h 67"/>
                <a:gd name="T46" fmla="*/ 49 w 75"/>
                <a:gd name="T47" fmla="*/ 64 h 67"/>
                <a:gd name="T48" fmla="*/ 52 w 75"/>
                <a:gd name="T49" fmla="*/ 60 h 67"/>
                <a:gd name="T50" fmla="*/ 52 w 75"/>
                <a:gd name="T51" fmla="*/ 56 h 67"/>
                <a:gd name="T52" fmla="*/ 52 w 75"/>
                <a:gd name="T53" fmla="*/ 52 h 67"/>
                <a:gd name="T54" fmla="*/ 52 w 75"/>
                <a:gd name="T55" fmla="*/ 26 h 67"/>
                <a:gd name="T56" fmla="*/ 52 w 75"/>
                <a:gd name="T57" fmla="*/ 18 h 67"/>
                <a:gd name="T58" fmla="*/ 49 w 75"/>
                <a:gd name="T59" fmla="*/ 11 h 67"/>
                <a:gd name="T60" fmla="*/ 45 w 75"/>
                <a:gd name="T61" fmla="*/ 7 h 67"/>
                <a:gd name="T62" fmla="*/ 41 w 75"/>
                <a:gd name="T63" fmla="*/ 7 h 67"/>
                <a:gd name="T64" fmla="*/ 34 w 75"/>
                <a:gd name="T65" fmla="*/ 11 h 67"/>
                <a:gd name="T66" fmla="*/ 22 w 75"/>
                <a:gd name="T67" fmla="*/ 18 h 67"/>
                <a:gd name="T68" fmla="*/ 22 w 75"/>
                <a:gd name="T69" fmla="*/ 52 h 67"/>
                <a:gd name="T70" fmla="*/ 22 w 75"/>
                <a:gd name="T71" fmla="*/ 56 h 67"/>
                <a:gd name="T72" fmla="*/ 22 w 75"/>
                <a:gd name="T73" fmla="*/ 60 h 67"/>
                <a:gd name="T74" fmla="*/ 26 w 75"/>
                <a:gd name="T75" fmla="*/ 64 h 67"/>
                <a:gd name="T76" fmla="*/ 26 w 75"/>
                <a:gd name="T77" fmla="*/ 64 h 67"/>
                <a:gd name="T78" fmla="*/ 30 w 75"/>
                <a:gd name="T79" fmla="*/ 64 h 67"/>
                <a:gd name="T80" fmla="*/ 34 w 75"/>
                <a:gd name="T81" fmla="*/ 67 h 67"/>
                <a:gd name="T82" fmla="*/ 34 w 75"/>
                <a:gd name="T83" fmla="*/ 67 h 67"/>
                <a:gd name="T84" fmla="*/ 0 w 75"/>
                <a:gd name="T85" fmla="*/ 67 h 67"/>
                <a:gd name="T86" fmla="*/ 0 w 75"/>
                <a:gd name="T87" fmla="*/ 67 h 67"/>
                <a:gd name="T88" fmla="*/ 4 w 75"/>
                <a:gd name="T89" fmla="*/ 67 h 67"/>
                <a:gd name="T90" fmla="*/ 7 w 75"/>
                <a:gd name="T91" fmla="*/ 64 h 67"/>
                <a:gd name="T92" fmla="*/ 7 w 75"/>
                <a:gd name="T93" fmla="*/ 64 h 67"/>
                <a:gd name="T94" fmla="*/ 11 w 75"/>
                <a:gd name="T95" fmla="*/ 60 h 67"/>
                <a:gd name="T96" fmla="*/ 11 w 75"/>
                <a:gd name="T97" fmla="*/ 52 h 67"/>
                <a:gd name="T98" fmla="*/ 11 w 75"/>
                <a:gd name="T99" fmla="*/ 26 h 67"/>
                <a:gd name="T100" fmla="*/ 11 w 75"/>
                <a:gd name="T101" fmla="*/ 15 h 67"/>
                <a:gd name="T102" fmla="*/ 11 w 75"/>
                <a:gd name="T103" fmla="*/ 11 h 67"/>
                <a:gd name="T104" fmla="*/ 11 w 75"/>
                <a:gd name="T105" fmla="*/ 7 h 67"/>
                <a:gd name="T106" fmla="*/ 7 w 75"/>
                <a:gd name="T107" fmla="*/ 7 h 67"/>
                <a:gd name="T108" fmla="*/ 7 w 75"/>
                <a:gd name="T109" fmla="*/ 7 h 67"/>
                <a:gd name="T110" fmla="*/ 7 w 75"/>
                <a:gd name="T111" fmla="*/ 7 h 67"/>
                <a:gd name="T112" fmla="*/ 4 w 75"/>
                <a:gd name="T113" fmla="*/ 7 h 67"/>
                <a:gd name="T114" fmla="*/ 4 w 75"/>
                <a:gd name="T115" fmla="*/ 7 h 67"/>
                <a:gd name="T116" fmla="*/ 0 w 75"/>
                <a:gd name="T117" fmla="*/ 7 h 67"/>
                <a:gd name="T118" fmla="*/ 19 w 75"/>
                <a:gd name="T119" fmla="*/ 0 h 67"/>
                <a:gd name="T120" fmla="*/ 22 w 75"/>
                <a:gd name="T121" fmla="*/ 0 h 67"/>
                <a:gd name="T122" fmla="*/ 22 w 75"/>
                <a:gd name="T123" fmla="*/ 15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7"/>
                <a:gd name="T188" fmla="*/ 75 w 75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7">
                  <a:moveTo>
                    <a:pt x="22" y="15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5" y="67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2" y="1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84"/>
            <p:cNvSpPr>
              <a:spLocks/>
            </p:cNvSpPr>
            <p:nvPr/>
          </p:nvSpPr>
          <p:spPr bwMode="auto">
            <a:xfrm>
              <a:off x="4371" y="2415"/>
              <a:ext cx="41" cy="90"/>
            </a:xfrm>
            <a:custGeom>
              <a:avLst/>
              <a:gdLst>
                <a:gd name="T0" fmla="*/ 22 w 41"/>
                <a:gd name="T1" fmla="*/ 0 h 90"/>
                <a:gd name="T2" fmla="*/ 22 w 41"/>
                <a:gd name="T3" fmla="*/ 23 h 90"/>
                <a:gd name="T4" fmla="*/ 37 w 41"/>
                <a:gd name="T5" fmla="*/ 23 h 90"/>
                <a:gd name="T6" fmla="*/ 37 w 41"/>
                <a:gd name="T7" fmla="*/ 26 h 90"/>
                <a:gd name="T8" fmla="*/ 22 w 41"/>
                <a:gd name="T9" fmla="*/ 26 h 90"/>
                <a:gd name="T10" fmla="*/ 22 w 41"/>
                <a:gd name="T11" fmla="*/ 72 h 90"/>
                <a:gd name="T12" fmla="*/ 22 w 41"/>
                <a:gd name="T13" fmla="*/ 75 h 90"/>
                <a:gd name="T14" fmla="*/ 26 w 41"/>
                <a:gd name="T15" fmla="*/ 79 h 90"/>
                <a:gd name="T16" fmla="*/ 26 w 41"/>
                <a:gd name="T17" fmla="*/ 83 h 90"/>
                <a:gd name="T18" fmla="*/ 30 w 41"/>
                <a:gd name="T19" fmla="*/ 83 h 90"/>
                <a:gd name="T20" fmla="*/ 34 w 41"/>
                <a:gd name="T21" fmla="*/ 83 h 90"/>
                <a:gd name="T22" fmla="*/ 34 w 41"/>
                <a:gd name="T23" fmla="*/ 83 h 90"/>
                <a:gd name="T24" fmla="*/ 37 w 41"/>
                <a:gd name="T25" fmla="*/ 79 h 90"/>
                <a:gd name="T26" fmla="*/ 37 w 41"/>
                <a:gd name="T27" fmla="*/ 79 h 90"/>
                <a:gd name="T28" fmla="*/ 41 w 41"/>
                <a:gd name="T29" fmla="*/ 79 h 90"/>
                <a:gd name="T30" fmla="*/ 37 w 41"/>
                <a:gd name="T31" fmla="*/ 83 h 90"/>
                <a:gd name="T32" fmla="*/ 34 w 41"/>
                <a:gd name="T33" fmla="*/ 87 h 90"/>
                <a:gd name="T34" fmla="*/ 30 w 41"/>
                <a:gd name="T35" fmla="*/ 90 h 90"/>
                <a:gd name="T36" fmla="*/ 26 w 41"/>
                <a:gd name="T37" fmla="*/ 90 h 90"/>
                <a:gd name="T38" fmla="*/ 22 w 41"/>
                <a:gd name="T39" fmla="*/ 90 h 90"/>
                <a:gd name="T40" fmla="*/ 19 w 41"/>
                <a:gd name="T41" fmla="*/ 90 h 90"/>
                <a:gd name="T42" fmla="*/ 15 w 41"/>
                <a:gd name="T43" fmla="*/ 87 h 90"/>
                <a:gd name="T44" fmla="*/ 11 w 41"/>
                <a:gd name="T45" fmla="*/ 83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3 h 90"/>
                <a:gd name="T58" fmla="*/ 7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8 h 90"/>
                <a:gd name="T66" fmla="*/ 22 w 41"/>
                <a:gd name="T67" fmla="*/ 0 h 90"/>
                <a:gd name="T68" fmla="*/ 22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2" y="0"/>
                  </a:moveTo>
                  <a:lnTo>
                    <a:pt x="22" y="23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22" y="26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37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5"/>
            <p:cNvSpPr>
              <a:spLocks noEditPoints="1"/>
            </p:cNvSpPr>
            <p:nvPr/>
          </p:nvSpPr>
          <p:spPr bwMode="auto">
            <a:xfrm>
              <a:off x="4416" y="243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45 w 67"/>
                <a:gd name="T3" fmla="*/ 0 h 67"/>
                <a:gd name="T4" fmla="*/ 52 w 67"/>
                <a:gd name="T5" fmla="*/ 3 h 67"/>
                <a:gd name="T6" fmla="*/ 60 w 67"/>
                <a:gd name="T7" fmla="*/ 11 h 67"/>
                <a:gd name="T8" fmla="*/ 64 w 67"/>
                <a:gd name="T9" fmla="*/ 18 h 67"/>
                <a:gd name="T10" fmla="*/ 67 w 67"/>
                <a:gd name="T11" fmla="*/ 34 h 67"/>
                <a:gd name="T12" fmla="*/ 64 w 67"/>
                <a:gd name="T13" fmla="*/ 41 h 67"/>
                <a:gd name="T14" fmla="*/ 60 w 67"/>
                <a:gd name="T15" fmla="*/ 49 h 67"/>
                <a:gd name="T16" fmla="*/ 56 w 67"/>
                <a:gd name="T17" fmla="*/ 60 h 67"/>
                <a:gd name="T18" fmla="*/ 49 w 67"/>
                <a:gd name="T19" fmla="*/ 64 h 67"/>
                <a:gd name="T20" fmla="*/ 41 w 67"/>
                <a:gd name="T21" fmla="*/ 67 h 67"/>
                <a:gd name="T22" fmla="*/ 34 w 67"/>
                <a:gd name="T23" fmla="*/ 67 h 67"/>
                <a:gd name="T24" fmla="*/ 22 w 67"/>
                <a:gd name="T25" fmla="*/ 67 h 67"/>
                <a:gd name="T26" fmla="*/ 15 w 67"/>
                <a:gd name="T27" fmla="*/ 64 h 67"/>
                <a:gd name="T28" fmla="*/ 7 w 67"/>
                <a:gd name="T29" fmla="*/ 56 h 67"/>
                <a:gd name="T30" fmla="*/ 4 w 67"/>
                <a:gd name="T31" fmla="*/ 45 h 67"/>
                <a:gd name="T32" fmla="*/ 0 w 67"/>
                <a:gd name="T33" fmla="*/ 34 h 67"/>
                <a:gd name="T34" fmla="*/ 4 w 67"/>
                <a:gd name="T35" fmla="*/ 26 h 67"/>
                <a:gd name="T36" fmla="*/ 7 w 67"/>
                <a:gd name="T37" fmla="*/ 15 h 67"/>
                <a:gd name="T38" fmla="*/ 11 w 67"/>
                <a:gd name="T39" fmla="*/ 7 h 67"/>
                <a:gd name="T40" fmla="*/ 19 w 67"/>
                <a:gd name="T41" fmla="*/ 3 h 67"/>
                <a:gd name="T42" fmla="*/ 26 w 67"/>
                <a:gd name="T43" fmla="*/ 0 h 67"/>
                <a:gd name="T44" fmla="*/ 34 w 67"/>
                <a:gd name="T45" fmla="*/ 0 h 67"/>
                <a:gd name="T46" fmla="*/ 30 w 67"/>
                <a:gd name="T47" fmla="*/ 3 h 67"/>
                <a:gd name="T48" fmla="*/ 26 w 67"/>
                <a:gd name="T49" fmla="*/ 3 h 67"/>
                <a:gd name="T50" fmla="*/ 22 w 67"/>
                <a:gd name="T51" fmla="*/ 3 h 67"/>
                <a:gd name="T52" fmla="*/ 19 w 67"/>
                <a:gd name="T53" fmla="*/ 7 h 67"/>
                <a:gd name="T54" fmla="*/ 15 w 67"/>
                <a:gd name="T55" fmla="*/ 15 h 67"/>
                <a:gd name="T56" fmla="*/ 15 w 67"/>
                <a:gd name="T57" fmla="*/ 18 h 67"/>
                <a:gd name="T58" fmla="*/ 15 w 67"/>
                <a:gd name="T59" fmla="*/ 30 h 67"/>
                <a:gd name="T60" fmla="*/ 15 w 67"/>
                <a:gd name="T61" fmla="*/ 41 h 67"/>
                <a:gd name="T62" fmla="*/ 19 w 67"/>
                <a:gd name="T63" fmla="*/ 52 h 67"/>
                <a:gd name="T64" fmla="*/ 26 w 67"/>
                <a:gd name="T65" fmla="*/ 60 h 67"/>
                <a:gd name="T66" fmla="*/ 37 w 67"/>
                <a:gd name="T67" fmla="*/ 64 h 67"/>
                <a:gd name="T68" fmla="*/ 45 w 67"/>
                <a:gd name="T69" fmla="*/ 64 h 67"/>
                <a:gd name="T70" fmla="*/ 49 w 67"/>
                <a:gd name="T71" fmla="*/ 60 h 67"/>
                <a:gd name="T72" fmla="*/ 52 w 67"/>
                <a:gd name="T73" fmla="*/ 49 h 67"/>
                <a:gd name="T74" fmla="*/ 52 w 67"/>
                <a:gd name="T75" fmla="*/ 37 h 67"/>
                <a:gd name="T76" fmla="*/ 52 w 67"/>
                <a:gd name="T77" fmla="*/ 26 h 67"/>
                <a:gd name="T78" fmla="*/ 49 w 67"/>
                <a:gd name="T79" fmla="*/ 18 h 67"/>
                <a:gd name="T80" fmla="*/ 45 w 67"/>
                <a:gd name="T81" fmla="*/ 11 h 67"/>
                <a:gd name="T82" fmla="*/ 37 w 67"/>
                <a:gd name="T83" fmla="*/ 3 h 67"/>
                <a:gd name="T84" fmla="*/ 30 w 67"/>
                <a:gd name="T85" fmla="*/ 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34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7" y="34"/>
                  </a:lnTo>
                  <a:lnTo>
                    <a:pt x="64" y="41"/>
                  </a:lnTo>
                  <a:lnTo>
                    <a:pt x="60" y="49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2" y="67"/>
                  </a:lnTo>
                  <a:lnTo>
                    <a:pt x="15" y="64"/>
                  </a:lnTo>
                  <a:lnTo>
                    <a:pt x="7" y="56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52"/>
                  </a:lnTo>
                  <a:lnTo>
                    <a:pt x="26" y="60"/>
                  </a:lnTo>
                  <a:lnTo>
                    <a:pt x="37" y="64"/>
                  </a:lnTo>
                  <a:lnTo>
                    <a:pt x="45" y="64"/>
                  </a:lnTo>
                  <a:lnTo>
                    <a:pt x="49" y="60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2" y="26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7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86"/>
            <p:cNvSpPr>
              <a:spLocks/>
            </p:cNvSpPr>
            <p:nvPr/>
          </p:nvSpPr>
          <p:spPr bwMode="auto">
            <a:xfrm>
              <a:off x="4491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8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7 w 41"/>
                <a:gd name="T31" fmla="*/ 128 h 135"/>
                <a:gd name="T32" fmla="*/ 15 w 41"/>
                <a:gd name="T33" fmla="*/ 120 h 135"/>
                <a:gd name="T34" fmla="*/ 19 w 41"/>
                <a:gd name="T35" fmla="*/ 109 h 135"/>
                <a:gd name="T36" fmla="*/ 22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7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8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2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87"/>
            <p:cNvSpPr>
              <a:spLocks/>
            </p:cNvSpPr>
            <p:nvPr/>
          </p:nvSpPr>
          <p:spPr bwMode="auto">
            <a:xfrm>
              <a:off x="2518" y="2764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90 w 108"/>
                <a:gd name="T5" fmla="*/ 75 h 101"/>
                <a:gd name="T6" fmla="*/ 90 w 108"/>
                <a:gd name="T7" fmla="*/ 15 h 101"/>
                <a:gd name="T8" fmla="*/ 90 w 108"/>
                <a:gd name="T9" fmla="*/ 8 h 101"/>
                <a:gd name="T10" fmla="*/ 86 w 108"/>
                <a:gd name="T11" fmla="*/ 4 h 101"/>
                <a:gd name="T12" fmla="*/ 86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4 h 101"/>
                <a:gd name="T28" fmla="*/ 97 w 108"/>
                <a:gd name="T29" fmla="*/ 4 h 101"/>
                <a:gd name="T30" fmla="*/ 97 w 108"/>
                <a:gd name="T31" fmla="*/ 8 h 101"/>
                <a:gd name="T32" fmla="*/ 97 w 108"/>
                <a:gd name="T33" fmla="*/ 15 h 101"/>
                <a:gd name="T34" fmla="*/ 97 w 108"/>
                <a:gd name="T35" fmla="*/ 101 h 101"/>
                <a:gd name="T36" fmla="*/ 93 w 108"/>
                <a:gd name="T37" fmla="*/ 101 h 101"/>
                <a:gd name="T38" fmla="*/ 26 w 108"/>
                <a:gd name="T39" fmla="*/ 23 h 101"/>
                <a:gd name="T40" fmla="*/ 26 w 108"/>
                <a:gd name="T41" fmla="*/ 83 h 101"/>
                <a:gd name="T42" fmla="*/ 26 w 108"/>
                <a:gd name="T43" fmla="*/ 90 h 101"/>
                <a:gd name="T44" fmla="*/ 30 w 108"/>
                <a:gd name="T45" fmla="*/ 94 h 101"/>
                <a:gd name="T46" fmla="*/ 33 w 108"/>
                <a:gd name="T47" fmla="*/ 98 h 101"/>
                <a:gd name="T48" fmla="*/ 37 w 108"/>
                <a:gd name="T49" fmla="*/ 98 h 101"/>
                <a:gd name="T50" fmla="*/ 41 w 108"/>
                <a:gd name="T51" fmla="*/ 98 h 101"/>
                <a:gd name="T52" fmla="*/ 41 w 108"/>
                <a:gd name="T53" fmla="*/ 98 h 101"/>
                <a:gd name="T54" fmla="*/ 7 w 108"/>
                <a:gd name="T55" fmla="*/ 98 h 101"/>
                <a:gd name="T56" fmla="*/ 7 w 108"/>
                <a:gd name="T57" fmla="*/ 98 h 101"/>
                <a:gd name="T58" fmla="*/ 11 w 108"/>
                <a:gd name="T59" fmla="*/ 98 h 101"/>
                <a:gd name="T60" fmla="*/ 15 w 108"/>
                <a:gd name="T61" fmla="*/ 98 h 101"/>
                <a:gd name="T62" fmla="*/ 18 w 108"/>
                <a:gd name="T63" fmla="*/ 94 h 101"/>
                <a:gd name="T64" fmla="*/ 22 w 108"/>
                <a:gd name="T65" fmla="*/ 90 h 101"/>
                <a:gd name="T66" fmla="*/ 22 w 108"/>
                <a:gd name="T67" fmla="*/ 83 h 101"/>
                <a:gd name="T68" fmla="*/ 22 w 108"/>
                <a:gd name="T69" fmla="*/ 15 h 101"/>
                <a:gd name="T70" fmla="*/ 18 w 108"/>
                <a:gd name="T71" fmla="*/ 8 h 101"/>
                <a:gd name="T72" fmla="*/ 15 w 108"/>
                <a:gd name="T73" fmla="*/ 8 h 101"/>
                <a:gd name="T74" fmla="*/ 11 w 108"/>
                <a:gd name="T75" fmla="*/ 4 h 101"/>
                <a:gd name="T76" fmla="*/ 7 w 108"/>
                <a:gd name="T77" fmla="*/ 4 h 101"/>
                <a:gd name="T78" fmla="*/ 3 w 108"/>
                <a:gd name="T79" fmla="*/ 4 h 101"/>
                <a:gd name="T80" fmla="*/ 0 w 108"/>
                <a:gd name="T81" fmla="*/ 4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15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26" y="23"/>
                  </a:ln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1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88"/>
            <p:cNvSpPr>
              <a:spLocks/>
            </p:cNvSpPr>
            <p:nvPr/>
          </p:nvSpPr>
          <p:spPr bwMode="auto">
            <a:xfrm>
              <a:off x="2626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7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8 h 101"/>
                <a:gd name="T10" fmla="*/ 87 w 109"/>
                <a:gd name="T11" fmla="*/ 4 h 101"/>
                <a:gd name="T12" fmla="*/ 83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2 w 109"/>
                <a:gd name="T27" fmla="*/ 4 h 101"/>
                <a:gd name="T28" fmla="*/ 98 w 109"/>
                <a:gd name="T29" fmla="*/ 4 h 101"/>
                <a:gd name="T30" fmla="*/ 98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7 w 109"/>
                <a:gd name="T39" fmla="*/ 23 h 101"/>
                <a:gd name="T40" fmla="*/ 27 w 109"/>
                <a:gd name="T41" fmla="*/ 83 h 101"/>
                <a:gd name="T42" fmla="*/ 27 w 109"/>
                <a:gd name="T43" fmla="*/ 90 h 101"/>
                <a:gd name="T44" fmla="*/ 30 w 109"/>
                <a:gd name="T45" fmla="*/ 94 h 101"/>
                <a:gd name="T46" fmla="*/ 34 w 109"/>
                <a:gd name="T47" fmla="*/ 98 h 101"/>
                <a:gd name="T48" fmla="*/ 38 w 109"/>
                <a:gd name="T49" fmla="*/ 98 h 101"/>
                <a:gd name="T50" fmla="*/ 42 w 109"/>
                <a:gd name="T51" fmla="*/ 98 h 101"/>
                <a:gd name="T52" fmla="*/ 42 w 109"/>
                <a:gd name="T53" fmla="*/ 98 h 101"/>
                <a:gd name="T54" fmla="*/ 8 w 109"/>
                <a:gd name="T55" fmla="*/ 98 h 101"/>
                <a:gd name="T56" fmla="*/ 8 w 109"/>
                <a:gd name="T57" fmla="*/ 98 h 101"/>
                <a:gd name="T58" fmla="*/ 12 w 109"/>
                <a:gd name="T59" fmla="*/ 98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5 w 109"/>
                <a:gd name="T73" fmla="*/ 8 h 101"/>
                <a:gd name="T74" fmla="*/ 12 w 109"/>
                <a:gd name="T75" fmla="*/ 4 h 101"/>
                <a:gd name="T76" fmla="*/ 8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89"/>
            <p:cNvSpPr>
              <a:spLocks/>
            </p:cNvSpPr>
            <p:nvPr/>
          </p:nvSpPr>
          <p:spPr bwMode="auto">
            <a:xfrm>
              <a:off x="2746" y="2760"/>
              <a:ext cx="68" cy="105"/>
            </a:xfrm>
            <a:custGeom>
              <a:avLst/>
              <a:gdLst>
                <a:gd name="T0" fmla="*/ 60 w 68"/>
                <a:gd name="T1" fmla="*/ 38 h 105"/>
                <a:gd name="T2" fmla="*/ 57 w 68"/>
                <a:gd name="T3" fmla="*/ 27 h 105"/>
                <a:gd name="T4" fmla="*/ 49 w 68"/>
                <a:gd name="T5" fmla="*/ 15 h 105"/>
                <a:gd name="T6" fmla="*/ 38 w 68"/>
                <a:gd name="T7" fmla="*/ 8 h 105"/>
                <a:gd name="T8" fmla="*/ 23 w 68"/>
                <a:gd name="T9" fmla="*/ 8 h 105"/>
                <a:gd name="T10" fmla="*/ 15 w 68"/>
                <a:gd name="T11" fmla="*/ 15 h 105"/>
                <a:gd name="T12" fmla="*/ 15 w 68"/>
                <a:gd name="T13" fmla="*/ 27 h 105"/>
                <a:gd name="T14" fmla="*/ 19 w 68"/>
                <a:gd name="T15" fmla="*/ 34 h 105"/>
                <a:gd name="T16" fmla="*/ 38 w 68"/>
                <a:gd name="T17" fmla="*/ 45 h 105"/>
                <a:gd name="T18" fmla="*/ 57 w 68"/>
                <a:gd name="T19" fmla="*/ 57 h 105"/>
                <a:gd name="T20" fmla="*/ 64 w 68"/>
                <a:gd name="T21" fmla="*/ 68 h 105"/>
                <a:gd name="T22" fmla="*/ 68 w 68"/>
                <a:gd name="T23" fmla="*/ 79 h 105"/>
                <a:gd name="T24" fmla="*/ 57 w 68"/>
                <a:gd name="T25" fmla="*/ 98 h 105"/>
                <a:gd name="T26" fmla="*/ 34 w 68"/>
                <a:gd name="T27" fmla="*/ 105 h 105"/>
                <a:gd name="T28" fmla="*/ 27 w 68"/>
                <a:gd name="T29" fmla="*/ 105 h 105"/>
                <a:gd name="T30" fmla="*/ 19 w 68"/>
                <a:gd name="T31" fmla="*/ 102 h 105"/>
                <a:gd name="T32" fmla="*/ 8 w 68"/>
                <a:gd name="T33" fmla="*/ 98 h 105"/>
                <a:gd name="T34" fmla="*/ 4 w 68"/>
                <a:gd name="T35" fmla="*/ 102 h 105"/>
                <a:gd name="T36" fmla="*/ 4 w 68"/>
                <a:gd name="T37" fmla="*/ 105 h 105"/>
                <a:gd name="T38" fmla="*/ 0 w 68"/>
                <a:gd name="T39" fmla="*/ 72 h 105"/>
                <a:gd name="T40" fmla="*/ 8 w 68"/>
                <a:gd name="T41" fmla="*/ 79 h 105"/>
                <a:gd name="T42" fmla="*/ 12 w 68"/>
                <a:gd name="T43" fmla="*/ 94 h 105"/>
                <a:gd name="T44" fmla="*/ 27 w 68"/>
                <a:gd name="T45" fmla="*/ 98 h 105"/>
                <a:gd name="T46" fmla="*/ 42 w 68"/>
                <a:gd name="T47" fmla="*/ 98 h 105"/>
                <a:gd name="T48" fmla="*/ 53 w 68"/>
                <a:gd name="T49" fmla="*/ 90 h 105"/>
                <a:gd name="T50" fmla="*/ 53 w 68"/>
                <a:gd name="T51" fmla="*/ 79 h 105"/>
                <a:gd name="T52" fmla="*/ 49 w 68"/>
                <a:gd name="T53" fmla="*/ 72 h 105"/>
                <a:gd name="T54" fmla="*/ 42 w 68"/>
                <a:gd name="T55" fmla="*/ 68 h 105"/>
                <a:gd name="T56" fmla="*/ 19 w 68"/>
                <a:gd name="T57" fmla="*/ 53 h 105"/>
                <a:gd name="T58" fmla="*/ 8 w 68"/>
                <a:gd name="T59" fmla="*/ 45 h 105"/>
                <a:gd name="T60" fmla="*/ 0 w 68"/>
                <a:gd name="T61" fmla="*/ 34 h 105"/>
                <a:gd name="T62" fmla="*/ 4 w 68"/>
                <a:gd name="T63" fmla="*/ 19 h 105"/>
                <a:gd name="T64" fmla="*/ 19 w 68"/>
                <a:gd name="T65" fmla="*/ 4 h 105"/>
                <a:gd name="T66" fmla="*/ 38 w 68"/>
                <a:gd name="T67" fmla="*/ 4 h 105"/>
                <a:gd name="T68" fmla="*/ 53 w 68"/>
                <a:gd name="T69" fmla="*/ 8 h 105"/>
                <a:gd name="T70" fmla="*/ 57 w 68"/>
                <a:gd name="T71" fmla="*/ 8 h 105"/>
                <a:gd name="T72" fmla="*/ 57 w 68"/>
                <a:gd name="T73" fmla="*/ 4 h 105"/>
                <a:gd name="T74" fmla="*/ 60 w 68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105"/>
                <a:gd name="T116" fmla="*/ 68 w 68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105">
                  <a:moveTo>
                    <a:pt x="60" y="0"/>
                  </a:moveTo>
                  <a:lnTo>
                    <a:pt x="60" y="38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3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27" y="38"/>
                  </a:lnTo>
                  <a:lnTo>
                    <a:pt x="38" y="45"/>
                  </a:lnTo>
                  <a:lnTo>
                    <a:pt x="49" y="53"/>
                  </a:lnTo>
                  <a:lnTo>
                    <a:pt x="57" y="57"/>
                  </a:lnTo>
                  <a:lnTo>
                    <a:pt x="60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9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49" y="102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2"/>
                  </a:lnTo>
                  <a:lnTo>
                    <a:pt x="19" y="102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9"/>
                  </a:lnTo>
                  <a:lnTo>
                    <a:pt x="8" y="87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98"/>
                  </a:lnTo>
                  <a:lnTo>
                    <a:pt x="34" y="102"/>
                  </a:lnTo>
                  <a:lnTo>
                    <a:pt x="42" y="98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0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90"/>
            <p:cNvSpPr>
              <a:spLocks/>
            </p:cNvSpPr>
            <p:nvPr/>
          </p:nvSpPr>
          <p:spPr bwMode="auto">
            <a:xfrm>
              <a:off x="2825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3 w 41"/>
                <a:gd name="T7" fmla="*/ 120 h 135"/>
                <a:gd name="T8" fmla="*/ 15 w 41"/>
                <a:gd name="T9" fmla="*/ 109 h 135"/>
                <a:gd name="T10" fmla="*/ 8 w 41"/>
                <a:gd name="T11" fmla="*/ 98 h 135"/>
                <a:gd name="T12" fmla="*/ 4 w 41"/>
                <a:gd name="T13" fmla="*/ 83 h 135"/>
                <a:gd name="T14" fmla="*/ 0 w 41"/>
                <a:gd name="T15" fmla="*/ 68 h 135"/>
                <a:gd name="T16" fmla="*/ 4 w 41"/>
                <a:gd name="T17" fmla="*/ 53 h 135"/>
                <a:gd name="T18" fmla="*/ 8 w 41"/>
                <a:gd name="T19" fmla="*/ 38 h 135"/>
                <a:gd name="T20" fmla="*/ 11 w 41"/>
                <a:gd name="T21" fmla="*/ 27 h 135"/>
                <a:gd name="T22" fmla="*/ 23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8 h 135"/>
                <a:gd name="T32" fmla="*/ 26 w 41"/>
                <a:gd name="T33" fmla="*/ 15 h 135"/>
                <a:gd name="T34" fmla="*/ 23 w 41"/>
                <a:gd name="T35" fmla="*/ 27 h 135"/>
                <a:gd name="T36" fmla="*/ 19 w 41"/>
                <a:gd name="T37" fmla="*/ 38 h 135"/>
                <a:gd name="T38" fmla="*/ 15 w 41"/>
                <a:gd name="T39" fmla="*/ 53 h 135"/>
                <a:gd name="T40" fmla="*/ 15 w 41"/>
                <a:gd name="T41" fmla="*/ 64 h 135"/>
                <a:gd name="T42" fmla="*/ 15 w 41"/>
                <a:gd name="T43" fmla="*/ 79 h 135"/>
                <a:gd name="T44" fmla="*/ 19 w 41"/>
                <a:gd name="T45" fmla="*/ 94 h 135"/>
                <a:gd name="T46" fmla="*/ 19 w 41"/>
                <a:gd name="T47" fmla="*/ 102 h 135"/>
                <a:gd name="T48" fmla="*/ 23 w 41"/>
                <a:gd name="T49" fmla="*/ 109 h 135"/>
                <a:gd name="T50" fmla="*/ 26 w 41"/>
                <a:gd name="T51" fmla="*/ 117 h 135"/>
                <a:gd name="T52" fmla="*/ 30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3" y="120"/>
                  </a:lnTo>
                  <a:lnTo>
                    <a:pt x="15" y="109"/>
                  </a:lnTo>
                  <a:lnTo>
                    <a:pt x="8" y="98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4" y="53"/>
                  </a:lnTo>
                  <a:lnTo>
                    <a:pt x="8" y="38"/>
                  </a:lnTo>
                  <a:lnTo>
                    <a:pt x="11" y="27"/>
                  </a:lnTo>
                  <a:lnTo>
                    <a:pt x="23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8"/>
                  </a:lnTo>
                  <a:lnTo>
                    <a:pt x="26" y="15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9" y="94"/>
                  </a:lnTo>
                  <a:lnTo>
                    <a:pt x="19" y="102"/>
                  </a:lnTo>
                  <a:lnTo>
                    <a:pt x="23" y="109"/>
                  </a:lnTo>
                  <a:lnTo>
                    <a:pt x="26" y="117"/>
                  </a:lnTo>
                  <a:lnTo>
                    <a:pt x="30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91"/>
            <p:cNvSpPr>
              <a:spLocks/>
            </p:cNvSpPr>
            <p:nvPr/>
          </p:nvSpPr>
          <p:spPr bwMode="auto">
            <a:xfrm>
              <a:off x="2878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37 w 45"/>
                <a:gd name="T5" fmla="*/ 23 h 71"/>
                <a:gd name="T6" fmla="*/ 37 w 45"/>
                <a:gd name="T7" fmla="*/ 15 h 71"/>
                <a:gd name="T8" fmla="*/ 33 w 45"/>
                <a:gd name="T9" fmla="*/ 8 h 71"/>
                <a:gd name="T10" fmla="*/ 26 w 45"/>
                <a:gd name="T11" fmla="*/ 8 h 71"/>
                <a:gd name="T12" fmla="*/ 22 w 45"/>
                <a:gd name="T13" fmla="*/ 4 h 71"/>
                <a:gd name="T14" fmla="*/ 15 w 45"/>
                <a:gd name="T15" fmla="*/ 8 h 71"/>
                <a:gd name="T16" fmla="*/ 11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18 w 45"/>
                <a:gd name="T29" fmla="*/ 26 h 71"/>
                <a:gd name="T30" fmla="*/ 30 w 45"/>
                <a:gd name="T31" fmla="*/ 30 h 71"/>
                <a:gd name="T32" fmla="*/ 37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37 w 45"/>
                <a:gd name="T41" fmla="*/ 64 h 71"/>
                <a:gd name="T42" fmla="*/ 30 w 45"/>
                <a:gd name="T43" fmla="*/ 71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8 h 71"/>
                <a:gd name="T50" fmla="*/ 7 w 45"/>
                <a:gd name="T51" fmla="*/ 68 h 71"/>
                <a:gd name="T52" fmla="*/ 3 w 45"/>
                <a:gd name="T53" fmla="*/ 68 h 71"/>
                <a:gd name="T54" fmla="*/ 3 w 45"/>
                <a:gd name="T55" fmla="*/ 68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0 w 45"/>
                <a:gd name="T63" fmla="*/ 49 h 71"/>
                <a:gd name="T64" fmla="*/ 3 w 45"/>
                <a:gd name="T65" fmla="*/ 56 h 71"/>
                <a:gd name="T66" fmla="*/ 11 w 45"/>
                <a:gd name="T67" fmla="*/ 60 h 71"/>
                <a:gd name="T68" fmla="*/ 15 w 45"/>
                <a:gd name="T69" fmla="*/ 64 h 71"/>
                <a:gd name="T70" fmla="*/ 22 w 45"/>
                <a:gd name="T71" fmla="*/ 68 h 71"/>
                <a:gd name="T72" fmla="*/ 26 w 45"/>
                <a:gd name="T73" fmla="*/ 64 h 71"/>
                <a:gd name="T74" fmla="*/ 30 w 45"/>
                <a:gd name="T75" fmla="*/ 64 h 71"/>
                <a:gd name="T76" fmla="*/ 33 w 45"/>
                <a:gd name="T77" fmla="*/ 60 h 71"/>
                <a:gd name="T78" fmla="*/ 33 w 45"/>
                <a:gd name="T79" fmla="*/ 56 h 71"/>
                <a:gd name="T80" fmla="*/ 33 w 45"/>
                <a:gd name="T81" fmla="*/ 53 h 71"/>
                <a:gd name="T82" fmla="*/ 30 w 45"/>
                <a:gd name="T83" fmla="*/ 49 h 71"/>
                <a:gd name="T84" fmla="*/ 26 w 45"/>
                <a:gd name="T85" fmla="*/ 45 h 71"/>
                <a:gd name="T86" fmla="*/ 18 w 45"/>
                <a:gd name="T87" fmla="*/ 38 h 71"/>
                <a:gd name="T88" fmla="*/ 7 w 45"/>
                <a:gd name="T89" fmla="*/ 34 h 71"/>
                <a:gd name="T90" fmla="*/ 3 w 45"/>
                <a:gd name="T91" fmla="*/ 30 h 71"/>
                <a:gd name="T92" fmla="*/ 0 w 45"/>
                <a:gd name="T93" fmla="*/ 26 h 71"/>
                <a:gd name="T94" fmla="*/ 0 w 45"/>
                <a:gd name="T95" fmla="*/ 19 h 71"/>
                <a:gd name="T96" fmla="*/ 0 w 45"/>
                <a:gd name="T97" fmla="*/ 11 h 71"/>
                <a:gd name="T98" fmla="*/ 7 w 45"/>
                <a:gd name="T99" fmla="*/ 8 h 71"/>
                <a:gd name="T100" fmla="*/ 11 w 45"/>
                <a:gd name="T101" fmla="*/ 4 h 71"/>
                <a:gd name="T102" fmla="*/ 22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3 w 45"/>
                <a:gd name="T109" fmla="*/ 4 h 71"/>
                <a:gd name="T110" fmla="*/ 37 w 45"/>
                <a:gd name="T111" fmla="*/ 4 h 71"/>
                <a:gd name="T112" fmla="*/ 37 w 45"/>
                <a:gd name="T113" fmla="*/ 4 h 71"/>
                <a:gd name="T114" fmla="*/ 37 w 45"/>
                <a:gd name="T115" fmla="*/ 4 h 71"/>
                <a:gd name="T116" fmla="*/ 37 w 45"/>
                <a:gd name="T117" fmla="*/ 4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37" y="64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8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92"/>
            <p:cNvSpPr>
              <a:spLocks noEditPoints="1"/>
            </p:cNvSpPr>
            <p:nvPr/>
          </p:nvSpPr>
          <p:spPr bwMode="auto">
            <a:xfrm>
              <a:off x="2934" y="2794"/>
              <a:ext cx="60" cy="71"/>
            </a:xfrm>
            <a:custGeom>
              <a:avLst/>
              <a:gdLst>
                <a:gd name="T0" fmla="*/ 26 w 60"/>
                <a:gd name="T1" fmla="*/ 68 h 71"/>
                <a:gd name="T2" fmla="*/ 19 w 60"/>
                <a:gd name="T3" fmla="*/ 71 h 71"/>
                <a:gd name="T4" fmla="*/ 7 w 60"/>
                <a:gd name="T5" fmla="*/ 71 h 71"/>
                <a:gd name="T6" fmla="*/ 0 w 60"/>
                <a:gd name="T7" fmla="*/ 60 h 71"/>
                <a:gd name="T8" fmla="*/ 0 w 60"/>
                <a:gd name="T9" fmla="*/ 49 h 71"/>
                <a:gd name="T10" fmla="*/ 4 w 60"/>
                <a:gd name="T11" fmla="*/ 41 h 71"/>
                <a:gd name="T12" fmla="*/ 22 w 60"/>
                <a:gd name="T13" fmla="*/ 30 h 71"/>
                <a:gd name="T14" fmla="*/ 37 w 60"/>
                <a:gd name="T15" fmla="*/ 23 h 71"/>
                <a:gd name="T16" fmla="*/ 34 w 60"/>
                <a:gd name="T17" fmla="*/ 8 h 71"/>
                <a:gd name="T18" fmla="*/ 22 w 60"/>
                <a:gd name="T19" fmla="*/ 4 h 71"/>
                <a:gd name="T20" fmla="*/ 19 w 60"/>
                <a:gd name="T21" fmla="*/ 8 h 71"/>
                <a:gd name="T22" fmla="*/ 15 w 60"/>
                <a:gd name="T23" fmla="*/ 15 h 71"/>
                <a:gd name="T24" fmla="*/ 15 w 60"/>
                <a:gd name="T25" fmla="*/ 23 h 71"/>
                <a:gd name="T26" fmla="*/ 11 w 60"/>
                <a:gd name="T27" fmla="*/ 26 h 71"/>
                <a:gd name="T28" fmla="*/ 4 w 60"/>
                <a:gd name="T29" fmla="*/ 26 h 71"/>
                <a:gd name="T30" fmla="*/ 4 w 60"/>
                <a:gd name="T31" fmla="*/ 23 h 71"/>
                <a:gd name="T32" fmla="*/ 4 w 60"/>
                <a:gd name="T33" fmla="*/ 11 h 71"/>
                <a:gd name="T34" fmla="*/ 15 w 60"/>
                <a:gd name="T35" fmla="*/ 4 h 71"/>
                <a:gd name="T36" fmla="*/ 34 w 60"/>
                <a:gd name="T37" fmla="*/ 0 h 71"/>
                <a:gd name="T38" fmla="*/ 45 w 60"/>
                <a:gd name="T39" fmla="*/ 8 h 71"/>
                <a:gd name="T40" fmla="*/ 49 w 60"/>
                <a:gd name="T41" fmla="*/ 15 h 71"/>
                <a:gd name="T42" fmla="*/ 49 w 60"/>
                <a:gd name="T43" fmla="*/ 45 h 71"/>
                <a:gd name="T44" fmla="*/ 49 w 60"/>
                <a:gd name="T45" fmla="*/ 56 h 71"/>
                <a:gd name="T46" fmla="*/ 49 w 60"/>
                <a:gd name="T47" fmla="*/ 60 h 71"/>
                <a:gd name="T48" fmla="*/ 52 w 60"/>
                <a:gd name="T49" fmla="*/ 60 h 71"/>
                <a:gd name="T50" fmla="*/ 52 w 60"/>
                <a:gd name="T51" fmla="*/ 60 h 71"/>
                <a:gd name="T52" fmla="*/ 60 w 60"/>
                <a:gd name="T53" fmla="*/ 56 h 71"/>
                <a:gd name="T54" fmla="*/ 52 w 60"/>
                <a:gd name="T55" fmla="*/ 68 h 71"/>
                <a:gd name="T56" fmla="*/ 41 w 60"/>
                <a:gd name="T57" fmla="*/ 71 h 71"/>
                <a:gd name="T58" fmla="*/ 37 w 60"/>
                <a:gd name="T59" fmla="*/ 64 h 71"/>
                <a:gd name="T60" fmla="*/ 37 w 60"/>
                <a:gd name="T61" fmla="*/ 56 h 71"/>
                <a:gd name="T62" fmla="*/ 26 w 60"/>
                <a:gd name="T63" fmla="*/ 34 h 71"/>
                <a:gd name="T64" fmla="*/ 19 w 60"/>
                <a:gd name="T65" fmla="*/ 38 h 71"/>
                <a:gd name="T66" fmla="*/ 11 w 60"/>
                <a:gd name="T67" fmla="*/ 45 h 71"/>
                <a:gd name="T68" fmla="*/ 11 w 60"/>
                <a:gd name="T69" fmla="*/ 56 h 71"/>
                <a:gd name="T70" fmla="*/ 19 w 60"/>
                <a:gd name="T71" fmla="*/ 60 h 71"/>
                <a:gd name="T72" fmla="*/ 26 w 60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71"/>
                <a:gd name="T113" fmla="*/ 60 w 60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71">
                  <a:moveTo>
                    <a:pt x="37" y="60"/>
                  </a:moveTo>
                  <a:lnTo>
                    <a:pt x="26" y="68"/>
                  </a:lnTo>
                  <a:lnTo>
                    <a:pt x="22" y="68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1" y="38"/>
                  </a:lnTo>
                  <a:lnTo>
                    <a:pt x="22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0"/>
                  </a:lnTo>
                  <a:close/>
                  <a:moveTo>
                    <a:pt x="37" y="56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93"/>
            <p:cNvSpPr>
              <a:spLocks/>
            </p:cNvSpPr>
            <p:nvPr/>
          </p:nvSpPr>
          <p:spPr bwMode="auto">
            <a:xfrm>
              <a:off x="3001" y="2794"/>
              <a:ext cx="57" cy="71"/>
            </a:xfrm>
            <a:custGeom>
              <a:avLst/>
              <a:gdLst>
                <a:gd name="T0" fmla="*/ 57 w 57"/>
                <a:gd name="T1" fmla="*/ 41 h 71"/>
                <a:gd name="T2" fmla="*/ 53 w 57"/>
                <a:gd name="T3" fmla="*/ 56 h 71"/>
                <a:gd name="T4" fmla="*/ 46 w 57"/>
                <a:gd name="T5" fmla="*/ 64 h 71"/>
                <a:gd name="T6" fmla="*/ 38 w 57"/>
                <a:gd name="T7" fmla="*/ 68 h 71"/>
                <a:gd name="T8" fmla="*/ 27 w 57"/>
                <a:gd name="T9" fmla="*/ 71 h 71"/>
                <a:gd name="T10" fmla="*/ 15 w 57"/>
                <a:gd name="T11" fmla="*/ 68 h 71"/>
                <a:gd name="T12" fmla="*/ 8 w 57"/>
                <a:gd name="T13" fmla="*/ 60 h 71"/>
                <a:gd name="T14" fmla="*/ 4 w 57"/>
                <a:gd name="T15" fmla="*/ 53 h 71"/>
                <a:gd name="T16" fmla="*/ 0 w 57"/>
                <a:gd name="T17" fmla="*/ 45 h 71"/>
                <a:gd name="T18" fmla="*/ 0 w 57"/>
                <a:gd name="T19" fmla="*/ 38 h 71"/>
                <a:gd name="T20" fmla="*/ 0 w 57"/>
                <a:gd name="T21" fmla="*/ 26 h 71"/>
                <a:gd name="T22" fmla="*/ 4 w 57"/>
                <a:gd name="T23" fmla="*/ 19 h 71"/>
                <a:gd name="T24" fmla="*/ 8 w 57"/>
                <a:gd name="T25" fmla="*/ 11 h 71"/>
                <a:gd name="T26" fmla="*/ 19 w 57"/>
                <a:gd name="T27" fmla="*/ 4 h 71"/>
                <a:gd name="T28" fmla="*/ 31 w 57"/>
                <a:gd name="T29" fmla="*/ 0 h 71"/>
                <a:gd name="T30" fmla="*/ 38 w 57"/>
                <a:gd name="T31" fmla="*/ 0 h 71"/>
                <a:gd name="T32" fmla="*/ 46 w 57"/>
                <a:gd name="T33" fmla="*/ 8 h 71"/>
                <a:gd name="T34" fmla="*/ 49 w 57"/>
                <a:gd name="T35" fmla="*/ 11 h 71"/>
                <a:gd name="T36" fmla="*/ 53 w 57"/>
                <a:gd name="T37" fmla="*/ 15 h 71"/>
                <a:gd name="T38" fmla="*/ 53 w 57"/>
                <a:gd name="T39" fmla="*/ 19 h 71"/>
                <a:gd name="T40" fmla="*/ 49 w 57"/>
                <a:gd name="T41" fmla="*/ 23 h 71"/>
                <a:gd name="T42" fmla="*/ 49 w 57"/>
                <a:gd name="T43" fmla="*/ 23 h 71"/>
                <a:gd name="T44" fmla="*/ 46 w 57"/>
                <a:gd name="T45" fmla="*/ 23 h 71"/>
                <a:gd name="T46" fmla="*/ 42 w 57"/>
                <a:gd name="T47" fmla="*/ 23 h 71"/>
                <a:gd name="T48" fmla="*/ 42 w 57"/>
                <a:gd name="T49" fmla="*/ 19 h 71"/>
                <a:gd name="T50" fmla="*/ 38 w 57"/>
                <a:gd name="T51" fmla="*/ 19 h 71"/>
                <a:gd name="T52" fmla="*/ 38 w 57"/>
                <a:gd name="T53" fmla="*/ 15 h 71"/>
                <a:gd name="T54" fmla="*/ 38 w 57"/>
                <a:gd name="T55" fmla="*/ 11 h 71"/>
                <a:gd name="T56" fmla="*/ 34 w 57"/>
                <a:gd name="T57" fmla="*/ 8 h 71"/>
                <a:gd name="T58" fmla="*/ 31 w 57"/>
                <a:gd name="T59" fmla="*/ 8 h 71"/>
                <a:gd name="T60" fmla="*/ 27 w 57"/>
                <a:gd name="T61" fmla="*/ 4 h 71"/>
                <a:gd name="T62" fmla="*/ 23 w 57"/>
                <a:gd name="T63" fmla="*/ 8 h 71"/>
                <a:gd name="T64" fmla="*/ 15 w 57"/>
                <a:gd name="T65" fmla="*/ 11 h 71"/>
                <a:gd name="T66" fmla="*/ 12 w 57"/>
                <a:gd name="T67" fmla="*/ 19 h 71"/>
                <a:gd name="T68" fmla="*/ 12 w 57"/>
                <a:gd name="T69" fmla="*/ 30 h 71"/>
                <a:gd name="T70" fmla="*/ 12 w 57"/>
                <a:gd name="T71" fmla="*/ 41 h 71"/>
                <a:gd name="T72" fmla="*/ 15 w 57"/>
                <a:gd name="T73" fmla="*/ 49 h 71"/>
                <a:gd name="T74" fmla="*/ 23 w 57"/>
                <a:gd name="T75" fmla="*/ 56 h 71"/>
                <a:gd name="T76" fmla="*/ 34 w 57"/>
                <a:gd name="T77" fmla="*/ 60 h 71"/>
                <a:gd name="T78" fmla="*/ 38 w 57"/>
                <a:gd name="T79" fmla="*/ 56 h 71"/>
                <a:gd name="T80" fmla="*/ 46 w 57"/>
                <a:gd name="T81" fmla="*/ 53 h 71"/>
                <a:gd name="T82" fmla="*/ 49 w 57"/>
                <a:gd name="T83" fmla="*/ 49 h 71"/>
                <a:gd name="T84" fmla="*/ 53 w 57"/>
                <a:gd name="T85" fmla="*/ 41 h 71"/>
                <a:gd name="T86" fmla="*/ 57 w 57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71"/>
                <a:gd name="T134" fmla="*/ 57 w 57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71">
                  <a:moveTo>
                    <a:pt x="57" y="41"/>
                  </a:moveTo>
                  <a:lnTo>
                    <a:pt x="53" y="56"/>
                  </a:lnTo>
                  <a:lnTo>
                    <a:pt x="46" y="64"/>
                  </a:lnTo>
                  <a:lnTo>
                    <a:pt x="38" y="68"/>
                  </a:lnTo>
                  <a:lnTo>
                    <a:pt x="27" y="71"/>
                  </a:lnTo>
                  <a:lnTo>
                    <a:pt x="15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5" y="11"/>
                  </a:lnTo>
                  <a:lnTo>
                    <a:pt x="12" y="19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5" y="49"/>
                  </a:lnTo>
                  <a:lnTo>
                    <a:pt x="23" y="56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6" y="53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94"/>
            <p:cNvSpPr>
              <a:spLocks/>
            </p:cNvSpPr>
            <p:nvPr/>
          </p:nvSpPr>
          <p:spPr bwMode="auto">
            <a:xfrm>
              <a:off x="3065" y="2760"/>
              <a:ext cx="72" cy="102"/>
            </a:xfrm>
            <a:custGeom>
              <a:avLst/>
              <a:gdLst>
                <a:gd name="T0" fmla="*/ 19 w 72"/>
                <a:gd name="T1" fmla="*/ 64 h 102"/>
                <a:gd name="T2" fmla="*/ 42 w 72"/>
                <a:gd name="T3" fmla="*/ 45 h 102"/>
                <a:gd name="T4" fmla="*/ 45 w 72"/>
                <a:gd name="T5" fmla="*/ 42 h 102"/>
                <a:gd name="T6" fmla="*/ 45 w 72"/>
                <a:gd name="T7" fmla="*/ 42 h 102"/>
                <a:gd name="T8" fmla="*/ 42 w 72"/>
                <a:gd name="T9" fmla="*/ 38 h 102"/>
                <a:gd name="T10" fmla="*/ 42 w 72"/>
                <a:gd name="T11" fmla="*/ 38 h 102"/>
                <a:gd name="T12" fmla="*/ 68 w 72"/>
                <a:gd name="T13" fmla="*/ 38 h 102"/>
                <a:gd name="T14" fmla="*/ 60 w 72"/>
                <a:gd name="T15" fmla="*/ 38 h 102"/>
                <a:gd name="T16" fmla="*/ 49 w 72"/>
                <a:gd name="T17" fmla="*/ 45 h 102"/>
                <a:gd name="T18" fmla="*/ 53 w 72"/>
                <a:gd name="T19" fmla="*/ 83 h 102"/>
                <a:gd name="T20" fmla="*/ 60 w 72"/>
                <a:gd name="T21" fmla="*/ 94 h 102"/>
                <a:gd name="T22" fmla="*/ 68 w 72"/>
                <a:gd name="T23" fmla="*/ 98 h 102"/>
                <a:gd name="T24" fmla="*/ 72 w 72"/>
                <a:gd name="T25" fmla="*/ 102 h 102"/>
                <a:gd name="T26" fmla="*/ 42 w 72"/>
                <a:gd name="T27" fmla="*/ 102 h 102"/>
                <a:gd name="T28" fmla="*/ 42 w 72"/>
                <a:gd name="T29" fmla="*/ 102 h 102"/>
                <a:gd name="T30" fmla="*/ 45 w 72"/>
                <a:gd name="T31" fmla="*/ 102 h 102"/>
                <a:gd name="T32" fmla="*/ 45 w 72"/>
                <a:gd name="T33" fmla="*/ 94 h 102"/>
                <a:gd name="T34" fmla="*/ 19 w 72"/>
                <a:gd name="T35" fmla="*/ 64 h 102"/>
                <a:gd name="T36" fmla="*/ 23 w 72"/>
                <a:gd name="T37" fmla="*/ 94 h 102"/>
                <a:gd name="T38" fmla="*/ 23 w 72"/>
                <a:gd name="T39" fmla="*/ 98 h 102"/>
                <a:gd name="T40" fmla="*/ 27 w 72"/>
                <a:gd name="T41" fmla="*/ 102 h 102"/>
                <a:gd name="T42" fmla="*/ 30 w 72"/>
                <a:gd name="T43" fmla="*/ 102 h 102"/>
                <a:gd name="T44" fmla="*/ 0 w 72"/>
                <a:gd name="T45" fmla="*/ 102 h 102"/>
                <a:gd name="T46" fmla="*/ 4 w 72"/>
                <a:gd name="T47" fmla="*/ 102 h 102"/>
                <a:gd name="T48" fmla="*/ 8 w 72"/>
                <a:gd name="T49" fmla="*/ 98 h 102"/>
                <a:gd name="T50" fmla="*/ 8 w 72"/>
                <a:gd name="T51" fmla="*/ 87 h 102"/>
                <a:gd name="T52" fmla="*/ 8 w 72"/>
                <a:gd name="T53" fmla="*/ 15 h 102"/>
                <a:gd name="T54" fmla="*/ 8 w 72"/>
                <a:gd name="T55" fmla="*/ 8 h 102"/>
                <a:gd name="T56" fmla="*/ 4 w 72"/>
                <a:gd name="T57" fmla="*/ 8 h 102"/>
                <a:gd name="T58" fmla="*/ 4 w 72"/>
                <a:gd name="T59" fmla="*/ 8 h 102"/>
                <a:gd name="T60" fmla="*/ 0 w 72"/>
                <a:gd name="T61" fmla="*/ 8 h 102"/>
                <a:gd name="T62" fmla="*/ 19 w 72"/>
                <a:gd name="T63" fmla="*/ 0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02"/>
                <a:gd name="T98" fmla="*/ 72 w 72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02">
                  <a:moveTo>
                    <a:pt x="19" y="0"/>
                  </a:moveTo>
                  <a:lnTo>
                    <a:pt x="19" y="64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7" y="42"/>
                  </a:lnTo>
                  <a:lnTo>
                    <a:pt x="49" y="45"/>
                  </a:lnTo>
                  <a:lnTo>
                    <a:pt x="34" y="60"/>
                  </a:lnTo>
                  <a:lnTo>
                    <a:pt x="53" y="83"/>
                  </a:lnTo>
                  <a:lnTo>
                    <a:pt x="57" y="90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19" y="64"/>
                  </a:lnTo>
                  <a:lnTo>
                    <a:pt x="19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7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5"/>
            <p:cNvSpPr>
              <a:spLocks/>
            </p:cNvSpPr>
            <p:nvPr/>
          </p:nvSpPr>
          <p:spPr bwMode="auto">
            <a:xfrm>
              <a:off x="3144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41 w 45"/>
                <a:gd name="T5" fmla="*/ 23 h 71"/>
                <a:gd name="T6" fmla="*/ 38 w 45"/>
                <a:gd name="T7" fmla="*/ 15 h 71"/>
                <a:gd name="T8" fmla="*/ 34 w 45"/>
                <a:gd name="T9" fmla="*/ 8 h 71"/>
                <a:gd name="T10" fmla="*/ 30 w 45"/>
                <a:gd name="T11" fmla="*/ 8 h 71"/>
                <a:gd name="T12" fmla="*/ 23 w 45"/>
                <a:gd name="T13" fmla="*/ 4 h 71"/>
                <a:gd name="T14" fmla="*/ 19 w 45"/>
                <a:gd name="T15" fmla="*/ 8 h 71"/>
                <a:gd name="T16" fmla="*/ 15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23 w 45"/>
                <a:gd name="T29" fmla="*/ 26 h 71"/>
                <a:gd name="T30" fmla="*/ 30 w 45"/>
                <a:gd name="T31" fmla="*/ 30 h 71"/>
                <a:gd name="T32" fmla="*/ 41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41 w 45"/>
                <a:gd name="T41" fmla="*/ 64 h 71"/>
                <a:gd name="T42" fmla="*/ 34 w 45"/>
                <a:gd name="T43" fmla="*/ 71 h 71"/>
                <a:gd name="T44" fmla="*/ 23 w 45"/>
                <a:gd name="T45" fmla="*/ 71 h 71"/>
                <a:gd name="T46" fmla="*/ 19 w 45"/>
                <a:gd name="T47" fmla="*/ 71 h 71"/>
                <a:gd name="T48" fmla="*/ 11 w 45"/>
                <a:gd name="T49" fmla="*/ 68 h 71"/>
                <a:gd name="T50" fmla="*/ 8 w 45"/>
                <a:gd name="T51" fmla="*/ 68 h 71"/>
                <a:gd name="T52" fmla="*/ 4 w 45"/>
                <a:gd name="T53" fmla="*/ 68 h 71"/>
                <a:gd name="T54" fmla="*/ 4 w 45"/>
                <a:gd name="T55" fmla="*/ 68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4 w 45"/>
                <a:gd name="T63" fmla="*/ 49 h 71"/>
                <a:gd name="T64" fmla="*/ 8 w 45"/>
                <a:gd name="T65" fmla="*/ 56 h 71"/>
                <a:gd name="T66" fmla="*/ 11 w 45"/>
                <a:gd name="T67" fmla="*/ 60 h 71"/>
                <a:gd name="T68" fmla="*/ 19 w 45"/>
                <a:gd name="T69" fmla="*/ 64 h 71"/>
                <a:gd name="T70" fmla="*/ 23 w 45"/>
                <a:gd name="T71" fmla="*/ 68 h 71"/>
                <a:gd name="T72" fmla="*/ 30 w 45"/>
                <a:gd name="T73" fmla="*/ 64 h 71"/>
                <a:gd name="T74" fmla="*/ 34 w 45"/>
                <a:gd name="T75" fmla="*/ 64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3 h 71"/>
                <a:gd name="T82" fmla="*/ 34 w 45"/>
                <a:gd name="T83" fmla="*/ 49 h 71"/>
                <a:gd name="T84" fmla="*/ 26 w 45"/>
                <a:gd name="T85" fmla="*/ 45 h 71"/>
                <a:gd name="T86" fmla="*/ 19 w 45"/>
                <a:gd name="T87" fmla="*/ 38 h 71"/>
                <a:gd name="T88" fmla="*/ 11 w 45"/>
                <a:gd name="T89" fmla="*/ 34 h 71"/>
                <a:gd name="T90" fmla="*/ 4 w 45"/>
                <a:gd name="T91" fmla="*/ 30 h 71"/>
                <a:gd name="T92" fmla="*/ 4 w 45"/>
                <a:gd name="T93" fmla="*/ 26 h 71"/>
                <a:gd name="T94" fmla="*/ 0 w 45"/>
                <a:gd name="T95" fmla="*/ 19 h 71"/>
                <a:gd name="T96" fmla="*/ 4 w 45"/>
                <a:gd name="T97" fmla="*/ 11 h 71"/>
                <a:gd name="T98" fmla="*/ 8 w 45"/>
                <a:gd name="T99" fmla="*/ 8 h 71"/>
                <a:gd name="T100" fmla="*/ 15 w 45"/>
                <a:gd name="T101" fmla="*/ 4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4 w 45"/>
                <a:gd name="T109" fmla="*/ 4 h 71"/>
                <a:gd name="T110" fmla="*/ 38 w 45"/>
                <a:gd name="T111" fmla="*/ 4 h 71"/>
                <a:gd name="T112" fmla="*/ 38 w 45"/>
                <a:gd name="T113" fmla="*/ 4 h 71"/>
                <a:gd name="T114" fmla="*/ 38 w 45"/>
                <a:gd name="T115" fmla="*/ 4 h 71"/>
                <a:gd name="T116" fmla="*/ 41 w 45"/>
                <a:gd name="T117" fmla="*/ 4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3" y="26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3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6"/>
            <p:cNvSpPr>
              <a:spLocks/>
            </p:cNvSpPr>
            <p:nvPr/>
          </p:nvSpPr>
          <p:spPr bwMode="auto">
            <a:xfrm>
              <a:off x="3197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8 w 41"/>
                <a:gd name="T7" fmla="*/ 12 h 135"/>
                <a:gd name="T8" fmla="*/ 30 w 41"/>
                <a:gd name="T9" fmla="*/ 23 h 135"/>
                <a:gd name="T10" fmla="*/ 37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5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2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2 w 41"/>
                <a:gd name="T47" fmla="*/ 34 h 135"/>
                <a:gd name="T48" fmla="*/ 22 w 41"/>
                <a:gd name="T49" fmla="*/ 27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8" y="12"/>
                  </a:lnTo>
                  <a:lnTo>
                    <a:pt x="30" y="23"/>
                  </a:lnTo>
                  <a:lnTo>
                    <a:pt x="37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5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2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97"/>
            <p:cNvSpPr>
              <a:spLocks noEditPoints="1"/>
            </p:cNvSpPr>
            <p:nvPr/>
          </p:nvSpPr>
          <p:spPr bwMode="auto">
            <a:xfrm>
              <a:off x="3433" y="2764"/>
              <a:ext cx="79" cy="98"/>
            </a:xfrm>
            <a:custGeom>
              <a:avLst/>
              <a:gdLst>
                <a:gd name="T0" fmla="*/ 30 w 79"/>
                <a:gd name="T1" fmla="*/ 53 h 98"/>
                <a:gd name="T2" fmla="*/ 30 w 79"/>
                <a:gd name="T3" fmla="*/ 83 h 98"/>
                <a:gd name="T4" fmla="*/ 30 w 79"/>
                <a:gd name="T5" fmla="*/ 90 h 98"/>
                <a:gd name="T6" fmla="*/ 30 w 79"/>
                <a:gd name="T7" fmla="*/ 94 h 98"/>
                <a:gd name="T8" fmla="*/ 34 w 79"/>
                <a:gd name="T9" fmla="*/ 98 h 98"/>
                <a:gd name="T10" fmla="*/ 41 w 79"/>
                <a:gd name="T11" fmla="*/ 98 h 98"/>
                <a:gd name="T12" fmla="*/ 45 w 79"/>
                <a:gd name="T13" fmla="*/ 98 h 98"/>
                <a:gd name="T14" fmla="*/ 45 w 79"/>
                <a:gd name="T15" fmla="*/ 98 h 98"/>
                <a:gd name="T16" fmla="*/ 0 w 79"/>
                <a:gd name="T17" fmla="*/ 98 h 98"/>
                <a:gd name="T18" fmla="*/ 0 w 79"/>
                <a:gd name="T19" fmla="*/ 98 h 98"/>
                <a:gd name="T20" fmla="*/ 4 w 79"/>
                <a:gd name="T21" fmla="*/ 98 h 98"/>
                <a:gd name="T22" fmla="*/ 11 w 79"/>
                <a:gd name="T23" fmla="*/ 98 h 98"/>
                <a:gd name="T24" fmla="*/ 15 w 79"/>
                <a:gd name="T25" fmla="*/ 94 h 98"/>
                <a:gd name="T26" fmla="*/ 15 w 79"/>
                <a:gd name="T27" fmla="*/ 90 h 98"/>
                <a:gd name="T28" fmla="*/ 15 w 79"/>
                <a:gd name="T29" fmla="*/ 83 h 98"/>
                <a:gd name="T30" fmla="*/ 15 w 79"/>
                <a:gd name="T31" fmla="*/ 15 h 98"/>
                <a:gd name="T32" fmla="*/ 15 w 79"/>
                <a:gd name="T33" fmla="*/ 8 h 98"/>
                <a:gd name="T34" fmla="*/ 15 w 79"/>
                <a:gd name="T35" fmla="*/ 4 h 98"/>
                <a:gd name="T36" fmla="*/ 11 w 79"/>
                <a:gd name="T37" fmla="*/ 0 h 98"/>
                <a:gd name="T38" fmla="*/ 4 w 79"/>
                <a:gd name="T39" fmla="*/ 0 h 98"/>
                <a:gd name="T40" fmla="*/ 0 w 79"/>
                <a:gd name="T41" fmla="*/ 0 h 98"/>
                <a:gd name="T42" fmla="*/ 0 w 79"/>
                <a:gd name="T43" fmla="*/ 0 h 98"/>
                <a:gd name="T44" fmla="*/ 37 w 79"/>
                <a:gd name="T45" fmla="*/ 0 h 98"/>
                <a:gd name="T46" fmla="*/ 49 w 79"/>
                <a:gd name="T47" fmla="*/ 0 h 98"/>
                <a:gd name="T48" fmla="*/ 60 w 79"/>
                <a:gd name="T49" fmla="*/ 4 h 98"/>
                <a:gd name="T50" fmla="*/ 67 w 79"/>
                <a:gd name="T51" fmla="*/ 8 h 98"/>
                <a:gd name="T52" fmla="*/ 71 w 79"/>
                <a:gd name="T53" fmla="*/ 11 h 98"/>
                <a:gd name="T54" fmla="*/ 75 w 79"/>
                <a:gd name="T55" fmla="*/ 19 h 98"/>
                <a:gd name="T56" fmla="*/ 79 w 79"/>
                <a:gd name="T57" fmla="*/ 26 h 98"/>
                <a:gd name="T58" fmla="*/ 75 w 79"/>
                <a:gd name="T59" fmla="*/ 38 h 98"/>
                <a:gd name="T60" fmla="*/ 71 w 79"/>
                <a:gd name="T61" fmla="*/ 45 h 98"/>
                <a:gd name="T62" fmla="*/ 60 w 79"/>
                <a:gd name="T63" fmla="*/ 53 h 98"/>
                <a:gd name="T64" fmla="*/ 45 w 79"/>
                <a:gd name="T65" fmla="*/ 53 h 98"/>
                <a:gd name="T66" fmla="*/ 41 w 79"/>
                <a:gd name="T67" fmla="*/ 53 h 98"/>
                <a:gd name="T68" fmla="*/ 37 w 79"/>
                <a:gd name="T69" fmla="*/ 53 h 98"/>
                <a:gd name="T70" fmla="*/ 34 w 79"/>
                <a:gd name="T71" fmla="*/ 53 h 98"/>
                <a:gd name="T72" fmla="*/ 30 w 79"/>
                <a:gd name="T73" fmla="*/ 53 h 98"/>
                <a:gd name="T74" fmla="*/ 30 w 79"/>
                <a:gd name="T75" fmla="*/ 49 h 98"/>
                <a:gd name="T76" fmla="*/ 34 w 79"/>
                <a:gd name="T77" fmla="*/ 49 h 98"/>
                <a:gd name="T78" fmla="*/ 37 w 79"/>
                <a:gd name="T79" fmla="*/ 49 h 98"/>
                <a:gd name="T80" fmla="*/ 41 w 79"/>
                <a:gd name="T81" fmla="*/ 49 h 98"/>
                <a:gd name="T82" fmla="*/ 41 w 79"/>
                <a:gd name="T83" fmla="*/ 49 h 98"/>
                <a:gd name="T84" fmla="*/ 49 w 79"/>
                <a:gd name="T85" fmla="*/ 49 h 98"/>
                <a:gd name="T86" fmla="*/ 56 w 79"/>
                <a:gd name="T87" fmla="*/ 45 h 98"/>
                <a:gd name="T88" fmla="*/ 60 w 79"/>
                <a:gd name="T89" fmla="*/ 38 h 98"/>
                <a:gd name="T90" fmla="*/ 60 w 79"/>
                <a:gd name="T91" fmla="*/ 26 h 98"/>
                <a:gd name="T92" fmla="*/ 60 w 79"/>
                <a:gd name="T93" fmla="*/ 23 h 98"/>
                <a:gd name="T94" fmla="*/ 56 w 79"/>
                <a:gd name="T95" fmla="*/ 15 h 98"/>
                <a:gd name="T96" fmla="*/ 56 w 79"/>
                <a:gd name="T97" fmla="*/ 11 h 98"/>
                <a:gd name="T98" fmla="*/ 49 w 79"/>
                <a:gd name="T99" fmla="*/ 8 h 98"/>
                <a:gd name="T100" fmla="*/ 45 w 79"/>
                <a:gd name="T101" fmla="*/ 4 h 98"/>
                <a:gd name="T102" fmla="*/ 37 w 79"/>
                <a:gd name="T103" fmla="*/ 4 h 98"/>
                <a:gd name="T104" fmla="*/ 34 w 79"/>
                <a:gd name="T105" fmla="*/ 4 h 98"/>
                <a:gd name="T106" fmla="*/ 30 w 79"/>
                <a:gd name="T107" fmla="*/ 4 h 98"/>
                <a:gd name="T108" fmla="*/ 30 w 79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98"/>
                <a:gd name="T167" fmla="*/ 79 w 79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9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98"/>
            <p:cNvSpPr>
              <a:spLocks/>
            </p:cNvSpPr>
            <p:nvPr/>
          </p:nvSpPr>
          <p:spPr bwMode="auto">
            <a:xfrm>
              <a:off x="3523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4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4 w 41"/>
                <a:gd name="T19" fmla="*/ 38 h 135"/>
                <a:gd name="T20" fmla="*/ 11 w 41"/>
                <a:gd name="T21" fmla="*/ 27 h 135"/>
                <a:gd name="T22" fmla="*/ 19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9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9 w 41"/>
                <a:gd name="T47" fmla="*/ 102 h 135"/>
                <a:gd name="T48" fmla="*/ 19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19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99"/>
            <p:cNvSpPr>
              <a:spLocks noEditPoints="1"/>
            </p:cNvSpPr>
            <p:nvPr/>
          </p:nvSpPr>
          <p:spPr bwMode="auto">
            <a:xfrm>
              <a:off x="3572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8 w 30"/>
                <a:gd name="T3" fmla="*/ 0 h 102"/>
                <a:gd name="T4" fmla="*/ 22 w 30"/>
                <a:gd name="T5" fmla="*/ 0 h 102"/>
                <a:gd name="T6" fmla="*/ 22 w 30"/>
                <a:gd name="T7" fmla="*/ 4 h 102"/>
                <a:gd name="T8" fmla="*/ 22 w 30"/>
                <a:gd name="T9" fmla="*/ 8 h 102"/>
                <a:gd name="T10" fmla="*/ 22 w 30"/>
                <a:gd name="T11" fmla="*/ 12 h 102"/>
                <a:gd name="T12" fmla="*/ 22 w 30"/>
                <a:gd name="T13" fmla="*/ 12 h 102"/>
                <a:gd name="T14" fmla="*/ 18 w 30"/>
                <a:gd name="T15" fmla="*/ 15 h 102"/>
                <a:gd name="T16" fmla="*/ 15 w 30"/>
                <a:gd name="T17" fmla="*/ 15 h 102"/>
                <a:gd name="T18" fmla="*/ 11 w 30"/>
                <a:gd name="T19" fmla="*/ 15 h 102"/>
                <a:gd name="T20" fmla="*/ 7 w 30"/>
                <a:gd name="T21" fmla="*/ 12 h 102"/>
                <a:gd name="T22" fmla="*/ 7 w 30"/>
                <a:gd name="T23" fmla="*/ 12 h 102"/>
                <a:gd name="T24" fmla="*/ 7 w 30"/>
                <a:gd name="T25" fmla="*/ 8 h 102"/>
                <a:gd name="T26" fmla="*/ 7 w 30"/>
                <a:gd name="T27" fmla="*/ 4 h 102"/>
                <a:gd name="T28" fmla="*/ 7 w 30"/>
                <a:gd name="T29" fmla="*/ 0 h 102"/>
                <a:gd name="T30" fmla="*/ 11 w 30"/>
                <a:gd name="T31" fmla="*/ 0 h 102"/>
                <a:gd name="T32" fmla="*/ 15 w 30"/>
                <a:gd name="T33" fmla="*/ 0 h 102"/>
                <a:gd name="T34" fmla="*/ 22 w 30"/>
                <a:gd name="T35" fmla="*/ 34 h 102"/>
                <a:gd name="T36" fmla="*/ 22 w 30"/>
                <a:gd name="T37" fmla="*/ 87 h 102"/>
                <a:gd name="T38" fmla="*/ 22 w 30"/>
                <a:gd name="T39" fmla="*/ 94 h 102"/>
                <a:gd name="T40" fmla="*/ 22 w 30"/>
                <a:gd name="T41" fmla="*/ 98 h 102"/>
                <a:gd name="T42" fmla="*/ 22 w 30"/>
                <a:gd name="T43" fmla="*/ 98 h 102"/>
                <a:gd name="T44" fmla="*/ 26 w 30"/>
                <a:gd name="T45" fmla="*/ 102 h 102"/>
                <a:gd name="T46" fmla="*/ 26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3 w 30"/>
                <a:gd name="T57" fmla="*/ 102 h 102"/>
                <a:gd name="T58" fmla="*/ 7 w 30"/>
                <a:gd name="T59" fmla="*/ 102 h 102"/>
                <a:gd name="T60" fmla="*/ 7 w 30"/>
                <a:gd name="T61" fmla="*/ 98 h 102"/>
                <a:gd name="T62" fmla="*/ 7 w 30"/>
                <a:gd name="T63" fmla="*/ 98 h 102"/>
                <a:gd name="T64" fmla="*/ 7 w 30"/>
                <a:gd name="T65" fmla="*/ 94 h 102"/>
                <a:gd name="T66" fmla="*/ 11 w 30"/>
                <a:gd name="T67" fmla="*/ 87 h 102"/>
                <a:gd name="T68" fmla="*/ 11 w 30"/>
                <a:gd name="T69" fmla="*/ 64 h 102"/>
                <a:gd name="T70" fmla="*/ 11 w 30"/>
                <a:gd name="T71" fmla="*/ 53 h 102"/>
                <a:gd name="T72" fmla="*/ 7 w 30"/>
                <a:gd name="T73" fmla="*/ 49 h 102"/>
                <a:gd name="T74" fmla="*/ 7 w 30"/>
                <a:gd name="T75" fmla="*/ 45 h 102"/>
                <a:gd name="T76" fmla="*/ 7 w 30"/>
                <a:gd name="T77" fmla="*/ 45 h 102"/>
                <a:gd name="T78" fmla="*/ 7 w 30"/>
                <a:gd name="T79" fmla="*/ 42 h 102"/>
                <a:gd name="T80" fmla="*/ 3 w 30"/>
                <a:gd name="T81" fmla="*/ 42 h 102"/>
                <a:gd name="T82" fmla="*/ 3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8 w 30"/>
                <a:gd name="T89" fmla="*/ 34 h 102"/>
                <a:gd name="T90" fmla="*/ 22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4"/>
                  </a:moveTo>
                  <a:lnTo>
                    <a:pt x="22" y="87"/>
                  </a:lnTo>
                  <a:lnTo>
                    <a:pt x="22" y="94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7" y="98"/>
                  </a:lnTo>
                  <a:lnTo>
                    <a:pt x="7" y="94"/>
                  </a:lnTo>
                  <a:lnTo>
                    <a:pt x="11" y="87"/>
                  </a:lnTo>
                  <a:lnTo>
                    <a:pt x="11" y="6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8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00"/>
            <p:cNvSpPr>
              <a:spLocks/>
            </p:cNvSpPr>
            <p:nvPr/>
          </p:nvSpPr>
          <p:spPr bwMode="auto">
            <a:xfrm>
              <a:off x="3609" y="2794"/>
              <a:ext cx="72" cy="68"/>
            </a:xfrm>
            <a:custGeom>
              <a:avLst/>
              <a:gdLst>
                <a:gd name="T0" fmla="*/ 23 w 72"/>
                <a:gd name="T1" fmla="*/ 15 h 68"/>
                <a:gd name="T2" fmla="*/ 30 w 72"/>
                <a:gd name="T3" fmla="*/ 8 h 68"/>
                <a:gd name="T4" fmla="*/ 38 w 72"/>
                <a:gd name="T5" fmla="*/ 4 h 68"/>
                <a:gd name="T6" fmla="*/ 45 w 72"/>
                <a:gd name="T7" fmla="*/ 0 h 68"/>
                <a:gd name="T8" fmla="*/ 49 w 72"/>
                <a:gd name="T9" fmla="*/ 0 h 68"/>
                <a:gd name="T10" fmla="*/ 57 w 72"/>
                <a:gd name="T11" fmla="*/ 4 h 68"/>
                <a:gd name="T12" fmla="*/ 60 w 72"/>
                <a:gd name="T13" fmla="*/ 8 h 68"/>
                <a:gd name="T14" fmla="*/ 60 w 72"/>
                <a:gd name="T15" fmla="*/ 11 h 68"/>
                <a:gd name="T16" fmla="*/ 64 w 72"/>
                <a:gd name="T17" fmla="*/ 19 h 68"/>
                <a:gd name="T18" fmla="*/ 64 w 72"/>
                <a:gd name="T19" fmla="*/ 26 h 68"/>
                <a:gd name="T20" fmla="*/ 64 w 72"/>
                <a:gd name="T21" fmla="*/ 53 h 68"/>
                <a:gd name="T22" fmla="*/ 64 w 72"/>
                <a:gd name="T23" fmla="*/ 60 h 68"/>
                <a:gd name="T24" fmla="*/ 64 w 72"/>
                <a:gd name="T25" fmla="*/ 64 h 68"/>
                <a:gd name="T26" fmla="*/ 64 w 72"/>
                <a:gd name="T27" fmla="*/ 64 h 68"/>
                <a:gd name="T28" fmla="*/ 68 w 72"/>
                <a:gd name="T29" fmla="*/ 68 h 68"/>
                <a:gd name="T30" fmla="*/ 68 w 72"/>
                <a:gd name="T31" fmla="*/ 68 h 68"/>
                <a:gd name="T32" fmla="*/ 72 w 72"/>
                <a:gd name="T33" fmla="*/ 68 h 68"/>
                <a:gd name="T34" fmla="*/ 72 w 72"/>
                <a:gd name="T35" fmla="*/ 68 h 68"/>
                <a:gd name="T36" fmla="*/ 42 w 72"/>
                <a:gd name="T37" fmla="*/ 68 h 68"/>
                <a:gd name="T38" fmla="*/ 42 w 72"/>
                <a:gd name="T39" fmla="*/ 68 h 68"/>
                <a:gd name="T40" fmla="*/ 42 w 72"/>
                <a:gd name="T41" fmla="*/ 68 h 68"/>
                <a:gd name="T42" fmla="*/ 45 w 72"/>
                <a:gd name="T43" fmla="*/ 68 h 68"/>
                <a:gd name="T44" fmla="*/ 49 w 72"/>
                <a:gd name="T45" fmla="*/ 68 h 68"/>
                <a:gd name="T46" fmla="*/ 49 w 72"/>
                <a:gd name="T47" fmla="*/ 64 h 68"/>
                <a:gd name="T48" fmla="*/ 49 w 72"/>
                <a:gd name="T49" fmla="*/ 60 h 68"/>
                <a:gd name="T50" fmla="*/ 49 w 72"/>
                <a:gd name="T51" fmla="*/ 60 h 68"/>
                <a:gd name="T52" fmla="*/ 49 w 72"/>
                <a:gd name="T53" fmla="*/ 53 h 68"/>
                <a:gd name="T54" fmla="*/ 49 w 72"/>
                <a:gd name="T55" fmla="*/ 26 h 68"/>
                <a:gd name="T56" fmla="*/ 49 w 72"/>
                <a:gd name="T57" fmla="*/ 19 h 68"/>
                <a:gd name="T58" fmla="*/ 49 w 72"/>
                <a:gd name="T59" fmla="*/ 15 h 68"/>
                <a:gd name="T60" fmla="*/ 45 w 72"/>
                <a:gd name="T61" fmla="*/ 11 h 68"/>
                <a:gd name="T62" fmla="*/ 42 w 72"/>
                <a:gd name="T63" fmla="*/ 11 h 68"/>
                <a:gd name="T64" fmla="*/ 30 w 72"/>
                <a:gd name="T65" fmla="*/ 11 h 68"/>
                <a:gd name="T66" fmla="*/ 23 w 72"/>
                <a:gd name="T67" fmla="*/ 19 h 68"/>
                <a:gd name="T68" fmla="*/ 23 w 72"/>
                <a:gd name="T69" fmla="*/ 53 h 68"/>
                <a:gd name="T70" fmla="*/ 23 w 72"/>
                <a:gd name="T71" fmla="*/ 60 h 68"/>
                <a:gd name="T72" fmla="*/ 23 w 72"/>
                <a:gd name="T73" fmla="*/ 64 h 68"/>
                <a:gd name="T74" fmla="*/ 23 w 72"/>
                <a:gd name="T75" fmla="*/ 64 h 68"/>
                <a:gd name="T76" fmla="*/ 26 w 72"/>
                <a:gd name="T77" fmla="*/ 68 h 68"/>
                <a:gd name="T78" fmla="*/ 26 w 72"/>
                <a:gd name="T79" fmla="*/ 68 h 68"/>
                <a:gd name="T80" fmla="*/ 30 w 72"/>
                <a:gd name="T81" fmla="*/ 68 h 68"/>
                <a:gd name="T82" fmla="*/ 30 w 72"/>
                <a:gd name="T83" fmla="*/ 68 h 68"/>
                <a:gd name="T84" fmla="*/ 0 w 72"/>
                <a:gd name="T85" fmla="*/ 68 h 68"/>
                <a:gd name="T86" fmla="*/ 0 w 72"/>
                <a:gd name="T87" fmla="*/ 68 h 68"/>
                <a:gd name="T88" fmla="*/ 0 w 72"/>
                <a:gd name="T89" fmla="*/ 68 h 68"/>
                <a:gd name="T90" fmla="*/ 4 w 72"/>
                <a:gd name="T91" fmla="*/ 68 h 68"/>
                <a:gd name="T92" fmla="*/ 8 w 72"/>
                <a:gd name="T93" fmla="*/ 64 h 68"/>
                <a:gd name="T94" fmla="*/ 8 w 72"/>
                <a:gd name="T95" fmla="*/ 60 h 68"/>
                <a:gd name="T96" fmla="*/ 11 w 72"/>
                <a:gd name="T97" fmla="*/ 53 h 68"/>
                <a:gd name="T98" fmla="*/ 11 w 72"/>
                <a:gd name="T99" fmla="*/ 30 h 68"/>
                <a:gd name="T100" fmla="*/ 11 w 72"/>
                <a:gd name="T101" fmla="*/ 19 h 68"/>
                <a:gd name="T102" fmla="*/ 8 w 72"/>
                <a:gd name="T103" fmla="*/ 15 h 68"/>
                <a:gd name="T104" fmla="*/ 8 w 72"/>
                <a:gd name="T105" fmla="*/ 11 h 68"/>
                <a:gd name="T106" fmla="*/ 8 w 72"/>
                <a:gd name="T107" fmla="*/ 11 h 68"/>
                <a:gd name="T108" fmla="*/ 8 w 72"/>
                <a:gd name="T109" fmla="*/ 8 h 68"/>
                <a:gd name="T110" fmla="*/ 4 w 72"/>
                <a:gd name="T111" fmla="*/ 8 h 68"/>
                <a:gd name="T112" fmla="*/ 4 w 72"/>
                <a:gd name="T113" fmla="*/ 8 h 68"/>
                <a:gd name="T114" fmla="*/ 0 w 72"/>
                <a:gd name="T115" fmla="*/ 11 h 68"/>
                <a:gd name="T116" fmla="*/ 0 w 72"/>
                <a:gd name="T117" fmla="*/ 8 h 68"/>
                <a:gd name="T118" fmla="*/ 19 w 72"/>
                <a:gd name="T119" fmla="*/ 0 h 68"/>
                <a:gd name="T120" fmla="*/ 23 w 72"/>
                <a:gd name="T121" fmla="*/ 0 h 68"/>
                <a:gd name="T122" fmla="*/ 23 w 72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"/>
                <a:gd name="T187" fmla="*/ 0 h 68"/>
                <a:gd name="T188" fmla="*/ 72 w 72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" h="68">
                  <a:moveTo>
                    <a:pt x="23" y="15"/>
                  </a:moveTo>
                  <a:lnTo>
                    <a:pt x="30" y="8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01"/>
            <p:cNvSpPr>
              <a:spLocks/>
            </p:cNvSpPr>
            <p:nvPr/>
          </p:nvSpPr>
          <p:spPr bwMode="auto">
            <a:xfrm>
              <a:off x="3684" y="2775"/>
              <a:ext cx="42" cy="90"/>
            </a:xfrm>
            <a:custGeom>
              <a:avLst/>
              <a:gdLst>
                <a:gd name="T0" fmla="*/ 23 w 42"/>
                <a:gd name="T1" fmla="*/ 0 h 90"/>
                <a:gd name="T2" fmla="*/ 23 w 42"/>
                <a:gd name="T3" fmla="*/ 23 h 90"/>
                <a:gd name="T4" fmla="*/ 38 w 42"/>
                <a:gd name="T5" fmla="*/ 23 h 90"/>
                <a:gd name="T6" fmla="*/ 38 w 42"/>
                <a:gd name="T7" fmla="*/ 27 h 90"/>
                <a:gd name="T8" fmla="*/ 23 w 42"/>
                <a:gd name="T9" fmla="*/ 27 h 90"/>
                <a:gd name="T10" fmla="*/ 23 w 42"/>
                <a:gd name="T11" fmla="*/ 68 h 90"/>
                <a:gd name="T12" fmla="*/ 23 w 42"/>
                <a:gd name="T13" fmla="*/ 75 h 90"/>
                <a:gd name="T14" fmla="*/ 23 w 42"/>
                <a:gd name="T15" fmla="*/ 79 h 90"/>
                <a:gd name="T16" fmla="*/ 27 w 42"/>
                <a:gd name="T17" fmla="*/ 79 h 90"/>
                <a:gd name="T18" fmla="*/ 30 w 42"/>
                <a:gd name="T19" fmla="*/ 79 h 90"/>
                <a:gd name="T20" fmla="*/ 30 w 42"/>
                <a:gd name="T21" fmla="*/ 79 h 90"/>
                <a:gd name="T22" fmla="*/ 34 w 42"/>
                <a:gd name="T23" fmla="*/ 79 h 90"/>
                <a:gd name="T24" fmla="*/ 38 w 42"/>
                <a:gd name="T25" fmla="*/ 79 h 90"/>
                <a:gd name="T26" fmla="*/ 38 w 42"/>
                <a:gd name="T27" fmla="*/ 75 h 90"/>
                <a:gd name="T28" fmla="*/ 42 w 42"/>
                <a:gd name="T29" fmla="*/ 75 h 90"/>
                <a:gd name="T30" fmla="*/ 38 w 42"/>
                <a:gd name="T31" fmla="*/ 83 h 90"/>
                <a:gd name="T32" fmla="*/ 34 w 42"/>
                <a:gd name="T33" fmla="*/ 87 h 90"/>
                <a:gd name="T34" fmla="*/ 30 w 42"/>
                <a:gd name="T35" fmla="*/ 90 h 90"/>
                <a:gd name="T36" fmla="*/ 23 w 42"/>
                <a:gd name="T37" fmla="*/ 90 h 90"/>
                <a:gd name="T38" fmla="*/ 19 w 42"/>
                <a:gd name="T39" fmla="*/ 90 h 90"/>
                <a:gd name="T40" fmla="*/ 15 w 42"/>
                <a:gd name="T41" fmla="*/ 87 h 90"/>
                <a:gd name="T42" fmla="*/ 15 w 42"/>
                <a:gd name="T43" fmla="*/ 87 h 90"/>
                <a:gd name="T44" fmla="*/ 12 w 42"/>
                <a:gd name="T45" fmla="*/ 83 h 90"/>
                <a:gd name="T46" fmla="*/ 12 w 42"/>
                <a:gd name="T47" fmla="*/ 79 h 90"/>
                <a:gd name="T48" fmla="*/ 12 w 42"/>
                <a:gd name="T49" fmla="*/ 72 h 90"/>
                <a:gd name="T50" fmla="*/ 12 w 42"/>
                <a:gd name="T51" fmla="*/ 27 h 90"/>
                <a:gd name="T52" fmla="*/ 0 w 42"/>
                <a:gd name="T53" fmla="*/ 27 h 90"/>
                <a:gd name="T54" fmla="*/ 0 w 42"/>
                <a:gd name="T55" fmla="*/ 23 h 90"/>
                <a:gd name="T56" fmla="*/ 4 w 42"/>
                <a:gd name="T57" fmla="*/ 23 h 90"/>
                <a:gd name="T58" fmla="*/ 8 w 42"/>
                <a:gd name="T59" fmla="*/ 19 h 90"/>
                <a:gd name="T60" fmla="*/ 12 w 42"/>
                <a:gd name="T61" fmla="*/ 15 h 90"/>
                <a:gd name="T62" fmla="*/ 15 w 42"/>
                <a:gd name="T63" fmla="*/ 8 h 90"/>
                <a:gd name="T64" fmla="*/ 19 w 42"/>
                <a:gd name="T65" fmla="*/ 4 h 90"/>
                <a:gd name="T66" fmla="*/ 19 w 42"/>
                <a:gd name="T67" fmla="*/ 0 h 90"/>
                <a:gd name="T68" fmla="*/ 23 w 42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23" y="0"/>
                  </a:moveTo>
                  <a:lnTo>
                    <a:pt x="23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23" y="27"/>
                  </a:lnTo>
                  <a:lnTo>
                    <a:pt x="23" y="68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38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02"/>
            <p:cNvSpPr>
              <a:spLocks noEditPoints="1"/>
            </p:cNvSpPr>
            <p:nvPr/>
          </p:nvSpPr>
          <p:spPr bwMode="auto">
            <a:xfrm>
              <a:off x="3729" y="2794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2 w 64"/>
                <a:gd name="T3" fmla="*/ 0 h 71"/>
                <a:gd name="T4" fmla="*/ 49 w 64"/>
                <a:gd name="T5" fmla="*/ 8 h 71"/>
                <a:gd name="T6" fmla="*/ 57 w 64"/>
                <a:gd name="T7" fmla="*/ 11 h 71"/>
                <a:gd name="T8" fmla="*/ 64 w 64"/>
                <a:gd name="T9" fmla="*/ 23 h 71"/>
                <a:gd name="T10" fmla="*/ 64 w 64"/>
                <a:gd name="T11" fmla="*/ 34 h 71"/>
                <a:gd name="T12" fmla="*/ 64 w 64"/>
                <a:gd name="T13" fmla="*/ 45 h 71"/>
                <a:gd name="T14" fmla="*/ 60 w 64"/>
                <a:gd name="T15" fmla="*/ 53 h 71"/>
                <a:gd name="T16" fmla="*/ 57 w 64"/>
                <a:gd name="T17" fmla="*/ 60 h 71"/>
                <a:gd name="T18" fmla="*/ 49 w 64"/>
                <a:gd name="T19" fmla="*/ 68 h 71"/>
                <a:gd name="T20" fmla="*/ 42 w 64"/>
                <a:gd name="T21" fmla="*/ 71 h 71"/>
                <a:gd name="T22" fmla="*/ 30 w 64"/>
                <a:gd name="T23" fmla="*/ 71 h 71"/>
                <a:gd name="T24" fmla="*/ 23 w 64"/>
                <a:gd name="T25" fmla="*/ 71 h 71"/>
                <a:gd name="T26" fmla="*/ 15 w 64"/>
                <a:gd name="T27" fmla="*/ 64 h 71"/>
                <a:gd name="T28" fmla="*/ 8 w 64"/>
                <a:gd name="T29" fmla="*/ 60 h 71"/>
                <a:gd name="T30" fmla="*/ 4 w 64"/>
                <a:gd name="T31" fmla="*/ 49 h 71"/>
                <a:gd name="T32" fmla="*/ 0 w 64"/>
                <a:gd name="T33" fmla="*/ 38 h 71"/>
                <a:gd name="T34" fmla="*/ 0 w 64"/>
                <a:gd name="T35" fmla="*/ 26 h 71"/>
                <a:gd name="T36" fmla="*/ 4 w 64"/>
                <a:gd name="T37" fmla="*/ 19 h 71"/>
                <a:gd name="T38" fmla="*/ 12 w 64"/>
                <a:gd name="T39" fmla="*/ 11 h 71"/>
                <a:gd name="T40" fmla="*/ 19 w 64"/>
                <a:gd name="T41" fmla="*/ 4 h 71"/>
                <a:gd name="T42" fmla="*/ 27 w 64"/>
                <a:gd name="T43" fmla="*/ 0 h 71"/>
                <a:gd name="T44" fmla="*/ 34 w 64"/>
                <a:gd name="T45" fmla="*/ 0 h 71"/>
                <a:gd name="T46" fmla="*/ 30 w 64"/>
                <a:gd name="T47" fmla="*/ 4 h 71"/>
                <a:gd name="T48" fmla="*/ 27 w 64"/>
                <a:gd name="T49" fmla="*/ 8 h 71"/>
                <a:gd name="T50" fmla="*/ 23 w 64"/>
                <a:gd name="T51" fmla="*/ 8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3 h 71"/>
                <a:gd name="T58" fmla="*/ 12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7 w 64"/>
                <a:gd name="T65" fmla="*/ 64 h 71"/>
                <a:gd name="T66" fmla="*/ 34 w 64"/>
                <a:gd name="T67" fmla="*/ 68 h 71"/>
                <a:gd name="T68" fmla="*/ 42 w 64"/>
                <a:gd name="T69" fmla="*/ 64 h 71"/>
                <a:gd name="T70" fmla="*/ 49 w 64"/>
                <a:gd name="T71" fmla="*/ 60 h 71"/>
                <a:gd name="T72" fmla="*/ 53 w 64"/>
                <a:gd name="T73" fmla="*/ 53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9 h 71"/>
                <a:gd name="T80" fmla="*/ 45 w 64"/>
                <a:gd name="T81" fmla="*/ 11 h 71"/>
                <a:gd name="T82" fmla="*/ 38 w 64"/>
                <a:gd name="T83" fmla="*/ 8 h 71"/>
                <a:gd name="T84" fmla="*/ 30 w 64"/>
                <a:gd name="T85" fmla="*/ 4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2" y="0"/>
                  </a:lnTo>
                  <a:lnTo>
                    <a:pt x="49" y="8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49" y="6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2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7" y="64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9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03"/>
            <p:cNvSpPr>
              <a:spLocks/>
            </p:cNvSpPr>
            <p:nvPr/>
          </p:nvSpPr>
          <p:spPr bwMode="auto">
            <a:xfrm>
              <a:off x="3804" y="2760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8 w 42"/>
                <a:gd name="T5" fmla="*/ 8 h 135"/>
                <a:gd name="T6" fmla="*/ 19 w 42"/>
                <a:gd name="T7" fmla="*/ 12 h 135"/>
                <a:gd name="T8" fmla="*/ 27 w 42"/>
                <a:gd name="T9" fmla="*/ 23 h 135"/>
                <a:gd name="T10" fmla="*/ 34 w 42"/>
                <a:gd name="T11" fmla="*/ 38 h 135"/>
                <a:gd name="T12" fmla="*/ 38 w 42"/>
                <a:gd name="T13" fmla="*/ 53 h 135"/>
                <a:gd name="T14" fmla="*/ 42 w 42"/>
                <a:gd name="T15" fmla="*/ 68 h 135"/>
                <a:gd name="T16" fmla="*/ 38 w 42"/>
                <a:gd name="T17" fmla="*/ 83 h 135"/>
                <a:gd name="T18" fmla="*/ 34 w 42"/>
                <a:gd name="T19" fmla="*/ 94 h 135"/>
                <a:gd name="T20" fmla="*/ 30 w 42"/>
                <a:gd name="T21" fmla="*/ 109 h 135"/>
                <a:gd name="T22" fmla="*/ 19 w 42"/>
                <a:gd name="T23" fmla="*/ 120 h 135"/>
                <a:gd name="T24" fmla="*/ 12 w 42"/>
                <a:gd name="T25" fmla="*/ 128 h 135"/>
                <a:gd name="T26" fmla="*/ 0 w 42"/>
                <a:gd name="T27" fmla="*/ 135 h 135"/>
                <a:gd name="T28" fmla="*/ 0 w 42"/>
                <a:gd name="T29" fmla="*/ 132 h 135"/>
                <a:gd name="T30" fmla="*/ 8 w 42"/>
                <a:gd name="T31" fmla="*/ 124 h 135"/>
                <a:gd name="T32" fmla="*/ 15 w 42"/>
                <a:gd name="T33" fmla="*/ 117 h 135"/>
                <a:gd name="T34" fmla="*/ 19 w 42"/>
                <a:gd name="T35" fmla="*/ 109 h 135"/>
                <a:gd name="T36" fmla="*/ 23 w 42"/>
                <a:gd name="T37" fmla="*/ 98 h 135"/>
                <a:gd name="T38" fmla="*/ 27 w 42"/>
                <a:gd name="T39" fmla="*/ 83 h 135"/>
                <a:gd name="T40" fmla="*/ 27 w 42"/>
                <a:gd name="T41" fmla="*/ 68 h 135"/>
                <a:gd name="T42" fmla="*/ 27 w 42"/>
                <a:gd name="T43" fmla="*/ 53 h 135"/>
                <a:gd name="T44" fmla="*/ 23 w 42"/>
                <a:gd name="T45" fmla="*/ 42 h 135"/>
                <a:gd name="T46" fmla="*/ 23 w 42"/>
                <a:gd name="T47" fmla="*/ 34 h 135"/>
                <a:gd name="T48" fmla="*/ 19 w 42"/>
                <a:gd name="T49" fmla="*/ 27 h 135"/>
                <a:gd name="T50" fmla="*/ 15 w 42"/>
                <a:gd name="T51" fmla="*/ 19 h 135"/>
                <a:gd name="T52" fmla="*/ 12 w 42"/>
                <a:gd name="T53" fmla="*/ 15 h 135"/>
                <a:gd name="T54" fmla="*/ 8 w 42"/>
                <a:gd name="T55" fmla="*/ 8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7" y="23"/>
                  </a:lnTo>
                  <a:lnTo>
                    <a:pt x="34" y="38"/>
                  </a:lnTo>
                  <a:lnTo>
                    <a:pt x="38" y="53"/>
                  </a:lnTo>
                  <a:lnTo>
                    <a:pt x="42" y="68"/>
                  </a:lnTo>
                  <a:lnTo>
                    <a:pt x="38" y="83"/>
                  </a:lnTo>
                  <a:lnTo>
                    <a:pt x="34" y="94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2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3" y="98"/>
                  </a:lnTo>
                  <a:lnTo>
                    <a:pt x="27" y="83"/>
                  </a:lnTo>
                  <a:lnTo>
                    <a:pt x="27" y="68"/>
                  </a:lnTo>
                  <a:lnTo>
                    <a:pt x="27" y="53"/>
                  </a:lnTo>
                  <a:lnTo>
                    <a:pt x="23" y="42"/>
                  </a:lnTo>
                  <a:lnTo>
                    <a:pt x="23" y="34"/>
                  </a:lnTo>
                  <a:lnTo>
                    <a:pt x="19" y="27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04"/>
            <p:cNvSpPr>
              <a:spLocks/>
            </p:cNvSpPr>
            <p:nvPr/>
          </p:nvSpPr>
          <p:spPr bwMode="auto">
            <a:xfrm>
              <a:off x="4491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2 w 109"/>
                <a:gd name="T3" fmla="*/ 0 h 101"/>
                <a:gd name="T4" fmla="*/ 86 w 109"/>
                <a:gd name="T5" fmla="*/ 75 h 101"/>
                <a:gd name="T6" fmla="*/ 86 w 109"/>
                <a:gd name="T7" fmla="*/ 15 h 101"/>
                <a:gd name="T8" fmla="*/ 86 w 109"/>
                <a:gd name="T9" fmla="*/ 8 h 101"/>
                <a:gd name="T10" fmla="*/ 86 w 109"/>
                <a:gd name="T11" fmla="*/ 4 h 101"/>
                <a:gd name="T12" fmla="*/ 82 w 109"/>
                <a:gd name="T13" fmla="*/ 0 h 101"/>
                <a:gd name="T14" fmla="*/ 75 w 109"/>
                <a:gd name="T15" fmla="*/ 0 h 101"/>
                <a:gd name="T16" fmla="*/ 71 w 109"/>
                <a:gd name="T17" fmla="*/ 0 h 101"/>
                <a:gd name="T18" fmla="*/ 71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97 w 109"/>
                <a:gd name="T27" fmla="*/ 4 h 101"/>
                <a:gd name="T28" fmla="*/ 94 w 109"/>
                <a:gd name="T29" fmla="*/ 4 h 101"/>
                <a:gd name="T30" fmla="*/ 94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0 w 109"/>
                <a:gd name="T37" fmla="*/ 101 h 101"/>
                <a:gd name="T38" fmla="*/ 22 w 109"/>
                <a:gd name="T39" fmla="*/ 23 h 101"/>
                <a:gd name="T40" fmla="*/ 22 w 109"/>
                <a:gd name="T41" fmla="*/ 83 h 101"/>
                <a:gd name="T42" fmla="*/ 26 w 109"/>
                <a:gd name="T43" fmla="*/ 90 h 101"/>
                <a:gd name="T44" fmla="*/ 26 w 109"/>
                <a:gd name="T45" fmla="*/ 94 h 101"/>
                <a:gd name="T46" fmla="*/ 30 w 109"/>
                <a:gd name="T47" fmla="*/ 98 h 101"/>
                <a:gd name="T48" fmla="*/ 34 w 109"/>
                <a:gd name="T49" fmla="*/ 98 h 101"/>
                <a:gd name="T50" fmla="*/ 37 w 109"/>
                <a:gd name="T51" fmla="*/ 98 h 101"/>
                <a:gd name="T52" fmla="*/ 37 w 109"/>
                <a:gd name="T53" fmla="*/ 98 h 101"/>
                <a:gd name="T54" fmla="*/ 4 w 109"/>
                <a:gd name="T55" fmla="*/ 98 h 101"/>
                <a:gd name="T56" fmla="*/ 4 w 109"/>
                <a:gd name="T57" fmla="*/ 98 h 101"/>
                <a:gd name="T58" fmla="*/ 7 w 109"/>
                <a:gd name="T59" fmla="*/ 98 h 101"/>
                <a:gd name="T60" fmla="*/ 11 w 109"/>
                <a:gd name="T61" fmla="*/ 98 h 101"/>
                <a:gd name="T62" fmla="*/ 15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1 w 109"/>
                <a:gd name="T73" fmla="*/ 8 h 101"/>
                <a:gd name="T74" fmla="*/ 7 w 109"/>
                <a:gd name="T75" fmla="*/ 4 h 101"/>
                <a:gd name="T76" fmla="*/ 4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2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2" y="23"/>
                  </a:lnTo>
                  <a:lnTo>
                    <a:pt x="22" y="83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05"/>
            <p:cNvSpPr>
              <a:spLocks noEditPoints="1"/>
            </p:cNvSpPr>
            <p:nvPr/>
          </p:nvSpPr>
          <p:spPr bwMode="auto">
            <a:xfrm>
              <a:off x="4600" y="2764"/>
              <a:ext cx="78" cy="98"/>
            </a:xfrm>
            <a:custGeom>
              <a:avLst/>
              <a:gdLst>
                <a:gd name="T0" fmla="*/ 30 w 78"/>
                <a:gd name="T1" fmla="*/ 53 h 98"/>
                <a:gd name="T2" fmla="*/ 30 w 78"/>
                <a:gd name="T3" fmla="*/ 83 h 98"/>
                <a:gd name="T4" fmla="*/ 30 w 78"/>
                <a:gd name="T5" fmla="*/ 90 h 98"/>
                <a:gd name="T6" fmla="*/ 30 w 78"/>
                <a:gd name="T7" fmla="*/ 94 h 98"/>
                <a:gd name="T8" fmla="*/ 33 w 78"/>
                <a:gd name="T9" fmla="*/ 98 h 98"/>
                <a:gd name="T10" fmla="*/ 41 w 78"/>
                <a:gd name="T11" fmla="*/ 98 h 98"/>
                <a:gd name="T12" fmla="*/ 45 w 78"/>
                <a:gd name="T13" fmla="*/ 98 h 98"/>
                <a:gd name="T14" fmla="*/ 45 w 78"/>
                <a:gd name="T15" fmla="*/ 98 h 98"/>
                <a:gd name="T16" fmla="*/ 0 w 78"/>
                <a:gd name="T17" fmla="*/ 98 h 98"/>
                <a:gd name="T18" fmla="*/ 0 w 78"/>
                <a:gd name="T19" fmla="*/ 98 h 98"/>
                <a:gd name="T20" fmla="*/ 3 w 78"/>
                <a:gd name="T21" fmla="*/ 98 h 98"/>
                <a:gd name="T22" fmla="*/ 11 w 78"/>
                <a:gd name="T23" fmla="*/ 98 h 98"/>
                <a:gd name="T24" fmla="*/ 15 w 78"/>
                <a:gd name="T25" fmla="*/ 94 h 98"/>
                <a:gd name="T26" fmla="*/ 15 w 78"/>
                <a:gd name="T27" fmla="*/ 90 h 98"/>
                <a:gd name="T28" fmla="*/ 15 w 78"/>
                <a:gd name="T29" fmla="*/ 83 h 98"/>
                <a:gd name="T30" fmla="*/ 15 w 78"/>
                <a:gd name="T31" fmla="*/ 15 h 98"/>
                <a:gd name="T32" fmla="*/ 15 w 78"/>
                <a:gd name="T33" fmla="*/ 8 h 98"/>
                <a:gd name="T34" fmla="*/ 15 w 78"/>
                <a:gd name="T35" fmla="*/ 4 h 98"/>
                <a:gd name="T36" fmla="*/ 11 w 78"/>
                <a:gd name="T37" fmla="*/ 0 h 98"/>
                <a:gd name="T38" fmla="*/ 3 w 78"/>
                <a:gd name="T39" fmla="*/ 0 h 98"/>
                <a:gd name="T40" fmla="*/ 0 w 78"/>
                <a:gd name="T41" fmla="*/ 0 h 98"/>
                <a:gd name="T42" fmla="*/ 0 w 78"/>
                <a:gd name="T43" fmla="*/ 0 h 98"/>
                <a:gd name="T44" fmla="*/ 37 w 78"/>
                <a:gd name="T45" fmla="*/ 0 h 98"/>
                <a:gd name="T46" fmla="*/ 48 w 78"/>
                <a:gd name="T47" fmla="*/ 0 h 98"/>
                <a:gd name="T48" fmla="*/ 60 w 78"/>
                <a:gd name="T49" fmla="*/ 4 h 98"/>
                <a:gd name="T50" fmla="*/ 67 w 78"/>
                <a:gd name="T51" fmla="*/ 8 h 98"/>
                <a:gd name="T52" fmla="*/ 71 w 78"/>
                <a:gd name="T53" fmla="*/ 11 h 98"/>
                <a:gd name="T54" fmla="*/ 75 w 78"/>
                <a:gd name="T55" fmla="*/ 19 h 98"/>
                <a:gd name="T56" fmla="*/ 78 w 78"/>
                <a:gd name="T57" fmla="*/ 26 h 98"/>
                <a:gd name="T58" fmla="*/ 75 w 78"/>
                <a:gd name="T59" fmla="*/ 38 h 98"/>
                <a:gd name="T60" fmla="*/ 71 w 78"/>
                <a:gd name="T61" fmla="*/ 45 h 98"/>
                <a:gd name="T62" fmla="*/ 60 w 78"/>
                <a:gd name="T63" fmla="*/ 53 h 98"/>
                <a:gd name="T64" fmla="*/ 45 w 78"/>
                <a:gd name="T65" fmla="*/ 53 h 98"/>
                <a:gd name="T66" fmla="*/ 41 w 78"/>
                <a:gd name="T67" fmla="*/ 53 h 98"/>
                <a:gd name="T68" fmla="*/ 37 w 78"/>
                <a:gd name="T69" fmla="*/ 53 h 98"/>
                <a:gd name="T70" fmla="*/ 33 w 78"/>
                <a:gd name="T71" fmla="*/ 53 h 98"/>
                <a:gd name="T72" fmla="*/ 30 w 78"/>
                <a:gd name="T73" fmla="*/ 53 h 98"/>
                <a:gd name="T74" fmla="*/ 30 w 78"/>
                <a:gd name="T75" fmla="*/ 49 h 98"/>
                <a:gd name="T76" fmla="*/ 33 w 78"/>
                <a:gd name="T77" fmla="*/ 49 h 98"/>
                <a:gd name="T78" fmla="*/ 37 w 78"/>
                <a:gd name="T79" fmla="*/ 49 h 98"/>
                <a:gd name="T80" fmla="*/ 37 w 78"/>
                <a:gd name="T81" fmla="*/ 49 h 98"/>
                <a:gd name="T82" fmla="*/ 41 w 78"/>
                <a:gd name="T83" fmla="*/ 49 h 98"/>
                <a:gd name="T84" fmla="*/ 48 w 78"/>
                <a:gd name="T85" fmla="*/ 49 h 98"/>
                <a:gd name="T86" fmla="*/ 56 w 78"/>
                <a:gd name="T87" fmla="*/ 45 h 98"/>
                <a:gd name="T88" fmla="*/ 60 w 78"/>
                <a:gd name="T89" fmla="*/ 38 h 98"/>
                <a:gd name="T90" fmla="*/ 60 w 78"/>
                <a:gd name="T91" fmla="*/ 26 h 98"/>
                <a:gd name="T92" fmla="*/ 60 w 78"/>
                <a:gd name="T93" fmla="*/ 23 h 98"/>
                <a:gd name="T94" fmla="*/ 56 w 78"/>
                <a:gd name="T95" fmla="*/ 15 h 98"/>
                <a:gd name="T96" fmla="*/ 56 w 78"/>
                <a:gd name="T97" fmla="*/ 11 h 98"/>
                <a:gd name="T98" fmla="*/ 48 w 78"/>
                <a:gd name="T99" fmla="*/ 8 h 98"/>
                <a:gd name="T100" fmla="*/ 45 w 78"/>
                <a:gd name="T101" fmla="*/ 4 h 98"/>
                <a:gd name="T102" fmla="*/ 37 w 78"/>
                <a:gd name="T103" fmla="*/ 4 h 98"/>
                <a:gd name="T104" fmla="*/ 33 w 78"/>
                <a:gd name="T105" fmla="*/ 4 h 98"/>
                <a:gd name="T106" fmla="*/ 30 w 78"/>
                <a:gd name="T107" fmla="*/ 4 h 98"/>
                <a:gd name="T108" fmla="*/ 30 w 78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98"/>
                <a:gd name="T167" fmla="*/ 78 w 78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3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6"/>
            <p:cNvSpPr>
              <a:spLocks/>
            </p:cNvSpPr>
            <p:nvPr/>
          </p:nvSpPr>
          <p:spPr bwMode="auto">
            <a:xfrm>
              <a:off x="4690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3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3 w 41"/>
                <a:gd name="T19" fmla="*/ 38 h 135"/>
                <a:gd name="T20" fmla="*/ 11 w 41"/>
                <a:gd name="T21" fmla="*/ 27 h 135"/>
                <a:gd name="T22" fmla="*/ 18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8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8 w 41"/>
                <a:gd name="T47" fmla="*/ 102 h 135"/>
                <a:gd name="T48" fmla="*/ 18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7"/>
            <p:cNvSpPr>
              <a:spLocks noEditPoints="1"/>
            </p:cNvSpPr>
            <p:nvPr/>
          </p:nvSpPr>
          <p:spPr bwMode="auto">
            <a:xfrm>
              <a:off x="4735" y="2760"/>
              <a:ext cx="67" cy="105"/>
            </a:xfrm>
            <a:custGeom>
              <a:avLst/>
              <a:gdLst>
                <a:gd name="T0" fmla="*/ 22 w 67"/>
                <a:gd name="T1" fmla="*/ 49 h 105"/>
                <a:gd name="T2" fmla="*/ 26 w 67"/>
                <a:gd name="T3" fmla="*/ 42 h 105"/>
                <a:gd name="T4" fmla="*/ 33 w 67"/>
                <a:gd name="T5" fmla="*/ 38 h 105"/>
                <a:gd name="T6" fmla="*/ 41 w 67"/>
                <a:gd name="T7" fmla="*/ 34 h 105"/>
                <a:gd name="T8" fmla="*/ 52 w 67"/>
                <a:gd name="T9" fmla="*/ 38 h 105"/>
                <a:gd name="T10" fmla="*/ 60 w 67"/>
                <a:gd name="T11" fmla="*/ 42 h 105"/>
                <a:gd name="T12" fmla="*/ 67 w 67"/>
                <a:gd name="T13" fmla="*/ 53 h 105"/>
                <a:gd name="T14" fmla="*/ 67 w 67"/>
                <a:gd name="T15" fmla="*/ 68 h 105"/>
                <a:gd name="T16" fmla="*/ 67 w 67"/>
                <a:gd name="T17" fmla="*/ 79 h 105"/>
                <a:gd name="T18" fmla="*/ 63 w 67"/>
                <a:gd name="T19" fmla="*/ 87 h 105"/>
                <a:gd name="T20" fmla="*/ 56 w 67"/>
                <a:gd name="T21" fmla="*/ 94 h 105"/>
                <a:gd name="T22" fmla="*/ 45 w 67"/>
                <a:gd name="T23" fmla="*/ 102 h 105"/>
                <a:gd name="T24" fmla="*/ 33 w 67"/>
                <a:gd name="T25" fmla="*/ 105 h 105"/>
                <a:gd name="T26" fmla="*/ 26 w 67"/>
                <a:gd name="T27" fmla="*/ 105 h 105"/>
                <a:gd name="T28" fmla="*/ 22 w 67"/>
                <a:gd name="T29" fmla="*/ 102 h 105"/>
                <a:gd name="T30" fmla="*/ 15 w 67"/>
                <a:gd name="T31" fmla="*/ 102 h 105"/>
                <a:gd name="T32" fmla="*/ 7 w 67"/>
                <a:gd name="T33" fmla="*/ 98 h 105"/>
                <a:gd name="T34" fmla="*/ 7 w 67"/>
                <a:gd name="T35" fmla="*/ 27 h 105"/>
                <a:gd name="T36" fmla="*/ 7 w 67"/>
                <a:gd name="T37" fmla="*/ 15 h 105"/>
                <a:gd name="T38" fmla="*/ 7 w 67"/>
                <a:gd name="T39" fmla="*/ 12 h 105"/>
                <a:gd name="T40" fmla="*/ 7 w 67"/>
                <a:gd name="T41" fmla="*/ 8 h 105"/>
                <a:gd name="T42" fmla="*/ 7 w 67"/>
                <a:gd name="T43" fmla="*/ 8 h 105"/>
                <a:gd name="T44" fmla="*/ 3 w 67"/>
                <a:gd name="T45" fmla="*/ 8 h 105"/>
                <a:gd name="T46" fmla="*/ 3 w 67"/>
                <a:gd name="T47" fmla="*/ 8 h 105"/>
                <a:gd name="T48" fmla="*/ 3 w 67"/>
                <a:gd name="T49" fmla="*/ 8 h 105"/>
                <a:gd name="T50" fmla="*/ 0 w 67"/>
                <a:gd name="T51" fmla="*/ 8 h 105"/>
                <a:gd name="T52" fmla="*/ 0 w 67"/>
                <a:gd name="T53" fmla="*/ 8 h 105"/>
                <a:gd name="T54" fmla="*/ 18 w 67"/>
                <a:gd name="T55" fmla="*/ 0 h 105"/>
                <a:gd name="T56" fmla="*/ 22 w 67"/>
                <a:gd name="T57" fmla="*/ 0 h 105"/>
                <a:gd name="T58" fmla="*/ 22 w 67"/>
                <a:gd name="T59" fmla="*/ 49 h 105"/>
                <a:gd name="T60" fmla="*/ 22 w 67"/>
                <a:gd name="T61" fmla="*/ 53 h 105"/>
                <a:gd name="T62" fmla="*/ 22 w 67"/>
                <a:gd name="T63" fmla="*/ 94 h 105"/>
                <a:gd name="T64" fmla="*/ 26 w 67"/>
                <a:gd name="T65" fmla="*/ 98 h 105"/>
                <a:gd name="T66" fmla="*/ 30 w 67"/>
                <a:gd name="T67" fmla="*/ 98 h 105"/>
                <a:gd name="T68" fmla="*/ 33 w 67"/>
                <a:gd name="T69" fmla="*/ 102 h 105"/>
                <a:gd name="T70" fmla="*/ 37 w 67"/>
                <a:gd name="T71" fmla="*/ 102 h 105"/>
                <a:gd name="T72" fmla="*/ 45 w 67"/>
                <a:gd name="T73" fmla="*/ 98 h 105"/>
                <a:gd name="T74" fmla="*/ 48 w 67"/>
                <a:gd name="T75" fmla="*/ 94 h 105"/>
                <a:gd name="T76" fmla="*/ 52 w 67"/>
                <a:gd name="T77" fmla="*/ 83 h 105"/>
                <a:gd name="T78" fmla="*/ 56 w 67"/>
                <a:gd name="T79" fmla="*/ 72 h 105"/>
                <a:gd name="T80" fmla="*/ 52 w 67"/>
                <a:gd name="T81" fmla="*/ 60 h 105"/>
                <a:gd name="T82" fmla="*/ 48 w 67"/>
                <a:gd name="T83" fmla="*/ 53 h 105"/>
                <a:gd name="T84" fmla="*/ 45 w 67"/>
                <a:gd name="T85" fmla="*/ 49 h 105"/>
                <a:gd name="T86" fmla="*/ 37 w 67"/>
                <a:gd name="T87" fmla="*/ 45 h 105"/>
                <a:gd name="T88" fmla="*/ 33 w 67"/>
                <a:gd name="T89" fmla="*/ 45 h 105"/>
                <a:gd name="T90" fmla="*/ 30 w 67"/>
                <a:gd name="T91" fmla="*/ 49 h 105"/>
                <a:gd name="T92" fmla="*/ 26 w 67"/>
                <a:gd name="T93" fmla="*/ 49 h 105"/>
                <a:gd name="T94" fmla="*/ 22 w 67"/>
                <a:gd name="T95" fmla="*/ 53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105"/>
                <a:gd name="T146" fmla="*/ 67 w 67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105">
                  <a:moveTo>
                    <a:pt x="22" y="49"/>
                  </a:moveTo>
                  <a:lnTo>
                    <a:pt x="26" y="42"/>
                  </a:lnTo>
                  <a:lnTo>
                    <a:pt x="33" y="38"/>
                  </a:lnTo>
                  <a:lnTo>
                    <a:pt x="41" y="34"/>
                  </a:lnTo>
                  <a:lnTo>
                    <a:pt x="52" y="38"/>
                  </a:lnTo>
                  <a:lnTo>
                    <a:pt x="60" y="42"/>
                  </a:lnTo>
                  <a:lnTo>
                    <a:pt x="67" y="53"/>
                  </a:lnTo>
                  <a:lnTo>
                    <a:pt x="67" y="68"/>
                  </a:lnTo>
                  <a:lnTo>
                    <a:pt x="67" y="79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98"/>
                  </a:lnTo>
                  <a:lnTo>
                    <a:pt x="7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9"/>
                  </a:lnTo>
                  <a:close/>
                  <a:moveTo>
                    <a:pt x="22" y="53"/>
                  </a:moveTo>
                  <a:lnTo>
                    <a:pt x="22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3" y="102"/>
                  </a:lnTo>
                  <a:lnTo>
                    <a:pt x="37" y="102"/>
                  </a:lnTo>
                  <a:lnTo>
                    <a:pt x="45" y="98"/>
                  </a:lnTo>
                  <a:lnTo>
                    <a:pt x="48" y="94"/>
                  </a:lnTo>
                  <a:lnTo>
                    <a:pt x="52" y="83"/>
                  </a:lnTo>
                  <a:lnTo>
                    <a:pt x="56" y="72"/>
                  </a:lnTo>
                  <a:lnTo>
                    <a:pt x="52" y="60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"/>
            <p:cNvSpPr>
              <a:spLocks noEditPoints="1"/>
            </p:cNvSpPr>
            <p:nvPr/>
          </p:nvSpPr>
          <p:spPr bwMode="auto">
            <a:xfrm>
              <a:off x="4813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9 w 30"/>
                <a:gd name="T3" fmla="*/ 0 h 102"/>
                <a:gd name="T4" fmla="*/ 23 w 30"/>
                <a:gd name="T5" fmla="*/ 0 h 102"/>
                <a:gd name="T6" fmla="*/ 23 w 30"/>
                <a:gd name="T7" fmla="*/ 4 h 102"/>
                <a:gd name="T8" fmla="*/ 23 w 30"/>
                <a:gd name="T9" fmla="*/ 8 h 102"/>
                <a:gd name="T10" fmla="*/ 23 w 30"/>
                <a:gd name="T11" fmla="*/ 12 h 102"/>
                <a:gd name="T12" fmla="*/ 23 w 30"/>
                <a:gd name="T13" fmla="*/ 12 h 102"/>
                <a:gd name="T14" fmla="*/ 19 w 30"/>
                <a:gd name="T15" fmla="*/ 15 h 102"/>
                <a:gd name="T16" fmla="*/ 15 w 30"/>
                <a:gd name="T17" fmla="*/ 15 h 102"/>
                <a:gd name="T18" fmla="*/ 12 w 30"/>
                <a:gd name="T19" fmla="*/ 15 h 102"/>
                <a:gd name="T20" fmla="*/ 8 w 30"/>
                <a:gd name="T21" fmla="*/ 12 h 102"/>
                <a:gd name="T22" fmla="*/ 8 w 30"/>
                <a:gd name="T23" fmla="*/ 12 h 102"/>
                <a:gd name="T24" fmla="*/ 8 w 30"/>
                <a:gd name="T25" fmla="*/ 8 h 102"/>
                <a:gd name="T26" fmla="*/ 8 w 30"/>
                <a:gd name="T27" fmla="*/ 4 h 102"/>
                <a:gd name="T28" fmla="*/ 8 w 30"/>
                <a:gd name="T29" fmla="*/ 0 h 102"/>
                <a:gd name="T30" fmla="*/ 12 w 30"/>
                <a:gd name="T31" fmla="*/ 0 h 102"/>
                <a:gd name="T32" fmla="*/ 15 w 30"/>
                <a:gd name="T33" fmla="*/ 0 h 102"/>
                <a:gd name="T34" fmla="*/ 23 w 30"/>
                <a:gd name="T35" fmla="*/ 34 h 102"/>
                <a:gd name="T36" fmla="*/ 23 w 30"/>
                <a:gd name="T37" fmla="*/ 87 h 102"/>
                <a:gd name="T38" fmla="*/ 23 w 30"/>
                <a:gd name="T39" fmla="*/ 94 h 102"/>
                <a:gd name="T40" fmla="*/ 23 w 30"/>
                <a:gd name="T41" fmla="*/ 98 h 102"/>
                <a:gd name="T42" fmla="*/ 23 w 30"/>
                <a:gd name="T43" fmla="*/ 98 h 102"/>
                <a:gd name="T44" fmla="*/ 27 w 30"/>
                <a:gd name="T45" fmla="*/ 102 h 102"/>
                <a:gd name="T46" fmla="*/ 27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4 w 30"/>
                <a:gd name="T57" fmla="*/ 102 h 102"/>
                <a:gd name="T58" fmla="*/ 8 w 30"/>
                <a:gd name="T59" fmla="*/ 102 h 102"/>
                <a:gd name="T60" fmla="*/ 8 w 30"/>
                <a:gd name="T61" fmla="*/ 98 h 102"/>
                <a:gd name="T62" fmla="*/ 8 w 30"/>
                <a:gd name="T63" fmla="*/ 98 h 102"/>
                <a:gd name="T64" fmla="*/ 8 w 30"/>
                <a:gd name="T65" fmla="*/ 94 h 102"/>
                <a:gd name="T66" fmla="*/ 12 w 30"/>
                <a:gd name="T67" fmla="*/ 87 h 102"/>
                <a:gd name="T68" fmla="*/ 12 w 30"/>
                <a:gd name="T69" fmla="*/ 64 h 102"/>
                <a:gd name="T70" fmla="*/ 8 w 30"/>
                <a:gd name="T71" fmla="*/ 53 h 102"/>
                <a:gd name="T72" fmla="*/ 8 w 30"/>
                <a:gd name="T73" fmla="*/ 49 h 102"/>
                <a:gd name="T74" fmla="*/ 8 w 30"/>
                <a:gd name="T75" fmla="*/ 45 h 102"/>
                <a:gd name="T76" fmla="*/ 8 w 30"/>
                <a:gd name="T77" fmla="*/ 45 h 102"/>
                <a:gd name="T78" fmla="*/ 8 w 30"/>
                <a:gd name="T79" fmla="*/ 42 h 102"/>
                <a:gd name="T80" fmla="*/ 4 w 30"/>
                <a:gd name="T81" fmla="*/ 42 h 102"/>
                <a:gd name="T82" fmla="*/ 4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9 w 30"/>
                <a:gd name="T89" fmla="*/ 34 h 102"/>
                <a:gd name="T90" fmla="*/ 23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4"/>
                  </a:moveTo>
                  <a:lnTo>
                    <a:pt x="23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12" y="87"/>
                  </a:lnTo>
                  <a:lnTo>
                    <a:pt x="12" y="64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9" y="34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9"/>
            <p:cNvSpPr>
              <a:spLocks/>
            </p:cNvSpPr>
            <p:nvPr/>
          </p:nvSpPr>
          <p:spPr bwMode="auto">
            <a:xfrm>
              <a:off x="4851" y="279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8 h 68"/>
                <a:gd name="T4" fmla="*/ 37 w 71"/>
                <a:gd name="T5" fmla="*/ 4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4 h 68"/>
                <a:gd name="T12" fmla="*/ 60 w 71"/>
                <a:gd name="T13" fmla="*/ 8 h 68"/>
                <a:gd name="T14" fmla="*/ 60 w 71"/>
                <a:gd name="T15" fmla="*/ 11 h 68"/>
                <a:gd name="T16" fmla="*/ 64 w 71"/>
                <a:gd name="T17" fmla="*/ 19 h 68"/>
                <a:gd name="T18" fmla="*/ 64 w 71"/>
                <a:gd name="T19" fmla="*/ 26 h 68"/>
                <a:gd name="T20" fmla="*/ 64 w 71"/>
                <a:gd name="T21" fmla="*/ 53 h 68"/>
                <a:gd name="T22" fmla="*/ 64 w 71"/>
                <a:gd name="T23" fmla="*/ 60 h 68"/>
                <a:gd name="T24" fmla="*/ 64 w 71"/>
                <a:gd name="T25" fmla="*/ 64 h 68"/>
                <a:gd name="T26" fmla="*/ 64 w 71"/>
                <a:gd name="T27" fmla="*/ 64 h 68"/>
                <a:gd name="T28" fmla="*/ 68 w 71"/>
                <a:gd name="T29" fmla="*/ 68 h 68"/>
                <a:gd name="T30" fmla="*/ 68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8 h 68"/>
                <a:gd name="T44" fmla="*/ 49 w 71"/>
                <a:gd name="T45" fmla="*/ 68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60 h 68"/>
                <a:gd name="T52" fmla="*/ 49 w 71"/>
                <a:gd name="T53" fmla="*/ 53 h 68"/>
                <a:gd name="T54" fmla="*/ 49 w 71"/>
                <a:gd name="T55" fmla="*/ 26 h 68"/>
                <a:gd name="T56" fmla="*/ 49 w 71"/>
                <a:gd name="T57" fmla="*/ 19 h 68"/>
                <a:gd name="T58" fmla="*/ 49 w 71"/>
                <a:gd name="T59" fmla="*/ 15 h 68"/>
                <a:gd name="T60" fmla="*/ 45 w 71"/>
                <a:gd name="T61" fmla="*/ 11 h 68"/>
                <a:gd name="T62" fmla="*/ 41 w 71"/>
                <a:gd name="T63" fmla="*/ 11 h 68"/>
                <a:gd name="T64" fmla="*/ 30 w 71"/>
                <a:gd name="T65" fmla="*/ 11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60 h 68"/>
                <a:gd name="T72" fmla="*/ 22 w 71"/>
                <a:gd name="T73" fmla="*/ 64 h 68"/>
                <a:gd name="T74" fmla="*/ 22 w 71"/>
                <a:gd name="T75" fmla="*/ 64 h 68"/>
                <a:gd name="T76" fmla="*/ 26 w 71"/>
                <a:gd name="T77" fmla="*/ 68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4 w 71"/>
                <a:gd name="T91" fmla="*/ 68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30 h 68"/>
                <a:gd name="T100" fmla="*/ 11 w 71"/>
                <a:gd name="T101" fmla="*/ 19 h 68"/>
                <a:gd name="T102" fmla="*/ 7 w 71"/>
                <a:gd name="T103" fmla="*/ 15 h 68"/>
                <a:gd name="T104" fmla="*/ 7 w 71"/>
                <a:gd name="T105" fmla="*/ 11 h 68"/>
                <a:gd name="T106" fmla="*/ 7 w 71"/>
                <a:gd name="T107" fmla="*/ 11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11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10"/>
            <p:cNvSpPr>
              <a:spLocks/>
            </p:cNvSpPr>
            <p:nvPr/>
          </p:nvSpPr>
          <p:spPr bwMode="auto">
            <a:xfrm>
              <a:off x="4926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2 h 135"/>
                <a:gd name="T8" fmla="*/ 30 w 41"/>
                <a:gd name="T9" fmla="*/ 23 h 135"/>
                <a:gd name="T10" fmla="*/ 38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4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3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3 w 41"/>
                <a:gd name="T47" fmla="*/ 34 h 135"/>
                <a:gd name="T48" fmla="*/ 23 w 41"/>
                <a:gd name="T49" fmla="*/ 27 h 135"/>
                <a:gd name="T50" fmla="*/ 19 w 41"/>
                <a:gd name="T51" fmla="*/ 19 h 135"/>
                <a:gd name="T52" fmla="*/ 15 w 41"/>
                <a:gd name="T53" fmla="*/ 15 h 135"/>
                <a:gd name="T54" fmla="*/ 8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30" y="23"/>
                  </a:lnTo>
                  <a:lnTo>
                    <a:pt x="38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4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3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3" y="34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11"/>
            <p:cNvSpPr>
              <a:spLocks noEditPoints="1"/>
            </p:cNvSpPr>
            <p:nvPr/>
          </p:nvSpPr>
          <p:spPr bwMode="auto">
            <a:xfrm>
              <a:off x="4104" y="3121"/>
              <a:ext cx="102" cy="101"/>
            </a:xfrm>
            <a:custGeom>
              <a:avLst/>
              <a:gdLst>
                <a:gd name="T0" fmla="*/ 0 w 102"/>
                <a:gd name="T1" fmla="*/ 101 h 101"/>
                <a:gd name="T2" fmla="*/ 0 w 102"/>
                <a:gd name="T3" fmla="*/ 101 h 101"/>
                <a:gd name="T4" fmla="*/ 4 w 102"/>
                <a:gd name="T5" fmla="*/ 101 h 101"/>
                <a:gd name="T6" fmla="*/ 12 w 102"/>
                <a:gd name="T7" fmla="*/ 97 h 101"/>
                <a:gd name="T8" fmla="*/ 15 w 102"/>
                <a:gd name="T9" fmla="*/ 93 h 101"/>
                <a:gd name="T10" fmla="*/ 15 w 102"/>
                <a:gd name="T11" fmla="*/ 90 h 101"/>
                <a:gd name="T12" fmla="*/ 15 w 102"/>
                <a:gd name="T13" fmla="*/ 82 h 101"/>
                <a:gd name="T14" fmla="*/ 15 w 102"/>
                <a:gd name="T15" fmla="*/ 18 h 101"/>
                <a:gd name="T16" fmla="*/ 15 w 102"/>
                <a:gd name="T17" fmla="*/ 11 h 101"/>
                <a:gd name="T18" fmla="*/ 15 w 102"/>
                <a:gd name="T19" fmla="*/ 7 h 101"/>
                <a:gd name="T20" fmla="*/ 12 w 102"/>
                <a:gd name="T21" fmla="*/ 3 h 101"/>
                <a:gd name="T22" fmla="*/ 4 w 102"/>
                <a:gd name="T23" fmla="*/ 3 h 101"/>
                <a:gd name="T24" fmla="*/ 0 w 102"/>
                <a:gd name="T25" fmla="*/ 3 h 101"/>
                <a:gd name="T26" fmla="*/ 0 w 102"/>
                <a:gd name="T27" fmla="*/ 0 h 101"/>
                <a:gd name="T28" fmla="*/ 42 w 102"/>
                <a:gd name="T29" fmla="*/ 0 h 101"/>
                <a:gd name="T30" fmla="*/ 57 w 102"/>
                <a:gd name="T31" fmla="*/ 0 h 101"/>
                <a:gd name="T32" fmla="*/ 68 w 102"/>
                <a:gd name="T33" fmla="*/ 3 h 101"/>
                <a:gd name="T34" fmla="*/ 75 w 102"/>
                <a:gd name="T35" fmla="*/ 7 h 101"/>
                <a:gd name="T36" fmla="*/ 87 w 102"/>
                <a:gd name="T37" fmla="*/ 11 h 101"/>
                <a:gd name="T38" fmla="*/ 94 w 102"/>
                <a:gd name="T39" fmla="*/ 22 h 101"/>
                <a:gd name="T40" fmla="*/ 102 w 102"/>
                <a:gd name="T41" fmla="*/ 37 h 101"/>
                <a:gd name="T42" fmla="*/ 102 w 102"/>
                <a:gd name="T43" fmla="*/ 52 h 101"/>
                <a:gd name="T44" fmla="*/ 102 w 102"/>
                <a:gd name="T45" fmla="*/ 63 h 101"/>
                <a:gd name="T46" fmla="*/ 98 w 102"/>
                <a:gd name="T47" fmla="*/ 75 h 101"/>
                <a:gd name="T48" fmla="*/ 90 w 102"/>
                <a:gd name="T49" fmla="*/ 86 h 101"/>
                <a:gd name="T50" fmla="*/ 79 w 102"/>
                <a:gd name="T51" fmla="*/ 93 h 101"/>
                <a:gd name="T52" fmla="*/ 64 w 102"/>
                <a:gd name="T53" fmla="*/ 101 h 101"/>
                <a:gd name="T54" fmla="*/ 45 w 102"/>
                <a:gd name="T55" fmla="*/ 101 h 101"/>
                <a:gd name="T56" fmla="*/ 0 w 102"/>
                <a:gd name="T57" fmla="*/ 101 h 101"/>
                <a:gd name="T58" fmla="*/ 30 w 102"/>
                <a:gd name="T59" fmla="*/ 93 h 101"/>
                <a:gd name="T60" fmla="*/ 38 w 102"/>
                <a:gd name="T61" fmla="*/ 97 h 101"/>
                <a:gd name="T62" fmla="*/ 45 w 102"/>
                <a:gd name="T63" fmla="*/ 97 h 101"/>
                <a:gd name="T64" fmla="*/ 57 w 102"/>
                <a:gd name="T65" fmla="*/ 93 h 101"/>
                <a:gd name="T66" fmla="*/ 64 w 102"/>
                <a:gd name="T67" fmla="*/ 90 h 101"/>
                <a:gd name="T68" fmla="*/ 75 w 102"/>
                <a:gd name="T69" fmla="*/ 82 h 101"/>
                <a:gd name="T70" fmla="*/ 79 w 102"/>
                <a:gd name="T71" fmla="*/ 75 h 101"/>
                <a:gd name="T72" fmla="*/ 83 w 102"/>
                <a:gd name="T73" fmla="*/ 63 h 101"/>
                <a:gd name="T74" fmla="*/ 87 w 102"/>
                <a:gd name="T75" fmla="*/ 52 h 101"/>
                <a:gd name="T76" fmla="*/ 83 w 102"/>
                <a:gd name="T77" fmla="*/ 37 h 101"/>
                <a:gd name="T78" fmla="*/ 79 w 102"/>
                <a:gd name="T79" fmla="*/ 26 h 101"/>
                <a:gd name="T80" fmla="*/ 75 w 102"/>
                <a:gd name="T81" fmla="*/ 18 h 101"/>
                <a:gd name="T82" fmla="*/ 64 w 102"/>
                <a:gd name="T83" fmla="*/ 11 h 101"/>
                <a:gd name="T84" fmla="*/ 57 w 102"/>
                <a:gd name="T85" fmla="*/ 7 h 101"/>
                <a:gd name="T86" fmla="*/ 45 w 102"/>
                <a:gd name="T87" fmla="*/ 7 h 101"/>
                <a:gd name="T88" fmla="*/ 38 w 102"/>
                <a:gd name="T89" fmla="*/ 7 h 101"/>
                <a:gd name="T90" fmla="*/ 30 w 102"/>
                <a:gd name="T91" fmla="*/ 7 h 101"/>
                <a:gd name="T92" fmla="*/ 30 w 102"/>
                <a:gd name="T93" fmla="*/ 93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1"/>
                <a:gd name="T143" fmla="*/ 102 w 102"/>
                <a:gd name="T144" fmla="*/ 101 h 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1">
                  <a:moveTo>
                    <a:pt x="0" y="101"/>
                  </a:moveTo>
                  <a:lnTo>
                    <a:pt x="0" y="101"/>
                  </a:lnTo>
                  <a:lnTo>
                    <a:pt x="4" y="101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87" y="11"/>
                  </a:lnTo>
                  <a:lnTo>
                    <a:pt x="94" y="22"/>
                  </a:lnTo>
                  <a:lnTo>
                    <a:pt x="102" y="37"/>
                  </a:lnTo>
                  <a:lnTo>
                    <a:pt x="102" y="52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6"/>
                  </a:lnTo>
                  <a:lnTo>
                    <a:pt x="79" y="93"/>
                  </a:lnTo>
                  <a:lnTo>
                    <a:pt x="64" y="101"/>
                  </a:lnTo>
                  <a:lnTo>
                    <a:pt x="45" y="101"/>
                  </a:lnTo>
                  <a:lnTo>
                    <a:pt x="0" y="101"/>
                  </a:lnTo>
                  <a:close/>
                  <a:moveTo>
                    <a:pt x="30" y="93"/>
                  </a:moveTo>
                  <a:lnTo>
                    <a:pt x="38" y="97"/>
                  </a:lnTo>
                  <a:lnTo>
                    <a:pt x="45" y="97"/>
                  </a:lnTo>
                  <a:lnTo>
                    <a:pt x="57" y="93"/>
                  </a:lnTo>
                  <a:lnTo>
                    <a:pt x="64" y="90"/>
                  </a:lnTo>
                  <a:lnTo>
                    <a:pt x="75" y="82"/>
                  </a:lnTo>
                  <a:lnTo>
                    <a:pt x="79" y="75"/>
                  </a:lnTo>
                  <a:lnTo>
                    <a:pt x="83" y="63"/>
                  </a:lnTo>
                  <a:lnTo>
                    <a:pt x="87" y="52"/>
                  </a:lnTo>
                  <a:lnTo>
                    <a:pt x="83" y="37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0" y="7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12"/>
            <p:cNvSpPr>
              <a:spLocks/>
            </p:cNvSpPr>
            <p:nvPr/>
          </p:nvSpPr>
          <p:spPr bwMode="auto">
            <a:xfrm>
              <a:off x="4217" y="3121"/>
              <a:ext cx="86" cy="101"/>
            </a:xfrm>
            <a:custGeom>
              <a:avLst/>
              <a:gdLst>
                <a:gd name="T0" fmla="*/ 83 w 86"/>
                <a:gd name="T1" fmla="*/ 0 h 101"/>
                <a:gd name="T2" fmla="*/ 86 w 86"/>
                <a:gd name="T3" fmla="*/ 22 h 101"/>
                <a:gd name="T4" fmla="*/ 83 w 86"/>
                <a:gd name="T5" fmla="*/ 22 h 101"/>
                <a:gd name="T6" fmla="*/ 79 w 86"/>
                <a:gd name="T7" fmla="*/ 18 h 101"/>
                <a:gd name="T8" fmla="*/ 79 w 86"/>
                <a:gd name="T9" fmla="*/ 15 h 101"/>
                <a:gd name="T10" fmla="*/ 75 w 86"/>
                <a:gd name="T11" fmla="*/ 11 h 101"/>
                <a:gd name="T12" fmla="*/ 71 w 86"/>
                <a:gd name="T13" fmla="*/ 7 h 101"/>
                <a:gd name="T14" fmla="*/ 68 w 86"/>
                <a:gd name="T15" fmla="*/ 7 h 101"/>
                <a:gd name="T16" fmla="*/ 64 w 86"/>
                <a:gd name="T17" fmla="*/ 7 h 101"/>
                <a:gd name="T18" fmla="*/ 49 w 86"/>
                <a:gd name="T19" fmla="*/ 7 h 101"/>
                <a:gd name="T20" fmla="*/ 49 w 86"/>
                <a:gd name="T21" fmla="*/ 82 h 101"/>
                <a:gd name="T22" fmla="*/ 49 w 86"/>
                <a:gd name="T23" fmla="*/ 93 h 101"/>
                <a:gd name="T24" fmla="*/ 49 w 86"/>
                <a:gd name="T25" fmla="*/ 97 h 101"/>
                <a:gd name="T26" fmla="*/ 52 w 86"/>
                <a:gd name="T27" fmla="*/ 97 h 101"/>
                <a:gd name="T28" fmla="*/ 60 w 86"/>
                <a:gd name="T29" fmla="*/ 101 h 101"/>
                <a:gd name="T30" fmla="*/ 64 w 86"/>
                <a:gd name="T31" fmla="*/ 101 h 101"/>
                <a:gd name="T32" fmla="*/ 64 w 86"/>
                <a:gd name="T33" fmla="*/ 101 h 101"/>
                <a:gd name="T34" fmla="*/ 19 w 86"/>
                <a:gd name="T35" fmla="*/ 101 h 101"/>
                <a:gd name="T36" fmla="*/ 19 w 86"/>
                <a:gd name="T37" fmla="*/ 101 h 101"/>
                <a:gd name="T38" fmla="*/ 22 w 86"/>
                <a:gd name="T39" fmla="*/ 101 h 101"/>
                <a:gd name="T40" fmla="*/ 30 w 86"/>
                <a:gd name="T41" fmla="*/ 97 h 101"/>
                <a:gd name="T42" fmla="*/ 34 w 86"/>
                <a:gd name="T43" fmla="*/ 93 h 101"/>
                <a:gd name="T44" fmla="*/ 34 w 86"/>
                <a:gd name="T45" fmla="*/ 90 h 101"/>
                <a:gd name="T46" fmla="*/ 34 w 86"/>
                <a:gd name="T47" fmla="*/ 82 h 101"/>
                <a:gd name="T48" fmla="*/ 34 w 86"/>
                <a:gd name="T49" fmla="*/ 7 h 101"/>
                <a:gd name="T50" fmla="*/ 22 w 86"/>
                <a:gd name="T51" fmla="*/ 7 h 101"/>
                <a:gd name="T52" fmla="*/ 15 w 86"/>
                <a:gd name="T53" fmla="*/ 7 h 101"/>
                <a:gd name="T54" fmla="*/ 11 w 86"/>
                <a:gd name="T55" fmla="*/ 7 h 101"/>
                <a:gd name="T56" fmla="*/ 7 w 86"/>
                <a:gd name="T57" fmla="*/ 7 h 101"/>
                <a:gd name="T58" fmla="*/ 7 w 86"/>
                <a:gd name="T59" fmla="*/ 11 h 101"/>
                <a:gd name="T60" fmla="*/ 4 w 86"/>
                <a:gd name="T61" fmla="*/ 18 h 101"/>
                <a:gd name="T62" fmla="*/ 4 w 86"/>
                <a:gd name="T63" fmla="*/ 22 h 101"/>
                <a:gd name="T64" fmla="*/ 0 w 86"/>
                <a:gd name="T65" fmla="*/ 22 h 101"/>
                <a:gd name="T66" fmla="*/ 0 w 86"/>
                <a:gd name="T67" fmla="*/ 0 h 101"/>
                <a:gd name="T68" fmla="*/ 83 w 86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01"/>
                <a:gd name="T107" fmla="*/ 86 w 86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01">
                  <a:moveTo>
                    <a:pt x="83" y="0"/>
                  </a:moveTo>
                  <a:lnTo>
                    <a:pt x="86" y="22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9" y="15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49" y="7"/>
                  </a:lnTo>
                  <a:lnTo>
                    <a:pt x="49" y="82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60" y="101"/>
                  </a:lnTo>
                  <a:lnTo>
                    <a:pt x="64" y="101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4" y="82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13"/>
            <p:cNvSpPr>
              <a:spLocks/>
            </p:cNvSpPr>
            <p:nvPr/>
          </p:nvSpPr>
          <p:spPr bwMode="auto">
            <a:xfrm>
              <a:off x="431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4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4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14"/>
            <p:cNvSpPr>
              <a:spLocks noEditPoints="1"/>
            </p:cNvSpPr>
            <p:nvPr/>
          </p:nvSpPr>
          <p:spPr bwMode="auto">
            <a:xfrm>
              <a:off x="4360" y="315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8 w 60"/>
                <a:gd name="T3" fmla="*/ 68 h 68"/>
                <a:gd name="T4" fmla="*/ 7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3 w 60"/>
                <a:gd name="T17" fmla="*/ 8 h 68"/>
                <a:gd name="T18" fmla="*/ 26 w 60"/>
                <a:gd name="T19" fmla="*/ 4 h 68"/>
                <a:gd name="T20" fmla="*/ 18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3 w 60"/>
                <a:gd name="T31" fmla="*/ 19 h 68"/>
                <a:gd name="T32" fmla="*/ 3 w 60"/>
                <a:gd name="T33" fmla="*/ 12 h 68"/>
                <a:gd name="T34" fmla="*/ 18 w 60"/>
                <a:gd name="T35" fmla="*/ 0 h 68"/>
                <a:gd name="T36" fmla="*/ 33 w 60"/>
                <a:gd name="T37" fmla="*/ 0 h 68"/>
                <a:gd name="T38" fmla="*/ 45 w 60"/>
                <a:gd name="T39" fmla="*/ 4 h 68"/>
                <a:gd name="T40" fmla="*/ 48 w 60"/>
                <a:gd name="T41" fmla="*/ 15 h 68"/>
                <a:gd name="T42" fmla="*/ 48 w 60"/>
                <a:gd name="T43" fmla="*/ 45 h 68"/>
                <a:gd name="T44" fmla="*/ 48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26 w 60"/>
                <a:gd name="T63" fmla="*/ 34 h 68"/>
                <a:gd name="T64" fmla="*/ 18 w 60"/>
                <a:gd name="T65" fmla="*/ 38 h 68"/>
                <a:gd name="T66" fmla="*/ 11 w 60"/>
                <a:gd name="T67" fmla="*/ 45 h 68"/>
                <a:gd name="T68" fmla="*/ 11 w 60"/>
                <a:gd name="T69" fmla="*/ 53 h 68"/>
                <a:gd name="T70" fmla="*/ 18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8" y="23"/>
                  </a:lnTo>
                  <a:lnTo>
                    <a:pt x="48" y="45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5" y="57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15"/>
            <p:cNvSpPr>
              <a:spLocks/>
            </p:cNvSpPr>
            <p:nvPr/>
          </p:nvSpPr>
          <p:spPr bwMode="auto">
            <a:xfrm>
              <a:off x="4423" y="3117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5 h 135"/>
                <a:gd name="T8" fmla="*/ 30 w 42"/>
                <a:gd name="T9" fmla="*/ 26 h 135"/>
                <a:gd name="T10" fmla="*/ 38 w 42"/>
                <a:gd name="T11" fmla="*/ 41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7 h 135"/>
                <a:gd name="T20" fmla="*/ 30 w 42"/>
                <a:gd name="T21" fmla="*/ 109 h 135"/>
                <a:gd name="T22" fmla="*/ 23 w 42"/>
                <a:gd name="T23" fmla="*/ 120 h 135"/>
                <a:gd name="T24" fmla="*/ 12 w 42"/>
                <a:gd name="T25" fmla="*/ 131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7 h 135"/>
                <a:gd name="T32" fmla="*/ 15 w 42"/>
                <a:gd name="T33" fmla="*/ 120 h 135"/>
                <a:gd name="T34" fmla="*/ 23 w 42"/>
                <a:gd name="T35" fmla="*/ 109 h 135"/>
                <a:gd name="T36" fmla="*/ 27 w 42"/>
                <a:gd name="T37" fmla="*/ 97 h 135"/>
                <a:gd name="T38" fmla="*/ 27 w 42"/>
                <a:gd name="T39" fmla="*/ 86 h 135"/>
                <a:gd name="T40" fmla="*/ 30 w 42"/>
                <a:gd name="T41" fmla="*/ 71 h 135"/>
                <a:gd name="T42" fmla="*/ 27 w 42"/>
                <a:gd name="T43" fmla="*/ 56 h 135"/>
                <a:gd name="T44" fmla="*/ 27 w 42"/>
                <a:gd name="T45" fmla="*/ 41 h 135"/>
                <a:gd name="T46" fmla="*/ 23 w 42"/>
                <a:gd name="T47" fmla="*/ 34 h 135"/>
                <a:gd name="T48" fmla="*/ 23 w 42"/>
                <a:gd name="T49" fmla="*/ 26 h 135"/>
                <a:gd name="T50" fmla="*/ 19 w 42"/>
                <a:gd name="T51" fmla="*/ 22 h 135"/>
                <a:gd name="T52" fmla="*/ 15 w 42"/>
                <a:gd name="T53" fmla="*/ 15 h 135"/>
                <a:gd name="T54" fmla="*/ 8 w 42"/>
                <a:gd name="T55" fmla="*/ 11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8" y="41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7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7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7" y="97"/>
                  </a:lnTo>
                  <a:lnTo>
                    <a:pt x="27" y="86"/>
                  </a:lnTo>
                  <a:lnTo>
                    <a:pt x="30" y="71"/>
                  </a:lnTo>
                  <a:lnTo>
                    <a:pt x="27" y="56"/>
                  </a:lnTo>
                  <a:lnTo>
                    <a:pt x="27" y="4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9" y="22"/>
                  </a:lnTo>
                  <a:lnTo>
                    <a:pt x="15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6"/>
            <p:cNvSpPr>
              <a:spLocks/>
            </p:cNvSpPr>
            <p:nvPr/>
          </p:nvSpPr>
          <p:spPr bwMode="auto">
            <a:xfrm>
              <a:off x="4926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90 w 109"/>
                <a:gd name="T9" fmla="*/ 11 h 101"/>
                <a:gd name="T10" fmla="*/ 86 w 109"/>
                <a:gd name="T11" fmla="*/ 7 h 101"/>
                <a:gd name="T12" fmla="*/ 83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8 w 109"/>
                <a:gd name="T29" fmla="*/ 7 h 101"/>
                <a:gd name="T30" fmla="*/ 98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30 w 109"/>
                <a:gd name="T45" fmla="*/ 97 h 101"/>
                <a:gd name="T46" fmla="*/ 34 w 109"/>
                <a:gd name="T47" fmla="*/ 97 h 101"/>
                <a:gd name="T48" fmla="*/ 38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8 w 109"/>
                <a:gd name="T55" fmla="*/ 101 h 101"/>
                <a:gd name="T56" fmla="*/ 8 w 109"/>
                <a:gd name="T57" fmla="*/ 101 h 101"/>
                <a:gd name="T58" fmla="*/ 11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5 w 109"/>
                <a:gd name="T73" fmla="*/ 7 h 101"/>
                <a:gd name="T74" fmla="*/ 11 w 109"/>
                <a:gd name="T75" fmla="*/ 7 h 101"/>
                <a:gd name="T76" fmla="*/ 8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8" y="7"/>
                  </a:lnTo>
                  <a:lnTo>
                    <a:pt x="98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4" y="97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8" y="101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7"/>
            <p:cNvSpPr>
              <a:spLocks/>
            </p:cNvSpPr>
            <p:nvPr/>
          </p:nvSpPr>
          <p:spPr bwMode="auto">
            <a:xfrm>
              <a:off x="5035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7 w 109"/>
                <a:gd name="T29" fmla="*/ 7 h 101"/>
                <a:gd name="T30" fmla="*/ 94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26 w 109"/>
                <a:gd name="T45" fmla="*/ 97 h 101"/>
                <a:gd name="T46" fmla="*/ 30 w 109"/>
                <a:gd name="T47" fmla="*/ 97 h 101"/>
                <a:gd name="T48" fmla="*/ 37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4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8"/>
            <p:cNvSpPr>
              <a:spLocks/>
            </p:cNvSpPr>
            <p:nvPr/>
          </p:nvSpPr>
          <p:spPr bwMode="auto">
            <a:xfrm>
              <a:off x="515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3 w 41"/>
                <a:gd name="T7" fmla="*/ 124 h 135"/>
                <a:gd name="T8" fmla="*/ 11 w 41"/>
                <a:gd name="T9" fmla="*/ 112 h 135"/>
                <a:gd name="T10" fmla="*/ 8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3 w 41"/>
                <a:gd name="T49" fmla="*/ 112 h 135"/>
                <a:gd name="T50" fmla="*/ 26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3" y="124"/>
                  </a:lnTo>
                  <a:lnTo>
                    <a:pt x="11" y="112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2"/>
                  </a:lnTo>
                  <a:lnTo>
                    <a:pt x="26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19"/>
            <p:cNvSpPr>
              <a:spLocks noEditPoints="1"/>
            </p:cNvSpPr>
            <p:nvPr/>
          </p:nvSpPr>
          <p:spPr bwMode="auto">
            <a:xfrm>
              <a:off x="5196" y="311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5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6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30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1 w 68"/>
                <a:gd name="T33" fmla="*/ 97 h 105"/>
                <a:gd name="T34" fmla="*/ 11 w 68"/>
                <a:gd name="T35" fmla="*/ 30 h 105"/>
                <a:gd name="T36" fmla="*/ 11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6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53 w 68"/>
                <a:gd name="T75" fmla="*/ 94 h 105"/>
                <a:gd name="T76" fmla="*/ 56 w 68"/>
                <a:gd name="T77" fmla="*/ 86 h 105"/>
                <a:gd name="T78" fmla="*/ 56 w 68"/>
                <a:gd name="T79" fmla="*/ 75 h 105"/>
                <a:gd name="T80" fmla="*/ 56 w 68"/>
                <a:gd name="T81" fmla="*/ 64 h 105"/>
                <a:gd name="T82" fmla="*/ 53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6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6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53" y="94"/>
                  </a:lnTo>
                  <a:lnTo>
                    <a:pt x="56" y="86"/>
                  </a:lnTo>
                  <a:lnTo>
                    <a:pt x="56" y="75"/>
                  </a:lnTo>
                  <a:lnTo>
                    <a:pt x="56" y="64"/>
                  </a:lnTo>
                  <a:lnTo>
                    <a:pt x="53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20"/>
            <p:cNvSpPr>
              <a:spLocks noEditPoints="1"/>
            </p:cNvSpPr>
            <p:nvPr/>
          </p:nvSpPr>
          <p:spPr bwMode="auto">
            <a:xfrm>
              <a:off x="5275" y="311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2 w 34"/>
                <a:gd name="T5" fmla="*/ 4 h 105"/>
                <a:gd name="T6" fmla="*/ 22 w 34"/>
                <a:gd name="T7" fmla="*/ 4 h 105"/>
                <a:gd name="T8" fmla="*/ 26 w 34"/>
                <a:gd name="T9" fmla="*/ 7 h 105"/>
                <a:gd name="T10" fmla="*/ 22 w 34"/>
                <a:gd name="T11" fmla="*/ 11 h 105"/>
                <a:gd name="T12" fmla="*/ 22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7 w 34"/>
                <a:gd name="T23" fmla="*/ 11 h 105"/>
                <a:gd name="T24" fmla="*/ 7 w 34"/>
                <a:gd name="T25" fmla="*/ 7 h 105"/>
                <a:gd name="T26" fmla="*/ 7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2 w 34"/>
                <a:gd name="T35" fmla="*/ 37 h 105"/>
                <a:gd name="T36" fmla="*/ 22 w 34"/>
                <a:gd name="T37" fmla="*/ 90 h 105"/>
                <a:gd name="T38" fmla="*/ 22 w 34"/>
                <a:gd name="T39" fmla="*/ 94 h 105"/>
                <a:gd name="T40" fmla="*/ 22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7 w 34"/>
                <a:gd name="T59" fmla="*/ 101 h 105"/>
                <a:gd name="T60" fmla="*/ 7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7 w 34"/>
                <a:gd name="T77" fmla="*/ 45 h 105"/>
                <a:gd name="T78" fmla="*/ 7 w 34"/>
                <a:gd name="T79" fmla="*/ 45 h 105"/>
                <a:gd name="T80" fmla="*/ 7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2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7"/>
                  </a:moveTo>
                  <a:lnTo>
                    <a:pt x="22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21"/>
            <p:cNvSpPr>
              <a:spLocks/>
            </p:cNvSpPr>
            <p:nvPr/>
          </p:nvSpPr>
          <p:spPr bwMode="auto">
            <a:xfrm>
              <a:off x="5312" y="3154"/>
              <a:ext cx="75" cy="68"/>
            </a:xfrm>
            <a:custGeom>
              <a:avLst/>
              <a:gdLst>
                <a:gd name="T0" fmla="*/ 23 w 75"/>
                <a:gd name="T1" fmla="*/ 15 h 68"/>
                <a:gd name="T2" fmla="*/ 30 w 75"/>
                <a:gd name="T3" fmla="*/ 4 h 68"/>
                <a:gd name="T4" fmla="*/ 38 w 75"/>
                <a:gd name="T5" fmla="*/ 0 h 68"/>
                <a:gd name="T6" fmla="*/ 45 w 75"/>
                <a:gd name="T7" fmla="*/ 0 h 68"/>
                <a:gd name="T8" fmla="*/ 53 w 75"/>
                <a:gd name="T9" fmla="*/ 0 h 68"/>
                <a:gd name="T10" fmla="*/ 57 w 75"/>
                <a:gd name="T11" fmla="*/ 0 h 68"/>
                <a:gd name="T12" fmla="*/ 60 w 75"/>
                <a:gd name="T13" fmla="*/ 4 h 68"/>
                <a:gd name="T14" fmla="*/ 64 w 75"/>
                <a:gd name="T15" fmla="*/ 12 h 68"/>
                <a:gd name="T16" fmla="*/ 64 w 75"/>
                <a:gd name="T17" fmla="*/ 15 h 68"/>
                <a:gd name="T18" fmla="*/ 64 w 75"/>
                <a:gd name="T19" fmla="*/ 23 h 68"/>
                <a:gd name="T20" fmla="*/ 64 w 75"/>
                <a:gd name="T21" fmla="*/ 53 h 68"/>
                <a:gd name="T22" fmla="*/ 64 w 75"/>
                <a:gd name="T23" fmla="*/ 57 h 68"/>
                <a:gd name="T24" fmla="*/ 64 w 75"/>
                <a:gd name="T25" fmla="*/ 60 h 68"/>
                <a:gd name="T26" fmla="*/ 68 w 75"/>
                <a:gd name="T27" fmla="*/ 64 h 68"/>
                <a:gd name="T28" fmla="*/ 68 w 75"/>
                <a:gd name="T29" fmla="*/ 64 h 68"/>
                <a:gd name="T30" fmla="*/ 72 w 75"/>
                <a:gd name="T31" fmla="*/ 68 h 68"/>
                <a:gd name="T32" fmla="*/ 75 w 75"/>
                <a:gd name="T33" fmla="*/ 68 h 68"/>
                <a:gd name="T34" fmla="*/ 75 w 75"/>
                <a:gd name="T35" fmla="*/ 68 h 68"/>
                <a:gd name="T36" fmla="*/ 42 w 75"/>
                <a:gd name="T37" fmla="*/ 68 h 68"/>
                <a:gd name="T38" fmla="*/ 42 w 75"/>
                <a:gd name="T39" fmla="*/ 68 h 68"/>
                <a:gd name="T40" fmla="*/ 42 w 75"/>
                <a:gd name="T41" fmla="*/ 68 h 68"/>
                <a:gd name="T42" fmla="*/ 45 w 75"/>
                <a:gd name="T43" fmla="*/ 64 h 68"/>
                <a:gd name="T44" fmla="*/ 49 w 75"/>
                <a:gd name="T45" fmla="*/ 64 h 68"/>
                <a:gd name="T46" fmla="*/ 49 w 75"/>
                <a:gd name="T47" fmla="*/ 64 h 68"/>
                <a:gd name="T48" fmla="*/ 53 w 75"/>
                <a:gd name="T49" fmla="*/ 60 h 68"/>
                <a:gd name="T50" fmla="*/ 53 w 75"/>
                <a:gd name="T51" fmla="*/ 57 h 68"/>
                <a:gd name="T52" fmla="*/ 53 w 75"/>
                <a:gd name="T53" fmla="*/ 53 h 68"/>
                <a:gd name="T54" fmla="*/ 53 w 75"/>
                <a:gd name="T55" fmla="*/ 27 h 68"/>
                <a:gd name="T56" fmla="*/ 53 w 75"/>
                <a:gd name="T57" fmla="*/ 19 h 68"/>
                <a:gd name="T58" fmla="*/ 49 w 75"/>
                <a:gd name="T59" fmla="*/ 12 h 68"/>
                <a:gd name="T60" fmla="*/ 45 w 75"/>
                <a:gd name="T61" fmla="*/ 8 h 68"/>
                <a:gd name="T62" fmla="*/ 42 w 75"/>
                <a:gd name="T63" fmla="*/ 8 h 68"/>
                <a:gd name="T64" fmla="*/ 34 w 75"/>
                <a:gd name="T65" fmla="*/ 12 h 68"/>
                <a:gd name="T66" fmla="*/ 23 w 75"/>
                <a:gd name="T67" fmla="*/ 19 h 68"/>
                <a:gd name="T68" fmla="*/ 23 w 75"/>
                <a:gd name="T69" fmla="*/ 53 h 68"/>
                <a:gd name="T70" fmla="*/ 23 w 75"/>
                <a:gd name="T71" fmla="*/ 57 h 68"/>
                <a:gd name="T72" fmla="*/ 23 w 75"/>
                <a:gd name="T73" fmla="*/ 60 h 68"/>
                <a:gd name="T74" fmla="*/ 27 w 75"/>
                <a:gd name="T75" fmla="*/ 64 h 68"/>
                <a:gd name="T76" fmla="*/ 27 w 75"/>
                <a:gd name="T77" fmla="*/ 64 h 68"/>
                <a:gd name="T78" fmla="*/ 30 w 75"/>
                <a:gd name="T79" fmla="*/ 68 h 68"/>
                <a:gd name="T80" fmla="*/ 34 w 75"/>
                <a:gd name="T81" fmla="*/ 68 h 68"/>
                <a:gd name="T82" fmla="*/ 34 w 75"/>
                <a:gd name="T83" fmla="*/ 68 h 68"/>
                <a:gd name="T84" fmla="*/ 0 w 75"/>
                <a:gd name="T85" fmla="*/ 68 h 68"/>
                <a:gd name="T86" fmla="*/ 0 w 75"/>
                <a:gd name="T87" fmla="*/ 68 h 68"/>
                <a:gd name="T88" fmla="*/ 4 w 75"/>
                <a:gd name="T89" fmla="*/ 68 h 68"/>
                <a:gd name="T90" fmla="*/ 8 w 75"/>
                <a:gd name="T91" fmla="*/ 64 h 68"/>
                <a:gd name="T92" fmla="*/ 8 w 75"/>
                <a:gd name="T93" fmla="*/ 64 h 68"/>
                <a:gd name="T94" fmla="*/ 12 w 75"/>
                <a:gd name="T95" fmla="*/ 60 h 68"/>
                <a:gd name="T96" fmla="*/ 12 w 75"/>
                <a:gd name="T97" fmla="*/ 53 h 68"/>
                <a:gd name="T98" fmla="*/ 12 w 75"/>
                <a:gd name="T99" fmla="*/ 27 h 68"/>
                <a:gd name="T100" fmla="*/ 12 w 75"/>
                <a:gd name="T101" fmla="*/ 15 h 68"/>
                <a:gd name="T102" fmla="*/ 12 w 75"/>
                <a:gd name="T103" fmla="*/ 12 h 68"/>
                <a:gd name="T104" fmla="*/ 12 w 75"/>
                <a:gd name="T105" fmla="*/ 12 h 68"/>
                <a:gd name="T106" fmla="*/ 8 w 75"/>
                <a:gd name="T107" fmla="*/ 8 h 68"/>
                <a:gd name="T108" fmla="*/ 8 w 75"/>
                <a:gd name="T109" fmla="*/ 8 h 68"/>
                <a:gd name="T110" fmla="*/ 8 w 75"/>
                <a:gd name="T111" fmla="*/ 8 h 68"/>
                <a:gd name="T112" fmla="*/ 4 w 75"/>
                <a:gd name="T113" fmla="*/ 8 h 68"/>
                <a:gd name="T114" fmla="*/ 4 w 75"/>
                <a:gd name="T115" fmla="*/ 8 h 68"/>
                <a:gd name="T116" fmla="*/ 0 w 75"/>
                <a:gd name="T117" fmla="*/ 8 h 68"/>
                <a:gd name="T118" fmla="*/ 19 w 75"/>
                <a:gd name="T119" fmla="*/ 0 h 68"/>
                <a:gd name="T120" fmla="*/ 23 w 75"/>
                <a:gd name="T121" fmla="*/ 0 h 68"/>
                <a:gd name="T122" fmla="*/ 23 w 75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8"/>
                <a:gd name="T188" fmla="*/ 75 w 75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8">
                  <a:moveTo>
                    <a:pt x="23" y="15"/>
                  </a:moveTo>
                  <a:lnTo>
                    <a:pt x="30" y="4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5" y="68"/>
                  </a:lnTo>
                  <a:lnTo>
                    <a:pt x="42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3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22"/>
            <p:cNvSpPr>
              <a:spLocks/>
            </p:cNvSpPr>
            <p:nvPr/>
          </p:nvSpPr>
          <p:spPr bwMode="auto">
            <a:xfrm>
              <a:off x="5391" y="3117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8 w 41"/>
                <a:gd name="T5" fmla="*/ 7 h 135"/>
                <a:gd name="T6" fmla="*/ 19 w 41"/>
                <a:gd name="T7" fmla="*/ 15 h 135"/>
                <a:gd name="T8" fmla="*/ 26 w 41"/>
                <a:gd name="T9" fmla="*/ 26 h 135"/>
                <a:gd name="T10" fmla="*/ 34 w 41"/>
                <a:gd name="T11" fmla="*/ 41 h 135"/>
                <a:gd name="T12" fmla="*/ 38 w 41"/>
                <a:gd name="T13" fmla="*/ 52 h 135"/>
                <a:gd name="T14" fmla="*/ 41 w 41"/>
                <a:gd name="T15" fmla="*/ 67 h 135"/>
                <a:gd name="T16" fmla="*/ 38 w 41"/>
                <a:gd name="T17" fmla="*/ 82 h 135"/>
                <a:gd name="T18" fmla="*/ 34 w 41"/>
                <a:gd name="T19" fmla="*/ 97 h 135"/>
                <a:gd name="T20" fmla="*/ 30 w 41"/>
                <a:gd name="T21" fmla="*/ 109 h 135"/>
                <a:gd name="T22" fmla="*/ 19 w 41"/>
                <a:gd name="T23" fmla="*/ 120 h 135"/>
                <a:gd name="T24" fmla="*/ 11 w 41"/>
                <a:gd name="T25" fmla="*/ 131 h 135"/>
                <a:gd name="T26" fmla="*/ 0 w 41"/>
                <a:gd name="T27" fmla="*/ 135 h 135"/>
                <a:gd name="T28" fmla="*/ 0 w 41"/>
                <a:gd name="T29" fmla="*/ 131 h 135"/>
                <a:gd name="T30" fmla="*/ 8 w 41"/>
                <a:gd name="T31" fmla="*/ 127 h 135"/>
                <a:gd name="T32" fmla="*/ 15 w 41"/>
                <a:gd name="T33" fmla="*/ 120 h 135"/>
                <a:gd name="T34" fmla="*/ 19 w 41"/>
                <a:gd name="T35" fmla="*/ 109 h 135"/>
                <a:gd name="T36" fmla="*/ 23 w 41"/>
                <a:gd name="T37" fmla="*/ 97 h 135"/>
                <a:gd name="T38" fmla="*/ 26 w 41"/>
                <a:gd name="T39" fmla="*/ 86 h 135"/>
                <a:gd name="T40" fmla="*/ 26 w 41"/>
                <a:gd name="T41" fmla="*/ 71 h 135"/>
                <a:gd name="T42" fmla="*/ 26 w 41"/>
                <a:gd name="T43" fmla="*/ 56 h 135"/>
                <a:gd name="T44" fmla="*/ 23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2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5"/>
                  </a:lnTo>
                  <a:lnTo>
                    <a:pt x="26" y="26"/>
                  </a:lnTo>
                  <a:lnTo>
                    <a:pt x="34" y="41"/>
                  </a:lnTo>
                  <a:lnTo>
                    <a:pt x="38" y="52"/>
                  </a:lnTo>
                  <a:lnTo>
                    <a:pt x="41" y="67"/>
                  </a:lnTo>
                  <a:lnTo>
                    <a:pt x="38" y="82"/>
                  </a:lnTo>
                  <a:lnTo>
                    <a:pt x="34" y="97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7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3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23"/>
            <p:cNvSpPr>
              <a:spLocks/>
            </p:cNvSpPr>
            <p:nvPr/>
          </p:nvSpPr>
          <p:spPr bwMode="auto">
            <a:xfrm>
              <a:off x="769" y="3514"/>
              <a:ext cx="105" cy="68"/>
            </a:xfrm>
            <a:custGeom>
              <a:avLst/>
              <a:gdLst>
                <a:gd name="T0" fmla="*/ 0 w 105"/>
                <a:gd name="T1" fmla="*/ 0 h 68"/>
                <a:gd name="T2" fmla="*/ 27 w 105"/>
                <a:gd name="T3" fmla="*/ 0 h 68"/>
                <a:gd name="T4" fmla="*/ 27 w 105"/>
                <a:gd name="T5" fmla="*/ 0 h 68"/>
                <a:gd name="T6" fmla="*/ 23 w 105"/>
                <a:gd name="T7" fmla="*/ 4 h 68"/>
                <a:gd name="T8" fmla="*/ 23 w 105"/>
                <a:gd name="T9" fmla="*/ 4 h 68"/>
                <a:gd name="T10" fmla="*/ 23 w 105"/>
                <a:gd name="T11" fmla="*/ 4 h 68"/>
                <a:gd name="T12" fmla="*/ 23 w 105"/>
                <a:gd name="T13" fmla="*/ 8 h 68"/>
                <a:gd name="T14" fmla="*/ 23 w 105"/>
                <a:gd name="T15" fmla="*/ 12 h 68"/>
                <a:gd name="T16" fmla="*/ 23 w 105"/>
                <a:gd name="T17" fmla="*/ 12 h 68"/>
                <a:gd name="T18" fmla="*/ 38 w 105"/>
                <a:gd name="T19" fmla="*/ 49 h 68"/>
                <a:gd name="T20" fmla="*/ 53 w 105"/>
                <a:gd name="T21" fmla="*/ 19 h 68"/>
                <a:gd name="T22" fmla="*/ 49 w 105"/>
                <a:gd name="T23" fmla="*/ 12 h 68"/>
                <a:gd name="T24" fmla="*/ 45 w 105"/>
                <a:gd name="T25" fmla="*/ 8 h 68"/>
                <a:gd name="T26" fmla="*/ 45 w 105"/>
                <a:gd name="T27" fmla="*/ 4 h 68"/>
                <a:gd name="T28" fmla="*/ 42 w 105"/>
                <a:gd name="T29" fmla="*/ 4 h 68"/>
                <a:gd name="T30" fmla="*/ 38 w 105"/>
                <a:gd name="T31" fmla="*/ 0 h 68"/>
                <a:gd name="T32" fmla="*/ 38 w 105"/>
                <a:gd name="T33" fmla="*/ 0 h 68"/>
                <a:gd name="T34" fmla="*/ 68 w 105"/>
                <a:gd name="T35" fmla="*/ 0 h 68"/>
                <a:gd name="T36" fmla="*/ 68 w 105"/>
                <a:gd name="T37" fmla="*/ 0 h 68"/>
                <a:gd name="T38" fmla="*/ 64 w 105"/>
                <a:gd name="T39" fmla="*/ 4 h 68"/>
                <a:gd name="T40" fmla="*/ 64 w 105"/>
                <a:gd name="T41" fmla="*/ 4 h 68"/>
                <a:gd name="T42" fmla="*/ 60 w 105"/>
                <a:gd name="T43" fmla="*/ 8 h 68"/>
                <a:gd name="T44" fmla="*/ 60 w 105"/>
                <a:gd name="T45" fmla="*/ 8 h 68"/>
                <a:gd name="T46" fmla="*/ 60 w 105"/>
                <a:gd name="T47" fmla="*/ 12 h 68"/>
                <a:gd name="T48" fmla="*/ 60 w 105"/>
                <a:gd name="T49" fmla="*/ 12 h 68"/>
                <a:gd name="T50" fmla="*/ 79 w 105"/>
                <a:gd name="T51" fmla="*/ 49 h 68"/>
                <a:gd name="T52" fmla="*/ 94 w 105"/>
                <a:gd name="T53" fmla="*/ 12 h 68"/>
                <a:gd name="T54" fmla="*/ 94 w 105"/>
                <a:gd name="T55" fmla="*/ 8 h 68"/>
                <a:gd name="T56" fmla="*/ 94 w 105"/>
                <a:gd name="T57" fmla="*/ 8 h 68"/>
                <a:gd name="T58" fmla="*/ 94 w 105"/>
                <a:gd name="T59" fmla="*/ 4 h 68"/>
                <a:gd name="T60" fmla="*/ 94 w 105"/>
                <a:gd name="T61" fmla="*/ 4 h 68"/>
                <a:gd name="T62" fmla="*/ 90 w 105"/>
                <a:gd name="T63" fmla="*/ 4 h 68"/>
                <a:gd name="T64" fmla="*/ 87 w 105"/>
                <a:gd name="T65" fmla="*/ 0 h 68"/>
                <a:gd name="T66" fmla="*/ 87 w 105"/>
                <a:gd name="T67" fmla="*/ 0 h 68"/>
                <a:gd name="T68" fmla="*/ 105 w 105"/>
                <a:gd name="T69" fmla="*/ 0 h 68"/>
                <a:gd name="T70" fmla="*/ 105 w 105"/>
                <a:gd name="T71" fmla="*/ 0 h 68"/>
                <a:gd name="T72" fmla="*/ 102 w 105"/>
                <a:gd name="T73" fmla="*/ 4 h 68"/>
                <a:gd name="T74" fmla="*/ 98 w 105"/>
                <a:gd name="T75" fmla="*/ 12 h 68"/>
                <a:gd name="T76" fmla="*/ 75 w 105"/>
                <a:gd name="T77" fmla="*/ 68 h 68"/>
                <a:gd name="T78" fmla="*/ 75 w 105"/>
                <a:gd name="T79" fmla="*/ 68 h 68"/>
                <a:gd name="T80" fmla="*/ 57 w 105"/>
                <a:gd name="T81" fmla="*/ 27 h 68"/>
                <a:gd name="T82" fmla="*/ 34 w 105"/>
                <a:gd name="T83" fmla="*/ 68 h 68"/>
                <a:gd name="T84" fmla="*/ 30 w 105"/>
                <a:gd name="T85" fmla="*/ 68 h 68"/>
                <a:gd name="T86" fmla="*/ 8 w 105"/>
                <a:gd name="T87" fmla="*/ 12 h 68"/>
                <a:gd name="T88" fmla="*/ 8 w 105"/>
                <a:gd name="T89" fmla="*/ 8 h 68"/>
                <a:gd name="T90" fmla="*/ 4 w 105"/>
                <a:gd name="T91" fmla="*/ 4 h 68"/>
                <a:gd name="T92" fmla="*/ 4 w 105"/>
                <a:gd name="T93" fmla="*/ 4 h 68"/>
                <a:gd name="T94" fmla="*/ 0 w 105"/>
                <a:gd name="T95" fmla="*/ 0 h 68"/>
                <a:gd name="T96" fmla="*/ 0 w 10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68"/>
                <a:gd name="T149" fmla="*/ 105 w 10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68">
                  <a:moveTo>
                    <a:pt x="0" y="0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5" y="68"/>
                  </a:lnTo>
                  <a:lnTo>
                    <a:pt x="57" y="27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24"/>
            <p:cNvSpPr>
              <a:spLocks noEditPoints="1"/>
            </p:cNvSpPr>
            <p:nvPr/>
          </p:nvSpPr>
          <p:spPr bwMode="auto">
            <a:xfrm>
              <a:off x="87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0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5 w 64"/>
                <a:gd name="T41" fmla="*/ 4 h 68"/>
                <a:gd name="T42" fmla="*/ 23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1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25"/>
            <p:cNvSpPr>
              <a:spLocks/>
            </p:cNvSpPr>
            <p:nvPr/>
          </p:nvSpPr>
          <p:spPr bwMode="auto">
            <a:xfrm>
              <a:off x="949" y="3514"/>
              <a:ext cx="49" cy="68"/>
            </a:xfrm>
            <a:custGeom>
              <a:avLst/>
              <a:gdLst>
                <a:gd name="T0" fmla="*/ 23 w 49"/>
                <a:gd name="T1" fmla="*/ 0 h 68"/>
                <a:gd name="T2" fmla="*/ 23 w 49"/>
                <a:gd name="T3" fmla="*/ 15 h 68"/>
                <a:gd name="T4" fmla="*/ 30 w 49"/>
                <a:gd name="T5" fmla="*/ 8 h 68"/>
                <a:gd name="T6" fmla="*/ 34 w 49"/>
                <a:gd name="T7" fmla="*/ 0 h 68"/>
                <a:gd name="T8" fmla="*/ 42 w 49"/>
                <a:gd name="T9" fmla="*/ 0 h 68"/>
                <a:gd name="T10" fmla="*/ 45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9 w 49"/>
                <a:gd name="T21" fmla="*/ 15 h 68"/>
                <a:gd name="T22" fmla="*/ 45 w 49"/>
                <a:gd name="T23" fmla="*/ 15 h 68"/>
                <a:gd name="T24" fmla="*/ 45 w 49"/>
                <a:gd name="T25" fmla="*/ 15 h 68"/>
                <a:gd name="T26" fmla="*/ 42 w 49"/>
                <a:gd name="T27" fmla="*/ 15 h 68"/>
                <a:gd name="T28" fmla="*/ 38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7 w 49"/>
                <a:gd name="T39" fmla="*/ 15 h 68"/>
                <a:gd name="T40" fmla="*/ 23 w 49"/>
                <a:gd name="T41" fmla="*/ 23 h 68"/>
                <a:gd name="T42" fmla="*/ 23 w 49"/>
                <a:gd name="T43" fmla="*/ 53 h 68"/>
                <a:gd name="T44" fmla="*/ 23 w 49"/>
                <a:gd name="T45" fmla="*/ 57 h 68"/>
                <a:gd name="T46" fmla="*/ 23 w 49"/>
                <a:gd name="T47" fmla="*/ 60 h 68"/>
                <a:gd name="T48" fmla="*/ 27 w 49"/>
                <a:gd name="T49" fmla="*/ 64 h 68"/>
                <a:gd name="T50" fmla="*/ 27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8 w 49"/>
                <a:gd name="T65" fmla="*/ 64 h 68"/>
                <a:gd name="T66" fmla="*/ 8 w 49"/>
                <a:gd name="T67" fmla="*/ 64 h 68"/>
                <a:gd name="T68" fmla="*/ 12 w 49"/>
                <a:gd name="T69" fmla="*/ 60 h 68"/>
                <a:gd name="T70" fmla="*/ 12 w 49"/>
                <a:gd name="T71" fmla="*/ 57 h 68"/>
                <a:gd name="T72" fmla="*/ 12 w 49"/>
                <a:gd name="T73" fmla="*/ 53 h 68"/>
                <a:gd name="T74" fmla="*/ 12 w 49"/>
                <a:gd name="T75" fmla="*/ 27 h 68"/>
                <a:gd name="T76" fmla="*/ 12 w 49"/>
                <a:gd name="T77" fmla="*/ 15 h 68"/>
                <a:gd name="T78" fmla="*/ 12 w 49"/>
                <a:gd name="T79" fmla="*/ 12 h 68"/>
                <a:gd name="T80" fmla="*/ 8 w 49"/>
                <a:gd name="T81" fmla="*/ 12 h 68"/>
                <a:gd name="T82" fmla="*/ 8 w 49"/>
                <a:gd name="T83" fmla="*/ 8 h 68"/>
                <a:gd name="T84" fmla="*/ 8 w 49"/>
                <a:gd name="T85" fmla="*/ 8 h 68"/>
                <a:gd name="T86" fmla="*/ 8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3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3" y="0"/>
                  </a:moveTo>
                  <a:lnTo>
                    <a:pt x="23" y="1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126"/>
            <p:cNvSpPr>
              <a:spLocks/>
            </p:cNvSpPr>
            <p:nvPr/>
          </p:nvSpPr>
          <p:spPr bwMode="auto">
            <a:xfrm>
              <a:off x="1002" y="3477"/>
              <a:ext cx="71" cy="105"/>
            </a:xfrm>
            <a:custGeom>
              <a:avLst/>
              <a:gdLst>
                <a:gd name="T0" fmla="*/ 19 w 71"/>
                <a:gd name="T1" fmla="*/ 67 h 105"/>
                <a:gd name="T2" fmla="*/ 41 w 71"/>
                <a:gd name="T3" fmla="*/ 49 h 105"/>
                <a:gd name="T4" fmla="*/ 45 w 71"/>
                <a:gd name="T5" fmla="*/ 45 h 105"/>
                <a:gd name="T6" fmla="*/ 45 w 71"/>
                <a:gd name="T7" fmla="*/ 41 h 105"/>
                <a:gd name="T8" fmla="*/ 41 w 71"/>
                <a:gd name="T9" fmla="*/ 41 h 105"/>
                <a:gd name="T10" fmla="*/ 41 w 71"/>
                <a:gd name="T11" fmla="*/ 37 h 105"/>
                <a:gd name="T12" fmla="*/ 67 w 71"/>
                <a:gd name="T13" fmla="*/ 37 h 105"/>
                <a:gd name="T14" fmla="*/ 60 w 71"/>
                <a:gd name="T15" fmla="*/ 41 h 105"/>
                <a:gd name="T16" fmla="*/ 49 w 71"/>
                <a:gd name="T17" fmla="*/ 49 h 105"/>
                <a:gd name="T18" fmla="*/ 52 w 71"/>
                <a:gd name="T19" fmla="*/ 86 h 105"/>
                <a:gd name="T20" fmla="*/ 60 w 71"/>
                <a:gd name="T21" fmla="*/ 97 h 105"/>
                <a:gd name="T22" fmla="*/ 67 w 71"/>
                <a:gd name="T23" fmla="*/ 101 h 105"/>
                <a:gd name="T24" fmla="*/ 71 w 71"/>
                <a:gd name="T25" fmla="*/ 101 h 105"/>
                <a:gd name="T26" fmla="*/ 41 w 71"/>
                <a:gd name="T27" fmla="*/ 105 h 105"/>
                <a:gd name="T28" fmla="*/ 41 w 71"/>
                <a:gd name="T29" fmla="*/ 105 h 105"/>
                <a:gd name="T30" fmla="*/ 45 w 71"/>
                <a:gd name="T31" fmla="*/ 101 h 105"/>
                <a:gd name="T32" fmla="*/ 45 w 71"/>
                <a:gd name="T33" fmla="*/ 97 h 105"/>
                <a:gd name="T34" fmla="*/ 19 w 71"/>
                <a:gd name="T35" fmla="*/ 67 h 105"/>
                <a:gd name="T36" fmla="*/ 19 w 71"/>
                <a:gd name="T37" fmla="*/ 94 h 105"/>
                <a:gd name="T38" fmla="*/ 22 w 71"/>
                <a:gd name="T39" fmla="*/ 101 h 105"/>
                <a:gd name="T40" fmla="*/ 26 w 71"/>
                <a:gd name="T41" fmla="*/ 105 h 105"/>
                <a:gd name="T42" fmla="*/ 30 w 71"/>
                <a:gd name="T43" fmla="*/ 105 h 105"/>
                <a:gd name="T44" fmla="*/ 0 w 71"/>
                <a:gd name="T45" fmla="*/ 105 h 105"/>
                <a:gd name="T46" fmla="*/ 4 w 71"/>
                <a:gd name="T47" fmla="*/ 101 h 105"/>
                <a:gd name="T48" fmla="*/ 7 w 71"/>
                <a:gd name="T49" fmla="*/ 97 h 105"/>
                <a:gd name="T50" fmla="*/ 7 w 71"/>
                <a:gd name="T51" fmla="*/ 90 h 105"/>
                <a:gd name="T52" fmla="*/ 7 w 71"/>
                <a:gd name="T53" fmla="*/ 19 h 105"/>
                <a:gd name="T54" fmla="*/ 7 w 71"/>
                <a:gd name="T55" fmla="*/ 11 h 105"/>
                <a:gd name="T56" fmla="*/ 4 w 71"/>
                <a:gd name="T57" fmla="*/ 7 h 105"/>
                <a:gd name="T58" fmla="*/ 0 w 71"/>
                <a:gd name="T59" fmla="*/ 7 h 105"/>
                <a:gd name="T60" fmla="*/ 0 w 71"/>
                <a:gd name="T61" fmla="*/ 7 h 105"/>
                <a:gd name="T62" fmla="*/ 19 w 71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5"/>
                <a:gd name="T98" fmla="*/ 71 w 71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5">
                  <a:moveTo>
                    <a:pt x="19" y="0"/>
                  </a:moveTo>
                  <a:lnTo>
                    <a:pt x="19" y="6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67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49" y="49"/>
                  </a:lnTo>
                  <a:lnTo>
                    <a:pt x="34" y="64"/>
                  </a:lnTo>
                  <a:lnTo>
                    <a:pt x="52" y="86"/>
                  </a:lnTo>
                  <a:lnTo>
                    <a:pt x="56" y="94"/>
                  </a:lnTo>
                  <a:lnTo>
                    <a:pt x="60" y="97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5"/>
                  </a:lnTo>
                  <a:lnTo>
                    <a:pt x="41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1" y="94"/>
                  </a:lnTo>
                  <a:lnTo>
                    <a:pt x="19" y="67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127"/>
            <p:cNvSpPr>
              <a:spLocks noEditPoints="1"/>
            </p:cNvSpPr>
            <p:nvPr/>
          </p:nvSpPr>
          <p:spPr bwMode="auto">
            <a:xfrm>
              <a:off x="1077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52 w 56"/>
                <a:gd name="T15" fmla="*/ 49 h 68"/>
                <a:gd name="T16" fmla="*/ 56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9 w 56"/>
                <a:gd name="T23" fmla="*/ 60 h 68"/>
                <a:gd name="T24" fmla="*/ 37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22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9" y="60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28"/>
            <p:cNvSpPr>
              <a:spLocks/>
            </p:cNvSpPr>
            <p:nvPr/>
          </p:nvSpPr>
          <p:spPr bwMode="auto">
            <a:xfrm>
              <a:off x="1141" y="3514"/>
              <a:ext cx="49" cy="68"/>
            </a:xfrm>
            <a:custGeom>
              <a:avLst/>
              <a:gdLst>
                <a:gd name="T0" fmla="*/ 22 w 49"/>
                <a:gd name="T1" fmla="*/ 0 h 68"/>
                <a:gd name="T2" fmla="*/ 22 w 49"/>
                <a:gd name="T3" fmla="*/ 15 h 68"/>
                <a:gd name="T4" fmla="*/ 26 w 49"/>
                <a:gd name="T5" fmla="*/ 8 h 68"/>
                <a:gd name="T6" fmla="*/ 34 w 49"/>
                <a:gd name="T7" fmla="*/ 0 h 68"/>
                <a:gd name="T8" fmla="*/ 37 w 49"/>
                <a:gd name="T9" fmla="*/ 0 h 68"/>
                <a:gd name="T10" fmla="*/ 41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5 w 49"/>
                <a:gd name="T21" fmla="*/ 15 h 68"/>
                <a:gd name="T22" fmla="*/ 45 w 49"/>
                <a:gd name="T23" fmla="*/ 15 h 68"/>
                <a:gd name="T24" fmla="*/ 41 w 49"/>
                <a:gd name="T25" fmla="*/ 15 h 68"/>
                <a:gd name="T26" fmla="*/ 41 w 49"/>
                <a:gd name="T27" fmla="*/ 15 h 68"/>
                <a:gd name="T28" fmla="*/ 37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6 w 49"/>
                <a:gd name="T39" fmla="*/ 15 h 68"/>
                <a:gd name="T40" fmla="*/ 22 w 49"/>
                <a:gd name="T41" fmla="*/ 23 h 68"/>
                <a:gd name="T42" fmla="*/ 22 w 49"/>
                <a:gd name="T43" fmla="*/ 53 h 68"/>
                <a:gd name="T44" fmla="*/ 22 w 49"/>
                <a:gd name="T45" fmla="*/ 57 h 68"/>
                <a:gd name="T46" fmla="*/ 22 w 49"/>
                <a:gd name="T47" fmla="*/ 60 h 68"/>
                <a:gd name="T48" fmla="*/ 26 w 49"/>
                <a:gd name="T49" fmla="*/ 64 h 68"/>
                <a:gd name="T50" fmla="*/ 26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7 w 49"/>
                <a:gd name="T65" fmla="*/ 64 h 68"/>
                <a:gd name="T66" fmla="*/ 7 w 49"/>
                <a:gd name="T67" fmla="*/ 64 h 68"/>
                <a:gd name="T68" fmla="*/ 7 w 49"/>
                <a:gd name="T69" fmla="*/ 60 h 68"/>
                <a:gd name="T70" fmla="*/ 7 w 49"/>
                <a:gd name="T71" fmla="*/ 57 h 68"/>
                <a:gd name="T72" fmla="*/ 11 w 49"/>
                <a:gd name="T73" fmla="*/ 53 h 68"/>
                <a:gd name="T74" fmla="*/ 11 w 49"/>
                <a:gd name="T75" fmla="*/ 27 h 68"/>
                <a:gd name="T76" fmla="*/ 7 w 49"/>
                <a:gd name="T77" fmla="*/ 15 h 68"/>
                <a:gd name="T78" fmla="*/ 7 w 49"/>
                <a:gd name="T79" fmla="*/ 12 h 68"/>
                <a:gd name="T80" fmla="*/ 7 w 49"/>
                <a:gd name="T81" fmla="*/ 12 h 68"/>
                <a:gd name="T82" fmla="*/ 7 w 49"/>
                <a:gd name="T83" fmla="*/ 8 h 68"/>
                <a:gd name="T84" fmla="*/ 7 w 49"/>
                <a:gd name="T85" fmla="*/ 8 h 68"/>
                <a:gd name="T86" fmla="*/ 4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2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2" y="0"/>
                  </a:moveTo>
                  <a:lnTo>
                    <a:pt x="22" y="15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129"/>
            <p:cNvSpPr>
              <a:spLocks/>
            </p:cNvSpPr>
            <p:nvPr/>
          </p:nvSpPr>
          <p:spPr bwMode="auto">
            <a:xfrm>
              <a:off x="1197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8 w 45"/>
                <a:gd name="T5" fmla="*/ 23 h 68"/>
                <a:gd name="T6" fmla="*/ 38 w 45"/>
                <a:gd name="T7" fmla="*/ 12 h 68"/>
                <a:gd name="T8" fmla="*/ 34 w 45"/>
                <a:gd name="T9" fmla="*/ 8 h 68"/>
                <a:gd name="T10" fmla="*/ 26 w 45"/>
                <a:gd name="T11" fmla="*/ 4 h 68"/>
                <a:gd name="T12" fmla="*/ 23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11 w 45"/>
                <a:gd name="T19" fmla="*/ 8 h 68"/>
                <a:gd name="T20" fmla="*/ 11 w 45"/>
                <a:gd name="T21" fmla="*/ 12 h 68"/>
                <a:gd name="T22" fmla="*/ 11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9 w 45"/>
                <a:gd name="T29" fmla="*/ 27 h 68"/>
                <a:gd name="T30" fmla="*/ 30 w 45"/>
                <a:gd name="T31" fmla="*/ 30 h 68"/>
                <a:gd name="T32" fmla="*/ 38 w 45"/>
                <a:gd name="T33" fmla="*/ 34 h 68"/>
                <a:gd name="T34" fmla="*/ 45 w 45"/>
                <a:gd name="T35" fmla="*/ 42 h 68"/>
                <a:gd name="T36" fmla="*/ 45 w 45"/>
                <a:gd name="T37" fmla="*/ 49 h 68"/>
                <a:gd name="T38" fmla="*/ 45 w 45"/>
                <a:gd name="T39" fmla="*/ 57 h 68"/>
                <a:gd name="T40" fmla="*/ 38 w 45"/>
                <a:gd name="T41" fmla="*/ 64 h 68"/>
                <a:gd name="T42" fmla="*/ 30 w 45"/>
                <a:gd name="T43" fmla="*/ 68 h 68"/>
                <a:gd name="T44" fmla="*/ 23 w 45"/>
                <a:gd name="T45" fmla="*/ 68 h 68"/>
                <a:gd name="T46" fmla="*/ 15 w 45"/>
                <a:gd name="T47" fmla="*/ 68 h 68"/>
                <a:gd name="T48" fmla="*/ 8 w 45"/>
                <a:gd name="T49" fmla="*/ 68 h 68"/>
                <a:gd name="T50" fmla="*/ 8 w 45"/>
                <a:gd name="T51" fmla="*/ 68 h 68"/>
                <a:gd name="T52" fmla="*/ 4 w 45"/>
                <a:gd name="T53" fmla="*/ 68 h 68"/>
                <a:gd name="T54" fmla="*/ 4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4 w 45"/>
                <a:gd name="T65" fmla="*/ 53 h 68"/>
                <a:gd name="T66" fmla="*/ 11 w 45"/>
                <a:gd name="T67" fmla="*/ 60 h 68"/>
                <a:gd name="T68" fmla="*/ 15 w 45"/>
                <a:gd name="T69" fmla="*/ 64 h 68"/>
                <a:gd name="T70" fmla="*/ 23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9 w 45"/>
                <a:gd name="T87" fmla="*/ 38 h 68"/>
                <a:gd name="T88" fmla="*/ 8 w 45"/>
                <a:gd name="T89" fmla="*/ 34 h 68"/>
                <a:gd name="T90" fmla="*/ 4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8 w 45"/>
                <a:gd name="T99" fmla="*/ 4 h 68"/>
                <a:gd name="T100" fmla="*/ 11 w 45"/>
                <a:gd name="T101" fmla="*/ 0 h 68"/>
                <a:gd name="T102" fmla="*/ 23 w 45"/>
                <a:gd name="T103" fmla="*/ 0 h 68"/>
                <a:gd name="T104" fmla="*/ 26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8 w 45"/>
                <a:gd name="T111" fmla="*/ 0 h 68"/>
                <a:gd name="T112" fmla="*/ 38 w 45"/>
                <a:gd name="T113" fmla="*/ 0 h 68"/>
                <a:gd name="T114" fmla="*/ 38 w 45"/>
                <a:gd name="T115" fmla="*/ 0 h 68"/>
                <a:gd name="T116" fmla="*/ 38 w 45"/>
                <a:gd name="T117" fmla="*/ 0 h 68"/>
                <a:gd name="T118" fmla="*/ 38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7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5" y="42"/>
                  </a:lnTo>
                  <a:lnTo>
                    <a:pt x="45" y="49"/>
                  </a:lnTo>
                  <a:lnTo>
                    <a:pt x="45" y="57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4" y="53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9" y="38"/>
                  </a:lnTo>
                  <a:lnTo>
                    <a:pt x="8" y="34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130"/>
            <p:cNvSpPr>
              <a:spLocks noEditPoints="1"/>
            </p:cNvSpPr>
            <p:nvPr/>
          </p:nvSpPr>
          <p:spPr bwMode="auto">
            <a:xfrm>
              <a:off x="1745" y="3477"/>
              <a:ext cx="71" cy="105"/>
            </a:xfrm>
            <a:custGeom>
              <a:avLst/>
              <a:gdLst>
                <a:gd name="T0" fmla="*/ 49 w 71"/>
                <a:gd name="T1" fmla="*/ 94 h 105"/>
                <a:gd name="T2" fmla="*/ 45 w 71"/>
                <a:gd name="T3" fmla="*/ 101 h 105"/>
                <a:gd name="T4" fmla="*/ 37 w 71"/>
                <a:gd name="T5" fmla="*/ 105 h 105"/>
                <a:gd name="T6" fmla="*/ 34 w 71"/>
                <a:gd name="T7" fmla="*/ 105 h 105"/>
                <a:gd name="T8" fmla="*/ 30 w 71"/>
                <a:gd name="T9" fmla="*/ 105 h 105"/>
                <a:gd name="T10" fmla="*/ 18 w 71"/>
                <a:gd name="T11" fmla="*/ 105 h 105"/>
                <a:gd name="T12" fmla="*/ 11 w 71"/>
                <a:gd name="T13" fmla="*/ 97 h 105"/>
                <a:gd name="T14" fmla="*/ 3 w 71"/>
                <a:gd name="T15" fmla="*/ 86 h 105"/>
                <a:gd name="T16" fmla="*/ 0 w 71"/>
                <a:gd name="T17" fmla="*/ 75 h 105"/>
                <a:gd name="T18" fmla="*/ 3 w 71"/>
                <a:gd name="T19" fmla="*/ 60 h 105"/>
                <a:gd name="T20" fmla="*/ 11 w 71"/>
                <a:gd name="T21" fmla="*/ 49 h 105"/>
                <a:gd name="T22" fmla="*/ 18 w 71"/>
                <a:gd name="T23" fmla="*/ 41 h 105"/>
                <a:gd name="T24" fmla="*/ 26 w 71"/>
                <a:gd name="T25" fmla="*/ 37 h 105"/>
                <a:gd name="T26" fmla="*/ 34 w 71"/>
                <a:gd name="T27" fmla="*/ 37 h 105"/>
                <a:gd name="T28" fmla="*/ 41 w 71"/>
                <a:gd name="T29" fmla="*/ 37 h 105"/>
                <a:gd name="T30" fmla="*/ 49 w 71"/>
                <a:gd name="T31" fmla="*/ 41 h 105"/>
                <a:gd name="T32" fmla="*/ 49 w 71"/>
                <a:gd name="T33" fmla="*/ 30 h 105"/>
                <a:gd name="T34" fmla="*/ 49 w 71"/>
                <a:gd name="T35" fmla="*/ 19 h 105"/>
                <a:gd name="T36" fmla="*/ 49 w 71"/>
                <a:gd name="T37" fmla="*/ 15 h 105"/>
                <a:gd name="T38" fmla="*/ 49 w 71"/>
                <a:gd name="T39" fmla="*/ 11 h 105"/>
                <a:gd name="T40" fmla="*/ 45 w 71"/>
                <a:gd name="T41" fmla="*/ 11 h 105"/>
                <a:gd name="T42" fmla="*/ 45 w 71"/>
                <a:gd name="T43" fmla="*/ 7 h 105"/>
                <a:gd name="T44" fmla="*/ 45 w 71"/>
                <a:gd name="T45" fmla="*/ 7 h 105"/>
                <a:gd name="T46" fmla="*/ 41 w 71"/>
                <a:gd name="T47" fmla="*/ 7 h 105"/>
                <a:gd name="T48" fmla="*/ 41 w 71"/>
                <a:gd name="T49" fmla="*/ 11 h 105"/>
                <a:gd name="T50" fmla="*/ 37 w 71"/>
                <a:gd name="T51" fmla="*/ 7 h 105"/>
                <a:gd name="T52" fmla="*/ 56 w 71"/>
                <a:gd name="T53" fmla="*/ 0 h 105"/>
                <a:gd name="T54" fmla="*/ 60 w 71"/>
                <a:gd name="T55" fmla="*/ 0 h 105"/>
                <a:gd name="T56" fmla="*/ 60 w 71"/>
                <a:gd name="T57" fmla="*/ 79 h 105"/>
                <a:gd name="T58" fmla="*/ 60 w 71"/>
                <a:gd name="T59" fmla="*/ 90 h 105"/>
                <a:gd name="T60" fmla="*/ 60 w 71"/>
                <a:gd name="T61" fmla="*/ 94 h 105"/>
                <a:gd name="T62" fmla="*/ 64 w 71"/>
                <a:gd name="T63" fmla="*/ 97 h 105"/>
                <a:gd name="T64" fmla="*/ 64 w 71"/>
                <a:gd name="T65" fmla="*/ 97 h 105"/>
                <a:gd name="T66" fmla="*/ 64 w 71"/>
                <a:gd name="T67" fmla="*/ 97 h 105"/>
                <a:gd name="T68" fmla="*/ 64 w 71"/>
                <a:gd name="T69" fmla="*/ 97 h 105"/>
                <a:gd name="T70" fmla="*/ 67 w 71"/>
                <a:gd name="T71" fmla="*/ 97 h 105"/>
                <a:gd name="T72" fmla="*/ 71 w 71"/>
                <a:gd name="T73" fmla="*/ 97 h 105"/>
                <a:gd name="T74" fmla="*/ 71 w 71"/>
                <a:gd name="T75" fmla="*/ 97 h 105"/>
                <a:gd name="T76" fmla="*/ 52 w 71"/>
                <a:gd name="T77" fmla="*/ 105 h 105"/>
                <a:gd name="T78" fmla="*/ 49 w 71"/>
                <a:gd name="T79" fmla="*/ 105 h 105"/>
                <a:gd name="T80" fmla="*/ 49 w 71"/>
                <a:gd name="T81" fmla="*/ 94 h 105"/>
                <a:gd name="T82" fmla="*/ 49 w 71"/>
                <a:gd name="T83" fmla="*/ 90 h 105"/>
                <a:gd name="T84" fmla="*/ 49 w 71"/>
                <a:gd name="T85" fmla="*/ 60 h 105"/>
                <a:gd name="T86" fmla="*/ 49 w 71"/>
                <a:gd name="T87" fmla="*/ 52 h 105"/>
                <a:gd name="T88" fmla="*/ 45 w 71"/>
                <a:gd name="T89" fmla="*/ 49 h 105"/>
                <a:gd name="T90" fmla="*/ 45 w 71"/>
                <a:gd name="T91" fmla="*/ 45 h 105"/>
                <a:gd name="T92" fmla="*/ 41 w 71"/>
                <a:gd name="T93" fmla="*/ 41 h 105"/>
                <a:gd name="T94" fmla="*/ 37 w 71"/>
                <a:gd name="T95" fmla="*/ 41 h 105"/>
                <a:gd name="T96" fmla="*/ 34 w 71"/>
                <a:gd name="T97" fmla="*/ 41 h 105"/>
                <a:gd name="T98" fmla="*/ 26 w 71"/>
                <a:gd name="T99" fmla="*/ 41 h 105"/>
                <a:gd name="T100" fmla="*/ 22 w 71"/>
                <a:gd name="T101" fmla="*/ 45 h 105"/>
                <a:gd name="T102" fmla="*/ 15 w 71"/>
                <a:gd name="T103" fmla="*/ 56 h 105"/>
                <a:gd name="T104" fmla="*/ 15 w 71"/>
                <a:gd name="T105" fmla="*/ 67 h 105"/>
                <a:gd name="T106" fmla="*/ 15 w 71"/>
                <a:gd name="T107" fmla="*/ 79 h 105"/>
                <a:gd name="T108" fmla="*/ 22 w 71"/>
                <a:gd name="T109" fmla="*/ 90 h 105"/>
                <a:gd name="T110" fmla="*/ 26 w 71"/>
                <a:gd name="T111" fmla="*/ 94 h 105"/>
                <a:gd name="T112" fmla="*/ 34 w 71"/>
                <a:gd name="T113" fmla="*/ 97 h 105"/>
                <a:gd name="T114" fmla="*/ 41 w 71"/>
                <a:gd name="T115" fmla="*/ 94 h 105"/>
                <a:gd name="T116" fmla="*/ 49 w 71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"/>
                <a:gd name="T178" fmla="*/ 0 h 105"/>
                <a:gd name="T179" fmla="*/ 71 w 71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" h="105">
                  <a:moveTo>
                    <a:pt x="49" y="94"/>
                  </a:moveTo>
                  <a:lnTo>
                    <a:pt x="45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18" y="105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11" y="49"/>
                  </a:lnTo>
                  <a:lnTo>
                    <a:pt x="18" y="41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9" y="41"/>
                  </a:lnTo>
                  <a:lnTo>
                    <a:pt x="49" y="3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52" y="105"/>
                  </a:lnTo>
                  <a:lnTo>
                    <a:pt x="49" y="105"/>
                  </a:lnTo>
                  <a:lnTo>
                    <a:pt x="49" y="94"/>
                  </a:lnTo>
                  <a:close/>
                  <a:moveTo>
                    <a:pt x="49" y="90"/>
                  </a:moveTo>
                  <a:lnTo>
                    <a:pt x="49" y="60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5" y="56"/>
                  </a:lnTo>
                  <a:lnTo>
                    <a:pt x="15" y="67"/>
                  </a:lnTo>
                  <a:lnTo>
                    <a:pt x="15" y="79"/>
                  </a:lnTo>
                  <a:lnTo>
                    <a:pt x="22" y="90"/>
                  </a:lnTo>
                  <a:lnTo>
                    <a:pt x="26" y="94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131"/>
            <p:cNvSpPr>
              <a:spLocks/>
            </p:cNvSpPr>
            <p:nvPr/>
          </p:nvSpPr>
          <p:spPr bwMode="auto">
            <a:xfrm>
              <a:off x="1820" y="3514"/>
              <a:ext cx="71" cy="68"/>
            </a:xfrm>
            <a:custGeom>
              <a:avLst/>
              <a:gdLst>
                <a:gd name="T0" fmla="*/ 60 w 71"/>
                <a:gd name="T1" fmla="*/ 0 h 68"/>
                <a:gd name="T2" fmla="*/ 60 w 71"/>
                <a:gd name="T3" fmla="*/ 42 h 68"/>
                <a:gd name="T4" fmla="*/ 60 w 71"/>
                <a:gd name="T5" fmla="*/ 53 h 68"/>
                <a:gd name="T6" fmla="*/ 60 w 71"/>
                <a:gd name="T7" fmla="*/ 57 h 68"/>
                <a:gd name="T8" fmla="*/ 64 w 71"/>
                <a:gd name="T9" fmla="*/ 60 h 68"/>
                <a:gd name="T10" fmla="*/ 64 w 71"/>
                <a:gd name="T11" fmla="*/ 60 h 68"/>
                <a:gd name="T12" fmla="*/ 64 w 71"/>
                <a:gd name="T13" fmla="*/ 60 h 68"/>
                <a:gd name="T14" fmla="*/ 64 w 71"/>
                <a:gd name="T15" fmla="*/ 60 h 68"/>
                <a:gd name="T16" fmla="*/ 67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7 h 68"/>
                <a:gd name="T28" fmla="*/ 41 w 71"/>
                <a:gd name="T29" fmla="*/ 64 h 68"/>
                <a:gd name="T30" fmla="*/ 34 w 71"/>
                <a:gd name="T31" fmla="*/ 68 h 68"/>
                <a:gd name="T32" fmla="*/ 30 w 71"/>
                <a:gd name="T33" fmla="*/ 68 h 68"/>
                <a:gd name="T34" fmla="*/ 26 w 71"/>
                <a:gd name="T35" fmla="*/ 68 h 68"/>
                <a:gd name="T36" fmla="*/ 19 w 71"/>
                <a:gd name="T37" fmla="*/ 68 h 68"/>
                <a:gd name="T38" fmla="*/ 15 w 71"/>
                <a:gd name="T39" fmla="*/ 68 h 68"/>
                <a:gd name="T40" fmla="*/ 11 w 71"/>
                <a:gd name="T41" fmla="*/ 64 h 68"/>
                <a:gd name="T42" fmla="*/ 11 w 71"/>
                <a:gd name="T43" fmla="*/ 57 h 68"/>
                <a:gd name="T44" fmla="*/ 7 w 71"/>
                <a:gd name="T45" fmla="*/ 53 h 68"/>
                <a:gd name="T46" fmla="*/ 7 w 71"/>
                <a:gd name="T47" fmla="*/ 42 h 68"/>
                <a:gd name="T48" fmla="*/ 7 w 71"/>
                <a:gd name="T49" fmla="*/ 12 h 68"/>
                <a:gd name="T50" fmla="*/ 7 w 71"/>
                <a:gd name="T51" fmla="*/ 8 h 68"/>
                <a:gd name="T52" fmla="*/ 7 w 71"/>
                <a:gd name="T53" fmla="*/ 8 h 68"/>
                <a:gd name="T54" fmla="*/ 7 w 71"/>
                <a:gd name="T55" fmla="*/ 4 h 68"/>
                <a:gd name="T56" fmla="*/ 4 w 71"/>
                <a:gd name="T57" fmla="*/ 4 h 68"/>
                <a:gd name="T58" fmla="*/ 4 w 71"/>
                <a:gd name="T59" fmla="*/ 4 h 68"/>
                <a:gd name="T60" fmla="*/ 0 w 71"/>
                <a:gd name="T61" fmla="*/ 0 h 68"/>
                <a:gd name="T62" fmla="*/ 0 w 71"/>
                <a:gd name="T63" fmla="*/ 0 h 68"/>
                <a:gd name="T64" fmla="*/ 19 w 71"/>
                <a:gd name="T65" fmla="*/ 0 h 68"/>
                <a:gd name="T66" fmla="*/ 19 w 71"/>
                <a:gd name="T67" fmla="*/ 45 h 68"/>
                <a:gd name="T68" fmla="*/ 22 w 71"/>
                <a:gd name="T69" fmla="*/ 53 h 68"/>
                <a:gd name="T70" fmla="*/ 22 w 71"/>
                <a:gd name="T71" fmla="*/ 57 h 68"/>
                <a:gd name="T72" fmla="*/ 26 w 71"/>
                <a:gd name="T73" fmla="*/ 60 h 68"/>
                <a:gd name="T74" fmla="*/ 30 w 71"/>
                <a:gd name="T75" fmla="*/ 60 h 68"/>
                <a:gd name="T76" fmla="*/ 34 w 71"/>
                <a:gd name="T77" fmla="*/ 60 h 68"/>
                <a:gd name="T78" fmla="*/ 37 w 71"/>
                <a:gd name="T79" fmla="*/ 57 h 68"/>
                <a:gd name="T80" fmla="*/ 45 w 71"/>
                <a:gd name="T81" fmla="*/ 57 h 68"/>
                <a:gd name="T82" fmla="*/ 49 w 71"/>
                <a:gd name="T83" fmla="*/ 49 h 68"/>
                <a:gd name="T84" fmla="*/ 49 w 71"/>
                <a:gd name="T85" fmla="*/ 12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37 w 71"/>
                <a:gd name="T93" fmla="*/ 0 h 68"/>
                <a:gd name="T94" fmla="*/ 37 w 71"/>
                <a:gd name="T95" fmla="*/ 0 h 68"/>
                <a:gd name="T96" fmla="*/ 60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0" y="0"/>
                  </a:moveTo>
                  <a:lnTo>
                    <a:pt x="60" y="42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7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5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5" y="57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3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132"/>
            <p:cNvSpPr>
              <a:spLocks/>
            </p:cNvSpPr>
            <p:nvPr/>
          </p:nvSpPr>
          <p:spPr bwMode="auto">
            <a:xfrm>
              <a:off x="1895" y="3514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49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4 h 68"/>
                <a:gd name="T18" fmla="*/ 101 w 112"/>
                <a:gd name="T19" fmla="*/ 15 h 68"/>
                <a:gd name="T20" fmla="*/ 101 w 112"/>
                <a:gd name="T21" fmla="*/ 53 h 68"/>
                <a:gd name="T22" fmla="*/ 101 w 112"/>
                <a:gd name="T23" fmla="*/ 60 h 68"/>
                <a:gd name="T24" fmla="*/ 105 w 112"/>
                <a:gd name="T25" fmla="*/ 64 h 68"/>
                <a:gd name="T26" fmla="*/ 112 w 112"/>
                <a:gd name="T27" fmla="*/ 68 h 68"/>
                <a:gd name="T28" fmla="*/ 79 w 112"/>
                <a:gd name="T29" fmla="*/ 68 h 68"/>
                <a:gd name="T30" fmla="*/ 82 w 112"/>
                <a:gd name="T31" fmla="*/ 68 h 68"/>
                <a:gd name="T32" fmla="*/ 86 w 112"/>
                <a:gd name="T33" fmla="*/ 64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2 w 112"/>
                <a:gd name="T41" fmla="*/ 8 h 68"/>
                <a:gd name="T42" fmla="*/ 75 w 112"/>
                <a:gd name="T43" fmla="*/ 8 h 68"/>
                <a:gd name="T44" fmla="*/ 67 w 112"/>
                <a:gd name="T45" fmla="*/ 12 h 68"/>
                <a:gd name="T46" fmla="*/ 60 w 112"/>
                <a:gd name="T47" fmla="*/ 19 h 68"/>
                <a:gd name="T48" fmla="*/ 60 w 112"/>
                <a:gd name="T49" fmla="*/ 53 h 68"/>
                <a:gd name="T50" fmla="*/ 60 w 112"/>
                <a:gd name="T51" fmla="*/ 60 h 68"/>
                <a:gd name="T52" fmla="*/ 64 w 112"/>
                <a:gd name="T53" fmla="*/ 64 h 68"/>
                <a:gd name="T54" fmla="*/ 71 w 112"/>
                <a:gd name="T55" fmla="*/ 68 h 68"/>
                <a:gd name="T56" fmla="*/ 37 w 112"/>
                <a:gd name="T57" fmla="*/ 68 h 68"/>
                <a:gd name="T58" fmla="*/ 45 w 112"/>
                <a:gd name="T59" fmla="*/ 64 h 68"/>
                <a:gd name="T60" fmla="*/ 49 w 112"/>
                <a:gd name="T61" fmla="*/ 64 h 68"/>
                <a:gd name="T62" fmla="*/ 49 w 112"/>
                <a:gd name="T63" fmla="*/ 57 h 68"/>
                <a:gd name="T64" fmla="*/ 49 w 112"/>
                <a:gd name="T65" fmla="*/ 23 h 68"/>
                <a:gd name="T66" fmla="*/ 45 w 112"/>
                <a:gd name="T67" fmla="*/ 12 h 68"/>
                <a:gd name="T68" fmla="*/ 37 w 112"/>
                <a:gd name="T69" fmla="*/ 8 h 68"/>
                <a:gd name="T70" fmla="*/ 30 w 112"/>
                <a:gd name="T71" fmla="*/ 12 h 68"/>
                <a:gd name="T72" fmla="*/ 19 w 112"/>
                <a:gd name="T73" fmla="*/ 19 h 68"/>
                <a:gd name="T74" fmla="*/ 22 w 112"/>
                <a:gd name="T75" fmla="*/ 57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4 w 112"/>
                <a:gd name="T85" fmla="*/ 64 h 68"/>
                <a:gd name="T86" fmla="*/ 7 w 112"/>
                <a:gd name="T87" fmla="*/ 60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8 h 68"/>
                <a:gd name="T94" fmla="*/ 4 w 112"/>
                <a:gd name="T95" fmla="*/ 8 h 68"/>
                <a:gd name="T96" fmla="*/ 0 w 112"/>
                <a:gd name="T97" fmla="*/ 8 h 68"/>
                <a:gd name="T98" fmla="*/ 0 w 112"/>
                <a:gd name="T99" fmla="*/ 8 h 68"/>
                <a:gd name="T100" fmla="*/ 19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19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7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4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1" y="2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2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86" y="12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133"/>
            <p:cNvSpPr>
              <a:spLocks noEditPoints="1"/>
            </p:cNvSpPr>
            <p:nvPr/>
          </p:nvSpPr>
          <p:spPr bwMode="auto">
            <a:xfrm>
              <a:off x="2007" y="3514"/>
              <a:ext cx="72" cy="102"/>
            </a:xfrm>
            <a:custGeom>
              <a:avLst/>
              <a:gdLst>
                <a:gd name="T0" fmla="*/ 23 w 72"/>
                <a:gd name="T1" fmla="*/ 0 h 102"/>
                <a:gd name="T2" fmla="*/ 27 w 72"/>
                <a:gd name="T3" fmla="*/ 15 h 102"/>
                <a:gd name="T4" fmla="*/ 38 w 72"/>
                <a:gd name="T5" fmla="*/ 4 h 102"/>
                <a:gd name="T6" fmla="*/ 49 w 72"/>
                <a:gd name="T7" fmla="*/ 0 h 102"/>
                <a:gd name="T8" fmla="*/ 64 w 72"/>
                <a:gd name="T9" fmla="*/ 8 h 102"/>
                <a:gd name="T10" fmla="*/ 72 w 72"/>
                <a:gd name="T11" fmla="*/ 30 h 102"/>
                <a:gd name="T12" fmla="*/ 68 w 72"/>
                <a:gd name="T13" fmla="*/ 53 h 102"/>
                <a:gd name="T14" fmla="*/ 53 w 72"/>
                <a:gd name="T15" fmla="*/ 68 h 102"/>
                <a:gd name="T16" fmla="*/ 38 w 72"/>
                <a:gd name="T17" fmla="*/ 68 h 102"/>
                <a:gd name="T18" fmla="*/ 30 w 72"/>
                <a:gd name="T19" fmla="*/ 68 h 102"/>
                <a:gd name="T20" fmla="*/ 27 w 72"/>
                <a:gd name="T21" fmla="*/ 87 h 102"/>
                <a:gd name="T22" fmla="*/ 27 w 72"/>
                <a:gd name="T23" fmla="*/ 94 h 102"/>
                <a:gd name="T24" fmla="*/ 30 w 72"/>
                <a:gd name="T25" fmla="*/ 98 h 102"/>
                <a:gd name="T26" fmla="*/ 34 w 72"/>
                <a:gd name="T27" fmla="*/ 98 h 102"/>
                <a:gd name="T28" fmla="*/ 0 w 72"/>
                <a:gd name="T29" fmla="*/ 102 h 102"/>
                <a:gd name="T30" fmla="*/ 4 w 72"/>
                <a:gd name="T31" fmla="*/ 98 h 102"/>
                <a:gd name="T32" fmla="*/ 12 w 72"/>
                <a:gd name="T33" fmla="*/ 98 h 102"/>
                <a:gd name="T34" fmla="*/ 12 w 72"/>
                <a:gd name="T35" fmla="*/ 94 h 102"/>
                <a:gd name="T36" fmla="*/ 12 w 72"/>
                <a:gd name="T37" fmla="*/ 87 h 102"/>
                <a:gd name="T38" fmla="*/ 12 w 72"/>
                <a:gd name="T39" fmla="*/ 15 h 102"/>
                <a:gd name="T40" fmla="*/ 12 w 72"/>
                <a:gd name="T41" fmla="*/ 8 h 102"/>
                <a:gd name="T42" fmla="*/ 12 w 72"/>
                <a:gd name="T43" fmla="*/ 8 h 102"/>
                <a:gd name="T44" fmla="*/ 8 w 72"/>
                <a:gd name="T45" fmla="*/ 8 h 102"/>
                <a:gd name="T46" fmla="*/ 4 w 72"/>
                <a:gd name="T47" fmla="*/ 8 h 102"/>
                <a:gd name="T48" fmla="*/ 27 w 72"/>
                <a:gd name="T49" fmla="*/ 45 h 102"/>
                <a:gd name="T50" fmla="*/ 27 w 72"/>
                <a:gd name="T51" fmla="*/ 53 h 102"/>
                <a:gd name="T52" fmla="*/ 30 w 72"/>
                <a:gd name="T53" fmla="*/ 60 h 102"/>
                <a:gd name="T54" fmla="*/ 42 w 72"/>
                <a:gd name="T55" fmla="*/ 64 h 102"/>
                <a:gd name="T56" fmla="*/ 53 w 72"/>
                <a:gd name="T57" fmla="*/ 60 h 102"/>
                <a:gd name="T58" fmla="*/ 60 w 72"/>
                <a:gd name="T59" fmla="*/ 38 h 102"/>
                <a:gd name="T60" fmla="*/ 53 w 72"/>
                <a:gd name="T61" fmla="*/ 15 h 102"/>
                <a:gd name="T62" fmla="*/ 42 w 72"/>
                <a:gd name="T63" fmla="*/ 12 h 102"/>
                <a:gd name="T64" fmla="*/ 34 w 72"/>
                <a:gd name="T65" fmla="*/ 12 h 102"/>
                <a:gd name="T66" fmla="*/ 27 w 72"/>
                <a:gd name="T67" fmla="*/ 1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7" y="19"/>
                  </a:moveTo>
                  <a:lnTo>
                    <a:pt x="27" y="45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0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134"/>
            <p:cNvSpPr>
              <a:spLocks noEditPoints="1"/>
            </p:cNvSpPr>
            <p:nvPr/>
          </p:nvSpPr>
          <p:spPr bwMode="auto">
            <a:xfrm>
              <a:off x="2090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49 w 56"/>
                <a:gd name="T15" fmla="*/ 49 h 68"/>
                <a:gd name="T16" fmla="*/ 52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5 w 56"/>
                <a:gd name="T23" fmla="*/ 60 h 68"/>
                <a:gd name="T24" fmla="*/ 37 w 56"/>
                <a:gd name="T25" fmla="*/ 68 h 68"/>
                <a:gd name="T26" fmla="*/ 26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0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37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19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7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135"/>
            <p:cNvSpPr>
              <a:spLocks noEditPoints="1"/>
            </p:cNvSpPr>
            <p:nvPr/>
          </p:nvSpPr>
          <p:spPr bwMode="auto">
            <a:xfrm>
              <a:off x="2157" y="3477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2 w 68"/>
                <a:gd name="T3" fmla="*/ 101 h 105"/>
                <a:gd name="T4" fmla="*/ 38 w 68"/>
                <a:gd name="T5" fmla="*/ 105 h 105"/>
                <a:gd name="T6" fmla="*/ 30 w 68"/>
                <a:gd name="T7" fmla="*/ 105 h 105"/>
                <a:gd name="T8" fmla="*/ 27 w 68"/>
                <a:gd name="T9" fmla="*/ 105 h 105"/>
                <a:gd name="T10" fmla="*/ 15 w 68"/>
                <a:gd name="T11" fmla="*/ 105 h 105"/>
                <a:gd name="T12" fmla="*/ 8 w 68"/>
                <a:gd name="T13" fmla="*/ 97 h 105"/>
                <a:gd name="T14" fmla="*/ 0 w 68"/>
                <a:gd name="T15" fmla="*/ 86 h 105"/>
                <a:gd name="T16" fmla="*/ 0 w 68"/>
                <a:gd name="T17" fmla="*/ 75 h 105"/>
                <a:gd name="T18" fmla="*/ 0 w 68"/>
                <a:gd name="T19" fmla="*/ 60 h 105"/>
                <a:gd name="T20" fmla="*/ 8 w 68"/>
                <a:gd name="T21" fmla="*/ 49 h 105"/>
                <a:gd name="T22" fmla="*/ 15 w 68"/>
                <a:gd name="T23" fmla="*/ 41 h 105"/>
                <a:gd name="T24" fmla="*/ 23 w 68"/>
                <a:gd name="T25" fmla="*/ 37 h 105"/>
                <a:gd name="T26" fmla="*/ 30 w 68"/>
                <a:gd name="T27" fmla="*/ 37 h 105"/>
                <a:gd name="T28" fmla="*/ 38 w 68"/>
                <a:gd name="T29" fmla="*/ 37 h 105"/>
                <a:gd name="T30" fmla="*/ 45 w 68"/>
                <a:gd name="T31" fmla="*/ 41 h 105"/>
                <a:gd name="T32" fmla="*/ 45 w 68"/>
                <a:gd name="T33" fmla="*/ 30 h 105"/>
                <a:gd name="T34" fmla="*/ 45 w 68"/>
                <a:gd name="T35" fmla="*/ 19 h 105"/>
                <a:gd name="T36" fmla="*/ 45 w 68"/>
                <a:gd name="T37" fmla="*/ 15 h 105"/>
                <a:gd name="T38" fmla="*/ 45 w 68"/>
                <a:gd name="T39" fmla="*/ 11 h 105"/>
                <a:gd name="T40" fmla="*/ 45 w 68"/>
                <a:gd name="T41" fmla="*/ 11 h 105"/>
                <a:gd name="T42" fmla="*/ 42 w 68"/>
                <a:gd name="T43" fmla="*/ 7 h 105"/>
                <a:gd name="T44" fmla="*/ 42 w 68"/>
                <a:gd name="T45" fmla="*/ 7 h 105"/>
                <a:gd name="T46" fmla="*/ 42 w 68"/>
                <a:gd name="T47" fmla="*/ 7 h 105"/>
                <a:gd name="T48" fmla="*/ 38 w 68"/>
                <a:gd name="T49" fmla="*/ 11 h 105"/>
                <a:gd name="T50" fmla="*/ 38 w 68"/>
                <a:gd name="T51" fmla="*/ 7 h 105"/>
                <a:gd name="T52" fmla="*/ 57 w 68"/>
                <a:gd name="T53" fmla="*/ 0 h 105"/>
                <a:gd name="T54" fmla="*/ 57 w 68"/>
                <a:gd name="T55" fmla="*/ 0 h 105"/>
                <a:gd name="T56" fmla="*/ 57 w 68"/>
                <a:gd name="T57" fmla="*/ 79 h 105"/>
                <a:gd name="T58" fmla="*/ 60 w 68"/>
                <a:gd name="T59" fmla="*/ 90 h 105"/>
                <a:gd name="T60" fmla="*/ 60 w 68"/>
                <a:gd name="T61" fmla="*/ 94 h 105"/>
                <a:gd name="T62" fmla="*/ 60 w 68"/>
                <a:gd name="T63" fmla="*/ 97 h 105"/>
                <a:gd name="T64" fmla="*/ 60 w 68"/>
                <a:gd name="T65" fmla="*/ 97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7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90 h 105"/>
                <a:gd name="T84" fmla="*/ 45 w 68"/>
                <a:gd name="T85" fmla="*/ 60 h 105"/>
                <a:gd name="T86" fmla="*/ 45 w 68"/>
                <a:gd name="T87" fmla="*/ 52 h 105"/>
                <a:gd name="T88" fmla="*/ 42 w 68"/>
                <a:gd name="T89" fmla="*/ 49 h 105"/>
                <a:gd name="T90" fmla="*/ 42 w 68"/>
                <a:gd name="T91" fmla="*/ 45 h 105"/>
                <a:gd name="T92" fmla="*/ 38 w 68"/>
                <a:gd name="T93" fmla="*/ 41 h 105"/>
                <a:gd name="T94" fmla="*/ 34 w 68"/>
                <a:gd name="T95" fmla="*/ 41 h 105"/>
                <a:gd name="T96" fmla="*/ 30 w 68"/>
                <a:gd name="T97" fmla="*/ 41 h 105"/>
                <a:gd name="T98" fmla="*/ 23 w 68"/>
                <a:gd name="T99" fmla="*/ 41 h 105"/>
                <a:gd name="T100" fmla="*/ 19 w 68"/>
                <a:gd name="T101" fmla="*/ 45 h 105"/>
                <a:gd name="T102" fmla="*/ 12 w 68"/>
                <a:gd name="T103" fmla="*/ 56 h 105"/>
                <a:gd name="T104" fmla="*/ 12 w 68"/>
                <a:gd name="T105" fmla="*/ 67 h 105"/>
                <a:gd name="T106" fmla="*/ 12 w 68"/>
                <a:gd name="T107" fmla="*/ 79 h 105"/>
                <a:gd name="T108" fmla="*/ 19 w 68"/>
                <a:gd name="T109" fmla="*/ 90 h 105"/>
                <a:gd name="T110" fmla="*/ 27 w 68"/>
                <a:gd name="T111" fmla="*/ 94 h 105"/>
                <a:gd name="T112" fmla="*/ 34 w 68"/>
                <a:gd name="T113" fmla="*/ 97 h 105"/>
                <a:gd name="T114" fmla="*/ 38 w 68"/>
                <a:gd name="T115" fmla="*/ 94 h 105"/>
                <a:gd name="T116" fmla="*/ 45 w 68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2" y="101"/>
                  </a:lnTo>
                  <a:lnTo>
                    <a:pt x="38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15" y="105"/>
                  </a:lnTo>
                  <a:lnTo>
                    <a:pt x="8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8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57" y="0"/>
                  </a:lnTo>
                  <a:lnTo>
                    <a:pt x="57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90"/>
                  </a:moveTo>
                  <a:lnTo>
                    <a:pt x="45" y="60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12" y="67"/>
                  </a:lnTo>
                  <a:lnTo>
                    <a:pt x="12" y="79"/>
                  </a:lnTo>
                  <a:lnTo>
                    <a:pt x="19" y="90"/>
                  </a:lnTo>
                  <a:lnTo>
                    <a:pt x="27" y="94"/>
                  </a:lnTo>
                  <a:lnTo>
                    <a:pt x="34" y="97"/>
                  </a:lnTo>
                  <a:lnTo>
                    <a:pt x="38" y="94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136"/>
            <p:cNvSpPr>
              <a:spLocks/>
            </p:cNvSpPr>
            <p:nvPr/>
          </p:nvSpPr>
          <p:spPr bwMode="auto">
            <a:xfrm>
              <a:off x="2728" y="3514"/>
              <a:ext cx="48" cy="68"/>
            </a:xfrm>
            <a:custGeom>
              <a:avLst/>
              <a:gdLst>
                <a:gd name="T0" fmla="*/ 41 w 48"/>
                <a:gd name="T1" fmla="*/ 0 h 68"/>
                <a:gd name="T2" fmla="*/ 41 w 48"/>
                <a:gd name="T3" fmla="*/ 23 h 68"/>
                <a:gd name="T4" fmla="*/ 41 w 48"/>
                <a:gd name="T5" fmla="*/ 23 h 68"/>
                <a:gd name="T6" fmla="*/ 37 w 48"/>
                <a:gd name="T7" fmla="*/ 12 h 68"/>
                <a:gd name="T8" fmla="*/ 33 w 48"/>
                <a:gd name="T9" fmla="*/ 8 h 68"/>
                <a:gd name="T10" fmla="*/ 30 w 48"/>
                <a:gd name="T11" fmla="*/ 4 h 68"/>
                <a:gd name="T12" fmla="*/ 22 w 48"/>
                <a:gd name="T13" fmla="*/ 4 h 68"/>
                <a:gd name="T14" fmla="*/ 18 w 48"/>
                <a:gd name="T15" fmla="*/ 4 h 68"/>
                <a:gd name="T16" fmla="*/ 15 w 48"/>
                <a:gd name="T17" fmla="*/ 8 h 68"/>
                <a:gd name="T18" fmla="*/ 11 w 48"/>
                <a:gd name="T19" fmla="*/ 8 h 68"/>
                <a:gd name="T20" fmla="*/ 11 w 48"/>
                <a:gd name="T21" fmla="*/ 12 h 68"/>
                <a:gd name="T22" fmla="*/ 11 w 48"/>
                <a:gd name="T23" fmla="*/ 15 h 68"/>
                <a:gd name="T24" fmla="*/ 11 w 48"/>
                <a:gd name="T25" fmla="*/ 19 h 68"/>
                <a:gd name="T26" fmla="*/ 15 w 48"/>
                <a:gd name="T27" fmla="*/ 23 h 68"/>
                <a:gd name="T28" fmla="*/ 22 w 48"/>
                <a:gd name="T29" fmla="*/ 27 h 68"/>
                <a:gd name="T30" fmla="*/ 33 w 48"/>
                <a:gd name="T31" fmla="*/ 30 h 68"/>
                <a:gd name="T32" fmla="*/ 41 w 48"/>
                <a:gd name="T33" fmla="*/ 34 h 68"/>
                <a:gd name="T34" fmla="*/ 45 w 48"/>
                <a:gd name="T35" fmla="*/ 42 h 68"/>
                <a:gd name="T36" fmla="*/ 48 w 48"/>
                <a:gd name="T37" fmla="*/ 49 h 68"/>
                <a:gd name="T38" fmla="*/ 45 w 48"/>
                <a:gd name="T39" fmla="*/ 57 h 68"/>
                <a:gd name="T40" fmla="*/ 41 w 48"/>
                <a:gd name="T41" fmla="*/ 64 h 68"/>
                <a:gd name="T42" fmla="*/ 33 w 48"/>
                <a:gd name="T43" fmla="*/ 68 h 68"/>
                <a:gd name="T44" fmla="*/ 22 w 48"/>
                <a:gd name="T45" fmla="*/ 68 h 68"/>
                <a:gd name="T46" fmla="*/ 18 w 48"/>
                <a:gd name="T47" fmla="*/ 68 h 68"/>
                <a:gd name="T48" fmla="*/ 11 w 48"/>
                <a:gd name="T49" fmla="*/ 68 h 68"/>
                <a:gd name="T50" fmla="*/ 7 w 48"/>
                <a:gd name="T51" fmla="*/ 68 h 68"/>
                <a:gd name="T52" fmla="*/ 7 w 48"/>
                <a:gd name="T53" fmla="*/ 68 h 68"/>
                <a:gd name="T54" fmla="*/ 3 w 48"/>
                <a:gd name="T55" fmla="*/ 68 h 68"/>
                <a:gd name="T56" fmla="*/ 3 w 48"/>
                <a:gd name="T57" fmla="*/ 68 h 68"/>
                <a:gd name="T58" fmla="*/ 0 w 48"/>
                <a:gd name="T59" fmla="*/ 68 h 68"/>
                <a:gd name="T60" fmla="*/ 0 w 48"/>
                <a:gd name="T61" fmla="*/ 45 h 68"/>
                <a:gd name="T62" fmla="*/ 3 w 48"/>
                <a:gd name="T63" fmla="*/ 45 h 68"/>
                <a:gd name="T64" fmla="*/ 7 w 48"/>
                <a:gd name="T65" fmla="*/ 53 h 68"/>
                <a:gd name="T66" fmla="*/ 11 w 48"/>
                <a:gd name="T67" fmla="*/ 60 h 68"/>
                <a:gd name="T68" fmla="*/ 18 w 48"/>
                <a:gd name="T69" fmla="*/ 64 h 68"/>
                <a:gd name="T70" fmla="*/ 26 w 48"/>
                <a:gd name="T71" fmla="*/ 64 h 68"/>
                <a:gd name="T72" fmla="*/ 30 w 48"/>
                <a:gd name="T73" fmla="*/ 64 h 68"/>
                <a:gd name="T74" fmla="*/ 33 w 48"/>
                <a:gd name="T75" fmla="*/ 60 h 68"/>
                <a:gd name="T76" fmla="*/ 33 w 48"/>
                <a:gd name="T77" fmla="*/ 60 h 68"/>
                <a:gd name="T78" fmla="*/ 37 w 48"/>
                <a:gd name="T79" fmla="*/ 53 h 68"/>
                <a:gd name="T80" fmla="*/ 33 w 48"/>
                <a:gd name="T81" fmla="*/ 49 h 68"/>
                <a:gd name="T82" fmla="*/ 33 w 48"/>
                <a:gd name="T83" fmla="*/ 45 h 68"/>
                <a:gd name="T84" fmla="*/ 26 w 48"/>
                <a:gd name="T85" fmla="*/ 42 h 68"/>
                <a:gd name="T86" fmla="*/ 18 w 48"/>
                <a:gd name="T87" fmla="*/ 38 h 68"/>
                <a:gd name="T88" fmla="*/ 11 w 48"/>
                <a:gd name="T89" fmla="*/ 34 h 68"/>
                <a:gd name="T90" fmla="*/ 3 w 48"/>
                <a:gd name="T91" fmla="*/ 27 h 68"/>
                <a:gd name="T92" fmla="*/ 3 w 48"/>
                <a:gd name="T93" fmla="*/ 23 h 68"/>
                <a:gd name="T94" fmla="*/ 0 w 48"/>
                <a:gd name="T95" fmla="*/ 19 h 68"/>
                <a:gd name="T96" fmla="*/ 3 w 48"/>
                <a:gd name="T97" fmla="*/ 12 h 68"/>
                <a:gd name="T98" fmla="*/ 7 w 48"/>
                <a:gd name="T99" fmla="*/ 4 h 68"/>
                <a:gd name="T100" fmla="*/ 15 w 48"/>
                <a:gd name="T101" fmla="*/ 0 h 68"/>
                <a:gd name="T102" fmla="*/ 22 w 48"/>
                <a:gd name="T103" fmla="*/ 0 h 68"/>
                <a:gd name="T104" fmla="*/ 26 w 48"/>
                <a:gd name="T105" fmla="*/ 0 h 68"/>
                <a:gd name="T106" fmla="*/ 33 w 48"/>
                <a:gd name="T107" fmla="*/ 0 h 68"/>
                <a:gd name="T108" fmla="*/ 33 w 48"/>
                <a:gd name="T109" fmla="*/ 0 h 68"/>
                <a:gd name="T110" fmla="*/ 37 w 48"/>
                <a:gd name="T111" fmla="*/ 0 h 68"/>
                <a:gd name="T112" fmla="*/ 37 w 48"/>
                <a:gd name="T113" fmla="*/ 0 h 68"/>
                <a:gd name="T114" fmla="*/ 37 w 48"/>
                <a:gd name="T115" fmla="*/ 0 h 68"/>
                <a:gd name="T116" fmla="*/ 41 w 48"/>
                <a:gd name="T117" fmla="*/ 0 h 68"/>
                <a:gd name="T118" fmla="*/ 41 w 48"/>
                <a:gd name="T119" fmla="*/ 0 h 68"/>
                <a:gd name="T120" fmla="*/ 41 w 48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"/>
                <a:gd name="T184" fmla="*/ 0 h 68"/>
                <a:gd name="T185" fmla="*/ 48 w 48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" h="68">
                  <a:moveTo>
                    <a:pt x="41" y="0"/>
                  </a:moveTo>
                  <a:lnTo>
                    <a:pt x="41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3" y="30"/>
                  </a:lnTo>
                  <a:lnTo>
                    <a:pt x="41" y="34"/>
                  </a:lnTo>
                  <a:lnTo>
                    <a:pt x="45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4"/>
                  </a:lnTo>
                  <a:lnTo>
                    <a:pt x="33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1" y="34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137"/>
            <p:cNvSpPr>
              <a:spLocks noEditPoints="1"/>
            </p:cNvSpPr>
            <p:nvPr/>
          </p:nvSpPr>
          <p:spPr bwMode="auto">
            <a:xfrm>
              <a:off x="2784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9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4 w 60"/>
                <a:gd name="T17" fmla="*/ 8 h 68"/>
                <a:gd name="T18" fmla="*/ 26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7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49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138"/>
            <p:cNvSpPr>
              <a:spLocks/>
            </p:cNvSpPr>
            <p:nvPr/>
          </p:nvSpPr>
          <p:spPr bwMode="auto">
            <a:xfrm>
              <a:off x="2851" y="3514"/>
              <a:ext cx="57" cy="68"/>
            </a:xfrm>
            <a:custGeom>
              <a:avLst/>
              <a:gdLst>
                <a:gd name="T0" fmla="*/ 57 w 57"/>
                <a:gd name="T1" fmla="*/ 42 h 68"/>
                <a:gd name="T2" fmla="*/ 53 w 57"/>
                <a:gd name="T3" fmla="*/ 53 h 68"/>
                <a:gd name="T4" fmla="*/ 45 w 57"/>
                <a:gd name="T5" fmla="*/ 64 h 68"/>
                <a:gd name="T6" fmla="*/ 38 w 57"/>
                <a:gd name="T7" fmla="*/ 68 h 68"/>
                <a:gd name="T8" fmla="*/ 27 w 57"/>
                <a:gd name="T9" fmla="*/ 68 h 68"/>
                <a:gd name="T10" fmla="*/ 19 w 57"/>
                <a:gd name="T11" fmla="*/ 68 h 68"/>
                <a:gd name="T12" fmla="*/ 8 w 57"/>
                <a:gd name="T13" fmla="*/ 60 h 68"/>
                <a:gd name="T14" fmla="*/ 4 w 57"/>
                <a:gd name="T15" fmla="*/ 53 h 68"/>
                <a:gd name="T16" fmla="*/ 0 w 57"/>
                <a:gd name="T17" fmla="*/ 45 h 68"/>
                <a:gd name="T18" fmla="*/ 0 w 57"/>
                <a:gd name="T19" fmla="*/ 34 h 68"/>
                <a:gd name="T20" fmla="*/ 0 w 57"/>
                <a:gd name="T21" fmla="*/ 23 h 68"/>
                <a:gd name="T22" fmla="*/ 4 w 57"/>
                <a:gd name="T23" fmla="*/ 15 h 68"/>
                <a:gd name="T24" fmla="*/ 8 w 57"/>
                <a:gd name="T25" fmla="*/ 8 h 68"/>
                <a:gd name="T26" fmla="*/ 19 w 57"/>
                <a:gd name="T27" fmla="*/ 0 h 68"/>
                <a:gd name="T28" fmla="*/ 30 w 57"/>
                <a:gd name="T29" fmla="*/ 0 h 68"/>
                <a:gd name="T30" fmla="*/ 42 w 57"/>
                <a:gd name="T31" fmla="*/ 0 h 68"/>
                <a:gd name="T32" fmla="*/ 45 w 57"/>
                <a:gd name="T33" fmla="*/ 4 h 68"/>
                <a:gd name="T34" fmla="*/ 53 w 57"/>
                <a:gd name="T35" fmla="*/ 8 h 68"/>
                <a:gd name="T36" fmla="*/ 53 w 57"/>
                <a:gd name="T37" fmla="*/ 15 h 68"/>
                <a:gd name="T38" fmla="*/ 53 w 57"/>
                <a:gd name="T39" fmla="*/ 19 h 68"/>
                <a:gd name="T40" fmla="*/ 53 w 57"/>
                <a:gd name="T41" fmla="*/ 19 h 68"/>
                <a:gd name="T42" fmla="*/ 49 w 57"/>
                <a:gd name="T43" fmla="*/ 19 h 68"/>
                <a:gd name="T44" fmla="*/ 45 w 57"/>
                <a:gd name="T45" fmla="*/ 19 h 68"/>
                <a:gd name="T46" fmla="*/ 42 w 57"/>
                <a:gd name="T47" fmla="*/ 19 h 68"/>
                <a:gd name="T48" fmla="*/ 42 w 57"/>
                <a:gd name="T49" fmla="*/ 19 h 68"/>
                <a:gd name="T50" fmla="*/ 42 w 57"/>
                <a:gd name="T51" fmla="*/ 15 h 68"/>
                <a:gd name="T52" fmla="*/ 38 w 57"/>
                <a:gd name="T53" fmla="*/ 12 h 68"/>
                <a:gd name="T54" fmla="*/ 38 w 57"/>
                <a:gd name="T55" fmla="*/ 8 h 68"/>
                <a:gd name="T56" fmla="*/ 38 w 57"/>
                <a:gd name="T57" fmla="*/ 4 h 68"/>
                <a:gd name="T58" fmla="*/ 34 w 57"/>
                <a:gd name="T59" fmla="*/ 4 h 68"/>
                <a:gd name="T60" fmla="*/ 30 w 57"/>
                <a:gd name="T61" fmla="*/ 4 h 68"/>
                <a:gd name="T62" fmla="*/ 23 w 57"/>
                <a:gd name="T63" fmla="*/ 4 h 68"/>
                <a:gd name="T64" fmla="*/ 19 w 57"/>
                <a:gd name="T65" fmla="*/ 8 h 68"/>
                <a:gd name="T66" fmla="*/ 15 w 57"/>
                <a:gd name="T67" fmla="*/ 15 h 68"/>
                <a:gd name="T68" fmla="*/ 12 w 57"/>
                <a:gd name="T69" fmla="*/ 27 h 68"/>
                <a:gd name="T70" fmla="*/ 15 w 57"/>
                <a:gd name="T71" fmla="*/ 38 h 68"/>
                <a:gd name="T72" fmla="*/ 19 w 57"/>
                <a:gd name="T73" fmla="*/ 49 h 68"/>
                <a:gd name="T74" fmla="*/ 27 w 57"/>
                <a:gd name="T75" fmla="*/ 53 h 68"/>
                <a:gd name="T76" fmla="*/ 34 w 57"/>
                <a:gd name="T77" fmla="*/ 57 h 68"/>
                <a:gd name="T78" fmla="*/ 42 w 57"/>
                <a:gd name="T79" fmla="*/ 57 h 68"/>
                <a:gd name="T80" fmla="*/ 45 w 57"/>
                <a:gd name="T81" fmla="*/ 53 h 68"/>
                <a:gd name="T82" fmla="*/ 53 w 57"/>
                <a:gd name="T83" fmla="*/ 49 h 68"/>
                <a:gd name="T84" fmla="*/ 57 w 57"/>
                <a:gd name="T85" fmla="*/ 38 h 68"/>
                <a:gd name="T86" fmla="*/ 57 w 57"/>
                <a:gd name="T87" fmla="*/ 42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68"/>
                <a:gd name="T134" fmla="*/ 57 w 57"/>
                <a:gd name="T135" fmla="*/ 68 h 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68">
                  <a:moveTo>
                    <a:pt x="57" y="42"/>
                  </a:moveTo>
                  <a:lnTo>
                    <a:pt x="53" y="53"/>
                  </a:lnTo>
                  <a:lnTo>
                    <a:pt x="45" y="64"/>
                  </a:lnTo>
                  <a:lnTo>
                    <a:pt x="38" y="68"/>
                  </a:lnTo>
                  <a:lnTo>
                    <a:pt x="27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53" y="8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34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3" y="49"/>
                  </a:lnTo>
                  <a:lnTo>
                    <a:pt x="57" y="38"/>
                  </a:lnTo>
                  <a:lnTo>
                    <a:pt x="5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139"/>
            <p:cNvSpPr>
              <a:spLocks/>
            </p:cNvSpPr>
            <p:nvPr/>
          </p:nvSpPr>
          <p:spPr bwMode="auto">
            <a:xfrm>
              <a:off x="2915" y="3477"/>
              <a:ext cx="75" cy="105"/>
            </a:xfrm>
            <a:custGeom>
              <a:avLst/>
              <a:gdLst>
                <a:gd name="T0" fmla="*/ 23 w 75"/>
                <a:gd name="T1" fmla="*/ 67 h 105"/>
                <a:gd name="T2" fmla="*/ 45 w 75"/>
                <a:gd name="T3" fmla="*/ 49 h 105"/>
                <a:gd name="T4" fmla="*/ 49 w 75"/>
                <a:gd name="T5" fmla="*/ 45 h 105"/>
                <a:gd name="T6" fmla="*/ 45 w 75"/>
                <a:gd name="T7" fmla="*/ 41 h 105"/>
                <a:gd name="T8" fmla="*/ 45 w 75"/>
                <a:gd name="T9" fmla="*/ 41 h 105"/>
                <a:gd name="T10" fmla="*/ 41 w 75"/>
                <a:gd name="T11" fmla="*/ 37 h 105"/>
                <a:gd name="T12" fmla="*/ 71 w 75"/>
                <a:gd name="T13" fmla="*/ 37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6 h 105"/>
                <a:gd name="T20" fmla="*/ 64 w 75"/>
                <a:gd name="T21" fmla="*/ 97 h 105"/>
                <a:gd name="T22" fmla="*/ 68 w 75"/>
                <a:gd name="T23" fmla="*/ 101 h 105"/>
                <a:gd name="T24" fmla="*/ 75 w 75"/>
                <a:gd name="T25" fmla="*/ 101 h 105"/>
                <a:gd name="T26" fmla="*/ 41 w 75"/>
                <a:gd name="T27" fmla="*/ 105 h 105"/>
                <a:gd name="T28" fmla="*/ 45 w 75"/>
                <a:gd name="T29" fmla="*/ 105 h 105"/>
                <a:gd name="T30" fmla="*/ 45 w 75"/>
                <a:gd name="T31" fmla="*/ 101 h 105"/>
                <a:gd name="T32" fmla="*/ 45 w 75"/>
                <a:gd name="T33" fmla="*/ 97 h 105"/>
                <a:gd name="T34" fmla="*/ 23 w 75"/>
                <a:gd name="T35" fmla="*/ 67 h 105"/>
                <a:gd name="T36" fmla="*/ 23 w 75"/>
                <a:gd name="T37" fmla="*/ 94 h 105"/>
                <a:gd name="T38" fmla="*/ 23 w 75"/>
                <a:gd name="T39" fmla="*/ 101 h 105"/>
                <a:gd name="T40" fmla="*/ 26 w 75"/>
                <a:gd name="T41" fmla="*/ 105 h 105"/>
                <a:gd name="T42" fmla="*/ 30 w 75"/>
                <a:gd name="T43" fmla="*/ 105 h 105"/>
                <a:gd name="T44" fmla="*/ 0 w 75"/>
                <a:gd name="T45" fmla="*/ 105 h 105"/>
                <a:gd name="T46" fmla="*/ 8 w 75"/>
                <a:gd name="T47" fmla="*/ 101 h 105"/>
                <a:gd name="T48" fmla="*/ 8 w 75"/>
                <a:gd name="T49" fmla="*/ 97 h 105"/>
                <a:gd name="T50" fmla="*/ 11 w 75"/>
                <a:gd name="T51" fmla="*/ 90 h 105"/>
                <a:gd name="T52" fmla="*/ 8 w 75"/>
                <a:gd name="T53" fmla="*/ 19 h 105"/>
                <a:gd name="T54" fmla="*/ 8 w 75"/>
                <a:gd name="T55" fmla="*/ 11 h 105"/>
                <a:gd name="T56" fmla="*/ 8 w 75"/>
                <a:gd name="T57" fmla="*/ 7 h 105"/>
                <a:gd name="T58" fmla="*/ 4 w 75"/>
                <a:gd name="T59" fmla="*/ 7 h 105"/>
                <a:gd name="T60" fmla="*/ 0 w 75"/>
                <a:gd name="T61" fmla="*/ 7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6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23" y="6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140"/>
            <p:cNvSpPr>
              <a:spLocks/>
            </p:cNvSpPr>
            <p:nvPr/>
          </p:nvSpPr>
          <p:spPr bwMode="auto">
            <a:xfrm>
              <a:off x="2998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7 w 45"/>
                <a:gd name="T5" fmla="*/ 23 h 68"/>
                <a:gd name="T6" fmla="*/ 34 w 45"/>
                <a:gd name="T7" fmla="*/ 12 h 68"/>
                <a:gd name="T8" fmla="*/ 30 w 45"/>
                <a:gd name="T9" fmla="*/ 8 h 68"/>
                <a:gd name="T10" fmla="*/ 26 w 45"/>
                <a:gd name="T11" fmla="*/ 4 h 68"/>
                <a:gd name="T12" fmla="*/ 18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7 w 45"/>
                <a:gd name="T19" fmla="*/ 8 h 68"/>
                <a:gd name="T20" fmla="*/ 7 w 45"/>
                <a:gd name="T21" fmla="*/ 12 h 68"/>
                <a:gd name="T22" fmla="*/ 7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8 w 45"/>
                <a:gd name="T29" fmla="*/ 27 h 68"/>
                <a:gd name="T30" fmla="*/ 30 w 45"/>
                <a:gd name="T31" fmla="*/ 30 h 68"/>
                <a:gd name="T32" fmla="*/ 37 w 45"/>
                <a:gd name="T33" fmla="*/ 34 h 68"/>
                <a:gd name="T34" fmla="*/ 41 w 45"/>
                <a:gd name="T35" fmla="*/ 42 h 68"/>
                <a:gd name="T36" fmla="*/ 45 w 45"/>
                <a:gd name="T37" fmla="*/ 49 h 68"/>
                <a:gd name="T38" fmla="*/ 41 w 45"/>
                <a:gd name="T39" fmla="*/ 57 h 68"/>
                <a:gd name="T40" fmla="*/ 37 w 45"/>
                <a:gd name="T41" fmla="*/ 64 h 68"/>
                <a:gd name="T42" fmla="*/ 30 w 45"/>
                <a:gd name="T43" fmla="*/ 68 h 68"/>
                <a:gd name="T44" fmla="*/ 22 w 45"/>
                <a:gd name="T45" fmla="*/ 68 h 68"/>
                <a:gd name="T46" fmla="*/ 15 w 45"/>
                <a:gd name="T47" fmla="*/ 68 h 68"/>
                <a:gd name="T48" fmla="*/ 7 w 45"/>
                <a:gd name="T49" fmla="*/ 68 h 68"/>
                <a:gd name="T50" fmla="*/ 3 w 45"/>
                <a:gd name="T51" fmla="*/ 68 h 68"/>
                <a:gd name="T52" fmla="*/ 3 w 45"/>
                <a:gd name="T53" fmla="*/ 68 h 68"/>
                <a:gd name="T54" fmla="*/ 0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3 w 45"/>
                <a:gd name="T65" fmla="*/ 53 h 68"/>
                <a:gd name="T66" fmla="*/ 7 w 45"/>
                <a:gd name="T67" fmla="*/ 60 h 68"/>
                <a:gd name="T68" fmla="*/ 15 w 45"/>
                <a:gd name="T69" fmla="*/ 64 h 68"/>
                <a:gd name="T70" fmla="*/ 22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5 w 45"/>
                <a:gd name="T87" fmla="*/ 38 h 68"/>
                <a:gd name="T88" fmla="*/ 7 w 45"/>
                <a:gd name="T89" fmla="*/ 34 h 68"/>
                <a:gd name="T90" fmla="*/ 3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3 w 45"/>
                <a:gd name="T99" fmla="*/ 4 h 68"/>
                <a:gd name="T100" fmla="*/ 11 w 45"/>
                <a:gd name="T101" fmla="*/ 0 h 68"/>
                <a:gd name="T102" fmla="*/ 18 w 45"/>
                <a:gd name="T103" fmla="*/ 0 h 68"/>
                <a:gd name="T104" fmla="*/ 22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4 w 45"/>
                <a:gd name="T111" fmla="*/ 0 h 68"/>
                <a:gd name="T112" fmla="*/ 34 w 45"/>
                <a:gd name="T113" fmla="*/ 0 h 68"/>
                <a:gd name="T114" fmla="*/ 37 w 45"/>
                <a:gd name="T115" fmla="*/ 0 h 68"/>
                <a:gd name="T116" fmla="*/ 37 w 45"/>
                <a:gd name="T117" fmla="*/ 0 h 68"/>
                <a:gd name="T118" fmla="*/ 37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1" y="42"/>
                  </a:lnTo>
                  <a:lnTo>
                    <a:pt x="45" y="49"/>
                  </a:lnTo>
                  <a:lnTo>
                    <a:pt x="41" y="57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5" y="38"/>
                  </a:lnTo>
                  <a:lnTo>
                    <a:pt x="7" y="34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141"/>
            <p:cNvSpPr>
              <a:spLocks noEditPoints="1"/>
            </p:cNvSpPr>
            <p:nvPr/>
          </p:nvSpPr>
          <p:spPr bwMode="auto">
            <a:xfrm>
              <a:off x="3530" y="3477"/>
              <a:ext cx="30" cy="105"/>
            </a:xfrm>
            <a:custGeom>
              <a:avLst/>
              <a:gdLst>
                <a:gd name="T0" fmla="*/ 15 w 30"/>
                <a:gd name="T1" fmla="*/ 0 h 105"/>
                <a:gd name="T2" fmla="*/ 19 w 30"/>
                <a:gd name="T3" fmla="*/ 0 h 105"/>
                <a:gd name="T4" fmla="*/ 23 w 30"/>
                <a:gd name="T5" fmla="*/ 4 h 105"/>
                <a:gd name="T6" fmla="*/ 23 w 30"/>
                <a:gd name="T7" fmla="*/ 4 h 105"/>
                <a:gd name="T8" fmla="*/ 23 w 30"/>
                <a:gd name="T9" fmla="*/ 7 h 105"/>
                <a:gd name="T10" fmla="*/ 23 w 30"/>
                <a:gd name="T11" fmla="*/ 11 h 105"/>
                <a:gd name="T12" fmla="*/ 23 w 30"/>
                <a:gd name="T13" fmla="*/ 15 h 105"/>
                <a:gd name="T14" fmla="*/ 19 w 30"/>
                <a:gd name="T15" fmla="*/ 15 h 105"/>
                <a:gd name="T16" fmla="*/ 15 w 30"/>
                <a:gd name="T17" fmla="*/ 19 h 105"/>
                <a:gd name="T18" fmla="*/ 12 w 30"/>
                <a:gd name="T19" fmla="*/ 15 h 105"/>
                <a:gd name="T20" fmla="*/ 8 w 30"/>
                <a:gd name="T21" fmla="*/ 15 h 105"/>
                <a:gd name="T22" fmla="*/ 8 w 30"/>
                <a:gd name="T23" fmla="*/ 11 h 105"/>
                <a:gd name="T24" fmla="*/ 8 w 30"/>
                <a:gd name="T25" fmla="*/ 7 h 105"/>
                <a:gd name="T26" fmla="*/ 8 w 30"/>
                <a:gd name="T27" fmla="*/ 4 h 105"/>
                <a:gd name="T28" fmla="*/ 8 w 30"/>
                <a:gd name="T29" fmla="*/ 4 h 105"/>
                <a:gd name="T30" fmla="*/ 12 w 30"/>
                <a:gd name="T31" fmla="*/ 0 h 105"/>
                <a:gd name="T32" fmla="*/ 15 w 30"/>
                <a:gd name="T33" fmla="*/ 0 h 105"/>
                <a:gd name="T34" fmla="*/ 23 w 30"/>
                <a:gd name="T35" fmla="*/ 37 h 105"/>
                <a:gd name="T36" fmla="*/ 23 w 30"/>
                <a:gd name="T37" fmla="*/ 90 h 105"/>
                <a:gd name="T38" fmla="*/ 23 w 30"/>
                <a:gd name="T39" fmla="*/ 94 h 105"/>
                <a:gd name="T40" fmla="*/ 23 w 30"/>
                <a:gd name="T41" fmla="*/ 97 h 105"/>
                <a:gd name="T42" fmla="*/ 23 w 30"/>
                <a:gd name="T43" fmla="*/ 101 h 105"/>
                <a:gd name="T44" fmla="*/ 27 w 30"/>
                <a:gd name="T45" fmla="*/ 101 h 105"/>
                <a:gd name="T46" fmla="*/ 27 w 30"/>
                <a:gd name="T47" fmla="*/ 105 h 105"/>
                <a:gd name="T48" fmla="*/ 30 w 30"/>
                <a:gd name="T49" fmla="*/ 105 h 105"/>
                <a:gd name="T50" fmla="*/ 30 w 30"/>
                <a:gd name="T51" fmla="*/ 105 h 105"/>
                <a:gd name="T52" fmla="*/ 0 w 30"/>
                <a:gd name="T53" fmla="*/ 105 h 105"/>
                <a:gd name="T54" fmla="*/ 0 w 30"/>
                <a:gd name="T55" fmla="*/ 105 h 105"/>
                <a:gd name="T56" fmla="*/ 4 w 30"/>
                <a:gd name="T57" fmla="*/ 105 h 105"/>
                <a:gd name="T58" fmla="*/ 8 w 30"/>
                <a:gd name="T59" fmla="*/ 101 h 105"/>
                <a:gd name="T60" fmla="*/ 8 w 30"/>
                <a:gd name="T61" fmla="*/ 101 h 105"/>
                <a:gd name="T62" fmla="*/ 8 w 30"/>
                <a:gd name="T63" fmla="*/ 97 h 105"/>
                <a:gd name="T64" fmla="*/ 12 w 30"/>
                <a:gd name="T65" fmla="*/ 94 h 105"/>
                <a:gd name="T66" fmla="*/ 12 w 30"/>
                <a:gd name="T67" fmla="*/ 90 h 105"/>
                <a:gd name="T68" fmla="*/ 12 w 30"/>
                <a:gd name="T69" fmla="*/ 64 h 105"/>
                <a:gd name="T70" fmla="*/ 12 w 30"/>
                <a:gd name="T71" fmla="*/ 56 h 105"/>
                <a:gd name="T72" fmla="*/ 8 w 30"/>
                <a:gd name="T73" fmla="*/ 49 h 105"/>
                <a:gd name="T74" fmla="*/ 8 w 30"/>
                <a:gd name="T75" fmla="*/ 45 h 105"/>
                <a:gd name="T76" fmla="*/ 8 w 30"/>
                <a:gd name="T77" fmla="*/ 45 h 105"/>
                <a:gd name="T78" fmla="*/ 8 w 30"/>
                <a:gd name="T79" fmla="*/ 45 h 105"/>
                <a:gd name="T80" fmla="*/ 4 w 30"/>
                <a:gd name="T81" fmla="*/ 45 h 105"/>
                <a:gd name="T82" fmla="*/ 4 w 30"/>
                <a:gd name="T83" fmla="*/ 45 h 105"/>
                <a:gd name="T84" fmla="*/ 0 w 30"/>
                <a:gd name="T85" fmla="*/ 45 h 105"/>
                <a:gd name="T86" fmla="*/ 0 w 30"/>
                <a:gd name="T87" fmla="*/ 45 h 105"/>
                <a:gd name="T88" fmla="*/ 19 w 30"/>
                <a:gd name="T89" fmla="*/ 37 h 105"/>
                <a:gd name="T90" fmla="*/ 23 w 30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5"/>
                <a:gd name="T140" fmla="*/ 30 w 30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142"/>
            <p:cNvSpPr>
              <a:spLocks/>
            </p:cNvSpPr>
            <p:nvPr/>
          </p:nvSpPr>
          <p:spPr bwMode="auto">
            <a:xfrm>
              <a:off x="3568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4 w 71"/>
                <a:gd name="T17" fmla="*/ 15 h 68"/>
                <a:gd name="T18" fmla="*/ 64 w 71"/>
                <a:gd name="T19" fmla="*/ 23 h 68"/>
                <a:gd name="T20" fmla="*/ 64 w 71"/>
                <a:gd name="T21" fmla="*/ 53 h 68"/>
                <a:gd name="T22" fmla="*/ 64 w 71"/>
                <a:gd name="T23" fmla="*/ 57 h 68"/>
                <a:gd name="T24" fmla="*/ 64 w 71"/>
                <a:gd name="T25" fmla="*/ 60 h 68"/>
                <a:gd name="T26" fmla="*/ 64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9 w 71"/>
                <a:gd name="T45" fmla="*/ 64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57 h 68"/>
                <a:gd name="T52" fmla="*/ 49 w 71"/>
                <a:gd name="T53" fmla="*/ 53 h 68"/>
                <a:gd name="T54" fmla="*/ 49 w 71"/>
                <a:gd name="T55" fmla="*/ 27 h 68"/>
                <a:gd name="T56" fmla="*/ 49 w 71"/>
                <a:gd name="T57" fmla="*/ 19 h 68"/>
                <a:gd name="T58" fmla="*/ 49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2 w 71"/>
                <a:gd name="T75" fmla="*/ 64 h 68"/>
                <a:gd name="T76" fmla="*/ 26 w 71"/>
                <a:gd name="T77" fmla="*/ 64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7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8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143"/>
            <p:cNvSpPr>
              <a:spLocks/>
            </p:cNvSpPr>
            <p:nvPr/>
          </p:nvSpPr>
          <p:spPr bwMode="auto">
            <a:xfrm>
              <a:off x="3643" y="3492"/>
              <a:ext cx="41" cy="90"/>
            </a:xfrm>
            <a:custGeom>
              <a:avLst/>
              <a:gdLst>
                <a:gd name="T0" fmla="*/ 23 w 41"/>
                <a:gd name="T1" fmla="*/ 0 h 90"/>
                <a:gd name="T2" fmla="*/ 23 w 41"/>
                <a:gd name="T3" fmla="*/ 22 h 90"/>
                <a:gd name="T4" fmla="*/ 38 w 41"/>
                <a:gd name="T5" fmla="*/ 22 h 90"/>
                <a:gd name="T6" fmla="*/ 38 w 41"/>
                <a:gd name="T7" fmla="*/ 26 h 90"/>
                <a:gd name="T8" fmla="*/ 23 w 41"/>
                <a:gd name="T9" fmla="*/ 26 h 90"/>
                <a:gd name="T10" fmla="*/ 23 w 41"/>
                <a:gd name="T11" fmla="*/ 71 h 90"/>
                <a:gd name="T12" fmla="*/ 23 w 41"/>
                <a:gd name="T13" fmla="*/ 75 h 90"/>
                <a:gd name="T14" fmla="*/ 23 w 41"/>
                <a:gd name="T15" fmla="*/ 79 h 90"/>
                <a:gd name="T16" fmla="*/ 26 w 41"/>
                <a:gd name="T17" fmla="*/ 82 h 90"/>
                <a:gd name="T18" fmla="*/ 30 w 41"/>
                <a:gd name="T19" fmla="*/ 82 h 90"/>
                <a:gd name="T20" fmla="*/ 30 w 41"/>
                <a:gd name="T21" fmla="*/ 82 h 90"/>
                <a:gd name="T22" fmla="*/ 34 w 41"/>
                <a:gd name="T23" fmla="*/ 82 h 90"/>
                <a:gd name="T24" fmla="*/ 38 w 41"/>
                <a:gd name="T25" fmla="*/ 79 h 90"/>
                <a:gd name="T26" fmla="*/ 38 w 41"/>
                <a:gd name="T27" fmla="*/ 79 h 90"/>
                <a:gd name="T28" fmla="*/ 41 w 41"/>
                <a:gd name="T29" fmla="*/ 79 h 90"/>
                <a:gd name="T30" fmla="*/ 38 w 41"/>
                <a:gd name="T31" fmla="*/ 82 h 90"/>
                <a:gd name="T32" fmla="*/ 34 w 41"/>
                <a:gd name="T33" fmla="*/ 86 h 90"/>
                <a:gd name="T34" fmla="*/ 30 w 41"/>
                <a:gd name="T35" fmla="*/ 90 h 90"/>
                <a:gd name="T36" fmla="*/ 23 w 41"/>
                <a:gd name="T37" fmla="*/ 90 h 90"/>
                <a:gd name="T38" fmla="*/ 19 w 41"/>
                <a:gd name="T39" fmla="*/ 90 h 90"/>
                <a:gd name="T40" fmla="*/ 15 w 41"/>
                <a:gd name="T41" fmla="*/ 90 h 90"/>
                <a:gd name="T42" fmla="*/ 15 w 41"/>
                <a:gd name="T43" fmla="*/ 86 h 90"/>
                <a:gd name="T44" fmla="*/ 11 w 41"/>
                <a:gd name="T45" fmla="*/ 82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2 h 90"/>
                <a:gd name="T58" fmla="*/ 8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7 h 90"/>
                <a:gd name="T66" fmla="*/ 23 w 41"/>
                <a:gd name="T67" fmla="*/ 0 h 90"/>
                <a:gd name="T68" fmla="*/ 23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3" y="0"/>
                  </a:moveTo>
                  <a:lnTo>
                    <a:pt x="23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23" y="26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44"/>
            <p:cNvSpPr>
              <a:spLocks noEditPoints="1"/>
            </p:cNvSpPr>
            <p:nvPr/>
          </p:nvSpPr>
          <p:spPr bwMode="auto">
            <a:xfrm>
              <a:off x="368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4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9 w 64"/>
                <a:gd name="T41" fmla="*/ 4 h 68"/>
                <a:gd name="T42" fmla="*/ 26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5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145"/>
            <p:cNvSpPr>
              <a:spLocks noEditPoints="1"/>
            </p:cNvSpPr>
            <p:nvPr/>
          </p:nvSpPr>
          <p:spPr bwMode="auto">
            <a:xfrm>
              <a:off x="4258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23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8 w 60"/>
                <a:gd name="T11" fmla="*/ 38 h 68"/>
                <a:gd name="T12" fmla="*/ 23 w 60"/>
                <a:gd name="T13" fmla="*/ 30 h 68"/>
                <a:gd name="T14" fmla="*/ 38 w 60"/>
                <a:gd name="T15" fmla="*/ 23 h 68"/>
                <a:gd name="T16" fmla="*/ 34 w 60"/>
                <a:gd name="T17" fmla="*/ 8 h 68"/>
                <a:gd name="T18" fmla="*/ 27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8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8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53 w 60"/>
                <a:gd name="T45" fmla="*/ 57 h 68"/>
                <a:gd name="T46" fmla="*/ 53 w 60"/>
                <a:gd name="T47" fmla="*/ 60 h 68"/>
                <a:gd name="T48" fmla="*/ 53 w 60"/>
                <a:gd name="T49" fmla="*/ 60 h 68"/>
                <a:gd name="T50" fmla="*/ 57 w 60"/>
                <a:gd name="T51" fmla="*/ 60 h 68"/>
                <a:gd name="T52" fmla="*/ 60 w 60"/>
                <a:gd name="T53" fmla="*/ 57 h 68"/>
                <a:gd name="T54" fmla="*/ 53 w 60"/>
                <a:gd name="T55" fmla="*/ 68 h 68"/>
                <a:gd name="T56" fmla="*/ 42 w 60"/>
                <a:gd name="T57" fmla="*/ 68 h 68"/>
                <a:gd name="T58" fmla="*/ 38 w 60"/>
                <a:gd name="T59" fmla="*/ 64 h 68"/>
                <a:gd name="T60" fmla="*/ 38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8" y="57"/>
                  </a:moveTo>
                  <a:lnTo>
                    <a:pt x="30" y="64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8" y="38"/>
                  </a:lnTo>
                  <a:lnTo>
                    <a:pt x="11" y="34"/>
                  </a:lnTo>
                  <a:lnTo>
                    <a:pt x="23" y="30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8" y="57"/>
                  </a:lnTo>
                  <a:close/>
                  <a:moveTo>
                    <a:pt x="38" y="53"/>
                  </a:moveTo>
                  <a:lnTo>
                    <a:pt x="38" y="30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0" y="57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146"/>
            <p:cNvSpPr>
              <a:spLocks noEditPoints="1"/>
            </p:cNvSpPr>
            <p:nvPr/>
          </p:nvSpPr>
          <p:spPr bwMode="auto">
            <a:xfrm>
              <a:off x="5087" y="347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2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7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27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2 w 68"/>
                <a:gd name="T33" fmla="*/ 97 h 105"/>
                <a:gd name="T34" fmla="*/ 12 w 68"/>
                <a:gd name="T35" fmla="*/ 30 h 105"/>
                <a:gd name="T36" fmla="*/ 8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7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49 w 68"/>
                <a:gd name="T75" fmla="*/ 94 h 105"/>
                <a:gd name="T76" fmla="*/ 57 w 68"/>
                <a:gd name="T77" fmla="*/ 86 h 105"/>
                <a:gd name="T78" fmla="*/ 57 w 68"/>
                <a:gd name="T79" fmla="*/ 75 h 105"/>
                <a:gd name="T80" fmla="*/ 57 w 68"/>
                <a:gd name="T81" fmla="*/ 64 h 105"/>
                <a:gd name="T82" fmla="*/ 49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7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2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2" y="97"/>
                  </a:lnTo>
                  <a:lnTo>
                    <a:pt x="12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7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49" y="94"/>
                  </a:lnTo>
                  <a:lnTo>
                    <a:pt x="57" y="86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7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147"/>
            <p:cNvSpPr>
              <a:spLocks noEditPoints="1"/>
            </p:cNvSpPr>
            <p:nvPr/>
          </p:nvSpPr>
          <p:spPr bwMode="auto">
            <a:xfrm>
              <a:off x="5166" y="347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6 w 34"/>
                <a:gd name="T9" fmla="*/ 7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7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7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8 w 34"/>
                <a:gd name="T59" fmla="*/ 101 h 105"/>
                <a:gd name="T60" fmla="*/ 8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8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0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3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148"/>
            <p:cNvSpPr>
              <a:spLocks/>
            </p:cNvSpPr>
            <p:nvPr/>
          </p:nvSpPr>
          <p:spPr bwMode="auto">
            <a:xfrm>
              <a:off x="5204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52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3 w 71"/>
                <a:gd name="T17" fmla="*/ 15 h 68"/>
                <a:gd name="T18" fmla="*/ 63 w 71"/>
                <a:gd name="T19" fmla="*/ 23 h 68"/>
                <a:gd name="T20" fmla="*/ 63 w 71"/>
                <a:gd name="T21" fmla="*/ 53 h 68"/>
                <a:gd name="T22" fmla="*/ 63 w 71"/>
                <a:gd name="T23" fmla="*/ 57 h 68"/>
                <a:gd name="T24" fmla="*/ 63 w 71"/>
                <a:gd name="T25" fmla="*/ 60 h 68"/>
                <a:gd name="T26" fmla="*/ 63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8 w 71"/>
                <a:gd name="T45" fmla="*/ 64 h 68"/>
                <a:gd name="T46" fmla="*/ 48 w 71"/>
                <a:gd name="T47" fmla="*/ 64 h 68"/>
                <a:gd name="T48" fmla="*/ 52 w 71"/>
                <a:gd name="T49" fmla="*/ 60 h 68"/>
                <a:gd name="T50" fmla="*/ 52 w 71"/>
                <a:gd name="T51" fmla="*/ 57 h 68"/>
                <a:gd name="T52" fmla="*/ 52 w 71"/>
                <a:gd name="T53" fmla="*/ 53 h 68"/>
                <a:gd name="T54" fmla="*/ 52 w 71"/>
                <a:gd name="T55" fmla="*/ 27 h 68"/>
                <a:gd name="T56" fmla="*/ 48 w 71"/>
                <a:gd name="T57" fmla="*/ 19 h 68"/>
                <a:gd name="T58" fmla="*/ 48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6 w 71"/>
                <a:gd name="T75" fmla="*/ 64 h 68"/>
                <a:gd name="T76" fmla="*/ 26 w 71"/>
                <a:gd name="T77" fmla="*/ 64 h 68"/>
                <a:gd name="T78" fmla="*/ 30 w 71"/>
                <a:gd name="T79" fmla="*/ 68 h 68"/>
                <a:gd name="T80" fmla="*/ 33 w 71"/>
                <a:gd name="T81" fmla="*/ 68 h 68"/>
                <a:gd name="T82" fmla="*/ 33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3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11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11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7 w 71"/>
                <a:gd name="T111" fmla="*/ 8 h 68"/>
                <a:gd name="T112" fmla="*/ 3 w 71"/>
                <a:gd name="T113" fmla="*/ 8 h 68"/>
                <a:gd name="T114" fmla="*/ 3 w 71"/>
                <a:gd name="T115" fmla="*/ 8 h 68"/>
                <a:gd name="T116" fmla="*/ 0 w 71"/>
                <a:gd name="T117" fmla="*/ 8 h 68"/>
                <a:gd name="T118" fmla="*/ 18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53"/>
                  </a:lnTo>
                  <a:lnTo>
                    <a:pt x="63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27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9"/>
            <p:cNvSpPr>
              <a:spLocks noChangeArrowheads="1"/>
            </p:cNvSpPr>
            <p:nvPr/>
          </p:nvSpPr>
          <p:spPr bwMode="auto">
            <a:xfrm>
              <a:off x="5500" y="1234"/>
              <a:ext cx="7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Rectangle 150"/>
            <p:cNvSpPr>
              <a:spLocks noChangeArrowheads="1"/>
            </p:cNvSpPr>
            <p:nvPr/>
          </p:nvSpPr>
          <p:spPr bwMode="auto">
            <a:xfrm>
              <a:off x="533" y="3709"/>
              <a:ext cx="4971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51"/>
            <p:cNvSpPr>
              <a:spLocks noChangeShapeType="1"/>
            </p:cNvSpPr>
            <p:nvPr/>
          </p:nvSpPr>
          <p:spPr bwMode="auto">
            <a:xfrm flipH="1">
              <a:off x="1006" y="1492"/>
              <a:ext cx="979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Line 152"/>
            <p:cNvSpPr>
              <a:spLocks noChangeShapeType="1"/>
            </p:cNvSpPr>
            <p:nvPr/>
          </p:nvSpPr>
          <p:spPr bwMode="auto">
            <a:xfrm>
              <a:off x="1985" y="1492"/>
              <a:ext cx="900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53"/>
            <p:cNvSpPr>
              <a:spLocks noChangeShapeType="1"/>
            </p:cNvSpPr>
            <p:nvPr/>
          </p:nvSpPr>
          <p:spPr bwMode="auto">
            <a:xfrm>
              <a:off x="1013" y="1845"/>
              <a:ext cx="1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54"/>
            <p:cNvSpPr>
              <a:spLocks noChangeShapeType="1"/>
            </p:cNvSpPr>
            <p:nvPr/>
          </p:nvSpPr>
          <p:spPr bwMode="auto">
            <a:xfrm>
              <a:off x="1013" y="2205"/>
              <a:ext cx="1" cy="1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5"/>
            <p:cNvSpPr>
              <a:spLocks noChangeShapeType="1"/>
            </p:cNvSpPr>
            <p:nvPr/>
          </p:nvSpPr>
          <p:spPr bwMode="auto">
            <a:xfrm flipH="1">
              <a:off x="1985" y="1849"/>
              <a:ext cx="900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6"/>
            <p:cNvSpPr>
              <a:spLocks noChangeShapeType="1"/>
            </p:cNvSpPr>
            <p:nvPr/>
          </p:nvSpPr>
          <p:spPr bwMode="auto">
            <a:xfrm>
              <a:off x="2885" y="1849"/>
              <a:ext cx="758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57"/>
            <p:cNvSpPr>
              <a:spLocks noChangeShapeType="1"/>
            </p:cNvSpPr>
            <p:nvPr/>
          </p:nvSpPr>
          <p:spPr bwMode="auto">
            <a:xfrm>
              <a:off x="3643" y="2205"/>
              <a:ext cx="645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158"/>
            <p:cNvSpPr>
              <a:spLocks noChangeShapeType="1"/>
            </p:cNvSpPr>
            <p:nvPr/>
          </p:nvSpPr>
          <p:spPr bwMode="auto">
            <a:xfrm flipH="1">
              <a:off x="2885" y="2205"/>
              <a:ext cx="758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159"/>
            <p:cNvSpPr>
              <a:spLocks noChangeShapeType="1"/>
            </p:cNvSpPr>
            <p:nvPr/>
          </p:nvSpPr>
          <p:spPr bwMode="auto">
            <a:xfrm>
              <a:off x="1989" y="2209"/>
              <a:ext cx="1" cy="12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60"/>
            <p:cNvSpPr>
              <a:spLocks noChangeShapeType="1"/>
            </p:cNvSpPr>
            <p:nvPr/>
          </p:nvSpPr>
          <p:spPr bwMode="auto">
            <a:xfrm>
              <a:off x="2889" y="2562"/>
              <a:ext cx="1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161"/>
            <p:cNvSpPr>
              <a:spLocks noChangeShapeType="1"/>
            </p:cNvSpPr>
            <p:nvPr/>
          </p:nvSpPr>
          <p:spPr bwMode="auto">
            <a:xfrm>
              <a:off x="288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62"/>
            <p:cNvSpPr>
              <a:spLocks noChangeShapeType="1"/>
            </p:cNvSpPr>
            <p:nvPr/>
          </p:nvSpPr>
          <p:spPr bwMode="auto">
            <a:xfrm flipH="1">
              <a:off x="3639" y="2562"/>
              <a:ext cx="649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163"/>
            <p:cNvSpPr>
              <a:spLocks noChangeShapeType="1"/>
            </p:cNvSpPr>
            <p:nvPr/>
          </p:nvSpPr>
          <p:spPr bwMode="auto">
            <a:xfrm>
              <a:off x="4288" y="256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164"/>
            <p:cNvSpPr>
              <a:spLocks noChangeShapeType="1"/>
            </p:cNvSpPr>
            <p:nvPr/>
          </p:nvSpPr>
          <p:spPr bwMode="auto">
            <a:xfrm>
              <a:off x="363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165"/>
            <p:cNvSpPr>
              <a:spLocks noChangeShapeType="1"/>
            </p:cNvSpPr>
            <p:nvPr/>
          </p:nvSpPr>
          <p:spPr bwMode="auto">
            <a:xfrm flipH="1">
              <a:off x="4288" y="292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66"/>
            <p:cNvSpPr>
              <a:spLocks noChangeShapeType="1"/>
            </p:cNvSpPr>
            <p:nvPr/>
          </p:nvSpPr>
          <p:spPr bwMode="auto">
            <a:xfrm>
              <a:off x="4735" y="2922"/>
              <a:ext cx="450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167"/>
            <p:cNvSpPr>
              <a:spLocks noChangeShapeType="1"/>
            </p:cNvSpPr>
            <p:nvPr/>
          </p:nvSpPr>
          <p:spPr bwMode="auto">
            <a:xfrm>
              <a:off x="4285" y="3278"/>
              <a:ext cx="1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168"/>
            <p:cNvSpPr>
              <a:spLocks noChangeShapeType="1"/>
            </p:cNvSpPr>
            <p:nvPr/>
          </p:nvSpPr>
          <p:spPr bwMode="auto">
            <a:xfrm>
              <a:off x="5185" y="3278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5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9B947D-78A0-4540-B28A-C0130A6FA846}" type="datetime1">
              <a:rPr lang="en-US" smtClean="0"/>
              <a:t>2/4/2016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E887C-4F99-4245-A62D-ED851204ACC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 with more specific rules</a:t>
            </a: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Rule: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 </a:t>
            </a:r>
            <a:r>
              <a:rPr lang="en-US" sz="2400" b="1">
                <a:latin typeface="Comic Sans MS" pitchFamily="66" charset="0"/>
              </a:rPr>
              <a:t>PP</a:t>
            </a:r>
            <a:r>
              <a:rPr lang="en-US" sz="2400">
                <a:latin typeface="Comic Sans MS" pitchFamily="66" charset="0"/>
              </a:rPr>
              <a:t>(into)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1219200" y="4343400"/>
            <a:ext cx="6515100" cy="923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2" grpId="0" autoUpdateAnimBg="0"/>
      <p:bldP spid="703493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AE5EBE7-A49A-4F16-B5F4-D9093151149B}" type="datetime1">
              <a:rPr lang="en-US" smtClean="0"/>
              <a:t>2/4/2016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CD2FA-6B12-4154-A142-33F1A91F6C8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Usual trick: Assume Independence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When stuck, exploit independence and collect the statistics you can…</a:t>
            </a:r>
          </a:p>
          <a:p>
            <a:pPr eaLnBrk="1" hangingPunct="1"/>
            <a:r>
              <a:rPr lang="en-US" smtClean="0"/>
              <a:t>We’ll focus on capturing two aspects: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304800" y="3200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Verb subcategorization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Particular verbs have affinities for particular VP expansions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304800" y="44196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Phrase-heads affinities for their predicates </a:t>
            </a:r>
            <a:r>
              <a:rPr lang="en-US" sz="2400" b="1" dirty="0" smtClean="0">
                <a:latin typeface="Comic Sans MS" pitchFamily="66" charset="0"/>
              </a:rPr>
              <a:t>(i.e., verbs)</a:t>
            </a:r>
            <a:endParaRPr lang="en-US" sz="2400" b="1" dirty="0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Comic Sans MS" pitchFamily="66" charset="0"/>
              </a:rPr>
              <a:t>Some </a:t>
            </a:r>
            <a:r>
              <a:rPr lang="en-US" sz="2000" b="1" dirty="0" smtClean="0">
                <a:latin typeface="Comic Sans MS" pitchFamily="66" charset="0"/>
              </a:rPr>
              <a:t>NP, PP heads </a:t>
            </a:r>
            <a:r>
              <a:rPr lang="en-US" sz="2000" b="1" dirty="0">
                <a:latin typeface="Comic Sans MS" pitchFamily="66" charset="0"/>
              </a:rPr>
              <a:t>fit better with some </a:t>
            </a:r>
            <a:r>
              <a:rPr lang="en-US" sz="2000" b="1" dirty="0" smtClean="0">
                <a:latin typeface="Comic Sans MS" pitchFamily="66" charset="0"/>
              </a:rPr>
              <a:t>verbs than </a:t>
            </a:r>
            <a:r>
              <a:rPr lang="en-US" sz="2000" b="1" dirty="0">
                <a:latin typeface="Comic Sans MS" pitchFamily="66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6349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 autoUpdateAnimBg="0"/>
      <p:bldP spid="62771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CAD278-38DB-4DC3-A4B3-296579C19CB4}" type="datetime1">
              <a:rPr lang="en-US" smtClean="0"/>
              <a:t>2/4/2016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A79B6-4A61-4AC0-96AD-EE81F57A6577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Subcategorization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Condition particular VP rules </a:t>
            </a:r>
            <a:r>
              <a:rPr lang="en-US" dirty="0" smtClean="0">
                <a:solidFill>
                  <a:schemeClr val="accent2"/>
                </a:solidFill>
              </a:rPr>
              <a:t>only</a:t>
            </a:r>
            <a:r>
              <a:rPr lang="en-US" dirty="0" smtClean="0"/>
              <a:t> on their head… so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 r:  </a:t>
            </a:r>
            <a:r>
              <a:rPr lang="en-US" dirty="0" smtClean="0">
                <a:latin typeface="Comic Sans MS" pitchFamily="66" charset="0"/>
              </a:rPr>
              <a:t>VP</a:t>
            </a:r>
            <a:r>
              <a:rPr lang="en-US" b="0" dirty="0" smtClean="0">
                <a:latin typeface="Comic Sans MS" pitchFamily="66" charset="0"/>
              </a:rPr>
              <a:t>(h(VP))</a:t>
            </a:r>
            <a:r>
              <a:rPr lang="en-US" dirty="0" smtClean="0">
                <a:latin typeface="Comic Sans MS" pitchFamily="66" charset="0"/>
              </a:rPr>
              <a:t>-&gt;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V</a:t>
            </a:r>
            <a:r>
              <a:rPr lang="en-US" b="0" dirty="0" smtClean="0">
                <a:latin typeface="Comic Sans MS" pitchFamily="66" charset="0"/>
              </a:rPr>
              <a:t>(h(VP)) </a:t>
            </a:r>
            <a:r>
              <a:rPr lang="en-US" dirty="0" smtClean="0">
                <a:latin typeface="Comic Sans MS" pitchFamily="66" charset="0"/>
              </a:rPr>
              <a:t>NP</a:t>
            </a:r>
            <a:r>
              <a:rPr lang="en-US" b="0" dirty="0" smtClean="0">
                <a:latin typeface="Comic Sans MS" pitchFamily="66" charset="0"/>
              </a:rPr>
              <a:t>(h(NP)) </a:t>
            </a:r>
            <a:r>
              <a:rPr lang="en-US" dirty="0" smtClean="0">
                <a:latin typeface="Comic Sans MS" pitchFamily="66" charset="0"/>
              </a:rPr>
              <a:t>PP</a:t>
            </a:r>
            <a:r>
              <a:rPr lang="en-US" b="0" dirty="0" smtClean="0">
                <a:latin typeface="Comic Sans MS" pitchFamily="66" charset="0"/>
              </a:rPr>
              <a:t>(h(PP))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P(</a:t>
            </a:r>
            <a:r>
              <a:rPr lang="en-US" dirty="0" err="1" smtClean="0"/>
              <a:t>r|VP</a:t>
            </a:r>
            <a:r>
              <a:rPr lang="en-US" dirty="0" smtClean="0"/>
              <a:t>, h(VP), h(NP), h(PP))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Becomes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P(r | VP, h(VP)) x  ……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e.g., P(r | VP, dumped)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What’s the count?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How many times was </a:t>
            </a:r>
            <a:r>
              <a:rPr lang="en-US" dirty="0" smtClean="0"/>
              <a:t>VP</a:t>
            </a:r>
            <a:r>
              <a:rPr lang="en-US" dirty="0">
                <a:latin typeface="Comic Sans MS" pitchFamily="66" charset="0"/>
              </a:rPr>
              <a:t>-&gt; </a:t>
            </a:r>
            <a:r>
              <a:rPr lang="en-US" dirty="0" smtClean="0">
                <a:latin typeface="Comic Sans MS" pitchFamily="66" charset="0"/>
              </a:rPr>
              <a:t>V NP PP </a:t>
            </a:r>
            <a:r>
              <a:rPr lang="en-US" dirty="0" smtClean="0">
                <a:solidFill>
                  <a:schemeClr val="accent2"/>
                </a:solidFill>
              </a:rPr>
              <a:t>used </a:t>
            </a:r>
            <a:r>
              <a:rPr lang="en-US" dirty="0" smtClean="0">
                <a:solidFill>
                  <a:schemeClr val="accent2"/>
                </a:solidFill>
              </a:rPr>
              <a:t>with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, divided by the number of VPs that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 appears in total</a:t>
            </a:r>
          </a:p>
        </p:txBody>
      </p:sp>
    </p:spTree>
    <p:extLst>
      <p:ext uri="{BB962C8B-B14F-4D97-AF65-F5344CB8AC3E}">
        <p14:creationId xmlns:p14="http://schemas.microsoft.com/office/powerpoint/2010/main" val="29142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BE332C-D397-4AB8-9FD6-D8A16368EB92}" type="datetime1">
              <a:rPr lang="en-US" smtClean="0"/>
              <a:t>2/4/2016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28FF-722D-418B-8541-2E1BC2E36A1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524000"/>
          </a:xfrm>
        </p:spPr>
        <p:txBody>
          <a:bodyPr/>
          <a:lstStyle/>
          <a:p>
            <a:pPr eaLnBrk="1" hangingPunct="1"/>
            <a:r>
              <a:rPr lang="en-US" sz="3600" smtClean="0"/>
              <a:t>Phrase/heads affinities for their Predicates</a:t>
            </a:r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-304800" y="1295400"/>
            <a:ext cx="967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r:  VP -&gt; V NP PP ; P(r|VP, h(VP), h(NP), h(PP))</a:t>
            </a:r>
            <a:r>
              <a:rPr lang="en-US" sz="2400" b="1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Becomes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P(r | VP, h(VP))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P(h(NP) | NP, h(VP))) x P(h(PP) | PP, h(VP)))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0" y="35052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E.g. P(r | VP,dumped)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P(sacks | NP, dumped)) x P(into | PP, dumped))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8093075" cy="1279525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029200" y="3886200"/>
            <a:ext cx="3810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715000" y="4572000"/>
            <a:ext cx="838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938213"/>
              <a:ext cx="7918450" cy="2206625"/>
            </p14:xfrm>
          </p:contentPart>
        </mc:Choice>
        <mc:Fallback xmlns=""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85" y="931734"/>
                <a:ext cx="7933930" cy="222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1900238"/>
              <a:ext cx="2930525" cy="2157412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073" y="1895558"/>
                <a:ext cx="2947806" cy="217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3602038"/>
              <a:ext cx="347663" cy="341312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0117" y="3595917"/>
                <a:ext cx="358820" cy="3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3862388"/>
              <a:ext cx="196850" cy="207962"/>
            </p14:xfrm>
          </p:contentPart>
        </mc:Choice>
        <mc:Fallback xmlns="">
          <p:pic>
            <p:nvPicPr>
              <p:cNvPr id="31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0590" y="3856631"/>
                <a:ext cx="212684" cy="22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3565525"/>
              <a:ext cx="241300" cy="257175"/>
            </p14:xfrm>
          </p:contentPart>
        </mc:Choice>
        <mc:Fallback xmlns="">
          <p:pic>
            <p:nvPicPr>
              <p:cNvPr id="317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4742" y="3560843"/>
                <a:ext cx="253167" cy="2708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2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9" grpId="0" autoUpdateAnimBg="0"/>
      <p:bldP spid="712711" grpId="0" autoUpdateAnimBg="0"/>
      <p:bldP spid="56328" grpId="0" build="p" animBg="1"/>
      <p:bldP spid="563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11" y="1219210"/>
            <a:ext cx="8077200" cy="609601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6011" y="2054520"/>
              <a:ext cx="2317680" cy="31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44440"/>
                <a:ext cx="233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485" y="1600200"/>
              <a:ext cx="7018921" cy="41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06" y="1590480"/>
                <a:ext cx="7038000" cy="4138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381A9-4B8C-4C74-ACB6-5211D0E10F69}" type="datetime1">
              <a:rPr lang="en-US" smtClean="0"/>
              <a:t>2/3/2016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famous deep-space cosmologists and astrophysicists saw a new spiral galaxy with the wide mirror telescope in Hawaii on the night of Jan 21</a:t>
            </a:r>
            <a:r>
              <a:rPr lang="en-CA" baseline="30000" dirty="0" smtClean="0"/>
              <a:t>st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A3162-321D-4188-8B1A-2F5D9B62A077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0B4039-4618-4793-A49F-249F8189C20A}" type="datetime1">
              <a:rPr lang="en-US" smtClean="0"/>
              <a:t>2/3/2016</a:t>
            </a:fld>
            <a:endParaRPr lang="en-US"/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1" y="1447799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990612" y="5029200"/>
            <a:ext cx="7162800" cy="5792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762011" y="2514611"/>
            <a:ext cx="7772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The expansions for a given non-terminal sum to 1</a:t>
            </a:r>
          </a:p>
          <a:p>
            <a:pPr marL="342615" indent="-342615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400">
                <a:latin typeface="Comic Sans MS" pitchFamily="66" charset="0"/>
              </a:rPr>
              <a:t>VP -&gt; Verb			.55</a:t>
            </a:r>
          </a:p>
          <a:p>
            <a:pPr marL="342615" indent="-342615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	VP	-&gt; Verb NP		.40</a:t>
            </a:r>
          </a:p>
          <a:p>
            <a:pPr marL="342615" indent="-342615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	VP	-&gt; Verb NP NP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3230563"/>
              <a:ext cx="3022600" cy="620711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6845" y="32233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2465" y="4775201"/>
              <a:ext cx="268286" cy="327024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1674" y="4765116"/>
                <a:ext cx="286988" cy="3479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8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57960</TotalTime>
  <Words>4248</Words>
  <Application>Microsoft Office PowerPoint</Application>
  <PresentationFormat>On-screen Show (4:3)</PresentationFormat>
  <Paragraphs>760</Paragraphs>
  <Slides>65</Slides>
  <Notes>59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5832 Template</vt:lpstr>
      <vt:lpstr>1_5832 Template</vt:lpstr>
      <vt:lpstr>Equation</vt:lpstr>
      <vt:lpstr>CPSC 503 Computational Linguistics</vt:lpstr>
      <vt:lpstr>Big Picture: Syntax &amp; Parsing (2013-2014 circa) </vt:lpstr>
      <vt:lpstr>Today Feb 4</vt:lpstr>
      <vt:lpstr>Start Probabilistic CFGs</vt:lpstr>
      <vt:lpstr>PowerPoint Presentation</vt:lpstr>
      <vt:lpstr>Structural Ambiguity (Ex. 3)</vt:lpstr>
      <vt:lpstr>Structural Ambiguity (Ex. 4)</vt:lpstr>
      <vt:lpstr>PowerPoint Presentation</vt:lpstr>
      <vt:lpstr>Probabilistic CFGs (PCFGs)</vt:lpstr>
      <vt:lpstr>Sample PCFG</vt:lpstr>
      <vt:lpstr>PCFGs are used to….</vt:lpstr>
      <vt:lpstr>Example</vt:lpstr>
      <vt:lpstr>Acquiring Grammars and Probabilities </vt:lpstr>
      <vt:lpstr>PowerPoint Presentation</vt:lpstr>
      <vt:lpstr>Today Feb 4</vt:lpstr>
      <vt:lpstr>Probabilistic CFGs</vt:lpstr>
      <vt:lpstr>Probabilistic Parsing: </vt:lpstr>
      <vt:lpstr>Probabilistic CYK Algorithm </vt:lpstr>
      <vt:lpstr>CYK: Base Case</vt:lpstr>
      <vt:lpstr>CYK: Recursive Case</vt:lpstr>
      <vt:lpstr>CYK: Termination</vt:lpstr>
      <vt:lpstr>Un-supervised PCFG Learning </vt:lpstr>
      <vt:lpstr>Non-supervised PCFG Learning </vt:lpstr>
      <vt:lpstr>Problems with PCFGs</vt:lpstr>
      <vt:lpstr>Structural Dependencies: Problem</vt:lpstr>
      <vt:lpstr>How would you address this problem?</vt:lpstr>
      <vt:lpstr>Structural Dependencies: Solution</vt:lpstr>
      <vt:lpstr>PowerPoint Presentation</vt:lpstr>
      <vt:lpstr>PowerPoint Presentation</vt:lpstr>
      <vt:lpstr>Lexical Dependencies: Solution</vt:lpstr>
      <vt:lpstr>More specific rules</vt:lpstr>
      <vt:lpstr>Example (right)</vt:lpstr>
      <vt:lpstr>Example (wrong)</vt:lpstr>
      <vt:lpstr>Problem with more specific rules</vt:lpstr>
      <vt:lpstr>Usual trick: Assume Independence</vt:lpstr>
      <vt:lpstr>Subcategorization</vt:lpstr>
      <vt:lpstr>Affinities between heads</vt:lpstr>
      <vt:lpstr>Example (right)</vt:lpstr>
      <vt:lpstr>Example (wrong)</vt:lpstr>
      <vt:lpstr>PCFG Parsing State of the art</vt:lpstr>
      <vt:lpstr>PowerPoint Presentation</vt:lpstr>
      <vt:lpstr>Beyond NLP……. Planning…..</vt:lpstr>
      <vt:lpstr>Next Week</vt:lpstr>
      <vt:lpstr>The end</vt:lpstr>
      <vt:lpstr>Probabilistic Parsing: </vt:lpstr>
      <vt:lpstr>Probabilistic CKY Algorithm </vt:lpstr>
      <vt:lpstr>CKY: Base Case</vt:lpstr>
      <vt:lpstr>CKY: Recursive Case</vt:lpstr>
      <vt:lpstr>Lecture Overview</vt:lpstr>
      <vt:lpstr>Problems with PCFGs</vt:lpstr>
      <vt:lpstr>Structural Dependencies: Problem</vt:lpstr>
      <vt:lpstr>Structural Dependencies: Solution</vt:lpstr>
      <vt:lpstr>PowerPoint Presentation</vt:lpstr>
      <vt:lpstr>PowerPoint Presentation</vt:lpstr>
      <vt:lpstr>Use only the Heads</vt:lpstr>
      <vt:lpstr>More specific rules</vt:lpstr>
      <vt:lpstr>NLP application: Practical Goal for FOL</vt:lpstr>
      <vt:lpstr>Heads</vt:lpstr>
      <vt:lpstr>More specific rules</vt:lpstr>
      <vt:lpstr>Example (right)</vt:lpstr>
      <vt:lpstr>Example (wrong)</vt:lpstr>
      <vt:lpstr>Problem with more specific rules</vt:lpstr>
      <vt:lpstr>Usual trick: Assume Independence</vt:lpstr>
      <vt:lpstr>Subcategorization</vt:lpstr>
      <vt:lpstr>Phrase/heads affinities for their Predicates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653</cp:revision>
  <cp:lastPrinted>2016-02-04T21:18:07Z</cp:lastPrinted>
  <dcterms:created xsi:type="dcterms:W3CDTF">2003-01-21T20:11:16Z</dcterms:created>
  <dcterms:modified xsi:type="dcterms:W3CDTF">2016-02-04T21:40:13Z</dcterms:modified>
</cp:coreProperties>
</file>