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5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21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27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28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29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32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93" r:id="rId2"/>
    <p:sldId id="494" r:id="rId3"/>
    <p:sldId id="519" r:id="rId4"/>
    <p:sldId id="527" r:id="rId5"/>
    <p:sldId id="418" r:id="rId6"/>
    <p:sldId id="419" r:id="rId7"/>
    <p:sldId id="420" r:id="rId8"/>
    <p:sldId id="421" r:id="rId9"/>
    <p:sldId id="423" r:id="rId10"/>
    <p:sldId id="496" r:id="rId11"/>
    <p:sldId id="520" r:id="rId12"/>
    <p:sldId id="497" r:id="rId13"/>
    <p:sldId id="431" r:id="rId14"/>
    <p:sldId id="432" r:id="rId15"/>
    <p:sldId id="437" r:id="rId16"/>
    <p:sldId id="438" r:id="rId17"/>
    <p:sldId id="440" r:id="rId18"/>
    <p:sldId id="504" r:id="rId19"/>
    <p:sldId id="441" r:id="rId20"/>
    <p:sldId id="528" r:id="rId21"/>
    <p:sldId id="529" r:id="rId22"/>
    <p:sldId id="530" r:id="rId23"/>
    <p:sldId id="503" r:id="rId24"/>
    <p:sldId id="550" r:id="rId25"/>
    <p:sldId id="522" r:id="rId26"/>
    <p:sldId id="523" r:id="rId27"/>
    <p:sldId id="538" r:id="rId28"/>
    <p:sldId id="539" r:id="rId29"/>
    <p:sldId id="540" r:id="rId30"/>
    <p:sldId id="542" r:id="rId31"/>
    <p:sldId id="551" r:id="rId32"/>
    <p:sldId id="552" r:id="rId33"/>
    <p:sldId id="553" r:id="rId34"/>
    <p:sldId id="554" r:id="rId35"/>
    <p:sldId id="555" r:id="rId36"/>
    <p:sldId id="526" r:id="rId37"/>
    <p:sldId id="556" r:id="rId38"/>
    <p:sldId id="557" r:id="rId39"/>
    <p:sldId id="558" r:id="rId40"/>
    <p:sldId id="561" r:id="rId41"/>
    <p:sldId id="560" r:id="rId42"/>
    <p:sldId id="516" r:id="rId43"/>
    <p:sldId id="549" r:id="rId44"/>
    <p:sldId id="548" r:id="rId4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CC"/>
    <a:srgbClr val="FF99CC"/>
    <a:srgbClr val="FF66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80402" autoAdjust="0"/>
  </p:normalViewPr>
  <p:slideViewPr>
    <p:cSldViewPr>
      <p:cViewPr>
        <p:scale>
          <a:sx n="91" d="100"/>
          <a:sy n="91" d="100"/>
        </p:scale>
        <p:origin x="-77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E7F146A7-8D81-41EF-8641-E3EC70FC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39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00:13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64 648 2,'0'0'6,"-11"10"0,11-10 3,-15 11 0,6-5 2,0 1 0,-1 0 1,10-7 0,-13 7-2,13-7-3,0 0-2,0 0 0,0 0-1,0 0 0,0 0 0,0 0 0,-1-9 0,1 9 0,9-16-1,-3 6 0,1-6 0,3 1 0,1-6-1,5 0 0,0-3 0,5-3-1,1-2 0,8-1 0,3-2-1,1-1 1,6-2-1,0-1 0,5-2 0,-1 0 0,6 1 0,-3-1 0,0 2 0,-1 3-1,-4 3 1,-4 4 0,-7 6 0,-2 4 0,-10 5 0,-5 2 0,-4 3 0,-10 6 0,9-4 0,-9 4 0,0 0 0,0 0 0,0 0 0,0 0 0,8 10 0,-8-10 0,6 10 0,-6-10 1,8 16-1,-5-3 1,0 1-1,0 4 1,-2 3 0,-1 7 0,-3 5 0,0 5 0,-4 2 0,-3 4 0,0 4 0,-3 2 0,1-3 0,-1 0 0,1-4 1,1-1-2,0-1 2,4-3-1,0-4 1,2-2-2,0-4 1,3-2 0,-1-4-1,3-6 0,0-3 1,0-13-1,2 12 0,-2-12 1,20-8 0,-1-5 0,7-4 0,7-4-1,5-7 1,8-3 0,5-5 0,1-2-1,1-5 0,0 4 0,-1 0 0,-4 3 0,-4 3-1,-3 4 1,-7 5-1,-6 4 1,-4 10 0,-8 3-1,-3 2 1,-3 5 0,-10 0 0,11 6 0,-11-6 0,0 0 0,0 0 0,11 10 0,-11-10 1,0 0-1,0 0 0,0 0 1,0 0-1,0 0 0,0 0 0,0 0 0,0 0 0,0 0 0,12-5 0,-12 5 0,19-7 0,-9 1 0,0 2 0,0 0 1,-10 4-1,15-7 0,-15 7 1,0 0-1,0 0 0,0 0 1,0 0-1,0 0 0,0 0 0,0 0 0,0 0 0,0 0 0,0 0 0,0 0 0,0 0 0,0 0 0,0 0-1,0 0-3,0 0-6,0 16-17,-4 2-6,-5-1-1,-1-5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5:54.0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2211 20,'-3'9'12,"3"-9"0,0 0 1,14 11-3,-4-5-1,4-2-2,8 3 2,3-2-2,12 3 0,2-6-1,11 3 1,3-3-2,5 0 0,-2-2-1,0 1 0,-6-3-1,-5 2 0,-11-2 1,-6 2 0,-11-1-1,-3 1 1,-14 0-1,0 0 0,0 0-2,0 0-1,0 0-3,-19-9-4,9 7-7,-9-8-11,-4-4-11,2-1 0,-6-7 2</inkml:trace>
  <inkml:trace contextRef="#ctx0" brushRef="#br0" timeOffset="380">161 1865 3,'-22'8'26,"22"-8"3,-13 3 0,13-3-16,0 0-7,0 0-1,0 0 0,0 0 0,0 0-1,0 0-1,11-1-2,6-1 0,9-2 0,11-2-1,13 0 1,10-3 2,11-3 0,2-2 1,6 3 0,-6 4 0,-2 1 0,-13 3 0,-7-1 1,-15 4-2,-4 6 1,-11 1-2,-5 0-1,-5-3 0,-11-4-1,16 12 1,-16-12-2,10 12 1,-10-12-6,0 0-21,-2-9-9,-17-2-1,-9-3 1</inkml:trace>
  <inkml:trace contextRef="#ctx0" brushRef="#br0" timeOffset="22632">2107 434 3,'0'0'7,"0"0"-4,0 0-3,0 0-1,0 0-1,3 13 1,-1-3 0,-1 0 0,1 6 1,-2 0 1,0 9 0,-2 2 1,-1 5 1,0 6-1,-2 8 0,0 3 1,1 8-1,0 5 0,1 4 0,-1 2-1,0-2 0,0-2 0,-2-6 0,1-4 1,-1-5 0,0-8 1,0-9-1,-1-5 0,3-5 0,1-6 0,1-3 0,1-3-1,1-10-1,-1 10 1,1-10 1,0 0-1,0 0 2,0 0 1,0 0 0,0 0 0,0 0 0,0 0-2,0 0-7,0 0-17,0 0-1</inkml:trace>
  <inkml:trace contextRef="#ctx0" brushRef="#br0" timeOffset="26328">2123 221 9,'-9'-7'7,"9"7"0,0 0-1,0 0 0,0 0-1,6-12-2,-6 12-1,17-12 0,-5 3-1,6 0 0,3-2 0,6 0 0,7-1 0,2 2 0,7 1-1,5 1 0,4 4 1,4 0-1,0 3 0,0 2 0,0 4-1,-3 3 1,-3 4 0,-5 0 1,-3 2-2,-4 4 2,-5 4-1,-2-1 0,-5 2 0,-7 1 0,-4-1 1,-6 1 1,-7 0 0,-5 1 0,-8 1 1,-2-3 0,-7 1 1,-2 2 1,-5-2 0,-2 1 1,-6-3-1,-1 1 1,-6-6 1,-2 5-1,-7-7 0,0 2 0,-6-2-1,2-1 0,-1-3-1,4 0-1,3-4-1,7-2 0,7-1-1,7-2 1,7-4-2,6-1-1,15 3-2,-18-6-8,18 6-20,-3-10-3,4 0 0</inkml:trace>
  <inkml:trace contextRef="#ctx0" brushRef="#br0" timeOffset="35100">3504 0 6,'0'0'12,"0"0"-2,0 0-3,0 0-1,0 0 0,0 0 0,0 0 0,0 0 0,0 0 0,0 0 0,0 0-1,0 0-1,0 0-1,0 0-1,-9 14-1,0-4-1,-6 6 0,-2 7 1,-4 9-2,-6 8 1,-4 10 0,-7 7 0,-6 11 0,-5 10 0,-1 9 1,-6 7-1,0 1 1,0 4 0,1 4 1,3 8 0,4 0 0,8 4 0,7 1 0,7-3 0,7-2-1,6-4 0,9-9-1,5-11 0,10-13 0,3-13 1,3-13-1,1-10 2,0-11-2,-2-6 2,-2-7 0,1-4 0,-5-3 0,-10-7 0,11 5 0,-11-5 0,0 0 0,0 0 0,0 0-1,0 0-3,0 0-20,0 0-9,-3-21 0,1 4 0</inkml:trace>
  <inkml:trace contextRef="#ctx0" brushRef="#br0" timeOffset="35841">3627 842 15,'0'0'13,"0"0"0,-11-12 0,11 12 0,-22-8-2,7 9-1,-9 1-4,-2 6-1,-5 2-2,-2 4 0,-2 3-2,1 3 0,-1-1 0,3-1 1,3-1-2,7-1 1,3-2-1,7-3 0,5 0-1,8 1 1,9-1-1,6-1 1,10 0 0,7 1 0,4 5 0,4-3 0,0 4 1,0 2-1,-3 3 0,-4 4 0,-5 1 1,-5 1-1,-4 0 0,-6 3 0,-2-3 0,-6-2 1,-5-2 0,-5-1 1,-7-4 0,-3-1 1,-10-4 1,-2 1 0,-9-5 1,-1-1 0,-5-1 0,4-4-1,0-4-1,5-1-1,4-2-1,4-4-2,8 3-4,1-5-6,4-1-23,7-1 0,0-8 0,8-3 0</inkml:trace>
  <inkml:trace contextRef="#ctx0" brushRef="#br0" timeOffset="36572">3845 238 1,'-9'-15'12,"3"3"-2,1 2 1,5 10-3,-7-17-1,7 17 0,0 0-1,0 0-2,21 0-2,-4 9-2,7 3-2,3 5 1,5 4 1,3 5 0,2 7 0,-4 9 0,-1 7 0,-3 10 0,-2 10 0,-4 8 0,-3 7 1,-5 7-1,-3 5 1,-5 7 0,-3 4 1,-8 6-1,-6 0 0,-8 2 1,-9 2 1,-12-4 1,-6 0 2,-6-11 0,-2-8 0,-2-19 2,3-7-1,3-18 1,7-6-2,7-15 0,10-9-2,6-8-1,4-5-2,6-3-4,9-4-5,-12-3-10,12 3-15,6-20 0,4 3 1</inkml:trace>
  <inkml:trace contextRef="#ctx0" brushRef="#br0" timeOffset="37243">4963 596 4,'0'0'22,"-11"-17"-1,11 17-16,0 0-3,0 0 0,0 0 1,-5 21 1,4 3 0,-5 15 2,4 13 0,-5 16 1,-3 16 0,-8 15-1,-5 13-1,-6 4-2,-1-3-1,0-6-2,-2-12-6,1-20-19,11-10-3,2-37 0</inkml:trace>
  <inkml:trace contextRef="#ctx0" brushRef="#br0" timeOffset="37544">4838 627 29,'0'0'32,"-7"-20"0,12 11-1,10-3-25,1 1-4,7-6-2,5-2-1,3 0 2,1-3 1,3 2 0,1-2 1,6 4-1,1 1 0,6 8 0,3 2-1,1 4 0,2 5-1,0 5-1,-4 7 0,-9 7 1,-8 10-1,-11 6 1,-13 10 0,-10 7 1,-11 4-1,-8 4 2,-14-2 0,-8-1 1,-13-7 0,-7-2 0,-9-12 0,-4-5 0,-3-9-1,1-4 0,0-9-2,5-6 0,8-5-2,7-6-1,11 0-2,4-8-8,13-2-21,8 5-3,12-6 2,13 2 0</inkml:trace>
  <inkml:trace contextRef="#ctx0" brushRef="#br0" timeOffset="38385">5977 37 5,'14'4'9,"5"-1"-9,0 1-2,-1 1 2,-3 2 2,-10 5 2,-2 2 2,-8 5 2,-3 5 2,-6 7-1,-4 10 2,-6 10-3,-4 12-1,-3 10-1,-9 15 0,-5 11-1,-5 12 0,-4 10 0,1 8 0,2 4-1,6 0 1,4-6-1,10-4-1,7-14 1,12-7-2,8-15-1,8-8 0,6-13 0,3-8 1,6-10-1,1-6 0,4-4-1,2-4 1,1-5-1,1-4 1,2-3-4,-2-3-6,5-5-14,1-3-10,-9-20 1,2-9 0</inkml:trace>
  <inkml:trace contextRef="#ctx0" brushRef="#br0" timeOffset="38866">6199 861 12,'-4'-15'27,"4"15"-1,-4-16 1,4 16-24,0 0-3,0 0 0,0 0 0,-3 17 2,3-3 1,0 5 2,2 7-1,0 7 1,4 9 0,-1 7-1,5 9 0,0 5-2,-1 8-1,5 3 0,-2 1 0,1-1 0,-2-7-1,2-8-1,-4-8 1,1-8 0,0-11 0,-2-13 1,2-9 0,4-19 0,5-14 0,5-19 0,4-15 0,2-13 1,7-11-1,1-12 1,2-2-1,-5 0 1,-4 9 1,-2 9 0,0 13 0,-6 12-1,-2 10 0,-6 10 0,-1 10-1,-3 6 0,-2 6-3,-9 10-3,5-9-7,-5 9-18,-15 10-6,-5-3 1,2 4-1</inkml:trace>
  <inkml:trace contextRef="#ctx0" brushRef="#br0" timeOffset="39577">7259 263 16,'4'-24'23,"-5"10"-14,1 3-3,0 11-3,1-9 0,-1 9-1,1 9 1,1 5 0,-4 8 0,-1 6 0,-2 14 0,-2 11 1,-7 19 2,-1 18-1,-3 14-1,-5 15 0,-4 13 0,1 12-1,-8 4 0,3 1-1,1-4 1,0-11-1,2-6 0,1-10 0,3-9-1,-1-14-2,9-14 0,3-14-2,2-13-2,2-17-15,5-15-11,1-34 1,10-19 0</inkml:trace>
  <inkml:trace contextRef="#ctx0" brushRef="#br0" timeOffset="39997">7802 1150 28,'0'0'31,"0"0"0,0 0-2,0 0-25,0 0-4,0 0 1,0 0 0,-68-2 2,19 11-1,-8 4 0,-9 2 1,-6 0-1,9 2 1,7-1-2,7-3-2,9 1-1,21-2 0,18 1 0,1-13-1,0 0 1,80 37-1,-32-19 0,0 2 1,4 6 1,-3 3 0,-49-29 0,75 73 1,-46-30-1,-11 3 1,-6-4 0,-6 4 1,-9-5 2,3-41 1,-29 71 1,29-71 0,-60 53 0,18-30-1,-8-5 1,2-1-2,-8-6-2,3-4-2,7-2-3,0-11-5,7-5-23,8-6-2,14-14 0,9-7 0</inkml:trace>
  <inkml:trace contextRef="#ctx0" brushRef="#br0" timeOffset="40688">7811 20 1,'0'0'23,"0"0"-1,0 0-13,0 0-5,0 0-1,0 0-2,0 0-1,0 0 1,60 76 1,-38-30 1,3 11-1,-2 17 1,0 16-2,-6 19 0,5 10-2,-7 14-1,3 10-2,-2 10-1,-10 1 1,1-4 1,-1-4 1,-5-8 3,-9-5 4,-6-5 0,-11-9 3,-12-6-2,2-3-6,-12 4-11,-17-11-12,3 1-2</inkml:trace>
  <inkml:trace contextRef="#ctx0" brushRef="#br0" timeOffset="41169">2980 2570 3,'-47'-25'1,"-1"-1"-1</inkml:trace>
  <inkml:trace contextRef="#ctx0" brushRef="#br0" timeOffset="41339">2058 2494 13,'-9'2'24,"18"3"1,7-3-16,4-1-5,10 3-1,11-1 4,11 4 0,14-2 1,14 5 0,14 0-1,17 4 0,19-2 0,21 3-2,18-4 0,22 2-2,18-4 0,21-2-1,16-4-1,10-3 0,12-1 1,7-3-2,2-1 1,1 0-1,1-1 0,-1 1 1,-7-2-2,-4 3 1,-7 0-1,-9 4-1,-14-1 1,-16 0-2,-25 1-2,-28-2-7,-26 1-21,-27 2-1,-43-7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7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17,'21'29'26,"-8"-5"-2,8 0 1,-3-4-21,0 0-3,0-5-4,0-3-3,-3-3 0,-1-1 0,-3-4 0,-11-4 1,13 4 1,-13-4 3,11 3-1,-11-3-2,0 0 0,14 16-1,-14-16 2,18 14 1,-9-5 4,2 2 2,2 0 4,-1-1 2,7 4 2,-5-3 2,9 7-1,-2-3-1,9 7-3,0-4-2,6 6-1,1-5-1,5 4-1,-4-2 0,2-1-1,-4-7-1,-5 0 0,-9-4 1,-3-1-2,-5-4 1,-14-4-2,14 3-4,-14-3-14,1-14-12,5 2-3,3-7 2,3-9-2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9.2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0-2 22,'17'0'14,"-4"4"-1,0 0-2,4 1-1,2 0-2,2 4-3,-3-3 0,5 2-3,1-1 0,-2-1-2,4-3 1,-1-1-1,2 1-3,1-3-9,1-1-10,6 4 0,-5-5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9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11,'10'8'14,"2"1"0,0-1 0,3 0-3,2 1 0,1-1-3,5 3 0,-2-3-2,0 6-1,1 2-2,-2 5 0,0-1-1,-3 3-2,-1 1-1,-1-1-1,1 4-3,-1-3-4,3 1-4,-2-4 0,-1 0 0,-2-3 1,1 2 1,-6-3 4,-2 2 3,-4 0 5,-3 2 3,-3 1 1,-2 4 1,-1 3 0,-1 3-1,-1 3 0,1 0-1,1 0 0,0 0-2,1-2 1,1-1-1,0-1 0,0-4-1,-2-1-1,-1-1-1,-2-1-1,0-2-1,-1 5-3,0 1-2,0 2 1,-2 5-1,4 4 0,-1 5 1,-1 3 1,-2 0-4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9.9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2169 0 1,'-13'28'14,"-4"-6"-3,6 5-7,1-2-8,-1 0-4,4 1 0,-4 1 4,0-2 4,-2-1 4,-4-1 3,-4-2 2,-1 2 3,-1 1-1,-4 2 1,0-1-6,-4 5-7,-1 5-5,0 0-2,0-2 0,1-2-1,0-3 2,2-5 1,1-3 2,2-5 3,-1-5 3,3 0-1,0 1 1,-2 4 0,1 3-2,2 1 0,-1 8 0,2 1 2,2 2 4,3 1 4,1-1 1,3 1 2,-3-3 0,2 5 2,-6-7-2,5 3-1,-9-5-3,0 4-3,-6-3-2,2 2 0,-1-7-1,-1-2-2,0 3 0,-2-1-2,3-2 0,1-3-1,3-1 0,-3-4-3,3 4-4,-4-6-4,6-1-3,-6-4 1,1 6 0,-2-2 2,1 4 0,-2 3 1,0 4 3,-2 2 5,0 4 2,-1-1 1,3 1 1,-1-2 0,0 1 2,-2-5 0,1 0 2,-2-4-1,2-1 1,0-2-2,-3 1-1,3 0 0,2-2-1,3-1 1,3-1 1,2-1 2,5-3 2,3 0 1,5-4 1,0 1 0,-2-2 1,12 1-1,-21 3-1,10 0-3,-4 2-1,0 3-1,0-1-2,0 1 0,3 1-1,-2 1 1,5-2-1,-2-1 0,11-7 1,-12 10 0,12-10 1,0 0-1,0 0 0,0 0-2,0 0-8,0 0-9,0 0-4,5 10-1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50.7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7 4,'0'0'20,"0"0"-1,-9-10-6,9 10 0,-11 2-1,11-2 1,-21 9-3,8-1-2,-4-2-3,1 4-1,-3-3-2,3 0 0,2-1-2,1-2 0,4-2 0,9-2 0,-12 1-1,12-1 1,-12-3 2,12 3 0,-11-3 0,11 3 0,-12-2-3,12 2-22,-11-8-4,11 8 1,-3-24-2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40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1749-2 10,'0'0'10,"0"0"0,-13-5 1,13 5-2,-13 2-2,13-2-1,-19 8-1,9-2-2,-3 0 0,1 3-1,1 1 0,-3 2-1,-2 3 1,-3 3 0,-3-1 1,-6 7 0,-8 2 1,-8 4 1,-10 8-1,-9 6 1,-7 2-1,-3 7 0,-5 0 0,3 0-1,-1-2 0,7 1-1,2-7-1,11-6 1,6-5 0,5-7-1,9-7 0,7-1 0,7-6 0,6-4-1,6-3 1,10-6-1,-9 4-2,9-4-3,0 0-4,-7-9-10,6-1-9,0-5 0,-2-7 1</inkml:trace>
  <inkml:trace contextRef="#ctx0" brushRef="#br0" timeOffset="501">358 501 14,'0'0'8,"10"-8"-3,-10 8 1,0 0 1,0 0-1,0 0 2,0 0-1,0 0 0,0 9-1,-6 2-1,-3 2-1,-3 7 0,-4 7-2,-3 7 0,-6 5-1,-5 5 1,-3 4 0,-1 2 1,-1 0 0,0 2 0,3-8 1,4-2-1,2-8-1,11-2 0,3-8 0,10-3-1,6-7 0,12-5 1,9-4-1,12-6 1,9-6 1,7-2 0,12-5 0,4-1 1,0-4-1,-4-2-1,-10 7 0,-7-2 0,-11 8-1,-7-2 0,-14 7 0,-16 3 0,12-11-1,-12 11 0,0 0 0,0 0 1,0 0-1,0 0 1,0-11-1,0 11 1,0 0-1,0 0 1,0 0-2,0 0-1,0 16-4,-7-7-14,-1 7-10,-4 1-1,-9-9 1,-3 5-1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0:28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222 113 10,'7'12'9,"-7"-12"1,16 12 1,-1-2 0,3-1 0,9 4-1,3-1 0,9 4-1,7 1-1,7 4-2,3-1-1,10 6 0,4 2-2,6 2 1,5 2-2,4 3 1,1-3 0,4 4-1,-2-3 1,5 0-1,-3-6 0,-1 0 0,-4-6 1,-2 1-1,-6-2-1,-4-2 1,-9-3 0,-9 0 0,-10-5-1,-9 1 0,-9-3 0,-7-2 0,-8-3-1,-12-3-3,0 0-4,-13-20-5,-3 8-11,-5-5-8,-8-6 1,-6-5-1</inkml:trace>
  <inkml:trace contextRef="#ctx0" brushRef="#br0" timeOffset="641">343 52 20,'17'-3'17,"10"-5"-2,9 4-3,10-5-2,12 3-2,4-1-2,8 1-1,-2 0-1,0 3-1,-4 3 0,-6 1-1,-9-1 0,-9 3 0,-9-2-1,-8 2-1,-9-3 1,-14 0-1,0 0 0,-18 4 1,-9-4 0,-9 0 0,-13 0 0,-8 0 0,-11 0 0,-8 0 0,-3-1 0,-6 4 0,-3 5 0,1 3-1,5 1 1,4 4 0,8 3 0,11 2 0,10 4-1,14 0 0,12-1 1,14 0 0,11 2 0,15 1 1,7-2-1,11 3 1,7 0 0,7 1 0,0 1 0,5 4 0,-2-1-1,-2 3 0,2 0 0,-4 1 1,-6 0-1,-3-1 0,-4-4 1,-2-3 0,-7-5 0,-4-4-1,-7-5 2,-6-2-2,-9-13 0,12 13 0,-12-13 0,0 0 0,0 0 0,0 0-1,0 0 1,0 0-2,0 0-5,0 0-19,0 0-6,-11-17-1,1-5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3:16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0 746 1,'10'-12'20,"3"-1"-1,0-4-5,4-8-1,4-3 1,4-12 1,4 0-3,-2-11-2,5-1-2,-3-6-2,4 1-1,-3-1-1,0 2-2,-6 6-1,-2 4 0,-4 7 0,-3 7 0,-3 7-1,-4 7 2,-3 3-2,-5 15 1,6-14-1,-6 14 1,0 0-1,9 12 0,-5 4 1,1 5-1,1 7 0,2 8 0,-1 11 1,0 7-1,-2 9 0,-1 5 0,0 4 0,-2 0 1,0 0-2,1-5 2,-1-8-1,0-11 0,0-11 0,-1-8-1,3-10-1,-4-19-3,0 0-5,-7-15-5,0-7-3,-8-11-5,-1-5 3,-7-12 1,-1 1 2,-5-3 5,2 4 9,1 7 8,1 5 7,4 6 4,2 8 0,6 7 1,2 4 0,11 11-3,-12-11-3,12 11-3,0 0-2,16 5-2,4-3 0,12 1-1,11-1-2,9 1 0,9 1-3,5-3-5,5 2-11,0 0-11,-8-4-1,-2 2 1</inkml:trace>
  <inkml:trace contextRef="#ctx0" brushRef="#br0" timeOffset="651">1367 87 8,'15'-7'8,"-5"4"1,-10 3 0,0 0 2,5 13 0,-14-3 1,-4 0 0,-5 6 1,-9-4-3,-2 7-1,-11-1 0,-3 9-2,-8 2 0,2 8-1,-5 3 0,5 8-1,3-1-2,5 2 1,8-2-2,11-2 0,11-4-1,13-5 0,13-8 0,17-7-1,13-5 0,13-6-1,10-5-1,1-6-1,5-2-1,-5-7-2,-1 3-6,-13-8-12,-6-1-8,-6-3 2,-8-6 1</inkml:trace>
  <inkml:trace contextRef="#ctx0" brushRef="#br0" timeOffset="1022">1954 98 40,'0'0'25,"0"0"1,-3 14-3,-2-3-19,0 5-4,-2 5 2,0 7-1,-2 6 2,1 9 0,-6 5 1,3 9 0,-6 1 0,3 2 0,0-5 0,5 0 0,-3-7-2,7-5 1,1-11 0,5-6-2,2-8 1,2 0-1,3-4-1,2 1 0,1-2 0,2 1 0,0 2 0,2 0-1,0 1 0,1-1-1,-1 1-2,-3-7-3,1 2-4,-13-12 0,18 8-1,-18-8 2,10-7 1,-10 7 2,5-18 5,-5 8 3,-2-2 5,2 12 0,-6-18 2,6 18 0,-10-12-1,10 12-1,-14-6-1,14 6-1,-16 1-1,16-1 0,-14 3 0,14-3 0,0 0 0,-5 12-1,5-12 1,25 4-1,4-6 0,13-2 1,10-4-1,15-3 0,9-3 0,7-5 0,0 0-2,-2-1 2,-10 3-2,-12 3 1,-12 3 0,-13 2 0,-12 2-1,-10 4 0,-12 3-2,0 0-3,0 0-27,0 0-1,-24-13-1,-5 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5:46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1716 433 10,'1'19'9,"2"4"0,0 3 0,0 7-1,1 3-1,-1 5 0,1 4-1,-4 8-1,-1 8 0,-4 8-1,0 10 0,-3 7 1,-1 9-1,-2 13 0,-1 7 0,-1 7 0,0 6 0,-2 8 0,1 8 0,-3 4 0,3 3 0,-3 2-1,-1 5 1,-1 0-2,4-2 1,0-7 0,6-4 0,1-9-1,4-5 1,1-15-1,7-13-1,-1-18 1,6-13 0,-2-12-1,0-14 0,-1-14 0,0-7-1,-1-11 0,-2-4 1,-3-10 0,4 12 0,-4-12-1,0 0 1,0 0-1,0 0 0,0 0-1,0 0-1,0 0-4,3-18-23,-7-23-2,2-19-1,-2-20 0</inkml:trace>
  <inkml:trace contextRef="#ctx0" brushRef="#br0" timeOffset="881">1843 250 13,'0'0'9,"-10"2"1,10-2 1,0 0 0,0 0-1,0 0-2,0 0-1,0 0-1,16 0-2,-2-1-1,4 1-1,4-1 0,6 0 0,3 0 0,9-2 0,0 1 1,5-1-1,5 1 0,6-2 1,7 0 0,8-2 0,13 1 0,10-2-1,12 1 1,9-2-2,10 1 1,10-1 0,12 0-1,5 2 1,5 2-1,8-1 0,3 3 0,4 0-1,7 1 1,3-1 0,1 0-1,4-1 0,6-1 0,1 0 1,3-1-2,-2 0 2,-2 1-1,-4 0 0,-7 2 0,-8 1 1,-12 1-1,-15 0 0,-11 1 1,-13 0-1,-9 0 0,-13 1 1,-5 1-1,-10 0 0,-10 0 1,-10 0-1,-11 0 1,-10-1-1,-12 0 0,-9 0 0,-9-2-1,-15 0-4,0 0-17,-14 11-7,-14-6-1,-19-5 0</inkml:trace>
  <inkml:trace contextRef="#ctx0" brushRef="#br0" timeOffset="1932">1530 3712 4,'0'0'12,"0"0"1,-10-1 0,10 1-2,0 0-2,0 0 0,-2 8-1,3 3-2,-3 3-2,3 6-1,-2 4-1,0 8 0,-1 6 0,0 7 0,0 2 1,-1 5 0,-1 1 0,-1 3 0,-2 2 1,2 0 0,-2-7 0,1 1 0,0-6 0,4 2-1,2-6 0,4-1-1,2-6 0,1-4-1,-1-5 0,1-2 0,-1-7 0,-1-4-1,-2-4-3,-3-9-20,-14-14-6,0-12-1,-13-24-1</inkml:trace>
  <inkml:trace contextRef="#ctx0" brushRef="#br0" timeOffset="4736">53 4058 13,'0'20'12,"-5"4"-2,-1 4 0,-1 5 1,-2-1-2,0 1-1,-1-7 0,5-3 2,3-9-3,2-14 0,20 1-2,1-13-2,4-7 0,4-4-1,1-3-1,2-2 0,-3 1-1,-4 3 0,-6 4 0,-7 6 0,-4 4 1,-8 10-1,9-5 0,-9 14 0,-1 7 0,1 7 1,1 1-1,4 4 1,1-1 1,6 0-1,1-7 2,7-8-1,3-12 1,7-12-1,-1-11 0,1-7 0,-1-7 0,-2-4-1,-4-1 1,-4 4-1,-6 3 1,-4 7-1,-5 6 1,-2 4-1,-2 8-1,0 10 0,-5-11-5,5 11-12,-9 0-13,9 0-1,-8 19 0,6-4 0</inkml:trace>
  <inkml:trace contextRef="#ctx0" brushRef="#br0" timeOffset="5337">689 4300 6,'4'-11'23,"7"4"-1,-2-2-10,0 0-1,0 2 1,-9 7-3,14-11-1,-14 11-1,9-7-2,-9 7-1,0 0-1,0 0 0,7 9-1,-7 2 0,1 3 0,0 4 0,0 3-1,0 0 2,3 2-1,0-4 0,3-1 0,3-8 1,8-4-2,2-11 0,7-5 1,5-7-2,0-2 1,1-1-1,-3 1 1,-4 2-2,-7 2 1,-4 7 0,-15 8 0,0 0 0,1 18 0,-8-2 1,0 4-1,1 4 1,0 5-1,0 1 1,3 2-1,2-2 1,1 0-1,2-4 0,-1-5-1,1-1-4,-4-7-19,2-13-7,0 0 0,-2-14 0</inkml:trace>
  <inkml:trace contextRef="#ctx0" brushRef="#br0" timeOffset="63381">2471 2210 18,'0'0'13,"0"0"-1,0 0-1,-5 9-2,4 2-1,-2 2-2,1 7-1,-3 4 1,1 5-1,-3 2 0,2 11 0,-3 0 0,3 1 0,-2 2-1,2 0 0,1-6 0,2 0-2,-1-5 1,3-7-2,-1-6 1,2-7 0,-1-5 0,0-9-1,0 11 1,0-11 0,0 0-1,0 0 0,0 0 0,0 0-3,-3-11-4,-1 1-17,-3-2-6,-1-1 0,-6-4 0</inkml:trace>
  <inkml:trace contextRef="#ctx0" brushRef="#br0" timeOffset="64863">1819 2336 27,'0'0'14,"-1"-9"0,1 9 0,11-11-4,2 7-1,3 0-3,6 1-2,4 2-1,1 3 0,2 2-2,-1 3 0,-3 3 0,-5 0-1,-5 1 0,-5 1 1,-4-2-1,-3 1 1,-5-2 0,-2 1 1,-5-4-1,-1 3 1,-4-2 0,1 0 0,-3-1 0,3-1 0,1-1-2,12-4 1,-12 8 0,12-8-1,0 0 0,15 11 0,-4-4 0,1 0 0,-1 3 0,1 2 0,-2-1 1,-2 2-1,-1 0 0,-3 0 0,-1 0 1,-1 1-1,-5 0 2,-1-1-1,-6 0 1,-1 1 1,-6-3 0,-1 1 1,-4-4-1,1-1 0,-3-4 0,3 1-1,-1-4-2,1-3-1,5 2-9,-2-3-17,-1-3-3,3-3-1,3-6 0</inkml:trace>
  <inkml:trace contextRef="#ctx0" brushRef="#br0" timeOffset="67897">3306 2090 5,'13'10'9,"-5"-2"0,-1 3 1,4 4 0,-2 5 0,2 6 0,-2 9 0,0 6-1,0 7 1,-4 3-3,2 8-1,-3-1-1,2 2-1,-2-7 0,2-4-1,-1-6-1,2-5 0,0-6-1,2-7 1,-3-7-1,0-3 0,-2-4 0,1-2 0,-5-9-1,0 0 1,0 0-1,0 0 0,0 0-3,0 0-4,0 0-10,-14 1-11,2-6 2,0-1-2</inkml:trace>
  <inkml:trace contextRef="#ctx0" brushRef="#br0" timeOffset="69089">2923 2294 2,'0'0'9,"0"0"-1,0 0 0,0 0 0,0 0-1,0 0 1,10-5 0,-10 5-2,-8 13 0,1 0-2,-6 4 0,-1 6 0,-7 5 2,1 7-2,-5 0 1,6 0 0,-1-3 0,7 0-1,2-8 0,8-1 0,7-7 0,8-6-1,6-5 0,7-3-2,4-4 0,1-3 0,0 0-2,-2-4-3,-1 1-10,-4 1-12,-9-4-2,-3-3 1,-8-3 1</inkml:trace>
  <inkml:trace contextRef="#ctx0" brushRef="#br0" timeOffset="69439">2986 2423 9,'-9'22'18,"4"-12"1,5 5 0,-1 5-16,1 0 0,1 7 2,-2 0 1,3 4 2,-2 0-1,2 5-1,2-1-3,0 4-18,0-4-8,4-1-1,-7-14-2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5:48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1209 173 7,'0'0'16,"1"9"-8,-1-9-1,3 18 1,-1-5 1,-4 6-2,-2 6 1,-3 3 0,-1 4 0,-1-1-1,2 2-2,0-4 0,2-1-1,9-10 0,7-6 0,9-13-1,8-9 0,9-9-1,3-9 1,0-7-1,3-1 0,-6-2-1,-4 5 1,-9 4-1,-7 7 1,-8 6 0,-9 16-1,8-15 1,-8 15-2,0 0 1,0 0-2,0 0 1,1 16-1,1-1 1,2 3-1,0 2 1,3 3-1,2 2 1,2-1 0,4 0 1,2-3-1,5-6 1,4-5 0,4-7 0,3-5 0,1-8 1,2-9 0,-4-7-1,-2-4 1,-4-5-1,-5-3 1,-6-3-1,-2-1 0,-5 3-1,-4 3 0,-1 7 0,-2 2-3,0 9-3,-5 5-12,4 13-11,-9 5-2,4 4 1,1 7 0</inkml:trace>
  <inkml:trace contextRef="#ctx0" brushRef="#br0" timeOffset="821">2000 529 21,'3'-18'16,"11"4"-2,4-5 1,6-1-2,1-6-2,5 4-4,-3 0-1,-2 5-1,-6 2 0,-3 5-1,-4 3-1,-12 7 0,0 0-1,9-3 0,-9 3-1,-2 11-1,2 1 0,0 0 0,1 5-1,2 1 1,0 4 0,1 0 0,0 1 0,2-3 0,-2-2 0,-1-2 0,-1-1 1,-4-3-1,-2-2 0,-4 2 1,-4-1-1,-4 3 1,-5-2-1,-5 2 0,-3 0 0,1-1 0,1-2 0,3-2 0,6-3 0,3-2 0,6-3 0,9-1 0,12 1 0,4-2 0,4 1 1,3-1-1,4 1 0,1 0 1,3 1-1,-5 1 0,-3 2 0,-5 0 0,-3 4-2,-6-1-5,-2 2-15,-2 4-6,-5-13 1,-3 17-1</inkml:trace>
  <inkml:trace contextRef="#ctx0" brushRef="#br0" timeOffset="18997">72 383 6,'-16'1'10,"16"-1"1,-15 1-2,15-1 0,-16 3-3,16-3 1,-15 1-1,15-1-1,-11 1 0,11-1 0,0 0-1,20 4 0,2-3-2,8-1 0,9 0 1,6-2-1,7 1 0,3-4 0,0-1-1,-3 0 0,-1 0-1,-3 0 1,-5 0-2,-1 1 0,-4 0-4,-3 2-3,-5-1-6,-5-1-6,-6 3-3,-19 2-1</inkml:trace>
  <inkml:trace contextRef="#ctx0" brushRef="#br0" timeOffset="19377">413 92 15,'9'3'17,"12"1"-3,0 3-12,4 3-2,3 1 0,-4 0 1,-3 2 1,-4-2 2,1 1 0,-3-1 1,3 2 1,-1-5-1,5 5 1,-3 3-1,1-6-1,-2 6-2,-2 1-1,-4-2 0,-3 2 0,-7 3 0,-4-4 0,-5 0 0,-3 6 1,-5-5 0,-2 4 0,-4 1 1,-3 3-1,-3 3 1,-1 1-1,0 1 0,2 0 0,1-1-1,3-3 0,3-4 0,4-3-1,5-7 0,4-2 1,6-10-1,0 0 0,-4 10-8,4-10-17,0 0-2,-6-11 1,-1-5-1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6:36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91 569 4,'12'25'28,"3"21"1,-8 8 1,-4 19-18,1 18-8,-3 16 1,0 11 0,-5 2 1,-1-1-2,-5-11 0,2-13-1,1-18-5,-2-18-11,1-21-17,8-15-4,0-23 2</inkml:trace>
  <inkml:trace contextRef="#ctx0" brushRef="#br0" timeOffset="240">-4 666 13,'2'-54'31,"-1"-6"0,13 4 1,6-2-23,7-3-5,10 0-1,9-1-1,9 4-1,4 3 0,6 6-1,7 8 1,3 12-1,0 10 2,-1 15-1,-7 16 0,-7 15 1,-11 13-1,-10 13 1,-18 6 0,-11 5 2,-20 3 0,-9 1 1,-19-7 0,-8-1 1,-15-14 1,-3-2-2,-9-12 0,3-3-2,-3-12-2,4-8-1,5-5-2,2-8-4,13 1-10,2-5-22,9-7-1,11 0 1,10-6 1</inkml:trace>
  <inkml:trace contextRef="#ctx0" brushRef="#br0" timeOffset="721">1740 190 56,'-7'21'36,"-10"-1"-1,-2-4-2,-8 13-32,-4 13-1,-13 8 1,-11 8 1,-10 14 1,-11 7 0,-2 11 0,-5 5 0,8 5 0,3 3 0,12 2-2,13-2 0,17-2-1,17-5 0,16-9-1,17-7 0,8-7 0,15-7-2,5-15-5,15-2-12,2-17-17,0-18-1,0-9 0,-5-16 1</inkml:trace>
  <inkml:trace contextRef="#ctx0" brushRef="#br0" timeOffset="1072">1870 703 17,'-5'-15'31,"5"15"0,-1-18 0,1 18-15,0 0-12,14 5-2,-8 15 1,-3 9 1,2 11 0,-3 7 0,5 12 1,-3 3-1,5 5-1,-2-1-1,6-3-1,4-5 1,5-6-2,4-8 0,2-5-1,1-9 1,0-6 0,1-8-1,-3-8 1,-2-9 1,3-10 0,-6-13 1,0-13 0,-3-15 0,-2-13 0,-2-15 0,2-5 0,-4-3-1,-5 4-1,1 5 0,2 6-3,3 14-4,-1 5-13,5 13-16,4 8-2,-3 1 2,0 6-1</inkml:trace>
  <inkml:trace contextRef="#ctx0" brushRef="#br0" timeOffset="1983">2769 273 20,'16'17'28,"0"-8"0,16 10 1,7 0-25,3 7-4,10 8 1,0 2-1,5 5 1,-5 4 0,2 7 1,-15 5 0,-2 10 0,-8 4 0,-3 2 1,-8 5 0,-3 5-2,-9 1 1,-9 1-1,-6-2 1,-6-3 0,-9-4 2,-10 3 0,-13-6 1,-6 1 2,-10-8-1,-3 2 1,-6-9 0,-2-3-1,0-6-4,-4-10-13,9-2-26,1-8 0,-4-19-3,2-12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5:52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90 3,'0'0'11,"-7"-11"-3,7 11 0,0 0-1,0 0 0,-10 11 0,9 1 0,-2 7-1,2 6 0,-2 5-1,2 4 1,1 1 0,2-1-1,2-2-1,4-5 0,4-8 0,5-9 0,4-10-1,5-8 0,0-8-1,2-3 1,-2-6-1,-2 0 0,-3 1-1,-6 5 1,-3 2-1,-5 6 0,-7 11-1,0 0 1,0 0-1,-3 14-1,-2 3 1,2 1-1,2 2 0,2 1 1,4-3 0,7-1 1,8-9 0,5-7 0,5-9 1,4-7-1,-1-5 1,1-6-1,-5-3 1,-2-3-1,-9 0 0,-4-3 1,-7 7-2,-5 1 1,-5 3-2,-4 3-1,4 6-5,-7 0-13,4 5-9,6 10 0,0 0 1</inkml:trace>
  <inkml:trace contextRef="#ctx0" brushRef="#br0" timeOffset="661">662 343 12,'14'-10'15,"-2"-3"-1,8-2-1,0-1-4,5-1-1,1 0-3,0-1 0,-2 2-1,-1 2-2,-2 2-1,-3 3 0,-6 3 0,-3 3-1,-9 3 0,11 9 0,-10 4 0,-2 5 0,1 4 0,2 3 0,2 2 0,1 0 0,2-3 0,1-2 0,0-3 0,0-6 0,-1-1 0,-5-2 0,-6 0-1,-5 0 1,-3-2 0,-4 0 0,-3 0 0,-3-1 0,-2-2 0,0-2 1,2-1 0,4-2 0,2 1 1,4-2-1,12 1 1,-10-3-1,10 3 1,19-8 0,4 1-1,8-1 1,4-1-1,8-3 1,6 2-1,5 3-3,-1-1-11,-2 1-12,5 4 1,-6-6 0</inkml:trace>
  <inkml:trace contextRef="#ctx0" brushRef="#br0" timeOffset="60056">1367 184 11,'-1'-9'7,"1"9"0,0 0-2,0 0 0,-7 12-2,4 0-1,0 2 0,1 4 0,-1 2 2,3 3-1,2 2 2,2 0-1,2-1 1,1-4-1,3-2 1,2-6 0,2-2 1,1-7-2,0-4 0,1-7-1,-1-1 0,-1-4 0,-1-2-1,-3 0 1,1 0-1,-5 3 0,-1 1 0,-5 11-1,5-13-1,-5 13 0,0 0 0,0 0-1,5 15 0,2-3 1,-1 1-1,4 2 1,3 2 1,3 0 0,7-2 0,1-3 0,5-3 0,2-5 0,2-4 0,2-5 1,0-3-1,-5-7 0,-3-1 0,-8-4 1,-5 0-1,-6 1 1,-5 2 0,-5 3-1,-2 1 0,0 4 0,4 9-1,-8-10-3,8 10-1,0 0-3,0 0-9,0 0-12,17 8 1,-4-10 0</inkml:trace>
  <inkml:trace contextRef="#ctx0" brushRef="#br0" timeOffset="60697">2148 295 24,'18'-17'10,"0"4"-1,3 4 0,-1 4-2,-2 4-2,1 4-3,-4 5-1,-1 3-1,-3 1 0,0 4 0,-3-1 0,-2 3 1,-2 2-1,-3 0 1,-5 2 0,-4 1 0,-6 1 1,-2-1 1,-4-2-1,2 2 1,-1-6 2,4 1-2,3-2 0,9-1 1,8 0-2,9 0 0,5 2-1,8-2-1,5 5-5,5 1-12,4 3-6,1 5-1,-7-3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5:54.0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13 6,'0'0'9,"-4"18"-1,4 0 0,0 5-2,-1 7 1,0 3 0,1 4 1,-1 2-1,4-1-1,0-5-1,4-4 0,6-8 0,6-8-2,8-8-1,6-8 0,4-9 0,1-2 0,-2-7 0,-1 2 0,-6-2 0,-6 7-1,-9 0 1,-4 6-2,-10 8 1,0 0-1,0 0 0,-6 11-1,1 6 0,1 1 1,3 3-1,1 0 1,2-1 1,5-3 1,5-7 0,4-8 0,6-9 0,3-7 0,0-9 1,3-4-2,-1-8 1,1-3-1,-2-5-1,-5 5 1,-7 1-1,-3 5 1,-3 5-2,-5 7-1,-1 6-4,-2 14-7,-9-8-10,9 8-4,-8 13 1,3 0-1</inkml:trace>
  <inkml:trace contextRef="#ctx0" brushRef="#br0" timeOffset="651">751 337 19,'0'0'9,"0"0"0,0 0 1,-10 18-2,5-5-2,-1 3 0,1 2 1,2 2 0,2 0 0,6 1 0,4-7-2,11-1 0,7-8-1,11-4-1,3-7-1,7-4 0,-2-5-1,3-3 0,-6 1 0,-4-1-1,-9 2 1,-6 5-1,-7 3 0,-5 1 0,-12 7 0,13 0 0,-13 0 0,6 13 1,-5-1 0,0 7 0,-1 2 2,0 7-1,-2 0 2,1 4-1,-2 1 0,1 3 0,0-6-1,2-2 1,0-7-2,2-2-2,1 0-8,0-10-20,-3-9-1,-5-12 0,-11-13-1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45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15 13,'0'0'15,"-10"-8"-2,10 8-2,0 0-2,-4-12-2,4 12-1,0 0-1,0 0 1,4-9-3,-4 9 1,0 0 0,3 14 0,-7-2 1,2 7-1,-2 3 0,1 5-1,-1 4 1,2 2-1,-2 0 0,6-2-1,-1-3 1,5-1-1,2-5 0,6-2-1,5-8 0,5 0 0,2-9 1,4-5-1,-2-6 0,-1-5 1,-3-4 0,-3-2 1,-8-1-1,-5 0 1,-4 1-2,-3 4 1,-3 2-1,2 13 0,-6-13 0,6 13-2,0 0 0,0 0 1,-6 14-1,5 3 0,3 5 1,0 5-1,2 4 1,3 3 0,0 3 0,2 0 0,4-6 0,5-3 1,2-7-1,5-5 1,0-11 0,6-8 0,-2-11 0,3-8 0,-3-11 0,-3-6 0,-5-6 0,-4-1 0,-4 1-1,-6 3 1,-3 3-1,-4 4 1,-3 6 0,-2 7-1,-1 6 0,-1 2 0,7 14-2,-11-16-2,11 16-6,0 0-21,-1 13 0,1-13-2,20 8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46.6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34 9,'0'0'7,"0"0"-2,0 0-3,11-6-3,-11 6-1,13 2 0,-13-2 2,10 0 1,-10 0 1,0 0 2,0 0-1,9 2 1,-9-2-2,0 0-1,0 0-1,-11-9-1,11 9-1,-9-4 0,9 4-1,-16-8 0,16 8 0,-15-3-1,5 1 1,1 0-1,-2 1 1,1-2 0,10 3 1,-14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06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0 175 0,'22'13'6,"-7"-6"1,5 2 0,4-3 2,6 1 1,5-3 0,9-3 1,7 1 0,4-4-2,11 1 1,8-2-4,12 3 0,10-2-2,10 3 0,9-1 0,11 0-1,11-2 1,9 0 0,5-5-1,4 1 0,5-5 0,4 2-1,1-3 0,3 1 0,-1 0-1,2 0 0,1 2 0,2 2 0,1-1 0,0 0 0,0-1 0,3 0-1,-3-1 1,-3 2-1,-2-1 1,-3 1 0,-6 1-1,-4 2 0,-11 1 0,-9 3 1,-13 0-1,-8 1 0,-14-1 0,-13 2 0,-15-2 1,-6 1-1,-9 1 0,-7 0 0,-5 0 0,-5-1 1,-3 1-1,-6 0 0,-5-1 1,-3 1 0,-8-2 0,-2 1 0,-13 0 0,13-1 0,-13 1 0,0 0-1,0 0 0,0 0-1,0 0-3,0 0-4,0 0-16,0 0-6,0 0-2,2-21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09.6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11,'26'25'9,"4"7"1,1 0 0,2 3-1,3 3-1,2-1-1,4 4-1,2 4 0,3 2 0,6 1 0,6 6-1,4 0 0,6 3-1,4 7 0,5 3-1,4 0 1,6 1 0,1 1-1,4 3 0,3-1 0,5 4-1,7-2 1,7 4-1,1 1 0,5 4-1,3 5 0,5 3 0,1 2 0,0 4 0,-4 5-1,-2 2 0,0 1 0,0 0 0,0 1 0,0-1 0,-1 3 0,5-3 0,2-5 0,0 0 0,-3-2 0,0 1-1,-6 3 1,-3 1 0,-1-1 0,-5 1-1,-7 5 0,-2 1 0,0 1-3,-5-7-2,3-2-3,-9-17-5,1-9-9,-6-14-4,-9-23-1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10.5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0,'14'10'8,"-5"-2"0,6 3-3,-2 4 1,6 2-1,4 6 1,4 6 1,6 6 0,8 6 1,11 9-2,9 7 2,14 12-2,14 11 1,14 10-2,16 8-1,15 9 0,14 7 1,14 9-1,9 7-1,8 3 0,7 4 0,7 2 0,1 4 0,6 4-1,0-1 0,2 0 0,3 2-1,7 3 0,2-6 1,-3 2-1,-2-5 0,-2 1 0,-7-2-1,-7-3 1,-12-2 0,-11-7-1,-14 2 0,-7-7 0,-15-4 0,-9-8 0,-7-9 1,-9-9-1,-11-13 0,-8-9 1,-11-12-1,-12-10 0,-9-10-1,-14-10-2,-10-6-4,-11-8-7,-13-5-14,-10-11-1,-10-6 0,-8-14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23.2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6,'19'1'6,"5"0"-3,6 1-2,8-1 1,10 2 0,6-1 2,12-1-1,7 1 2,11 1 0,7 0 0,14 0 0,12 1 0,13 0 0,11 1-2,13 1 0,13 0-1,10-3 0,11 2 0,9-2-1,4 2 0,7-1 0,6 1-1,3-1 1,3-1-1,6 0 1,0 0-1,6-1 1,3 0-1,1 1 1,-2 1-1,0 5 1,-5-1-1,-9 2 1,-2 0 0,-14-2-1,-10-1 1,-14-2 1,-11-2 1,-17-2-2,-10 1 0,-15-3 1,-14 2-1,-16 2 0,-15-2-1,-16 3-1,-16-3-2,-11 3-1,-18 0-8,-21-4-9,-5 12 0,-22-14-2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46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0,'0'0'0,"0"0"0,0 0 1,-10 3-1,10-3 0,0 0 0,0 0 1,0 0 1,0 0 1,0 0 0,0 0 0,0 0 1,0 0 1,11 5 1,-11-5 0,17 4 0,-3-1 0,4 2 0,4 0 1,8 1 1,5 0-1,7-1-1,7-1 1,8 2-2,7-1-1,8-1 0,8 2-1,9-1 0,9-1-1,9 2 0,9-1 0,11-1 0,8 1 0,10-1 1,9-1-2,12 3 1,7-2-1,8 2 0,8 1 0,2 1-1,9 2 0,5 1 0,4-1 0,4 0 0,9 0 0,6 1 0,7-1 0,8 1 0,10-1 1,4 0-1,5 0 0,4 1 0,-3 2 0,-2-2 1,-4 0-1,-8 0 0,-7 0 0,-8 2 0,-6-2-1,-12 2 0,-6-2-1,-8-1-1,-11 3-2,-9-2-6,-12-1-14,-10 3-1,-22-7 0,-11-1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6:47.9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11,'28'-3'13,"8"3"0,6-1-2,7-3 0,8 2-1,9-5-2,11 3 1,10-3-2,12 3-1,13-6-1,15 6 0,12-5-1,16 5 0,11-2-1,16 0 0,12 0 0,14 0-1,11 3 0,9-1 0,11-1-1,8 0 0,6-1-1,6 2 1,0 2-1,3 0 0,-3 1 0,0 3 0,-6 2 0,-2 3 1,-4 4-1,-3-1 0,-5 3 0,-5 1 1,-1-1-1,-5-1 0,-5-1 0,-3 2-1,-9-2 1,-8 1 0,-5-1 0,-7 2 0,-11-1 0,-10 1 1,-13-3-1,-11 1 0,-14-1 0,-15-1 0,-15-1 0,-13 1 0,-12 1-1,-8 0 2,-13 3-1,-9-1 0,-10 1-1,-6-2-1,-7 2-10,-10 3-14,-14-16-2,-26 9-1,-14-25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6:48.7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1397 5,'34'-6'5,"4"-4"-1,6-1 2,4-3 0,8-3 0,4-1 0,6-3 1,4-2 0,8-1-1,5-2 0,4-4 0,9-1 0,3-3-2,7-3 2,9-5-2,7-2 0,8-4 0,12 1 0,6-6 0,13 0 0,7-1-1,11-2-1,0 0-1,8-2 1,5 0-2,4 1 0,2-1 0,2 2 0,-5 3 0,-1 5 0,-10 2 1,-3 7-2,-23 3 1,-10 3 0,-18 1 0,-6 8-2,-7 7-5,-7 7-14,-9 0-9,-8 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0.0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4063-2 2,'0'0'6,"0"0"0,0 0-1,0 0 0,0 0 1,0 0 1,0 0 0,0 0 0,0 0 0,0 0 1,0 0-1,0 0 0,0 0-1,0 0-2,0 0-2,-9-7 1,9 7-1,0 0-1,0 0 1,0 0-1,0 0 0,0 0 0,0 0 0,0 0 0,0 0-1,0 0 1,0 0-1,-13 15 1,-5-1 0,-6 7-1,-8 5 1,-7 10 0,-6 7-1,-6 8 1,-6 5 0,1 4 0,2 0 0,2 1 0,3-2-1,4-4 1,2-5-1,3-5 1,8-8-1,5-6-1,1-7-2,10-4-4,0-5-6,6-5-9,8 1-2,2-11-1</inkml:trace>
  <inkml:trace contextRef="#ctx0" brushRef="#br0" timeOffset="561">3301 396 5,'0'0'5,"0"0"1,0 0 0,0 0 1,-7 19 1,6-6 0,2 7-1,-4 6-1,2 9-1,-5 4 1,-1 7-1,-5 2-1,-3 4 1,-7 0 1,2-2-1,-3-4-1,2-3-1,0-8 0,4-3 0,4-5-1,9-3-2,8-6 1,8-3 0,7-7 0,13-6 1,8-6 0,11-9-1,4-7 1,7-6 0,1-5 0,1-1 0,-5 0-1,-4 2 0,-11 5 0,-7 7 1,-9 3 0,-9 6 0,-6 3-1,-4 2 1,-9 4-1,0 0 0,0 0-1,0 0-1,-3 14-1,-3-5-3,-2 11-10,-6 3-12,-1-1-1,-2-1 0,-3-8 0</inkml:trace>
  <inkml:trace contextRef="#ctx0" brushRef="#br0" timeOffset="35772">479 1762 0,'-6'54'1,"4"-10"-1,2-7 0,4-9 1,2-9 0,4-8 1,6-5 0,7-3 0,6-2 0,6-1-1,5 2 0,6-1 1,5 3-2,5 2 1,5 3 1,4 1 1,7 1 0,8 4 2,6-2 0,10 3 1,7 1-1,7-3 0,8 1-2,7-2 0,2-3-1,4-2 0,6-2 0,3-3-1,2-2 0,2-1 0,-1-1 0,2 1 0,-1 3-1,-7 6 0,-4 1-1,-7 6 1,-3 2 0,-6 0 1,-3 2 1,-10-4 2,-4-1-1,-4-8 2,-5-2 0,-6-8-1,-5-4 0,-8-2-1,-7-3-1,-5 0-2,-7-1 1,-6 0-1,-5-2 1,-6 2-1,-2-1 1,-6-2-1,-2-2 1,-3-3-2,-2-6 1,-4-3 0,-2-7-1,-4-5 1,-5-7-1,-4-6 0,-4-3 1,-3-6 0,-2-3 0,-2 0-1,-1-1 0,1-1 0,1 0-1,0 4 1,4 0-2,2 5 1,2 3-3,3 6 3,3 6-1,0 5 1,1 6 1,1 3 0,-1 6 0,-1 5 1,-1 2 1,-4 3-1,-3 2 1,-5 3 0,-2 2-1,-5 2 0,-7 3 0,-5 2 0,-5 1-1,-10 1 0,-5 0 1,-9 1-1,-6 0 1,-9 0-1,-10-1 1,-8 1-1,-8-1 1,-10 1 0,-6 0-1,-10 4 0,-8-2 0,-8 2 0,-4 2 0,-5-2 0,-5 0 1,-4-3 0,-4-2 1,-1-3 0,2 0 1,-3-2 1,3-3-1,0 3 1,5 1-1,2 2 1,6 1-2,5 2 2,8 0-2,7 0 1,5 0-1,6 2 1,9 0-1,8 0 1,8 3 0,4-2-1,9 4 1,8-2-1,7 3 0,6-2 1,8-2-1,5 0 0,4-1 0,9 0-1,2-1 1,6-1-1,4 0 0,5-1 0,3 0 0,10-2 0,-10 3-1,10-3 1,0 0 0,0 0-1,0 0 0,2 11 1,-2-11-1,10 18 1,-2-1 0,2 6-1,3 8 1,-1 10 0,2 10-1,-2 8 1,2 11 0,-3 10-1,-1 8 1,-3 9-1,0 2 1,-1 1-1,-2-6 1,-1-2 0,-2-8 0,0-12 0,-1-11 0,-1-13 1,0-10-2,0-12 2,2-5-2,2-10 2,-3-11 0,20 5-1,-3-11 1,7-5 0,7-6 0,5-4-1,9 1 2,7 1-2,5 0 1,9 4-1,5 5 1,2 8-1,8 4 0,4 5 0,7-3-3,6 3-7,6-4-15,-2-12 1,3-2-1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2.7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 1051 4,'0'0'10,"0"0"-1,0 0-1,4-15-1,6 3 0,3-5 0,8-8 0,4-6 1,7-8-1,6-10 1,7-5-2,-1-6 0,1 7 0,-9 3 0,-1 10 0,-9-1 0,2 6-1,-7 7 0,-4 10-1,-8 4 0,2 3-1,-3-1-2,-1 2 0,0 0 0,-7 10-1,0 0 0,0 0-4,0 0-15,0 0-9,-1-16-1,2 5 0</inkml:trace>
  <inkml:trace contextRef="#ctx0" brushRef="#br0" timeOffset="471">419 371 5,'0'0'14,"0"0"0,0 0-11,8-16-5,6 5-1,4-4 1,0 0 3,3-5 4,3-2 1,2-5 2,0 1-1,2-2 2,2-1-1,1 0 0,0-1-1,3 2-3,-5 5-2,-4 3 0,-1 5-1,-7 5-1,-7 3 1,-10 7-1,0 0 0,10-4 0,-10 4 0,0 0 0,0 0 0,17 4 0,-7-3-1,1 0 1,-1 1-1,-1-1 0,-9-1 0,14 9 0,-13 0 1,-3 4 0,-3 2 0,0 5 0,1 4 1,0 5 0,-2 3-1,4 5 1,-1 5-1,6-1 1,2 2-1,-2-1 1,2-2 0,1-2 0,1-5 0,-3-9 1,1-6 1,-3-5 1,1-4 0,-3-9 0,0 0 0,0 0 0,0 0 0,0 0-1,0 0 0,0 0-2,0 0-2,0 0-4,0 0-13,16-14-9,2 6-2,-1-6 0</inkml:trace>
  <inkml:trace contextRef="#ctx0" brushRef="#br0" timeOffset="139881">533 964 26,'0'0'15,"-10"-6"-2,10 6 0,0 0-5,0 0-3,10 19-2,2-5 0,4 7 0,7 5-1,3 5 2,8 9 0,4 6-2,5 1 0,3 3-1,2-2 0,-1 0 0,-3-5 0,-5-6 0,-4-6 1,-8-8-1,-5-4 0,-8-7-2,-14-12-1,12 16-3,-12-16-9,0 0-9,-17 1-1,-2-8 0</inkml:trace>
  <inkml:trace contextRef="#ctx0" brushRef="#br0" timeOffset="140212">381 1572 21,'-15'-3'25,"15"3"-2,4-13-1,0 0-7,7 2-4,1-9-3,8-1 0,4-10-3,10-2-1,9-9 0,10-5-1,10-8-1,6-2 0,6-2 0,2 3-1,-5 3-1,-3 8 1,-10 5 0,-10 10 0,-12 7-1,-15 8 1,-4 6-1,-6 3 0,-12 6-1,10 5-2,-8 4-6,-3 1-21,1-10-1,-10 17-1,-5-19 1</inkml:trace>
  <inkml:trace contextRef="#ctx0" brushRef="#br0" timeOffset="142325">180 843 16,'0'0'13,"0"-10"1,0 10-2,10 0-3,1-2-2,4 3 0,4-4 0,9 2-1,4-3 1,8 1-1,6-2-1,9 2 0,6-3 0,13 0-1,7 1 0,7 1-1,6 0 0,4 1-1,2-2 0,3 2 1,-1-2-2,-3 2 1,-9-2-1,-6 1 1,-11-3 0,-6 0 0,-13 0-1,-5 3 1,-16-2-1,-10 2 0,-6 1 0,-8 1-1,-9 2 1,10-2-1,-10 2-1,0 0 0,0 0-3,0 0-10,0 0-15,10 4-3,-11-14 1,9-5 0</inkml:trace>
  <inkml:trace contextRef="#ctx0" brushRef="#br0" timeOffset="165999">-15 1006 7,'-7'14'15,"7"-14"-3,0 0-7,0 0 3,0 0 2,0 0 1,0 0 0,0 0 2,0 0-1,15-10-1,-4-1-3,10-2-3,8-9-2,10-4 0,7-7-1,6-4-1,4-3 1,1 0 0,0-2 0,-2 5 0,-10 4 1,-9 7-1,-8 5 0,-6 7 0,-7 2 0,-3 6-1,-12 6 0,0 0 0,0 0-1,0 0 1,0 0-1,0 0 1,0 0-1,0 0 0,0 0 0,0 0-1,0 0 1,0 0-1,12-2 1,-12 2 0,16-3 0,-16 3 0,15-3 0,-15 3 0,18-1 1,-9 1-2,1 1 1,3 0 1,6 1-1,4 1 1,6-1-1,4 1 1,2 0-1,2 2 1,-1 0-1,0 1 0,-5 1 0,0 3 1,-1 2-1,-3 3 0,-1 2 0,4 4 0,0 2 1,1 2-1,-1 0 0,-1 5 0,1-2 0,-1 0 1,0 0-1,-6-2 0,-1 0 1,-2-3-1,-4-2 1,0-4 1,-4-1-1,-1-3-1,-2-3 2,-9-10-2,14 13 1,-14-13-1,0 0 1,9 8 0,-9-8 0,0 0 0,0 0 0,0 0-1,0 0 1,0 0 0,0 0 0,0 0-1,0 0 0,0 0 1,0 0-1,0 0 1,5-13-1,-12 2 0,0-6 0,-5-5 0,-4-4-1,-6-5 0,-4-5 0,-6-3 0,-5-2 0,-3-4 0,-3-2 1,0-1-1,-1 2 1,-1 0-1,0 5 1,-2 2 0,5 6 0,3 5-1,4 7 1,4 6 0,6 3 0,5 5-1,5 2 1,6 2-1,9 3 0,0 0 0,0 0 0,0 0-1,0 0 1,-10 1 0,10-1 0,0 0 0,0 0 0,0 0 0,0 0 1,0 0-1,0 0 1,-5 9-1,5-9 1,-11 14 0,0-4-1,-1 4 1,-7 2-1,-3 4 0,-5 5 0,-7 6 0,-3 4 0,-4 2 1,-1 5-1,0 3 1,-3 4 0,-2 1 1,3-5-1,6-3 1,3-5 0,5-6-1,4-4 1,6-8-1,7-6-1,13-13 0,-12 15-5,12-15-22,-10-3-1,10 3-3,-17-19 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7:44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94 108 4,'0'0'18,"2"-10"-1,-2 10-7,0 0-1,0 0-2,0 0-1,0 0-1,0 0 1,0 0 0,9 14-3,-9-14 0,15 23-1,-5-6 1,6 5-1,4 5 1,5 9 0,5 7 0,5 8 0,4 8 0,5 6 0,6 6-1,-1 2-1,0-2 1,-3-3-1,-5-8 0,-5-6-1,-6-11 1,-7-10 0,-9-9 0,-2-7 0,-6-7 0,-6-10 1,5 9 0,-5-9-1,0 0-3,-5-13-5,0 1-10,-6-3-10,-5-9 0,-4-3-1</inkml:trace>
  <inkml:trace contextRef="#ctx0" brushRef="#br0" timeOffset="571">124 158 7,'-2'12'6,"-1"2"0,1 3-1,-2 0 0,1 3 0,-2 3-1,0 5 1,-2 1-1,-2 6 1,-2 2 1,0 4-1,0 1 0,0-2 1,1 1-2,-1-4 0,4-4 0,1-10-1,4-3 0,-2-7 0,3-3 1,1-10-1,0 0-1,4-13-2,3-9 0,0-10-1,2-12 0,4-6-2,-2-9-1,2-3 1,-1-1 1,1 3 0,-6 3 2,0 8 0,-2 6 0,-4 7 0,1 5 1,0 6-1,-3 6 1,1 3-2,0 7 1,0 9-1,0 0 1,0 0-1,4 10 1,0 6-1,3 0 0,3 3 2,4 2 0,7-1 1,8 2-1,3-2 2,8 1-1,7-3 1,4 0 0,2-1-1,3-1 0,-5 0 0,-6-2 0,-4-1 0,-5-2 0,-10-3 0,-5-1 0,-7-2 0,-2 0 0,-12-5 0,12 5 0,-12-5 1,0 0 0,0 0 0,0 0 0,0 0 0,0 0 0,0 0-1,0 0 0,0 0-1,0 0-1,0 0-3,0 0-13,0 0-13,10 5-1,-9-23-1,3-9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18:11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1191 7,'1'-12'7,"-1"12"0,2-10-1,-2 10 0,0 0 0,4 24 0,0-1-1,2 5 0,5 8-1,5 10 0,4 7 0,6 7 0,6 7 0,3 3-2,4 1 1,-1-2-1,-2-6 1,-6-9-3,-4-8 1,-6-9-2,-8-11-5,-6-13-8,-6-13-7,0 0 0,-16-12 0</inkml:trace>
  <inkml:trace contextRef="#ctx0" brushRef="#br0" timeOffset="300">10 1406 0,'-7'-24'18,"1"-10"1,10-1-8,9-3-3,7-4-2,11-1-1,8-3 0,8 2-1,6 2 1,7 4-1,3 5-1,1 6-1,-2 6 0,-4 8-2,-7 8 1,-7 9 0,-10 9-1,-9 7 1,-9 7 0,-6 5 1,-8 2 1,-4 3 1,-8-2 1,-7-1 0,-5-4 1,-6-2 0,-6-9-1,-4-1-1,-4-5-1,3-3-2,0-3-2,6-5-3,7 2-7,6-7-11,8-5-7,11-3 1,12-8-1</inkml:trace>
  <inkml:trace contextRef="#ctx0" brushRef="#br0" timeOffset="731">1257 658 5,'4'-14'20,"-5"-4"2,1 5-10,0 13-3,0-10-1,0 10-2,-16 15 1,-2 2-3,-5 7 0,-4 7 0,-6 13-1,-3 14 1,-6 9 0,0 12 0,2 6-1,3 8 0,1 1 0,2 1-1,13-10 1,11-6-2,16-6 1,15-11-1,21-10 0,15-9-1,12-10 0,11-8 1,2-6-1,-1-9 0,-7-5-3,-12-9-3,-12-6-13,-11-5-9,-13-8 1,-6-2-1</inkml:trace>
  <inkml:trace contextRef="#ctx0" brushRef="#br0" timeOffset="1452">1333 1198 12,'2'35'13,"-1"3"-2,5-1 0,3 0-2,7-7-1,8-8-1,4-13-1,9-10-1,2-13 0,3-8-1,1-10-1,-4-4 0,-8-5 1,-5 5 0,-8 2 1,-7 8-1,-10 5 0,-1 21 0,-11-5-1,0 20 0,2 9-2,5 7-1,4 6 0,6 2 0,12 1 1,6-5-1,12-10 1,6-10 0,5-13 0,0-12 0,-2-11 0,-3-10 1,-12-7 0,-4-5-1,-10-1 1,-5 1-1,-8 3 1,-4 5 0,-7 6 0,-2 6-1,1 4 0,-3 7 0,-1 1 0,2 4-3,1 6-7,0 1-20,10 0-1,-15 2-1,15-2 0</inkml:trace>
  <inkml:trace contextRef="#ctx0" brushRef="#br0" timeOffset="7651">2242 333 2,'17'12'3,"6"7"-4,0 6 2,5 5 2,-2 3 1,8 6 1,2 1 0,2 3 1,4 1 0,0 2-1,4 3 0,-3 2-1,2 3 0,-9 5 0,-5 2 1,-8 2 1,-10 5 0,-10-2 0,-5-1 2,-10-3-1,-7-1 0,-7-7 0,-2-2-1,-4-9-1,1-4-1,-3-7 0,-2-2-1,1-6 0,2-3-2,2-4-2,1-6-5,4 0-14,3-1-7,4-10-1,6-3 1</inkml:trace>
  <inkml:trace contextRef="#ctx0" brushRef="#br0" timeOffset="8352">3220 518 4,'18'3'15,"-14"9"-3,3 11-11,0 10 1,-2 13 2,2 10 0,0 12-1,5 6 1,0 1-1,1-5-1,0-6 0,-2-10 0,0-10 1,-5-15-2,-4-19-2,-2-10 0,-13-31 0,-3-5-2,-3-17 0,-6-9-2,-2-10 0,-3-5 1,-4 1 3,3 5 1,5 6 1,7 7 0,7 10 1,13 7 2,11 7-1,13 9 0,11 7-1,7 5 0,8 6 0,3 8-1,0 7 1,-3 8-1,-4 5 0,-8 5 0,-6 4 1,-7 4 1,-10-1 2,-10 4 0,-13-4 2,-12 1 0,-17-4-2,-5-3 1,-12-7-2,-7-3-2,3-7-7,4-9-13,9-12-7,15-8 0,14-14 1</inkml:trace>
  <inkml:trace contextRef="#ctx0" brushRef="#br0" timeOffset="8882">3928 100 8,'-9'26'19,"-15"3"0,-3 11-11,-5 16-3,-2 16 2,0 13 1,-5 9 0,7 8 2,7-4-3,15 6 1,9-5-2,20-8-1,13-14-2,15-13-2,15-18-4,8-14-3,4-13-10,1-18-9,-4-20-1,-4-13 0</inkml:trace>
  <inkml:trace contextRef="#ctx0" brushRef="#br0" timeOffset="9153">4258 585 8,'-23'15'22,"-3"2"0,7 4 0,4 5-16,5 2-1,7 5 0,5-2-1,6-4-1,7-3 0,10-7 0,11-10-2,8-7 1,8-9-2,4-6 0,3-7 0,-1-2-1,-5-4-1,-6 3 1,-11 4 0,-8 5 1,-10 7 0,-8 11-1,-9 8 2,-3 6-1,-1 5 0,2 0 0,6 0 1,6-1 1,4-7-1,10-9 0,6-11 0,5-9 0,2-9 0,1-9 0,-4-5-1,-6-7 0,-5-1 0,-5-2 0,-9 3 0,-5 4 0,-4 4 1,-13 6-1,-7 6 0,-4 6 0,-4 7 0,-9 5-4,8 9-10,4 8-10,-3 2-1,15 8 1</inkml:trace>
  <inkml:trace contextRef="#ctx0" brushRef="#br0" timeOffset="9704">5171 878 1,'0'0'20,"24"-9"0,-1-5 0,4-3-15,-27 17-1,71-43 1,-71 43 0,69-47 0,-69 47 0,72-49 1,-72 49-1,40-45 0,-40 45-1,0 0-1,0 0-2,33-44 1,-33 44-2,0 0 0,0 0 1,0 0-1,0 0 0,0 0 0,-11 57 1,11-57-1,15 48 1,-15-48-1,28 48 1,-28-48-4,44 39 0,-44-39-6,58 20-11,-58-20-6,43-8 1,-43 8 0</inkml:trace>
  <inkml:trace contextRef="#ctx0" brushRef="#br0" timeOffset="10074">5511 389 30,'0'0'24,"0"0"0,0 0-2,0 0-23,0 0-10,0 0-11,0 0-1,0 0 0</inkml:trace>
  <inkml:trace contextRef="#ctx0" brushRef="#br0" timeOffset="10305">5709 3 16,'0'0'21,"0"0"0,54-13-10,-54 13-4,75 15 0,-30-4 0,6 11-1,9 3-2,7 11-1,0 3 0,-8 11-2,0 10 1,-12 12-1,-8 9 0,-8 5 0,-18 5 0,-18 3 0,-8 2-1,-13 1 1,-4-2-1,-11-10-5,4-4-19,-4-4-2,-7-18 1,3-10-2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0.7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1513 5,'0'0'6,"0"0"0,0 0-1,0 0 0,0 0 1,0 0-1,0 0 0,0 0 1,0 0-1,0 0 1,0 0 0,14-8 0,-7-6-1,5-2 0,3-7 1,4-6-2,2-5-2,6-8 0,1-4-1,1-2-1,3-2 0,1 1 1,-3 0-1,-1 2 0,-3 3 0,-4 5 0,0 2 2,-3 7-1,-8 2 2,0 6-1,-4 3 2,0 3-1,-3 4 0,-4 12 1,4-15-2,-4 15 1,0 0-1,2-10 0,-2 10-1,0 0 0,0 0 0,0 0 0,0 0-1,0 0 1,0 0-1,0 0 0,0 0 0,0 0 0,0 0 1,0 0-1,0 0 0,0 0 0,0 0 0,0 0 0,0 0 0,0 0-1,0 0 1,7 12 0,-5-2 0,0 3 0,1 6 0,-2 3 0,2 4 0,-1 0 0,0 6 0,0-2 1,1-2-1,2-3 1,3-4-1,0-3 1,-1-5 0,7-1-1,0-7 1,4-3-1,2-5 1,4-3 0,2-7-1,5-5 1,6-5-1,0-8 0,1-5 0,0-4 0,4-1 0,-7-1-1,1 2 1,-4 5 0,-4 5 0,-5 8 0,-6 5 0,-5 7 0,-12 10 0,12 1 0,-12 8 0,-3 7 0,-1 1 0,-1 5 0,2 6 0,1 5 0,0 4 1,0 4-1,0 1 1,4 4 0,2 2 0,-2 0 0,0-1 1,1-2-1,0-5 1,1-4-1,-1-4 1,1-5-1,-3-6 0,3-5 1,-3-4-2,2-3 1,-3-9 0,0 0 0,0 0 0,0 0 0,0 0-1,0 0 1,0 0-2,0 0-3,9-3-13,-10-6-13,-1-8-2,-2-5 0,-3-9 1</inkml:trace>
  <inkml:trace contextRef="#ctx0" brushRef="#br0" timeOffset="11466">50 1717 6,'0'0'6,"-9"11"-2,9-11-2,-8 10 0,8-10 1,-12 8 2,12-8 1,-12 4 1,12-4 1,-11-1-1,11 1 0,0-12 0,7-2-2,6-4-1,0-8-3,5-6 0,3-10 0,4-4 2,3-7-1,0-4 0,0-3 1,2-3 1,0-6-2,2 3 1,0 0 0,-1 4-1,-2 0 0,-1 5 0,-5 7 0,-9 5-1,1 9 2,-3 9 0,-7 4-1,-1 8 1,-3 3-1,-1 12-1,0-9 0,0 9 0,0 0-2,0 0 1,0 0-1,0 0 1,0 0-1,0 0 1,0 0-1,0 0 1,3 11-1,-3-11 1,-3 20 0,-1-4 0,1 3-1,-2 4 1,3 4 0,-2 4 0,1 0 1,-2 3-1,6 2 0,4-1 1,-2-3 0,4-2 0,-1-3 0,5-4 1,-1-10 0,7-5 0,2-10 0,6-6-1,5-9 1,1-7-1,3-9 1,3-4-2,2-3 1,-4-4-1,0 0 0,-5 0 0,-3 2 1,1 2-2,-2 4 2,-1 3-1,-1 4 0,-2 5-1,-5 7 2,0 2-1,-6 5-1,-11 10 1,11-5 0,-11 5-1,-5 19 1,-1-1 0,1 4-1,0 6 1,2 6-1,2 5 1,7 4 0,0 2 0,8 5 1,3 4-1,0 1 1,0 1-1,0-1 1,-2 1 0,0-3 1,-1-3-2,-5-6 1,0-3 0,-4-9 0,1-3 0,1-4 0,-1-6 0,-3-2 0,0-4 0,-1-3 0,-2-10 0,5 14 0,-5-14 0,0 0 1,0 0 0,0 0 0,0 0 0,0 0-1,3-14-3,-3 14-7,1-24-21,-5 1-1,-1-4-2,-5-6 0</inkml:trace>
  <inkml:trace contextRef="#ctx0" brushRef="#br0" timeOffset="13409">2061 0 5,'0'0'5,"0"0"-5,0 0 0,0 0 1,0 0 2,0 0 0,-10 14 3,10-14 0,-11 23 0,-1-2 1,-5 10 0,-5 10-1,-9 8 1,-6 9-1,-9 3 2,0 2-1,-5-3 2,6-5-3,3-9 0,6-10-3,9-10-4,8-9-15,9-17-8,10 0 0,0-27-1</inkml:trace>
  <inkml:trace contextRef="#ctx0" brushRef="#br0" timeOffset="13749">1493 400 8,'-10'8'12,"3"2"-2,-2 5 0,0 4 0,2 4 0,-3 5-1,1 6 0,1 1 0,3 3-1,-5-2-2,8-1 0,2-4-1,10-6 0,8-8-1,12-7-1,10-10 0,13-4-1,7-7 1,7-5-1,5-7-1,-1 0 0,-6-3 0,-7 3-1,-9 1 2,-12 6-2,-8 2 1,-6 5-1,-8 5-1,-15 4-4,16 3-14,-11 6-8,-5-9-2,-10 12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0:06.3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-3 346 8,'0'0'16,"-4"-10"-1,4 10-12,0 0-1,10-5 2,-10 5 2,0 0 0,10 2 1,-10-2 0,3 9 0,-3-9 0,1 21-2,2-3-2,3 7-1,-2 7 0,2 11-1,0 10 0,2 10 0,-1 11 0,-1 7 0,0 7 1,1 3 1,4-2-1,1-3 1,3-7 0,0-8-1,5-13 1,2-9-2,0-14 1,0-5-2,-6-9 1,2-4-1,-7-10 1,2-1 1,-13-6 0,15-13 1,-8-11-1,0-11 1,3-16-1,-2-15 0,2-13-1,3-16-1,-1-7-1,-1-4 0,-1 0 0,-2-3 0,-1 8 0,-1 10-1,-4 7 3,-3 12-1,-2 8 1,0 10 1,-4 10-1,1 12 1,-1 7-1,1 7 0,1 6-1,5 12 0,0 0-1,-9-4 1,10 13-1,3 1 0,6 2 2,3-1-1,9 1 2,11-3-1,10-6 1,15-1 0,17-9-1,16-5 1,16-3-2,13-4 1,13-1-1,9-1 0,3 0-1,-1 4 1,-9 4 0,-11 5 0,-11 5 1,-12 5-2,-16 4 2,-10 2-1,-17 4 0,-9-2 0,-7 2 1,-7-3-1,-9-3 1,-5-1 0,-9-2 0,-12-3-1,16 2-9,-16-2-21,-15-6 0,-5 0-2,-15-4 1</inkml:trace>
  <inkml:trace contextRef="#ctx0" brushRef="#br0" timeOffset="1081">1556 361 37,'-21'-1'26,"-3"7"2,-10-4-2,-5 2-17,-3 4-8,-2 3 0,-2 2 1,-1-3 1,2 2 0,1-3 0,8 0 0,4-4 0,11 1-1,7 1-1,14-7 0,1 16-2,13-4 1,8 3-1,7 5 1,6 3 0,4 6 0,1 1 0,1 3 0,1 4 0,-4 1 1,0 0-1,-5 0 0,-5-3-1,-5-4 1,-5-3 0,-5-2 1,-10-9 2,-7-1 0,-12-9 2,-4-1 0,-12-8 2,-2 0-2,-7-8 0,1-3-1,1-3-3,3-3-2,8 0-4,2-9-10,12 2-19,13-3 0,14-4-1,5-6 1</inkml:trace>
  <inkml:trace contextRef="#ctx0" brushRef="#br0" timeOffset="1582">1746 378 37,'-11'1'24,"0"-11"2,2-5 1,6 1-24,3-2 0,5 3 1,2-1 1,6 7 0,2 1 1,6 5-3,5 2-2,2 4-1,3 5 0,0 1-1,2 3 0,-5 1 0,-5 1 1,-3-1 0,-4-1 0,-7 2 2,-6-1-1,-6 2 0,-7-1 0,-4 3 1,-5-1 0,2 1-1,-4-1 1,5-2-1,-2-2 0,8-1 1,3-2-1,6-1 1,11-1-1,7-2 1,8-1-1,7-4 0,14 0-2,6-4 0,7 2-4,-4-5-7,3 0-15,-8 5-5,-6-2 0,-9 2 1</inkml:trace>
  <inkml:trace contextRef="#ctx0" brushRef="#br0" timeOffset="2263">823 1265 43,'6'10'27,"15"-13"1,20-1-1,17-6-18,17 0-9,20-5 0,20 2 0,9-2 1,8 3 1,-1 1-1,-6 4 0,-7 4 1,-14 1-1,-14 4 0,-20 1 1,-10 2-1,-15-1-1,-14 1-1,-7 0-2,-24-5-12,0 0-13,-14 0-2,-17-5 2,-10 1-1</inkml:trace>
  <inkml:trace contextRef="#ctx0" brushRef="#br0" timeOffset="2684">1202 1528 51,'18'20'25,"-12"-7"4,0 3-4,-3 3-24,-2 8-3,0 4 2,-3 6 1,-3 6 2,-6 0 1,1-2 1,-4-5 0,3-3 0,0-8-2,0-4-2,4-10-1,7-11-1,0 0-2,1-20-1,5 0 0,-2-9 0,-1-4 1,1-7 0,0-3 2,-2 2 1,-2 3 1,1 2 0,0 4 1,2 8-1,3 3 1,1 7-1,3 6 0,1 5-1,5 5 0,2 3 2,2 5-2,2 4 1,1 7 0,2 3 1,1 2-1,3 4 2,-1 4-2,1-1 0,0 0 0,1 0 0,-1-2 0,-1-2 0,-2-3 0,0-2 0,-3-6 1,0-3-1,-4-6 1,-1-4 0,-3-9 1,-1-8-1,-3-6 0,-1-9 0,-7-9 0,0-8-1,-5-4 1,2-8-2,-2 2 0,1 2 0,-2 1 0,4 2-1,4 10 0,0 6-1,6 8-2,-5 4-4,6 10-17,-3 3-7,2 4-2,-11 4 1</inkml:trace>
  <inkml:trace contextRef="#ctx0" brushRef="#br0" timeOffset="3615">1247 1538 27,'-3'10'21,"3"-10"-2,0 0 2,0 0-23,0 0-2,-4 10 2,4-10 2,0 0 2,8 12 3,-4-3 1,0 4-1,2 5 0,-2 7-1,1 5-1,-1 8 0,-3 6-1,-3 7 1,-3 5-1,-1 2 1,-2-6 0,2 1-1,-2-7 1,2-3-1,6-43 1,-9 59-2,9-59 1,0 0-1,0 0-1,0 43-1,0-43-1,0 0-1,0 0-6,0 0-16,0-22-4,3 1 1,-6-12 0</inkml:trace>
  <inkml:trace contextRef="#ctx0" brushRef="#br0" timeOffset="4036">1149 1498 15,'2'11'17,"7"5"0,-4-5 2,7 2-19,2 6 3,4 0 1,0 6 4,3 2 1,3 6 2,-1-1-1,7 4-3,2-2-3,3 0-2,1-1-1,7-5-1,0-2-1,2-5 0,-3-1 0,-2-1 0,-5-5 0,-5 0 0,-5-4 2,-6 0 0,-8-4 1,-2 1 1,-9-7-1,0 0 0,10-1 1,-10 1-1,2-19-1,-3 0 0,-1-4 0,-2-7 0,4-10 0,2-7-1,-1-6 0,5-5-1,2 1 2,2-4-2,3 4 0,1 1 1,0 7 0,-3 7 1,-1 7-1,-5 7 1,-2 7-1,-2 6-1,-1 15-6,0 0-13,0 0-8,0 0-2,0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5:01.3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560 1239 1,'-20'2'16,"20"-2"-1,-12 1-11,12-1-3,0 0-1,-10 4 0,10-4 0,-1 10 2,1-10 1,12 13 2,-1-8 1,7 4 1,5 2 0,7 2 0,9-1 1,8-1-1,7 5-2,7 0-1,11 4-1,8-1-1,9-1 0,8 3 0,9-4 0,9-2-1,11-1 1,7-5-1,7-1 1,1-5 0,2-1 0,-4-3 0,-1-1-1,-6-2 2,-5-2-1,-9-3-1,-6-2 1,-8-3 0,-4-1 0,-6-5-1,-7 1 0,-8-9 1,-4 4-1,-7-5 1,-5 3 0,-9-2-1,-5 1 1,-10-2 0,-4 2 0,-7 1-1,-3-4 0,-5-1 0,-4-3-1,-1-3 0,-4-2 0,-3-3 0,-1 0 0,-5 0 0,-7 0 0,-4 2 0,-6-1 1,-5 2-2,-6 0 1,-5 2 0,-6 0 0,-4-1 0,-4-3 0,-3-1-1,-4 1 1,-4-2 0,-3-2-1,-5 2 1,-4 2 0,-6 2 0,-8 3-1,-4 6 1,-5 4 0,-7 4 0,-3 5 0,-1 1 0,-1 2 0,-3 2 0,0-4 1,2 6-1,-2-3 0,0 7 0,-3 0 0,-4 5 0,2 3 0,-2 6 1,4 8-1,-1 0 0,2 10 0,-3 2 0,6 4 0,3 7 0,-3 6 0,5 8 0,-3 3 1,2 1-2,7 0 2,9 1-1,10-5 0,8-5 1,13-4-1,12-3 1,15 0-1,14-1 0,13 3 0,18-1 1,18 1 0,22-1-1,19-1 0,19-6 0,16-6 0,15-7-3,3-11-2,11-4-14,-5-8-11,-3-10-1,-6-5 0,-10-5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25:04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 8,'0'0'9,"0"0"0,11 5-1,-2-4 0,3 1 0,6-1 0,3 2 0,6-2-1,-1-1 0,6 1 0,2-2-1,2 2 0,0-1-1,3 1 0,1-1-1,0 2 0,1-1-1,5 3 0,4-2-1,4 1 0,2-1-1,6 1 1,3-2 0,6-1 0,7-1 0,-2 0 0,7-1 0,5 0 0,4 0 0,5 2 0,4-1 0,1 1-1,5 0 1,7 2-1,0-1 0,3 2 0,0-2 1,-2 1-2,-1 0 2,2 1-2,-2 0 1,0-1 0,-2 1 0,-1-2 0,-2-1-1,1 2 1,-1-3 0,1 1-1,-5-1 0,-3 1 1,-4-1-1,-4 2 1,-4 1-1,-2-1 1,-4 1-1,-3 1 0,1-1 1,0 0-1,4 0 0,1 1 0,6-2 2,2 0-2,2 0 0,0 1 0,3 1 1,2-1-1,-1 0 0,4 2 0,4 1 1,3 1-1,5 1 0,7 1 0,7 1 1,4 0-1,5-1 0,2-4 0,5-2 1,5-2-1,2-1 0,1-2 0,5-3 0,0-1 1,0 0-1,-2 0 0,-1-1 0,-4 1 0,-5 0 0,-3-1 0,-13 1 0,-1 2 0,-8 1 0,-3 2-1,-10 1 1,-7 1 0,-10 0 0,-8 2 0,-7 1-1,-13-1 1,-12-1-1,-13-1 0,-9 0-4,-11-1-1,-9 3-6,-22-3-17,-16-4-2,-15-7-2,-17-12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7:19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4 24,'0'0'13,"9"5"-1,-9-5-3,0 0-4,0 0-2,0 0 0,0 0-1,0 0 0,0 0 0,0 0 0,0 0 1,-9 10-1,9-10 2,0 0-3,5 14 2,-5-14 0,25 17 1,0-8-1,8-1-1,8-2 1,5 0-1,4-4 0,-2-1-1,-1-3 0,-6-1 0,-7-2 0,-3 1 0,-2 0 0,0 1 1,2-1-1,4 1 0,3-1 0,3 2-1,5 2 0,-4 0 0,-2 1 1,-5 3 1,-6-1-1,-5 3 2,-8-1 0,-1 4 0,-15-9 0,16 20 0,-9-9-1,4 1 0,3 2 0,10-1 0,8-3-1,9-1 1,4-6-1,7-3 0,4-6 0,3-3 0,-5-2 0,-4 0 0,-7-2 0,-5 3 1,-4 2-1,-2 3 0,-3 2 1,3 4-2,3 2 1,4 3-1,2 2 0,1 2 0,-1 3-1,-1-1 2,-1 2-1,-1-2 1,1 0-1,2 0 1,5-4 0,9-2-1,4-2 1,6-4-1,4-3 0,-3-4 0,-1-4 2,-6 0-2,-7-3 1,-8-1 0,-4 1 0,-3 0 0,-1 0 0,2 2 0,4 0 0,3 0-1,0 2 0,0-1 0,2 1 0,-5 2-1,-3 2 1,-7 1 1,-7 2-1,-5 3 0,-1 4 0,-2 4 0,-2 3 0,3 4 0,2 1 0,5 4 0,6-1 0,7 2 0,6-3 1,10-1-1,9-5 0,6-3 0,9-4 0,6-5 0,2-5 0,2-3 0,0-3 0,-4-2 0,-4-2 0,-6 1 0,-8 0 1,-3 3-1,-8 1 0,-3 2 0,-5 4 1,-5 2-1,-3 4 0,-1 1 0,0 2 0,-2 1 0,-1 0 0,-2-2 0,1 2 0,5-2 0,0 0 0,5-1 0,7-2 0,4-2 0,4 1-1,4-3 1,1-1 0,-2 1 0,-4-2 0,-6 1 1,-10 0 0,-8 0 1,-10 0-1,-7 2 0,-7-2 1,-10 4-2,12-1 1,-12 1-1,0 0 0,10 5-1,-10-5 1,0 0 0,11 3 1,-11-3-1,0 0 1,0 0 0,0 0 0,0 0-1,0 0 1,0 0-2,0 0-1,0 0-3,12 10-6,-12-10-16,0 15-1,0-15 0,-17-6-1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7:31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363 1260 3,'0'0'9,"0"0"1,0 0 0,0 0 1,0 0 0,0 0 1,1-9 0,-3 0 0,1-3-2,-3-7-2,0-6-2,-3-10-2,2-6-1,-2-10-1,1-6 0,-2-6 0,1-2 0,0-2 1,2 5 0,-2 2 0,0 9 0,1 5 0,2 11-1,0 7-1,1 7 0,2 6-2,3 0 1,-2 15-2,6-17 1,-6 17-3,11-14 0,-1 9-5,-3-4-3,3 2-9,-10 7-2,16-19 2,-11 7-1</inkml:trace>
  <inkml:trace contextRef="#ctx0" brushRef="#br0" timeOffset="941">109 438 34,'0'0'11,"0"0"-1,-9-6 0,9 6-11,-2-15-1,2 15 2,0-15 1,1 4 0,3-2 2,4-3 2,5-3-2,2-2 0,6-5-2,3-1-2,1-4 0,3-2 0,-2 1 1,-6 2 2,0 3 1,-6 4 3,-2 6-1,-5 2-1,-2 5 0,-5 10 0,0 0-2,0 0-1,0 0-2,0 0 1,10 2-1,-10-2 0,7 16 1,-1-2 0,4 4 1,1 3-1,3 6 1,4 2-1,2 4 0,2 3 1,3 0-1,1-1 0,0-3 1,-1-3-1,-1-2 0,-3-4 1,-1-5-2,-4-3 2,-4-4-2,-2-4 2,-10-7-2,12 10 2,-12-10-1,0 0 0,0 0 0,9 6 0,-9-6-1,0 0 1,0 0 1,0 0 0,0 0 0,0 0 1,0 0 1,0 0-1,0 0 0,0 0 1,0 0-1,0 0 0,-11-10-1,11 10 0,-15-16 0,6 5-2,-1-4 0,-1-2-1,-4-5-1,2-2-1,-3-5 0,-1 0 2,-2-3 0,-1-2 3,0 1 1,-3-2 1,4 0 1,-5 2 0,3 4-1,0 3-1,3 5-2,-1 3-1,-1 5-1,4 4 0,-1 4 0,4 5-1,-1 2 1,14-2-1,-16 14 1,13-4 1,2 4-1,1 3 1,1 4 1,-1 5-1,-2 3 2,-4 4-1,-4 4 1,-5 5 0,-7-1 2,-7 1-1,-2 2 1,-5-5 0,4-1 0,0-8 0,5-6-2,7-4-3,3-7-7,17-13-10,0 0-2,0 0 0,11-32-1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3T18:30:49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123 529 1,'0'0'10,"0"0"-5,-9 0-2,9 0 1,0 0 2,-9-1 1,9 1 2,0 0 1,0 0-1,-11-4-1,11 4-1,0 0-1,0 0-3,0 0-1,0 0-1,0 0 0,0 0 0,19-2 1,-4 1-1,4 1 2,3-1 0,9 2 1,3-3 0,9 1 0,2-2-1,9 1 1,3-4 0,8 2-1,1-2-1,5-1-1,-1 0 0,1 0 0,-3-1 0,-4 2 1,-7 0 0,-6 3-1,-12-1 1,-6 3 0,-8-1-1,-7 3 1,-7-1-1,-11 0 0,10 3 0,-10-3 0,0 0 0,0 0 0,-8 10 0,8-10-2,-12 6-6,-1 0-23,-2-8 0,0-4-3,-5-10 2</inkml:trace>
  <inkml:trace contextRef="#ctx0" brushRef="#br0" timeOffset="841">68 103 8,'-15'-7'23,"15"7"-1,-13-10 0,13 10-12,-9-10-7,9 10-2,-9-3 0,9 3 2,0 0 0,-14-7 2,14 7 0,0 0 0,0 0 1,0 0 0,0 0-1,-8-10-2,8 10 0,9-3-1,3 3-1,4-4 0,9 3-1,7-10 0,9 8 0,9-6 0,8 6 0,7-6 1,6 5 0,4-2-1,3 4 1,0 2 0,2 0 1,-4 1-1,-2 0 0,-8-1 0,-5 3 0,-7-2 0,-9 3 0,-5-4-1,-8 3 1,-8-3-1,-4 4 1,-8-4-1,-3 2 1,-9-2 0,0 0-1,-5 15 1,-6-15-1,-5 0 0,-4 0 0,-6-1 0,-8 0 0,-6-6 0,-5 4-1,-6-6 1,-10 7-1,-6 2 1,-10-2-1,-1 10 0,-6-7-4,7-2-22,2 3-4,6-3-1,14-6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7:33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526 1176 18,'0'0'10,"0"0"3,0 0 1,0 0 0,0 0 0,-7-11-1,6-1-2,-5-12-2,5-4-1,-7-11-2,3-7-1,-1-14-2,0-4 0,-3-9 0,3-2 0,-3-3-1,-1 2 0,1 1 0,0 4-2,0 4 0,0 8 0,0 11-1,2 9 0,2 9-2,-2 6-3,5 11-3,-4 3-3,6 10-2,0 0-7,0 0-1,-9 13 0,9-13 3</inkml:trace>
  <inkml:trace contextRef="#ctx0" brushRef="#br0" timeOffset="351">268 119 11,'0'0'8,"-10"-12"-2,10 12 1,-4-13-5,4 13-2,-3-11 1,3 11 0,0 0 0,-13-8 3,3 13 1,-6 6 1,-4 7 0,-6 8-1,-2 7 0,-3 3 0,0 4 0,2-3 0,6 0 1,4-6-3,11-4-2,11-11-1,13-10-5,13-9-4,8-8 0,7-9 0,4-8 4,4-7 3,-4-5 4,-7-6 4,-3 4 5,-14-1 4,-3 7 2,-11 1-2,1 10-3,-8 5-4,2 6-4,-5 14-2,0 0-3,0 0-1,14 15 1,-2 7-2,3 3 1,6 8 1,4 3 0,7 3 1,5 1 0,4-3 1,4-1-1,1-3 1,-2-3-1,-1-5 0,-7-3 1,-5-5 1,-6-3 0,-10-5 0,-4-3 0,-11-6 0,0 0 0,0 0 0,0 0 0,0 0-1,0 0 0,0 0 0,0 0-1,0 0 1,0 0-1,0 0-2,0 0-2,0 0-5,0 0-3,0 0-6,0 0-2,-7 12-4,7-12 1,-17 2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6:4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1370 2067 31,'8'10'13,"-8"-10"0,0 0 0,10 1-9,-10-1-4,10 1-1,-10-1 1,10 1 1,-10-1 1,0 0 1,10 2 0,-10-2 2,0 0 0,0 0 0,0 0 1,0 0-2,0 0 0,0 0 0,0 0 0,0 0-1,0 0-1,0 0 0,0 0-1,0 0 1,0 0-2,0 0 1,0 0-1,0 0 1,0 0-1,0 0 0,0 0 0,0 0-1,0 0 2,0 0-1,0 0 0,0 0 1,0 0 0,0 0 0,13-4-1,-13 4 1,20-2 0,-6 1-1,4 0 1,1 1-1,4-1 0,1 1 0,0-1 0,0 0 0,3 0 0,1-1 0,4 1 0,3-1 0,3 1 0,4-1 0,7 1 0,5-1 0,4 2 0,4 0 1,7 2-1,5 0 0,6 1 0,4 0 1,5 0-1,5 0 1,9 1 0,8 0-1,5 2 0,3 1 1,5-1-1,5 0 0,1 0 0,-1-2 1,-5-2 1,-5 0 0,-10-6 1,-5 1 0,-10-3 0,-8 1 0,-13 0 0,-7 3-1,-12 0-1,-8 1 0,-10 2-1,-9 0 0,-7 0 1,-7 2-1,-13-3 0,13 2 1,-13-2-1,0 0 0,0 0-1,0 0-2,0 0-5,-20 1-13,11-1-4,-7-13-2,1-5 1,-6-13 1</inkml:trace>
  <inkml:trace contextRef="#ctx0" brushRef="#br0" timeOffset="1503">1693 1165 13,'-32'-12'13,"-3"-1"1,-3-3 0,2-4 0,-6-3-2,-4-3 1,-6-6-4,-2-3-2,-5-6-3,-3-4-1,-6-4-2,-2 2 0,0-6 0,4 2 0,1-1 0,3 1 0,2-1 1,5 3 0,4 0-1,1 3 1,3 0-1,1 4 0,0 1 0,5 5 0,3 1-1,3 4 0,6 2 0,3 2 0,4 3 0,7 5 0,2 2-1,3 3-2,10 14-4,-10-15-5,10 15-4,0 0-5,-13 6 1,13-6 0,-16 5 0</inkml:trace>
  <inkml:trace contextRef="#ctx0" brushRef="#br0" timeOffset="1993">56 122 0,'10'-5'5,"-10"5"1,14-5 1,-14 5 1,0 0 1,4 9 0,-6 3-2,0 2-2,-1 7-3,-1 6-1,0 3-1,-1 7 1,-4 3 1,2 1 0,-1-2 2,-1-5 1,2-2 2,-2-10 2,3 1 0,-3-12 0,8-2 0,1-9-1,0 0-3,0 0-6,15-17-5,3 0-5,0-11-3,4-2-1,-2-8 5,-1-3 2,-1-4 5,-8 1 6,-3 3 4,-7 1 4,0 7 4,-4 3-3,3 5-3,-1 2-4,1 7-2,0 0-2,2 6-1,-1 1 0,0 9-1,2-10 1,-2 10-1,0 0 0,0 0-1,0 0 1,13 12 0,-1-2 0,7 1 1,8 4 1,8 2 0,8 0 1,7 2 0,4-4 0,3 3 0,-1-4 0,-6 1 0,-4-4 0,-4 0-1,-11-1 0,-4-2 1,-8-3 0,-3 1 0,-7-3 0,1-1-1,-10-2-2,0 0-13,0 0-7,-10-20-1,-5-12-2,-7-20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8T18:36:50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3452 2073 3,'0'0'5,"0"0"-2,0 0-4,15 2 0,-6 0 1,2 0 3,0 0 1,-1-1 2,-10-1 0,16 4 1,-16-4 0,0 0 0,11 2 0,-11-2 0,0 0 0,9 3 1,1 0 2,-10-3-1,29 2 0,-4-3-1,18 3-1,12-3-1,13 4-1,15-4-2,12 3-1,9-1 0,7 1 1,1-3 0,0 3 1,-6-4-1,-2 1 1,-8-2 0,-8 0-1,-10-3 0,-9 2-1,-15 0 0,-8 1 0,-13 0-2,-9 1 0,-11 2-2,-13 0-6,0 0-17,-13-17 0,-6 3-1,-9-14-1</inkml:trace>
  <inkml:trace contextRef="#ctx0" brushRef="#br0" timeOffset="931">3767 1314 22,'0'0'12,"0"0"1,0 0-2,-1 10-4,1-10-8,0 0 0,-15 8-1,6-5 1,-3-2 1,-3 0 1,-4-2 1,-4-2 1,-3-1 1,-5-4 0,-5 0 0,-3-3 0,-3 0 0,-7-5-1,-3 1 0,-7-4 0,-2-2 0,-6-1 0,-5-2-1,-7-3 0,-3-1 0,-5-1 0,-3-2-1,-8-2 0,-3-1-1,-7-2 0,-2-1 1,-5-2-1,-2 0 1,-3-1 0,1 1 0,1-3 2,6 4-1,3-2 1,5 0 0,4-2 1,4 4 0,4-1-1,4 2-1,2 3 0,3 2 0,5 2-1,2 4-1,4 1 1,5 2-1,2 0 0,6 1 0,3 0 1,3 0-1,4 0 0,5 2 1,2 0 0,7 3 0,4 0 1,7 4-1,5 1 1,4 3-1,4 2 1,11 7-2,-10-9 0,10 9 0,0 0-2,0 0-1,0 0-3,0 13-5,5 3-13,-4-3 1,-1-3-1,0-10 0</inkml:trace>
  <inkml:trace contextRef="#ctx0" brushRef="#br0" timeOffset="2243">95 29 37,'0'0'13,"-12"-2"-1,12 2-1,0 0-10,7 13-5,-7-13-1,9 15 0,-9-15 3,9 15 1,-9-15 0,6 18 3,-4-7 0,1 3 0,-3 3 0,1 4 0,0 5 1,-2 2-1,1 4 0,0 0 0,-1 3-1,-2 1 1,2-2 0,-1-1-1,0-1 0,0-4 0,1-3-1,-1-5 2,0-5 0,1-6 0,0 2 0,1-11 1,0 0-1,-9-11 0,6-3-1,-2-7-2,1-4-1,0-5-2,-1-5-1,1 0-1,-1-3 2,0 2 1,-2 2-1,1 4 3,0 2-1,0 4 2,1 3-1,1 4 0,2 1-1,3 4 0,1 3 0,-2 9 0,13-11 1,-13 11 0,18-3 1,-3 5 1,2 2 1,7 1 2,6 1-1,9-1 2,6 2-1,5-3 1,3 2 1,1-3-2,0 0 1,-7-3 0,-5 2 0,-11-4 0,-6 3 0,-9-3-1,-3 2 1,-13 0-2,9 0-1,-9 0 0,0 0-1,0 0-1,0 0 1,0 0-1,0 0 1,0 0 0,0 0-1,0 0 1,0 0 0,0 0-1,0 0 0,0 0 0,0 0 0,0 0-1,0 0 0,0 0 0,0 0 0,0 0-1,0 0-1,14 5-1,-14-5-1,13 5 0,-13-5 0,23 6 0,-10-4 1,7 2 0,-1-3 1,4 2 1,-1-1 2,0-2 2,-4 1 2,-4-4 0,-2 5 0,-12-2 0,12-2-1,-12 2-2,0 0-2,0 0-2,0 0-2,0 0-1,-18-1 0,6-1 2,-5-3 0,-5-2 3,-2 0 2,-7-4 2,-3 0-1,-3-1 1,-2-1-1,-4 2 0,-1 1-1,-3-1 0,-2 3-1,1 0 0,2 1 0,5 2 0,5 2-1,7 1-1,5 1 0,11 1 0,13 0-1,0 0 1,0 0-2,0 0 2,20 3 1,-3-4 0,3-1 1,4 0-2,3 0-3,-1 0-7,5 4-1,-3-3-1,0 4 1</inkml:trace>
  <inkml:trace contextRef="#ctx0" brushRef="#br0" timeOffset="3405">487 67 19,'-12'-1'12,"1"3"-3,-5-5-4,1-1-7,-2 3-6,-1-3-1,-3 1 2,0-1 3,0-2 3,-2-1 4,0 0 4,3 0 3,-1 0-1,3 1 0,2 2-3,0 2-4,2 1-1,2 2-2,3 0 0,9-1 0,-13 5 0,13-5 1,0 0 0,-10 10 1,10-10 0,0 0 0,-1 11 1,1-11-1,2 13 0,-2-3 1,0 3-1,-2 6 1,-1 6 1,-3 4 0,-1 6 1,-5 2-1,0 4 3,-4 3-2,2 0 1,-3-3-2,4 1 1,-1-7-2,5-1 0,2-5 0,2-3-2,3-7 1,1-1-1,0-7 3,3-1 1,-2-10 0,0 0 1,0 0 0,3 9-1,-3-9-1,1-9-6,-1 9-15,12-21-2,-1 4-3,-3-8 1</inkml:trace>
  <inkml:trace contextRef="#ctx0" brushRef="#br0" timeOffset="4056">29 156 39,'0'0'17,"0"0"1,24-11 0,3 5-6,9 5-9,9-1-2,6 1-2,3 1 1,1 3 0,-5 0 0,-5-1 0,-8 2-1,-12-1-1,-5 3-2,-11 1-8,-4 3-5,-5-10-1,-10 10 1,0-12-1</inkml:trace>
  <inkml:trace contextRef="#ctx0" brushRef="#br0" timeOffset="8372">6258 2225 11,'0'0'8,"-16"-2"0,16 2-3,0 0-4,-11-6 0,11 6 2,0 0 0,0 0 1,0 0 0,0 0-1,0 0 0,0 0 0,0 0 0,0 0 2,0 0 2,0 0 1,0 0 1,14-4 0,4 1 0,10 2-1,10-3-1,10 2-2,9-2-2,11 2 0,4-2-1,4 3 1,-1-3 0,-1 3 0,-6-4 1,-1 4-1,-3-2 0,-1 3-1,-4-1-1,-1 2 0,-4 1 0,-6 0-1,-4 2 0,-7-1 1,-9 0-1,-6 0 1,-9-2 0,-13-1 0,12 2 0,-12-2 0,0 0-1,0 0 1,-20-1-2,3 0 1,-3-1-1,-11 1 0,-6-1 0,-8 1 0,-8-1 1,-8 1-1,-5 0 1,-5 1 0,-2 1 0,1 1-1,-2 1 1,1 2 0,1 1 1,8 1-1,5 1 0,6-2 0,6 1 0,5-1 0,7-1 1,10-1-1,6-1 0,4 0 0,15-3 0,-11 2 0,11-2-1,16-1 1,6-2 0,8-2 0,12 0 0,7-2-1,9-2 2,11-2-1,2 0 0,4 0 0,2-2 0,0 1 1,-4 1-1,0 0 0,-3 1 0,-5 2 0,-6-1 1,-7 3-1,-7 0 0,-7 1 1,-7 1-1,-7 1 1,-7-1 0,-5 2 0,-12 2 0,14-2 0,-14 2 2,0 0-2,0 0-1,0 0 1,0 0-1,0 0 0,0 0 0,0 0-1,0 0 0,0 0 0,0 0 1,0 0-2,0 0 0,0 0-2,0 0-3,0 0-5,1 10-9,-1-10-3,-8 11-2,8-11 1,-15-9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8:26.82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5042 14,'0'0'9,"0"0"1,0 0-2,0 0-1,0 0-1,14 2-3,-14-2 1,17 1-2,-2 0 1,2 0-2,4 0 1,3 0 0,5 1 0,4-1 0,2 0 1,4 0 0,3 0 1,3-1 0,2 0 0,2 0 0,1 1 0,1-1-1,4 1 0,-2 0-1,4 0 0,-1 0 0,4 1 0,-1-1 1,3 3-1,-2-4 0,0 3 1,-2-4-1,3 1 1,-2-1-2,-1 1 1,-2 0-1,-1 0 0,1 1-1,0 0 0,3 0 1,-3 3-1,1-2 1,0 0 0,1-1 1,2 0-1,-2-1 0,1 1 1,1 0-1,1-1 1,1 0-1,2 1 0,-3-1 0,-2 0 0,-2 1 1,-3 0-1,-2-1 0,-3 1 0,-5-1 0,-2 1 0,-2-1-1,-1 1 1,-1-1 0,-1 0-1,-2 0 1,0 0 0,-2 0-1,0-1 1,-1 0-1,-2 0 1,-1 0-1,-2 1 1,-2 0-1,-3-1 0,-4 1 1,-1 1-1,-6-1 1,-2 0 0,-9 0 2,12 1-2,-12-1 0,0 0 0,0 0 0,0 0 0,0 0-1,0 0-1,0 0-2,0 0-5,0 0-28,1-14 1,-5-7-3,0-9 2</inkml:trace>
  <inkml:trace contextRef="#ctx0" brushRef="#br0" timeOffset="1372">1088 3565 11,'0'0'11,"0"0"1,0 0-2,0 0-3,2-12-1,-2 12-1,1-12 0,-1 12 0,1-18 0,1 5 0,-1-1 0,0-1-1,0-3-1,2-3-1,-1-3 0,3-2 0,-1-2 0,1-2 0,-1-3 2,3-3-1,-4-3 1,2 0 0,-2-6 0,1 1-1,-3-5 1,2-1-2,1-6 0,-2-2 0,0-3 0,1-2-1,-2 0 1,4-2-1,-3-1 1,3 0-1,-2-2 0,2-2 0,0 0-1,-2-1 0,0-4 0,-4 4-1,0 0 1,-2-2 0,-2 2-1,-1 3 1,0 1 0,-1 0-1,2 1 2,1 1-2,2 2 1,3 1 0,3 3 0,4 4 0,0-1-1,4 6 1,-1 3-1,1 3 1,1 3 0,-4 3 0,-1 0 0,-3 2 0,0 4 0,-4-1 1,-1 2-1,0 0 0,-3 2 1,1 2-1,0 2 0,0 1 0,2 0 0,0 3-1,1 0 1,1 1 0,1-1 0,1 3 0,-1-1 0,1 3 0,-1 1 0,-1 1 0,1 2 0,0 0 0,-1 2 1,0-4-1,0 0 0,-1 2 0,0 0 0,0 0 0,-1-2 0,0 2 0,-1-3 0,1 4 0,-1 0 0,0-7 0,0 1 0,1-2 0,0 0 0,0-1 0,0 0 0,0-1 0,0 3 0,-1 1 0,1 3 0,0 1 0,0 3 0,0 10 0,-1-14 0,1 14-1,0 0 1,-2-11 0,2 11 0,0 0 0,0 0 0,-6-9 0,6 9 0,0 0-1,-7-13 1,7 13 0,0 0 0,-5-11 0,5 11 0,0 0 0,0 0 0,0 0-1,0 0 0,0 0 1,0 0-1,-10 4 1,10-4-1,-9 12 1,9-12-1,-18 16 1,6-5 0,-2 3 0,-4 0-1,-3 3 2,-3 2-2,-2 1 1,-3 1 0,-1 0 0,0 1-1,1-1 1,2-2-1,4-2 1,3-4-1,2-1 1,5-4-1,4-2 1,9-6 0,-13 6 0,13-6 0,0 0 0,0 0 0,0 0 0,0 0 0,2-12 0,-2 12-1,15-16 0,-4 6 1,-1-2 0,3-2 0,0 0-1,1-3 1,-2 1 0,-2-1 1,2 0-1,-5-2 0,2 2 0,-4 0 0,2 0 0,-3 3 0,0-1-1,5 1 1,2 2 0,3-1 0,1 1-1,5 1 1,1-2 0,0 1 0,1 1 0,-4 0 0,-2 2 0,-2 1 1,-4 0-1,-10 8 0,14-7 0,-14 7-1,0 0 1,13 0 0,-13 0 0,0 0-1,12 9 1,-12-9 0,10 9 0,-10-9 0,14 12 0,-14-12-1,15 18 1,-6-6 0,1 0 0,4 4 0,3 1 0,2 4 0,1 1 0,3 3 0,1-1 0,4 3 0,0 1 0,1-1 0,1 0 0,1 1 0,1-5 1,1 0-1,-2 1 0,-2-4 0,-2-2 0,-4-3 0,-5-2 0,-1-3 0,-6 0 0,-11-10 0,15 8 0,-15-8 1,0 0-1,9 7 0,-9-7 0,0 0 0,9 7-1,-9-7 1,0 0 0,14 10-3,-14-10-8,9 11-19,1-1 0,-10-10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7:03.82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442 1980 18,'0'0'13,"0"0"-1,0 0 0,-14-3-3,14 3-3,-15 2-2,4 1-1,-3 2-1,-2-1 0,-5 2-1,-2 2 2,-3 1-2,-1 2 0,-1 0 0,-1 2 0,4 0 0,-2-1-1,6 2 1,1-3-1,6 1 0,1-3 0,13-9 0,-14 15-1,14-15 0,-7 13 0,7-13 0,3 12 1,-3-12-1,16 14 0,-2-6 1,5 0 0,5 2 0,5-2 1,3 0-1,3 1 0,1 2 1,-1-1-1,2 1 0,-1 4 0,-1-1 0,-4 3-1,-1 1 0,-4 0 1,-2 0-2,1-1 2,-8 0-1,-2-3 2,-6 2-1,-4-3 3,-3 0-2,-6 0 1,-11 1 0,-2 1 0,-6 2 2,-8-2 0,-1 3 0,-9-4 1,-6 3 1,-4-5-1,8 0-1,-10-4 1,5 0-2,1-5-1,5-1 0,6-3-2,7 1 0,7-1-2,3-2-2,7 3-4,12 0-4,0 0-12,2-10-8,11-1 2</inkml:trace>
  <inkml:trace contextRef="#ctx0" brushRef="#br0" timeOffset="2724">874 2095 14,'0'0'6,"0"0"2,0 0-1,0 0-2,0 13 0,0-13-1,1 10-1,-1-10 1,0 17 0,0-4 0,0 3 0,0 3-1,-2 3 0,1 5 1,0 4-1,-1 1-1,1 1 2,-1 0-1,0 1-1,-1-2 0,2-1 0,3-5 0,-4-1-1,-1-3 0,2-2 0,-1-1-1,1-5 1,-1 0-1,0-2 0,2-12 0,-5 13 0,5-13 0,0 0-3,0 0-5,0 0-13,0 0-5,10-11 0</inkml:trace>
  <inkml:trace contextRef="#ctx0" brushRef="#br0" timeOffset="3255">1136 2125 3,'0'0'1,"0"0"0,10-5-1,-10 5 2,0 0 2,4 10 1,-4-10 1,2 11 2,-2-11-1,0 15 1,0-5 0,0 2-1,-1 1-2,0 3-1,1 0 0,0 4-1,-1 4-1,1-1 0,0 3 0,1 1-1,-1-1 1,1 1-1,-1-1 0,1-3 0,2-5-1,-3-2 0,3-4 0,-2-3 1,-1-9 1,11 3 0,-11-3 0,19-17 0,-8-1 0,6-3 1,-3-7-1,6-2-1,-2-2 0,-2 0-1,1-1 1,-2 2-1,2 2 0,-2 3 0,1 4 0,-2 2 0,2 4 0,-3 2 0,0 5 0,-1 3 0,-2 3 0,0 2-1,-10 1 1,15 2 0,-15-2 0,11 5 1,-11-5 0,0 0 0,11 11 1,-11-11 0,6 18-1,-2-5 2,1 5-1,0 4-1,-2 2 1,0 4-1,1 1 0,0 0-1,-1-2 1,0 0-1,0-3 1,1-4-1,0-2 0,0-1 0,-2-4 1,0 0-1,-1-1 1,1-3-1,-2-9 1,2 15 0,-2-15-1,0 0 1,0 9 0,0-9 0,0 0 0,0 0 0,0 0 0,0 0 1,0 0-1,0 0 0,0 0 0,0 0 0,0 0-1,0 0 1,0 0-1,0 0 0,0 0 1,0 0-1,0 0 1,0 0-1,0 0 1,0 0 1,0 0-1,0 0 1,0 0 0,4-9-1,-4 9 0,7-19 0,2 5 0,0-5-1,3-4 0,4-5 0,1-3 0,2-1 0,3-1 0,2 1-1,-5 2 1,6 1-1,0 3 1,0 5-1,-1 4 1,1 3-1,-1 4 0,-1 5 1,1 4-1,-5 2 0,-2 5 1,-3 4 0,-1 2-1,-3 5 1,-2 0 0,-1 4 0,-1-1 0,-3 7 0,0 1 1,-1 2-1,-1 1 1,0 0-1,0-1 0,-1-2 0,1-1 0,0-6 1,1-5-1,-2-2 0,1-5 0,-1-9-1,4 10 1,-4-10-5,0 0-13,14-3-14,-12-8-2,3-2 1</inkml:trace>
  <inkml:trace contextRef="#ctx0" brushRef="#br0" timeOffset="5107">1926 3054 6,'7'14'9,"-7"-14"0,11 13-1,-11-13-1,16 15 0,-5-8 0,1-2-2,1-1 0,4-2-2,1-2-1,1-2 0,3-3 0,0-2-1,-2-4-1,-1-4 1,-1 1 0,-3-2 0,-4 1 1,-3-1 0,-5 0 0,-2 1 1,-5 1 0,-3 3-1,-4 0 0,-3 3 0,-4-1 0,-3 6-1,-3 2 0,-1 3 0,-4 5 0,0 4-1,-1 3 1,-4 5 0,3 1 0,2 3 0,-1 1 0,4 3 0,3-1 1,5 1-1,2 0 0,10-2 1,0 2-1,6-1-1,7 0 1,4-2 0,5-2 0,2 0 0,4-4 1,3-2 0,4-2 0,3-4 0,1-4 0,2-1 0,1-5 0,-1 0-1,2-4 0,-3 0 0,-3-1 0,-4 0-1,-6 0 1,-4 1-1,-5-1 1,-2 2 0,-10 3 1,0 0-1,0 0 1,9-3-1,-9 3 0,0 0 0,0 0-4,0 0-7,0 0-19,0 0-4,-5-9 0,5 9 1</inkml:trace>
  <inkml:trace contextRef="#ctx0" brushRef="#br0" timeOffset="5989">2605 2856 31,'0'0'16,"0"0"1,0 0-1,0 0-2,0 0-5,0 0-2,0 0-3,0 0-1,0 0-2,0 0 0,0 0-1,0 0 0,0 17-1,1-5 1,0 5-1,-1 5 1,0 3 0,-2 5 0,0 4 0,-2 3 0,-1 3 0,-2 0 0,1-3 0,-3 0 0,2-2 0,2-3 1,-1-4-1,2-4 1,1-4-1,3-4 1,3-1 0,-3-15 1,18 14-1,-1-11 0,6-4 1,6-1-1,2-1 0,3-2 1,0-1-2,-2 0 1,-1 0-1,-4 1 1,-6 2-1,-2 1 1,-5 0 0,0 1 0,-14 1 0,15 0 0,-15 0-1,0 0 1,0 0-1,0 0-3,0 0-7,7 12-19,-7-12-3,0 0 1,-10-8-1</inkml:trace>
  <inkml:trace contextRef="#ctx0" brushRef="#br0" timeOffset="6630">3158 3239 19,'0'0'21,"13"-11"-4,-2 8-16,0 0-1,1 0 1,2-1 0,2 1 1,2-4 0,1 1 0,0-4 1,0-1-1,1-2 1,-2-1 0,-4-3 0,-3 1 3,-4-2 0,-2 3 0,-8 0 1,0 4 0,-10-2 0,1 6-1,-7 1-1,2 5-2,-7 2-1,1 3-1,-4 4 0,1 1-1,-2 4 0,3 0 0,0 3 0,1 0 0,3 0-1,3 0 1,2 2 0,4-1 0,5 3-1,1 0 1,4 0 0,4 2 0,5 1 0,3 0 1,6-2-1,3 1 1,4-4 1,3-2 0,3-3-1,2-1 1,2-6 0,0-2-1,-2-3 1,-1 0-1,-2-3 0,-4-1-1,-5-1 1,-3 1-1,-5 0 0,-2 0 0,-9 3-2,11-6-3,-11 6-7,10 3-19,-10-3-3,19-14 1,-8 2 0</inkml:trace>
  <inkml:trace contextRef="#ctx0" brushRef="#br0" timeOffset="7270">3877 3085 29,'0'0'30,"-25"0"-1,13-1-1,-6 0-25,-2 1-3,0 1 0,-3 1 0,0 4 1,1 1 1,3 2 0,-1 1 0,5 3 1,0-1-1,5 2-1,4-1 0,5 0 0,3 1-2,4-2 1,4 0-1,5-1 1,1 0 0,4-2 0,2 2 0,3 0 1,-2-1-1,1 0 0,0 2 0,-1 0 0,-2-1 0,-1 1 0,-7-2 0,-1-2 0,-12-8 1,13 17 0,-13-17 1,-2 11-1,2-11 1,-17 12 1,1-7-1,-1 2 0,-6-1-1,0 1 0,-2 0 0,0-1 0,4-1-1,0-1 0,3-1-1,5-3-1,13 0-4,-16-10-6,16-9-20,8 3-2,0-11 1</inkml:trace>
  <inkml:trace contextRef="#ctx0" brushRef="#br0" timeOffset="7861">4157 2757 34,'2'13'29,"-2"-13"0,5 13-2,-1-1-27,4 7-2,-1 4 0,0 9 2,2 8 1,-2 4 1,0 8 1,-4 3 1,1 3 0,-4-3 0,2-1-1,-2-6 0,0-6 0,-1-9-2,1-7 0,0-10 0,0-5 0,0-11-1,0 0 1,0 0-1,-6-19 0,2 6 0,-1-3 0,1 0-1,-1-4 1,2-1-1,3-1 1,3-4 0,4-2-1,5-2 1,5-5 0,5-5-1,6 1 1,5-1 0,3 1 0,3 0 0,1 3 0,-1 2 0,-3 5 0,-3 7 0,-7 3 0,-4 5 0,-5 4-1,-4 8-3,-13 2-3,7 9-8,-9 9-15,-9-4-2,0 10 0</inkml:trace>
  <inkml:trace contextRef="#ctx0" brushRef="#br0" timeOffset="8372">4365 3175 19,'20'10'27,"8"6"0,0-1-10,4-2-9,6 5-3,-2-1-1,0 5 0,-4-2 0,-1 2 0,-5-1 1,3 3 1,-10-4 0,3 3 0,-8-7-1,0 0-2,-4-3-1,-1-2-2,0-3-4,-9-8-13,0 0-16,0 0-1,-6-16 0</inkml:trace>
  <inkml:trace contextRef="#ctx0" brushRef="#br0" timeOffset="11517">4191 1090 27,'-9'4'10,"-1"0"-1,-5 2 0,-4 2-2,-3 2-4,-5 5-1,-4 3-1,-3 5 1,-4 5-1,-3 3 0,-2 7 0,-3 5 0,0 5 0,-3 6 0,1 6 0,-4 8 0,2 7 1,2 5-2,3 5 1,5 4 0,4-1 0,7-1 2,6-4-2,11-4 1,6-10 0,11-7 0,4-11 1,9-8 0,6-8 1,8-6 0,3-10-1,4-6 1,-2-4-1,1-4-1,-3-5 1,-1-1-1,-10-2-1,-2 0 0,-5-1 1,-5 1-1,-3 0 0,-9 3 0,0 0 0,0 0-1,9-2 1,-9 2-2,0 0-1,0 0-3,0 0-13,0 0-13,0 10 0,0-10 1</inkml:trace>
  <inkml:trace contextRef="#ctx0" brushRef="#br0" timeOffset="12198">4803 1705 4,'0'0'21,"0"0"-1,-8-10-14,8 10-3,-20-3 2,6 2 2,-7-3 0,-1 2 2,-7-1 0,2 6 0,-8-1 0,0 7-2,-3 0-2,1 7-3,-2 1 0,-2 7-2,1 4 0,1 3-1,-1 5 1,4 2 0,3 2 0,2 0 0,5 2 0,3-3 0,9-3 0,4-1 0,9-6 0,7-1 1,7-6 0,9-3 1,6-4-1,7-3 1,4-5 0,6-1 0,1-4-1,2-2 0,-3-1 0,-2-2 0,-5-2-1,-4 2 1,-7 0-1,-5 1 0,-6 1 1,-4-1-1,-12 2 1,12 0 0,-12 0-1,0 0 1,0 0-1,0 0 0,0 0-4,-9 4-5,9-4-19,0 0-5,0 0 1,0 0 0</inkml:trace>
  <inkml:trace contextRef="#ctx0" brushRef="#br0" timeOffset="12859">4924 2387 10,'0'0'23,"14"3"-2,-14-3-8,19-14-15,-2 2-1,4-3-1,1-1 1,1-3 2,-1-1 2,-1-2 2,0 3 3,-4-2 0,0 3 1,-4 1-1,0 3 1,-5 2-2,4 2-1,-12 10-2,10-13 0,-10 13-1,0 0-1,0 0 1,0 0-1,6 18 0,-6-5 0,0 3 0,0 4 0,0 3 1,-1 0-1,0 2 0,0 0 0,-2-1 0,1-1 0,-2-3 0,1 0 0,0-4 0,-2 0 0,1-5 0,0-1-1,0-1 1,4-9-1,-15 14 1,15-14-1,-16 11 1,7-7-1,9-4 1,-16 6 0,16-6 0,-9 4-1,9-4 0,0 0 0,0 0 1,0 0-1,0 0 1,15 1 0,-2-4 0,4 0 0,3-2 1,4 1 0,2-2 0,2 0 0,-3 0-1,-1 2 1,-2 1 0,-5 1-1,-3 2 0,-5 1 1,-9-1-2,11 5 0,-11-5-3,0 0-5,-12 8-19,12-8 2,-14 5-1</inkml:trace>
  <inkml:trace contextRef="#ctx0" brushRef="#br0" timeOffset="13800">5706 2363 16,'6'26'22,"-9"-1"-6,3 6-8,-1 5-1,-3 1-1,1 1 0,-3 0 0,1 1-1,-1-7 0,1-5-2,1-7-2,1-5-14,3-15-15,0 0 1,-1-16 0</inkml:trace>
  <inkml:trace contextRef="#ctx0" brushRef="#br0" timeOffset="14120">6323 1651 23,'5'-14'25,"5"9"-1,-10 5-16,8-11-7,-8 11-2,0 0 0,0 0 1,0 0 1,-8 12 0,8-12 1,-18 19 1,3-8 0,-1 2 0,-4 1-1,-5 1 0,-1 1-1,-1 2 1,-4 4 0,-2 3-1,0 6 1,1 4 0,0 4 0,5 3 0,4 1-1,4 2 0,6-3-1,6-2 1,6-3-1,8-5 0,4-3 1,3-5-1,7-3 1,3-3 0,5-6 1,5-1-1,1-4 0,1-1 0,-1-4 1,1 0-1,-6-2 1,-3 1-1,-6-1 1,-4 1 0,-7-1-1,-10 0 0,11 0 0,-11 0-2,0 0-4,0 0-9,0 0-18,0 0 1,0 0 1</inkml:trace>
  <inkml:trace contextRef="#ctx0" brushRef="#br0" timeOffset="14681">6531 2248 20,'0'0'23,"0"0"-1,9-16-12,-2 4-10,0 0 0,3 1 1,1 1 0,0 3 1,1 2 2,0 2 1,0 4 0,-1 3-2,-1 3 0,0 4-2,-3 4 0,-3 0-1,-3 5 1,-6 4 1,-3 2 0,-6-1 2,-1 2 1,-5-2-1,1 1 1,-1-2-1,2 0 0,2-7-1,2-1-1,4-3-2,3-3 0,1 0 0,6-10 1,1 12-1,-1-12 1,20 8 0,-2-5 0,3 1-1,6-1 0,5 1-4,1-5-6,0-3-21,7 2-2,-9-13 1,1-1 1</inkml:trace>
  <inkml:trace contextRef="#ctx0" brushRef="#br0" timeOffset="15272">6663 1080 1,'0'0'19,"13"-3"1,-13 3-17,14-1-4,-14 1 1,12 0 1,-12 0 1,0 0 1,13 8 1,-13-8 1,10 19 0,-1-5 0,5 8-1,3 5 0,7 8-1,2 6-1,5 7 0,2 7-1,0 5 1,3 7-2,-3 7 1,-3 7-1,-3 4-1,-3 6 1,-6-2 0,-2 1-2,-8-3 2,-2-5 0,-4-5 2,-3-8 1,-4-7 0,-5-10 0,2-3 1,-6-6-1,4-1 1,-5-7-1,1-4-1,0-6-1,2-6 0,5-3-4,-1-7-7,8-9-19,0 0 1,0-19 0</inkml:trace>
  <inkml:trace contextRef="#ctx0" brushRef="#br0" timeOffset="15833">7372 2359 24,'10'-4'29,"9"6"0,2-9 1,3 5-23,10 2-6,4 0 0,4 6 0,6-4 1,1 4 0,1-4 0,-3 4-1,-4-5 1,-3 1 0,-5-3-1,-2 1 1,-11-3-1,-4-3-1,-7 2-5,-10-7-6,-5 1-9,-7 0-9,-12-6-2,-5 2-1</inkml:trace>
  <inkml:trace contextRef="#ctx0" brushRef="#br0" timeOffset="16163">7207 2128 40,'13'4'33,"11"-1"1,3-5-2,4-3-25,10 2-7,8 1-1,0-1 0,3 3 0,-3-1 0,-4 2 1,-6-1 0,-8 1 0,-5-1 1,-7 1-1,-6 0-1,-13-1-1,12 0-4,-12 0-11,0 0-15,-11-2-1,1-1 1</inkml:trace>
  <inkml:trace contextRef="#ctx0" brushRef="#br0" timeOffset="18947">10667 80 5,'0'0'9,"0"0"-1,0 0-1,-11-2-3,11 2 0,-19 1-2,6 0 0,-3 1 0,-3 2 0,-2-1 0,-2 1 0,-3 0 0,-3 2 0,-3 1-1,-1 1 0,-3-1-1,-3 0 1,-2 0 0,-5 1-1,-4-1 0,-3-1 1,-2 0-1,0 1 0,-2 1 1,-1-1-1,1 0 0,1 0 1,1 2 0,2-1-1,-3 1 1,-2 2 0,-1 0-1,-1 0 1,0-1 0,0 3-1,2-1 0,2 2 1,6-2-1,3-2 0,6 1 0,6-4 0,4 2 0,5-4 0,5-1 1,4-2 0,3 0-1,5-2 0,9 0 1,-11 1-1,11-1 0,0 0 1,0 0-1,0 0 0,0 0-1,0 0 1,0 0 0,0 0 0,0 0 0,0 0 0,0 0 0,0 0 0,0 0 0,0 0 1,0 0-1,0 0 0,0 0 0,0 0 0,0 0 0,-6 10 0,6-10 0,0 0-1,0 0 2,-3 11-2,3-11 2,0 0-1,0 0 0,0 0 0,0 0 0,0 0 0,-6 9 0,6-9 0,0 0 0,0 0 0,0 0 0,0 0 0,0 0 0,0 0 0,-3 9 0,3-9 0,0 0 0,0 0 0,0 0 0,0 9 0,0-9 0,0 0 0,3 13 0,-3-13 0,5 14 1,0-4-1,3 1 1,1 4 0,3 3 0,4 4 1,3 4-1,6 4 1,4 4 0,6 4 0,5 3 1,4 3-2,5 1 1,3 4-1,5 3 0,3 0-1,3 0 1,3 0-1,5 0 0,1 2 0,2 0 0,0-1 0,-2-3 0,1 1 0,-3-2 0,-4 0 0,-5-2 0,-4-3 1,-3-2-1,-4 0 0,-6-6 1,-4-4-1,-7-4 1,-4-5-1,-6-7 0,-6-2 0,-5-6 0,-12-8 1,9 8-1,-9-8 1,0 0 0,0 0 0,-11 9 0,11-9 0,-15 6 0,15-6 0,-19 8 0,5-4 0,1 0 0,-2 1 0,0 1-1,-1-1 0,1 2 1,-1-1-1,2 0 0,0 1 0,0 0 0,-1-1 0,2 0 0,-1 0 0,-3 3 0,-2-1 0,-2 1 0,-4 3 0,-3-1 0,-4 4 0,-3 3 0,-3 2 0,-5 1-1,-1 3 2,-4 1-1,1 3 0,-3 1 0,1-2 0,1 1 1,0-1-1,1 0 0,1-1 1,1 1 0,0 0-1,3 1 0,-1 0 0,2 2 0,1 0 1,2-2-1,1 1 1,3-2 0,3-1 1,1-1 0,3-1 1,-1-1-1,4-2 1,-1-1 0,0 3-1,-2-1 0,-2 1 0,-3 1-1,-2 3 0,-4 0 0,-5 3 0,-2 0 0,-3 0 1,-3 1-1,0 1 1,-1-3 1,2 0-1,-1-3 0,3 0 0,1-1 0,1 0 0,2-3-1,2-3 0,-1 1-1,5 0 1,1-2-1,1 0 1,4-3-1,4 0 1,3-4-1,5 0 1,4-3-1,3-2 0,13-6 1,-13 7-1,13-7 0,0 0 0,0 0 0,0 0 0,0 0 0,0 0 0,0 0 0,0 0 0,13 6 0,-13-6 1,17 7-1,-4-2 0,2 0 0,4 1 0,4 1 0,4 1 1,4 1-1,5 1 0,5 1 0,7-1 1,8 0-1,8 1 2,11-2-2,11-1 1,9-2-1,11-1 0,12-3 1,10-3-1,9-4 0,9-2 0,8-2 0,8-1 0,7-3 0,6-1 0,4-1 0,1 4 0,1 0 0,-4 2-1,-5 1 1,-7 2 0,-5 3 0,-9 3-4,-7 6-5,-14 0-20,-8-3-6,-6 1-1,-18-5 0</inkml:trace>
  <inkml:trace contextRef="#ctx0" brushRef="#br0" timeOffset="32657">12346 1925 21,'-10'-9'12,"10"9"-1,-14-18 0,10 7-1,2-1-3,5 1-2,4-5-1,6 2-2,5-2 1,6 1-1,4-2 1,5 4-1,4-1 0,4 5-1,0 3 1,-2 3-1,0 5 0,-3 4-1,-4 4 0,-4 5-1,-6 3 1,-6 2-1,-5 3 1,-6 0 1,-6 2-1,-5-1 2,-6-1 0,-5-3 1,-6-1 0,-4-1 0,-7-5 1,-3 0-1,-4-4 0,-2-2-1,-1-3 0,0-1 0,3-3-1,5-1-1,5-2-1,5-3-4,11-2-7,15 8-19,-7-30 1,23 9-1</inkml:trace>
  <inkml:trace contextRef="#ctx0" brushRef="#br0" timeOffset="33248">12933 1681 9,'0'0'-5,"0"0"3,0 0 3,10 4 5,-10-4 1,3 15 2,-2-3-2,4 1-1,0 6-1,2-1 0,0 5 1,3-1 0,2 0 0,-1 1 0,2 1 0,-3-3 2,2-1-3,-2-3 0,0-2 0,-5-4-2,1-1 0,-6-10 0,9 9 2,-9-9 0,0 0-1,5-15 1,1 2-1,-2-6 0,5-3 0,2-4-2,2-4-2,5-1 1,0 1-1,5 2-1,1 0 0,4 4 0,1 1-1,4 5-4,-4 1-5,6 4-9,0 6-13,-5-1 2,3 6-1</inkml:trace>
  <inkml:trace contextRef="#ctx0" brushRef="#br0" timeOffset="33759">13658 1756 10,'20'0'12,"0"-3"0,1 1 0,-4-1-3,-3-3-2,-1 0-2,-13 6-2,13-15-2,-13 15 0,1-18 0,-5 9-1,-4-1 0,-2 2 0,-5 1-1,-2 2 1,-3 3 0,-1 2 0,0 3 0,-1 4 1,1 4-1,3 2 2,1 5-1,4 0 1,1 6 0,5 1 0,2 4 1,3-1-1,2 0 0,2 0 0,3-3 0,1-2 0,4-3 0,1-8 0,3-5 0,7-5-2,3-7 0,3-5 0,2-6-1,1-3 0,0-4 0,-1 0 1,-3 2 1,-6-2 1,-2 5 1,-5 3-1,-3 3 0,-10 12-1,16-12-1,-16 12-2,9-1-1,-9 1 0,0 0 0,14 15 1,-11-5 0,2 2 0,0 4 2,2 2 0,2 2 0,2 3 1,1 0 0,1 1 0,2 0 1,0 0-1,0-1 0,-2-5 1,-2-1-1,-3-5 1,0-1 3,-8-11-1,0 0 1,0 0 0,-2-11 0,-8-9 0,3 1 0,-2-9-1,0-2-3,1-1 0,3 1 0,3 3-1,4 1 0,7 6-1,8 2 0,7 6 0,6 2 0,10 5-2,4-1-4,12 4-12,4 2-13,-5-4 0,5 1 1</inkml:trace>
  <inkml:trace contextRef="#ctx0" brushRef="#br0" timeOffset="34790">14547 1125 13,'0'0'27,"0"11"0,0-11 1,1 12-17,1 4-11,2 6-2,-1 8 0,1 10 2,-2 9 1,-2 7 1,0 6 0,-2 4 1,1 5 0,-2-3 0,1 0-1,1-6 1,2-5-1,2-9 0,2-5-1,2-9 0,2-5 0,-1-5 0,0-6-1,2-2-5,-10-16-8,11 12-18,1-10 1,-7-14-1</inkml:trace>
  <inkml:trace contextRef="#ctx0" brushRef="#br0" timeOffset="35171">14751 1688 14,'16'-7'15,"4"0"-4,5 4 1,5 4 0,3 3-1,5 6-3,-1 1-1,2 6-4,-2 1-2,-2 4 0,-4 1-1,-3 2-1,-7 0 1,-7 0 0,-4 2 0,-7-3 0,-5-1 2,-5-2 1,-9-3 1,-4-2 1,-6-5 1,-3-1-1,-7-7 0,1 0 0,-3-6-2,4-1 0,3-2-1,5-3-2,9-4-1,4-1 0,13-1-1,6-1-1,10 0 1,4 0-2,10 0 1,5 2-1,5 2-1,0 1-2,4 4-6,-2 5-15,-7-9-1,3 6 1</inkml:trace>
  <inkml:trace contextRef="#ctx0" brushRef="#br0" timeOffset="35751">15335 1675 0,'2'18'6,"2"8"-2,-1 3 2,1 9 0,-2 5 1,0 10 0,0 1 0,1 3-1,-2 0 0,2-2-2,-1 0 0,1-4-2,0-5 1,1-8-1,-1-4 0,-1-7-1,0-5 0,-2-5 2,0-4 0,0-13 0,-4 11 2,4-11-1,0 0-1,-14-18 1,10 5-1,-3-7-1,1-6-1,-1-6-1,3-8 0,1-7 0,2-4 0,2-4 0,5-2-1,4 0 1,2 4 0,6 4 0,3 5 0,4 8 1,3 8-1,5 7 1,0 5-1,3 8 0,1 4-1,-4 4 1,-1 2-1,-4 4 0,-2 2 1,-7 3-1,-3 1 1,-8 3 0,-4 2 1,-5 3 1,-4 1 1,-6 2 1,-5 1 1,-7-2 1,2 0 0,-8-5-1,1-1 1,-3-5-2,-1-4-3,3-3-9,2-4-23,-5-13-3,5-6 1,-1-17 0</inkml:trace>
  <inkml:trace contextRef="#ctx0" brushRef="#br0" timeOffset="40779">16570 630 9,'-21'17'7,"-2"5"1,-1 1-2,0 5 0,-3 4 0,-1 4-1,1 4-1,-1 6 0,1 3 0,2 0 0,2 6 1,0 1 0,4 2 0,3 1 0,2 3 1,1-1-2,1 1 0,0 3 0,-1 3-1,-1-1 0,0 7-1,-3 2 1,2 5-1,0 2 0,3-1 0,2 0 0,3-3 1,3-5-1,4-3 0,2-8 0,2-3 0,1-4 0,3 1 0,-3 1-1,2 3 2,0 0-2,4 1 1,-1 0-1,3-1 0,3-3 0,4-4 0,2-7 1,5-1-1,3-7 0,4-5-1,4-3 1,1-3 0,0-4-1,0-3 1,1-2-1,-3-3 0,-4-3 1,-1-2-1,-5-1 0,0-3 1,-4-1-1,-3-1 0,-1-1 1,-3 1-1,-2-3 0,-4 0 1,-10-2 0,15 2 0,-15-2-1,0 0 0,0 0-5,0 0-13,-2-18-15,3 4-2,-8-13 1</inkml:trace>
  <inkml:trace contextRef="#ctx0" brushRef="#br0" timeOffset="42010">17432 827 0,'0'0'11,"-15"-4"0,15 4-2,-17-4-1,5 4-2,-1 2-1,-1 2 0,-2 1-1,-3 2-2,0 3-1,-3 3-1,0 2 0,0 1 0,1 1 0,0-2 0,5 2 0,-1 3 0,5-4 1,0 2-1,4 1 0,3-2 1,4 1 0,2-1 0,4-2 0,5-6 1,6 2 0,4-8-1,2-4 1,5-3 0,2-7-1,1 0 1,-2-5-1,-2-1 0,-3-3 1,-5 0 0,-2 2 0,-5-1-1,-4 5 1,-4-1-1,0 4 0,-3 11-2,-11-15 0,-2 12-2,-5 3-2,-1 2-2,-3 4-5,-3-4-9,7 8-5</inkml:trace>
  <inkml:trace contextRef="#ctx0" brushRef="#br0" timeOffset="42591">17493 1047 7,'6'33'6,"3"6"0,-1 2-1,0 4-1,-1 6-1,-1-3 0,-1 0-1,1-3-1,-4-2 0,-2-4 0,-2-4 0,-1-7 0,-2-5 2,-2-7 2,-1-2 1,-5-7 0,0-2 0,-5-5 0,0-1 1,-2-5 0,1-2-2,-4-4-2,2-2 0,3-5 0,4-2 1,2-6 0,7-2 0,0-2-1,7-1 0,4 0 0,4 1-1,2 0-1,6 4 0,4 2-2,1 0-2,7 2-1,-1-1-2,5 1-4,-2-6-2,3-1-6,-1 1-5,-5-6-5</inkml:trace>
  <inkml:trace contextRef="#ctx0" brushRef="#br0" timeOffset="43072">17807 460 15,'-3'-20'24,"3"20"-7,1-10-8,-1 10-4,0 0-2,0 0-2,8 9 0,-4 2-2,0 4 1,1 7 0,-1 4 1,1 8-1,-1 4 1,0 4 0,-1 5 0,-1 0 0,1 1 1,-2-3-1,-1-2 2,0-3-2,-1-6 1,2-5-1,0-3-1,3-5-3,1-4-7,-5-17-15,24 20 0,-11-25 0</inkml:trace>
  <inkml:trace contextRef="#ctx0" brushRef="#br0" timeOffset="43402">18076 947 4,'0'0'7,"0"0"0,0 0 2,-1-13 0,5 4 0,4-4 1,4 0-3,3-2-1,5-1-1,2 2-1,2 1-1,1 4-1,0 1-1,0 3 1,-4 5-2,-1 5 1,-5 4-1,-3 4-1,-5 6 1,-2 3 0,-4 1 1,-6 4 0,-1 0 2,-6-3 0,-1 1 1,-5-7 1,-2 0 0,-5-5 0,2 0-1,-1-7 0,1-1-1,1-3-1,3-3-3,4 0-5,2-8-10,5-6-14,15 3 0,0-11 0</inkml:trace>
  <inkml:trace contextRef="#ctx0" brushRef="#br0" timeOffset="43873">18742 799 15,'-7'-12'25,"7"12"-1,-10-9-13,-2 6-6,-3 1-3,-2 3 1,-2 2-2,-1 3 0,0 4 0,0 0 0,1 2 0,4 1-1,4 0 0,0-2 0,4-1 0,7-10 0,-6 15 1,6-15-1,0 0 1,2 12-1,-2-12 1,11 8 0,-1-2 0,2 3-1,3 2 0,1 0-1,2 4 0,0 3 0,-2-3 0,-2 2-1,-4 1 1,-3-4 0,-4 1 1,-4-2 2,-2-1 0,3-12 1,-16 17 0,3-12 0,-2 1 0,-2-2-1,-1 0 0,-1-1-2,2-1 0,-1 0-3,5-3-3,2-2-15,11 3-7,1-11 1</inkml:trace>
  <inkml:trace contextRef="#ctx0" brushRef="#br0" timeOffset="44414">19099 858 16,'-16'-5'14,"-1"3"-4,-3 0-1,-3 2 0,0 4 0,0 0-1,2 4 0,0 1-2,3 3-3,2 0-1,2 0-1,5 2-2,3-2 0,5 0 1,5-2-1,-4-10 1,20 14 0,-3-5 0,1-2 0,4 0 0,-1-1 1,1 3-1,-3-5 0,-3 7 0,-2 1 0,-6-2-1,0 2 1,-6 1-1,-2 0 1,-3 0 1,-2 2 0,-4-5 1,-4 0 1,-2-3 1,-3-1 0,-3-2-1,1 1 0,-2-1 0,-1-1-1,4 0-2,2-2-2,6 2-7,11-3-21,-16-2 1,16 2 0</inkml:trace>
  <inkml:trace contextRef="#ctx0" brushRef="#br0" timeOffset="47859">19813 271 2,'0'0'2,"0"0"3,0 0 0,0 0 2,4 9 0,-4-9 1,-8 11-1,2-1 1,-2 4-1,0 5-1,-3 3-1,1 5 0,-1 7-2,-5 5 0,2 9 0,-3 4 0,3 3-1,-2 3 1,2-1-1,0 1 0,4-1 1,5 0-1,0-6 1,6-4-1,2-4 1,7-4-1,4-2 0,4-2 0,4-4 0,4-3 0,2-3-1,3-3 1,-2-5 0,-1-2 0,-4-5 0,-2-2 0,-5-2-1,-4-3 1,-13-3 0,12 3 0,-12-3-1,0 0 0,0 0-1,0 0 0,0 0-1,0 0-3,0 0-11,0 0-16,-4-15-1,2 4 0</inkml:trace>
  <inkml:trace contextRef="#ctx0" brushRef="#br0" timeOffset="48590">20139 676 16,'0'0'21,"0"0"-9,0 0-6,0 0-3,0 0-1,0 0-1,0 0 0,0 0 0,1 11 0,0-2 1,1 4-1,2 4 0,0 5 1,-1 3-1,3 2 0,-1 3 0,1 1-1,1 3 1,-1-3-1,0-3 0,0-5 0,-1-3 1,-1-5 0,-1-3 2,-3-12 0,3 12 4,-3-12-2,0 0 2,3 9 0,-3-9 0,0 0-1,0 0-1,0 0-2,-5-19-1,4 7 0,-2-5-2,1-2 1,0-4-1,-1 0 0,1-3 0,1-1 1,0 2-1,2 0 0,2 3-1,4 2 0,8 3 0,4 1 0,4 5 0,4 1 0,5 2 1,0 1-1,3 3 0,-1 1 1,-7 1 0,-3 2 0,-5 0 0,-5 0 0,-3 1-1,-11-1 1,10 3-1,-10-3 1,0 0-1,0 0 0,0 0-1,0 0-3,-7 11-5,7-11-20,0 0 1,0 0 0</inkml:trace>
  <inkml:trace contextRef="#ctx0" brushRef="#br0" timeOffset="49651">21082 414 17,'4'-12'16,"-4"12"-2,0 0-4,0 0-3,0 0-4,-10 3-2,10-3-1,-12 12-1,4 3 1,1-3 0,-7 4-1,1 3 2,-2 5-1,-3 6 0,-3 2 1,0 7-1,-1 4 1,-2 2 0,6 3 0,-2-2 1,5 2 0,5-1 1,4 0 0,5-5 2,4 1-1,5-5 0,6 1-1,6-3 0,6 1 0,0-6 0,5-3-1,0-4-1,1-2 2,-4-6-1,-2-2 2,-8-7-1,-3 1 0,-4-5 1,-11-3-1,11 3 1,-11-3-2,0 0 0,0 0-3,0 0-2,0 0-3,0 0-9,0 0-17,0-17 1,0 6-1</inkml:trace>
  <inkml:trace contextRef="#ctx0" brushRef="#br0" timeOffset="50352">21449 701 3,'-18'7'11,"-3"-2"-5,-1 2-2,0 3-1,0 1 0,0 0 1,2 3 0,2 2 1,0 2-1,1 3 1,3 0 0,1 3-1,4 0-1,7 2 0,4-1-1,4-2 1,2 0 0,9-2 1,0-5 2,9-1-2,0-4 1,4-3-1,-1-6 0,4-2 0,0-3-1,-2-3 0,-3 1-1,-2-1 0,-7-1 1,-1 1-1,-7 2 1,-2 3-2,-9 1 1,0 0-2,12-3 1,-12 3-2,0 0 0,0 0-2,0 0-3,0 0-5,0 0-15,0 0-4,-6-11 1</inkml:trace>
  <inkml:trace contextRef="#ctx0" brushRef="#br0" timeOffset="51174">21809 1143 23,'0'0'13,"15"-15"1,-7 3-1,5-2-2,-3-3-3,3-4-2,1 3 0,1-2-3,1 3 0,-4 0-1,4 2 1,-5 1-3,5 5 2,-7 3-1,2 0 0,-11 6-1,13-6 1,-13 6-2,0 0 1,9-2-1,-9 2 0,0 0 1,0 0-1,0 0 0,0 0 1,-2 13-1,2-13 1,0 19 0,-1-7 0,4 6 0,0 5-1,-1 2 2,1 3-2,1 1 2,-3 0-2,3-3 1,0 3 0,-6-5 0,3-5 0,-4-4 0,2-3 0,1-12 1,-2 13 0,2-13-1,0 0 2,0 0-1,0 0 0,0 0 0,0 0-1,-10 4 1,10-4-1,0 0 0,-11 0-1,11 0 0,-9 1 1,9-1-1,0 0 0,-11 3 1,11-3 0,0 0 0,0 0 1,0 0 0,-10 3 0,10-3-1,0 0 0,0 0 0,0 0 0,0 0-1,18 6 0,-7-4 1,3-1-1,0 1 1,3-1-2,4 1-2,-1-3-7,-7-3-17,6 5 0,-2-11 1</inkml:trace>
  <inkml:trace contextRef="#ctx0" brushRef="#br0" timeOffset="52105">22119 478 9,'0'0'20,"0"0"-1,9 1-15,-9-1-5,0 0-1,4 11 1,-4-11 0,17 17 2,-7-4 0,4 3 1,3 3 0,-17-19 1,43 49-2,-43-49 1,44 64-1,-44-64 0,49 72 0,-49-72 1,48 77 0,-26-35-1,-10 4 1,0-1 0,-3 2-1,-2 3 1,-2 1-1,-12 0 0,8 0-1,-5-5 1,4-46-1,-1 78 1,1-78-1,-13 57 1,13-57-3,0 0-10,-6 46-11,6-46 0</inkml:trace>
  <inkml:trace contextRef="#ctx0" brushRef="#br0" timeOffset="52866">22345 0 7,'0'0'9,"43"23"2,-43-23 0,56 43 1,-56-43-2,72 59-2,-72-59-2,76 72-1,-76-72-2,84 83 0,-46-36-1,-2 2-1,-2 3 0,-7 6 0,-1 4-1,-1 9 1,-6 4 0,-10 0 0,2 3-1,-6 1 1,-6-3 0,-6-2 0,-5-5-1,6-4 2,-13-3-2,-1-6 1,1-3 0,-2-2-4,1 4-20,-8-12-3,28-43-1</inkml:trace>
  <inkml:trace contextRef="#ctx0" brushRef="#br0" timeOffset="56431">23107 1196 7,'0'0'10,"0"0"1,29 42-1,-29-42 0,3 46 0,-3-46-3,15 71 0,-15-25-2,-3 9-2,2 10-11,-12 12-15,-3-3-2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7:27.1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0 334 11,'0'0'22,"0"0"1,0 0-12,0 0-8,0 0-2,0 0 1,9-8-1,-9 8 2,0 0-1,0 0 1,2 10 2,-2-10-3,5 12 1,-2-3-1,2 4 0,1 0-1,1 5 1,0 0-1,1 4 0,2 2 0,-2 2 0,1-1 0,-1-1 0,1-1 0,-2-2-1,-1-5 1,0 0-1,-2-7 2,-4-9 0,5 10 2,-5-10 0,0 0 1,0 0-1,0 0 1,-10-11 0,4 1-1,1-3-1,-1-3-2,1-1-1,-1-1 0,2-3 1,3 1-2,1-1 1,4 0-1,4 0 0,4 2 0,5-2 0,3 0 0,5 2 0,4 0 1,2 1-1,2 4 1,-1 2 0,-1 2 0,-1 5-1,-4 3 1,-3 3 0,-5 3-2,-3 1-3,-2 6-9,0 1-17,-13-12-1,6 19 1</inkml:trace>
  <inkml:trace contextRef="#ctx0" brushRef="#br0" timeOffset="691">475 653 26,'0'0'28,"5"16"0,-5-16 1,0 16-25,2-1-5,0 4-1,1 3 2,-1 4-1,-1 2 2,-1 3 0,-1 0 0,-2 0 0,2-1 0,-2-6-1,1-3-4,1-3-5,2-3-17,-1-15-3,0 0 1</inkml:trace>
  <inkml:trace contextRef="#ctx0" brushRef="#br0" timeOffset="1151">743 555 2,'3'21'22,"-6"-7"1,5 3-11,3 1-3,1-4-1,6 0-1,1-8 2,6-3-2,-1-8-1,4-3-1,0-7-1,-1-2 0,-3-6 0,-1 0 0,-10-2 1,-2 3 1,-9-2-1,1 6 1,-8 0-1,0 6 0,-3 3-2,-1 4-2,-2 4-1,0 4 0,0 5-1,-2 4-1,0 5 1,-1 1-2,5 5-2,-1-5-4,9 5 0,0-9-1,10 3 0,-3-17-2,15 12-6,-1-15-3,4-4-1,5-1 1</inkml:trace>
  <inkml:trace contextRef="#ctx0" brushRef="#br0" timeOffset="1502">912 503 2,'6'-9'11,"-6"9"-2,0 0-2,0 0-1,0 0 0,0 0 1,0 0 2,0 12 0,0-12 2,4 19-1,1-3 0,-2 2-1,4 8-2,-4 4-1,5 7-2,-5 6-1,0 6-1,-2 2 0,-1 0-1,-2 0 0,-1-2 0,1-7-1,-1-5 1,2-9-2,1-7-1,4-6-3,-4-15-14,0 0-12,22-7 0,-11-18 0</inkml:trace>
  <inkml:trace contextRef="#ctx0" brushRef="#br0" timeOffset="2423">1603 304 18,'13'-9'13,"-1"3"-3,0-1 1,-12 7 0,17-9 0,-17 9 2,0 0-2,0 0-4,0 0-3,0 0-1,0 0-1,-22-1 0,6 7-1,-3 1 0,-4 2 0,-3 2 0,-1 2 0,-1 2 1,4 2-1,-1 1 1,3 3-1,1 0 1,6 4-1,1 0 0,5 2 0,4-1 0,5 1 2,4-2-1,4 0 1,6-3-1,3 0 1,5-4 0,5-1-1,2-4 0,5-2 0,2-1-1,3-4-1,2-1 0,-2-5-3,3 1-3,-6-7-3,3 3-6,-7-5-10,-6-3-10,-3 2 2</inkml:trace>
  <inkml:trace contextRef="#ctx0" brushRef="#br0" timeOffset="2994">1378 499 22,'21'6'27,"-21"-6"0,27 1 1,-8-1-23,1 0-6,4-1 0,5 1 1,0 0 1,2-1-1,1-1 1,-1 0 0,2-1-2,1 0-4,-1 1-14,-2-5-10,7 4 1,-8-7 0</inkml:trace>
  <inkml:trace contextRef="#ctx0" brushRef="#br0" timeOffset="3435">2299 35 19,'0'0'25,"0"0"1,0 0-5,3 13-16,-3-1-3,-2 6 0,2 9 2,-3 8 1,3 12 0,-5 6 1,4 8 0,-2 2-1,4 4 0,0-5-2,1-3 0,2-9-4,-2-11-4,5-10-14,1-11-12,-8-18-2,10-7 1</inkml:trace>
  <inkml:trace contextRef="#ctx0" brushRef="#br0" timeOffset="3715">2291 199 9,'-4'-10'16,"-8"-12"3,8 4-14,3 0-2,2-2 1,5 4 2,2-4 3,9 6 5,0-2-1,8 5-3,1-3-3,5 5-3,3 2-2,1 4-1,-2 3-1,-1 5 0,-4 4 0,-3 6 0,-5 3 0,-5 6 0,-6 3 1,-7 1-1,-7 3 1,-6 0 1,-6-1 0,-5-2 1,-7-4-1,-2-4 1,-3-4 0,1-3-1,0-6 0,5-1-1,5-4-1,3-1 0,8-1 0,12 0 0,-13 0-1,13 0 0,0 0 0,16 11 1,-3-2-1,4 4 1,2 4-1,1 5 2,2 5-1,0 3 1,0 2 0,1 1 0,-2-1 0,-3 0 0,-2-4 0,-2-1-1,-1-5-1,-4-7-3,0 3-7,-1-4-20,-8-14-2,10 2 1,-7-13-1</inkml:trace>
  <inkml:trace contextRef="#ctx0" brushRef="#br0" timeOffset="4336">2800 126 11,'0'0'24,"13"26"1,-7-5-11,-5 5-6,3 9 1,-3 4-1,2 5 0,-6-2 0,3 9-1,-2-6-1,5 1-2,-2-6-1,6-1-1,0-5 0,6-5 0,1-2 0,8-8 0,2-5 1,5-6-1,2-5 0,3-4 0,0-5 0,4-2 0,-2-5-1,-2 0 0,-1-1-1,-8 0-2,0 3-4,-7-2-8,-5 2-20,0 2-1,-10-3 1,0 1 0</inkml:trace>
  <inkml:trace contextRef="#ctx0" brushRef="#br0" timeOffset="4766">2837 406 5,'22'-5'29,"-9"0"0,12 5 0,2-2-14,2-3-9,4 3-3,4 0-2,0-1-2,-1 1-2,-2-3-4,-2-1-14,-2 3-9,-12-11 2</inkml:trace>
  <inkml:trace contextRef="#ctx0" brushRef="#br0" timeOffset="5057">2829 74 33,'41'-7'30,"-4"-5"1,2 1-13,4 7-10,-2 0-2,0 3-6,1 3-8,1 2-21,-12-5-3,2 2 2</inkml:trace>
  <inkml:trace contextRef="#ctx0" brushRef="#br0" timeOffset="5417">3573 3 7,'13'15'2,"-10"0"6,1 4 5,-6 2 1,0 7 2,-3 3-3,-4 5-3,2 5 1,-6-3-2,5 4 1,-4-8-1,6 6 1,-3-10-1,6 1-1,-1-9-1,6 2-2,2-3-2,4-1 0,0-2 0,5 0-2,3-5 1,4 0-1,3-1 0,3-2 0,1-2 0,1-1-1,2-1 0,-1-1 0,2 0-1,-1-3-2,2 1-5,-6-7-7,2 0-21,2-1 0,-4-9 1,2-1-1</inkml:trace>
  <inkml:trace contextRef="#ctx0" brushRef="#br0" timeOffset="5928">4317 30 25,'0'0'23,"11"1"0,-11-1 1,0 0-24,1-10-3,-1 10 1,0 0 3,-9 0 2,-2 4 3,-3-2 0,-2 2-1,-4 1-1,-3 2 0,-5 0 1,2 3-1,-1-1 0,5 2-1,0 0 0,4 1 0,4 0-2,5 3 1,3 0-2,6 3 1,4 2-1,3 0 0,5 3 0,5 0 0,5 1-1,4-2 1,4 1-1,1-2 0,2-1 0,0 0 0,-2-1 1,-1-1-1,-4 0 1,-3 0 0,-5 1 0,-2-1 1,-5 2-1,-2 1-1,-5-1 2,-3 0-1,-4-2 1,-3 2 1,-6-5 2,-3 3 0,-8-7 1,-1 2 0,-6-4 1,1 2 0,-5-4-2,2 3 0,-1-4-2,4 0-1,4 1-4,0-7-7,7 0-28,5-4 2,3-12-3,8-9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8:00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118 2573 4,'0'0'-1</inkml:trace>
  <inkml:trace contextRef="#ctx0" brushRef="#br0" timeOffset="60">85 2589 6,'0'0'4,"-13"15"1,6-5 0,-3 0 0,2 4 0,-1-1 0,-1 4 0,1 0 0,1 2 1,-1 2-1,7-1 0,4 0 0,5-1-2,6-4 1,8-2-1,7-5-1,6-6 0,7-5-1,1-6-1,-2-4 1,0-5-1,-6-1 3,-6-4 1,-8 1 1,-8 0 1,-8 3 1,-10-2 0,-2 8 0,-9-2 0,-1 8-3,-7 2-1,-2 6-2,-4 5-1,0 3 0,0 6-2,0 1-2,5 3-2,2-4-2,8 3-5,5-8-3,11-10-3,2 10 0,9-13 1,6-3 2</inkml:trace>
  <inkml:trace contextRef="#ctx0" brushRef="#br0" timeOffset="451">320 2641 4,'0'0'5,"14"20"-1,-15-5 0,-2 6 0,-2 0 0,-2 5 0,1 2 0,2 2 1,1 2 1,1 1 0,3 2 1,2 1 0,2 3 0,3 2-2,1 3-1,2 0-1,0 0 0,2 1-2,-2-2 0,1-2 0,-2-1-1,-3-5 1,-2-3-1,-5-4 1,-4-5 1,-6-7 0,-4-2 0,-6-8 1,-4-2 1,-5-8 0,0-3 0,-3-8 0,4-1 0,-1-8-1,7 0 0,2-6 0,9-2 0,6-3-1,9-2-1,10-4-1,6-2-1,12-1-3,4-3-4,8 1-12,7 3-12,-6-5 1,6 8 0</inkml:trace>
  <inkml:trace contextRef="#ctx0" brushRef="#br0" timeOffset="1012">892 2189 2,'13'-7'26,"-7"-3"0,5 7-1,-11 3-12,0 0-11,13 0-2,-13 0-1,6 16 0,-5-1 1,-1 4 1,-2 4 1,-4 7 0,-2 7 1,-1 7 1,-3 4-1,2 5 0,-1 0 0,2 2-1,1-3 0,4-1-1,2-8 0,2-8-1,3-3-1,-1-8-4,3-12-23,7 3-2,-12-15 1</inkml:trace>
  <inkml:trace contextRef="#ctx0" brushRef="#br0" timeOffset="1382">1028 2796 0,'0'0'28,"-20"-12"-1,18-2-1,1 2-12,3-4-6,7 2-3,4-3-2,6 1-2,4-2-1,6 3 0,2 0 0,2 4 0,0 1 0,-1 5 0,-4 3 0,-3 3 0,-5 5 0,-5 6 1,-3 5-1,-4 4 2,-6 5-1,-3 2 1,-3 1 1,-3 2 1,-5-4 0,0-1 1,-5-8-1,1 0 1,-5-7-1,2-1 0,-2-6-2,1-2-1,0-3-2,1-4-2,4-1-2,-1-6-2,16 12-4,-16-23-7,16 5-14,8 5 0,1-7 1</inkml:trace>
  <inkml:trace contextRef="#ctx0" brushRef="#br0" timeOffset="1903">1812 2557 44,'0'0'29,"0"0"0,-2-13-8,2 13-20,-10 6-3,0-1-1,-3 4 0,-5 1 1,-3 2 2,-4 0 1,-3 2 0,-1-1 1,-1 0-1,1-1 1,3 0-1,5-3 0,4-1 0,3-2-1,14-6 0,-10 12 0,10-12 0,16 14 0,-2-4-1,5 0 2,2 1-1,4 4 0,-2 0 1,0 2-1,-6 0 0,-3 1 0,-7 1 0,-6-2 1,-6 1 0,-3-2 1,-7-2-1,0-1 1,-4-2 0,0-3-2,3-2-2,-2-4-3,7 0-12,11-2-14,-10-9 0,10 9 0</inkml:trace>
  <inkml:trace contextRef="#ctx0" brushRef="#br0" timeOffset="2414">2041 2622 27,'-15'4'27,"-7"-2"-4,0 4-7,3 2-8,-1 0-4,2 4-2,4 0-2,1 1 0,5 1-1,5-1 1,6 1-1,4-2 0,5 2 0,2-2 0,2 1 0,1-2 0,0 0 1,-1 0-1,-3 0 1,-3 0 0,-1 0 0,-5 1 0,-3 1 0,-3 1 0,-5 0 1,-2 2 1,-7-2 1,-2 2 1,-5-2-1,-1 0 0,-1-1-1,0-3-2,3-2-10,7 1-19,1-13 0,14 4 0</inkml:trace>
  <inkml:trace contextRef="#ctx0" brushRef="#br0" timeOffset="3055">2767 2145 13,'-19'6'20,"7"1"-14,-1 2 0,-2 2 0,-3 6 2,1 1 0,-2 6 1,-3 2 0,0 6-1,-1 2-2,-2 9-1,-3 0-2,2 7-1,-4 4-1,1 2 0,2 2 1,1 1 0,2-2 1,3-1 0,3-2 1,10 0 0,4-4 0,10 0-1,3-3 1,11-1-2,3-6 1,6-1-1,0-6 0,3-3 0,-3-8 0,0-3 0,-1-6 0,-4-3 0,-6-4-1,-2-3 0,-4 0-1,-2-2-1,-10-1-2,0 0-5,0 0-18,4-11-7,-12-1-3,5-2 3</inkml:trace>
  <inkml:trace contextRef="#ctx0" brushRef="#br0" timeOffset="3575">2792 2668 40,'-8'9'28,"7"4"2,-7 4-6,4-1-23,2 2-2,1 5 0,1 2 0,2 2 2,5-2 0,4-5-1,6-2 1,7-8-1,4-7-1,8-7-1,1-8 0,0-5 1,-1-7-1,-3-5 3,-5 0 1,-8-2 2,-6 5 2,-11-2 1,-1 7-1,-12 0 0,-2 9-2,-11 3-2,-4 7-1,-8 7-2,-3 2 0,-3 6-1,-4 2-1,2 3 0,2-1 0,9 2-2,1-7-3,13 1-2,4-5-2,14-8-4,4 12-10,8-15-4,14 2 1</inkml:trace>
  <inkml:trace contextRef="#ctx0" brushRef="#br0" timeOffset="4036">3008 2730 12,'-5'16'25,"-2"2"-3,6 8-6,2 6-4,-1 4-3,6 10-2,-2 1-1,6 8-1,-4 0-2,2 3 0,-2-5-1,2-1-1,-4-6 0,1-3 0,-1-9-1,-1-7 1,-1-7 0,-1-5 0,0-6 0,-1-9 0,0 0-1,0 0-6,0 0-20,10-16-4,-7-5 0,9 0 0</inkml:trace>
  <inkml:trace contextRef="#ctx0" brushRef="#br0" timeOffset="4777">3629 2309 10,'13'-9'23,"-13"9"0,7-10-9,-7 10-10,0 0-1,0 0-1,0 0 1,0 0 3,0 0-2,-10 18 1,-3-10 0,-4 6 0,-2 1 0,-1 3-2,-5 5 0,0 5-1,-1 3-1,-2 3 1,2 5-1,7 3 1,0 3-1,4 1 1,5 1-1,5-1 1,3 0-2,6-2 2,2-2-2,4-3 1,3-5 0,2-1-1,2-5 1,3-2 0,0-3 0,4-3 0,-2-2 0,2-2 0,-3-4 1,1 0 0,-4-4 0,-2-1-1,-2-4 1,-4 1-1,-1-3 0,-9-1-1,12 5 0,-12-5-1,0 0-3,0 0-2,10 7-9,-10-7-17,0 0-1,0 0 0</inkml:trace>
  <inkml:trace contextRef="#ctx0" brushRef="#br0" timeOffset="5498">4116 2642 4,'0'0'13,"0"0"-5,-9-1-1,9 1-1,-16 0 2,16 0 1,-16-2 1,6 0 0,10 2 0,-19-1-2,9 3-2,0 0-2,0 1-2,-3 3 0,0 2-2,-2 4 0,-2 1 0,-1 4-1,-3 4 1,1 0 0,-3 4 0,1 0-1,3 1 2,-1-1-1,3-2 1,3 1 0,5-3 1,0-2 0,7 1 1,3-3 0,4 0 0,3-1 0,7 0 0,8-4-1,1 1 0,5-3-1,2-2 0,4-3 0,0-1 0,2-2-1,-2-1 1,-6-1-1,-1 0 0,-5-1 1,-6 0-1,-6 1 1,-11 0-1,11-1 0,-11 1 0,0 0-2,0 0-3,0 0-6,-11 7-20,2-12 0,9 5-1</inkml:trace>
  <inkml:trace contextRef="#ctx0" brushRef="#br0" timeOffset="6239">4406 2903 6,'0'0'20,"13"1"2,-3-1-14,3 0-3,3-1 0,1 2 1,3-2 3,2 3 0,-4-3 0,1 4-2,-5-3-1,-2 5-1,-3-1-1,-9-4-2,11 17-1,-10-7 0,-3 1 0,-2 3 1,-5 0-1,-2 2 1,-3-2 0,-2 3 0,-2-2 0,1 1 0,-3 1-1,2-3 1,2 1-1,3-1 0,1 0 0,4-3-1,8-11 0,-12 16 0,12-16 0,-7 11 0,7-11 1,0 0 0,0 0-1,18 8 1,-9-6 0,5 0 0,5 0 0,0 0 0,1 0-1,0 1 0,2-1 1,2-1-1,-4 1 1,2-1-1,-4 0 1,-2 0-1,-1 0-1,-3-2-3,-12 1-16,15 2-12,-15-2-2,4-10 1</inkml:trace>
  <inkml:trace contextRef="#ctx0" brushRef="#br0" timeOffset="6990">4827 2374 0,'0'0'22,"0"0"1,0 0 1,0 0-17,0 0-2,0 0 3,0 0-1,0 0 1,0 0 0,0 0-1,10 6 0,-10-6-3,16 16-1,-3-1-2,8 5-1,-4 3 1,7 6-1,-1 4 0,2 3 0,-6 5 0,2 3 0,-3-1 0,-4 3 0,0 1 0,-4-1 0,-5-1 0,3-2 0,-3-5 0,-1-2 1,-8-4-1,-3-3 0,3 0 1,-3-3-1,1-2 1,-9-1 0,4-2-1,-3-3 0,7 0-1,-1-4-2,1-2-4,7-12-9,-11 7-16,11-7 1,-2-16 0</inkml:trace>
  <inkml:trace contextRef="#ctx0" brushRef="#br0" timeOffset="7651">5166 2175 16,'0'0'24,"0"0"0,0 0-12,0 0-6,0 0 0,0 0 0,0 0 0,0 0 0,14 0 0,-14 0-1,9 4-1,-9-4-1,0 0 0,0 0-2,54 48 0,-54-48-1,41 54 1,-41-54 0,46 74-1,-33-29 0,7 3 0,-8 5 1,6 3-1,-5 3 0,-2 2 0,-7 4 0,-8-4 1,11 0-1,-12-2 0,-4-3 1,-12-3-1,4-5 1,-9-6-1,26-42 1,-26 68-1,26-68 1,-28 49-1,28-49 0,-9 32-2,9-32 0,-2 21-3,2-21-10,0 0-16,0 0 1,0 0 0</inkml:trace>
  <inkml:trace contextRef="#ctx0" brushRef="#br0" timeOffset="9434">6099 0 5,'0'0'8,"0"0"-1,0 0-1,0 0-1,45 47-1,-45-47-1,0 0-1,0 0-1,25 56 0,-25-56 0,0 0-1,23 54 1,-23-54 0,0 0 1,25 62-1,-25-62 1,0 0 0,12 60 0,-12-60 1,0 0-2,24 54 0,-24-54 0,0 0 0,23 41 1,-23-41-1,0 0 0,0 0 0,16 47 0,-16-47 1,0 0-1,0 0 0,5 54-1,-5-54 1,0 0 0,-11 49-1,11-49 2,0 0-2,-1 56 2,1-56-1,-2 44 0,2-44-1,9 43 1,-9-43 0,1 45 0,-1-45-1,11 43 1,-11-43 1,0 42-1,0-42 0,0 0 0,-2 60 1,2-60-2,0 0 1,-24 54 0,24-54 0,0 0-1,-14 47 1,14-47 0,0 0-1,0 0 1,-10 53 0,10-53 0,0 0 0,-3 42 0,3-42 0,0 0 0,-1 43 0,1-43 0,0 0 0,-3 42 0,3-42-1,0 0 2,-4 42-2,4-42 1,0 0 0,0 0-1,-21 56 1,21-56 0,0 0-1,0 0 0,-13 44 1,13-44-1,0 0 1,0 0-1,-6 44 1,6-44-1,0 0 0,0 0 1,0 0-1,7 51 0,-7-51 0,0 0 1,0 0-1,24 50 1,-24-50-1,0 0 1,14 44-1,-14-44-1,0 0 1,2 45 0,-2-45-1,0 0 1,0 0 0,5 48-1,-5-48 1,0 0 0,0 0 0,0 0 0,3 51 0,-3-51 0,0 0 0,15 45 0,-15-45 0,0 0 1,34 58-1,-34-58 0,0 0 1,12 59-1,-12-59 1,0 0 0,4 55-1,-4-55 1,0 0-1,-8 46 1,8-46-2,0 0 1,9 47 1,-9-47-1,0 0 0,10 50 0,-10-50 0,0 0 0,1 56 0,-1-56 0,-15 43 1,15-43-1,1 42 1,-1-42-1,-11 44 1,11-44 0,-2 47 0,2-47 0,6 51 0,-6-51-1,-7 55 1,7-55-1,-11 57 1,11-57-1,-4 50 1,4-50 0,-3 46 0,3-46 0,-6 41 0,6-41 0,2 43 0,-2-43 0,-15 53-1,15-53 0,-13 54 1,13-54-1,-11 56 1,11-56 0,-14 54 0,14-54 0,-8 54 0,8-54 0,-11 53 0,11-53 0,-17 52-1,17-52 0,-20 55 0,20-55 0,-24 48 0,24-48 1,-28 56-1,28-56 0,-15 54 0,15-54 1,-6 48-1,6-48 1,-10 51-1,10-51 0,0 0 0,-14 56 0,14-56 0,0 0 0,-9 50 1,9-50-1,0 0 1,-3 47-1,3-47 0,0 0 0,-11 56 1,11-56-1,0 0 1,-29 62 0,29-62 0,-24 44 0,24-44 1,-28 41 0,28-41-1,0 0 1,-45 57-1,45-57 1,0 0 1,-41 49-2,41-49 0,0 0 0,-45 45 0,45-45 0,0 0-1,-47 51 1,47-51-1,0 0 1,-49 51-1,49-51 1,-42 42 0,42-42 0,0 0 0,-50 60-1,50-60 1,0 0-4,-52 61-25,52-61-9,0 0 0,-52-5-1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50:02.627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321 0 6,'0'0'12,"0"0"-3,0 0-3,0 0-1,0 0-2,0 0 0,0 0-1,0 0 1,-9 0-1,9 0 0,0 0 0,0 0-1,0 0-1,-11 13 0,11-13 0,-9 14 0,5-3 0,-1 0 0,-2 3 0,0 1 0,-3 2 1,1 1-1,-2 2 1,0 2-1,-4 1 1,0 1-1,-1 3 1,-1 2 1,-2-2 1,2 1 0,0-2 1,2-1-1,0-1 1,3-2-1,1-4 0,2-3-1,3-1-1,1-4 0,5-10-1,-6 14 1,6-14 0,0 0-2,0 0-3,0 0-11,0 0-10,0 0 0</inkml:trace>
  <inkml:trace contextRef="#ctx0" brushRef="#br1" timeOffset="7050">314 42 4,'7'-11'4,"-7"11"0,0 0-2,7-9 1,-7 9 0,0 0 1,0 0 0,0 0 1,0 0 1,0 0 0,0 0 1,0 0-1,0 0-1,0 0-1,0 0 0,0 0-1,0 0-1,9 11 0,-9-11 0,1 17 1,-1-17 1,2 22 0,-3-13-1,2 5 1,-1-4 0,1 3 1,-2-3-1,2 1 0,-3 0 0,2 0 0,-3 0-1,-1 2 1,-3-1-1,0 3 0,-2-3-1,0 4 0,-4 0 0,3 0 0,-2 1-1,2-1 0,0-1 0,2 1 0,0-2 0,0 1 0,1-4 0,-1 2 0,0 0 0,-1 0 0,-1 1 0,0 0-1,-2 2 1,0-1-1,1 0 0,0 1 0,0-2 0,2 0 0,1-1 0,-1-1 0,2-1 0,0 0 0,1-1 0,1-1 1,5-9-2,-9 13 1,9-13 0,0 0 0,0 0 0,-7 9 0,7-9 0,0 0 0,0 0 0,0 0 0,0 0 0,0 0 0,0 0 1,0 0-1,0 0 0,0 0 0,0 0 0,0 0 0,0 0 1,0 0-1,0 0 0,0 0 0,0 0 0,0 0 0,8-11 0,-8 11 0,0 0 1,7-14-1,-7 14 0,6-12 0,-6 12 1,7-17-1,-2 8 0,0-2 0,1-2 0,2 0 0,0-2 0,1-2 1,1-2-1,2 0 0,0-3 0,3-1 1,0-2-2,3-1 2,-1-1-2,2 2 2,-2-1-1,2 3 1,-3-1-2,0 3 2,-2 2-1,-1 4 1,-2 0-1,-3 3 0,0 1 0,-2 2 1,-6 9-1,10-14 0,-10 14 1,5-10-1,-5 10 1,0 0-1,3-9 1,-3 9-1,0 0 0,0 0-1,0 0 1,0 0-1,0 0 0,0 0 1,0 0-1,0 0 1,0 0 0,0 0-1,0 0 0,0 0 0,0 0 0,0 0-1,0 0 0,0 0 0,-9 1 0,9-1-1,0 0 1,-13 4-1,13-4 0,-11 5 0,11-5 0,-17 5-1,17-5-3,-17 5-7,4-5-17,13 0 0,-21 4 2</inkml:trace>
  <inkml:trace contextRef="#ctx0" brushRef="#br1" timeOffset="8572">4 329 8,'0'0'19,"0"0"1,-4-9-14,4 9-4,0 0 1,0 0 3,0 0 3,0 0 1,0 0 1,0 0-2,0 0-3,0 0-1,1-9-2,-1 9-1,0 0 1,0 0-2,0 0 1,0 0 0,0 0 0,0 0 0,0 0-1,0 0 1,0 0-1,0 0-1,0 0 1,0 0-1,0 0 1,0 0-1,9 9 1,-7 1-1,-1 2 1,1 3 0,0 3-1,-1 4 0,0 2 1,0 2-1,-2 2 0,1-1 0,-1 1 0,1-1 1,-1 0-1,0-3 0,-1 0 0,2-3 0,0-2 0,-1-3 1,1-1-1,-1-2 0,1-3 0,0-10 0,1 13 0,-1-13 0,0 0 1,0 0-1,1 10 0,-1-10 1,0 0-1,0 0 0,0 0 1,0 0-1,0 0 0,0 0 0,0 0 0,0 0-1,0 0 1,0 0 0,0 0 0,0 0 1,0 0-1,0 0 0,13-3 1,-13 3-1,11-3 1,-11 3-1,16-5 0,-3 0 1,2-2-1,5-4 0,2-2 0,6-3 0,6-1-1,4-4 1,5-1 0,1-1-1,0 0 1,1 3 0,-3 0 0,-3 2 0,-7 3 1,-5 4-1,-7 2 0,-5 3 1,-5 3-1,-10 3-1,0 0-1,0 0-2,-8 12-9,1-2-19,-12-4-2,2 2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04.39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221 204 11,'0'0'15,"-13"-8"-3,13 8-4,-11 0-4,11 0-2,-18 3 0,7-1-2,-1 2 1,-3 1-1,0 3 1,-2-1-1,-1 2 1,1 4 0,1-3 0,0 3-1,3-2 1,2 1 0,3-1-1,4 0 1,4 0 0,0-11-1,16 17 0,-2-10 1,5 2-2,5-2 1,1 2-2,2 0 1,1 2-1,0 0 1,-3 2 0,-2 1-1,-5 1 2,-3 1-1,-6 0 1,-4 1 1,-4-1-1,-7 1 1,-4 0 0,-6-2 0,-3 1 0,-5-1 0,-2-1 1,-4-2-1,1 0 1,-1-4-1,3-2-1,2 0-5,5-1-9,-1-11-8,21 6 0</inkml:trace>
  <inkml:trace contextRef="#ctx0" brushRef="#br0" timeOffset="711">671 254 15,'2'-19'18,"-2"19"-3,-12-10-5,2 7-4,-1 1-3,-3 3-3,0 1 0,0 2 0,-2 1 0,1 5 1,2-1-1,1 3 0,-1 2 0,2 1 0,1 0 0,1 2 1,3 3 0,0-3 1,2 3 0,1-1 1,3 1 0,1-1 2,3 1-1,0 0 0,3-2-1,0-2 0,3 0-1,-2-4 1,4-3-2,3-6-1,2-7-5,5-6-6,2-4-8,-1-12-4,8-1 0,-2-13 2</inkml:trace>
  <inkml:trace contextRef="#ctx0" brushRef="#br0" timeOffset="1032">856 178 3,'16'-41'20,"2"10"-1,-6 1-3,-2 7-4,-1 3-1,-5 6-2,2 4-3,-6 10-1,3-9-1,-3 9-2,0 0-1,0 0 0,0 0-1,-1 15 0,1-4 1,-2 5-1,1 5 2,-1 2 0,0 9 1,-3 4 0,0 6 0,-1-1 1,-2 6-2,1-1 2,0 1-2,1-3 0,1-4-2,1-5 1,3-6-2,2-4-2,0-10-1,3-2-2,-4-13-4,0 0-4,9-13-5,-9-7-6,5 1-5</inkml:trace>
  <inkml:trace contextRef="#ctx0" brushRef="#br0" timeOffset="1412">718 172 13,'-16'-12'16,"16"12"-1,0 0 2,0 0 0,14-9 0,6 2-3,14 3-2,6-6-1,13 3-1,4-6-3,7 5-2,1-1-3,-2 0-4,-2 9-9,-7 6-22,-10-6-2,-4 6 1,-13-5 0</inkml:trace>
  <inkml:trace contextRef="#ctx0" brushRef="#br0" timeOffset="1913">1590 490 14,'5'-15'26,"-4"-10"0,12 7 0,0-2-22,2 3-4,2 4 1,-1 5-1,3 6 1,-4 4 0,1 5 1,-3 4-1,0 5 0,-2 4 0,-1 0-1,0 3 0,-3-2 0,-2 1 1,-1-1 2,-4-3 2,1 2 1,-7-7 1,2 3 0,-8-7 1,2 6-1,-6-8 0,0 3-3,-3-3-2,-1-3-2,3 1-6,-3-8-15,3-7-13,7-2-1,1-13 0</inkml:trace>
  <inkml:trace contextRef="#ctx0" brushRef="#br0" timeOffset="2384">2015 35 38,'0'0'31,"0"23"1,-2-9-2,1 8-27,1 8-3,-1 8 0,1 11-1,-1 9 2,0 6-1,2 8 1,0 3-1,1 0 1,1-1-1,2-8 0,2-6-1,0-11-2,-2-13-5,4-9-6,0-9-16,-9-18-1,10-4 0</inkml:trace>
  <inkml:trace contextRef="#ctx0" brushRef="#br0" timeOffset="2664">1927 540 30,'0'0'30,"19"0"2,5-3-14,2-6-9,12 2-2,3-4-2,10 2 0,-1-3-4,0 1-4,-2 4-10,-6 1-18,-14-3-2,-5 5 1</inkml:trace>
  <inkml:trace contextRef="#ctx0" brushRef="#br0" timeOffset="3295">531 423 17,'0'0'13,"0"0"0,0 0-1,-10-11-3,10 11-2,0 0-2,-10-6-2,10 6 0,0 0-2,0 0 1,-10-4-1,10 4-1,0 0 0,0 0 0,0 0 0,0 0 0,0 0 0,0 0 0,0 0 0,0 0 1,0 0 1,0 0 1,10-5-1,-10 5 1,15-9 0,-4 2 0,0 1 0,0-3-2,0 1 1,-1 1-2,-1-1 0,-9 8 0,14-11-1,-14 11-2,10-6-7,-5-5-16,10 9-2,-7-9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08.55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211 323 7,'0'0'26,"0"0"0,0 0 0,0 0-17,0 0-6,0 0-2,0 0 0,-7 17-1,7-2 1,1 8 0,-1 6 1,0 12 0,-2 5 0,0 8-1,-1 3 1,-1 1 0,-2 0-1,1-3 0,-1-5 0,2-9 0,1-6-5,-1-9-11,-3-13-14,8 2 1,-1-15-1</inkml:trace>
  <inkml:trace contextRef="#ctx0" brushRef="#br0" timeOffset="301">20 524 17,'-13'-20'26,"12"8"0,-5-11 1,9 4-24,8-1-1,4-1-1,6 2 2,3 0 0,4 4 2,1 2 0,4 3 1,-2 4-2,0 6-1,-3 1-1,0 7-2,-3 1 1,-2 7-2,-3 1 1,-4 6 0,-2 0 0,-5 2-1,-3-1 2,-4 1 0,-5-2 0,-3-1 2,-5-4 0,-3-2 0,-3-7 0,-2-1 0,-4-6 0,3-1-2,-1-4-1,-1-5-7,8 1-10,2-1-16,3-9-1,8 3 0</inkml:trace>
  <inkml:trace contextRef="#ctx0" brushRef="#br0" timeOffset="792">597 387 36,'6'-16'29,"5"8"-4,-1 3-9,-10 5-7,16 3-5,-9 6-2,-1 6-3,-1 4 1,-3 4 0,-3 5 0,-2 1 0,-4 2 1,-3-2 0,-2-4 2,-3 0 0,-2-6 0,1-3 1,-3-9 0,0-2 0,-2-10 0,4-5-3,0-3-3,2-10-8,3 0-13,7-1-11,4-6 0,13 2 2</inkml:trace>
  <inkml:trace contextRef="#ctx0" brushRef="#br0" timeOffset="1122">1075 296 10,'0'0'29,"16"14"-2,-16-14 2,-12-1-15,12 1-10,-22 1 0,7 1 0,-5-2 0,-1 6 1,-4-3 0,0 4-1,-1-1 1,2 2-3,2 1-2,3 1-1,3-1 0,3 0 0,6 3-1,5-2 1,6 2-1,6-1 1,3 2 0,4 1 0,2 0 0,2 2 1,0-2-1,-1 1 1,-3-1 0,-5-1-1,-2 1 2,-6-2-1,-5 1 1,-4-2 1,-5-2 0,-2 2 0,-6-5 0,-1 1 0,-3-3 0,1-1-1,-1-2-1,2-3-2,4 2-5,1-7-10,4-3-15,15 0-1,3-7 0</inkml:trace>
  <inkml:trace contextRef="#ctx0" brushRef="#br0" timeOffset="1583">1415 353 12,'0'0'17,"10"7"0,-10-7-8,-15 2-7,4 2 3,-9-4 3,2 6 1,-10-5 6,3 8 2,-7-5-1,8 4-3,-2-2-6,5 1-4,3 2-2,3-2 0,6 2-2,9-9 1,-3 18-1,8-8 1,4 1-1,5 2 0,1 0 0,2 0-1,2 3-1,-3-1 1,1 2-1,-4-2 1,-1 0 0,-7 1 2,-3-2 0,-3-1 2,-5-1 0,-4-1 0,-2-4-1,-2-2-5,0-2-12,4-3-15,-5-10-2,9 1 1</inkml:trace>
  <inkml:trace contextRef="#ctx0" brushRef="#br0" timeOffset="1993">1569 356 5,'11'0'25,"4"8"1,-15-8-2,8 11-13,-5 2-9,-1 1 1,0 5 1,-5 1 1,2 4 1,-3 0 0,2 3 1,-4-4-1,5-1 0,-1-4-3,1-4-2,4-1-7,-3-13-15,0 0-12,21-13 2,-11-13-1</inkml:trace>
  <inkml:trace contextRef="#ctx0" brushRef="#br0" timeOffset="2304">1843 0 13,'1'30'21,"-1"-5"-11,-1 4-2,-1 10 3,-4 3 2,1 6 0,-5-2-1,4 1 0,-5-9-2,4-1-5,1-10-2,4-6-5,10-10-6,5-9-9,7-11-14,13-1 1,3-9 0</inkml:trace>
  <inkml:trace contextRef="#ctx0" brushRef="#br0" timeOffset="2484">2180 323 14,'15'14'30,"-12"5"-2,-10 2-5,-2 9-7,-11-3-2,2 6-3,-10-6-2,4 1-3,-6-6-2,3-4-1,-2-4-1,3-5 0,0-7-1,2-2 0,3-6 0,1-2-1,4-4-2,-2-6-5,11 1-12,3-4-15,0-6-2,9-1 1</inkml:trace>
  <inkml:trace contextRef="#ctx0" brushRef="#br0" timeOffset="2804">2273 21 19,'0'0'28,"0"0"2,0 0 1,0 0-20,0 0-4,10 16 0,-12-3 0,3 14 1,-5 2 0,4 13-1,-6 3 0,3 10-2,-2 1-1,3 5-3,0-2 0,3-3-2,3-4-3,0-12-6,10-3-11,1-15-15,0-13-2,1-14 2</inkml:trace>
  <inkml:trace contextRef="#ctx0" brushRef="#br0" timeOffset="3175">2595 467 42,'18'-2'31,"7"1"1,-8-10-3,2-2-23,0 0-7,2-1 0,-4-2 0,-3 1 0,-5-1 2,-2 3 0,-4-1 1,-4 1-1,-1 1 0,-5 2-2,-2 1 0,9 9 0,-20-12 0,6 10 0,-2 2 1,-1 3 1,0 6 1,-3-1 1,2 7 1,-4 1 0,5 5 0,-3 0 1,7 6-2,-1-1 1,6 4-1,3-1-1,5 1 0,4-2-1,8-3 1,4-4-1,5-2 0,4-6-1,4-8-1,3-2-2,-1-10-5,5 3-9,-8-8-19,-5-6-1,-6-2 1,-11-5 0</inkml:trace>
  <inkml:trace contextRef="#ctx0" brushRef="#br0" timeOffset="3866">1846 395 26,'0'0'25,"0"0"0,0 0-1,0 0-5,0 0-3,0 0-6,0 0-4,0 0-3,0 0-1,0 0-1,0 0-1,9-2 0,0-3 0,4 0 0,1-3 0,5 0-1,0 0 1,4 0 0,-1-1 0,0 3-1,-3 0 1,1 4-1,-5 0 1,2 3 0,-4 1-1,2 4-4,-4 3-28,-1-6-1,3 1 1,-10-14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3T18:29:30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-10 52 5,'-41'-2'9,"41"2"-3,0 0-3,0 0-3,0 0 1,0 0-1,0 0 0,0 0 1,0 0 1,0 0 1,0 0 3,0 0 0,0 0 1,0 0 1,0 0 0,48 16 0,-48-16 0,0 0 0,61-3-2,-39-1-3,3 4 1,7-4-2,6 3 0,-2-3-1,6 2 1,-1-8 0,4 6-1,-1-6 0,6 6 1,-6-4-1,-2 5 0,1-4 1,-1 6-1,-2 1 0,2 0 0,3 0 0,-1 0-1,3 0 1,-4-1-1,3 1 0,-1 0 0,4-1 0,-3 2 0,3-1 1,-3 2-1,1 4 1,3-2 0,-4 3 0,3-5 0,0-1 0,2 1-1,-6 6 0,3-6 1,-1 0 0,-1 0-1,6-1 1,-2 0-1,-1 9 1,4-9 0,0 0 0,1-1 0,3 0-1,2 1 1,-3-1-1,3 1 1,-1 1 0,1-2-1,5 2 1,2-1-1,0 0 1,2-1 0,2 1-1,3-2 1,0 1-1,-1-1 1,1 1 0,1-1-1,1 2 1,3 6 0,0-6 0,2 5 0,0-5 0,2 6 0,-1-7 0,2 1-1,0-2 1,1 1 0,-7-1 0,6 2 0,-1 1 0,1 1 0,-1 0 0,1 7-1,-1-7 1,1 0-1,1 0 0,-3-1 1,-2-2-1,0 0 0,-2 0 1,-5-2-1,2 2 0,-1-3 0,2 1 0,-4 0 0,1-1 0,-1 1 1,0 0-1,0 0 0,-3 0 0,2 1 1,-3 0-1,1-7 0,-1 7 0,-3-6 1,2 5-2,-1-6 2,-1-1-2,-2 3 2,-1-3-2,0 9 1,2-8 0,-1 8-1,0-7 2,0 7-2,-1 0 2,1 0-1,0 0 0,0-1 0,-3 1 0,2-2 0,-1 1 0,0-1 0,4 2 0,-3-2 0,0 2 0,1-1 0,1 2 0,-3-1 0,0 0 0,0 1 0,2-1 0,-1 0 0,2 0 0,1-1 0,1 1 0,-1-2 0,4 1 0,-1 0 0,0 1 0,-1 1 1,1-1-1,1 2 0,-1-1 0,3 2 1,-1 4 0,0-4-1,2 4 2,-2-6-2,1 7 1,0-8-1,0 8 1,2-2-1,0-4 0,0 5 0,-4-5 0,3 7 0,-2-5 0,2 5-1,-2-5 2,0-1-2,0 1 1,0-1 1,0 0-1,-3-2 0,2 1 0,-2 1 0,-1 0 0,-2 0 0,-2 2 0,0-1 0,-1 1 1,4 1-1,-2-2 0,1 0 0,2 0 0,1-1 0,1 0 0,0-1 0,0 0 0,1 0 0,-1-1 0,1 1 0,-2 0 0,-1-1 1,-2 0-1,0 1 0,-1-1 0,-3-1 0,-2 0 1,-3-1-1,-1-3 0,0 2 1,-2-1-1,-3 1 1,-2 0-1,-1 0 0,-4 1 0,1 0 1,-6 2-1,-3 0 0,-3 0 0,-3 1 0,-4-1 0,-2 1 0,-5-2 1,-3 1-1,-4-1 0,-9 0 0,13 0 1,-13 0-1,0 0 1,0 0 0,0 0-1,0 0 1,0 0-1,0 0 1,0 0-1,0 0 1,0 0-1,0 0 1,0 0-1,0 0 0,0 0 0,0 0 0,0 0 0,0 0 0,0 0 0,0 0 1,0 0-2,0 0-2,0 0-4,-9 12-27,-3-5-1,-12-4-2,-13-4-1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15.73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0 247 8,'0'0'7,"0"0"0,0 0-2,-1-9 1,1 9 1,0 0 1,0 0 0,0 0 1,0 0-2,0 0 1,0 0-1,0 0-3,0 0-2,0 0 0,0 0-2,0 21 1,3-2-1,1 9 0,0 6 1,0 6 1,0 7-1,0 4 1,1 2 0,-3-3 0,2-2 0,-2-7 1,2-6-1,-1-8 1,2-4 0,0-10 0,-5-13 1,19 5 0,-4-13-1,0-10 0,5-5 1,0-8-2,2-4 0,0-5-1,-2-1 0,-4 0 1,-1 1 0,-5 1 1,-1 6-1,-4 0 1,2 7-1,-4 4 0,1 4-1,-1 5 0,-1 3-2,-2 10 1,0 0-1,12 4 0,-6 9 0,1 6 0,2 6 1,4 5-1,1 6 2,3 5-1,0 3 1,2-2 0,0-3-1,-2-3 1,1-5-1,-3-6 0,-1-4 1,-3-8-1,0-7 2,-1-9-1,1-7 1,-3-9 0,0-8 0,-2-7-1,-1-6 1,1-6-1,-2-1 0,-4-2 0,1 4-1,-1 4 1,1 5-1,1 5 1,0 5-2,0 7 0,0 4-1,-2 15-7,9-18-10,-9 18-17,16-5-1,-16 5 0,20-1 2</inkml:trace>
  <inkml:trace contextRef="#ctx0" brushRef="#br0" timeOffset="871">729 690 46,'-10'-9'32,"10"9"0,7-27-2,1 9-26,1-1-6,7 4-2,-2-1 2,4 4-1,-1 5 2,1 3 1,-1 3-1,0 4 1,-1 2 1,-2 4-1,0 2 0,-4 4 1,-1 1 0,-5 3 1,-1 1 1,-6-2 1,1 4-1,-8-6 2,3 1 1,-8-4-1,3 0 0,-7-4 0,3-2-2,-4-3-1,2-3-1,2-4-2,-2-7-4,11 0-13,4-7-18,2-9-1,7-1 1,4-6 0</inkml:trace>
  <inkml:trace contextRef="#ctx0" brushRef="#br0" timeOffset="1322">1092 501 26,'0'14'19,"5"6"-1,0 2-4,2-2-3,1 6-4,0-4 0,1 3-3,1-5 1,-1 1 0,-2-5-1,0 0-2,-2-5 1,-1 0 0,-4-11 0,4 12 0,-4-12 1,0 0 0,0 0 0,-8-9 1,2-5 0,2 0 0,-3-6-1,4-3 2,-1-4-4,3 2 0,1 0-1,3 2 0,4 3-2,4 1 1,2 2-1,3 4 0,2 4-3,0-1-4,8 5-7,-5 1-14,1 0-7,3 3 0,-3-2 1</inkml:trace>
  <inkml:trace contextRef="#ctx0" brushRef="#br0" timeOffset="1722">1427 603 22,'2'11'24,"-2"-11"-2,0 0 1,10-15-17,-1 5-7,3-3 0,-1 2 1,5 2 2,-5-1 5,2 7 1,-3 0 0,2 6-3,-2 0-2,0 5-2,0 5 0,-2 2-1,1 2 1,-3 3 0,-2-1 1,-3 3 1,-6-3 0,-1 2 1,-8-8 0,1 2-1,-7-4 1,0-3-2,-2-5 0,0-4-2,2-2-4,-3-12-6,9-2-14,2-4-10,-1-11-1,10 0 1</inkml:trace>
  <inkml:trace contextRef="#ctx0" brushRef="#br0" timeOffset="2073">1540 203 13,'15'-6'22,"-12"-7"0,-3 13-12,15-4-7,-15 4 0,12 8 0,-12-8 2,6 26 3,-6-10-1,3 11 2,-6 2 0,5 8 1,-6 2-2,4 6-1,-4 1-2,4 4-1,-3-3 0,4 0-2,0-4-2,1-5-4,6-6-19,4-1-11,-2-16 0,5-5 0</inkml:trace>
  <inkml:trace contextRef="#ctx0" brushRef="#br0" timeOffset="2473">1853 433 30,'0'0'28,"5"21"0,-5-21 0,-2 20-25,2-5-4,1 4 1,1 3 1,-2 1 1,4 1 1,-3-4 1,5-1-1,-3-5 1,5-3-1,-8-11 1,22 2-2,-9-11 0,4-3 1,-2-4 0,4-1 2,-2-3-2,0 2 0,-2 0 0,-2 5 0,-4 3 0,1 2-1,-10 8-1,16-6-1,-16 6 0,16 9-1,-9 1 0,0 0-2,5 6-1,-5-6-4,7 6-13,1-4-14,-3-10-1,5-2 1</inkml:trace>
  <inkml:trace contextRef="#ctx0" brushRef="#br0" timeOffset="2924">2488 476 34,'12'-20'31,"-2"1"0,-4 3-9,-9-3-8,4 4-6,-9 2-3,-1 4-4,-1 5 0,-4 3-2,0 5 0,-1 3 0,1 5 0,-3 2 0,1 2 0,-1 3 1,2 0 0,1 2 0,3-1 0,0 2 0,5 1 1,4 1-2,3-2 2,4-1-1,5-4 1,2-2-2,6-3-1,0-9-2,9-4-5,-2-12-1,6-2-1,-4-10 0,6-3-2,-4-10 4,3-3 0,-3-5 3,-2-6 4,-2 0 3,-3-2 3,-2 1 0,-3 1 2,-1 7 1,-6 3 2,0 11 0,-5 2 0,2 11-1,-5 2-1,-2 16-1,2-12-2,-2 12-2,0 0 0,-2 21-2,0-3 0,1 6-1,0 10 1,0 10 1,-2 8 0,3 7 0,-2 3 0,2 4 0,-1 1 0,0-2 0,1-4-1,-1-8-1,0-7 0,0-10-1,1-7-2,-2-8 0,4-8-4,-2-13-4,0 0-7,-6-12-10,-3-13-1,5 1 2</inkml:trace>
  <inkml:trace contextRef="#ctx0" brushRef="#br0" timeOffset="3535">2617 357 16,'-6'-24'29,"0"4"-4,7 5-5,-1 15-5,21-13-3,4 12-3,8-1-4,8 2-2,11 1-2,6-2-4,8-2-19,5 4-9,-4-9 0,1 2-1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19.83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0 442 0,'-3'14'19,"3"-14"1,0 0-1,8 9-17,-8-9-5,11 14 2,-4-5 3,2 4 3,0 1 2,1 4 1,1 0 0,-1 4-2,2-1-2,0 4 1,-2-1 0,3 0 1,-7-5 0,3 1 1,-6-9 0,4 3 0,-7-14 1,1 9-2,-1-9-2,0 0 0,-13-10-2,6 1 0,-2-5-1,0-2-1,0-5 0,1 0 1,0-5-1,5 3 0,0 0 0,8 0 0,3 2 0,3 3 0,4 2 0,2 4 1,6 2-1,2 1 0,6 3-1,-1 0 0,4 6-5,-6-4-8,3 2-21,0 5-1,-7-3 1,-1 2 0</inkml:trace>
  <inkml:trace contextRef="#ctx0" brushRef="#br0" timeOffset="480">483 485 2,'3'17'13,"-3"-17"1,18 0 3,-7-4-17,3-1-2,0 0 3,-1-4 4,2 2 7,-6-2 6,1 2 1,-7-4-4,-3 11-5,4-17-3,-4 17-3,-6-14-1,6 14-2,-20-10-1,9 9 0,-3 2 0,-2 0-1,-2 6 1,0 3 1,1 1-1,1 4 1,1 2-1,2 4 1,1 1 0,4 3 1,2 0-1,4 1 0,2-2 0,5-1 1,-1-4-1,4-1 0,1-6 1,6-2-2,2-5 0,3-5-1,6-2-5,-2-10-6,8 1-6,0-9-7,2-7-6,3-1-2</inkml:trace>
  <inkml:trace contextRef="#ctx0" brushRef="#br0" timeOffset="871">863 218 7,'12'-44'22,"-9"2"-3,2 7-5,-2 9-3,-2 4-3,0 7 1,-1 3-3,0 12 0,0 0-1,0 0-2,0 0 0,0 0 0,0 12 0,1 4-1,-1 2 2,3 9-1,-2 4 2,2 10-1,-1 4 0,1 8-1,0 0 0,0 5-1,-2-1 0,1 0 0,-1-4-1,1-6-1,0-3 0,-1-10-2,3-4-5,-4-14-7,3-6-19,6-5-1,-3-14 1</inkml:trace>
  <inkml:trace contextRef="#ctx0" brushRef="#br0" timeOffset="1291">1151 430 5,'12'-4'10,"1"2"7,1-1 4,3 3-3,1 2-3,0 1-8,0 2-3,0 2-2,1 3-1,-3 2 0,-1 3-1,-3 1 1,-2 4-1,-3-1 0,-5 3 0,-3-3 1,-5 0 0,-4-3 1,-3-1 0,-8-4 1,-2-2 1,-5-5-1,-1-1 1,-2-5-1,1 0 0,2-4-1,4 0-1,6-4 0,6-1-3,11-2 0,9-3-3,9 3-1,6-5-2,9 2-1,2-4-1,7 4-1,-3-3 0,3 0 0,-2-1-1,-6-4-6,4 3-5</inkml:trace>
  <inkml:trace contextRef="#ctx0" brushRef="#br0" timeOffset="1682">1570 49 11,'-1'-20'30,"4"11"-1,-5-2 2,2 11-17,3-9-9,-3 9-4,0 0-1,11 19-1,-6-2 0,3 6 1,-1 6 1,0 6 0,2 8 2,-1 6-1,-1 5 0,0 1 0,-1 1 0,0 0 0,-2-2-1,-2-5-1,0-6 1,-2-8-1,-2-6 0,-2-8 0,-3-8 0,-2-6 0,-2-4 0,-4-8 0,-1-3-1,-3-6 1,0-4 0,1-4 0,0-1-1,4-2 1,2-1-1,6 1 1,3 0-1,7 4 0,5 2 0,9 2 0,6 2 0,8 2 0,4 0 0,7 3 1,1 0 0,2 2 2,-3 1-1,-4 1 1,-2 2 0,-9 2 0,-3 3 1,-7 2-1,-3 6 0,-7 4-1,-1 7 0,-2 3 0,0 3 0,-1 2 0,0-1 0,0 0-1,0-2 0,3-4-2,-1-9-6,5-7-22,4 1-4,-2-16 2,5-4-1</inkml:trace>
  <inkml:trace contextRef="#ctx0" brushRef="#br0" timeOffset="2303">2131 90 4,'-10'5'20,"11"6"-5,-1-11-5,0 0-23,10 15-11</inkml:trace>
  <inkml:trace contextRef="#ctx0" brushRef="#br0" timeOffset="2563">2222 568 34,'0'0'27,"-1"-26"-1,15 14-3,3-5-23,7 3-6,-2-1-2,8 8 1,-3-2 1,3 8 4,-5 4 3,-3 4 3,-8 4-1,-5 1 1,-4 7 0,-8-3 0,-3 6 1,-6-3 0,-2 4 1,-9-7 1,3 4 1,-8-9-1,5 3 1,-6-9 0,5 1-1,-3-7-2,6-1-1,2-4-3,3-8-5,8 1-4,-3-11-10,8-2-18,7 0 0,1-7 0</inkml:trace>
  <inkml:trace contextRef="#ctx0" brushRef="#br0" timeOffset="2954">2498 283 19,'0'0'23,"0"0"0,0 0-12,0 0-7,0 0 1,3 10 0,-3-10 2,3 9 2,2 1 1,-5-10-2,6 25-1,-4-7-2,4 4-1,-1 1-1,2 3-1,0-2-1,2-1 1,-2-4 0,3 0 1,0-10 0,4-3-1,0-8 1,3-4-2,2-8 1,5-2-1,2-7 1,0-1-1,2-2 1,-1 1 1,-3 0 0,-3 6 1,-4 1 0,-3 6-1,-6 3 0,-8 9-1,12-7-1,-12 7-1,8 9-1,-4 2 0,0 4 0,0 3 0,2 2 0,1 4 1,1 2-2,-2-3-1,6 1-3,-5-9-10,7 1-21,8-4 0,1-9-1,6-6 1</inkml:trace>
  <inkml:trace contextRef="#ctx0" brushRef="#br0" timeOffset="3505">3553 189 0,'-27'-7'25,"13"5"0,-8-6 0,4 3-11,-3 7-9,-4 0-1,2 7 1,-3 2-1,3 7 0,-1 1 0,3 6-2,1 0-1,3 3 0,6-1-1,3-2 1,3-4 1,6 1 2,4-6 0,5-1 0,4-6 0,5 1 0,0-6 1,1 2-2,-1-3 0,1 0-1,-5-2-1,-1 2 0,-14-3-1,12 10 1,-12-10-1,-4 17 0,-4-4 0,-5 2 2,-3 3-1,-3 2 2,-5-2-1,4 2 3,-7-5-3,3 0 1,-2-3-3,-2-7-12,1-3-23,5-6-1,-1-14-2,5-11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26.91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27 331 13,'10'-5'24,"-10"-5"1,0 10-14,3-10-4,-3 10 1,0 0 0,0 0-1,0 0 1,0 0-1,0 0-1,0 0-1,0 0 0,0 0-2,0 0 0,-4-10-1,4 10 0,0 0 0,-2-11 0,2 11 0,0 0 0,-3-10 0,3 10-1,0 0 1,0 0 0,0 0-1,0 0-1,0 0 1,0 0-1,0 0 0,-7-10 0,7 10 0,0 0 0,0 0 0,0 0 1,0 0-1,-9-9 0,9 9 0,0 0 0,0 0 1,0 0-1,0 0-1,0 0 1,0 0-1,0 0 0,0 0 0,-4 18 0,3-3 0,-2 6 1,1 3 0,0 2-1,1 1 2,0-1-2,0-2 2,2-3-2,0-5 2,5-4-1,-6-12 1,18 7-1,-6-10 1,3-3 1,-1-6-1,3-3 0,0-2 0,-2-2 0,-4 0 1,-1 4 1,-2 0-2,-2 3 1,-2 3 0,-4 9-1,5-10 0,-5 10-1,0 0 0,0 0 0,12-5-1,-12 5 0,0 0 0,14 5 0,-14-5 0,12 14 1,-6-1 0,2 2 0,0 3-1,0 2 1,3 3 0,-2 1 0,1-2 0,2 1 0,2-5 1,-1-1-1,2-5 0,2-3 1,2-5 0,3-6 0,1-5 0,0-5 0,0-5 0,0-3 0,-3-4 0,-1 0 0,-6-1-1,-1 1 1,-6 2 0,-1 4-1,-3 4 1,-2 2-1,0 12-2,-1-14-1,1 14-11,0 0-19,0 0-3,0 0-2,0 0 1</inkml:trace>
  <inkml:trace contextRef="#ctx0" brushRef="#br0" timeOffset="1011">733 42 5,'3'-24'27,"-4"10"-10,1 14-1,1-14 0,-1 14 1,0 0-1,0 0-2,0 0-5,0 10-4,-4 1-3,2 2-2,0 6 0,-1 6 1,0 2-1,1 7 2,-1 1-1,-1 4 1,1 0 0,0 2 0,-3-4 0,3-1 1,-2-5-1,2-5-1,4-6 1,4-4-2,0-7 1,6-4-1,2-7 0,2-6 0,3-2 0,0-5 0,-2-1 0,1-2 0,-3 1 0,0 1-1,-3 3 1,1 3 0,-3 4 0,1 1 0,1 5-1,0 4 1,1 2-1,1 1 0,0 6 1,0 1-1,-2 2 1,-3 2-1,-1 1 1,-1 0 0,-4 0 1,0-1-1,-2-3 1,1 0-1,0-2 0,-1-13-3,9 20-11,2-15-19,-1-9-3,4-1 2,0-9 0</inkml:trace>
  <inkml:trace contextRef="#ctx0" brushRef="#br0" timeOffset="1642">1251 428 2,'1'-10'12,"-1"-3"5,1 0 8,4 3 2,-2 1-1,1-3-12,-4 12-9,15-15-3,-15 15-2,17-9-1,-8 7 0,2 2 1,-11 0-1,18 10 1,-11 0-1,0 2 1,-3 3 0,1 2 1,-2 3-1,-4-1 2,0 2 1,-5-3 2,3 4 0,-5-9 0,4 3 1,-5-6 0,2 1 1,-3-7-1,10-4-2,-16 6-1,6-7-1,1-3-1,0-1-1,9 5-2,-17-16-1,17 16-7,-13-23-10,10 9-16,5 0-2,3-6 2,4-2 0</inkml:trace>
  <inkml:trace contextRef="#ctx0" brushRef="#br0" timeOffset="2133">1726 230 32,'0'0'16,"-20"-6"1,6 7 4,-5 1-2,1 6 0,-5-3-9,5 5-5,-1 0-3,4 2-2,1-2 0,4 2-1,3-2 1,3 0-1,4-1 1,0-9-1,7 16 1,-7-16 0,17 16 0,-5-8 0,2 2 0,2 0 0,-2 0 0,3 2 0,-2-1 0,-1 2-1,-3 0 1,-3-1 0,-3-2 0,0 1 1,-5-1 0,-5-1 0,5-9 1,-14 14-1,4-9 1,-2-2-1,0-1 0,-2-2-1,2-3 0,1 0-1,1 0 0,10 3 0,-11-12-1,11 12 0,1-12 1,-1 12-1,16-15 1,-2 7 0,6-2 1,2-2-1,7 2 0,3-3 1,2 1 0,2-1-1,-2-1 1,0 0-1,-3 2 1,-4 1 0,-7 1 0,-3 0 0,-6 2 0,-11 8 0,11-14-1,-11 14 0,-5-12-1,5 12 0,-13-9 0,3 5-1,-2 4 2,-2 0 0,-2 2 1,1 2 1,-3 0 2,3 4-1,-2 0 1,3 3 0,0-1-1,3 4 1,2 2 0,3 2-1,4 2 0,4 2 1,4 0-1,4 2 1,3-1 0,6-1-2,3-4 0,3-5-4,6 1-5,-2-4-21,4-11-6,3-4 1,-4-9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30.09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0 485 0,'-5'10'23,"5"-10"0,0 0-1,0 0-14,0 0-2,0 0 1,10 5-1,1-3 0,1-3 0,6 1-1,2-5-2,5-1-3,2-3-1,-1-4 0,-1 1 0,-2-2 2,-10 1 2,0 1 1,-10-2 2,-1 5 0,-9-3 0,7 12-1,-19-13-1,6 9-2,-2 2-1,-4 1-1,2 4 0,-2 0 0,-1 3-1,3 0 1,1 3-1,2-2 0,3 1 0,11-8 0,-11 15 0,11-15 0,4 16 0,2-7 0,7 2-1,2 1 1,4 6 0,2 1 0,3 4 0,1 3 0,2 4 0,-1 4-1,-1 7-2,-4 1 0,1 4 0,-6 0 0,-1 2 1,-5-2 0,-2-2 0,-5-5 1,-3-8 3,-2-4 2,-5-7 1,-1-3 0,-5-11 0,2-1 1,-7-7 1,4-2-1,-6-7-1,3-3-1,0-9 0,2-4-2,3-5-1,3-7-2,4-1-2,3-5-1,9 4 1,1-2-1,7 3 0,3 0 1,6 6 1,2-1-1,6 3-4,0 0-5,1-2-9,5 8-6,-7-10 0</inkml:trace>
  <inkml:trace contextRef="#ctx0" brushRef="#br0" timeOffset="691">596 139 15,'-5'-30'20,"3"6"-4,-2 2-3,-1 0-1,3 10 0,-5-3-1,7 15 0,-5-14 0,5 14-2,0 0-1,0 0-2,0 0-2,0 0-3,0 0 0,0 0-1,0 0 1,-1 20-1,3-6 1,2 8 1,-1 6-1,3 7 1,-3 6-1,0 6 1,0 1-1,0 5 1,-2-2-1,1-1 0,-1-3 0,2-6-1,1-7-2,-2-10-5,7-3-18,0-10-9,-9-11-2,22-9 0</inkml:trace>
  <inkml:trace contextRef="#ctx0" brushRef="#br0" timeOffset="1132">872 381 4,'17'-11'31,"-7"-2"-1,6 5 0,-6 4-11,-10 4-8,15 5-6,-11 7-2,-3 4-1,-5 4 0,0 5 1,-7 1 1,3 4 1,-7-7-1,2 3 1,-3-7 0,3-2 0,-1-5-1,0-4-2,1-7-1,-2-6-1,2-3-2,-2-8-4,8 3-8,-1-7-22,2-5-1,8-1 1,3-4 1</inkml:trace>
  <inkml:trace contextRef="#ctx0" brushRef="#br0" timeOffset="1462">1352 284 3,'12'10'21,"-12"-10"6,-2-10-6,2 10-7,-12-8-2,12 8 1,-25-5 1,9 9 1,-8-5-1,2 9-5,-5-2-4,1 5-1,1-1-4,2 3 1,6 0-2,1 0 1,6 0-1,5-1 1,7 1-1,4-2-1,4 0 1,5 0 0,0 0 0,3 0 0,2 1 0,-4-2 0,1 0 0,-5 1 1,-2 1 0,-4-2 0,-4 1 1,-2 0 0,-5-2 1,-1 2 0,-3-3 1,0-1-2,9-7 0,-19 10-3,19-10-6,-12-3-14,12 3-13,2-17-2,5 0 2</inkml:trace>
  <inkml:trace contextRef="#ctx0" brushRef="#br0" timeOffset="1913">1715 310 17,'0'0'19,"7"12"-1,-18-14 4,1 3-17,-3 5-1,-4-3 0,0 4 1,-7-4 6,6 8 4,-7-5 0,8 5-3,-2-4-6,5 4-2,1-2-3,4 2 0,3 0-1,3 0 0,4 1-1,3 2 1,2 0 0,4 1 0,-2 2 0,1 0 0,1 0 0,-3 0 0,-2-2 0,-2 1 0,-3-3 0,-3 0 1,3-13 0,-10 15-1,0-10 1,10-5-1,-16 7-4,4-15-10,3-2-20,8-2-1,0-11 1,8-1-1</inkml:trace>
  <inkml:trace contextRef="#ctx0" brushRef="#br0" timeOffset="2374">2009 429 9,'15'-4'22,"-6"-4"10,4 4 0,-13 4-6,15-13-13,-15 13-7,11-16-4,-11 16 0,2-16-1,-2 16-1,-7-18 1,7 18-1,-16-14 1,7 9-1,-1 1 0,-2 2 0,-1 4 0,-3 1-1,1 4 1,-3 3 0,0 3 1,-1 4 0,0 1 1,3 4 1,0-2-1,4 3 1,1 0-1,6 1 1,4-3-1,7-1-1,3-3-1,5-4-1,8-1-6,0-9-18,7-8-9,6-3-2,-2-11 1</inkml:trace>
  <inkml:trace contextRef="#ctx0" brushRef="#br0" timeOffset="3025">2473 272 22,'0'0'29,"-10"-5"1,10 5-7,-12 4-8,-2-3-6,3 6-2,-5-3-3,1 7 1,-2-3-1,3 3-1,0-1 0,2 3 0,2-3-2,4 3 1,3-3-1,3 0-1,2 1 1,3-2-1,2 1 0,1 1 0,2-1 0,0 0-1,-2 2 1,-2-2 0,0 1 0,-2-1 0,-4 0 1,-1-1 0,-5 2 1,-1 0 0,-3-2 2,1 3-2,-5-4-1,1 2 1,-2-1-3,0-4-3,4 2-10,1-5-22,-1-8 1,11 6-2,-13-23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33.655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37 28 22,'0'0'24,"-19"-5"-1,19 5 3,0 0-20,-9-10-7,9 10-1,0 0 2,0 0 3,-9 1 3,9-1-1,3 13-1,-3-13-1,5 15-1,0-6 0,-5-9 1,5 20 2,-3-10-1,1 5 2,-4-2-1,2 6 0,-4-4 0,1 5-2,0-4 0,3 2-1,-1-4 0,3-2-1,1-2-1,-4-10 1,14 10-1,-3-10 2,0-5-2,1-2 0,2-4 0,-1-2 1,-3-2 0,0 0 0,-3-2 0,1 4 1,-4 0-1,0 2 0,-4 11 0,4-12-1,-4 12 0,0 0-1,13 2 0,-13-2 0,17 18 0,-6-6 0,1 4 1,2 3 0,3 0-1,1 0 2,-3-2-1,3-3 0,-3-5 1,3-1-1,1-8 1,-1-5-1,-1-3 1,-1-5-1,1-4 1,-2-1-1,-2-2 1,-2 1 0,-2-1 0,-3 2 0,-2 3-1,-2 1-1,1 3-2,-4-3-10,1 5-23,0 9-1,7-19 0,1 8 0</inkml:trace>
  <inkml:trace contextRef="#ctx0" brushRef="#br0" timeOffset="762">845 70 36,'10'20'26,"-10"-20"0,20 5-1,-5-8-23,3 0-5,0-2-1,1 0 1,-1-2 3,-3-1 5,1 2 1,-9-3 1,-7 9-2,9-15-1,-9 15 0,-7-16-2,7 16 1,-20-10-2,5 6-1,0 1 1,-3 3-1,-2 0 0,-1 4 1,2 2 0,-1 2 1,0 2-1,3 2 1,-1 1 0,2 5 1,0 0 0,5 3 0,-2 0 0,4 1 0,0 0 0,4 1 0,1-4-1,5 1 1,1-2-2,6-1 1,3-5 0,7-1 0,3-6-2,6-3 0,5-3-2,2-7-2,6 2-8,-4-5-19,4-5-6,1-1-1,-3-3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35.18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235 256 24,'13'-4'29,"-13"4"-4,4-12-9,-4 12-5,0 0-1,0 0 0,-2-13-2,2 13-1,-11-5-3,11 5-1,-15-8-1,15 8-1,-21-7 0,9 6 1,-4-1 0,1 3 0,-3 1 0,3 3 0,-4 1 1,0 5-1,1 2 0,1 3 2,1 2-2,2 3 0,2 0 0,5 3 0,1-1 0,6-1-1,5 0-1,4-3-1,9 1-3,3-10-9,11-4-23,8 0-1,3-8-1,7-3 1</inkml:trace>
  <inkml:trace contextRef="#ctx0" brushRef="#br0" timeOffset="390">531 412 11,'-15'1'15,"-1"0"-5,-2-4 1,3 0 2,-3-6 5,8 3 4,-3-5-3,13 11-5,-13-22-4,14 11-5,1-1-2,5 0-1,7 0-1,4 3-1,3 1 0,3 2 0,0 2 0,1 4 0,-4 2 0,0 3 1,-5 4-1,-5 3 0,-4 3 1,-5 2 0,-4 0 1,-4 1 0,-4-1 0,-4 1 1,-4-5-1,-1-1 2,-2-3-2,4-3-1,-1-4 0,2-3-2,3-2-4,-1-10-8,10 2-16,0-2-7,1-6-1,5 0 1</inkml:trace>
  <inkml:trace contextRef="#ctx0" brushRef="#br0" timeOffset="1241">772 176 13,'5'-11'29,"-7"-1"-1,2 12 4,6-12-15,-6 12-12,3-12-2,-3 12 1,0 0-1,0 0 1,0 0-1,3 13-2,-1-2 0,0 4-2,0 1 1,0 4 0,0 1 1,0-1 0,1 0 0,-2-3 0,2-1 1,-1-5 0,1 1 0,-3-12 1,9 10-1,-9-10 0,16-4 0,-5-5-1,3-2-1,0-2 0,4-4 0,-3 1 0,1-1 0,-2 1 1,-1 4-1,-5 1 1,-8 11 0,14-13-1,-14 13 0,0 0 0,9-2 0,-9 2-1,0 0 1,5 13 0,-5-13 1,3 17-1,0-8 2,1 1-1,3 0 2,-7-10 0,19 15-1,-4-12-1,2-3 1,2-3-1,4-2 0,-2-2-1,1-1 1,-1-2 0,-3 2-1,-1-1 1,-2 3 0,-1 1-1,-2 1 1,2 1-1,-3 2 0,1 0 0,-1 2-1,0 2 1,0 1 0,-11-4-1,16 18 1,-10-5-1,1 4 0,0 2-2,-5-3-11,3 4-23,6-1 0,-1-7 0,4-5 0</inkml:trace>
  <inkml:trace contextRef="#ctx0" brushRef="#br0" timeOffset="2043">1673 162 34,'-1'19'32,"4"7"1,-5-6-2,1 2-20,2 6-10,-1 7-1,-1 4 0,-3 2 0,0 2 2,1 0-1,-1-1-1,1-3 1,1-3-1,0-8 0,1-5 0,0-7 2,1-4-1,0-12 2,0 0 1,0 0-1,-7-9 1,0-6 0,2 0 1,-2-7-3,0-5 0,0-4-2,0-4 0,2-1-2,2-1 2,2 0-1,1-1 0,3 3 0,2 2 1,3 3 0,2 3 0,3 3 0,5 4 0,4 4 0,2 3 0,5 4-1,2 5 1,3 4 0,-3 5-2,-1 2 2,-4 4 0,-4 3 2,-4 2-2,-7 1 0,-7 4 1,-5-2 0,-5 1 0,-5-3 0,-6 2 1,-3-5-1,-1-2 0,-3-3-1,0-5 1,0-2-3,0-5-1,5 3-8,-3-10-14,5-1-11,4-1-1,4-6 1</inkml:trace>
  <inkml:trace contextRef="#ctx0" brushRef="#br0" timeOffset="2714">2002 92 56,'0'0'37,"12"1"-2,-2 0 1,7 1-26,-1 1-9,5 3-1,2 6-1,1 2 1,0 3-1,1 3 1,0 1 0,-4 2 0,-3-2 0,-3 1 0,-4-3-1,-5-1 1,-3-1 0,-5-2 1,-4-3-1,-2-2 1,-4-2 0,-3 0 0,-1-5 0,-3-1 0,-1-2 0,1-2-1,1-1 0,1-2-1,6 0 0,1-3-1,10 8-1,-5-20-2,13 8 0,1-3 0,9 1 0,-2-6-1,9 3 2,1-5 0,4 4 3,-1-3 0,0 2 2,-1 2 1,-3 1 1,0 3 0,-5 1-1,-1 6 1,-4 1-2,0 5 0,-2 4 0,0 2-1,-1 6-1,-1 1 1,2 4 0,-2 2-1,-1 1 1,0 1 1,-4-2 0,0 1 1,-4-6 0,1-1 1,-3-13-1,-1 16 1,1-16 0,0 0 1,0 0-2,0 0 0,0 0 0,0 0-1,-5-15 0,7 5 0,4-1-1,3-1-1,3-2 0,2 0 0,5 2 0,4 0-1,7 2 1,2 2 0,3 1 1,2-2-1,4 1 1,-2 0 0,1-1 0,-1 0 0,-5-1 0,-4-1 0,-4 0 0,-7 2 0,-3-1 0,-5-1-1,-6 2 0,-5 0-1,0 9 1,-14-16 0,-1 9 1,-2 0-1,-6 3 1,-3 1-1,-4 2 1,-2 3 0,-2 3 0,1 3 0,2 3 0,2 2 1,4 4 0,8 4 0,3 1 2,12 4 0,7 1-1,11 3 1,7 0 0,11 1 0,7-4-2,4 0-2,7 0-3,-6-10-18,4 1-14,1-4-3,-10-10 2,-2-5-1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49:49.11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0 0 9,'7'9'1,"-7"-9"-1,14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5:3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2163 5140 4,'0'0'13,"0"0"-1,0 0-2,-15 6-1,5-2-1,-1-1 0,0 0 0,-6-4-2,-3-2 1,-4-8 0,-2-8 0,-9-11-2,-7-9 1,-13-15-2,-8-9 0,-9-12-1,-5-8-1,-8-10-1,-7-3-1,-6-10 0,-5-7 0,-2-6 0,-7-6 0,4-9-1,-3-11 1,1-8-1,-1-10-1,7-3 1,9-5 0,8 1 0,15 1-1,6 4 1,5 8 0,17 7 1,9 12 0,12 13 0,3 12 1,10 11-1,-1 14 0,-2 11 0,13 13-3,-9 12-9,8 8-14,-1 7 1,2 5 0</inkml:trace>
  <inkml:trace contextRef="#ctx0" brushRef="#br0" timeOffset="651">54 745 4,'0'0'6,"0"0"-1,0 0 0,0 0-1,0 0 1,0 0 0,0 0 0,0 0 1,0 0-1,0 0 0,0 0-1,0 0 0,0 0 0,0 0-3,3 50 2,-3-50-3,38 91 2,-13-28-1,-2 4 0,5 0-2,-7-1 2,-3-5-1,-2-9 1,-3-9 0,-3-15 1,-4-12 0,-6-16 2,11 8-1,-7-21-1,5-10 0,4-9-1,3-3 0,4-5-1,-20 40 0,50-78-1,-25 49 1,-1 11 0,-3 16 0,-5 11 1,-4 10 0,-7 10-1,-6 5 2,0 3-1,0-3-1,-3-4 1,-1-5-1,0-5 1,2-5 1,-5-4-10,-7-5 1,1-3-1,-6-4 1,2 2-2,-4-5-4,3-1-8,3-2-8</inkml:trace>
  <inkml:trace contextRef="#ctx0" brushRef="#br0" timeOffset="1342">696 796 10,'0'0'8,"0"0"-1,0 0-2,43-26 0,-43 26-1,0 0-1,57-3 0,-57 3-2,0 0 0,54 23 0,-54-23 0,0 0-1,48 57 1,-48-57 0,26 52-1,-16-24 0,-4-1 1,-4 0 0,-2-2 0,-4-4 1,-3-1-1,-6-3 0,-2-1 1,-3-3-1,-3-2 0,-3-4 0,-6 1 0,1-7 0,1-3 0,-1-1 1,5-2-1,2-1 2,6 1 0,2-1 2,14 6 0,-11-11-1,11 11 0,8-14-1,-8 14 0,0 0-1,58-37 0,-58 37-3,55-24 1,-55 24-3,57-27-3,-57 27-8,51-20-6,-51 20-3,47-24 0</inkml:trace>
  <inkml:trace contextRef="#ctx0" brushRef="#br0" timeOffset="1883">1350 627 27,'0'0'16,"0"0"-3,0 0-1,-48 22-4,48-22-3,-55 27 0,55-27-1,-63 30-1,63-30 0,-48 28-2,48-28 1,0 0-1,0 0-1,0 0 0,0 0 0,0 0 0,70 18 0,-70-18 0,65 6 0,-65-6 0,48 25 2,-48-25-2,18 41 1,-18-41 0,-6 48 1,6-48 0,-25 49 0,25-49 1,0 0-1,-53 47 1,53-47-1,0 0-2,-49 9-7,49-9-7,0 0-12,0 0 1,-32-48 0</inkml:trace>
  <inkml:trace contextRef="#ctx0" brushRef="#br0" timeOffset="2333">1801 491 20,'0'0'17,"0"0"0,-54 3-2,54-3-5,-61 26-1,61-26-3,-66 37-2,66-37-1,-51 38-2,51-38 0,0 0 0,0 0 0,15 49-1,-15-49 1,71 13-1,-29-8 0,0 2 0,-42-7 0,73 21 0,-73-21 1,0 0 0,40 53 0,-40-53 1,0 0-1,-35 54 2,35-54-1,-53 36 0,53-36-1,-58 22-1,58-22-4,-52 11-9,52-11-12,0 0 0,0 0-1,-41-11 0</inkml:trace>
  <inkml:trace contextRef="#ctx0" brushRef="#br0" timeOffset="2764">2017 704 7,'0'0'16,"48"-13"0,-48 13-3,0 0-2,39-47-2,-39 47-2,36-45 0,-36 45-2,0 0 0,45-55 1,-45 55-2,0 0 0,0 0-2,0 0-1,0 0 0,0 0-1,0 0-1,0 0 0,0 0 1,0 0-1,0 0 0,32 42 1,-32-42-1,10 47 1,-10-47-1,19 49 1,-19-49 0,23 48 1,-23-48-1,0 0 0,34 50 0,-34-50 1,0 0 0,0 0-2,0 0 1,0 0-1,0 0 1,0 0-1,0 0 1,-59 25-1,59-25 1,-43 5 0,43-5-1,0 0 2,0 0 0,0 0 0,0 0 0,0 0 1,0 0-1,87-18 0,-32 9 0,4 3 0,-3-2-4,-5 11-9,-51-3-13,57 20 0,-57-20 0,-13 42-1</inkml:trace>
  <inkml:trace contextRef="#ctx0" brushRef="#br0" timeOffset="3545">518 1789 15,'0'0'18,"9"-12"-2,-9 12-10,0 11-2,-1 6 1,-4 11-1,-1 8-1,-1 13 0,0 7 1,0 7-1,1-1 1,1-4-1,3-6 0,1-13 1,4-10 0,-3-29-1,24 0 1,0-24-2,7-10 0,6-6-1,2-2 0,1 2-1,2 3 0,-7 9-1,-4 11 1,-10 14 1,-4 12 0,-7 11 1,-2 7-1,-5 5 0,-1 4 0,-2 3-1,-2-1 2,-1-4 0,-3 0-1,-3-6 2,0-6 1,-8-1-1,-5-2 1,-6-7 1,-1-8-2,-5 0-1,0-7-1,4-6-4,-1-5-6,14-4-11,7-6-9,6-4-1,8 4 0</inkml:trace>
  <inkml:trace contextRef="#ctx0" brushRef="#br0" timeOffset="4106">1065 1934 13,'0'0'17,"0"0"-2,0 0 0,17-1-3,-6 5-4,5 3-1,1-1-2,5 4-1,-3 2-1,2 2 0,-2 4-2,-3 3 0,-2 0 0,-3 2-1,-4 0 1,-1 0 0,-2-5 1,-4 1 0,-7-5 0,-3-1 1,-8-4 0,-2-2-1,-7-5 1,0 0-1,-2-6-1,3-5-1,8-5-1,6-7 0,13-2-1,8-3-1,8 1-1,4-2-5,8 6-6,0 1-9,0 1-1,0 7 1</inkml:trace>
  <inkml:trace contextRef="#ctx0" brushRef="#br0" timeOffset="4486">1605 1802 4,'0'0'19,"0"0"0,0 0-1,-19 9-14,5-7-2,0 2 0,0-2 0,1 3 2,2-3 1,11-2 1,-12 1 0,12-1 0,0 0-1,0 0-1,-10 0 0,10 0-2,0 0-1,0 0-1,-10 8-1,10-8 0,3 11 0,-3-11 0,21 15 0,-6-8 1,4 2 0,0 3 0,2 1 0,-2 0 1,-3 3-1,-3 1 0,-5 2 1,-3 1 0,-7 2 2,-2 1 0,-8-4 1,-1 2 0,-5-6 0,0 0 0,-3-8 0,3-2-2,2-9-4,2-8-4,10-1-8,0-8-11,11-4-3,5-2 0,7-1 0</inkml:trace>
  <inkml:trace contextRef="#ctx0" brushRef="#br0" timeOffset="4917">1966 1686 8,'27'-21'23,"-10"5"1,-17 16-2,-2-11-7,-8 12-7,-12 2-3,-6 6-1,-4 5-1,-2 5-1,1-1-1,4 2 1,7-1-2,7-2 1,8 1-1,11-1 1,5-7-1,7 0 1,5 1-1,2 0 1,0 1-1,-2 2 1,-1 0-1,-5 1 1,-5 0 1,-4 2 0,-7 0 1,-3-1 0,-8-3 0,1 0 1,-4-3-1,-2-1-1,0-4-3,-1-6-6,4-1-16,2-5-5,2-5-2,3-3 1</inkml:trace>
  <inkml:trace contextRef="#ctx0" brushRef="#br0" timeOffset="5388">2320 1819 18,'-9'-1'19,"9"1"-3,13-11-7,-2 5-1,4 2-2,2-1-1,3 4 0,-2 2-1,1 4 0,-4 1-1,2 5 0,-6 3 0,0 1 0,-7 3 0,0 4 1,-7-2 1,-1 5-1,-8-3 1,0 3-1,-5-2 0,1-1-1,-1-2-1,3-2 0,2-5-2,5-1 0,5-3 0,2-9 0,13 8 0,6-8 0,6-4 1,9-2-1,8-5 1,10-1 0,6-3-2,2-5-9,4 0-17,-1-3-3,-7-5 1,-5-3-1</inkml:trace>
  <inkml:trace contextRef="#ctx0" brushRef="#br0" timeOffset="6870">3549 220 6,'42'-29'11,"-42"29"-1,0 0 0,0 0-2,0 0-2,0 0 0,0 0-1,0 0 0,-34-43-1,34 43-1,0 0-1,-63-4 0,63 4-1,-60 5 0,60-5 0,-68 14-1,68-14 0,-77 22-1,77-22 1,-81 35-1,37-17 0,1 1 0,1 4 0,-1 0 0,2 5 0,41-28 0,-76 59 1,76-59 0,-64 64 0,64-64 0,-49 64 0,49-64 1,-24 56-1,24-56 1,-4 42-1,4-42 0,0 0 0,0 0 1,48 37-1,-48-37 1,0 0 0,62-12-1,-62 12 1,46-18 0,-46 18-1,54-23 0,-54 23 1,64-31 0,-64 31 0,76-47 1,-34 17-1,5-6 1,-2-5 0,1-3-1,-1 0 0,0 1-1,-3 2 0,2-2 0,-44 43 0,81-67-1,-39 39 1,-42 28 1,79-51-1,-79 51-1,69-36 0,-69 36 0,50-18 0,-50 18 0,0 0 1,0 0-2,0 0 0,0 0 2,0 0 2,0 0-2,0 0 0,0 0 0,0 0 0,0 0 0,0 0 0,0 0-2,0 0 2,0 0 0,0 0 0,0 0 0,0 0 0,0 0 0,0 0 0,0 0-1,0 0 1,20 52 3,-20-52-2,0 0 0,7 43 1,-7-43-1,0 0 0,22 66 0,-22-66 0,17 63-2,-17-63 0,23 69 0,-23-69 0,20 61 0,-20-61 2,13 47 2,-13-47 0,0 0 1,0 0-1,0 0 1,0 0 0,0 0 1,0 0-3,-51-44-2,51 44-1,-60-55 0,60 55 0,-75-58 0,75 58 1,-72-43-1,72 43 0,-56-29 1,56 29 0,0 0-1,-41-19-1,41 19-2,0 0-3,0 0-11,0 0-6,0 0 0,0 0-1</inkml:trace>
  <inkml:trace contextRef="#ctx0" brushRef="#br0" timeOffset="8422">3788 1228 10,'-7'-15'11,"-5"3"-1,-7 4-1,-4 3-3,-8 7 0,-3 5-2,-5 7-1,0 4 0,-1 5-1,3 6 0,5 4-1,8 4-1,7 4 0,11-1 1,10 2-1,8-1 1,12 6-1,4-10 0,5 8 1,1 1 0,2 2 0,-4-3-1,-5 3 0,-4-4 1,-7-2 1,-4 1 1,-5-10 0,-3-5 1,-6-5 0,-1-6-1,-5-5 0,-2-5-2,-3-3-4,-3-8-7,-2-4-8,1-2-4,-3-9-1</inkml:trace>
  <inkml:trace contextRef="#ctx0" brushRef="#br0" timeOffset="9073">3358 1795 6,'33'-16'15,"4"-3"-2,4 0-3,2 0-2,-1 2-2,-4 1-2,-5 2-1,-6 8-1,-7-2 1,-9 6-1,-11 2 0,0 0 0,0 0 0,0 0-2,0 0-2,-12 7-6,12-7-7,-9 4-4,-1-4-1</inkml:trace>
  <inkml:trace contextRef="#ctx0" brushRef="#br0" timeOffset="11556">3438 913 0,'0'0'8,"0"0"-2,0 0-2,0 0-2,0 0-1,-11 46-1,8-11 1,-1 17 0,0 8 2,2 18 0,3 8 1,6 14 1,3 3-1,5 6 1,6-3-1,5-2 0,0-10 0,-2-11-1,-3-16 0,-3-15 0,-5-13 0,-3-15-4,-10-24-8,0 0-8,-11-33 0,0-10-1</inkml:trace>
  <inkml:trace contextRef="#ctx0" brushRef="#br0" timeOffset="11867">3592 1010 9,'39'-72'6,"-39"72"-2,42-46 0,-42 46 1,0 0 0,46-36-1,-46 36 1,0 0 1,0 0 0,0 0-1,1 55-2,-4-10 0,1 11-1,3 12 1,1 17 1,5 7-1,-1 8 1,5-2 0,0-3 0,0-10-1,-3-9 1,-1-13-2,-1-11 0,-1-11-2,0-8-7,-2-9-11,-2-8-4,2-6-1,-3-10 0</inkml:trace>
  <inkml:trace contextRef="#ctx0" brushRef="#br0" timeOffset="12197">3455 2184 2,'-25'8'20,"5"0"0,-4-11 0,9-4-11,-1 2-7,6-2 1,2-3-1,0-2 0,0-3 0,9-4-1,9-3 2,3 0-3,5 0-1,0 2 1,4 5 0,-1 8 0,-1 11 0,-5 11 1,-7 10 0,-6 5 2,-4 6 1,-7-1 0,-3 3 1,-6-5 0,-5-4 1,-5-12 0,1-2 0,-5-11-1,1-4-2,2-13 0,4-8-2,10-11 0,8-7-3,10-2 1,4-5-2,11 6-1,-2-1-4,12 12-5,0 6-6,2 10-8,3 8 2,3 3-1</inkml:trace>
  <inkml:trace contextRef="#ctx0" brushRef="#br0" timeOffset="12608">3911 2037 29,'-2'11'23,"-10"-9"-1,-5-4-5,1-7-12,5-2-2,4-6-1,8 1-1,4-4 1,6 4-1,4 2 1,1 7 0,-1 6 1,-4 12 0,-8 8 0,-5 6 0,-7 5-1,-3 4 2,-4-4 0,1-1 0,-1-8 0,4-3-1,3-13-1,9-5-2,4-25-11,7-4-16,5-8-3,3-7 1,-2-7-1</inkml:trace>
  <inkml:trace contextRef="#ctx0" brushRef="#br0" timeOffset="13009">3075 1066 10,'0'0'18,"-43"-12"1,43 12-11,0 0-2,0 0-1,31-51 1,-31 51-2,77-49 0,-20 18 2,17-3-1,9 1-1,12 1-1,2 3-1,0 3 1,-8 6-2,-12 3 1,-11 7-1,-20 2 0,-46 8-2,49-7-2,-49 7-9,0 0-12,0 0 1,0 0-3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6:10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240 194 11,'0'15'9,"-1"-5"0,-1 7-1,-2 4 0,1 3-1,-2 8-1,1 4 0,-1 2 0,2 3-1,-1 3-2,2-6 1,2-3 0,-1-5-1,2-5-1,-2-5-1,0-7-5,1-13-10,0 0-7,-12-5-1,5-9 0</inkml:trace>
  <inkml:trace contextRef="#ctx0" brushRef="#br0" timeOffset="351">0 340 16,'0'0'18,"17"-21"-2,5 0-2,6-9-3,9-3 0,3-8-2,5 4-2,-4-3 0,1 7-1,-11 3-2,-3 7 0,-11 6-1,-4 8-1,-13 9 0,10-5 0,-10 5-1,-2 11 0,0 0 0,0 2 0,2 4 0,0 2 0,0 3-1,3 2 1,2-1 0,-1-1-1,3 2 0,3-1 0,-2-1-1,-1-6-6,4 1-16,-2-4-5,-9-13 0,20 10-1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6:12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43 678 24,'0'0'18,"3"-22"0,2-1-3,5-4 0,0-10-5,6-3-2,1-6-3,3 1-1,-1-2-2,1 6-1,-3 5 0,1 5 0,-5 7 0,-2 5 0,-4 6 0,-2 4 0,-5 9 0,0 0 0,0 0-1,0 0 0,0 0 0,0 0 0,0 0 0,0 0 0,0 0-1,0 0 1,11 7 0,-11-7 0,0 0 0,0 0 0,0 0 0,0 0-1,0 0 0,0 0-1,0 0-3,0 0-1,0 0-3,0 0 1,0 0-1,0 0 0,0 0 1,0 0 0,-12-4 2,12 4-2,-13-5 0,2 4-1,-4 2 2,-4 4 0,-3 2 3,-4 0 1,1 3 2,0 3 5,4-2 3,0 1 0,6-3 0,4-3 1,11-6-1,-9 5 0,9-5 0,10-11 0,3-7 0,11-2 0,4-10 2,9 0-2,0-8 0,6 4-2,-7-2 1,1 9-2,-10 2 1,-4 10-1,-8 4-2,-6 5 0,-9 6-1,0 0-1,0 0 0,0 0 1,0 0-1,0 0 0,11 16-1,-7-4 1,1 4 0,1 5 0,3 5 0,2 4 1,0 8-1,1 3 1,-1 1-1,-2 1 1,-1-3 0,-2-1-1,-3-5 1,-2-5-2,0-7-2,-3-8-6,2-14-18,0 0-3,10-2 2,-3-17-2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7:49.7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309 379 3,'1'-12'7,"0"-1"1,-1 4 1,1-1 0,-1 10 0,0-13 0,0 13-1,0 0-1,0 0-2,0 0-1,0 0-1,2 12-2,-2-2 0,1 1 1,3 4-1,-1 3 0,3 6 0,-2 7 1,2 8 0,-2 7 0,2 9 1,-2 11-1,-3 9 1,1 7-1,-8 1 2,4 0 0,-4-6 0,2-4 0,-3-11 0,2-6 0,-3-14-1,3-8-1,4-10-2,-2-8-1,3-4-2,0-12-1,0 0-5,10-16-7,-2-10-12,4-7 1,-1-14 0</inkml:trace>
  <inkml:trace contextRef="#ctx0" brushRef="#br0" timeOffset="470">939 399 5,'0'0'19,"0"0"1,0 0-11,0 0-2,0 0 0,-2 10 0,5-1 0,0 5 1,1 9-2,0 9 1,5 13-1,-1 11 1,6 13-2,-3 8 0,4 6-1,-5-3 1,4-1-1,-4-10 0,0-8-1,-4-14 0,-1-12 0,-3-13-1,0-8-2,-2-14-1,0 0-3,0 0-4,-3-17-9,1-9-12,-1-7-2,-4-9 1,-2-6 0</inkml:trace>
  <inkml:trace contextRef="#ctx0" brushRef="#br0" timeOffset="1502">-1-1 6,'0'0'8,"-11"5"-1,11-5 0,0 0 1,0 0-2,0 0 1,0 0-2,0 0 1,0 0-1,0 0 0,0 0 0,8 11-1,4-8-1,8 4 2,9-1-1,11 2 1,12-2-1,13 3 0,12-4 0,15 0 0,7-4 0,7-1-1,3-4 0,3 0 0,-5-2-1,-5-2 0,-11 0 0,-8 1 0,-14-1-1,-9 4 0,-13 0 0,-10 2 0,-11 0 0,-7 2 0,-7 0 0,-12 0 0,10 0-1,-10 0 1,0 0-1,0 0-1,0 0-2,0 0 0,11 5-3,-11-5-8,0 0-13,0 0-2,0 0 1,0 0-1</inkml:trace>
  <inkml:trace contextRef="#ctx0" brushRef="#br0" timeOffset="4085">324 2079 13,'-10'14'12,"10"-14"1,0 0-3,0 0 0,15 5 0,-15-5 0,17-16 0,0 4-2,5-11-1,2 0-2,-1-6-1,4 1-1,0-3-1,2 3-2,-5 4 1,-5 5-1,-3 7 0,-2 3 0,-3 5 0,1 6 0,-3 4 1,2 5-1,0 7 0,0 4 1,0 3-1,-1 6 0,-3 0 1,2 0-1,1-1-3,-1-6-2,6-8-10,3-10-11,0-17 0,6-6 0</inkml:trace>
  <inkml:trace contextRef="#ctx0" brushRef="#br0" timeOffset="4476">593 1347 16,'0'28'22,"-1"-10"1,7-1-2,2-4-17,1-2-7,2 2-2,3-2-2,-2 2-5,-1-6-9,8 6 0</inkml:trace>
  <inkml:trace contextRef="#ctx0" brushRef="#br0" timeOffset="6218">1892 244 3,'0'0'9,"-1"11"-3,0 2 0,1 10 1,-2 12-2,2 15 1,0 13 0,1 18 0,-1 11-1,1 10 0,1 3-1,1-1-2,-3-8 0,0-15-2,-1-15-7,-2-22-11,8-17-2,-5-27 0</inkml:trace>
  <inkml:trace contextRef="#ctx0" brushRef="#br0" timeOffset="6469">1838 368 15,'10'-21'20,"1"-6"-1,16-1-6,6 0-10,13-5-1,8 2 1,4-1 2,2 5 1,0 3-1,-1 7 1,-10 9 0,-5 10 0,-14 9-1,-10 13-1,-12 8 0,-10 9 1,-17 3 0,-6 7 1,-11-3-1,-8-1 1,-9-4-2,-3-3 1,-8-7-3,1-4 0,-1-7 0,4-5-2,7-4-1,7-6-1,11-1-3,7-10-4,28 4-6,-8-17-8,26-1-7,15-5 0,15-8 0</inkml:trace>
  <inkml:trace contextRef="#ctx0" brushRef="#br0" timeOffset="6839">2849 145 1,'12'6'14,"-6"6"0,-8-1-1,-6 1 0,-6 2 0,-7-1 0,-5 2 1,-5 0-3,-2 5-2,-6-1-2,-1 9-1,-3 7-1,0 11-2,-2 12 0,1 16-1,-1 13-1,1 13 1,5 9-1,4 4 0,8 1 0,10-7 0,7-10 0,16-9 0,11-15 0,12-13-1,11-16 1,4-10-2,6-12 1,-1-8-1,-2-7 1,-6-7-1,-5-5 0,-10-3-2,-4-2-4,-14-2-10,-6-2-12,-4 3 0,-10-5 0,-1-1 0</inkml:trace>
  <inkml:trace contextRef="#ctx0" brushRef="#br0" timeOffset="7390">2745 726 12,'-5'-10'18,"5"10"1,-9-5-13,9 5-3,-4 13 1,3 3 1,0 3-1,3 8 1,0 5 1,4 9 0,0 4 0,5 3 0,-2-2-1,6 1-1,-2-4 0,3-4 0,-2-8-1,5-7 1,1-14-1,5-9 0,2-14-1,5-13 0,0-13-1,1-7 0,-1-12 0,-2-5 0,-3-4 0,-3 3 0,-7 3 0,-3 9 0,-4 6 0,0 10-1,-4 8-1,-1 6-4,-5 22-8,15-11-14,-15 11-3,8 10 2,-7 0-1</inkml:trace>
  <inkml:trace contextRef="#ctx0" brushRef="#br0" timeOffset="7891">3167 1294 23,'14'-5'24,"7"0"-2,-6-13 0,4-3-18,2-4-6,6-4 0,-2-2 0,0-1-1,-3 0 2,-1 1-1,-1 5 4,-5 4 0,0 6 0,-5 9 0,0 10 0,-4 11 0,-1 9 1,-2 11-1,0 6 2,-1 4 0,3 3-1,0-1 0,2-3 1,0-7-4,3-9-7,0-14-16,7-9-4,-1-19 1,1-11-1</inkml:trace>
  <inkml:trace contextRef="#ctx0" brushRef="#br0" timeOffset="8251">3436 613 35,'2'21'27,"-1"-8"-2,6-3-6,-7-10-16,6 13-14,-6-13-7,2 16-6,0 1-3,-5 0 1</inkml:trace>
  <inkml:trace contextRef="#ctx0" brushRef="#br0" timeOffset="8672">3943 352 17,'2'-16'23,"-2"16"-1,0-10 1,0 10-17,0 0-4,0 0 0,-2 24 1,-1 6 0,0 15-1,0 16 1,1 18-1,-1 19 1,2 17-1,-2 9 0,-1 5-1,3-3 1,0-7 0,-1-13 0,1-13-2,0-20-4,0-19-14,-1-23-7,7-17-1,-5-14 0</inkml:trace>
  <inkml:trace contextRef="#ctx0" brushRef="#br0" timeOffset="9223">4638 616 24,'11'-3'26,"-11"3"-1,0 0 1,-13 11-15,-9 1-8,-6 6-2,-8 6 0,-6 1 2,-5 4-2,-1-1 2,6-1-2,6-5 1,9-4-1,16-7-1,11-11-1,17 7-1,11-7 0,11 1-1,4 0 1,5 6 0,0 2 2,-6 6 0,-5 8 2,-11 3 1,-5 9 2,-14-2 1,-7 6 0,-13-3 0,-6 2 0,-9-7-1,-3-3-2,-4-6-2,-3-9-5,3-6-12,1-13-14,3-14-1,4-12 0,5-14-1</inkml:trace>
  <inkml:trace contextRef="#ctx0" brushRef="#br0" timeOffset="9633">4689 113 8,'17'20'18,"-17"-9"2,6 2 0,-7 1-15,2-1 0,2 3 2,-2 2 3,5 8-1,1 2 0,11 12 1,0 8-2,10 12-2,1 12-2,7 9-1,2 9-2,2 9 0,-6 5 0,-4 0 0,-8-4 1,-8-2 0,-14-6 1,-8-2 0,-15-9 0,-7-4 0,-8-10-2,-7-5-2,1-3-12,0-12-17,-3-15-1,2-14-2,-2-21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2:00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414 2684 17,'0'0'22,"0"0"1,-10 6-8,10-6-6,0 0-1,0 0-2,0 0-3,-1 10-1,1-10 0,2 10-1,-2-10 0,11 17-1,-2-8 1,10 0-1,7 1 0,9-1 0,11 0 0,13-1 0,11 1 1,13 0-1,10 1 0,11 1 0,13 2 0,10 1 0,4 0 0,5 0-1,-1-1 1,-3 0 0,-6-2 0,-16-1 0,-13-3 1,-16-3 0,-16-1 0,-16-2 0,-10-2 1,-7-4-1,-4-5-1,0-3 0,-1-1 0,0-3 0,1 0 0,-1-3 1,-2 2 1,-5-4 1,-1 1 1,-7-3 0,-4-5 0,-3-8 0,0-4-1,-1-10-1,3-7-2,0-8-2,-1-6 0,2-6 0,-1-6-1,1-2 1,-4-4 1,-1 1 0,-2-5 0,-2 0 2,0-2-1,0-2 1,0 1 0,0 0 0,1-1 0,-1 0 1,2 3-2,-1 4 1,-2 2 1,-2 4-1,-1 5 0,-4 5 0,0 8-1,-1 6 1,-4 6-1,0 8 0,-2 8 1,3 8-1,-2 8 1,5 4-1,1 7 1,2 1 0,7 11 0,-9-8 0,9 8 0,0 0 0,0 0 0,0 0-1,0 0 0,-11 10-1,-2-3 0,-4 1 1,-8 0-1,-8 0 2,-11 1-1,-12-2 1,-9-3 0,-10-5 1,-7-6 0,-12-7 0,-8-2-1,-8-6 0,-6-1 0,-7-6 0,-5-3-1,-4-1 0,-3 1-1,2-1 0,1 3 1,2 3-1,6 4 0,8 4 1,9 5 0,15 4 0,16 3 0,15 4 0,14 1 0,15 3 0,12 0 0,9 0 1,11-1-1,-4 18 0,7-2 0,1 6-1,1 5 1,0 7 0,-2 5 0,-1 8-1,-2 4 1,-3 6-1,-4 5 1,-4 8 0,-1 5-1,-2 7 1,2 7 0,1 5 1,4 7 0,8 7 0,10 7 0,8 3 1,11 4 0,10 4 0,7 3-1,8 2 0,2-4 1,0-6-2,-5-4 1,-3-8-2,-8-5 1,-5-10 0,-9-11 0,-5-8 0,-5-10-2,0-8-1,-6-12-3,6-6-8,1-16-15,6-20-4,7-20 1,3-22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07:38.3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818 0 6,'0'0'12,"0"0"0,0 0-1,0 0 0,-3 13 0,-7-5 0,-6 4-3,-2 5 1,-6 2-3,-5 10-2,-8 10-1,-8 7 1,-7 7-1,-3 6 0,-5 8-1,-4 2 2,-4 11-1,1 7 1,0 3-1,10 6 0,5-1 0,9 3-1,11-3 0,15 2-1,14-11 0,17-5 1,14-12-1,14-6 1,15-12-1,14-5 1,6-9-1,5-6 1,-3-5-1,-1-6 0,-7-3-1,-10-5 0,-11-4 1,-13-2-1,-11-1 0,-7-2 0,-7 0-1,-12-3-2,0 0-7,-11 0-16,-2-10-4,3-7-2,-2-13 2</inkml:trace>
  <inkml:trace contextRef="#ctx0" brushRef="#br0" timeOffset="570">1395 751 19,'2'-20'21,"-7"9"-4,-4 1-7,-1 2-2,-1 0-2,-4 3-2,-1 4 0,-7 0 0,3 6 0,-6 0 1,-2 9 0,-4 0-1,-1 4 1,-2 3-1,1 7-1,-1 1 1,1 3-1,4-1 0,4 4 0,3 0-1,7 1 1,3-2-2,9 0 0,10-4 0,13-5-2,14-1-1,10-10-4,16-4-9,2-9-9,10-5-5,2-6 1,-4-6 0</inkml:trace>
  <inkml:trace contextRef="#ctx0" brushRef="#br0" timeOffset="911">1677 1060 18,'-16'9'22,"-2"4"0,-5-4-6,1-5-7,3-3-3,2-10-3,10-7-2,9-6 1,12-6-1,10-3 1,11 1 0,6-3 1,5 8 0,3 5 0,1 9 0,-6 7 1,-5 10-1,-9 8-1,-7 9-1,-11 9 0,-9 6 2,-11 1 0,-5 5 1,-11-2 1,-3-4 0,-6-5 0,2-4 0,-3-12 0,3-7-2,0-10-1,2-8-2,6-8-1,2-7-2,6-3-1,1-7-1,5 3-3,0-7-8,10 2-15,5 3 0,7 0 2,7 1 0</inkml:trace>
  <inkml:trace contextRef="#ctx0" brushRef="#br0" timeOffset="1332">2320 822 19,'18'16'22,"-13"-3"0,0 2 0,-4 0-19,-1 4-1,0 2 2,-2-1 1,4 3 0,-1-1 0,5 5 1,-4 0-1,6 1 0,-3 0-2,2 0-1,1 0-1,-2-4 0,-3-3 0,1-6 0,-2-2 0,0-4 1,-2-9 1,0 0-1,-11-4 1,3-10-1,0-9 0,0-5 0,-1-5-1,2-3 0,4-1-1,4 1 0,5 4 0,4 6 0,6 6 0,6 7-1,5 5 0,3 2-1,5 5 0,1 1-3,8 7-3,-4-4-6,4 5-4,-3-3-8,-2-4-2,3-3 0</inkml:trace>
  <inkml:trace contextRef="#ctx0" brushRef="#br0" timeOffset="1732">2968 863 6,'-3'19'19,"-4"3"2,-5 3-7,-2 11-4,0 9-3,-1 8-1,2 5 1,0 6-2,3 5 2,0-1 0,4 1-1,0-6-1,5-5 1,0-13-2,4-5 0,1-11-1,1-7-1,0-7-1,2-4 0,-7-11-1,11 2 1,-11-2-1,5-23 1,-6-2-1,-1-10 0,0-13 0,0-13 0,3-8 0,4-10-1,6-3 1,6 4-1,8 5 0,7 7 0,6 14 1,8 13-1,4 15 1,3 13 0,1 13 0,-3 10 0,-1 10 0,-8 6 0,-5 5 0,-8 3 1,-12-1 0,-6-1 2,-14-1 1,-6-2 0,-10-8-1,-7-2 1,-7-10 0,-6-2-1,-5-2-2,-2-4 0,2-3-2,5-2-2,9-1-3,3-11-6,18 5-9,9-8-10,14-6 0,11-5 0,8-5 1</inkml:trace>
  <inkml:trace contextRef="#ctx0" brushRef="#br0" timeOffset="2283">3620 871 11,'32'12'20,"-10"-1"0,-1 4-3,-6 11-10,-6 6-1,-4 4 3,-7 2-1,-2 5 1,-7-7 0,4 5 0,-2-9 0,9 1-2,3-12-2,13-3-1,10-7 0,12-8-1,10-7-1,7-7-1,3-8 0,0-7 0,-7-8 0,-6-3 0,-13-2 0,-10 1 1,-12 1-1,-7 4 1,-8 8-2,-3 4-2,-3 11 0,-6 3-2,5 11-6,-4 1-14,2 5-8,2 3 0,6-4 0</inkml:trace>
  <inkml:trace contextRef="#ctx0" brushRef="#br0" timeOffset="2653">4771 849 19,'37'4'23,"-13"0"-7,-12-1-2,-12-3 1,0 0-2,-27 14-1,-9-11 0,-1 7-1,-13-1-4,0 4 0,0-2-4,6 2 0,7 0-2,14 1-1,17-1 0,14-1-1,16 0 0,11 1 0,8 3 0,4 2 1,5 2 0,-4 0-1,-5 1 1,-7-3 0,-9 3 1,-11 0 0,-11-1 0,-11 0 1,-10-1 0,-9 0 0,-10 1 0,-3 1-1,-8 1-1,0-6-2,1 2-4,-1-11-14,8-4-10,9-8-3,11-11 1,11-12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8:52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43 412 7,'0'0'11,"-11"-4"-3,11 4-4,0 0-2,0 0-2,0 0 0,0 0 0,0 0 2,0 0 1,0 0 0,0 0 0,0 0 0,0 0-1,0 0 0,0 0-2,0 0 0,0 0 0,0 0 0,0 0 0,0 0 1,6 16 0,-1 0 1,3 10 0,3 11 0,2 14-1,2 13 1,-1 17 0,-2 11 0,-3 8 2,-3 7 1,-7-7 3,0-4 0,-7-14 1,0-10-1,-1-19 0,3-11-2,0-18-1,3-11-2,3-13-2,0 0-1,-7-25-1,3-2 1,-1-8 0,-1-9 0,-2-10 0,-3-5 1,-1-5 0,1-3 0,1-1 0,3 3-1,1 1 0,3 2 1,3 6-1,5 0 0,4 6-1,6 5 0,5 4 1,6 1 0,6 3 0,3 6 0,8 4 0,2 5-1,4 5 1,0 6-1,1 4 1,-1 5 0,-8 5-1,0 6 1,-5 2 0,-6 5 0,-7 4 0,-8 3 1,-6 3 0,-7 2 0,-6 0 0,-7 4 1,-11-3 0,-8 0 0,-8-4 0,-3 0 2,-10-5-1,-1-2 0,-3-6 0,3-1 0,3-6-1,6-2-1,8-1-3,5-4-2,12 2-2,1-5-8,17 5-11,0 0-6,0 0 0,16-11 1</inkml:trace>
  <inkml:trace contextRef="#ctx0" brushRef="#br0" timeOffset="921">1096 282 10,'0'0'23,"5"-10"-4,-5 10-4,0 0-1,0 0-1,0 0-4,-5 9-2,2 1-2,-2 3-2,-2 4-2,-2 3 0,-1 3 0,-5 6 0,-1 4 0,-7 6 0,-4 7 2,-6 6-1,-2 7 1,-7 6 1,4 9 0,-4 3 0,6 8-1,1 1 0,14 1-1,5-5 1,13-1-2,14-8 0,12-7 0,17-12 0,11-9-1,13-14 1,7-8-1,5-10 1,4-8 0,-4-7-1,-1-3 1,-9-5-1,-8 1 2,-9-1-2,-7 1 2,-9 0-1,-7 5 2,-7 0-2,-5 1 1,-14 3-1,14-1-1,-14 1 1,0 0-2,0 0-3,-10 0-11,10 0-16,-15-7-2,-1-7-1,-2-6 0</inkml:trace>
  <inkml:trace contextRef="#ctx0" brushRef="#br0" timeOffset="2844">1808 723 34,'-18'0'17,"-1"4"-2,-5 4-1,-4 2-4,0 6-4,-3 0-2,4 2-1,1 1-2,5 2 1,8-1-1,8 0 0,10-1 0,8 0 0,11 0-1,6 0 0,2-2 0,5 0 0,-1 0 0,-1-2 0,-7-1 0,-5-1 2,-8-4 2,-4 3 0,-11-12 1,-6 12 1,-13-11-1,-5 1 0,-14-5 0,-3 2-2,-6-2-2,-2-2-1,0 0-1,3-3-2,7 4-2,6-5-6,13 3-7,6-2-8,8-2-4,13 0 1</inkml:trace>
  <inkml:trace contextRef="#ctx0" brushRef="#br0" timeOffset="3305">1943 886 17,'0'0'0,"2"9"3,-2-9 2,0 0 4,0 0 8,12-1 3,-2-2 0,4 0-8,3-5-8,8-1-1,4-4-2,5 0 0,0-4-1,1 1 0,-4-4 1,-3 3-1,-5-1 2,-7 3 0,-8-1 0,-5 3 0,-8 1 0,-4 4-1,-5 2 1,-6 6-1,-5 5-1,-5 5 0,-3 6 1,-4 6 1,-7 5 0,4 7 1,-1 1 0,5 4 1,5-1 0,8 1-1,8-3 0,15-3-1,14-8-1,10-12-6,17-4-14,6-11-10,5-10-2,6-8 1,-1-10-1</inkml:trace>
  <inkml:trace contextRef="#ctx0" brushRef="#br0" timeOffset="7891">2391 617 1,'0'0'16,"3"10"-6,-3-10 1,11 5 1,-1 0 1,0-1 0,5 4 2,3-4-5,6 4-3,2 1-1,5 3-2,1 2-1,2 4-1,-3 1 0,-2 4-1,-4 4 2,-4 2-1,-7-1 1,-4 2-1,-6-2 2,-3 3-2,-6-3 2,-2 1 0,-5-3-1,-3 2 1,-8-4-1,0-1 0,-9-5-1,-3-2 1,-4-8 0,-2-6-2,-3-6 0,-1-5-1,4-6-1,3-1 1,8-2-1,7-4 0,12 1-1,10 0 0,15 2 2,12 3-1,13 2 0,8 1 1,7 4-1,1 3-1,0 7-2,-8-2-8,-1 4-19,-5 1 0,-10-6-1,-7-3 1</inkml:trace>
  <inkml:trace contextRef="#ctx0" brushRef="#br0" timeOffset="9113">3112 122 3,'-19'-8'20,"19"8"0,-12-3 1,12 3-11,0 0-3,9 11-1,2 1 0,0 1 0,3 6 1,-2-1 2,2 7-1,-3-2-1,3 8-1,-3 2 0,4 9-2,-1 4 0,5 11 0,-1 10-2,3 10 0,-1 11-1,-1 7 1,-1 2-1,0 2 1,-7-3-1,-1-4 0,-2-9 1,-2-11 1,-3-14-2,1-11 0,-2-10 1,0-10-2,-1-10 1,1-6 0,-2-11-1,0 0 0,0 0-1,0 0-4,7-20-23,-5-3-4,-2-11-2,-2-10 1</inkml:trace>
  <inkml:trace contextRef="#ctx0" brushRef="#br0" timeOffset="9834">3778 289 32,'-10'-1'22,"10"1"2,0 0-1,-7 12-20,9-1-2,0 6 1,1 8 0,0 9 0,0 9 1,-2 10 0,0 7 1,-1 2-1,1 5 0,-3-5 1,3-2-1,-4-11 1,3-6 1,-3-14-1,1-6 0,0-8 0,2-15-2,0 0-1,18-9 0,-2-8-3,2-8 0,8-3-1,1-1 1,1 1 0,-1 1 1,-5 5 0,-4 7 1,-4 9 2,0 8 0,-5 7 0,3 6 0,1 6-1,3 3 0,1 2 0,2 2-1,-1-2 0,-2 0 0,-7-5 1,-5-1 0,-8-5 1,-5-1 0,-10-6 1,-3-1 1,-7-4-1,0-2 0,-2-3-2,2-3 0,3-3-3,0-6-3,8 3-5,-1-10-13,7-2-9,6-1-2,6-4 2</inkml:trace>
  <inkml:trace contextRef="#ctx0" brushRef="#br0" timeOffset="10455">4396 657 48,'-3'-11'15,"3"11"4,9-5 0,2 10-2,0-3-6,6 6-6,2 1-4,1 5 0,3 2 0,-1 4 0,-4 0-1,-1 3 1,-6 4 0,-4-1-1,-3 1 2,-4 0 0,-7-3 0,-2 1 2,-10-5 0,0 1 0,-6-8 0,2 1 0,-7-7 1,3-2-3,-1-5 0,2-7-2,6-3-1,1-7 0,4-3-1,2-3 1,6 1-2,1-2 1,8 2 0,5 1 1,10 4-1,5 1-1,16 6-1,4-4-2,17 6-4,4-6-4,14 6-4,-2-6-1,8 5 0,-8-5 6,-2 2 5,-7-2 6,-10-1 5,-8 3 6,-11-2 2,-7 3 3,-12 1 0,-2 3-3,-16 7-5,8-11-3,-8 11 0,-17-5 0,-3 4 1,-5 4 0,-9-1 0,-8 4 1,-6-1 1,-2 5-1,0-2-1,3 2 0,2 1-2,9 0 0,8 2-1,11-1-1,12 3 0,10-2 0,10 3-1,8 0 1,8-1-1,4 2 1,4 0 0,2-1 0,-2 0-1,-2 0 2,-7-1-1,-4 0 0,-10-1 2,-9 2-1,-16-4 1,-6 2 0,-10-5 1,-4-1-2,-2 1-2,-2-8-4,8 0-8,2-12-15,15-3-3,13-7-2,13-6 1</inkml:trace>
  <inkml:trace contextRef="#ctx0" brushRef="#br0" timeOffset="11256">5850 571 9,'17'0'10,"-17"0"-2,0 0 8,-13 3-9,-10-1-2,-9-2 1,-5 6 2,-11-3 4,-1 7 10,-4-1 0,4 7-7,-2-6-6,8 7-3,4-3-3,9 3-1,4 0 0,11 1-1,7-1 0,11 1-1,8 1 0,9-1 0,5-1-1,4 1 1,3 1 0,-1 0-1,3-2 1,-6 1 0,-3 0 0,-7-2-1,-3-1 2,-4 0 0,-9-4 1,-5 1 0,-9-3 2,-8 0 0,-12-3-1,-2 2 1,-4-3 0,-1 0-2,4-2 0,4-2-3,6 1-1,7-7-5,18 5-24,-1-16-3,7 3-2,6-11 2</inkml:trace>
  <inkml:trace contextRef="#ctx0" brushRef="#br0" timeOffset="12939">5728 1064 0,'23'-10'18,"-5"-7"-3,2 1-4,2-2-2,1 0-1,-4-2-2,2 3 1,-2-1-1,-2 2 1,1 3-2,-7-2 0,3 6 1,-14 9-2,10-12 1,-10 12-1,0 0 0,0 0-1,-4 14-2,1-2 1,1 4-1,-1 4 0,2 4-1,-4 3 1,-1 4-1,0 3 1,-2 0-1,3 2 1,-4-1 0,0-1-1,0-3 0,1-5 1,2-3 0,0-6 0,2-4 0,4-13 0,-10 15 1,10-15 0,0 0-1,0 0 0,0 0 0,-13-7-1,13 7-1,-13-18-1,0 5 0,-2 1 0,-7-2-1,-1 3 2,-2 0-1,1 3 2,2 2 0,4 1 1,5 3 0,13 2 0,0 0 0,0 0 1,21 4-1,-1-2 0,5 2 1,2-2 0,5 3 1,-1 0 0,2 1 0,-3-1 0,3 2-1,1-1 0,-2 0-2,0 2-5,-6-7-7,-4-1-16,-1-3-4,-6-5 2,-1-8-1</inkml:trace>
  <inkml:trace contextRef="#ctx0" brushRef="#br0" timeOffset="14070">6126-7 11,'0'0'16,"-9"-10"1,9 10-10,0 0-4,0 0 1,0 0 1,0 0 1,0 0 0,2 19 1,10 0 1,1 4-2,11 8-2,7 10 0,6 8 0,6 7-1,3 8 0,0 4 0,2 5 0,-5 2 0,-6 5 0,-9-1-1,-5 1 0,-14-1 0,-5-2 0,-3-2-1,-6-2 0,0-5 1,-5-3 0,0-7 0,-7-4 1,-1-7-1,-2-2 2,-7-6 0,-4-2-1,1-4 1,0-4-1,-1-5-1,4-2 1,7-4-2,1-5 0,7-2-3,12-11-3,-11 4-25,11-4-1,-7-25-3,2-2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6:48.7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1260 0,'0'0'2,"0"0"0,0 0-2,0 0 1,0 0 0,0 0 0,0 0 1,14-7 0,-14 7 0,21-7 0,-5 1 0,4 0-1,3 0 0,7-2 1,1-1 0,4 0 1,9-2 1,3-2 0,4-1 1,6-2 0,3-2 0,5-2-1,2 0 1,2-3-1,2 0-1,3 2 0,-1-1 0,4 1 0,-5 0 0,4 3 0,-1-2-1,0 0 2,-2-2-2,2-2-1,1-2 1,4-1 0,7-3 0,4-1 0,5-4-1,11 2 0,7 2 0,4 0 0,4 1-1,4 2 1,-1 1-1,0 2 0,-2 0 1,-8 0-1,-6-1 1,-4 1 1,-9-3-2,-2 1 1,-9 0 0,-6 1 0,-7-2-1,-1 2 1,-6-1-1,-1 1-1,-11 2 2,-2 2-1,-6 2 1,-45 20-1,80-36 1,-80 36-1,69-26 1,-69 26-1,63-20 0,-63 20 0,50-22 0,-50 22 0,42-17 0,-42 17-1,42-11 0,-42 11 1,0 0-1,45-9 0,-45 9 1,0 0-1,0 0 0,0 0 1,0 0-2,0 0 0,0 0-1,0 0-2,0 0-2,0 0-2,0 0-2,0 0-2,-9 44-5,9-44-3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28:50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2094 250 13,'24'-9'24,"-3"8"0,-21 1 2,4-12-15,-4 12-5,-19-18-2,-3 8-2,-7-4 0,-9 0-1,-13 2 0,-13 4 1,-13 6 1,-7 9 1,-12 8 0,-4 12 1,-13 8 1,-3 13 1,-7 5-1,2 10-1,-1 7 0,3 9-1,0 9-1,6 6 0,7 7-1,10 13-1,4 10-1,12 8 0,8 9 1,9 9 0,14 2 0,13 8-1,15 3 1,17 3 0,16-6 0,12-2 0,18-5-2,17-5 1,16-5 0,10-6 0,13-12-1,8-12 1,14-9 0,13-5 0,11-13 0,9-11 0,11-10 0,11-12 0,9-12 0,9-11 0,4-15-1,-2-17 2,4-18 0,0-16-2,-1-16 1,-5-16 0,-2-15 0,-10-16-2,-2-7 1,-9-8-1,-6-6 1,-12-10 0,-10-4-1,-11-7 0,-9 0 2,-13-4 0,-18-3-1,-17-2 2,-21-2-1,-20 2 2,-25-2-1,-18 0-1,-27-2 1,-22-2 0,-24-2 0,-18-2-1,-20 0 0,-21 3-1,-15 9 0,-17 12 0,-17 20-2,-14 24 1,-10 28 1,-13 25-1,-8 29 1,-6 26 1,-4 22-1,2 16-1,10 14-9,11 1-19,15-1-1,16-7-1,21-21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9:35.5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2000 155 4,'-12'-8'6,"-6"-3"-2,2 3-1,-3-1-1,-2 0 0,1 3-1,-3-2 1,-1 1-1,-1-2 0,2 0 0,-6 0 1,-2-1 0,-4 0 1,-3 1-1,-4-1 0,-1 1 0,-1 2 0,-2 2-1,0 0 0,-2 3-1,2 2 0,-1 2 0,0 1 0,-2 3 0,-2 1 0,-2 0 0,-3 3 0,0-1 0,-1 1 0,-1 0 0,0 3 1,1 1-1,-1 3 1,2 4-1,1 1 1,3 4-1,-2 5 1,-1 3-1,3 1 1,-2 2-1,5 0 1,4 0 0,1-2-1,4-2 1,6 1-1,6 1 1,3 0-1,6 1 0,4 3 0,3 3 0,4 4 0,4 2 0,3 2 0,3 1 1,4 1-1,2-1 1,5-1-1,2 1 0,6-1 1,3-2-1,6 2 1,1-1-1,7-1 1,1 0-1,2 0 1,2-5-1,-2-1 1,-1-6 1,1-4 0,3-3 0,-3-5 1,4-3 0,5-8 1,8 3-1,7-4 0,6-1 1,3-8-2,2 0-1,4-4 0,1-2 0,-2-2 0,0-6 0,-5-4 1,1-5 0,-2-1 0,4-7 0,-4-7 0,1-4 0,-2-7 0,0-2-1,-3-5 1,-4 0-2,-3-2 2,-5 0-1,-10 1 0,-4 1 1,-8 1-1,-7 2 0,-6 1-1,-3-1 2,-10-1-2,-1-2 0,-6 0 1,-3 1 0,-7-3 0,-6 1 0,-5 1 0,-6 2 0,-7 6 0,-6 4 0,-9 6-2,-8 5 2,-5 6-1,-4 6-1,-6 7 1,-6 3-3,1 9-6,-4 5-13,-3 6-9,7 13 1,-13-4-1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9:39.0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87 2,'38'-2'9,"0"-3"-1,9 3-1,2-1-2,6 0-2,3 1 0,4 0-2,3 1 1,6-1-1,0 2 1,1-1 0,4 0 0,0 0 1,4-2 0,2 1 0,6-1 1,1-1 0,5 0-1,-1-2 1,6 3 0,-1-3 0,4 3 0,0 0 0,-3 3-2,-1-1 1,-1 2 0,1-1-1,-1 2-1,0-2 1,-1 1 0,-1-1 0,2 0 1,-1-2-1,2 1 0,-3 1 0,1 0 0,0 0-1,-1 0 1,-5 0-1,0 0 0,-4 0 0,-1 0-1,-2-1 1,1 1-1,-1 0 0,0 1 0,-3-1 1,-2 1-1,-5 1 0,-1-1 1,-8 1-1,-6-1 0,-6 0 0,-6 0 1,-4 0-1,-2 1 0,-2-2 0,-7 1 0,-2 1 0,-4-1 0,-5 0 0,-7 0 0,-2-1-1,-11 0 0,0 0-6,0 0-4,0 0-6,-8 7-13,-18-7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2:37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552 348 6,'0'0'3,"0"0"-3,0 0 1,0 0 0,0 0 1,-11-12 2,11 12 1,-15-4 2,15 4 1,-15-4-1,15 4 2,-12-3 1,12 3 1,0 0 1,-11-1-2,11 1-1,0 0-1,23 1-2,5-3-2,8 1-1,15-2-2,10 1 1,9 1-2,7-1 1,1 1-1,-2 1 0,-9 0 1,-6 1 0,-13-1 1,-10 2 0,-9-2 0,-7 3 0,-7-4 0,-15 1-1,12 3-3,-12-3-6,0 0-9,-11 7-11,-7-8-2,-4-1 1</inkml:trace>
  <inkml:trace contextRef="#ctx0" brushRef="#br0" timeOffset="470">508 18 14,'19'-6'24,"-3"0"-9,-5-1-2,2 5 2,-13 2 1,0 0-2,0 0-1,0 0-3,0 0-6,0 0-2,0 0-1,0 0-1,-15 16 0,-3-4 0,-9 4 1,-8 3 0,-11 3 1,-7 5 1,-9-2 0,-1 3 0,-1 1 0,6-1-1,6-2 1,11 2-2,16 1-1,15 0-1,18 2 0,15-1 0,16-1-1,9-2 1,10 1 1,6-4-1,5-4 2,0-5 0,-2-5 0,-5-1 1,-6-4 0,-3 1 0,-7-5-1,-3 2 1,-9-1 0,-6 0-2,-4 0 1,-6 1-1,1-1-1,-10 2 1,-9-4 0,12 5 0,-12-5 0,0 0 0,0 0 0,0 0 0,0 0 0,0 0-2,0 0-1,0 0-4,0 0-15,0 0-10,0 0-1,0-16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2:51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 1245 22,'0'0'13,"-17"4"-1,6 4-1,2 1-2,-4 3-3,0 5-1,-1 2 3,3 5-2,2 0 2,7 6-1,0-6 1,11 4-1,7-9 1,14 1-2,6-8 0,15-1-3,2-8 1,13-3-2,3-3 0,4-1-2,-3 0 1,-4-6 0,-3-5 1,-4 0 0,0-2-1,-1-1 2,2-3-2,4-2 1,1 1-1,4 7 0,-3 3-1,-2 4 0,-8 5-1,-5 6 0,-9 4 1,-6 6-1,-11 1 1,-4 4 0,-3 4 1,-1 0-1,7 0 1,6 0-1,14-5 0,15-1 0,14-4 1,16-4-3,10-5 2,12-4-1,2-3 1,-3-2 0,-9 0 0,-13 3 1,-14-2 0,-10 3 0,-13 0 2,-7-3-1,-10 4-1,1 1 0,-5 0-1,-3 0 0,1 5 0,-3 0 0,-2 4 0,-1 8 0,0-2-1,2 5 2,5 4-2,12 0 2,10-3-1,17-2 1,16-6-1,13-6 0,15-3 0,6-9 0,7-5-1,-4-4 0,-4-2 2,-7-2-2,-8-2 3,-11 3-2,-9-2 2,-7 3-2,-7 3 2,-2-3-2,-5 3 0,-4 1 1,-2 2-1,-3 1 1,-3 3-2,-6 6 2,-4 0-1,-9 4 0,-8-5-1,-3 8 1,-5-2 1,0 1-3,8 0 3,6-4-3,13 1 2,10 1 0,12 2-1,7-4 0,8-1 0,1 1 1,-1-2-1,-5-2 1,-4 1 0,-3 0 1,-3 0-1,-3 1 0,-2 1 0,-2-1 0,-6 0 1,-4 0-1,-8 1 0,-6-1 1,-9 0-1,-6 0 1,-5 0-1,-12 0 0,11 1 1,-11-1-1,12 3-1,-12-3 1,15 5-3,-15-5-5,21 9-15,-12-6-11,-9-3-1,10-20 1</inkml:trace>
  <inkml:trace contextRef="#ctx0" brushRef="#br0" timeOffset="24615">164-5 18,'0'0'13,"0"0"1,0 0-1,-9-7-1,9 7-2,0 0-2,0 0-4,0 0-3,-5 15-1,2-4-1,-7 4 0,5 4 0,-7 2 2,4 4 0,-2 0 1,3-1 1,7-1 0,7-3 1,16-3-1,5-6 2,17-1-3,7-6 2,10 1-2,3-5 0,3-3 0,-4 0-1,-1 0 0,-3-2 0,-7 2 1,-4-2-1,0 2 1,-1-2-1,2 1 1,1 1-1,-1 1 0,0 0-1,-1 1 1,-3 1-1,-2 1-1,-9 1 1,-6 1 0,-6 1 0,-6 3-1,-5 0 2,-3 3-1,-3 1 1,-3 2 0,3 2 0,3 2 0,3 3-1,11 0 2,5-2-1,13-4 1,14-4-1,11-5 1,7-5-1,4-2 0,0-8 1,-3-2-1,0-4 0,-8 2 0,-9 0 0,-7 2 0,-3-1 0,-1 3 0,-1-1 0,-3 5-1,-1 1 0,-4 1 0,-3 2 0,-8 1 0,-4 1-1,-6 0 1,-2 3 0,-14-3 0,8 14 0,-8-2 1,-3 2-1,4 3 1,3 3 0,4 3 0,12-1 0,10-3 0,16-3 0,13-4 0,12-4 1,12-4-1,6-5-1,7-3 1,-5-4 0,-3 1-1,-11-1 1,-9 2-1,-13 0 1,-10 2 0,-14 1-1,-8 3 1,-9-1 0,-14 1-1,9 11 1,-11 2-1,0 2 1,0 2-1,6 3 0,6 2 1,12-1 0,9-5 0,13-7 1,10-7-1,5-6 1,4-6-1,1-6 0,0-6 0,-1-4 0,-3-3-1,-3 0 0,0 2 0,-1 2 0,0 3-1,0 3 1,-7 4 0,-10 5 0,-6 3 1,-8 2 0,-10 2-1,-4 2 1,-11 1-1,0 0 0,0 0-1,0 0-2,0 0-2,8 11-3,-8-11-12,-5 15-14,5-15 0,0 0-1,0 0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6:36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 63 12,'0'0'12,"0"0"-2,0 0-2,0 0-1,0 0 0,0 0 0,0 0 0,0 0 0,0 0 2,0 0-2,0 0 0,0 0-1,-6-9-1,6 9-2,0 0 0,0 0-1,0 0-1,0 0 0,0 0 0,0 0 0,3 10 0,-3-10 0,0 17 0,1-3 0,1 6 0,-1 5 1,2 3 0,-2 3 0,-1 1 1,2 1-1,-2-2 1,3-3-1,-1-8 0,4-6 0,-6-14 0,18 4-1,-2-16-1,1-7 1,3-5-1,1-6 1,1-3-1,-3 1 1,-2 3-1,-1 3 1,-6 7 0,-1 5 0,-5 4 1,-4 10 0,0 0 0,9 6 0,-6 6 0,1 7-1,0 2 2,1 3-3,2 0 1,-1 1-1,-2-3 1,2-3-1,-1-5 1,-5-14-2,14 14 2,-14-14-1,15 6 0,-15-6 0,16 11 1,-10 0-1,1 2 0,-1 4 0,-1 3-1,1-1-1,1 1-5,-7-20-14,18 7-11,-1-17-1,-1-9 1,2-13-1</inkml:trace>
  <inkml:trace contextRef="#ctx0" brushRef="#br0" timeOffset="991">406 381 17,'0'0'23,"-11"5"-2,11-5-4,0 0-4,-6-17-3,10 7-3,1-6 0,6 1-2,1-5 0,0 2-1,1 2-1,2 2 0,-7 3-1,2 3 1,-10 8-2,10-7 1,-10 7 0,0 0 0,11 5 0,-11-5 0,8 12-1,-1-1 0,-2 5 0,1 5 0,0 4 0,-4 4 0,0 3-1,1-2-2,2 1-4,-1-10-18,6-11-6,3-11-1,6-15 0</inkml:trace>
  <inkml:trace contextRef="#ctx0" brushRef="#br0" timeOffset="1352">908 257 32,'4'23'22,"-9"-12"-3,2-1 1,3-10-20,0 0 1,0 0 1,-10-5 2,10 5 0,0 0 3,-4-13 3,5 3-1,4-1-2,1-2-4,5-4 0,6-2-3,3-1 1,2 2-1,2 4 0,-1 2 0,0 7 1,0 5 0,-2 5 0,-5 6 1,0 3 0,-5 3 0,0 6 1,-5-1 0,-3 5 0,-5-5 0,-4 3 0,-7-3 1,-3-1-1,-6-4 0,-3-3-1,-4-6 0,2-6-2,-1-5 0,2-7-1,4-3-1,3-6-1,6 0-5,2-9-2,10 8-5,-2-8-8,7 4-7,5 2-3,7-2 3</inkml:trace>
  <inkml:trace contextRef="#ctx0" brushRef="#br0" timeOffset="1843">1513 0 34,'3'12'23,"3"0"1,-6-12 0,0 0-19,0 0-3,0 0 0,0 0 2,0 12 0,1-1 2,-1-11 1,-1 23-1,-1-10-1,2 6-2,-1 0 0,2 5-1,-1 2-1,2 3 0,-2 3 0,1 1 0,-2 1 0,0 0-1,0-3 1,-1-4 0,-1-6 0,-1-4 0,1-5 0,3-12 0,0 0-1,0 0 0,-8-19 0,7-5 0,2-6-2,1-8 0,4-1-2,1-3 1,5 3-1,1 1 1,5 10-1,0 5 2,3 11 0,1 9 2,0 7 0,1 8 1,-2 4 1,4 4 0,-1-1 0,3 0 0,3-5-1,0-4-1,2-8 0,1-8-2,3-7 0,-4-6 0,0-3-1,-5-2 1,-6 1 1,-4 1 1,-5 2 1,-4 7 0,-10 3 1,2 10 1,-17-11-1,4 12 0,-7 3-1,-2 4 0,-5 4 0,-1 5-1,-2 7 1,1 4 0,1 5 0,3 1 0,6 4 0,7 3-1,10-2 0,11-1 0,11-2-3,8-5 0,13-1-3,3-6-22,11-6-3,3-7 1,1-13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6:39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258 121 36,'-1'-13'29,"1"13"-1,-19-1 1,3 5-18,1 4-5,-6 3 0,-1 7-2,-4 2 0,1 7 0,-2 3 0,4 5-1,0-3 0,5 3 0,2-3-2,11-3-1,9-4-4,5-15-6,17-1-17,3-9-1,9 2-2,3-8-2</inkml:trace>
  <inkml:trace contextRef="#ctx0" brushRef="#br0" timeOffset="210">371 402 39,'0'0'30,"0"0"1,0 0-4,0 0-14,-14-21-11,12 4-9,-4-7-3,10-1-4,-2-8 1,6 6 0,3-3 3,7 11 4,2 5 6,-3 5 6,5 9 4,-5 2 3,2 11 0,-5-1 0,1 11-1,-7-2-1,1 10-3,-9-5 0,2 4-3,-8-5 1,0-1-3,-6-4-1,-2-5-3,-2-3-3,-6-13-7,6 2-9,-5-10-13,0-5-1,8-7 1,2-4 0</inkml:trace>
  <inkml:trace contextRef="#ctx0" brushRef="#br0" timeOffset="571">796 116 49,'19'19'26,"0"4"0,-9-8-1,-2 4-23,0 0-3,-3 1 2,-1 1 1,-2-4 1,2 3 1,-2-7 2,5 0-1,-7-13-1,20 4-1,-6-10-1,4-2-1,2-4 0,1 0 1,-4 0 0,1 3 0,-5 1 0,0 5 2,-4 2-2,-9 1 0,16 10 0,-8 2-1,0 3 1,1 6-1,-3 4-1,-2 5 1,-1 0 0,-4 1 0,-1-3-1,0-4 0,0-1-4,-2-14-8,4-9-20,0 0-2,9-13-1,-2-10 1</inkml:trace>
  <inkml:trace contextRef="#ctx0" brushRef="#br0" timeOffset="1021">1484 0 54,'10'5'33,"-3"4"-1,-1 7-2,-6-2-18,4 13-2,-5 3-4,0 12-2,-4 12 0,0 9 0,-3 5-2,0 6 0,-1-2-1,-2-4 0,2-5-1,-1-11 0,3-12-3,-2-14 0,4-11-2,-6-14-1,11-1-1,-18-23 0,6 4 1,-4-6 1,-2-1 2,-1-2 2,-3 2 2,2 7 2,0 2 1,3 5 0,3 3 0,14 9-1,-15-8 0,15 8-1,13-5-1,9-4-1,11-3-1,5-3 0,6 0 0,3-2 0,1 4 1,1 0 0,-8 3 1,-2 9 1,-11 9 0,-4 7 1,-5 6-1,-3 7 1,-4 3 0,-1 4-1,-1 2-1,-3-1 0,-2-5-1,-3-3-1,3-3-4,-3-14-5,-2-11-25,11-3 1,-5-18-2,0-14 1</inkml:trace>
  <inkml:trace contextRef="#ctx0" brushRef="#br0" timeOffset="1572">1912 250 70,'2'18'31,"4"4"-11,-4-10-15,-7-1-30,5-11-4,-2 23 6,-4-14 5,7 10 4,-5-5 5,0 4 11,0-1 18,5 3 5,1-2-2,1-1-4,6 7-4,-3-8-1,9 12-2,-4-7-3,7 5-1,-1-6-1,5-1-2,3-9-1,4-5-3,3-7-1,-2-9-1,1-6 0,-1-3-2,-1-3 2,-7-2 0,-6-1 2,-6 5 1,-7-2 1,-4 5 0,-6 4-1,-7 4 0,-7 7-1,-8 11 0,-9 8-1,-3 6-1,-2 8-2,-1-2-1,6 7-7,-2-9-12,11-7-10,10-10 0,19-9 0</inkml:trace>
  <inkml:trace contextRef="#ctx0" brushRef="#br0" timeOffset="1993">2251 161 60,'33'-27'33,"-7"7"0,-7 14-7,-19 6-15,15 1-4,-20 14-4,2 6-1,-7 9-1,4 9 0,-5 8 0,-2 10 1,1 3-1,3 2 1,-1-2 0,6-3 0,3-9-1,4-6 0,4-16-1,11-13 0,6-14-2,4-12 0,5-11-2,-1-12-1,4-3 0,-3-9-1,2 3 1,-11 1 2,-3 9 2,-7 5 1,-3 6 3,-5 9-1,-6 15 1,0-10 0,0 10 0,-18 13-1,7 0-1,-1 7-1,-4 3-1,2 8 1,-2 3 1,3 6 0,-1-3 1,6 0-1,2-5 1,5-4-1,3-6 0,7-8 0,4-7-1,8-12 0,7-5-1,2-5 0,5-4 0,7-4 0,-5 4 1,0 0 0,-7 7 0,-2 11 1,-6 9 1,-2 10 0,-9 8 0,-4 5 0,5 0 0,-2 0 0,5-4-1,3-8-1,5-10-1,4-11-1,5-6 0,2-10 0,1-1 1,1-5 0,-3 1 0,-2 3 2,-5 3 0,-3 6 1,-4 5 0,-3 8 0,-3 7 0,-3 5 0,-2 5-2,2 3 1,0 2-2,-2 0-2,2 3-3,-4-15-15,3-5-13,-9-7-1,20-21 0,-8-10 0</inkml:trace>
  <inkml:trace contextRef="#ctx0" brushRef="#br0" timeOffset="2754">3613 127 64,'12'11'33,"-3"9"-1,-4 8 0,-2 6-21,-6 6-9,4 12 0,-4 6 0,-1 8 1,-6 9 0,3 4-1,-7-6 2,7-1 0,-3-10-3,-4-11 1,5-11-2,4-13 0,1-13-1,4-14 0,0 0-1,-11-14-2,6-8 2,-3-9-2,-7-2 0,-8-7 0,-4-2 0,-5-1 1,0 6 0,0 2 3,2 9 0,5 8 1,5 5 1,6 6 2,14 7-1,0 0 0,22-4 0,8 5-1,8 1 1,13 0-2,8-2 2,9 4-2,4-2 1,1 1-1,-7 1 0,-8-1-1,-9 0 0,-12-1-2,-9 2-3,-16-6-12,-12 2-19,-10 3 1,-10-3-1,-10-4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6:26.3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5378 1052 15,'3'-13'14,"-3"13"-1,0-12-2,0 3-4,-3-2-3,0-3-2,-3-1-2,0-5 2,0-4-1,-5-3 2,-2-2 0,-5-6 1,0 0 0,-6-3 1,-2-3-1,-5 1-2,-3 2 0,-3-1-2,-2 1 1,-1 1-2,-5 1 2,-3 1-1,0 3 0,-3-1 0,-2 0 1,-2 2-1,2 1 1,-5 2-1,0 0 1,-1 1-1,-4 2 0,-2-1 0,-7 3 0,-3 0 0,-6 2 0,-3 1 0,-4 3 0,-4 2 0,-4 2 0,-4 4 1,-4 2-1,-1 1 0,-5 2 1,-5 1-1,-4 1 1,-4 4-1,-3 1 1,2 2 0,1 2-1,-1 4 1,3 4-1,3 2 0,1 3 0,8 3 1,9 2-1,1 5 0,-1 1 0,4 4 0,1 3 0,1 3 0,6 2 1,-2 4-1,0 3 1,2 0-1,3 5 1,0 4-1,6 2 1,0 3 0,1 7-1,1 0 1,8 2 1,3 6 0,6 2 0,2 0 0,3 2 0,4-1 0,10 2-1,-3-2 0,5 1-1,-1-4 0,6-2 0,4-4 0,6-1 0,3-4 1,5-2-1,4 0 0,5 1 0,5-1 0,8 0 0,2 2 1,7-1-1,0-1 0,5-2 1,7-1-1,2-3 1,6 0-1,-1-3 1,4-3 0,1-1 0,7-3-1,3 1 0,0-5 1,3 1 0,1-5 1,5 0-1,8 0 1,4 0 0,5 0 0,-2 1 0,7-1-1,3 0 0,3-1-1,-1-1 0,0-5 1,3-3 0,-3-7 0,11-5 0,-4-6 0,6-4 1,3-5 0,3-4-1,0-3 1,0-3-1,6 0-1,-1 0 1,3 0-1,1 0 0,-3 0 1,2-3-1,0 0-1,5 3 2,-1-2-1,-4-1 0,3-3 1,-3-2 0,1-3 0,-2 1-1,3-5 1,-1-3 1,0-5-1,-2-4 0,-1-5 0,3-9 0,0-3-1,-7-5 1,-8-4-1,-7-3 1,-7-6-1,-7-2 1,-9-3-1,-6 3 0,-8-1 0,-1-3 1,-3-1-2,0-4 1,-6-1-1,-1-3 0,-4-4 0,-4-1 1,-5-3-1,-5 0-1,-4 1 1,-8 1 1,1 3-2,-6 2 2,-1 4-1,-5 3 1,0 5 0,-3 2 0,-1 3-1,-3 2 1,-2 3-1,-3 1 1,-2 1 0,-5 0-1,-1 1 1,-5 0-1,-1 3 0,-5 1 1,-5 3-1,-4 4 1,-3 3-1,-5 5 1,-4 2-1,-2 6 1,-8 2-1,-2 2 1,-7 3 0,0 0 0,-6 5 0,-3-2 0,-3 0 1,-4-3-1,1-1 0,-5-2 0,0-1 0,-4 1 0,2 0 0,2 1 0,1 2 0,0 4 0,3 2 0,2 4 0,3 0 0,3 4 1,4 2-1,0-1 0,4 1-1,4 0 1,0 2 0,4 1 0,1 1 0,-5 0-1,-1 1 0,-4 1 0,-2 1-1,-8 0-1,2 6-4,-8 0-8,1 6-14,1 0-2,-6-8 1,4-4-1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07:41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237 0 32,'0'0'25,"0"0"0,0 0 1,-11 18-22,3 8-3,-1 13 1,-1 9-1,-4 13 1,-4 14 0,-4 7 0,-3 6 1,-3-3 0,4-3-1,1-14 1,2-7 0,4-18 0,10-12 0,12-21-2,14-18-2,9-12-2,5-13 0,10-3 0,2-7 0,5 2-1,-4-2 1,-4 10 1,-6 6 2,-6 14 0,-5 12 1,-5 10 0,-3 11-1,1 8 0,2 5 1,3 4 1,1 3 0,0-2 1,2-2 1,-7-4 1,-3-1 0,-16-6 1,-9-1-1,-16-8-1,-7-2-1,-8-3-1,-8-3-1,-2-7-2,2-8-2,7 0-2,3-10-7,16 1-11,3-4-9,12-5 0,15-6 1</inkml:trace>
  <inkml:trace contextRef="#ctx0" brushRef="#br0" timeOffset="511">994 499 16,'22'30'23,"-7"-2"0,0 2 1,2 0-19,-4 0-1,2 1 0,-3-4 0,3 2 2,-2-6 0,2 2 0,-4-4 0,2 3 0,-4-2-1,0 1-2,-5 2 0,-4 1-2,-3-2 2,-5 1-1,-10-5 1,-2 0 0,-12-7 0,-1 0 0,-4-9-1,2-2 0,-1-5-1,4-4 0,9-5-1,7-3 0,10-3-1,10-2 1,9 0-1,10-3-1,9 2-2,5 2-1,14 7-5,0-2-7,13 8-6,-2 0-4,5 3-2,-2 5-1</inkml:trace>
  <inkml:trace contextRef="#ctx0" brushRef="#br0" timeOffset="1062">2095 767 24,'-19'-1'24,"-5"3"0,-11 2-6,-7-1-11,-4 4-1,-7 0 0,-2 2-1,-1-2-2,5 4 1,5 1-1,11 0 0,9 2-1,11 2 0,13 3-1,13 4 0,9 5-1,6 2 0,6 5 1,4 3-1,0 1 0,-2-3 0,-8 1 1,-6-4 1,-12-5 1,-7-3 0,-13-10 0,-8-4 1,-8-8-2,-3-3-1,1-6-2,0-6-4,10-3 0,5-7 0,14 2-1,6-4 1,12 4 1,5 1 0,9 4 3,8 4 1,7 6 0,6 3-1,8 6 0,6 1 0,10 3 0,3-1 1,7-2-1,0-3 2,-5-5 0,-4-4 1,-11-6 1,-8-1 0,-14-6 0,-14 2 0,-17-1 0,-16 3 0,-13 1-1,-13 5 0,-10 5 0,-8 4-1,-7 5 1,-4 6 1,-3 5 0,1 8 0,0 6 0,7 9 1,5 2-1,8 7-1,12-1 0,12 4-1,16-3-2,13-6-1,23-5-3,8-14-4,23-6-12,8-10-10,8-11-2,3-7 2,-1-7 0</inkml:trace>
  <inkml:trace contextRef="#ctx0" brushRef="#br0" timeOffset="1763">2883 1511 4,'-1'13'15,"5"-4"1,-4-9-2,19 3-2,2-6 0,3-6-2,7-3 1,1-6-3,4-1-1,-3-8 0,0 1-1,-12-5 1,-4 3-2,-13-1 1,-8 7-3,-11 2 0,-8 9-1,-8 7-1,-8 8-1,-6 7-1,-1 8 1,1 4-2,5 1 0,6 1-1,5-4 0,10-2-2,19-19-6,1 13-9,15-19-6,15-13 1,8-10 2</inkml:trace>
  <inkml:trace contextRef="#ctx0" brushRef="#br0" timeOffset="2053">3320 947 12,'58'-63'14,"-1"8"-3,-14 14-4,-14 11-1,-7 13 1,-22 17 1,0 0 0,-7 20-2,-14 9 1,-16 10-1,-1 17 1,-5 11 2,1 16-1,1 5 0,8 8 0,7-2-1,14-1-3,10-6-3,10-15-10,11-10-18,3-13-3,0-18 1,1-15 0</inkml:trace>
  <inkml:trace contextRef="#ctx0" brushRef="#br0" timeOffset="2434">3955 453 15,'-6'-17'26,"4"7"-1,2 10 1,0 0-16,0 0-4,18 17-2,-3 7 0,3 6-1,5 9 0,5 9-1,4 12 1,1 11 0,0 17-1,2 11 1,-3 14-1,-2 10 1,-5 12-1,-5 15 0,-5 10 1,-11 2-2,-7-2 1,-22-7 1,-10-5 0,-22-14 0,-13-14-3,-13-17-9,-11-24-21,-6-21 1,-9-18-3,3-21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36:43.6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0 4,'-7'12'19,"-4"-8"-2,11-4-5,-9 13-4,9-13-4,0 0-3,0 0 0,2 11 0,-2-11 1,0 0 1,10 13 0,-10-13 0,11 12 0,-11-12 1,16 14-2,-16-14-1,21 13 1,-10-7-1,0-1 0,1 0 0,-1-1 0,0 1 0,2-1 0,2 1 1,-2 0-1,3 2 1,1-1 0,6 3 0,1-2 1,9 2 1,6-2-1,9 0 0,8-2 0,10 1-1,8-1-1,7 0 0,4 1-1,5 0 0,3 5 0,0-3-2,3 2 1,0-2 0,3 1 1,3-3-2,4 0 3,2 4-2,4-10 2,2 6 0,1-5 1,3 4 1,-2-4-1,-1 5 1,-3-5 0,-3 0-1,-5 3 0,-4 1 0,-3 1-2,-1 1 1,-4 4-1,0 1 0,1 1-1,1 1 2,3-1-1,1 1 2,1-2-2,-1 0 2,-3-3-1,1-1 1,-5-1 0,-1 2-1,-5-2 1,0 1-1,-6-1 1,1 3 0,2 1-1,0 3 1,-1-3 0,-1 0-1,0-2 1,0-2-1,0-1 0,2-1 1,-3-5-1,-1 0-1,0-2 0,0 0 1,-2 2-1,1 2 0,1 1 0,0 0 1,-2 3-1,0-1 0,1 2 1,2-2-1,1 0 1,0-3 0,-1-1 0,-1-1-1,2-1 1,-2 2-1,-4-1 1,-2 5-1,-5-2 0,-2 1 0,-4 3 0,-4-1 0,-5 0 0,0-2 1,-5 0-1,-1-2 1,-5-2-1,-1 3 1,-8-4-1,-7-1 1,-2-1-1,-7 3 1,-4-3-1,-3 0 0,-9 3 0,0 0-1,11-8 1,-11 8 0,0 0 0,0 0 0,0 0 0,0-13 0,-2 3 0,0 0 0,0-4 0,1-3-1,-2-3 1,1-2-1,2 2 0,0 0 1,1 3-1,-1 1 1,0 2 0,0 0-2,3 0 0,-3-4-2,1 1-1,-5-8-9,2 1-17,1-3-2,-1-1-1,-1-2 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4:08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348 200 15,'0'0'24,"0"0"0,0 0-4,0 0-12,6 15-2,-8 0-1,-2 5-1,0 9-1,1 8 0,0 12-1,1 7 1,0 9-1,0 0 1,4 1 0,0-4-1,2-4 0,0-8 0,3-10 0,-1-10 0,3-10 0,-9-20 0,20 8 1,-4-20 0,5-5-1,0-13 1,3-10 0,-1-9-1,4-1 0,-2-3 0,-5 3-2,-2 3 2,-3 5-2,-3 9 1,-2 9-1,-2 7 0,-3 7 0,-5 10 0,14 2 0,-8 13 1,-1 5-1,0 10 0,1 9 1,-1 7 0,1 7 0,-2 1-1,2-3 1,2-3 0,2-6 1,3-9-1,4-12 1,6-15-1,4-12 0,9-13 0,0-10 0,1-16-1,0-8 1,-1-9-1,-5-3 0,-4 2 1,-6 4-1,-9 6 0,-3 9 0,-8 11-1,-2 7-2,0 15-5,-9 6-11,10 5-14,-11 17 0,8-3-1,2 4 2</inkml:trace>
  <inkml:trace contextRef="#ctx0" brushRef="#br0" timeOffset="641">1205 694 8,'11'29'23,"-2"-8"1,7-1 0,5-7-13,3-2-5,9-4-1,2-6 1,3-2 0,-1-6-1,2-1 0,-8-5 2,-2 2-1,-10-7 1,-3 3-1,-11-4-1,-2 0 0,-9-2-2,-1 2-1,-9-2-1,0 5-1,-8 4 0,-2 8 0,-4 9-1,-6 11 1,-1 10 0,-2 6 0,0 6 0,1 6 1,3 1 0,5-1 1,7-4 1,13-3-2,6-6 1,14-3 0,11-6-1,13-8 0,9-7 0,8-5-1,7-5 0,-1-5-1,4-4-2,-5-11-9,-5 0-20,-7-4-1,-9-2-1,-4-4 1</inkml:trace>
  <inkml:trace contextRef="#ctx0" brushRef="#br0" timeOffset="1342">2547 651 10,'1'-12'25,"-1"12"0,0 0 2,4-12-13,-4 12-6,0 0-2,2 10-1,-2-10 0,-3 23-1,0-7 0,1 7 1,-1-1-1,2 5 1,0-2-1,3 0 0,1-6-1,7-3 0,4-8-2,6-5 1,3-6-1,3-3 0,-1-4-1,1-3 1,-2 0-1,-2 0 0,-7 2 0,-2 2 0,-13 9 1,12-6-1,-12 6 0,4 11 2,-4 0-2,0 4 1,1-1 0,3 5 0,6-5 0,8-3 0,10-6-1,7-5 1,4-7-1,5-3 0,4-3 0,-1-4 0,-4 4-1,-7 2 1,-8 4 0,-3 5 0,-9 8 0,-7 3 0,-1 8 1,-3 5-3,0 4 1,1-1-4,6 6-5,-4-7-19,10-7-3,6-5-2,0-12 1</inkml:trace>
  <inkml:trace contextRef="#ctx0" brushRef="#br0" timeOffset="1882">3464 942 22,'-15'19'25,"5"-2"0,-4-15 0,4-10-18,6-7-3,3-9-2,8-2 2,5-8-1,7 1 1,9-1 0,8 6 0,3 3-1,4 10 1,-1 6-1,2 8 0,-5 5-1,-4 6 0,-8 5 0,-3 3 1,-12 5 0,-5 2 1,-10-2 0,-4 0 0,-9-4 1,-3-1-2,-7-6 0,-1-4-2,0-6-2,-2-8-2,7 2-7,-5-10-5,5 1-15,2-1-3,6-5-1,5-2 2</inkml:trace>
  <inkml:trace contextRef="#ctx0" brushRef="#br0" timeOffset="2243">3983 601 39,'24'11'26,"-2"5"2,-10 2-1,-2 4-22,-2 6-2,-4 2 0,2 7 0,-2 4-1,3 5 1,-1-4 0,4 2 1,0-8 1,3 1-1,1-10 0,3-5 1,2-13-1,1-8 1,3-10-2,1-9-1,1-11 0,2-8-1,-3-6 0,1-3-1,-2-1 0,-3 4 0,-4 5 0,-1 4 0,-4 11-1,-6 5 0,1 8-2,-6 10-1,0 0-1,0 0 0,0 0 0,9 13 1,-1 1 0,2-2 2,5 3 1,4-1 1,7-2 1,7-1 1,3-5-1,5-2 0,0-5 0,2-2 0,1-3 0,-5-2-1,-5-3 0,-9-1 0,-4 0 0,-5 1-1,-6 1 0,-8 0 0,-2 10-1,-17-11 1,4 10 0,-1 3 1,-6 3 0,-4 4 1,-4 4 1,3 4 1,-3 2 0,4 4 1,-4 1-1,6 4 0,0-3 1,8 2-3,5-1 1,5 0-1,8-2 0,9-2-1,10-7 1,9-4-1,13-2-3,0-11-7,8-2-22,5-8 0,0-8-2,0-7 1</inkml:trace>
  <inkml:trace contextRef="#ctx0" brushRef="#br0" timeOffset="3124">5704 252 5,'10'-9'21,"-10"9"0,0 0-7,13 5-1,-11 6 0,2 14-2,-8 6-1,2 20 0,-9 12-1,3 18 0,-13 11-2,0 13-1,-8-1-1,5 0-1,-4-11-1,7-13 0,1-18-1,5-19-2,6-24-1,9-19-2,-1-31-2,-1-8 1,1-11 0,-8-10 0,1-4 1,-5-2 0,-7 6 2,-4 11 2,-7 8 0,1 11 2,-4 13-1,5 9 0,0 7 0,6 8 1,6 4-1,9 6-1,11-1 1,10 1-1,15-6 0,11-4 0,16-8-1,9-7 0,13-9 0,3-11-1,8-7 1,-2-6-2,-4-2 2,-8-3-1,-11 3 1,-12 3 0,-13 5 1,-9 7 0,-14 4 0,-4 8 0,-9 5 0,-2 11 0,0 0-1,-14 0 1,3 15-1,0 12 0,-5 10 1,-2 14 0,-6 7 1,-2 10 1,-1 1-2,4 0 1,3-8 0,3-9-1,10-13 0,14-17-2,14-15 0,9-16 0,11-8 0,4-7 0,4-5-1,3-2 2,-2 2-2,-10 5 2,-8 8 2,-5 7-1,-11 12 0,-4 8 1,-8 11-1,-5 7 0,-4 8 0,1 3 0,2 4-1,0-3-4,11 0-13,0-11-15,5-12-1,6-13 0,2-13 0</inkml:trace>
  <inkml:trace contextRef="#ctx0" brushRef="#br0" timeOffset="4406">6677 886 0,'0'0'18,"-16"-2"-5,16 2 1,-14 3 1,14-3-1,-12 8 0,12-8-1,-1 13-2,1-13-2,21 9-3,1-9-3,6-3-3,6-5-1,6-6-1,-1-1-2,0-6 0,-4 1 1,-10-2 1,-7 4 1,-10 3 2,-11 3 1,-11 7 2,-11 3 0,-5 6 2,-9 4 0,2 9-1,-7 3 1,3 10-1,-1 1-1,9 6 0,6 1 0,10 3-2,5 0-1,12-3-1,11-5-1,7-7-2,13-4-5,2-15-7,14-7-13,4-7-4,4-11 1,4-7 1</inkml:trace>
  <inkml:trace contextRef="#ctx0" brushRef="#br0" timeOffset="4847">7500 427 24,'0'0'25,"0"0"1,0 0 0,-2 15-17,-3 1-2,4 11 0,-2 7 0,2 10 0,0 8-1,3 10-1,2 7 0,4 5-1,-2-3-1,5-1-1,-1-8 0,1-8-2,-2-11 1,-1-11-1,-4-15-1,-4-17-2,0 0 0,-14-29-2,-2-2 1,-7-10-1,-2-4 1,-6-4 1,-1 0 0,-5 6 3,1 4 2,9 12 1,5 3 0,6 8 1,10 3 0,6 13 0,19-15 0,9 11-2,13 0 0,7-1 0,10 1-1,3 0-3,4 4-6,-4-3-20,-5 1-2,-7-2-3,-13-2 1</inkml:trace>
  <inkml:trace contextRef="#ctx0" brushRef="#br0" timeOffset="5728">7837 919 17,'-6'-16'24,"6"16"-1,3-16-1,3 6-5,10 5-4,-1-2-3,11 5-3,0 1-3,6 7-1,0 3 0,1 5-2,-4 6 1,-5 3-1,-6 5-1,-5 2 1,-10 0 0,-3 0 1,-11-2 0,-5-3 0,-8-5 1,-3-5 0,-5-8-1,-1-6 0,0-9 0,-4-4-2,9-5-1,2-4-2,8-2 0,4-6-2,13 3-1,6-7-1,13 3-2,4-5 1,10 2 0,1-5 2,8 2 2,1-3 2,-1 0 3,1 4 2,-6-1 2,-1 7 1,-7 2-1,-2 7 0,-8 2-1,-2 7-1,-4 1-1,-12 10-1,12 7 0,-8 5 1,-2 9 0,0 8-1,-2 7 1,2 8 0,-2 10 1,3 3 0,-5-1 0,2 0-1,-3-9 0,2-5 0,1-9 1,3-11-3,8-16-1,7-13-1,9-9-1,6-12 0,8-3-1,1-4 1,5 0 0,-7 3 0,-5 6 2,-7 8 1,-11 9 1,-7 12 1,-8 8 1,-6 10 0,-10 4 0,2 6 0,-4 3 1,-3 4-2,-2-1 2,0 0-1,-1-7-1,1-4 0,0-6 0,1-6-1,-1-7-1,0-8-1,4-4-4,-1-10-5,7 0-16,-2-5-6,5-2-2,5-2 2</inkml:trace>
  <inkml:trace contextRef="#ctx0" brushRef="#br0" timeOffset="6980">8815 555 5,'1'-13'24,"-1"13"1,0 0-7,0 0-1,12 11-3,-12 3-4,0 11-1,-3 7-2,2 10-2,-8 9-1,2 8 0,-5 4-2,0 1-3,3-3-7,0-8-17,9-16-4,11-12 0,3-20 0</inkml:trace>
  <inkml:trace contextRef="#ctx0" brushRef="#br0" timeOffset="7210">9093 929 46,'8'22'27,"5"2"0,2-7-1,5-2-25,7-4-3,4-4 0,1-4 0,4-6 1,-5-4 1,-2-5 1,-4-2 3,-6-4 1,-5-2 1,-7-1-1,-4 4 0,-4-1-2,-3 4 1,-7 0-3,0 5 0,-5 3 0,-7 6-1,1 5 2,0 7-1,-6 3 2,-1 7-1,0 0 2,0 7 0,-1 0-1,8 3 0,1-4 0,5 1-1,6-1 0,6-1-1,8-2 0,10-1 0,11-2-1,6-1 0,5-2-2,5-6 0,7 2-3,-2-11-7,8 3-20,-3-5-1,-51-2-1,73-13 0</inkml:trace>
  <inkml:trace contextRef="#ctx0" brushRef="#br0" timeOffset="9944">4716 1615 14,'22'-1'20,"-4"-13"-4,13-8-6,13-8 0,16-16 0,18-12 0,19-16-3,18-13 0,19-13-1,19-10-3,7-8-1,8-6-1,0 2-2,-5 3 1,-10 6-3,-13 8-1,-17 11-2,-19 7-4,-19 11-13,-12 18-2,-22 1 1</inkml:trace>
  <inkml:trace contextRef="#ctx0" brushRef="#br0" timeOffset="11536">0 1374 8,'12'-13'17,"14"-8"-5,13-12 0,21-17-2,28-16 0,28-18-3,27-14-1,25-16-2,18-4-1,17-2-3,3 3-2,-3 9-4,-19 7-1,-21 15 0,-24 8-4,-30 13-8,-14 17-2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4:26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 0 20,'0'0'16,"0"0"0,0 0-3,0 0-2,0 0-1,0 0-3,0 0-1,4 12 0,-4-12 0,-7 23-2,1-1 0,-1 6-1,0 11-1,-1 6 0,-2 9 0,0 6 1,-2 0 0,-1 2 0,0-4 0,3-5 0,0-10-1,6-7 1,7-13-1,8-10-2,11-6-2,5-12-5,10 0-5,1-7-9,1-6-8,4 1-1,-5-6 1</inkml:trace>
  <inkml:trace contextRef="#ctx0" brushRef="#br0" timeOffset="490">26 266 18,'0'0'23,"14"-8"2,-3 6-10,1-4-1,9 3-3,0-5-1,12 2-1,6-5-1,15 4-2,8-5-1,10 4-1,4-2 0,4 2-2,-2 2 0,-5 3-1,-11 0 1,-11 3-1,-18-1 0,-7 2 0,-11 0 0,-15-1-1,11 1-1,-11-1-2,0 0-7,0 0-19,-10 4-1,10-4-2,-18-2 1</inkml:trace>
  <inkml:trace contextRef="#ctx0" brushRef="#br0" timeOffset="1051">943 594 24,'-9'-2'24,"9"2"0,-22-15 0,10 1-17,3-4-6,5 0-1,5-5 0,7 1-1,7-1 0,10 5 2,8 2-1,5 7 0,4 5 1,2 7 1,1 6-1,-5 7 0,-3 3 1,-6 2-1,-7 4 2,-8-3 2,-4 1 0,-16-3 2,-5 1 0,-12-8 1,-6 3-1,-11-8 0,-4 0-1,-4-4-2,-1-4-3,5-4-4,0-7-4,14 2-14,6-4-11,7-3-1,13-1 1,5-5 1</inkml:trace>
  <inkml:trace contextRef="#ctx0" brushRef="#br0" timeOffset="1562">1697 641 69,'6'12'30,"-6"-12"0,13-6-10,0 4-20,6 0-5,0-6-10,6 1-13,4 1-3,4-5 2,4 0-1</inkml:trace>
  <inkml:trace contextRef="#ctx0" brushRef="#br0" timeOffset="1722">2372 573 48,'27'13'29,"3"1"-1,-5-6-6,2-1-37,8 2-12,3-3-1,5 0-1</inkml:trace>
  <inkml:trace contextRef="#ctx0" brushRef="#br0" timeOffset="1842">3037 709 45,'41'16'28,"0"1"2,-3 3-4,-1-8-14,2 1-11,4 0-7,-43-13-14,74 14-9,-74-14 0,49-11 0</inkml:trace>
  <inkml:trace contextRef="#ctx0" brushRef="#br0" timeOffset="2583">0 854 24,'18'-12'20,"14"-10"0,18-10-2,23-15-3,24-9-3,30-13-3,29-7-3,23-3-3,12 1-9,4 5-19,-7 12-2,-28 3 0,-22 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4:03.5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-3-3 8,'0'0'9,"-10"4"-3,10-4-1,0 0-2,0 0-1,0 0-1,0 0 1,2 7 0,-2-7 1,7 9 1,-7-9 1,16 11 0,-5-7 0,3 1 1,5 1-1,6-1 1,3 1-1,7-3 1,3 1-2,7-2 1,7 2 0,7-1-1,3-1 1,5 0 0,5-2 0,6 0 0,0-2 0,8 2 0,0-5-1,6 3 0,-2-2-1,5 2 0,-3 0-1,4 1-1,0 1 0,1 0 0,1 1-1,-2 1 1,3 2 0,-2 0-1,3 1 1,0-1 0,2-1 0,2 1 0,-2-2 1,3 1-1,-2-1 1,5 0-1,0-2 0,2 6 1,0-5-1,-1 1 0,0 2 0,3-2 0,3 1-1,-1 1 1,1-2 0,0 1-1,3 1 1,2-2-1,2 0 1,-2 0-1,1-2 0,-1 0 1,-3-2 0,3-2-1,-3-1 1,0-3 0,-3 3-1,0-2 1,-4-1 0,-3 3-1,-2 1 1,-11 2-1,-8 0 0,-8 2 0,-14 0 1,-9 2-1,-9-2 1,-9 0-1,-11 2 1,-5-2 0,-9 0-1,-1 0 1,-11 0-1,11 2 1,-11-2-1,0 0 1,0 0-1,0 0 1,0 0-1,0 0 1,0 0-1,0 0 0,0 0 0,0 0 0,0 0 0,0 0 0,0 0 0,0 0 0,0 0 0,0 0 0,0 0 0,0 0 0,0 0 0,0 0 1,0 0-1,0 0 0,0 0 0,0 0 0,0 0 0,0 0 0,0 0 1,0 0-1,0 0 0,0 0 1,0 0-1,0 0 0,0 0 1,0 0-1,0 0 1,0 0-1,0 0 0,0 0 1,0 0-1,0 0 0,0 0 0,0 0 0,0 0 1,0 0-1,0 0 0,0 0 0,0 0 0,0 0 0,0 0 0,0 0 0,0 0 0,0 0-1,0 0-1,0 0-1,0 0-7,-14 0-26,-7 0 0,-7-9-1,-11-11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5:06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4125 1263 7,'-16'-12'9,"16"12"0,-17-11-1,17 11-1,-17-7-1,6 3-1,0 0-1,-3 1 1,0-1-2,-4 1 1,-3 0-1,-4-3-1,-1 3 0,-4-1 0,0 2 0,-6-2 0,-3 2 0,0-1 2,0 1-1,-4 2-1,0-1 1,-5 1-1,-2 1 0,-3-1-1,-1 1 1,-5 0 0,0 0-1,-3 0 0,-3 1-1,0 2 1,0 0 0,2 1-1,0 1 1,1 2-1,-1 0 0,1 2 0,3 1 0,-1-1 0,3 1-1,1 1 1,0 1 1,2 0-1,8-1 1,-1 1 1,7 2-1,1 1 0,0 2 0,6 2 0,6 4-1,5 2 1,-3 2-1,7 3 0,2 2 0,7 1 0,4 0 1,5-1-1,2 1 1,5-3-1,5 2 1,2-2 0,4 2 0,0-1 0,1 2 0,2-1 0,3 2-1,1 1 1,-1 0 0,3 1 0,2-2 0,0-1 0,4-1 0,0 0 0,4-2 1,2-1-1,5-2 1,4-4 0,6 0-1,5-1 0,5-3 1,3-3-1,6-2 0,-1-2 0,4-1-1,-2 0 1,3-2 1,-2-4-1,2 0 1,-3-1-1,1 0 1,-2-3 0,2 0-1,-1-2 0,0 0 0,-3-1 0,1 0-1,-4-2 1,-1-2-1,0-1 0,-1-1 1,-5-2-1,-1-2 0,0-1 0,-2 0 0,-4-3 0,1 0 1,-5-3-1,0 0 0,-3-4 1,-1 0-1,-3-1 1,1-2-1,3-1 0,1 1 0,-1 0-1,1 3 1,-4 1 0,-3 1 0,-2 2 0,-3 0 0,-3 2 0,-3-2 0,0 0-1,0-1 1,0-2 0,1 0 0,-2-2 0,-5 1 0,-2 1 0,-3 0 0,-6-1 0,-2 3 1,-4-3-2,-4 2 1,-1 0 0,-3-4-1,-3-1 0,-3-3 0,-4 0 0,-4-5 0,-5-1 0,-4-1 0,-4 1 0,-4 0 1,-2 1-1,-4 2 0,-2 2 0,-1 3 0,-2 2 1,-6 3-2,-1 3 2,-2 1-1,-5 4 0,-4-1 2,-4 4-2,-3 0 1,-2-1-1,-1 3 2,2 0-2,-1 0 1,1 1-1,2 3-1,3 0 1,2 1 0,0 3 0,0 3 0,1 3 1,-1 4-2,3 1 2,1 2-1,2 2 1,4 0-1,3 0 1,5-3 0,4-2 0,1-2-1,4 1-6,-2-4-7,2 0-13,4 0-1,-1-7 0,6-2 0</inkml:trace>
  <inkml:trace contextRef="#ctx0" brushRef="#br0" timeOffset="20890">805 177 5,'13'-4'6,"-13"4"-2,14 1-2,-14-1-2,0 0 0,-23 13 1,-4-8 3,-2 2 1,-9-1 2,-7 2 2,-4-2 1,-1 0-1,-7 2 0,9 1-1,5 3-1,-1 1-3,44-13-2,-67 32 0,67-32-1,-50 38-1,50-38 1,0 0-1,-27 58 0,27-58 1,-6 41 1,6-41 0,-9 50 0,9-50 0,-19 69 0,-2-24 0,-8 5 1,0 6 0,-1 5 0,6 8 1,-1-2-1,7 4 2,-2 4-1,12 2-1,10 0 1,6 5-2,10 2 0,-6 3-1,12 1 0,0 4-1,4-3 1,-6 0 1,-2-2-2,-4-4 1,0-6 0,4-4 1,-15-7-1,1-5 1,-2-8 0,9-4 0,-1-6 0,-12-43 0,26 69-1,-26-69 1,10 46-2,-10-46 3,0 0-2,0 0 0,32 42 1,-32-42 0,0 0 0,0 0 0,0 0 0,0 0 0,0 0 0,0 0-2,0 0 1,23-2-2,-10 3 1,0 2-1,11 1 1,11 1-1,1 2 1,4-1 0,13 2 0,-4-9-2,14 2-14,-1-15-16,3-7-2,-5-11-2,-2-15 1</inkml:trace>
  <inkml:trace contextRef="#ctx0" brushRef="#br0" timeOffset="34700">4396 216 9,'-7'-15'11,"7"15"-2,-12-17-3,1 5 0,-3-1-1,-7-2-1,-6 2 0,-6 2-2,-9 3 0,-10 2-1,-10 4-1,-6 4 0,-11 3 0,-4 4 1,-4 1 1,-4 1 1,-2 7-1,-5 1 1,1 4 0,-1 3-1,4 5 1,2 2-2,1 2 0,5 4-1,11 0 1,9 6-1,14 2 0,10 3 0,15 3 0,15 2 0,16 3 0,15 2 2,13 0 0,16-5 1,18 0 1,14-4-1,16-3 1,7-1 0,8-1-1,4-6 0,7 2-1,2-7 0,1-5-1,0-8 0,-4-7-1,-2-12 1,-1-11 0,-1-12-1,-4-7 1,-8-7-1,-4-8 1,-9-7-1,-5-4 2,-8-6-1,-9-2 0,-11-5 2,-9-4 0,-16-3 0,-14-1 0,-13-2-1,-15-3 0,-15-1-1,-16 0 0,-14 4-1,-17 5-1,-14 6 1,-12 8-2,-11 14 0,-15 10-3,-5 16-4,-11 8-7,-6 11-12,5 8 0,3-3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5:28.8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74 15,'10'-5'14,"7"4"-1,4-4-2,13 2-5,7 2-4,10-10-1,10 6-1,6-4 0,4 2 1,1-3 1,2 3 0,-12 0 1,-3 3 0,-11 4 1,-9-1 0,-12 1 0,-7 3-1,-8-3-1,-12 0-1,10 2-1,-10-2-1,0 0 1,0 0-1,2 14 0,-2 0 1,-1 3 0,2 6 0,6 10 2,0 9-1,3 16 0,6 8 1,-1 11 0,3 10-1,-5 10 1,1 9-1,-11 5 0,-1 2-1,-5 1 1,-4-3-1,-5-6 0,-1 0 1,4-8-1,-1-6 1,4-9 0,-1-10 2,3-13-1,2-8 2,2-13-1,2-8 0,3-9 0,-3-6-1,2-4 0,-4-11-1,6 14-2,-6-14 1,5 11 0,-5-11-1,0 0 0,0 10 0,0-10 1,0 0 0,0 0 2,0 0 0,-12 6-2,3-1 2,-11 1-1,-2 5 1,-10 0-1,-12 4 0,-15 2 0,-5-3 0,-7 1 1,-6 0-2,-1-4 2,0-2-1,9-1 1,8-3-1,7-4 1,11 4-2,10-4 1,12 1 0,7-1-2,14-1-1,-13 2-6,13-2-16,-9-9-5,5-6-1,-3-9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5:42.6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2066 426 3,'-1'-9'5,"1"9"1,0 0-3,0 0-1,0 0-1,-2-9-1,2 9 0,0 0-1,0 0 1,0 0 0,0 0 0,0 0 0,0 0 0,0 0 0,0 0 1,-11-8-1,11 8 1,0 0-1,0 0 1,-10-10 0,10 10 1,0 0 0,0 0 0,0 0 0,-6-9 0,6 9-1,0 0-1,0 0 0,0 0-1,0 0-1,0 0 1,0 0 0,0 0 0,0 0 0,0 0 1,0 0 1,0 0-1,0 0 1,0 0 0,0 0-1,0 0 1,0 0 0,0 0-1,0 0 0,0 0 1,0 0-1,0 0 0,0 0 0,0 0 0,0 0 0,0 0 0,0 0 1,0 0 0,0 0 2,0 0-1,0 0 2,0 0 0,0 0 0,0 0 0,0 0 0,0 0-1,0 0-1,0 0-2,0 0 0,0 0 0,0 0 0,0 0 1,0 0 1,0 0 0,0 0 1,0 0 0,0 0 0,0 0-2,0 0 0,0 0-1,-2-10-1,2 10 0,0 0 0,-12-7 1,12 7 0,0 0 1,-13-13 0,13 13 0,-11-12 0,11 12-1,-9-10 1,9 10-1,-12-11 0,12 11 0,-17-16 0,7 8 0,0-2 0,-4-1 2,2 1-2,-4-3 0,1 1 0,-4-1 0,-2 0 1,-1-1-1,-4 0 0,-2-2 1,-2-1 0,-2 0 0,-3-1 0,-1-1 0,1 2 0,-3 1-1,-1 2 1,-1 2 0,-2 2-1,0 2 0,-1 3 0,1 1 0,-3 1 0,5 0 0,-1 1 0,-2 0 0,2 2 0,-4 1 1,-1 1-1,-5 2 0,-2 2 0,-3 2 0,-6 1 0,0 2-1,-2 2 1,-2 2 0,0 1 0,2 2-1,0 0 1,3 3 0,3 1-1,5 2 1,4-1-1,7 2 1,5 0 0,6-1 0,5 1 0,7 3 1,4 2-1,5 3 0,7 0 1,9 6-2,5 2 1,8 3-1,6 2 0,9 1 0,6 0 1,6 0-1,7 2 0,7-4 2,8 1-1,11-3 0,9-3 1,8-3 0,8-5-1,8-8 1,6-4 1,3-8-1,1-4 0,-3-6-1,-4-2 1,-7-4 0,-5-2-1,-7-2 0,-7-2 0,-8-3 0,-9-4 0,-8-4 1,-8-4 1,-7-5 0,-7-2 1,-9-4 0,-4 1 0,-9-1 0,-4 1-1,-6-1 0,-3 2-1,-4 0 0,-3 0 0,-5 0-1,-5 0 0,-2-2 0,-5-1 0,-4-1 0,-5-1 1,-5 1-2,-3 2 0,-5 4-2,-4 0-4,-3 7-9,-6 4-9,-9-4 0,2-1-1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45:47.4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12,'12'-3'12,"1"0"0,4 0-1,8 2-2,11 2-3,6 2-1,9 3-1,9 1-2,8 4 1,5-2 0,7 2 1,2-4 0,0 1 0,-2-4 0,4 0 0,-8-1 0,-1 1-1,-6 1-1,-4-2 0,-4 3-1,-3-1 0,-6 0-1,-7 0 1,-4 0-1,-7-2 2,-7-2-1,-5 0 1,-8-1 0,-4 0 0,-10 0 0,0 0-1,-22-10 1,1 3-1,-7 0-1,-6 1 0,-7-1 0,-8 0 0,-5 0 0,-3 2 0,-3 1 0,-4 2 0,-6 0 0,-2 0 0,-4 2 0,0 0 0,-2 2 0,1 0 0,4 1-1,5 0 2,5 1-1,7-1 0,4-1 0,4-2 0,7-3 0,5 2 0,3-3 0,6 1 0,5-1 0,7 1 0,15 3 0,0 0 0,9-2 0,22 5 0,15 1 0,14-1 0,18 3 0,13-2 0,14 0 0,6 0 0,3-2 0,-3-2 1,-5-2-1,-9-1-1,-12 0 1,-14 2 0,-12 1 0,-11 4-1,-12 5-1,-15 0-2,-4 9-5,-13-3-2,-4 8-8,-9 0-6,-12-3 0,-6-5-1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2.9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547 0 11,'0'0'11,"0"0"0,0 0-2,0 0-1,0 0-2,-11-3-2,-1 6-1,-2 1-1,-3 2 0,-4 2-1,-4 3 0,-2 1 0,0 1 0,-3 3 0,2 0-1,-2 2 0,1 2 0,2 2 1,0 1-1,2 3 0,-1-2 1,-1 5 0,2 1 0,2-1 0,3 1 0,0 1 0,2 0 0,3-2 0,4 2-1,4-4 0,3-2 0,4-2 1,3-3 0,8-4-1,2-3 2,9-3-1,4-3 1,4-5-1,4 1 0,1-4 1,1 0-1,-3-2 1,0 1-1,-5 0 0,-6 0 0,-5 2 1,-4-1-1,-4 1 0,-9 0 1,9 0-1,-9 0 1,0 0-1,0 0 1,0 0-2,0 0-1,0 0-7,0 0-19,0 0 0,0 0-1</inkml:trace>
  <inkml:trace contextRef="#ctx0" brushRef="#br0" timeOffset="841">690 665 4,'6'-9'23,"12"4"-3,-6-12-1,3 2-22,5-2-4,2-2 0,-1 1 1,2-2 3,-3 0 2,-5 2 3,-1 2 3,-3 0 4,0 3 0,-4 1 0,-7 12-2,10-14-1,-10 14-2,0 0-2,0 0-1,0 0-1,0 0 0,0 0-1,0 0 1,0 0-1,0 0 1,4 16-1,-4-16 1,1 18 0,-1-4 0,0 2 0,-1 3 1,-1 3-1,0 1 0,-2 3 0,-1 0 0,0 1 0,-1-1 0,0-2 0,0-1 0,0-3 0,1-3 0,-2-3 0,2-3 1,-2-1-1,0 0 0,7-10 0,-17 15 0,7-7 0,-2-2 0,1-1 0,1-1 0,10-4-1,-17 6 1,17-6 0,-10 2 0,10-2-1,0 0 1,0 0-1,14-2 1,-2 1-1,3-1 1,2 0 0,4-1-1,0 0 1,4 0 0,-3 0 0,-3 0 0,0 1 0,-6-1 0,0 2 0,-13 1 0,13-1 0,-13 1 0,0 0 0,0 0-2,0 0-7,11 10-12,-11-10-3,0 0-1</inkml:trace>
  <inkml:trace contextRef="#ctx0" brushRef="#br0" timeOffset="1972">1617 664 11,'-12'41'8,"0"3"-3,-2 0-1,1-2-2,1-6-1,3-6-1,1-7-1,4-9-6,7-5-11</inkml:trace>
  <inkml:trace contextRef="#ctx0" brushRef="#br0" timeOffset="2253">2273 60 8,'21'2'24,"-21"-2"-1,9 2-1,-9-2-22,0 0-4,0 0 0,2 11 0,-2-11 1,-13 9 1,2-4 2,-4 0 2,-1 3 2,-6 0 0,-4 4 0,-1 3 0,-2 3-1,-3 7-1,-1 6 0,-4 7-1,-1 4-1,-2 8 0,5 1 0,1 0 0,6-1 0,9-2 1,6-7-1,11-4 1,11-8 0,12-8 0,10-5 1,7-8 0,8-3 1,-1-7 0,5-1-1,-3-5 1,-3-1-1,-6-1 0,-6 2 0,-9 2-1,-5 1 0,-7 1 1,-11 4-1,10-3 0,-10 3-1,0 0 0,0 0-3,0 0-4,0 0-12,-11 2-10,11-2 0,0 0 1</inkml:trace>
  <inkml:trace contextRef="#ctx0" brushRef="#br0" timeOffset="2834">2593 512 27,'5'13'29,"-5"-13"-3,9 1-1,-9-1-28,20-6-5,-9 2-1,8 1 0,-4-1 3,2 2 0,-2-1 2,-2 0 4,-2 3 3,0 4 0,-11-4 0,10 18 1,-9-2-1,-4 3-1,-3 5 0,-7 3 2,-2 2-2,-7 1 1,0 2 0,-7-3 0,2 0 0,-1-3-1,2-2 1,5-4-2,4-3 0,5-3 0,6-3-1,6-11 1,7 15-1,6-12 1,2 1 0,4-2 0,0 0 0,2-2 0,0 0 0,-3 1 0,1-1-1,-1 0 1,-5 1-1,0-1 1,-1 1 0,-3-1 0,-9 0 0,15 1 0,-15-1 0,0 0-1,0 0 1,11 2-3,-11-2-8,0 0-20,0 0 1,0-17-1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07.90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26 7,'0'0'10,"17"-9"-2,-6 4-2,2 1-2,1 2-2,1 1 0,0 2-2,1 2 1,1 1-1,1 3-1,1 3 1,-1 3 0,0 1-1,-1 1 1,2 4 0,-2 4-1,-1-3 0,-1 4 0,0 0 0,-2 2 1,-2-1-2,-3 0 1,0-3 0,-5-3 1,-3 1 0,-3-5 0,-4-4 0,-2-1 1,-4-2-1,-4-2 2,-2-2-2,-1-2 1,-3-2-1,0-2 1,1-2-1,1-4 0,2-1 1,1 0-1,5-1 0,1-3-1,4 1-2,3 0-1,5 0-1,3-2-2,6-1-1,2-4 0</inkml:trace>
  <inkml:trace contextRef="#ctx0" brushRef="#br0" timeOffset="671">506 269 6,'-4'-20'8,"1"-1"0,3-1 0,0 0 1,2 2-2,2 1 0,1 2-1,2 5-2,-7 12-2,17-16-1,-17 16-1,19-10 0,-7 7 0,0 1 0,4 2 0,0 0 0,4 1 0,2 0 0,2 1 0,4-1 0,2 0 0,2-1 1,3 0-1,-1-1 1,-2-2-1,0 0 1,-4-1 1,0-2-1,-5 0 0,-3 0 0,-4 0 0,-5 0 0,0-1 0,-11 7 1,10-14-1,-10 14 1,0-10-1,0 10 1,-9-9-1,9 9-1,-18-7 0,8 5-1,-3 2-1,0 1 1,-1 2 0,-1 1 1,0 2-1,0 2 1,-1 3-1,0 3 1,-1 2-1,2 2 1,0 5 0,2 3 0,0 2 0,4 2 0,4-1 0,3 3 0,6-2 1,4 0-1,9-6 1,6-4 1,7-5-1,5-6 2,4-5-2,1-5 1,2-4-1,-2-2 0,-7-3 0,-5 1 0,-5 2-4,-7 1-10,-16 6-12,10-9 0,-21 2-1</inkml:trace>
  <inkml:trace contextRef="#ctx0" brushRef="#br0" timeOffset="1842">123 208 6,'19'-12'9,"-2"-1"0,1 4-1,-1 2-2,-3 0-2,0 3-2,-4-1-2,-10 5 0,14-1-2,-14 1-7,0 0-10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07:57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1089 372 14,'16'3'25,"-16"-3"1,0 0-3,-11 4-9,-6-1-5,-2 6-2,-12-1-2,-6 7-1,-14 1-1,-6 7 1,-6 2-1,-3 5 1,-4 3 0,1 6-1,2 0-1,8 2 1,5-2-1,12 1 0,7-3 0,11 1-1,10-3 0,12-1-1,11-4 0,15-1 0,14-3 0,16-7 0,15-4-1,11-6 1,7-4 0,3-3 0,0-3-1,-6-3 1,-13 1 0,-12 2-1,-13 1 1,-15-1-3,-4 4-9,-9-6-18,-8-9-1,-5-3 0,-5-11 0</inkml:trace>
  <inkml:trace contextRef="#ctx0" brushRef="#br0" timeOffset="531">1716 0 40,'-14'6'28,"7"7"1,-3 4-1,6 5-20,5 10-6,5 16-1,4 13-2,-3 14 2,0 10-1,-4 4 1,-1 0 0,-6-5 1,0-8 0,-3-15 0,-1-13-1,5-18 1,8-17-2,10-18-1,12-14-1,13-8 0,10-7-1,11 2 0,2 0 0,2 5 1,-3 9 0,-5 15 1,-9 9 0,-9 12 1,-8 8 0,-9 4 1,-6 3 1,-7 1 1,-2 3 0,-12-5 1,-3 1 0,-11-8 0,-8 1 0,-12-8 0,-6-2 0,-9-6-2,-3-3 0,-2-6-1,0-2 0,6-3-2,6-3-2,11 5-7,6-6-12,17 1-9,13 7-1,8-19 0</inkml:trace>
  <inkml:trace contextRef="#ctx0" brushRef="#br0" timeOffset="1322">3888 159 26,'19'7'23,"-19"-7"0,18 18-4,-11 4-14,-6 11-2,-2 13 0,-9 11 2,-4 12 0,-10 5 2,-5 6 0,-8-3 1,3 2 0,-2-13-1,10-5-2,4-10-1,13-6-1,13-9-2,17-5 0,17-4-1,16-5-1,15 2 0,8-5-2,8-1-2,-2-10-8,1 2-17,-1-7-2,-9-12 1,-7-9 1</inkml:trace>
  <inkml:trace contextRef="#ctx0" brushRef="#br0" timeOffset="1663">4962 861 32,'2'24'22,"17"-2"-3,5-18 0,13-4-23,9-7-2,11-4 3,2-8 3,2-6 3,-1 2 6,-12-6 3,-5 5 0,-18-5 1,-8 8-1,-24-2-1,-8 12-3,-22 2-2,-11 8-3,-13 9 0,-10 7-3,-7 11 1,-4 9-1,-2 8 0,3 5 0,9 3 0,9-1 0,13-3-1,15-4 0,20-3-2,20-11-2,26-5-2,14-15-6,28-2-5,10-11-7,15-9-7,13-9 2,2-10 1</inkml:trace>
  <inkml:trace contextRef="#ctx0" brushRef="#br0" timeOffset="2003">5891 748 28,'22'-12'24,"-11"0"-3,-11 12-5,0 0-9,0 0-4,-18 13-2,-3-1-1,-6 3 0,-11-1 2,-2 5 1,-4-4 3,2 3-1,3-8 1,8 5-1,10-3-1,15 2-1,16 1-1,13-1-1,10 2 0,8 3 0,-2 1 1,2 0 1,-8-1 1,-4 3 0,-15-1 0,-9 3-1,-13-2 1,-8 4-1,-8-1-3,-7 0 0,-1 1-3,-5-5-2,5-1-5,-2-10-11,9-9-10,7-11-1,7-14 1,10-12 2</inkml:trace>
  <inkml:trace contextRef="#ctx0" brushRef="#br0" timeOffset="2494">6166 357 59,'6'-10'32,"-6"10"-2,0 0 1,7-13-26,-7 13-2,13 23-1,-5 9-1,-2 16-1,-1 18 0,-3 14 0,-1 10 1,-2 8-1,-2 1 1,-1-6 0,0-10-1,1-14 1,4-16 0,6-16-1,5-15-1,6-20 1,4-19-2,7-19 2,2-20-1,5-18 0,4-13 1,6-9 0,1-3 0,4 3 0,5 10 1,-1 10-1,0 16 0,-3 14 0,-8 14 0,-5 12-2,-8 5-1,-7 15-4,-24 0-10,-8 24-13,-19 5-1,-18 8 0,-12 3 1</inkml:trace>
  <inkml:trace contextRef="#ctx0" brushRef="#br0" timeOffset="2874">6324 701 29,'0'14'26,"16"10"1,9 6-2,12 3-14,19 13-1,10 7-2,15 9-1,3-4-1,7 3 0,-6-5-2,-3-3 0,-9-8-1,-11-5 1,-17-13-1,-8-5 0,-11-9-2,-9-3-2,-4-2-5,-13-8-18,0 0-8,-11-16-2,-16-1 1</inkml:trace>
  <inkml:trace contextRef="#ctx0" brushRef="#br0" timeOffset="3615">91 1243 17,'20'11'24,"-20"-11"0,13 9 0,-13-9-15,0 0-7,-6 17-1,0-5 0,1 8 1,-4 6-1,-1 9 0,-4 8 2,-1 5 1,-1 3 0,1 5 0,3-1 1,3 0-2,7-5 1,12-3 0,8-6-2,15-5 0,13-6-1,16-3 0,15-9 0,21-4 1,18-9 1,19-4 0,12-6-1,14-3 0,6-4 0,6 0 0,2-1-1,-1 2 0,-3 2-1,1 2 0,3-1 1,7 1-1,15-1 1,13-2 0,16-4 0,17 3-1,14-2 1,11-1-2,5 6 1,-3 1-1,-6 5-1,-10 4 1,-14 6 1,-19 1 0,-19 3 0,-11-2 0,-17-3 1,-6 0 0,-8-3 0,-6 1-1,-4-4 0,-5-2-1,-8 0 1,-12-1-1,-13 2 1,-14-1-1,-16 1 2,-16 0-1,-18-2 1,-8 1 1,-13-4-1,-5-1 0,-7-6 1,0-5-1,-1-4-1,-3-4 0,1-6 0,-1-3-1,-1-5 1,3-1 0,-5-3 0,2-2 1,-4-2 0,-1-4 0,-1-1 0,-4-2 0,-4 2 1,-5 1-1,3 5 0,-2 2-2,1 5-2,-2-6-10,5 8-20,4 2 1,1 0-2,-1-1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10.2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237 7 9,'0'0'0,"0"0"2,0 0 3,0-10 1,0 10 1,-13 1 2,3 1 1,-3 1 0,-2 2 0,-2 0-2,-2 3-2,-1 0-2,2 0-1,0 0-1,3 1-1,4-3-1,2-1 0,9-5 0,-7 12 0,7-12 1,6 13-1,-6-13 0,17 18 1,-4-9-1,1 5 0,3 3 0,0 3 0,1 0-1,-1 2 1,-3 1 0,-1 0-1,-1 2 0,-4-2 1,-2-3 0,-1-2 0,-3-1 1,-2-3-1,-3 0 1,-4-3 0,-4-1 0,-1-2 1,-4-2 0,-2-2 0,-3-2 0,-2-2 1,-1-3 0,1 0-1,2-3-1,1-1-1,4-2-7,4 0-9,4-7-11,13 7-1,0-9-1</inkml:trace>
  <inkml:trace contextRef="#ctx0" brushRef="#br0" timeOffset="581">536 188 19,'-2'13'28,"2"-13"-3,0 0-4,0 0-22,0 0-10,0 0 2,15-12 2,-15 12 1,15-15 3,-9 5 3,2 0 7,-8 10 1,8-19 0,-8 19 0,-1-12-4,1 12-2,-11-10-2,2 8-2,-3 0 1,-2 2-1,-3 2 0,-1 1 2,-2 3 0,2 0 0,-2-1 1,2 4 0,0 4 0,-2 2-1,5 0 1,-2 4-1,4 1 1,-2 1 0,0 4 0,3-2 0,0-1 0,9-2 0,0 0 0,3-1 1,2 0 0,1-3-1,9-3 1,3-2 0,4-5 0,4-2 0,1-6 0,5-2 0,0-6-1,7-2 0,-5-4 0,0-2-1,-1 0 1,-1-2-1,-3 0-1,-2 0 1,-3 0 0,-2 0-1,-1 3 0,-4-1 1,-1 1-1,-3 2 1,-2 3 0,0 2 0,-8 10 0,8-14 0,-8 14 0,0 0-1,0 0 0,0 0 1,0 0-1,9-6 0,-9 6 1,2 10 0,0 0 0,2 1 0,0 3 1,1-1-1,1 2 1,3 0 0,2-6 0,3-1 0,6-6 0,5-3 0,1-6 0,2-2 1,-1-6 1,2 3 0,-6-2 0,-1 2 0,-7 2-1,-4 4 0,-2 5 0,-9 1-1,15 10-1,-10 1-1,2 1 1,0 2-1,2 3 1,0 0 0,0 0 0,3 2 0,0-4-2,3-3-6,0-4-23,10 1 0,-2-12 0,5-1 0</inkml:trace>
  <inkml:trace contextRef="#ctx0" brushRef="#br0" timeOffset="1572">1616 77 40,'0'0'29,"0"0"-2,-11 8-3,11-8-28,-19 4-2,7-2 0,-3 5 1,-4-3 2,1 3 2,0-1 2,2 0 1,1 1 1,5-2-1,1 1 0,9-6 0,-5 12-1,8-3 1,-3-9-2,21 19 1,-5-5 0,0 1-1,4 2 0,1 3 0,-1-1-1,1-2 1,-1 3-1,-5-3 1,-2-2 0,-4-1 1,-3-2-1,-6-1 0,-2-2 1,2-9-1,-21 13 1,7-9-1,-3 0 1,0-2-1,-1-1 1,2-2-1,2 1 1,3-2 1,11 2 0,-12-7-1,12 7 0,9-14 0,5 4 0,8-2-1,5-3-1,8-4 0,5-5-1,8 2 0,3-3 1,2 0-1,-2 0 1,-2 0 0,-3 1 1,-6 4-1,-5 7 1,-9-2 0,-5 4 0,-9 4-1,-12 7 1,0 0-1,0 0 0,0 0 0,-23-7 0,7 9 1,-3 1-1,-2 1 1,-1 3 0,0 0 0,-2 3 1,3 3 0,2 0 0,0 7 0,3 3 0,0 2 1,7 2-1,1 0 2,8 2-2,4-3 1,6 1-1,7-6-2,3-8-7,6-6-22,12 0 2,-2-14-2</inkml:trace>
  <inkml:trace contextRef="#ctx0" brushRef="#br0" timeOffset="2444">2513 79 27,'-16'3'23,"16"-3"-4,0 0 0,0 0-29,-13 3 0,13-3 2,-11 7 2,2-1 4,-1 1 4,-6 0 5,0 4 1,-6 1 0,-1 2 1,-2 0-2,1 4-3,1-3 0,2 0-2,3-1-1,5-2 0,4-3 0,5 2-1,4-11 2,11 15-1,1-9 0,5 4 1,1-1-1,4 1 0,2 4-1,0 0 1,-2 0-1,-2 2 0,-1-1-1,-5 1 2,0 0-1,-5 0 1,-5-2 1,-1 3 1,-8-4 2,-1 4 0,-8-2 0,-2 2 0,-8-1 0,-1 3-1,-5-3-2,-4-1-4,0 2-17,-3-2-14,-8-8-2,0-3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22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0 482 6,'0'0'4,"0"0"0,0 0 0,0 0 1,0 0-1,0 0 0,0 0-1,0 0 0,0 0-1,0 0 0,0 0 0,0 0-1,0 0-1,0 0 0,0 0 1,9 9-1,-9-9 0,0 0 1,8 14 0,-8-14 0,6 20 1,-5-6 0,2 4 1,-2 5-1,0 3 1,3 3 0,-1 2 0,1 0-1,0-2 0,5 0-1,-3-5 0,5-3 0,0-7 1,3-3-1,1-8 1,3-5 0,1-5-1,-1-5 3,1-3-1,-1-4 0,-2-4 1,-3 0 0,-2-4 1,-1 3-1,-2-2 0,0 2 0,-2-1-1,1 5 0,-2-2-2,3 3 0,0 4 0,1 1-1,-3 2 0,-6 12 0,9-15 0,-9 15-1,13-4 1,-13 4-1,12 9 1,-12-9 0,17 23-1,-6-6 1,4 2 0,-3 3 0,3 4 0,0 0 0,0 0 0,0 0 0,2-1 0,0-3 0,0-2 0,2-5 0,-1-2 1,-2-4-1,0-5 1,-3-2-1,-1-6 1,0-2 0,0-7 0,-3-4 0,1-6 0,2-3 0,-2-5 0,0-4-1,0 1 1,-2 1 0,-4 1 0,2 6-1,-3 3 1,-1 4-1,-2 5 0,2 3 0,-2 11-2,5-15-4,-5 15-9,16-2-16,-16 2 0,16-2 1</inkml:trace>
  <inkml:trace contextRef="#ctx0" brushRef="#br0" timeOffset="1022">855 669 6,'5'-17'15,"8"3"0,-2-4-2,5 1-4,1 2-3,2-1-3,0 4 0,2 3-1,-3 0-1,0 4-1,0 4 1,-3 3-1,1 2 0,-3 6 0,1 0 1,-2 3-1,-1 4 0,0 3 1,-3 1-1,-3 0 1,-2 3-1,-3 0 1,-2-1 2,-5-1 3,-1 0 1,-8-7 1,1 3 0,-8-8 0,0 3 1,-6-8-1,3 2-2,-4-6-2,5 0-1,0-4-1,4-3-2,3-3 0,6-5 0,7 0-2,2-8-2,9 3-2,0-7-7,10 0-15,3 3-5,3-5 1,6 4 1</inkml:trace>
  <inkml:trace contextRef="#ctx0" brushRef="#br0" timeOffset="1553">1266 464 19,'0'0'19,"0"14"-1,10-7-20,-1 1-2,4 6 1,-1-1 1,2 3 1,3 3 2,-1 0 1,0 2 1,-3 2 0,1 1-1,-4-2 1,3-1 0,-4-1-1,-3-2-1,-1-5 1,-1 0 1,-4-13 1,3 13 2,-3-13 3,0 0-2,0 0 1,0 0-1,-7-18 0,4 4-2,-3-3-2,1-3-1,-3-4-1,2-1-1,1-1 1,2 1 0,2 1 0,1 2-1,3 2 1,3 1-1,5 2 0,1 2 0,3 2 0,6 2 0,4 3-1,5 0 0,4 4-3,0 0-4,6 2-14,5 5-9,-6-4 1,5 5 0</inkml:trace>
  <inkml:trace contextRef="#ctx0" brushRef="#br0" timeOffset="2093">1861 646 12,'-20'-5'23,"20"5"-5,-8-26-5,7 6-21,5 0-5,5 3 3,1-2 3,3 5 1,2 1 4,1 3 6,2 4 4,2 5 2,-1 2-2,1 6-3,0 1-1,-2 6-3,-1 0 0,-3 4 0,-2 1 0,-3 1-1,-3 0 3,-4 0 0,-1-1 2,-5-2 2,0 2 1,-8-5 0,1 2 1,-8-7 0,2 5-1,-7-9-2,1 2-1,-2-6-1,0-2-1,2-5-1,2-3-1,3-3-2,3-4-1,7-1-3,-1-7-4,11 2-9,7-3-15,0-5 1,9 2 1</inkml:trace>
  <inkml:trace contextRef="#ctx0" brushRef="#br0" timeOffset="2584">2129 78 21,'-1'13'28,"1"-13"-1,-3 17 1,6-4-21,-1 5-7,-1 6-2,3 7 1,-2 8 0,2 5 1,-1 5 1,-1 3 0,0 3 1,-2 1 0,1-1 0,-2-4-1,1-3 1,-1-5-1,1-6 0,1-6-1,-1-6 0,1-6 0,0-6-3,2-1-5,-3-12-22,0 0 2,12-1-1</inkml:trace>
  <inkml:trace contextRef="#ctx0" brushRef="#br0" timeOffset="3145">2784 419 17,'0'0'22,"0"0"1,0 0-17,-11-8-5,1 8 2,-2 1 1,-5 2 0,-2 0 2,-2 3-1,-2 0 1,1 2 0,-1 0-1,3 1-2,3-2 0,4 0-2,3 0-1,10-7-1,-10 12 1,10-12 0,7 11-1,3-6 1,8-1 0,4 0 0,6 1 0,4-1 0,5 2 0,1-1 0,1 2-1,-2 1 0,-4 4 0,-4 1 0,-4 4 0,-4 0 0,-8 1 1,-4 2-1,-7-1 2,-6 1 0,-7-1 1,-5 0 0,-7-4 1,-5 2 0,-5-3-1,-3-1 1,-6-3-1,3-1-1,-2-3 0,2-1 0,4-3 0,4-2 0,4-1-1,7-1-1,5 0-2,4-5-6,11 7-13,4-14-9,3 0 1,11 1 0</inkml:trace>
  <inkml:trace contextRef="#ctx0" brushRef="#br0" timeOffset="3846">3061 574 10,'6'28'15,"-3"1"-3,1-2-1,0 0 0,-2-4-2,0-2 0,-1-5 1,0-2-3,-1-14-5,0 13-11,0-13-17,2-16 0,-2-8-1</inkml:trace>
  <inkml:trace contextRef="#ctx0" brushRef="#br0" timeOffset="4086">3096 137 41,'4'18'32,"-4"-18"2,7 11-5,-7-11-25,12 7-17,-12-7-15,11 7-6,0-2 1,-11-5 1</inkml:trace>
  <inkml:trace contextRef="#ctx0" brushRef="#br0" timeOffset="4507">3282 548 25,'8'15'14,"-8"-15"0,7 13-2,-7-13-4,12 13-3,-1-7-2,0-4-1,2-2 1,1-5-1,2-2 2,-2-5 1,2 0 0,-4-5 1,1 2 0,-5-4 1,3 5-1,-5 1 0,0 4-2,-6 9-1,10-13-2,-10 13 0,0 0 0,14 6-1,-7 4 0,2 2 0,0 4 0,1 3 0,0 1 1,1 1-1,-1-2 0,-2-2 1,1-2-1,0-5 1,3-1 0,2-8 0,4-6 0,5-7 0,3-1 0,2-7-1,1-1 1,-1-1 0,-2-2-1,-5 4 1,-3 4 0,-7 2 0,-1 6 0,-10 8 0,13-6-1,-13 6 1,11 5-1,-11-5 0,15 13 0,-6-4-1,1 1 2,-1 4-1,1 1 0,-2 3 0,1 1 0,1 4 0,0 2 0,-1 0 0,-1 0 0,0 1-1,-3-5-7,0-2-25,2-3-2,-7-16 1,0-14-1</inkml:trace>
  <inkml:trace contextRef="#ctx0" brushRef="#br0" timeOffset="6760">4705 92 8,'5'-11'20,"-5"11"-7,0 0-7,0 0-4,0 0 1,0 0-1,0 0 2,-17 4 0,5 2 0,-4 4 1,-4 3-1,-5 5 0,-3 5 0,-6 7 1,1 7-2,-8 6 0,0 5 1,-1 5-1,0 6 1,1 4-1,3 5 1,5-2-2,7 2 1,7-1-2,7-1 0,9-7 0,8-3 0,9-7-1,6-6 1,8-7 0,4-5 0,4-7 0,4-5 0,-2-5 0,0-4 0,-2-4 0,-1-2 0,-10-2 0,-1 0 0,-7-3 0,-3 1 0,-14 0 0,13-1 0,-13 1-1,0 0-1,0 0-4,0 0-14,-6-10-12,6 10 0,-4-26 0</inkml:trace>
  <inkml:trace contextRef="#ctx0" brushRef="#br0" timeOffset="7461">4857 468 3,'0'0'22,"0"0"-5,0 0-4,0 0-2,0 0-2,5 12-1,-2-2 0,-1 2-1,4 3 0,-4 3-1,3 4 0,-3 1-2,2 3-1,-1-1-1,2 2 0,0-5 0,3 1-1,-1-4 1,4-3-1,2-7 0,4-4 0,2-7 1,4-5-1,0-7 0,2-2 0,-1-6 0,0-2 0,-5-3 0,0 2 0,-6 1 0,0 3 0,-6 4 0,-1 3 0,-2 4-1,-4 10 1,7-11-1,-7 11 0,0 0-1,0 0 1,0 0-1,0 0 1,0 0-1,6 10 1,-6-10 0,7 19 0,-1-3 0,4 3 0,1 2 0,2 3 0,5 2 0,2 1 0,1-2 0,1-3 1,1-4-1,1-5 0,0-8 0,1-5 1,-1-9-1,0-6 1,-3-8-1,0-5 1,-2-4-1,-4-3 1,-3 0-1,-4 0 1,-3 1-1,-3 6 1,-1 4-1,-1 6 1,0 3-1,-1 5-1,1 10 1,-2-11-2,2 11-2,0 0-4,0 0-13,9 4-12,-9-4-1,10-1 1</inkml:trace>
  <inkml:trace contextRef="#ctx0" brushRef="#br0" timeOffset="8402">5671 818 12,'15'-7'21,"-5"-5"-7,3 0-7,2 1-2,0 0 0,1-2-1,0 1 0,1 0 1,-4 0 0,1 1 1,-2 1-1,-1 1 0,-11 9-2,16-14 0,-16 14 0,0 0-1,11-9 0,-11 9-1,0 0-1,0 0 1,12 14-1,-8-3 0,-1 0 0,2 6 0,0-1 0,-1 4 0,1 0 0,0 1 0,-1-1 0,0 1 0,-2-2 0,-1-2 0,-2-2 0,0-2 0,-1-3 1,-1-1-1,3-9 0,-9 11 0,9-11 0,-11 5 0,11-5 0,-15 3 0,6-3-1,-2 2 1,-1 0 0,2 0-1,-1-2 1,0 0 0,2 3-1,9-3 1,-13 1 0,13-1-1,0 0 1,0 0-1,0 0 1,0 0 0,16-7-1,-3 4 1,6 1-1,1-1 1,2-1 0,-2 0 0,2 1 0,-1 2 0,-4 0-1,-2 1 1,-6 1-1,-9-1-3,16 2-6,-16-2-18,0 0 1,12 9 0</inkml:trace>
  <inkml:trace contextRef="#ctx0" brushRef="#br0" timeOffset="9224">6337 867 5,'-4'32'23,"-8"-10"1,0 9-12,-1 4-4,-1 1 0,0 5-1,-2-3 0,2 2-2,2-7-2,2-4-6,1-10-23,12-2-1,-3-17-1</inkml:trace>
  <inkml:trace contextRef="#ctx0" brushRef="#br0" timeOffset="9574">6627 460 2,'9'12'15,"-9"-12"-15,7 14 0,-7-14 2,3 18 3,-5-6 4,2 3 1,0 1 2,-1 3 0,3 3-1,0 0 1,4 3-4,-2-1-3,5 0-2,0-4-2,1 0 1,2-5-1,-1-3 1,2-6-1,1-3 0,0-8 0,1-5 1,-2-7-1,1-5 1,-2-5 0,1-2 0,-2-4 0,-1 2 0,-2 1 0,-1 4 0,-1 4-1,-1 5 1,-2 5-2,-3 12 0,6-12 0,-6 12 0,0 0-1,8 12 1,-1-2-1,-3 3 1,4 3-1,-1 2 2,3 1-1,-1 2 0,2 0 0,3-1 0,1 1 1,3-3-1,0-2 1,3-4-1,1-2 1,1-5 0,0-4-1,2-4 0,-2-5 1,-1-5 0,-4-3 0,1-4 0,-5-6 1,1 0 1,-7-4 0,-1 2 0,-4-1 0,-1 4-1,-3 0 1,0 7-2,-1 4-1,0 2-1,2 12-2,-5-10-3,5 10-7,0 11-19,0-11-4,0 0 2,0 0 0</inkml:trace>
  <inkml:trace contextRef="#ctx0" brushRef="#br0" timeOffset="10465">7490 679 2,'0'0'21,"21"-5"-1,-12 2-11,3 2-7,0 2 0,-2 2 0,1 2 0,-2 1 2,0 0-1,-9-6 0,13 17 1,-13-17-1,4 20 1,-4-20 0,-5 20 0,5-20 1,-17 20 0,4-13 0,0 3 0,-2-1-1,0 1 1,0-2-2,2 2-1,0-2-1,3 2 0,1 0-1,4-1 0,2 0 1,2 1 0,3 0 0,2 0 0,-4-10 1,15 16-1,-4-10 0,3 1 1,2-4-1,3-1 0,0-2-1,3-2 1,0 0 0,1-3-1,-3 2 0,0 0 1,-3 0-1,0 1 0,-3 2-1,0 0 1,-3 2 0,0 0-1,-1 2-1,-10-4-4,18 6-9,-8-2-18,-10-4 2,0 0-1</inkml:trace>
  <inkml:trace contextRef="#ctx0" brushRef="#br0" timeOffset="11407">7774 32 4,'0'0'10,"-1"-10"-16,1 10-1</inkml:trace>
  <inkml:trace contextRef="#ctx0" brushRef="#br0" timeOffset="11447">7770 0 1,'0'0'9,"0"0"2,0 0-1,0 0 0,0 0-5,0 0-2,0 0-2,0 0 1,0 0 0,0 0 0,12 3 2,-12-3-1,20 14 1,-5-3-1,4 4 0,3 4 0,4 3-1,3 6-1,2 1 0,1 5 0,0 4-1,2 3 1,-3 4 0,0 1 1,-1 3-1,-3 2 1,-3 3 0,-2 1 0,-5 0 0,-3 1 1,-7 0-1,-3 2 1,-6 1-1,-4 1 0,-6-5 1,-3 1-2,-3-3 2,2-3 0,-5-5 1,2-2-1,-5-6 1,4-1 0,-3-6 0,5-2 1,-4-6-2,2-1-1,3-5 0,0-2-2,5-4-1,2-4-1,10-6-3,-12 7-16,12-7-12,4-10 0,-2-8 0</inkml:trace>
  <inkml:trace contextRef="#ctx0" brushRef="#br0" timeOffset="13570">8660 815 3,'0'0'8,"0"0"-4,0 0-1,2-10 2,-2 10 0,0 0 2,0 0 1,11-9 0,-11 9 0,21-7-2,-4 2-2,6 0-1,7-1-1,4 0 0,6-1 0,1 1-1,1 0 0,-1 1-1,-4 1 1,-5 0-1,-7 2 0,-8-1-2,-3 3-4,-14 0-7,0 0-11,0 0-1</inkml:trace>
  <inkml:trace contextRef="#ctx0" brushRef="#br0" timeOffset="13940">8661 559 7,'5'-14'19,"6"5"-11,5 3-4,3 0 1,3 2 0,5 2 0,0 1 0,3 1 0,0 1 0,2-1-2,-1 1-2,-2-1-1,-1 0-3,-4-2-9,3 4-11,-11-9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36.8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86 0,'10'1'9,"-10"-1"-7,0 0-2,0 0 2,10 9 1,-10-9 1,4 13 2,-4-13 0,3 15 0,-2-3 1,1 0-1,1 4-1,-1 3 1,0 4-1,0 4 1,0 5-1,-2 5-1,2 3 2,-2 4-3,2 1 0,-1-1 0,0-3-1,0-4-1,0-4 0,0-6-1,1-6 1,-1-6-1,0-4 1,-1-11 0,0 0 0,0 0 0,12-10 1,-6-5-1,3-7 0,4-6 0,1-6-1,5-5 0,1-5 0,2-1 0,2-1 0,3 2 0,0 3 0,1 1 1,-1 7-1,-2 5 1,-1 6-1,-2 5 1,-3 5-1,-4 2 1,0 6-1,-4 3 1,-1 3-1,0 6 0,-2 1 0,0 5-1,1 4 1,1 3 1,-2 2-1,3 5 0,-1 1 0,0 3 0,-1 0 0,1 1 1,-3-1-1,-1-1 0,-1-2 0,-2-4 0,-1-3 1,0-5-1,-1-1 0,0-6 0,-1-10 1,2 14-1,-2-14 1,0 0 0,0 0 1,10 3 1,-10-3-1,16-15 0,-4 2 1,1-7-1,4-2 0,3-6-1,3-3-1,2-1 1,1-2-1,2 2 0,-2 3 0,0 4 0,-2 3 0,-1 3 1,-3 6-1,-1 3 0,-4 3 0,-2 5 0,-2 2-1,-1 2 1,0 5 0,-10-7 0,13 18-1,-7-3 1,0 3 0,1 4 0,0 3 1,0 4-1,0 2 0,1 3 0,-1 0 0,-2-1 0,0-1 0,-2-4 0,0-3 0,-1-7 1,0-2-1,-2-5-1,0-11 0,1 12-1,-1-12-6,0 0-17,6-13-7,-3-3 1,6-3-1</inkml:trace>
  <inkml:trace contextRef="#ctx0" brushRef="#br0" timeOffset="1112">1227 90 15,'5'-15'22,"8"7"1,1 2-15,-1 0-5,6 4-1,1 2 0,4 4 0,3 2 0,1 0 1,3 5 0,0 1-1,2 4 0,-2 0-1,0 1 0,-2 1 0,-2 3 0,-1 4-1,-3 1 1,-2 1-1,-2 3 1,-2-1-1,-4 5 0,-4-2 0,-4 2 0,-5-2 0,-5-2 1,-6-2-1,-5-5 2,-5 0 0,-4-7 1,-2-2 0,-3-7 1,0-1 0,-2-7 1,2-3-1,0-5 0,6-2-1,1-7 0,5-4-1,2-2 0,6-3-1,4-1 0,5 1 0,4 1-1,5 2 0,5 6 0,5 3-1,6 6 0,4 4-1,5 3 0,2 3 0,4 4 0,-1-1-4,2 6-5,-4 1-12,-4-5-8,1 4 1</inkml:trace>
  <inkml:trace contextRef="#ctx0" brushRef="#br0" timeOffset="1763">1848 13 13,'20'11'23,"-10"-5"1,5 5-15,6 7-3,4 0 1,6 5 0,-1-1 0,8 4 0,-2-1 0,5 2-3,2-2 0,0 3-1,-1 0-1,1-2-1,-6-1 0,-2-2-1,-4-4 0,-4-2 0,-6-2-2,-6-5-2,-2-3-14,-2 1-13,-11-8 2,0 0-1</inkml:trace>
  <inkml:trace contextRef="#ctx0" brushRef="#br0" timeOffset="2083">1948 566 2,'-4'9'23,"4"-9"0,5-11 0,6-4-15,3-3-7,4-5 0,5-6 1,5-3 3,3-4 1,6-2 1,1-3 0,6 3-1,-1-5-1,5 4-2,-1-1-2,1 4 0,0 4-1,-3 3 0,-3 5-1,-2 3 0,-6 7-2,-7 2-3,-3 7-9,-6 6-11,-18-1-2,10 5-2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3:13.2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115 633 11,'-23'8'9,"3"1"0,0 0 1,3 0-2,2 0-1,5 3-2,3-1-1,5 1-2,6-3-1,9 3 0,7 0-1,9 2 1,6 0-1,6 1 1,7 0-1,3 2 1,-1 3-1,-2 1 0,-6 0-1,-5 2 1,-9 0 0,-6 1 0,-9-2 1,-8 0 1,-7-1 1,-10-3 1,-3-1 3,-10-6-1,-1 1 0,-7-8 1,1 3 0,-4-6-1,2 1-1,-2-3-1,5 0-1,1 0 0,6 1-1,4-2-1,5 2-1,3 0 0,12 0-2,0 0-6,0 0-17,7-12-7,14 2 1,-3-10 0</inkml:trace>
  <inkml:trace contextRef="#ctx0" brushRef="#br0" timeOffset="671">594 653 18,'0'0'24,"0"0"-1,15 8-14,-15-8-8,12 9-2,-7 1 1,1 3 1,-2 5 0,0 4 0,-3 4 0,1 3 1,-1 2-1,0 4 1,1-1 0,1 0-1,0-2 0,2-4 0,0-2 0,1-3 0,0-5 0,-1-3-1,0-3 0,-5-12-2,11 14-1,-11-14-9,10-2-13,1 1 0</inkml:trace>
  <inkml:trace contextRef="#ctx0" brushRef="#br0" timeOffset="1101">887 654 5,'0'0'25,"0"0"-1,5-10 0,-5 10-15,0 0-8,0 0-3,0 0 1,9 9-1,-9-9 2,4 15 3,-1-5-1,-1 5 0,0 2 0,2 2 0,-1 3 0,0 3 0,1 1-1,1 3-1,1-2 1,0-2-1,1-2 0,1-3 0,0-3 1,0-5 0,2-4 0,0-7 0,1-4 1,2-8 0,0-1 1,2-9 1,1-2-1,1-5 2,1 0 0,-1-2-1,2 4 1,-6 0-2,3 6 1,-5 2-2,-2 6 0,-1 2-2,-8 10 0,15-4 0,-15 4 0,11 6-1,-11-6 1,15 19-1,-7-3 1,0 1 0,2 5 0,0 2 0,1 3 0,0 4 1,1-1-1,-2 0 0,1-1 1,-1 0-1,-2-3 0,1-4-1,-4-3 1,-1-4-1,-4-15-6,0 0-25,0 0-1,8-22 0,0-11 0</inkml:trace>
  <inkml:trace contextRef="#ctx0" brushRef="#br0" timeOffset="2063">2008 156 11,'0'0'13,"0"0"0,0 0-3,0 0-2,0 0-3,0 0-1,0 0-3,0 0-2,0 0-2,0 0 0,0 0 0,0 0 1,0 0-1,0 0-3,0 0-11,0 0-3</inkml:trace>
  <inkml:trace contextRef="#ctx0" brushRef="#br0" timeOffset="2674">1269 949 5,'0'0'1,"0"0"4,0 0 3,4-12 3,-4 12 3,4-9 1,-4 9 0,5-16-2,1 7-4,0-5-3,2 0-4,2-2-1,2-4 0,1 1-1,1 1 2,-1 3-1,1 0 1,-2 0 0,0 5 0,-1 0 0,-2 8 0,-9 2-1,14-1-1,-14 1 0,17 9 0,-11 3 0,4 0-1,-2 5 1,3 0 0,1 2 0,1 3 0,-3 1 1,1 1-1,-2 0 1,-1 0-1,-2 1 1,0-3 0,-3 0 0,-2-2-1,0-2 1,-1 0 0,-1-1 0,1-3-1,1 0 1,0-4-1,-1-10 0,1 15-1,-1-15-1,0 0-8,3-11-20,5 0 0,-4-19 0</inkml:trace>
  <inkml:trace contextRef="#ctx0" brushRef="#br0" timeOffset="3314">2159 87 0,'0'0'10,"0"0"-15</inkml:trace>
  <inkml:trace contextRef="#ctx0" brushRef="#br0" timeOffset="3354">2159 87 7,'0'0'11,"0"0"2,0 0 0,1 10-1,-1-10-3,-13 12-4,2 0-3,-1 2-1,-5 8-1,-1 6 0,-4 12 1,-2 9-1,-2 7 1,-5 7 0,0 5 1,1 5-1,2 3 1,4 0 0,5 0 0,9 0 0,8-1-1,12 0 0,8 0 1,9-4-1,7-3 1,4-5 0,5-3 0,1-12 0,1-6 0,-3-8 1,1-7-1,-6-8 1,-3-4 1,-6-7 0,-3-2 0,-10-5 1,0 1 0,-15-2-1,14-1 1,-14 1-2,0 0 0,0 0-1,0 0-3,0 0-3,-5-11-8,5 11-20,-12-16-1,1-4 0,6-5 0</inkml:trace>
  <inkml:trace contextRef="#ctx0" brushRef="#br0" timeOffset="4045">2658 532 27,'0'0'24,"0"0"1,-10-10-12,10 10-11,-16 0-3,3 0-2,-2 3 1,-3 2 0,-2 2 2,-2 2 0,-2 3 2,-4 3-1,-2 2 0,-2 3 0,0 4 0,-1 1 1,1 3-1,2 2 0,4 1 0,5 1 0,6 0 1,6 0-1,7-1 1,6 0 0,6-4 1,8-2-1,8-4 0,7-4 0,4-3 0,6-6 1,0-4-1,3-2 2,-6-6-1,-1 1 1,-10-4 1,-4 3-1,-8-3 0,-4 4 0,-13 3-2,9-5 0,-9 5-2,0 0 0,0 0-1,0 0 1,0 0-1,0 0 0,0 0-1,0 0-2,0 0-5,-5 12-16,5-12-8,0 0 1,0 0 0</inkml:trace>
  <inkml:trace contextRef="#ctx0" brushRef="#br0" timeOffset="5017">2864 1137 2,'0'0'7,"0"0"1,0 0 3,-1-9 2,1 9-1,2-17 0,-1 6-2,0-4-4,2-2 0,1-2-3,-1 1 0,2-3 0,1 1-1,-1 0 1,1 3 0,0-2 0,1 5 0,0 0-1,1 3 0,-2 1 0,-6 10-1,11-15 0,-11 15 1,0 0-1,10-11-1,-10 11 0,0 0 0,0 0-1,0 0 1,0 0-1,8 11 0,-4-1 0,1 2 0,2 4 1,0 1-1,1 4 1,2 2 0,1 1 0,-1 1 0,0 1 0,-1 1 1,0-1-1,-4 1 0,1-5 0,0 0 0,-3-4 0,-1-2 0,0-6 0,-2-10 1,1 13 0,-1-13 0,0 0 0,0 0 0,0 0 0,0 0 0,0 0-1,0 0 0,0 0 0,0 0 0,0 0-1,0 0-6,0 0-21,0 0-1,4-11 0</inkml:trace>
  <inkml:trace contextRef="#ctx0" brushRef="#br0" timeOffset="5828">3377 1059 16,'-7'9'22,"9"9"-1,-3-1-16,-1 5-4,1 5 1,-2 3 2,3 2 2,-3 2 2,2 1-2,0-3 1,2 3-1,-2-9 0,2-2-4,0-6-4,0-3-15,-1-15-12,0 0 1,8-24-1</inkml:trace>
  <inkml:trace contextRef="#ctx0" brushRef="#br0" timeOffset="6299">3946 490 5,'0'0'24,"16"3"-2,-16-3-2,11-12-15,-11 12-9,0 0-3,0 0 2,0 0 2,0 0 1,0 0 3,-13 0 1,2 5 1,-2 2 0,-2 1-1,-4 3 0,-1 1-2,-2 4 1,-2-1-1,-1 4 1,1 1-1,-1 3 1,1 3 1,2-1 0,2 5 0,2 1 0,5 2 0,6 0 2,3-2-2,7 2 1,6-6-1,7 2 1,6-6 0,5-3-1,7-4 1,5-3-1,2-6-1,2-4 1,1-5 1,-4-1 0,-4-4 1,-1 1 1,-10-4 0,-3 5-1,-9-1-1,-3 2 0,-10 4-2,0 0-1,0 0-2,-7 10-2,7-10-2,-14 13-3,14-13-11,-10 16-11,10-16 1,0 0 0</inkml:trace>
  <inkml:trace contextRef="#ctx0" brushRef="#br0" timeOffset="7060">4363 895 8,'0'0'18,"10"-13"0,-10 13-13,17-15-4,-5 11 0,2 2 1,1 3 2,1 3 2,3 2-1,1 4-1,1 0-2,-2 3 0,-1 0-2,-1 0 0,-6 1 1,0 0 0,-8 0 1,-3 2 0,-4 1 2,-7 1-2,-1 1 1,-4 2 0,1 0 0,-4 1-1,1-2-1,2-2 0,-1 0-1,5-3 1,-1-3 0,7-1 0,-4-5 0,10-6 1,-7 9 1,7-9 0,0 0 1,0 0 1,0 0-1,12 8 0,0-7 0,1 1-1,6 0-1,2 0-1,4 0-1,3 0-1,3 2-4,-2-4-6,2-1-19,3 6-2,-5-8 2,5 1-1</inkml:trace>
  <inkml:trace contextRef="#ctx0" brushRef="#br0" timeOffset="7851">4692 0 5,'11'-1'6,"-11"1"1,0 0 1,0 0 1,4 11 1,0-1 0,4-1 0,-1 5-1,11 2 0,4 3-1,9 6-1,5 2-2,9 8-1,4 3-2,6 11 0,-1 7-2,1 9 1,-2 10-1,-4 5-1,-10 5 1,-5 1 0,-13 1 0,-3-3 0,-18-2 0,-10-6 1,-7-7 0,-3-4 1,-3-4 0,-5-3 1,1-7 0,-8-3 0,9-7 0,1-3 0,2-4 0,2-5-2,2-8 1,4-5-1,4-4-1,3-3 0,8-9 0,0 0-3,0 0-21,0 0-7,-6-13 0,6-5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40.7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349 194 7,'0'0'11,"1"-11"-2,-1 11 1,0 0 0,-7-10 1,7 10-1,-14-3-1,14 3-1,-21 3-4,8 1-1,-4 1-1,0 4 0,-4 0 0,1 3 0,-3 1 0,0 3 1,0 1-1,0 1 0,-1 1-1,1 1 1,3 3 0,1 1 0,3-1-1,5 0 0,2-1 0,4-1 0,5 1 1,3-2-1,6-5 0,5 0 1,5-3 0,6-3-1,5-3 0,5-2 1,3-3-2,4-2 1,-2-2-1,-4 0 1,-2-1-1,-6 1 1,-7 1 0,-6 0 0,-15 2 0,15-2 0,-15 2-1,0 0 0,0 0-2,0 0-3,-9 5-6,9-5-14,-14 2-7,14-2 1,-9-7 0</inkml:trace>
  <inkml:trace contextRef="#ctx0" brushRef="#br0" timeOffset="591">565 553 31,'0'0'25,"4"-11"0,-4 11-12,18-16-12,-5 5-2,5-1 0,0-2 1,4-1 1,0 0 2,-2-1 0,0 2 2,-4-2 0,-2 6 0,-3-1 0,-1 4-1,-10 7 0,0 0-1,9-12-1,-9 12-2,0 0 0,0 0 0,1 15 0,-2-4-1,1 2 0,0 2 0,0 3 1,1 2 0,0 0-1,0 1 1,1 0-1,0-2 1,0 0 0,0-2-1,-2 0 0,0-4 0,0 1-1,-3-3 0,1-1 1,2-10-1,-8 16 0,8-16 1,-12 11 0,12-11-1,-18 9 2,8-7-1,0 0 0,0 0 0,10-2-1,-15 2 0,15-2 1,-13-1-1,13 1 1,0 0 1,0 0-1,0 0 2,0 0-1,17-4 1,-4 2-1,4-2 0,2 0 0,4 0 0,1 0 0,1 0-1,-3 0 1,-2 2 0,-1 1 0,-4 0 1,1 2-1,-5 0 0,-1 1 0,-10-2 0,15 6 0,-15-6 0,0 0 1,10 6-1,-10-6 1,0 0-1,0 0-6,0 13-21,-9-15 1,9 2-1</inkml:trace>
  <inkml:trace contextRef="#ctx0" brushRef="#br0" timeOffset="4306">1442 188 9,'0'0'13,"8"-10"-2,-8 10-3,0 0-3,0 0-2,0 0 0,0 0-1,0 0 1,0 0-1,-9 3 1,9-3-1,-13 6 1,13-6-2,-18 11 1,5-4-1,0 2 0,-1 2 1,-1 1 0,-1 1 0,-1 3 1,0-2-1,2 3 2,-1-3-2,3 3 1,2-3-1,1 2 0,3-3 0,2 0 0,2-1 1,2 0-1,1-2 2,4 3-1,0-4 1,4 2-1,2-1 0,4 0 0,3-1 0,2-1-1,4 0-1,2-2 1,-1-3-2,0 0 1,-1-2 0,-2 0-1,-3-2 1,0 0-1,-5-1 1,-1 0-1,-2 1-1,-10 1-2,18-1-5,-18 1-7,0 0-15,14-5 0,-14 5-1</inkml:trace>
  <inkml:trace contextRef="#ctx0" brushRef="#br0" timeOffset="5057">1234 351 13,'0'0'18,"0"0"-6,9 2-2,-9-2-3,0 0-1,13 1 0,-13-1-1,17 0 0,-3 0 1,2-2-2,5 0-1,4-1 0,4-1-1,0-1-1,2 1 1,0-1 0,-1 2 0,-5-3 1,-2 4-1,-6 0 0,-4 1 0,-3 0-1,-10 1 1,10 0-2,-10 0 1,0 0-1,0 0 1,0 0 0,0 0-1,0 0 1,0 0-1,0 0-1,0 0-2,0 0-7,0 0-17,0 0-2,0 0 0</inkml:trace>
  <inkml:trace contextRef="#ctx0" brushRef="#br0" timeOffset="7381">2021 101 6,'0'0'11,"-10"-6"0,10 6-2,0 0-2,0 0 0,-12 2-1,12-2 0,0 0-1,-11 3 0,11-3 0,0 0-1,-14 10 0,14-10-1,-12 10-1,12-10 0,-13 12-1,13-12 0,-13 15 0,13-15-1,-10 15 0,10-15 1,-6 13-1,6-13 0,-1 14 0,1-14 1,7 13-1,-7-13 1,13 14-1,-3-5 1,0-1-1,2 0 0,1 1 0,0 1-1,1 0 1,-2 0-1,-1 2 1,0 0-1,-3 1 1,-1 1 0,-3 0 0,-2 1 0,-2-3 1,-1 2-1,-2 0 0,-3-1 0,0 0 0,-2-1 1,-1-1-1,-1-1 2,0 0 0,-4-4 2,2 0 0,-3-2 0,2-1 0,-2-2 1,2 0-1,0-1-1,1-1-1,1-1 0,1 0-2,10 2 1,-11-6-2,11 6-1,-3-10-3,3 10-2,7-15-5,-7 15-11,23-13-8,-12 1 1</inkml:trace>
  <inkml:trace contextRef="#ctx0" brushRef="#br0" timeOffset="8222">2210 345 6,'9'-3'7,"-9"3"-1,0 0 1,16-2 0,-16 2 0,22-5-1,-8 1-1,6 0-1,-1-1-2,3-2 0,-1 1 1,-2-1 0,-1 2 1,-4-2 1,-4 1 0,-10 6 1,11-11-1,-11 11-1,-3-10-1,3 10-2,-12-11 0,12 11-2,-17-10 1,6 7 0,-2 0 0,3 1-1,-1 2 1,0 0 1,1 1-1,1 1 0,-1 0 0,10-2 0,-15 6 0,15-6 0,-15 9 0,15-9 1,-11 9-1,11-9 0,-12 11 1,12-11 0,-12 14 1,12-14-1,-12 15 1,12-15 0,-13 17 0,13-17 0,-9 19 0,6-8 0,1 0-1,1 0 1,2 0 0,0 0 0,2 0-1,0-1 1,2 0-1,-5-10 1,17 16-1,-6-10 0,4-1-1,2 1 0,3-3 1,3 0-1,-2-1 0,2-1 0,-3-1 0,-3 0 1,-2-1-1,-4 1-2,-11 0-2,17-2-8,-17 2-18,9-8-2,-9 8 2</inkml:trace>
  <inkml:trace contextRef="#ctx0" brushRef="#br0" timeOffset="8993">2543 245 6,'0'0'15,"0"0"-7,0 0-7,0 0 0,0 0 4,0 0 3,0 0 1,0 0 2,0 0-1,0 0-2,0 0-2,0 0-3,0 0-2,0 0 0,0 0-1,0 0 0,9 12 1,-9-12 0,5 13-1,-3-4 2,2 4-1,0 0 0,-1-1 0,1 2 0,-1-2 0,0-1 1,-3-11-1,5 16 0,-5-16 1,0 0 0,0 0 1,0 0 0,11 4 0,-11-4-1,11-12 1,-4 2 0,3-1-1,0 0-1,0-1 0,2 0 0,-3 1-1,0 0 1,2 3-1,-2 1 0,0 1 0,1 2 0,-10 4 0,16-8 0,-16 8 0,15-3-1,-15 3 1,0 0 0,10-2-1,-10 2 1,0 0-1,0 0 1,7 16 0,-5-7 0,2 4-1,2 3 1,1 2 0,0 1 1,0 1-1,2-2 0,-1-1 0,-2-3-1,2-2-1,-8-12-3,11 16-6,-11-16-11,0 0-9,9 0 1</inkml:trace>
  <inkml:trace contextRef="#ctx0" brushRef="#br0" timeOffset="9774">3088 170 8,'-3'10'17,"3"-10"0,0 0-17,-11 11-1,11-11 1,-11 9 4,11-9 1,-14 10 1,4-6 1,0 3 1,-1-3-1,0 3-2,1-3 0,10-4-3,-16 11 0,16-11-2,-6 11 1,6-11-1,5 12 0,-5-12 0,18 12-1,-3-5 1,1-1-1,3-1 1,-1 0-1,2-1 0,-4 0 1,-1-1-1,-3 1 0,-12-4 1,15 10-1,-15-10 1,3 14-1,-3-14 1,-7 19-2,-2-9 2,0 1 0,-3 2 2,-3-2-2,0 0 2,-2-1 0,1 0 1,-1-3 1,4 1-1,-1-3 0,4-1 0,10-4 0,-14 3-2,14-3-4,0 0-6,-7-12-14,7 12-4,9-17 0</inkml:trace>
  <inkml:trace contextRef="#ctx0" brushRef="#br0" timeOffset="10475">3476 213 1,'0'0'20,"-1"-15"-5,1 15-5,-14-14-4,4 9-3,-4 3-2,0 2-1,0 3 1,-3 1 0,1 3 1,1 1-1,0 0 1,3 1 1,2 2 1,0-2 0,2 1 1,2 1 1,2 1 0,-1-1-1,4 4 0,-2-2-1,3 3 0,1 1-1,1 2-1,0-2 1,3 1-1,0-3 0,2 1-1,0-4 1,2-1-1,1-5-1,0-2-3,5 0-5,-1-5-10,-1-5-13,7 2 2,-3-8-1</inkml:trace>
  <inkml:trace contextRef="#ctx0" brushRef="#br0" timeOffset="10956">3704 212 8,'-14'3'21,"14"-3"1,-11 10-10,11-10-12,-15 11 0,5-4-1,-1 0 2,1 1 1,10-8-1,-17 12 1,17-12 0,-9 9 1,9-9-1,0 0 1,5 13-1,-5-13 0,19 10 1,-7-4-1,5 1 0,0 1-1,2 0 1,2 2-2,-2-1 1,1 1-1,-1-1-1,-3 0 1,-2-1-1,-2 1 1,-12-9-1,13 13 0,-13-13 0,2 16 1,-2-16-1,-9 15 2,2-6 0,-3-1 2,0 3 1,-3-4 2,2 2 0,-4-3 1,4 3 0,-5-4 0,4 2-1,-1-2-2,3 0-1,1-2-2,9-3-1,-12 6-1,12-6-3,0 0-7,0 0-19,0 0-3,4-13 2,-4-1-1</inkml:trace>
  <inkml:trace contextRef="#ctx0" brushRef="#br0" timeOffset="11857">3346 346 2,'0'0'15,"14"-2"-3,-4 1-3,1 1-2,1 0-2,-2 0-1,2-1 1,-12 1 0,18-2 1,-18 2 1,12-4 1,-12 4 0,0 0 0,10-10-2,-10 10-1,0 0-1,0 0-1,9-10-1,-9 10-1,0 0 0,0 0 0,0 0 0,0 0-1,0 0 1,0 0 0,0 0-1,0 0 0,0 0 0,7-9 0,-7 9-1,0 0-1,0 0 1,2-9-3,-2 9-1,0 0-10,-7-13-15,7 13 0,-7-15 2</inkml:trace>
  <inkml:trace contextRef="#ctx0" brushRef="#br0" timeOffset="12688">4338 0 16,'0'0'14,"0"0"-11,0 0-1,0 0 1,0 0 1,0 0 2,0 0 0,-9 1 1,9-1 0,-14 7-1,5 1-1,-4 0-2,-1 3 1,-3 4-1,0 3 0,-4 2-1,3 5 2,-4 1-1,1 4 1,0 0-1,3 4 1,-1-1 0,3 3 0,0-3-1,4 1-1,2-1 0,2 0-1,4 0 1,1-1-1,5-3 0,4-1-1,2 1 0,5-2 1,1-2 0,4-1 0,2-5-1,1-1 1,2-4-1,-1-3 1,0-2-2,-3-4-1,2 1-4,-7-6-7,-2-3-19,5 4 1,-6-10 0</inkml:trace>
  <inkml:trace contextRef="#ctx0" brushRef="#br0" timeOffset="13339">4393 278 18,'0'0'20,"0"0"-1,0 0-18,0 0-3,0 0 2,0 0 2,-1 14 2,1-14 1,-1 17 0,1-4-1,0 1 1,2 2-1,0-1-2,2 0-1,1 0 1,0-3 1,2-1-1,-7-11 1,15 13 0,-15-13 1,19 2-1,-10-4 1,1-3-2,1-2 0,1-3 0,-2-2-1,1-3 0,-3 0 0,0 2-1,-1-3 1,0 2-1,-2-1 0,0 4 0,-1 2 0,-4 9 1,6-13-1,-6 13 0,0 0 1,0 0 0,0 0 0,0 0-1,0 0 0,0 0 0,0 0 1,11 10-1,-7 1-1,0 1 1,3 6 0,2 1 0,1 2 1,2 1-1,4-2 0,-1-1 1,2-4-1,1-2 0,-1-5 1,0-4-1,-3-3 1,2-4-1,-4-3 0,1-5 1,-1-2-1,0-3 0,0-2 0,-1-3 2,-1-1-1,1 0 1,-4-1 0,-1 5 1,-2-1-1,-1 4 0,-2 1 0,-2 3-1,1 11-2,-6-16-3,6 16-2,-9-11-6,9 11-13,0 0-8,-13-7 1,13 7 0</inkml:trace>
  <inkml:trace contextRef="#ctx0" brushRef="#br0" timeOffset="14280">5015 574 13,'-3'11'26,"3"-11"-1,0 0 2,0 0-19,0 0-7,0 0-1,15-11 1,-15 11 0,16-20 1,-3 8 0,1-4-1,3-3 1,0-1-1,1-1 1,-2-1-1,3 3 2,-6 1 0,2 4 0,-7 1-1,-8 13 0,13-13 0,-13 13-2,0 0-1,0 0 0,0 0-1,0 0 1,5 16-1,-5-16 2,1 18-1,1-8 1,0 3 0,2-1 0,-1 0 0,1 2-1,-1 1 1,0 2-1,0 2 1,-1 1 0,-1 0 0,-2 1 0,0 1 0,-2-4 0,1 0 0,0-3-1,-1-3 0,-1-2 0,4-10 0,-7 13 0,7-13 1,-9 7-1,9-7 1,-11 2 0,11-2 1,-11-1 0,11 1 0,-12-3 0,12 3-1,-9-4 1,9 4-1,0 0 0,0 0 1,0 0-1,0 0-1,-6-9 1,6 9 0,9-3 0,-9 3 0,21-3 0,-6 2 0,4 0 0,2 0 0,2 1 0,0 0 0,1 0 0,-1 2-2,-5-3-6,-2-3-16,-1 7-5,-15-3 1</inkml:trace>
  <inkml:trace contextRef="#ctx0" brushRef="#br0" timeOffset="15212">5337 30 6,'12'6'22,"-12"-6"0,10 4-12,0 4-6,2 0 0,5 3 1,-4-1 1,6 5 2,-3-1-1,5 4 0,0-1-1,1 4 0,0 1-3,1 5 0,1 1-1,0 2 0,-3 3 0,2 4 0,-3-1 1,-2 3 0,-2-1 1,-1 3-1,-5-3 1,0 2-1,-5-4-1,-2 0 0,-2-2 0,-1-2-1,-3-3 0,-1-1 1,-3-4-1,2-2 0,-2-4 0,4-3 0,-1-3 0,1-1 0,3-11-1,-4 12-1,4-12-2,0 0-6,0 0-25,-12 10-2,-1-19 2,2-4-1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2:57.0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289 129 1,'0'0'23,"0"0"0,0 0-5,0 0-11,-9 0-2,9 0-1,-11 0 3,11 0-2,-17 3 2,6 2-1,-4-1-1,3 4 1,-6 1-3,3 1 0,-3 2 0,3 3-1,-2 0 0,0 4 0,1 0 0,0 5 0,1 0 0,1 4 0,0-1-1,3 1 1,0 0-1,5 0 1,-1-4-1,4-1 2,2-3-1,3 1 0,5-4 0,4 2 0,6-4 0,6 0-1,5-5 0,9-1-1,5-3 1,3-5-1,1-5 0,1-3 0,-3 0 0,-5-1 0,-6 0 0,-7 1 1,-7 2 0,-5 2-1,-14 3 1,14-2 0,-14 2-1,0 0 0,0 0-2,0 0-1,0 0-8,0 0-24,-15 3-1,15-3 1,-9-12 1</inkml:trace>
  <inkml:trace contextRef="#ctx0" brushRef="#br0" timeOffset="621">691 467 47,'0'0'30,"14"-4"-1,-5-2-1,4 3-27,3-1-5,6 3 0,-2-3 1,1 4 1,1 2 2,-4 1 2,-1 1-1,-4 1 1,0 2 0,-4 0-1,-2 4 1,-3 0-1,-2 3 2,-5 1-1,0 1 1,-6 1 1,0 2-1,-7 0 0,1 1 0,-4-2-1,1 1 0,1-4-1,1 1 0,3-5-1,4-3 0,9-8 0,-11 12 1,11-12 0,0 0 0,0 0 1,11 6 0,-11-6 1,19 1-1,-5-1 1,3 0-1,3-1-1,1 0-1,2-1 0,0 1 0,1 0-2,-5-2-1,2 4-5,-4-7-5,-1 1-23,5-1 0,-2-6 0,2-5 1</inkml:trace>
  <inkml:trace contextRef="#ctx0" brushRef="#br0" timeOffset="1292">1658 138 6,'0'0'24,"-19"-2"0,19 2-4,-20 7-11,4-4-5,-2 1-3,-2 2-1,0 0 2,-2 1 0,2 2 0,-2 1 1,0 3 0,1 1 0,0 4 0,-1 2 1,2 3-1,0-1 0,4 3-1,2-2 1,5 2-1,1-3 1,6 1 0,3-5 0,6 2 1,4-4 0,5 1-1,3-5 0,5 0 0,0-3-1,3-1 0,1-4-1,3-1-1,-2-2 0,-1-3-1,0 1 0,-3-2-1,0 1 0,-5-2-2,0 3-4,-7-5-8,-13 6-16,16-9-2,-17-1 3</inkml:trace>
  <inkml:trace contextRef="#ctx0" brushRef="#br0" timeOffset="1813">1383 308 21,'0'0'24,"0"0"0,0 0-14,3 10-6,-3-10 1,15 8-1,1-3 2,-3-3-1,11 2 2,1-4-1,6 1-1,3-4 0,4 0-2,2-1-1,-2-1-1,0 1-2,-4-4-5,-3-2-21,-1 10-4,-12-10 1,0 5-1</inkml:trace>
  <inkml:trace contextRef="#ctx0" brushRef="#br0" timeOffset="2674">2142 85 4,'0'0'16,"7"-11"-4,-7 11-1,0 0 2,0 0-2,-7-10 0,7 10 0,-11 0-2,11 0-2,-15 2-2,5 1 0,-2 0 0,0 2-1,-5 0 1,3 4-1,-3-2 0,4 3-1,-1-1-1,4 2 0,0 0-1,4 0 0,4 3-1,3-3 0,5 3-1,0-2 1,4 0 0,1 1-1,3-1 1,0-2 0,1 2-1,-2-2 1,0 1-1,-1 2-1,-1 1-1,-2 0 0,0 1 0,-3-1 0,0 1 0,-4-1 1,1-1 1,-4-1 1,-5-3 3,2 3 0,-6-5 2,0 4-1,-4-4 1,1 2 0,-3-5-1,2 2 0,-1-3-2,4 0-1,11-3 0,-17 0-3,17 0-1,0 0-2,-3-10-7,3 10-15,11-21-8,2 9 1,-1-10 1</inkml:trace>
  <inkml:trace contextRef="#ctx0" brushRef="#br0" timeOffset="3335">2353 307 0,'0'0'20,"23"14"-1,-13-15-1,5 3-19,1 0-3,1-2 2,1-1 2,-5-3 2,2-2 3,-5-2 3,1 0 2,-4-3 1,1 1-2,-5-1-1,-3 11-2,3-19-2,-3 19 0,-5-12-2,5 12-1,-15-5 0,5 5-1,0 1 0,-2 1-1,1 0 1,-2 2 0,2-1 0,0 2 0,1-1 0,0 2 1,10-6 0,-16 11 0,16-11 1,-15 18-1,8-8 1,3 4 0,0 0 0,2 3 0,1 0-1,2 1 0,2-1 1,1-1-1,0-1 0,2-1-1,1-4 1,2 1-1,0-5 1,4-1-1,2-2-1,2-4 1,3-2-1,2-2 0,1-2 1,0-4-1,1-1 1,0-2 0,0-2 0,-1 0 0,-2-1 0,0 0 0,-3-1 0,-1 1 0,-3 1 0,-1 2 0,-5 0 0,-2 4 1,-6 10-1,9-16 1,-9 16-1,0 0 1,4-9-1,-4 9 0,0 0 0,0 0 0,0 0 0,0 0 0,5 16 0,-3-6 1,0 2-1,1 3 1,0 0 0,1 2 0,-1-2 0,2 0 1,-1-4-2,-4-11 1,13 11 0,-1-13-1,2-5 0,4-4 0,2-6 1,4-1 0,-1-3 1,1 2 1,-5 0 1,0 5-1,-8 2 1,0 7 0,-11 5-1,9-2-1,-9 2-1,5 11-1,-3-1-1,1 3 1,1 2-1,1 2 1,2 1 0,0 0 0,1-1-1,-2-2 0,5 0-5,-11-15-6,16 14-23,-3-9-1,-2-9 0,2-3 0</inkml:trace>
  <inkml:trace contextRef="#ctx0" brushRef="#br0" timeOffset="5769">3265 184 0,'0'0'20,"0"0"-10,0 0-3,0 0 1,0 0 2,0 0 0,0 0 0,-11-1-2,11 1 0,0 0-2,-8 13-1,8-13-1,-9 10-2,9-10 1,-7 11-1,7-11 0,-3 15-1,3-15 1,2 16-1,1-5 0,2 0-1,2 1 0,1 1 0,1 1-1,2 0 1,1 0-2,0 1 0,2 0 0,-3-1 0,1 1 0,-4-2-1,0 0 2,-3-2-1,-3-2 2,-3 1 2,1-10 1,-11 13 1,1-8 1,-1 0 1,-5-2 0,2 3 0,-4-4-1,3 1-1,0-2-1,3 0-1,2 0-2,10-1-1,-9-2-3,9 2-4,11-12-5,-1 3-9,8-5-8,7 2-2,-4-7 1</inkml:trace>
  <inkml:trace contextRef="#ctx0" brushRef="#br0" timeOffset="6319">3485 338 3,'10'-11'20,"13"3"-4,-5-2-8,3 0-6,-1 1-1,-1-1 0,-3 3 0,-3 0 1,-13 7 0,11-13 0,-11 13 1,-4-11-1,4 11 0,-18-9 0,5 5 0,-2 3 1,-1 0 0,-1 1 1,1 3 0,0-2 2,3 5-1,0 0 0,4 4 0,-1-1 0,6 4-1,0 1 0,4 3 0,1 1 0,5 2 0,1-1-1,5 3 0,0-5 0,2 3-1,0-5-1,2 0 1,-2-4-2,0-2 1,0-1-2,-2-4 0,2 0-1,-5-4-5,4-1-13,1-1-13,-4-8 1,6 2 0</inkml:trace>
  <inkml:trace contextRef="#ctx0" brushRef="#br0" timeOffset="6840">3809 224 10,'0'0'23,"-10"1"-3,10-1-5,-13 12-5,4-5-3,0 4-2,-3-2-1,1 2 0,0-1 0,3 0 0,-1-3 0,9-7 0,-10 13 0,10-13 0,4 15-2,7-8-1,4 0-1,4 2 0,4 0-1,3-1 1,1 1-1,-1 0-1,-4-1 1,-3-1 0,-6 0 0,-3 1-1,-10-8 0,5 15 0,-5-15 1,-8 16 0,-2-8 2,0 0 0,-4-1 2,0 1 1,-2-3 2,2 3 0,-2-4-1,3 3 0,0-4-1,13-3 0,-17 8-3,17-8-1,0 0-3,-12 3-4,12-3-17,0 0-10,13-9 1,-3 2 0</inkml:trace>
  <inkml:trace contextRef="#ctx0" brushRef="#br0" timeOffset="7772">4286 0 3,'0'0'21,"0"0"-8,0 0-5,0 0 0,0 0 2,0 0 1,-2 11 1,2-11 0,-8 13-4,8-13-1,-12 20-2,5-6 0,1 3-1,-4 3-1,2 3 0,-2 4 0,0 3-1,-1 4-1,0 3 0,-3 4 0,1-1 0,-1 0-1,1-1 2,0-2-1,4-2 1,0-2 0,5-1-1,1-4 1,4-1-1,2-2 1,4-2-1,2-3 0,5-2-1,3-4 1,5-3-1,4-4 0,1-2 1,1-3-1,-3-1 0,-1-2 0,-3 0 0,-6 0 1,-2 0-1,-13 1 1,11-1-1,-11 1 1,0 0-1,0 0 0,0 0 0,0 0-1,0 0 0,0 0-3,0 0-5,0 0-25,0 0-1,4-22 0,3 4 1</inkml:trace>
  <inkml:trace contextRef="#ctx0" brushRef="#br0" timeOffset="12138">4452 247 10,'0'0'9,"0"0"0,0 0 1,0 0 0,0 0 0,0 0-1,4-12-1,-4 12 0,0 0 0,0 0-1,3-10-2,-3 10 0,0 0-1,0 0 0,0 0-1,7-10 0,-7 10-1,0 0 0,0 0-1,0 0 0,0 0-1,0 0 0,0 0 0,0 0 0,0 0 0,0 0 0,11 13 0,-11-13 0,8 18 0,-3-4 1,2 3 0,0 4-1,-2 1 1,1 1-1,-1 3 1,1-2-1,-1-3 1,0-1-1,-1-5 1,1-3 0,-5-12 1,8 11 0,-8-11 0,13 0 0,-13 0 1,18-16-1,-7 2 0,1-1 0,3-5-1,-2 0-1,2-3 1,-2 1 0,-2 1-1,0 2 0,-3 4 1,-1 2-1,-3 4 1,-4 9-1,8-11 1,-8 11-1,0 0 1,0 0-1,0 0 0,0 0 0,0 0-1,0 0 1,0 0-1,1 13 1,-1-2-1,0 5 1,1 2 0,1 3 0,1 1 0,1 0 0,1-2 0,2-3 0,2-1 0,1-5 0,0-1-1,2-6 1,0-3-1,3-4 1,-1-5 0,2-2 0,-1-5 0,0-4 0,-2-3 1,0 0-1,0-2 0,-4 0 0,-2 2 0,0 1-1,-2 3-1,-4 2-1,3 7-3,-6-5-6,0 4-21,2 10-1,-2-16 1</inkml:trace>
  <inkml:trace contextRef="#ctx0" brushRef="#br0" timeOffset="13279">5159 353 11,'0'-11'10,"0"11"1,0 0-1,14-7 2,-14 7-2,16-2-1,-5 1-3,1 2 0,-1 0-2,3 1-1,-3 0-1,2 2 0,-4-1 1,1 3 0,-10-6 1,12 12 0,-12-12 0,4 16 0,-7-6-1,1 2 1,-6 0-1,1 3-1,-4-2 0,0 3 0,-3-3-1,0 1 0,0-1 0,0 0 1,1-1-2,1-2 1,2-1 0,10-9 0,-15 16-1,15-16 0,-3 13 1,3-13 0,9 12 0,2-8 0,4 1 0,3-2-1,1 0 1,3-1-3,4 1-4,-3-3-15,1-4-10,4 4-3,-4-9 2</inkml:trace>
  <inkml:trace contextRef="#ctx0" brushRef="#br0" timeOffset="14341">5324 1 1,'17'9'20,"-17"-9"0,10-2-13,-10 2-4,16 4 1,-5 0 2,0 2 2,2 2-1,-1-1 2,3 4-2,2 1 0,1 3-3,3 2-1,1 3 0,3 4-2,3 4 0,0 4 1,-1 2 0,-2 3-1,-1 3 2,-5 0-1,-2 4 1,-7-2 0,-5 1 0,-4-3 0,-3 1 0,-8-4 1,1 2 0,-7-5 0,0 0 0,-6-4 0,0 0 0,-5-3 0,1 0-1,-3-4 1,2-1-2,-1-3 0,4-2-1,0-2-2,5-6-3,6 4-9,2-3-22,0-10-1,11 0-2,-10-16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4:31.8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137 1273 7,'-4'-13'13,"4"13"-2,2-13-1,-1 2-3,1-3-2,1-4 1,2-2 0,0-7-1,4-5 0,-1-7 0,4-1-2,1-8 2,2-3-3,1-6 0,2-3 0,0 0-1,2-3-1,0-2 1,2-3 0,-5 1-1,2 4 1,-1 1 0,-2 3 0,-3 2 1,-3 6-1,-2 4 0,-5 7 0,-3 6 1,0 5-1,-5 7 0,2 4 0,-3 4-1,6 14 0,-7-11-1,7 11 0,0 0 0,0 0 0,0 0 0,0 0 0,0 0 1,0 0 0,0 0 0,0 0 0,0 0 0,0 0 0,0 0 0,0 0-1,0 0 1,0 0-1,0 0 1,0 0-1,0 0 1,0 0 0,0 0-1,0 0 1,0 0 0,0 0 0,-6 10 1,6-10-1,-9 17 1,1-8 0,-4 7-1,-4 0 1,-4 4 0,-5 2-1,-6 1 1,-2 2 0,-3-1-1,-1 4 1,0-3-1,2-2 1,4-2-1,5-3 1,6-4-1,7-2 1,3-5 0,10-7 1,0 0-1,0 0 1,16-17-1,1 4 1,2-3-1,4-3 1,4-2-2,1 0 0,1 0 1,-3-5-1,1 7 0,-3-1 0,-1-1 0,-3 4 0,0 2-1,-1 2 1,-2 2 0,1 7-1,-5-4 1,1 3-1,3 3 1,-6-1 0,4 3-1,-3-1 0,0 0 1,-3 3-1,2 4 0,0-2 1,-11-4 0,18 18 0,-9-6 0,2 1 0,0 5 0,2 0 0,3 1 1,-2 4-2,4-1 1,-3 2 0,1 0 0,-2 0 0,0-2 0,-4-4 1,-1-2-1,-2-4 0,-2-2 1,-5-10 0,6 11 0,-6-11 0,0 0 0,0 0 0,0 0-1,0 0-1,0 0-7,0 0-21,0 0-1,3-9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3:58.0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173 785 11,'0'0'5,"0"0"-1,0 0-1,0 0 0,0 0-2,0 0-1,5 11-1,-5-11 1,9 18-1,-4-6 1,2 1 1,0 4-1,5 0 0,-2 1 1,4 2-1,-3-2 0,2 4 0,2-3 0,-1 4 0,1-3 1,-3-2 0,1 1 1,-3-3 1,1 0 0,-3-3 1,-1-2-1,-2-2 0,-5-9 0,6 12 0,-6-12-2,0 0-1,4 10 1,-4-10-2,0 0-1,0 0-6,0 0-10,0 0-2</inkml:trace>
  <inkml:trace contextRef="#ctx0" brushRef="#br0" timeOffset="831">41 1228 1,'-9'32'1,"0"-4"1,2-6-1,2-5 0,1-1 1,1-5-2,3-11 1,-4 16 0,4-16 1,0 0-1,0 0 1,0 0-3,0 0-6</inkml:trace>
  <inkml:trace contextRef="#ctx0" brushRef="#br0" timeOffset="1482">34 1168 4,'0'-19'8,"4"-2"-1,0-3-1,2-2-1,-1-2-2,2 1 0,0 0 0,-2 2 0,1 3 1,-1 0 0,1 5 0,-3-1 0,1 8 0,-2-2 0,-2 12-2,7-14-1,-7 14 0,6-10 0,-6 10 0,0 0 0,8-10 0,-8 10 1,0 0-1,0 0 1,0 0-1,0 0 0,0 0 0,0 0 0,0 0 1,0 0-1,0 0-2,0 0-3,0 0-2,0 0-7,0 0-10,0 0-1</inkml:trace>
  <inkml:trace contextRef="#ctx0" brushRef="#br0" timeOffset="1993">61 1123 12,'0'0'12,"0"0"-15,0 0-6</inkml:trace>
  <inkml:trace contextRef="#ctx0" brushRef="#br0" timeOffset="2063">112 1091 15,'14'-10'8,"2"-1"0,1-1-1,2 1-3,1-1 0,-1 2-1,-4 1-2,1 1 1,-5 1 1,-2 3-1,-9 4 1,0 0-2,0 0-2,0 0-3,0 0-6,-1-10-9,1 10-2</inkml:trace>
  <inkml:trace contextRef="#ctx0" brushRef="#br0" timeOffset="2464">645 660 6,'0'0'-4</inkml:trace>
  <inkml:trace contextRef="#ctx0" brushRef="#br0" timeOffset="2524">595 687 15,'-14'5'7,"-2"3"1,-1 0-1,-2 5-1,-2-2-1,3 4-2,-1 0-1,0 1-1,4-1-1,2-1 1,1 0-2,4-4 1,5 2 0,3-12 1,6 10 0,7-9 1,5 0-1,5-2 1,5-1-1,2-1 1,1 0-1,1 0-1,-3 2 0,-2 1 0,-6 0-1,-2 2 1,-5 1-1,-2 1 1,-3 2 0,-9-6 0,9 18 0,-8-7 0,-1 1 1,-2 4 0,-3-2 1,-3 4 0,-3-2 1,-3 3-1,-1-2 0,-3 2 0,-1-4 0,2 0-1,1-3 0,3-4-1,3 0-1,10-8-2,-10 5-9,9-15-11,13 3-1</inkml:trace>
  <inkml:trace contextRef="#ctx0" brushRef="#br0" timeOffset="3095">1099 588 6,'0'0'22,"-12"7"-5,1-9-3,1 2-23,10 0-3,-19 7 0,9-3 1,-4 2 4,-2 1 4,0-2 5,-2 1 5,-1 2 1,-2 2 0,2 0 0,-1-1-1,2 2-2,4-1-2,2-1-2,2-1-1,10-8 0,-4 14 0,4-14 0,13 7 1,2-5-1,6 1 1,1-2 0,5 0-1,0-1 1,1 2-1,-2 1 0,-4 0 0,-5 3 0,-5 0 0,-12-6 0,12 18 1,-11-4-1,-4 0 1,-3 0 1,-1 1 0,-6 2 0,1 1 0,-4-2 0,0 0 1,-1-3 0,2 1 0,-4-3 0,5 0 1,1-4-2,3-2-1,0 0 0,10-5-3,0 0-11,0 0-12,2-12 0,11 3 0</inkml:trace>
  <inkml:trace contextRef="#ctx0" brushRef="#br0" timeOffset="3756">1348 587 10,'0'0'11,"-4"11"-18,4-11-5</inkml:trace>
  <inkml:trace contextRef="#ctx0" brushRef="#br0" timeOffset="3836">1373 659 3,'-4'10'11,"4"3"-1,-2 0-1,2 4-2,1-1-1,1 0-1,1-3-1,2 0 0,-5-13-1,18 17 0,-5-14 0,0-6-1,3-1 1,-1-7 1,3 0 0,-2-5 1,-2-1-1,-3-4 0,-1 2 1,-5-3-1,-2 3 0,-3-2 0,-1 2-2,-1 4 0,-1 0-1,-1 3 0,4 12-1,-6-15 0,6 15-1,0 0 1,0 0-1,0 0-1,-3-10-1,3 10-2,0 0-7,0 0-15,12 0-1,-12 0 1</inkml:trace>
  <inkml:trace contextRef="#ctx0" brushRef="#br0" timeOffset="4437">1840 759 17,'-1'-13'17,"1"-3"-3,-1-3-2,-1-6-5,0-1-2,-1-4-2,1-3-2,-1 2 0,1 1-1,1 1 0,-2 2 1,2 7-1,-1 1 0,1 6 1,1 13-1,-2-15-1,2 15 1,0 0-1,0 0 0,0 0 0,-1 11 0,3-1 1,0 2-1,1 3 1,3 2 0,0 3 0,2-1 1,2-2-1,3-2 1,1-4 0,2-3 0,2-5 0,3-5 0,0-4 0,2-4 0,-2-5 0,2-1 0,-4-4 1,-1 1-2,-4 0 1,-3 1 0,-3 2 0,-1 4 0,-4 1-1,-3 11 0,3-11 0,-3 11-1,0 0 0,0 0 0,0 0-2,9 4 2,-9-4 0,9 15 1,-1-3 0,-1 2 0,1 5 0,0 3 0,1 1 0,-3 4 0,-1 2 0,0-1 0,-2 0 0,0-1 0,2-1-3,-1-3-7,-1-10-13,8 6-1</inkml:trace>
  <inkml:trace contextRef="#ctx0" brushRef="#br0" timeOffset="5148">2442 395 0,'-6'19'22,"6"-19"-1,-8 17-1,8-17-21,-1 19-4,4-9 0,1 5 1,2-1 1,1 2 0,1 1 2,3-1 1,-2 4 1,-1-3 1,-2 2 1,1-3-1,-3 1 1,-1-4 0,-2 0 0,-1-4 0,0-9 0,-2 12 0,2-12 1,0 0-1,-10 3 0,10-3 1,-11-10 0,4 0-2,2-3 0,-2-3-1,1-6-1,1-2 1,2-3-1,1-2 0,1 0 0,1-1-1,2 1 1,1 2 0,1 4 0,5 2-1,0 1 0,4 5 0,3 2 0,2 2 0,2 2-1,3 3 1,0 1 0,0 3 0,-1 0 1,-2 4 0,-2 1-1,-3 2 1,-4 2 0,-11-7 1,11 19-1,-12-7 1,-4 1 1,-6 2 1,-2 0-1,-7-1 0,-1 1 0,-3-2 0,1 0-1,-2-4 0,3 1-1,3-4-2,0-2 0,9 1-5,0-2-11,1-7-8,9 4 1</inkml:trace>
  <inkml:trace contextRef="#ctx0" brushRef="#br0" timeOffset="5899">2958 277 19,'5'27'21,"-5"-16"-2,6 10-23,3 4-1,0 5 1,1 2 1,1 2 1,0 0 0,-1-1 1,0-3 2,-2-6 1,-3-2 1,0-5 0,-2-6 1,-3-11 0,0 0-4,0 0-12,0 0-8,-3-28-1</inkml:trace>
  <inkml:trace contextRef="#ctx0" brushRef="#br0" timeOffset="6209">2705 354 14,'31'-5'16,"4"-4"-3,7-2-3,7-3-5,1-3-2,4 0-2,0-1 1,-3 1-1,-5 0 2,-6 2-1,-2 2 1,-6 3-1,-6 2 0,-7 3 0,-4 3-1,-4 2-1,-11 0-1,11 7-2,-11-7-4,1 18-10,-1-18-7,-6 16 1</inkml:trace>
  <inkml:trace contextRef="#ctx0" brushRef="#br0" timeOffset="6590">3593 238 9,'-2'11'23,"2"-11"0,-2 10-2,2-10-22,3 17-4,0-4-1,-1 3 1,2 3 2,-2 0 1,2 4 1,-1-1 2,0-1 1,1 0 1,-2-2-1,1-1 1,0-2-1,0-1 0,1-6-1,-4-9-11,14 11-12,-12-23-1</inkml:trace>
  <inkml:trace contextRef="#ctx0" brushRef="#br0" timeOffset="6920">3579 0 28,'0'0'27,"14"20"-3,-14-20-5,0 0-45,18 19-4,-8-15 1</inkml:trace>
  <inkml:trace contextRef="#ctx0" brushRef="#br0" timeOffset="7170">4059 367 8,'-21'-4'24,"9"5"-2,-9-12-2,4 0-22,4 2-6,13 9 0,-16-19 1,12 7 1,4 1 2,4-3 2,5 1 1,4-1 3,2 2 1,1 1-1,0 1 1,1 4-2,-1 2 0,-1 4 1,-2 4-2,-3 5 1,-1 3 0,-3 5-1,-2 4 0,-2 4 1,-2 0 0,-4-1 2,-1 1 1,-5-2 1,0-2 1,-3-4 0,-2 0 1,-3-5-1,-1-1 0,-2-4-2,1-1-2,-2-4-1,0-3-5,6-6-5,0-2-11,2-10-7,11 2 0</inkml:trace>
  <inkml:trace contextRef="#ctx0" brushRef="#br0" timeOffset="7671">4325 210 13,'0'0'25,"-1"23"1,-5-13-1,1 10-22,0 3-5,2 4 0,-1 3 1,0 0 0,1-2 0,1-3-1,0-7 2,2-3 0,0-6 2,0-9-1,0 0-2,6-14-2,-4-5 1,1-4-1,-1-4 1,1-4 0,-2-3-1,-1 3 2,-1 2 1,-2 4 2,0 6-1,0 6 0,1 4-1,2 9 0,0 0 0,0 0-1,9 4 0,-1 6 0,5 2 0,2 3 1,4 1 0,5 5 1,1 0-1,0 1 1,3-2-1,0-2 2,-1-2 0,-2-4 2,-2-1 0,-6-6 2,0-2 0,-5-6 0,0-1 0,-5-7-1,0-1 0,-5-5-2,2-3 0,-4-6-2,-1-2 0,-2-3-1,-1-4-2,0 3-2,-4-2-6,1 1-14,4 11-7,-4-5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4:09.3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296 596 7,'17'-17'8,"-1"3"0,-8 2 0,-1 0-1,-6 2 0,-1 10-2,-7-15-1,7 15-1,-20-8-1,3 6-2,-1 1 1,-2 3-1,-4 2 0,-2 1 0,1 4 0,-2-2 0,4 1 0,-2 3 0,4-2 0,1 2 0,2 0 0,3 2 1,2 3-1,3 0 0,1 3 1,6 0-1,-1 2 1,7-2 1,6 3 1,0-4 1,7-2 0,1-1 1,4-3 1,0-2-1,6-2 0,-2-3 0,1-1-1,0-4 0,1-1-1,-1-3 1,1 0-2,-2-3 1,1 0-1,-4-2 1,-2 2-1,-3-2 0,-4 3-1,-2 1 1,-11 5-1,12-6 1,-12 6-1,0 0 0,0 0-1,0 0 0,0 0 0,0 0-2,0 0-2,0 0-5,0 0-20,0 0-3,0 0 1,-14-1 0</inkml:trace>
  <inkml:trace contextRef="#ctx0" brushRef="#br0" timeOffset="1312">246 638 7,'0'0'13,"0"0"-5,0 0-3,0 0-3,0 0-1,0 0 0,0 0 0,0 0 1,-9 7 0,9-7 1,0 0-1,-9 5 1,9-5-1,0 0-1,-13 9 0,13-9 1,-11 7-1,11-7 0,-16 10 1,7-4 0,-2 1 0,0-2 0,-2 1 0,2 0 1,-1 0-2,2 0 1,-2-2 0,12-4-1,-15 5 2,15-5 0,-11 3 1,11-3-1,0 0 0,0 0 0,-11-3 0,11 3-1,0 0-1,0 0-2,0 0-3,0 0-3,0 0-9,0 0-8,0 0-2</inkml:trace>
  <inkml:trace contextRef="#ctx0" brushRef="#br0" timeOffset="2043">590 463 8,'0'0'17,"0"0"-9,0 0-8,0 0-2,0 0 1,0 10 0,0-10 2,0 0 1,14 5 3,-14-5 0,18 2 0,-6-2 1,0-1-1,3 1 1,0 0-3,2-1 0,-3 1-2,2 0 0,-4 2-1,1 0 0,-2 1 0,-2 3 0,1 2 0,-3 1 0,-1 3 0,-1 2-1,-1 3 2,-1-2-1,-2 5 0,-2-1 0,-2-1 0,-1-1 0,-4-1 1,-2-1 0,-3-4 1,-2 2-1,-2-5 0,-2-2 1,-2 0-1,1-5 1,2-1 1,0-2-2,3-4 1,2 0 0,2-3 0,3-2-1,5 0 1,2-1-1,2-1 0,4 1 0,2-2-2,2 2 2,3 1-3,4 2 2,-1 2-1,1 2 0,1 0 0,-1 3-2,0 2-5,-1 1-5,-3-5-11,6 9-1</inkml:trace>
  <inkml:trace contextRef="#ctx0" brushRef="#br0" timeOffset="2704">1076 374 9,'0'0'21,"0"0"-1,0 0-6,0 0-16,0 0-1,0 0 0,-11 3 0,11-3 1,-14 7 2,14-7 1,-17 10 1,17-10-1,-18 14 1,10-4 0,-1 1-1,2 3 0,-2 1 0,2 2-1,-1 1 1,3-1-1,-3 2 1,5 0 0,-1-2-1,4-1 1,1-3 0,3-2 0,2-1 1,-6-10 0,20 10 1,-4-10-1,2-3 0,2-4-2,4-5-1,-2-3-2,3-7-3,-1-1-4,-2-7-1,-2-4-2,-2-6 0,0 1-1</inkml:trace>
  <inkml:trace contextRef="#ctx0" brushRef="#br0" timeOffset="3095">1215 27 4,'-8'-12'6,"8"12"-1,-14-12-2,14 12 1,-10-3-1,10 3 0,0 0 0,-10 7 1,10-7 0,-2 11 1,5-1-2,0 1 0,3 4 0,1 2-1,2 3 0,2 7 0,0 1-1,0 3 0,1 1 0,1 4 0,0-2 1,0-2-1,-2-2 1,1-7 2,1-2 0,-1-9 1,3-4 1,-2-11-1,4-4-1,-1-9 1,2-2-1,-1-6-1,0-2-1,-1-2 0,-2 4 0,-3 1 0,-2 7-1,-3 3 0,-6 13-1,11-10 0,-11 10-1,9 9 0,-4 3 0,3 2-1,2 3 2,0 2-1,0 2 1,2 0 1,-2 0-1,-1-1 1,3-2-1,-2-2 0,1-5-3,1-2-10,6 0-16,-6-15 2,7-1-1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4:13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25 135 3,'-14'-12'13,"14"12"-14,0 0-4,-10-10 1,10 10 0</inkml:trace>
  <inkml:trace contextRef="#ctx0" brushRef="#br0" timeOffset="60">1 113 0,'0'0'2,"0"0"2,-3 13 0,3-13 2,3 15 0,0-4 1,2 3 0,2 1-1,2 6-1,1 3 0,3 6-1,-2 1 0,1 5-1,0-1 0,-2 3 0,-2-2 1,0-3 1,-1-2-1,-3-7 1,1-1-1,-3-6-1,2-4 0,-4-13-2,7 16-1,-7-16-4,0 0-11,0 0-11,0 0 0,3-22 1</inkml:trace>
  <inkml:trace contextRef="#ctx0" brushRef="#br0" timeOffset="441">437 367 25,'0'0'25,"0"0"0,6 15-9,-6-15-15,5 15-1,-2-3 0,0 2 0,1 2 1,0 1 0,0 1 0,1-1 0,1-2 0,-1-1 1,1-2-2,-6-12-1,12 13-17,-1-10-8,-8-13 0,5-2 1</inkml:trace>
  <inkml:trace contextRef="#ctx0" brushRef="#br0" timeOffset="731">417 121 15,'6'15'18,"-6"-15"-13,8 14-3,-8-14-2,9 12-4,-9-12-10,11 9-5</inkml:trace>
  <inkml:trace contextRef="#ctx0" brushRef="#br0" timeOffset="1032">600 360 26,'0'0'20,"0"0"0,0 0-13,0 0-13,0 0-1,-5 18 0,4-7 1,2 5 3,0 0 2,1 3 2,0-1 1,0 2 1,0-1 0,2-1 0,1-1 1,2-3-1,0-2 1,-7-12 0,21 7-1,-6-13-1,3-7-1,2-6 0,3-3 0,1-3-1,2-1 0,-2-1 1,-5 5 0,-2 3 1,-3 5 1,-5 4-1,-9 10-1,13-6 0,-13 6 0,8 11-1,-4-2-1,2 3 0,0 1 2,0 4-1,3 0 0,-3 2 0,2-2 1,-1 1-1,2-3 0,-1 2-1,-1-7-7,-7-10-16,19 14 0,-19-14-1</inkml:trace>
  <inkml:trace contextRef="#ctx0" brushRef="#br0" timeOffset="1612">1196 4 3,'0'0'22,"4"11"0,-4-11 0,7 10-22,2 2-1,2 1 0,0 4 1,2 3 0,-1 2 0,2 3 1,-2 3 1,-2 5-1,0 3 1,-3-1 0,-1 2 0,-1-2 1,-2-3-1,1-3-1,-3-5 1,0-6 0,1-6-1,-1-3 0,-1-9 0,0 0 1,0 0-1,8-12 0,-3-5 1,4-8-1,1-6 1,4-6 0,3-5 0,3-4 0,2 0 0,2 2 0,1 4 0,0 4-1,0 7 0,-4 6-2,-3 4-1,0 9-1,-7 5-5,-11 5-12,16 9-7,-16-9 0</inkml:trace>
  <inkml:trace contextRef="#ctx0" brushRef="#br0" timeOffset="2103">1425 395 12,'31'6'11,"-1"-1"-1,2-3 0,-4 1-2,-3-2 1,-2 1-2,-8-2-1,0 1 0,-15-1-2,14 1 0,-14-1-4,0 0-8,0 0-16,10 6 0,-10-6-1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8:08:35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41 337 8,'0'0'7,"0"0"-1,0 0-3,0 0 0,0 0 1,0 0 2,-43 27 1,43-27 1,0 0 0,0 0 1,0 0-1,0 0-2,0 0 1,0 0-3,0 0-1,0 0-1,0 0 0,0 0 0,0 0 0,0 0-1,0 0 0,50 5 0,-31-5 1,20 1 0,7-1 1,6 2 0,9-4 1,18 1 0,4-2 0,15 0-1,9-1 0,-2 1 0,14-2 0,-2 1-1,-5 1 0,-1 1-1,-4 2 0,-10 1 0,-13 0 0,-10 1 0,-22 0 0,-5 1-1,-14-2 1,-14 3 1,-7-4 0,-12 0-1,0 0 1,0 0 0,0 0 0,0 0-1,0 0 0,0 0 0,0 0-1,0 0 0,0 0-2,0 0 0,0 0-4,0 0-3,0 0-8,0 0-13,15-6-1,3-1 1,3-6 0</inkml:trace>
  <inkml:trace contextRef="#ctx0" brushRef="#br0" timeOffset="991">2882 396 18,'0'0'11,"12"5"1,-2-3 1,6-1 0,6-1-1,10 2-1,11-1-2,12 2-3,9-1 0,14 3-1,8-2 0,14 2-1,7-1 0,11 2-1,4-2-1,5 2 1,3-3-2,3 0 1,-2-2-1,-3 1 0,-7-2 0,-6 1 0,-8-2 0,-9 1 1,-11 0-1,-11 0 1,-12 0 0,-11 1 1,-13-2-1,-8 1 0,-13 0-1,-7 1 1,-12-1-1,0 0 0,0 0 0,10 1-1,-10-1 0,0 0 0,0 0 1,0 0-1,0 0 0,0 0 0,0 0 0,0 0 0,0 0 0,0 0 0,0 0 0,0 0-1,0 0 1,0 0 0,0 0-1,16 0 1,-2 1 0,2-1 0,2 1 0,2 0 0,1 1 0,0-1 0,-3 0 0,0 1 0,-3 1-1,0 0 1,-2 0 0,0 1 0,-2-2 0,-1-1 0,-10-1 0,15 3 0,-15-3 0,0 0 0,0 0 0,9 0-1,-9 0 1,0 0-1,0 0-1,0 0 0,0 0 0,0 0-2,0 0 0,0 0-2,0 0-2,0 0-5,0 0-6,3 10-8,-3-10-1,13 12 1</inkml:trace>
  <inkml:trace contextRef="#ctx0" brushRef="#br0" timeOffset="2984">7072 0 11,'0'0'10,"0"0"-1,0 0 1,0 0-3,-9 7-2,9-7-1,-6 16-2,0-4 1,-1 2-1,-2 5 1,1 3 0,-4 1 0,3 7 1,0 0 0,2 5 1,3-1 0,4 3-1,2-1 1,3 1-1,3-1 0,1-3 0,1-2-2,0-3 0,-2-3-1,-2-5 0,-2-1-1,-2-6 1,-1-2-1,-1-11 1,-1 10 0,1-10-1,0 0 1,0 0 0,0 0 1,0 0 0,0 0 0,13 12 0,-13-12 0,15 8-1,-1-3 1,4 2-1,9 1 0,5 0 0,7-1 0,11 1 0,11 0 0,17-2 0,16-1 0,14-1 0,13-1 0,18-1 0,13 0 0,11 1-1,9 2 1,5 0-1,2 1 0,2 2 1,-1 1-1,-3 0 0,-10-2 1,-11-1-1,-12-3 0,-14-3 1,-20 0-1,-14-4 1,-19 1-1,-16-1 0,-15 0 1,-9 1-1,-14 1 0,-6 1 0,-8 0 1,-9 1-1,0 0 1,0 0-1,0 0 1,0 0 0,0 0-1,0 0 1,-6-10-1,6 10 1,-13-11-1,13 11 0,-15-17 1,7 6-1,1-1 0,0-4 1,3-3-1,0 1 0,0-4 0,0-2 0,-3-3 0,-2-1 0,-1-1 0,-1-1 0,-4 2 1,1 0-2,-1 2 2,0 3-2,1 3 1,3 2-2,2 6-3,-4-3-9,13 15-16,-14-14 0,3 4-1,1-3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4:16.0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25 517 11,'-3'14'8,"3"-14"-2,-6 19-3,3-4-1,-2 2 1,1 5 0,2 3-1,0 0 1,3 2-1,2-1 1,4-1-1,3-2 0,5-5 0,4-4 1,4-8 0,3-6 1,0-7 0,3-5 1,-4-6 1,1-3 0,-5-5 1,-2 3-1,-8-4-1,-2 5 0,-5-3-1,0 4-1,-6 2-1,0 3 0,-2 3-1,1 2 0,3 11-1,-6-13 0,6 13 0,0 0-1,-9 0-1,9 0-2,-2 10-10,2-10-15,-1 9 1,1-9-1</inkml:trace>
  <inkml:trace contextRef="#ctx0" brushRef="#br0" timeOffset="511">388 481 7,'0'0'24,"-3"13"-1,3-13 0,0 0-17,0 0-9,4 15-1,-1-2 0,3 1 2,-2 2 1,0 2 2,-1-1 0,-1-1 1,1 0 1,-3-6 1,4 1 1,-4-11 0,15 7 0,-2-11-1,7-3-1,3-8-1,2-5 0,2-4 0,1-3-1,-3 0 1,-2 0 0,-8 3 2,-1 5-1,-7 6 0,-1 4-2,-6 9 1,0 0-2,0 0 0,8 11-1,-6 1-1,-1 3 1,2 0 1,0 4 0,0 0 0,1-1 1,0 0 0,2-1 0,0-2-1,-1-3 1,1-2 0,-6-10-1,11 14 1,-11-14 0,11 5-2,-11-5-3,12-2-5,-12 2-9,9-15-11,2 9-1,-5-8 1</inkml:trace>
  <inkml:trace contextRef="#ctx0" brushRef="#br0" timeOffset="1072">926 412 17,'13'20'20,"-8"-8"-14,0 4-2,-1 1-1,0 2-1,-1 0-1,1-1 0,-2-2 0,1-3 0,-1-4-1,-2-9-11,15 2-10,-11-16 1</inkml:trace>
  <inkml:trace contextRef="#ctx0" brushRef="#br0" timeOffset="1312">1007 77 15,'0'0'22,"9"20"-8,2-5-24,-11-15-12</inkml:trace>
  <inkml:trace contextRef="#ctx0" brushRef="#br0" timeOffset="1532">1373 54 2,'-6'14'22,"7"9"0,-5 0-5,5 4-15,0 7-3,1 6 1,0 6 1,0 6-1,0 0 0,-1 1 1,0 1 0,-1-2 0,1-3 1,-2-3-1,1-4 0,1-9 0,0-3-2,2-7 1,-1-6-2,-2-5-6,0-12-10,0 0-4</inkml:trace>
  <inkml:trace contextRef="#ctx0" brushRef="#br0" timeOffset="1833">1222 463 26,'15'-2'14,"3"-1"-1,4-3 0,5-2-1,6-1-2,0-5-3,4 1-2,2-2-3,1 1-1,0 0-2,-1 0-2,-1 2-9,-3 6-14,-7-7-1,2 8 0</inkml:trace>
  <inkml:trace contextRef="#ctx0" brushRef="#br0" timeOffset="2183">1790 354 16,'-14'2'15,"14"-2"-1,-2-14-20,1 0-3,3 0 3,1-4 4,3 1 2,2-3 6,3 3 1,1 0 3,-2 3-1,2 2 0,0 4-3,1 2-3,-2 4-1,0 4-2,0 2 0,-2 6-1,0 2 1,-1 4 0,-3 2 0,-3 4 1,-2-1 0,-2 1 1,-2 0 1,-4-3 2,0 1 0,-5-5 1,-1 2 0,-3-6-1,-1-1 0,-4-3 0,1-1-2,-1-4-1,2 0-1,4-3-2,-1-3-5,7-5-16,9-1-8,0-9 1,11 0 0</inkml:trace>
  <inkml:trace contextRef="#ctx0" brushRef="#br0" timeOffset="2684">2054 181 37,'0'0'26,"0"0"0,0 0-1,0 0-28,3 11-2,-3-11-1,15 16 1,-5-5 2,1 2 2,2 3 1,0-1 0,-2 4 0,3-1 1,-2 0 0,-1-2-1,-1-1 1,0-1 0,-5-5 1,-5-9 1,9 11 0,-9-11 0,0 0 0,0 0 1,-12-12-1,4 2 0,1-3-1,-1-1 1,-1-6-2,1 0 0,3-2 1,3 0-2,2-1 1,2 3 0,2 1-1,3 4 0,2 1-1,0 3 0,4 4 0,-1 1 0,2 3 0,1 1-1,3 2-2,-3-2-4,6 3-10,3 1-11,-6-3 0,5 2 0</inkml:trace>
  <inkml:trace contextRef="#ctx0" brushRef="#br0" timeOffset="3345">2516 145 21,'5'12'13,"1"3"0,1 0-1,1 0-2,0 1-2,0 0 0,3-1-3,-1-3-1,0-2 0,-10-10 1,20 7-2,-11-11 1,5-3-1,-3-7 1,2-1-1,-1-7 0,1 2-1,0-2-1,-2-1 0,-3 2 0,2 5 0,-6 1 0,1 4-1,-5 11 0,5-14 1,-5 14-2,0 0 0,0 0 2,0 0-2,13 5 1,-13-5-1,10 11 2,-10-11-2,16 16 2,-6-4-1,-1-1 0,0 0 0,0 0 0,-1-1 1,-1-1-1,-7-9 1,9 14 0,-9-14-1,0 0 1,7 9-2,-7-9-4,0 0-15,0 0-11,0 0 0,0 0 0</inkml:trace>
  <inkml:trace contextRef="#ctx0" brushRef="#br0" timeOffset="5147">2857 236 6,'0'0'6,"0"0"-1,0 0-1,0 0 0,0 0 0,0 0-1,0 0 1,0 0 1,0 0 0,-1-13 1,1 13 0,2-13-1,0 2 0,2 0-2,1-3 1,2-3-3,0 0 0,3-1 0,3 2-1,-1 0 0,1 0 0,1 2 0,-1 4 1,-1 1-1,-1 1 1,1 2 0,-1 0 0,1 1 0,1 0 1,-1 2-1,2-1 0,-2 2-1,1 1 1,-2 0-1,-11 1 0,14 2 1,-14-2-1,11 6 0,-11-6 1,4 15-1,-2-6 1,0 0 0,2 4 0,-1 1-1,1 1 1,0 1 0,2-1 0,-1 1-1,1 1 1,0 2-1,0 0 1,1-2-1,-1 0 0,0-2-2,-3 0-11,1 0-13,-14-11 0,-1-1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4:22.5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27 585 8,'-15'-11'9,"15"11"1,-10-18 0,9 9-1,2-5-1,5 1-2,1-2 0,6 0-2,3-1-1,1 2-2,3 0-1,1 3 0,0 2 0,-3 2 0,2 5-1,-4 1 0,-2 3 1,-2 3 0,-2 4-1,-2 2 1,-3 2 1,-3 2 0,-3 3 1,-3 0 1,-1 1 0,-6 0 1,1 1 0,-5-5 0,1 2 0,-3-5 0,0 1 0,1-5-1,0-1 0,-2-4 0,5-1-1,1-3 1,0-2-1,12 3 0,-13-13-2,8 3-3,2-4-1,8 0-5,-3-5-4,6-4-5,-3-1-6,0-5-5</inkml:trace>
  <inkml:trace contextRef="#ctx0" brushRef="#br0" timeOffset="511">199 203 16,'0'0'18,"0"0"-6,0 0-2,0 0-3,0 0-1,0 0-2,0 0 1,0 0 0,0 0 0,3 14-1,-4-4-1,0 6-1,1 3 0,-1 5-1,2 3 0,0 3 0,2 2-1,0 2 0,2-1 1,-1-2-1,2-3 0,0-2 1,0-3-1,0-5 0,0-4 1,-1-2-1,-5-12 0,6 12 1,-6-12 0,0 0-1,0 0-3,0 0-5,0 0-14,0 0-4,-2-20-1</inkml:trace>
  <inkml:trace contextRef="#ctx0" brushRef="#br0" timeOffset="962">479 334 0,'4'13'17,"-4"-13"-9,3 19-2,-1-6 1,0-1 0,1 5 0,-1-1 1,1 3-1,-3-1 1,3 1 0,-3-3-1,3 2-2,-1-5-2,0 0-2,2-3-4,-4-10-12,0 0-10,11-2-1,-11-15 0</inkml:trace>
  <inkml:trace contextRef="#ctx0" brushRef="#br0" timeOffset="1462">837 275 23,'0'0'25,"0"0"0,-9-13 0,9 13-26,0 0-2,-11-5 1,11 5-1,-14 7 1,4-1 2,0 2 0,-2 2 2,0 1-1,0 0 1,0-1 0,1 1 0,0-4-1,11-7 0,-10 12-1,10-12 1,0 0-1,0 0 1,7 9-1,6-8 0,3 1 1,5 0-1,1 2 0,3-1 0,2 4 0,-1-1-1,-1 1 0,-4 2 1,-2 2-1,-6 1 0,-4 1 1,-4 0 0,-4 1 2,-3-1 0,-4 1 1,-2 0-1,-4-1 1,1 0 0,-5-2 0,3 1-1,-3-3 0,3 1-2,2-5-1,0-2-2,11-3-5,-10-7-7,8-10-11,9 3-2,-1-14 0</inkml:trace>
  <inkml:trace contextRef="#ctx0" brushRef="#br0" timeOffset="2003">1151 114 14,'0'0'22,"13"14"-1,-13-14-16,6 14-1,-2-3-1,0 1 2,1 5 0,0 4-1,0 5 2,-2 3-1,1 5 0,-1 4-1,1 0-1,-1 1-1,0-5 0,-1-2-1,2-5 0,-1-6-1,-1-6 0,-1-5-1,-1-10-3,0 0-4,0 0-2,-5-17-2,-3 0 1,0-2 2,-4-6 0,-2-1 1,-3-2 3,-2 2 5,-1 2 1,1 4 1,1 4 0,3 2 0,2 5-1,3 3 1,10 6 1,0 0 4,0 0 1,0 0 2,21-6 0,-3 2 2,10 3-2,2-7 0,8 3-3,2-6-2,3 0-4,-3 0-4,0-4-6,-5 1-15,-1 4-7,-12-2 1,1 4 1</inkml:trace>
  <inkml:trace contextRef="#ctx0" brushRef="#br0" timeOffset="2614">1555 245 15,'0'0'22,"0"0"-1,0 0-1,0 0-21,0 0-6,0 0 1,13-2 1,-13 2 1,18 8 4,-5-5 3,-1 1 1,0-1 0,4 1 1,-2 1-1,4-1 1,-3 0-2,3 1 1,-3 2-2,2 1-1,-1 2 0,-2 0 0,-3 3-1,-1 1 0,-5 2 0,-2 1 1,-4-2 0,-5 4 0,-4-3 1,-2 1 0,-4-2 0,-3-2 0,-4-3-1,0 0 1,-1-4 0,2-2 0,0-3 1,4-1-2,1-3 1,6-1 0,11 4-1,-10-18 0,14 6-1,4-4 0,5-2-1,4-3 0,4-1 0,2-1-1,4-1 1,2 0 1,0 2-1,-1 1 0,0 2 0,-3 2 0,0 4 0,-2 0 0,-3 6-1,-4 1 1,-1 4 0,-3 2 0,-3 2 1,-9-2 1,15 15 0,-9-5 0,-2 0 0,1 2 0,-1-1 1,1 1 0,-5-12 1,14 13 0,-3-13-1,6-2 1,0-5 0,3-3 0,0-3 0,1 1 0,-2-1 0,-2 3 0,-5 0-1,-12 10 0,13-11-1,-13 11 0,0 0 0,0 0-1,12 15 0,-9-4-1,2 0 1,1 3 0,2 0 0,3 1 1,0-2-2,1-2 0,5-2-5,-3-8-7,5-6-17,3 2-2,-5-10-1,5 2 2</inkml:trace>
  <inkml:trace contextRef="#ctx0" brushRef="#br0" timeOffset="3525">2597 45 34,'0'0'28,"0"0"1,0 0-3,0 10-20,0-10-9,0 0-3,-12 16 2,12-16 0,-16 18 4,7-8 0,-2 2 3,0 1-1,-1 0 0,2 2 0,-2-3 0,2 1-1,3-1 1,1 1-1,4-3 1,4 1 0,3-2 0,-5-9 0,20 17 0,-2-11 0,2-2-1,4 0 1,6-5-2,3-1 1,3-4-1,0-3 0,0-5 0,-1 0 0,0-5 0,-3-3 0,-2 0 0,-3-3 0,-3 4 0,-4-2 0,-2 4-1,-5 1 0,-1 5 0,-7 0-2,-5 13 1,-2-13 0,2 13-1,-22-8 1,6 7-1,-5-1 2,-4 5 0,-2 0 0,-4 1 1,1 1 0,0 2 0,1 2 0,3-1 0,2 0 0,5 2 0,5 1 0,3 6 0,7 0-1,6 2 1,8 4 0,6 2 1,7 3 0,6 1 1,6 2-1,8-4 1,6 1 1,1-1-1,3-3 0,0-4-1,-4-5 0,-3 1-3,-7-11-6,-12-4-22,0-1-1,-19-13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0:54:27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748 828 13,'0'0'12,"2"-13"-4,-2 13-3,0 0-1,0 0 0,0 0-1,-11 1 0,11-1 1,-19 12 0,4-3 0,-2 2 1,-3 4-1,-3-1-1,-1 3-1,-1 1 0,-2 3 0,-1 1-1,0 1 1,0 4-2,-1 0 0,1 1 1,3 1-1,2-1 1,3-2-1,4-1 0,3-1 0,5-4 0,5 1 0,4-3-1,3-1 1,5 1 0,3-1 0,1 3 0,4-3 1,-2 2-1,0 0 0,-3 0 0,-2 1 1,-4 1-1,-4 0 0,-5 2 1,-5 1-1,-3 3 1,-4 2-1,-3 2 0,-4 4 1,-3 3-1,-1 6 0,-1 0 0,0 4 0,0-1 0,3 0 0,1-1 0,2-3 0,4-5 0,2-4 0,5-4-1,1-5 1,5-4 0,1-1 0,2-1 0,2-2-1,0 3 1,1 3 0,-3-1 1,-1 3-1,-5 6 0,-3 0 1,-2 3 0,-1 3 0,-4 0 0,0 4-1,2 0 1,2 0 0,5-3-1,5 0 0,8-7 0,8-3 0,8-5 0,8-4 0,5-6 0,4-2 0,1-2 0,2-1 1,-3 1-1,-4 2 0,-4 6 0,-6 5 1,-4 6-1,-6 4 1,-5 9-1,-7 8 1,-6 4 0,-4 4 1,-4 1 0,-1 0 0,1-1 0,4-2 0,1-8 0,11-7 0,8-6-2,10-8 1,9-9 0,9-8 0,7-8-1,6-6 1,7-4 0,5-3-1,1 0 1,4 1-1,1 3 0,4 4 0,2 4 0,3 3 0,1 5-2,0 2 1,0-1 0,-2-1 0,-5 1 0,-4-3 0,-4-1 0,-7 0 2,-8-3 0,-5 1 0,-6-1 0,-3 2 1,-1-1-1,-2 1 1,-1-2-1,2-1-1,0-3 0,6 0 1,3-4-1,5-4 0,6-2 0,4-4 0,6-2 0,5-4 0,5-1 0,3-1 0,1 0 0,-2 5 0,-3 0 0,-3 5 0,-4 5 0,-5 5 0,-6 5 0,-5 4 0,-3 5 0,-6 3 0,-2 3 0,-4 3 0,-2 1-1,0-2 1,1-2 0,2-3 0,1-7 0,5-4 0,2-3 0,4-7 0,4-3 0,1 0-1,2-2 1,0 0 0,0 0 0,1 2-1,-2 2 1,-1 1 0,-2 2 0,-3 4 0,-2 2 0,-3 4 0,-4 5 0,0 1 0,-2 0 0,1 3 1,-2-4-1,3-2 0,0-3 1,4-2-1,3-9 0,5-2 0,-1-2 0,5-5 0,2 0 1,3 0-2,1-2 1,-2 5 0,-2 3 0,-4 4 0,-2 4 0,-5 2 0,-2 3 0,-3 0 0,-2 2 0,0-4 0,1-2 0,1-4 0,3-3 0,3-5 0,2-5 0,3-6 0,3-3 0,1-1 1,1-2-1,2-1 1,-2 1-1,-4 2 0,-2 3 0,-7 5 1,-3 6-1,-6 1-1,-5 6 1,-7 3-1,-1 2 1,-2 1 0,0 1 0,2-2 0,2-3 0,4-6 0,5-4 0,3-9-1,4-5 0,2-9 0,4-4-1,2-5 0,1 1 0,-4 1 0,-2 4 1,-3 4 0,-4 8 0,-4 9 1,-9 5 0,-3 7 0,-2 6-1,-5 2 1,0 3 0,-1 2-1,2-2 1,1 1 0,6-3 1,5-2-1,5-4 1,10-4-1,5-4 0,9-4 1,5-3-1,7-4-1,5-1 1,5-2-1,4 0 0,-1 0-1,1 1 1,-7 1 0,1 2 0,-2 2 1,-10 5-1,-5 0 1,-7 4 1,-7 2-1,-4 3 0,-4 1 1,-5 1-1,-2-1 0,2 1 0,-1-1 0,3-4 0,2-2 0,3-3 0,4-4 0,4-4 1,1-3 0,3-3-1,1-2 1,2 0-1,0-3 1,0-2-1,0-1 0,-1 0-1,-1-1 1,-3-2-1,-3 1 1,-4-1 1,-4 3 0,-4 2 2,-5 4 0,-6 2 1,-5 4-1,-8 2 0,-4 2-1,-8 1 0,-3 0-2,-7-1-1,0-2 1,-1-1-1,0-1 0,3-5 0,4 1 0,6-2 0,2-1 1,8-1 0,2 0-1,2 1 1,-1 1 0,2 1-1,-3 1 0,-4 1 1,-4 0-2,-6 1 1,-3-3-1,-7 2 0,-2-3 1,-8 2 1,-5 1-1,-6 2 2,-9 1-1,-6 2 1,-9 4 0,-8 4-1,-1 2 1,-8 4-1,-1 3 0,-3 3-1,1 0 1,3 4 0,0-1 0,3 2 0,-2 0 0,6-1 0,-2 0 0,3-2 0,3 0 0,1-3 0,2 1 0,2 0-1,1 0 1,2 2 0,3 2 0,3 1 0,2 2-1,3 4 1,4 0 0,1 3 0,2 0 0,4-1-1,2-1 1,3 0 0,2-3 0,4-1 0,1-3 0,4-3 0,1-1 1,1-2-1,0-2 0,0-2 1,1-1-1,-3-1 0,0-1-1,-2 1 0,-2-1 0,-1 0-1,-4 0 1,-2-1-1,-3 1 1,-3 0 0,-1-2 0,-1-1 1,-1-3 0,-2 2 0,1-1 0,3-3 0,2 4 0,3-1-1,2 2 1,5 0-1,3 5 1,2-4-1,5 3 1,-2 4 0,3-3 0,1 1 0,-2 0 0,-1 2 0,-3-3 0,-2 2 0,-1-1 0,-5-1 0,-2-2 0,-2-1 0,-1-4 1,-1 0-1,1-4 0,0 1 0,4-1 0,1 0 0,2 2 0,0 2 0,0 2-1,0 2 1,-4 1 0,-2 4 0,-1 0-1,-5 1 1,0-3 0,1 1 0,-1-1 0,1 0 0,0-1 1,3 0-1,0-1 0,1 2 0,-1 0-1,0 0 1,-3 4 0,-4 0 0,0 2 0,-5 0 0,-5 2 0,-5 1-1,-2 2 2,-5 0-1,-4 2 0,0 1 0,-5 0 0,2 5 0,0-2 0,2 0 0,1 1 0,2 0 0,4-2 0,1 1 1,3-3-1,2-1 0,-1-3 0,2-1 0,1 0 0,1-2 0,0 0 0,1-1 0,1 3 0,-2 0 0,0 3 0,-1 1 0,-3 2 0,-4 1 0,-7 2 1,-6 1-1,-6 1 0,-2 2 0,-5-2 1,0 3-1,0-4 0,4 0 0,7-1 0,8-4 0,9-2 0,10-3 1,9 0-1,8-3 0,7-1 1,6 0 0,5-3-1,10 7 0,-14-6 1,4 4-1,-3 2 0,-7 3-1,-6 1 1,-8 4 0,-10 1 0,-8 3 1,-10 3-1,-6 0 0,-7 2 1,-3 0-1,-3 0 0,-2-1 1,2 0-1,2-2 0,5-3 0,3-1 1,8-3-1,6-2 0,6-2 0,7 0 0,7-3 1,5 1-1,3-2 0,3 2-1,0 1 1,-1 2 0,-3 2 0,-5 5 0,-7-2 0,-4 8 0,-5 4 0,-6 2 0,-3 0 0,-3 2 1,0 1-1,2-4 0,3 3 0,4-8 0,4 0 1,7-3-1,7-3 0,7-2 0,6-1 0,5-1 0,4-2-1,4 2 1,10-7-1,-13 14 1,13-14-1,-3 15 1,3-15 0,1 17 0,-1-17 0,6 14 0,-6-14 0,5 11 0,-5-11 0,0 0 1,0 0-1,3 9 1,-3-9-1,0 0 1,0 0-1,0 0 0,0 0 1,-9 9-1,9-9 0,0 0 0,-15 12 1,15-12-1,-20 10 0,10-2 0,-2 1-1,-1 3-3,0 3-16,-4-6-8,6 3 0,-7-16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29.6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 95 18,'0'0'10,"0"0"-5,-1 14-3,1-3 0,1 4-1,-1 3 0,1 0 0,-1 9 0,0 4 0,0 11 0,0 5 1,0 7-1,-1 4 0,2 3 1,-2-1 0,5 1 1,-2-2-1,3-7 0,-5-6 0,-1-8 0,1-6-1,0-6-1,-1-4-4,4-4-17,-15-17 0</inkml:trace>
  <inkml:trace contextRef="#ctx0" brushRef="#br0" timeOffset="470">23 46 0,'9'-5'5,"-9"5"-1,19-12-1,-4 7-1,7 0 0,0 2 0,3 2 0,2 1-1,3 2 0,6 2-1,-6 3 0,0 1 1,0 0-1,-1 3 1,-3 3-1,-4-2 1,-2 5 0,-6 1 1,-2 0-1,-5 1 1,-5 0 1,-4 1 1,-5-2 1,-5 1-1,-4-2 2,-4 0-1,-5 0 1,-2-1-1,-6 0 1,2-1-2,-6-2 2,-1-2-1,2-2-1,4-2-1,-2-3 0,8-2-1,2 0-3,4-3-3,6 1-7,14 0-9,-16-1-5,16 1-1</inkml:trace>
  <inkml:trace contextRef="#ctx0" brushRef="#br0" timeOffset="1111">945 40 17,'0'0'19,"-16"8"-13,16-8-4,-17 13 0,4-3-2,-3 1 1,-2 5-1,-8 2 1,3 1-1,-1 5 1,-3 2-1,-1 4 1,1 4 0,-1 6 1,1 6 1,5 4-1,-2 4 0,4 3 1,1 0 1,5-1-1,3-3-1,5-2 0,5-6 0,4-5 0,4-6 0,6-3-1,1-3 1,6-4 1,4-5-2,3-1 1,2-5-1,3 0 0,0-3 0,1-3 0,1-2 0,-1-1 0,-5-3 0,-2-1 0,-1-2 1,-6-2 0,-3 1 1,-5 1-1,-11 2 1,12-3-1,-12 3-4,0 0-6,0 0-16,-12 0-3,1-3-1</inkml:trace>
  <inkml:trace contextRef="#ctx0" brushRef="#br0" timeOffset="1752">1056 368 10,'3'10'18,"-3"-1"-15,1 4-3,-2 1 1,3 4 0,-1 2 1,1 2 0,1 1 0,1 3 1,-1-3 0,2 0-1,-1 0 1,1-3 0,-2-3-1,-1-3 1,-1-2 0,-1-12 1,1 15 0,-1-15 1,0 0 1,-12 2 1,12-2-1,-12-11-1,7 2 0,-3-5-1,2-3-1,2-4-1,4-2 0,2-1-2,7-1 0,2 0-1,4 0 1,6 4-1,2 1 1,3 2-1,0 4 0,-1 2 1,0 1-1,-1 4 1,-3 1 0,-5 4-1,-1 0 0,-5 3-1,0-1-2,1 3-6,-11-3-11,0 0-5,19 14-1</inkml:trace>
  <inkml:trace contextRef="#ctx0" brushRef="#br0" timeOffset="2343">1394 590 0,'0'0'14,"-12"-21"-4,10 9-4,2-5-1,4 1 0,7-3-1,3-1 0,6-1-1,3-1 0,4 3 0,3 2-1,1 5-1,-2 3 1,-3 7-1,-3 7 1,-3 8-1,-5 5 0,-2 5 0,-7 3 1,-2 3-1,-4-1 1,-1 0-1,-4-5 2,-2-1-1,-3-6 2,1-3 0,-3-6 0,-2 0 0,-3-6 0,-1-2-1,-2-6-1,1-2-3,-2-2-4,0-5-4,4 2-8,3 1-8,0-4-2</inkml:trace>
  <inkml:trace contextRef="#ctx0" brushRef="#br0" timeOffset="2844">1813 529 3,'4'-27'22,"6"15"0,0-4-13,1 2-6,2 2 0,1 2-1,0 4-1,0 2-1,0 4 1,0 2-1,-1 5 1,-2 1 0,-1 4-1,-3 2 2,1 1-1,-3 0 1,-1 2-1,-2-3 3,0 0 1,-5-4 3,2 2-1,1-12 0,-14 15 1,2-12 0,-3 3 0,-5-4-2,0 0-1,-5-3-3,-3-2-1,1 0-5,-1-5-3,7 4-8,1-3-17,1-2-1,7 2 1</inkml:trace>
  <inkml:trace contextRef="#ctx0" brushRef="#br0" timeOffset="3415">2208 108 0,'5'16'22,"-6"-5"0,6 11 0,-3 3-20,1 5-2,-3 7 1,0 4 1,-3 8 1,-2-1 1,2 3 0,-3-1 0,2-2 0,-3-3 0,2-5-1,2-7-1,2-4-1,4-7 0,5-6 0,3-5 0,5-7-1,4-4-3,4-6-2,4-2-2,-3-4-6,0-4-5,-3 2-6,-11-9-2</inkml:trace>
  <inkml:trace contextRef="#ctx0" brushRef="#br0" timeOffset="3755">1995 379 18,'0'0'24,"6"10"1,10-11-13,8-2-8,9-1-1,6-1-1,6 0 1,8 0-3,0-1-8,-2-5-16,5 9-1,-10-8-1</inkml:trace>
  <inkml:trace contextRef="#ctx0" brushRef="#br0" timeOffset="4106">2545 0 0,'19'16'22,"-6"-6"-1,10 6-11,-1 6-7,5 4 0,2 5-1,-3 7-1,0 4 0,-3 7 0,0 6-1,-4 3 0,-1 2 0,-5 3 0,-5 3 1,-3 0 1,-4 0 1,-6-6 1,-2-2 1,-7-8 3,-3-3-2,-7-6 1,1-4-1,-3-9-4,1-6-6,-4-7-22,7-1-1,-5-15-2</inkml:trace>
  <inkml:trace contextRef="#ctx0" brushRef="#br0" timeOffset="4526">3171 726 10,'18'10'25,"-7"-10"1,9 3 0,1 0-22,1-2-2,2 3 0,0-3-2,-2 3-1,0 2-5,-5-1-10,-6-5-9,5 3-1</inkml:trace>
  <inkml:trace contextRef="#ctx0" brushRef="#br0" timeOffset="4787">3124 488 38,'16'13'30,"-16"-13"1,26-3-9,-7 7-19,3 0-2,2 1-3,6 2-4,1-4-6,2-1-13,5 2-4,-3-7-1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4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0 314 20,'0'0'29,"22"-12"0,-9-7 0,8-5-21,3-1-7,3-3-1,3-1 1,0-2-1,-2 2 0,0 2 0,-3 3 0,-2 2-1,-2 6 1,-3 2-1,-3 5 0,-1 5 0,-2 3 0,-3 4 0,-9-3 1,14 21-1,-11-2 1,0 5 0,-2 5 0,-2 6 0,-1 6 1,-2 4 0,-2 2-1,-2 0 1,-1-1-1,-1-1 1,-2-3 0,2-5-1,-1-4-1,1-5 0,-1-7 0,1-3-2,-1-6 0,1-2-1,-3-4-1,1 0 0,-5-4 1,1-1-1,-4-1 1,1 1 1,-3-1 2,0 0 0,-1 1 1,1-1 2,4 2 0,0-1 0,6 0 0,3 0 1,9-1-1,0 0 1,0 0 0,22 1 1,3-2-1,8-1 1,9 0 0,9-1 0,4 0-1,5 2-2,-1-1-15,-1 0-14,3 4-1,-16-9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7.0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794 29 3,'0'0'5,"18"-13"-3,-7 7-1,3 2-1,-3 1 0,1 1-1,1 1 0,-2 3 0,-11-2 0,16 10 1,-16-10-1,7 18 2,-8-7 2,-2 2 0,-5-1 3,-3 0 0,-1-2 2,-4-1 0,1-2 1,-3-3-1,4-2-1,-1-3-2,4-1 0,2-5-2,9 7-1,-11-15-2,10 6 0,3-1-1,3 1-1,-5 9 0,12-12-2,-12 12-1,15-3-6,-15 3-8,17 9-4</inkml:trace>
  <inkml:trace contextRef="#ctx0" brushRef="#br0" timeOffset="742">697 295 3,'-9'14'0,"3"-1"1,-2 1 2,-5 6 0,-1 3 2,-6 5 1,-1 3-1,-3 4 1,-4 2 1,0 4-1,-3 3-1,2 1-2,0 0-1,2 0-3,2 0-6,1-11-14,9 5 0</inkml:trace>
  <inkml:trace contextRef="#ctx0" brushRef="#br0" timeOffset="1112">0 1247 5,'13'-14'1,"1"0"-3,4 1 0,-3 2 0</inkml:trace>
  <inkml:trace contextRef="#ctx0" brushRef="#br0" timeOffset="1252">147 1280 36,'-8'11'14,"8"-11"0,-18 4 0,5-5-4,-1 0-6,0-3-16,1 5-13,-4-8-1,7 6-1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38.7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1295 0 11,'-15'26'21,"-5"1"-13,-3 6-4,-3 4-1,-1 3 0,-1 0-2,-1-2-1,4 0 1,0-4-1,3-3 0,2-7 0,5-3-1,0-3-2,7-1-12,-4-11-5</inkml:trace>
  <inkml:trace contextRef="#ctx0" brushRef="#br0" timeOffset="350">742 803 18,'0'-22'10,"3"5"-6,2-1 0,3 0-2,3 0-2,1 3 0,1 3 0,2 1 0,-2 5 0,1 3-1,-4 3 1,1 4 1,-11-4 1,11 19 1,-10-5 1,-4 2 3,0 1 1,-8 1 0,2 0 1,-5-2 1,1-2-4,-1-5-4,0-3-8,-4-6-21,8 4 1,-4-9-2</inkml:trace>
  <inkml:trace contextRef="#ctx0" brushRef="#br0" timeOffset="861">654 1045 18,'-1'10'21,"-6"-1"-15,-1 6-1,-2 3 1,-4 1 1,-3 5-1,-3-1 0,0 6-1,-6 0 2,2 3-1,-3-3-2,3 0-1,1 2-6,0-1-7,-2-7-17,12 6 0,-6-8 0</inkml:trace>
  <inkml:trace contextRef="#ctx0" brushRef="#br0" timeOffset="1202">54 1899 11,'0'0'24,"0"0"0,0 0-6,-3-16-17,6 7-1,2-3 0,3-1-1,1-3 0,0 2-1,4-1 1,-1 4 0,1-1 1,0 5-1,0 3 1,1 3 0,-2 4-1,0 2 2,-4 7-1,0 0 1,-4 5 0,-1-1 1,-5 4 1,-5-3 1,-2 4 1,-5-5-1,0 0 1,-8-4 1,3 0-1,-6-3-2,2-2 1,2-5-4,3-4-3,2-4-11,16 6-14,-19-21 0,18 8-1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1.2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370 373 7,'0'0'18,"-3"16"-15,3 0-2,1 6 1,-1 3 1,1 7-1,0 5-1,1 0 1,1 2-1,0 0 0,0-4 0,0-5 0,1-2-3,0-11-11,5-1-6</inkml:trace>
  <inkml:trace contextRef="#ctx0" brushRef="#br0" timeOffset="291">0 376 18,'-11'2'20,"11"-2"-12,11 5-7,2-1-1,7 1 1,7-1 1,7 0-1,8-3 1,7-3 0,6-2-1,5-4 1,-2 0-1,0 0-1,-3-3 0,-5 2-1,-5 1-2,-6 2-2,-7-2-6,-3 5-6,-13-6-4</inkml:trace>
  <inkml:trace contextRef="#ctx0" brushRef="#br0" timeOffset="711">650 360 14,'4'38'8,"-2"-3"0,-1 2-1,0-5-1,0-4-3,1-3 0,2-8-2,1-3 1,7-9-1,4-5 0,3-6 0,4-4-1,1-5 1,1-1 1,-1 0 1,-3 1 2,-4 2 0,-5 4 0,-12 9 0,12-11 1,-12 11-1,0 0-1,5 15-2,-5-15-2,8 22-1,-1-7-1,2 1 1,1-1-2,4-1 1,0-3-1,3-5-1,0-1 1,2-5 1,0-3 0,2-2 1,0-4 1,2-2-1,1 0 2,-3-4-1,0 1 0,-3-2 1,-2 1-1,-4 0 1,-2 2 0,-6 0 0,-3 3 1,-1 10-1,-2-15 0,2 15 0,-10-6 1,10 6-2,-18 6 1,9 0-1,-4 5 0,2 1 0,-1 3 1,-3 2 0,1 3 1,-1 0 1,4 2-1,-1 0 1,5 2 0,2-3-1,6 2 0,7-3-1,8-2-1,6-5 1,3-2-1,7-5 1,2-3 0,0-5 0,0-1 1,-6-2 0,-3-1 1,-8 1 0,-1 2 1,-16 3-1,12-4-2,-12 4-2,0 0-3,-10 3-8,1 3-13,-4-4-7,3 4 1</inkml:trace>
  <inkml:trace contextRef="#ctx0" brushRef="#br0" timeOffset="1583">1785 188 21,'6'12'22,"-6"-12"-7,-3 13-14,3-13-1,3 21 0,-1-5 0,0 7 1,2 4-1,-2 3 1,1 5 1,-2 2 0,-1 4 0,-1-2 1,1-3-2,-2-1 1,-1-4-3,2-4-10,5 0-12,-5-18 0</inkml:trace>
  <inkml:trace contextRef="#ctx0" brushRef="#br0" timeOffset="1873">1943 526 20,'0'0'24,"0"0"-2,0 0-18,15-19-3,2 10 0,2-4-1,4 3-2,4 4 1,-2-1 0,1 4 1,-3 3 0,-5 4 1,-3 5 0,-5 6 0,-6 3 1,-4 2 0,-1 1 1,-5-1 2,-1 2 0,-8-3 1,3-2-1,-5-7 1,3 0-1,-4-5 0,3 0-2,-2-4-1,1-4-3,3 0-3,1-3-6,2-3-16,10 9-3,-1-21 0</inkml:trace>
  <inkml:trace contextRef="#ctx0" brushRef="#br0" timeOffset="2304">2332 408 7,'0'0'21,"8"22"-2,-2-4-18,0 4 0,0 1 0,0 0-1,1 0 1,2-2 1,-1-1 0,2-6 2,1-1 0,1-11 1,4-6 0,0-5-1,3-4 1,-3-7 0,2-1-1,-3-3 0,1 2 0,-4-1 0,-1 6 0,-6-1 1,1 9-1,-6 9 0,6-11-1,-6 11-1,0 0-1,0 0-1,5 17 0,-1-4-1,0 1 0,2 7 1,3 2-1,0-1 1,0-2 0,2-3 0,-2-2 0,0-5 1,3-4 0,-1-11 0,1-6 0,1-7 1,1-3-2,2-5 1,0-3-1,3-1-1,-2-1-1,1 5-3,-5 0-5,3 6-11,1 7-10,-8-1 2,4 8-1</inkml:trace>
  <inkml:trace contextRef="#ctx0" brushRef="#br0" timeOffset="2905">3059 406 16,'11'-4'19,"5"1"-17,5-1-4,-1-4 1,1-1 0,-4-3 1,0-4 1,-4 0 3,-3 1 1,-5-2 1,-2 3 0,-5 0 0,-3 4-1,-4 5-1,-6 4-1,-1 5-3,-4 4 0,-2 8 0,0 3 0,-1 7 0,-1 3 1,3 5-1,6-2 1,1 1 0,7-1 1,5-4-1,5-3 0,8-6 0,7-5 0,8-9-1,6-7-1,5-9-2,4-5 0,3-5 1,0-4-1,-3-2 1,-4 0 2,-5 2 1,-5 5 2,-9 4 2,-2 3 0,-8 4 0,-8 9-1,9-8-1,-9 8-1,0 0-1,0 0-1,0 16 0,1-4-1,2 2 0,-2 4 1,3 7-1,-1 2 0,2-1 1,-2 1-1,1-3 0,-2-3 1,1-3 0,-1-2 2,-2-16 3,2 9-1,-2-9 1,-4-12 1,1-4-2,3-3 2,-3-6-3,5-3 0,0-3-3,4 0 1,2 2-2,4 3 0,5 4 0,1 3-3,7 9-5,-1 5-14,1 0-8,6 6 0</inkml:trace>
  <inkml:trace contextRef="#ctx0" brushRef="#br0" timeOffset="3716">4282 0 17,'-8'21'21,"6"10"-11,-2 6-8,0 9-1,-1 3 0,2 4-1,-2 2 0,3-1 1,2-5-1,-1-6 0,2-7 1,-1-7 0,3-8 0,-2-7 1,-1-14-1,0 0-3,0 0-3,-14-20-2,2 6-2,-3-9-1,-4 0-1,0-4 3,-4 0 3,2 4 6,0 0 3,4 7 3,1-1 3,6 9 0,1 1 0,9 7-2,0 0-2,0 0-3,14 4-1,2-1-1,5-1 0,4-2 1,7-3-1,2-3-1,3-5-1,3-4 0,2-6 0,-4-3-1,1-2 1,-2-2 0,-4 1 2,-4 0 0,-4 3 2,-8 3 0,-3 6 0,-5 2 0,-9 13 0,8-14-1,-8 14-1,0 0 0,0 0-1,-9 3 0,4 6 0,0 6 0,-2 5 0,1 6 1,1 7 1,0 3-2,1 4 1,3 1 0,1-1-1,3-3 0,3-4 1,2-7-1,5-6 0,6-10 0,4-8-1,6-6 1,3-6 0,1-5 1,1-4 0,-3 0 2,-2 2 1,-8 0 1,-1 6 0,-10 2 0,0 5-1,-10 4 0,0 0-2,0 0-1,5 14-2,-4-5 1,1 2-1,3 0 1,1 2 0,5-2-1,4-3 0,6-2 0,2-6 0,2-3-1,3-7 0,2-1 0,0-6 1,-3-2-1,-4 1 2,-4-2 0,-3 2 1,-7 3 0,-3 2 0,-8 4 0,2 9 0,-19-9-1,6 6 0,-3 6 0,1 1 0,-2 1 0,0 4 0,1 1 1,4 2 0,0 2 0,4 2 0,1 2 1,4 3-1,4-1 0,5 4 0,7 1 0,7 1-1,8 3-3,7-2-8,9-5-20,12 1 2,2-13-1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46.3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244 310 3,'0'0'20,"0"0"-11,0 0-6,0 0 0,0 0 0,0 0 0,-11 1 1,11-1 0,-12 3 1,3-1 0,0 1 0,-3 0 0,-1 5 0,-5-1-1,2 5 1,-4 2-2,-1 4 0,1 1 0,0 5 0,-1 0-1,6 2 0,3-2 0,3 1-1,4-3-1,5-1 1,5-3-2,7-5-5,8-3-14,10 1-8,1-12 1</inkml:trace>
  <inkml:trace contextRef="#ctx0" brushRef="#br0" timeOffset="410">372 516 0,'3'-12'20,"5"3"-2,11 0-15,4 1-2,4 2 0,2 1-1,1 2 1,-3 5 0,-1 2 0,-4 2 1,-7 4 0,-2 3 1,-8 2 1,-4 2 2,-6-1 0,-2 3 2,-7-4 0,0 0 1,-6-5-2,3 0 1,-5-7-2,3-1-2,-1-4-1,2-2-1,3-1-4,0-2-3,6 0-6,9 7-19,-18-12 0,18 12-1</inkml:trace>
  <inkml:trace contextRef="#ctx0" brushRef="#br0" timeOffset="911">744 383 11,'0'0'24,"0"0"-8,0 0-7,0 0-2,0 0-3,0 0-2,0 0-1,8 13 1,-6-2 0,1 4 1,1 0 1,1 4 0,-2-1-1,3 2 0,-2-5 0,3-1 0,-7-14-1,18 12 0,-4-16-1,7-5 0,1-6 0,3-3 1,-2-4 2,4 1 2,-5-3 0,-1 7 0,-8-2 0,-3 10 0,-5-3 0,-5 12-2,0 0-2,0 0-2,11 4 0,-11-4-1,6 22 0,-1-7 0,1 4 0,3 0 1,-1 4-2,0-4-4,6 1-11,-2-3-17,-1-11 0,3-1 0</inkml:trace>
  <inkml:trace contextRef="#ctx0" brushRef="#br0" timeOffset="6810">1486 346 12,'0'0'9,"0"0"0,0 0-2,-11-6-1,11 6-2,-9 3-1,9-3-2,-17 7 1,4 0-2,0 0 0,-4 3 0,1 2 1,-4 0-1,3 1 1,-2 1 0,2 0 0,3 1 1,1 1 0,0-2 0,3 2 1,2-1-1,1-1 0,2 0 1,4 0 0,1-2 0,5 1 0,5-4 1,4 2 0,5-4-1,3-1 0,4-2 0,1 0 0,-1-4 0,0 2-1,-6-2 1,0 0-1,-9-2 0,1 4 0,-12-2 0,9 0 0,-9 0-1,0 0-1,0 0 1,0 0-2,0 0-1,0 0-3,0 0-6,0 0-13,-9-3-5,9 3-1</inkml:trace>
  <inkml:trace contextRef="#ctx0" brushRef="#br0" timeOffset="7450">1810 455 7,'12'-6'7,"-2"-3"0,-1 1 0,-3-1 1,-4-1-1,0 1-1,-5-2 0,0 2-1,-3-1-1,-3 3-1,-3 1 0,1 1-2,0 3-1,-1-1 0,1 2 0,2 4 0,-2 0 0,11-3 0,-12 12-1,6-2 2,0 2-1,-1 4 0,0 3 1,-1 2 0,1 1 0,-1 3 0,1-4 1,3 2 0,1-5 0,4 1 2,2-5-1,4-2 0,5-4 0,4-3-1,6-3 0,5-4-2,2-3-1,1-4-1,1-1-1,0-5 1,-2 1-1,-4-3-1,-2-1 2,-5-1 1,-1 0-1,-4 0 1,-1 1 1,-3 0-1,0 1 1,-3 4 0,-1-1 1,-5 14 0,5-18 0,-5 18 0,0 0-1,0 0 0,0 0 0,0 0 0,0 0 0,3 14-1,-2 1 0,0 0 1,1 6-1,4 2 2,-1 4-1,1 3 0,0-1 0,1 3 1,0 3-1,-1 1 1,-1-2-1,-2 0 1,0-4-1,-2-3 1,-1-3 0,0-4 2,-3-8 1,2-3 0,1-9 1,0 0 0,-11-6 0,8-6 0,-5-7-1,3-3 1,-1-7-5,0-4 1,1-4-1,2-1 0,3 2-1,0-1 2,4 3-2,2 2 0,3 6 1,3 1-1,2 5 1,3 3 0,2 4-1,4 3 1,2 4-1,-1 2 1,0 4-1,1 3 1,-2 4-1,-4 2 1,-3 4-1,-4 1 1,-3 4 0,-4 0 0,-3 0-1,-4 1 2,-3-1-1,-3-1 1,-1-3 0,-3 0 0,-3-5-1,-1-1-1,-3-3-1,-2-4-5,3-1-6,-1-1-13,-1-8-4,8 2 1</inkml:trace>
  <inkml:trace contextRef="#ctx0" brushRef="#br0" timeOffset="8532">2507 72 10,'0'0'16,"0"0"-10,8 10 1,-9 6-1,0 1-1,0 8-2,-1 2 0,-1 6 0,1 4 0,2 5 1,-3 3 0,3 2 0,-1-2 1,6 1 3,-2-4-2,4-3 0,0-8-1,4-2-1,-1-10 0,3-3-1,2-6-3,-1-8-4,4-4-7,-3-7-10,-2-7-7,2 0-1</inkml:trace>
  <inkml:trace contextRef="#ctx0" brushRef="#br0" timeOffset="8873">2307 256 3,'0'0'25,"0"0"-8,28-1-4,0 0-1,9 0-3,7-2-2,6 1-3,6-2-3,2-2-4,2 2-9,2 4-13,-10-6-1</inkml:trace>
  <inkml:trace contextRef="#ctx0" brushRef="#br0" timeOffset="9293">3169 0 0,'0'0'23,"0"0"-1,1-11-13,-1 11-4,0 0-1,-2 15-1,-1-1-3,0 2-1,-2 6 1,0 6 2,-5 7 0,0 7 1,-5 5 1,-1 11 0,-7 0 1,-2 6 0,-5 2-1,1 1 0,-1-4-1,0-4 0,4-7-2,4-8-1,7-9-7,6-3-18,3-19-2,11-3-1</inkml:trace>
  <inkml:trace contextRef="#ctx0" brushRef="#br0" timeOffset="9684">3527 244 15,'0'0'26,"0"0"-2,0 0-12,0 0-11,-11 11 0,-1-6 1,-4 2-2,-4 2 0,-2 2 0,-2 1 1,-2 1-1,2 1 0,5-1 0,3-1 1,2 0-1,9 1 2,3-1-2,7 1 1,5-1-1,3 1 1,5-1 0,0 1-1,2-2 0,-1 1 0,-2-2 0,-2 2 0,-7 0 0,-4 2 0,-7 1 0,-2 1 0,-6 0 0,-4 1 2,-4-3 0,-3 0 1,-3-5 1,0-1-1,0-5 1,3-2-1,0-2-3,3-6-6,6-4-12,7 2-12,1-9 2</inkml:trace>
  <inkml:trace contextRef="#ctx0" brushRef="#br0" timeOffset="10204">3654 410 7,'0'0'19,"18"1"-15,-6 0-1,1-2-1,-2-1-2,1-3 0,-1-1-1,1-3 2,-1 1 1,-1-3 2,-10 11 1,13-17 1,-7 7 0,-6 10 1,5-15-1,-5 15-1,-6-11-2,6 11-1,-11-8 0,11 8-2,-16-1 0,6 4 0,0 1-1,0 3 1,-1 4 0,0 2 0,-1 2 1,0 3 1,0 3-1,0 0 0,2 2 1,-1 2-1,1 0 1,3-1-1,2 0 1,1-2 1,5-1 0,1-3 0,3-2 1,2-3 0,6-2-1,0-4 0,6-4-3,6-3-5,-1-5-8,4-8-15,5 1-1,-4-7 0</inkml:trace>
  <inkml:trace contextRef="#ctx0" brushRef="#br0" timeOffset="10775">3915 353 9,'0'0'8,"0"0"-3,0 0 0,0 0 0,11 10 1,-11-10 0,5 20-1,-3-7 1,1 5 0,-1 1 1,2 2-1,-2 0 0,3 1 0,-1-5-1,2-1 0,-1-4 0,3-1 1,-8-11-1,20 7 0,-7-13-1,3 0 0,3-7-1,0-2-1,0-4 0,7 0-1,-5-1 2,-5 4-1,-3 1 0,-1 5 1,-12 10-1,13-13-1,-13 13 1,0 0-2,0 0 0,12 9-1,-9 2 0,1 3 0,2 2 0,0 2 1,0 0-1,4 0 0,-2-1-2,-8-17-6,21 14-15,-4-12-9,-2-11 0,4-4 1</inkml:trace>
  <inkml:trace contextRef="#ctx0" brushRef="#br0" timeOffset="11296">4631 254 8,'1'11'23,"-1"-11"1,-13 4-16,13-4-5,-20 10 0,7-4 0,-2 1-1,0 1-2,0 0 1,1 0-1,5 0 0,2 3 0,2-1 1,4 1 0,1 0 0,2 3 1,4 0-1,0 2 1,0 1 1,4 1-1,-1-1-1,-1 3 0,1-2-1,-2 1 0,-4-2 0,0-2 0,-3-1 0,-4-1 1,0-4 0,4-9 0,-20 12 1,10-8 0,-2-3 0,-1-2 0,3-4 0,-1 2 0,2-2 1,9 5-2,-10-10 1,10 10-1,2-10-1,-2 10 1,20-10-2,-1 3 1,5 1-3,6-3 1,6-2-1,4-1 0,4-1 0,1-4 0,-1 1 0,1-3 1,-5 1 1,-2-1 0,-11 1 2,-3 1 1,-6 0 0,-6 1 0,-5 3 0,-2 0-1,-10 3 1,5 10-1,-15-15-1,1 12 0,-4 4 0,-4 2-1,-2 3 1,-3 6 0,6 2 0,-5 3 0,8 4 0,2 3 1,7 1 0,7 4 1,5 0 0,9 1 0,5 1 0,11-1 0,5-4-2,7-1-8,2-3-21,-1 3 0,-41-25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2:58.9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278 0 1,'0'0'9,"0"0"-7,0 0 0,2 17-1,-1-4 0,0 8 1,0 5 0,1 9 0,0 5 0,1 8 0,0 1 0,2 4 0,-2-1 0,0-2 1,1-4 0,0-4-1,-1-8 1,-1-7 0,0-7-1,0-4 1,-1-7-2,-1-9-5,1 10-10,-10-21-6</inkml:trace>
  <inkml:trace contextRef="#ctx0" brushRef="#br0" timeOffset="280">16 316 24,'-14'-13'18,"14"13"-4,-2-11-3,11 7-4,8 4-2,8-1-4,7 1-1,8-1 0,5 1 0,6-3 0,2 0 0,2-2 0,0-4 1,-1-5-1,-2-4 0,-3-1 0,-3-4 0,-8-1 0,-5-1 0,-4-1 1,-6 3 0,-8 1 1,-6 4 0,-3 1 1,-4 5 0,-3 0 0,1 12-1,-11-11 0,11 11-1,-18 3 0,7 4-1,-1 4 0,-2 3-1,2 4 0,-2 3 1,1 6-1,0 3 2,-1 5-1,2 2 1,-1 4 0,2 2 0,1-2 0,4-1 0,-1-4 0,7-4 0,7-6-1,5-9-1,6-7 1,3-8-1,4-5 1,1-4 0,-1-4 3,-1 1 0,-8-4 2,-1 6 1,-7-2-1,-8 10 1,0 0-2,10-5 0,-10 5-3,0 0 0,10 17-2,0-8 0,6 3 0,4-2 0,6 1 1,6-4-1,6-3 1,2-3 0,2-6 0,-1-3 0,-4-5 0,-4-1 1,-4-2 0,-6-1-1,-7 0 1,-6 1 0,-5 1-1,-4 3 1,-4 1-1,3 11-1,-14-11 1,3 10-1,-1 5 1,-3 3-1,2 4 1,-2 2-1,3 2 1,2 2 1,1 1 0,4 2 0,3-2 0,5 2 0,4-3 1,5 1-1,3-2 0,6-3-5,10-6-23,5 4-5,3-9-1,5-2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3T18:47:31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1053 0 3,'0'0'26,"0"0"1,0 0-6,0 0-4,0 0-4,0 0-1,-11 6-3,11-6-2,-10 10-1,10-10-3,-16 13 0,16-13 0,-19 12-2,7-4 1,-2 1-1,0 3 0,-3 2 0,1 5-1,-4 6 0,-1 7 1,-1 9-2,-4 10 2,-4 11-1,-3 7 0,-9 8 0,1 8 0,-2 3 0,-2 1 0,0-4 0,3-4 0,2-9 0,3-8 0,9-7-1,-1-11 0,8-7-2,-1-13-6,13-2-7,-2-6-14,4-9-3,7-9 1,-10 9 0</inkml:trace>
  <inkml:trace contextRef="#ctx0" brushRef="#br0" timeOffset="571">2 1109 31,'0'0'27,"0"0"3,0 0-10,0 0-11,0 16-3,0 3-3,-1 7 0,1 11-2,0 14 0,0 12-1,1 12 0,1 5 0,0 3 0,4-4 0,4-5 1,4-9-1,10-19 3,13-16 0,11-24 1,12-15 0,6-20-1,13-9 1,0-12 0,5-5 0,-8-3-2,-7 7-1,-12 5 1,-10 10-1,-7 8-1,-12 7 1,-7 9-2,-7 1-2,0 12-9,-3-7-21,-2-1-1,2-2 0,1-9-2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09.7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82 17,'0'0'11,"0"0"1,0 0-1,0 0-1,0 0-1,0 0-2,0 0-3,0 0 0,0 0-2,0 0-1,0 0-1,0 0 1,0 0-1,0 0 1,1 10 0,-1-10 0,5 20-1,-2-3 1,2 2-1,0 5 1,1 4 0,-1 3-1,0 2 1,0 5-1,0-3 1,0 0 0,0 1 0,-1 0 1,0-3-1,0-3 1,-1-3 0,0 0 0,-2-4-1,1-2 1,-1-3-1,0-3 1,-1-3-1,1-3 0,-1-9-1,0 11 1,0-11-1,0 0-1,0 0-9,0 0-19,11-11 1,-11 11-1</inkml:trace>
  <inkml:trace contextRef="#ctx0" brushRef="#br0" timeOffset="571">302 626 5,'0'0'17,"-14"-17"-14,8 3-2,3-5 0,1-1 1,3-1 1,3-2 0,2 0 0,6 3 2,2 0 0,4 2 0,2 5-1,2 2 0,1 3-1,0 4-2,-1 4 1,-3 2-2,-2 5 0,-5 6 0,-4 1 0,-4 4 0,-7 2 1,-1-1 0,-5 2 1,-4-1 1,-3-1 1,-2-3 0,2 1 2,-4-6-2,3 1 1,-3-4-1,3 0-1,1-3-1,3-1 0,1-2 0,3-1-2,9-1-1,-14-6-5,14 6-11,4-13-11,-3-2 0,9 3 0</inkml:trace>
  <inkml:trace contextRef="#ctx0" brushRef="#br0" timeOffset="1112">583 386 8,'0'0'21,"0"0"-5,0 0-13,0 0-2,0 0 1,0 0-1,0 0-1,0 0 1,0 0-1,13 9 1,-5 1-1,0 3 1,3 1 1,-2 2-1,2 0 1,0 0-1,-1 0 1,-1-1-1,2-3 1,-3-3 0,1-2 0,1-5 0,-1-3 0,1-5 1,2-1 0,-1-7 3,0 1-2,1-5 1,0 3 1,-2-2 0,-1 4-1,-4 1 0,-5 12-1,9-13-2,-9 13 0,0 0-2,0 0-1,10 13 0,-6-2 0,1 4-1,3 1 1,0 1 1,3 2 0,1-3 0,2 0 1,-2-6-1,3 0 1,0-5 0,1-4 1,1-6-1,2-4 1,-2-4 0,1-2 0,-1-5 1,-2-2-2,-1-3 1,-3 0-1,-1 0 0,-1 2-2,-2 4-3,-4-2-5,3 6-14,-6 15-9,9-17 1,-9 17 0</inkml:trace>
  <inkml:trace contextRef="#ctx0" brushRef="#br0" timeOffset="1843">1425 310 26,'3'-11'12,"-2"1"0,-2 0 0,1 10-2,-5-17-3,5 17-3,-12-10 0,12 10-3,-17-1 0,4 5-2,2 3 0,-3 4 0,0 4 0,-1 4 1,1 3-2,0 2 2,3 3 0,2-1 0,1 1 0,4-4 0,3-3 0,4-4 2,3-4 0,5-5-1,3-6 0,5-3 1,4-6-1,1-4 1,3 0-1,-2-4 1,0 0 0,-2-1 0,-4 0 2,-3 1-1,-5 3 0,-1 2 0,-7 0 0,-3 11-1,8-15-1,-8 15 0,0 0-2,0 0 0,0 0 0,0 0-1,15 6 0,-9 5 1,3 2-1,2 5 0,1 0 1,1 0 0,2 1 0,-2-3 0,-1-1 0,-2-4 1,-2-1 1,-8-10 0,11 9 2,-11-9 0,0 0 0,0 0 1,0 0-1,-4-17 1,-2 5-1,2-2-1,-1-5 0,2-2-1,0-1 1,3 3-1,2-1 0,3 2-1,1 3 1,3 3-2,3 5 0,1 0-5,7 8-11,4 2-15,-4-3 0,8 4 1</inkml:trace>
  <inkml:trace contextRef="#ctx0" brushRef="#br0" timeOffset="2885">2175 273 14,'0'-14'24,"0"14"0,0 0-12,0 0-7,8 11-3,-6 0-1,-1 4-2,2 5 0,-1 3 1,1 4 0,1 0 0,0 0 1,0-1-1,1-2-2,1-6-6,-3-8-16,12 0 0</inkml:trace>
  <inkml:trace contextRef="#ctx0" brushRef="#br0" timeOffset="3225">2482 0 2,'3'17'18,"-3"-8"-8,3 1-11,0 5 2,1 4-1,-1 5 2,0 5 0,0 4 0,-1 5 1,0 4 0,1 3 0,1 2 0,4-5 0,0-3 0,1-2-2,1-5-1,0-8-1,0-8-3,-3-6-4,-7-10-5,0 0-4</inkml:trace>
  <inkml:trace contextRef="#ctx0" brushRef="#br0" timeOffset="3465">2412 277 4,'-19'-18'23,"8"7"-2,11 11-3,-10-14-4,10 14-2,23-6-3,3 6-2,5-2-3,10 1-2,2-1-1,7 0-2,4 3-6,-1-3-9,-4-2-14,2 4 2,-11-7-1</inkml:trace>
  <inkml:trace contextRef="#ctx0" brushRef="#br0" timeOffset="3786">3014 217 11,'-17'7'19,"-3"-3"-17,-4 0-1,3 0 0,0 0-1,0 0 1,4-1-1,6 0 1,11-3 1,-11 7 0,11-7 1,8 11 0,2-3 0,6-1 0,1 2 0,2 1 0,2 0-1,-2-1-2,1 3 0,-4-3 0,-1 2 0,-5-1-1,0 1 0,-6 0 1,-3-1 1,-2-1 2,1-9 2,-13 18 2,1-13 0,0 3 1,-6-3-1,2 3 0,-3-1-2,1-1-2,2 3-3,-1-4-6,6 3-10,3 1-13,-1-5 0,9-4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4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19 449 5,'0'0'21,"-4"17"0,4-17-15,-4 17-7,1-5 1,0 2 0,1 4 1,1 4-1,1 5 0,1 2 1,2 5 0,1 1 0,1 1 1,0-1 0,1-1 1,1-8 1,0-1-1,-3-9 1,1-3 0,-5-13 1,7 13 3,-7-13-2,0 0-1,0-15 0,-2-2-1,-2-5 1,0-10-2,-1-6-1,0-6-2,1-6 0,1 1 0,0 1 0,3 3 0,4 6 0,2 6-1,4 6 1,3 8-1,3 5 0,3 6 0,2 4 0,0 4 0,3 4 0,-5 2-1,3 5 1,-5 0 0,-2 2 0,-5 0 0,-3 3 0,-4-2 1,-3 0-1,-3-2 1,-7 1 1,1-3 0,-5-2 0,0 0 0,-3-3 0,0 0 0,-3-2-1,2-3-8,-1-3-14,6 6-6,-4-9-1</inkml:trace>
  <inkml:trace contextRef="#ctx0" brushRef="#br0" timeOffset="911">402 342 10,'0'0'24,"0"0"-7,0 0-7,0 0-3,0 0-1,10 1-4,-10-1-2,0 0 0,12 16-1,-5-6 0,1 6 0,2 0 1,1 6-1,0 0 1,1 1 0,2 2 0,-2-3 1,2-1-1,-3-5 1,-2-1 0,0-6 2,-9-9 1,10 8 3,-10-8-2,0 0 1,2-13 0,-7 0 0,2-2-1,-3-1-1,-2-3-2,0 0 0,2-2 0,-1 0 0,1 5 1,1 0-1,4 4 0,1 0 0,4 2-1,-4 10 0,17-14 0,-6 9-1,3 1-3,7 3-5,-2-3-7,3 1-18,5 3 2,-4-5-2</inkml:trace>
  <inkml:trace contextRef="#ctx0" brushRef="#br0" timeOffset="1452">868 377 2,'0'0'23,"0"0"0,9 0-7,2-3-13,1 0-1,2 0-1,4 2-1,-2 2-1,1 0 0,0 3 1,-1 1-1,-2 3 1,-3 0 0,-2 3 0,-4 0 0,0 3 1,-5-1 1,-5 0 2,1-1 2,-8-3 2,1 2-1,-7-7 1,1 1-1,-3-6 0,2 2-2,-1-4-1,1 0-3,4-1-2,0-4-9,3-2-20,11 10-1,-5-19 1</inkml:trace>
  <inkml:trace contextRef="#ctx0" brushRef="#br0" timeOffset="2193">1140 19 12,'1'-9'26,"-1"9"-4,11-10-11,-11 10-3,0 0 0,11 1-5,-11-1-3,8 20-1,-4-3 1,0 6-1,0 5 1,-1 7 0,0 4 1,-2 1-1,1 1 1,-1-2-1,-1-3 0,0-3 1,1-6-1,0-6 1,0-6-1,0-4 2,-1-11 0,5 9 0,-5-9-1,12-9 1,0-2-1,1-3 1,3 0-1,1-2-1,2 1 1,-2 1-1,1 4 0,-3 2 1,0 3-1,-6 5 0,3 2 0,-12-2-1,14 12 0,-8-2 1,-2 3-1,1 1 0,-4 1 1,-1 2 0,-4 0 2,-2-1-1,0-1 2,-5 0-1,-2-1 1,-4-2 0,-1-1-1,1-3 0,-2-1-5,6 1-9,2 0-18,-2-8 0,13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16.9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 0 24,'0'0'33,"-7"12"1,7-12-1,0 0-21,0 0-9,0 0 0,0 0 1,0 0-3,0 0-1,0 0 1,0 0 0,4 10 0,-4-10 0,0 0 0,0 0-1,9 12 1,-9-12-5,0 0-29,0 0-2,-13-2 1,1-14-1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4:09.84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2443 1359 0,'0'0'7,"0"0"-1,0 0 0,5-10-2,-5 10-2,0 0 0,0 0 0,0 0 0,8-9 1,-8 9-1,0 0 1,0 0 0,0 0-1,0 0 0,-4-10 0,4 10-1,0 0-1,0 0 0,0 0 0,5-12-1,-5 12 1,0 0 0,0 0 0,0 0 0,0 0 1,0 0-1,8-9 1,-8 9 0,0 0-1,0 0 0,0 0 1,0 0 0,0 0 1,0 0 0,0 0 0,0 0 0,0 0 0,0 0 0,0 0-1,0 0 0,-1 9 0,1-9 1,0 0 0,-7 12 0,7-12 0,-9 14 1,2-4-1,1-1 0,-2 2 0,-1 1 0,-1 2-1,-2 0 1,2 3-1,-4-2 1,2 3-1,-2 0 1,1 0-1,2-1 0,0-1 0,3-2-1,1-1 0,2-4-2,5-9 0,-7 14-1,7-14-4,0 0-11,5 9-8,-5-9 1</inkml:trace>
  <inkml:trace contextRef="#ctx0" brushRef="#br0" timeOffset="1342">2260 1629 2,'-10'10'7,"10"-10"2,-9 3-1,9-3 1,-4 10-3,4-10-1,-4 15-3,2-5 0,0 3-1,-1 2-1,-1 3 0,0 1 1,-3-1-1,-3 4 1,-2-1 2,-3 2 1,0-1 0,-2 0 0,1-1 0,0-4 0,2 1 0,2-4-1,3-1-1,3-4-1,6-9-1,-11 12-1,11-12-1,0 0 0,0 0-1,0 0-4,0 0-9,0 0-8,0 0 0</inkml:trace>
  <inkml:trace contextRef="#ctx0" brushRef="#br0" timeOffset="1772">1888 2184 15,'0'0'22,"-2"-13"0,3 3-15,1 0-5,2-3-2,3-1 0,2-1 0,3 0 0,1 1 0,2 0 1,-1 4 0,1 1 1,-1 3 0,-2 6-1,-1 6 0,-4 3 0,-4 5-1,-2 4 1,-6 1 0,-2 3 2,-6 0 1,-1 0 0,-4-4 0,2-1 0,-3-6 0,3 0 1,1-4-2,3-3 0,-1-5-1,13 1-1,-13-16 0,10 3-1,1-3 1,1-2-1,3-3 0,2 1 0,3 2 0,-1 0-1,4 6 0,-1 1 0,1 3 0,0 6-1,0 4 0,-10-2 0,13 17 0,-8-5 1,-2 3 0,-3 2 1,-2 0 0,-2-1 1,-2-1-2,-1-3-10,-3-5-16,8 4 1,-8-14-1</inkml:trace>
  <inkml:trace contextRef="#ctx0" brushRef="#br0" timeOffset="2594">1637 2630 18,'0'0'23,"-9"17"0,3-8-14,1 0-9,-2 3 0,0 1 1,-1-1-1,-2 2 0,0 3 2,-4 1-1,0 6 2,-6 2 2,0 3-1,-4 5 1,-2 3-1,-3-2 1,2 4-1,-2-3 0,2-1-1,1-2-1,3-3-1,1-4 0,3-4 0,4-1-1,1-7-1,5-2-2,9-12-3,-10 17-4,10-17-6,0 0-7,0 0-5,0 0-1</inkml:trace>
  <inkml:trace contextRef="#ctx0" brushRef="#br0" timeOffset="2994">1053 3462 13,'3'-12'12,"-1"-3"1,2-2-1,2 0-3,-2-1-1,0 3-1,0 2-1,1 4-3,-5 9 0,9-11-2,-9 11 0,0 0-1,14 4 0,-14-4 1,13 11 0,-8-2 0,-3 1 1,-1 2 0,-6-1 2,-2 4 1,-8-4 1,1 3 0,-6-5-1,1 2 1,-4-6-1,4 2-1,0-8-1,5-2-2,8-9-1,4-7-4,10-4-5,5-9-14,7-12-10,11 1 1,2-10 0</inkml:trace>
  <inkml:trace contextRef="#ctx0" brushRef="#br0" timeOffset="3615">2012 2313 4,'14'14'14,"-1"4"-1,1 5-3,3 6-2,-1 5-3,2 10-1,0 5-1,1 3 0,0 3 0,2 2-1,2-3 0,-1-1 0,0 0-1,1-3-1,2-6 1,-2-3-2,-2-2 1,0-4-2,-6-2-6,3 3-13,-12-19-3</inkml:trace>
  <inkml:trace contextRef="#ctx0" brushRef="#br0" timeOffset="3966">2354 3329 23,'-1'13'29,"1"-13"-2,5-10-1,4 1-23,0-1-7,0-2 0,2 1 0,-2-2 0,1 4 2,-10 9 0,15-10 2,-15 10 1,13 1 0,-13-1 0,11 13 1,-6-2-1,-1 1 1,0 4 2,-6-1 1,-1 5 0,-5-4 0,-1 3 0,-6-6 0,3 1 0,-4-6-2,4-3-3,12-5-1,-11-8-2,17-2 1,1-4 0,5 0 0,4-2 1,-1 1 1,2 2 2,-4 4 0,-1 5 1,-12 4 0,9 7 0,-11 3-3,-4 1-2,-1 2-6,-1 2-22,-5-13-2,3-5 0</inkml:trace>
  <inkml:trace contextRef="#ctx0" brushRef="#br0" timeOffset="4707">2657 1197 1,'-6'-13'21,"6"13"0,0 0-7,0 0-12,10 11-1,-2 0-1,1 2 0,3 3 2,5 3 1,0 5 1,4 3 0,0 2 1,5 6 2,0 0-1,4 5 1,1 2-2,3 4 0,3-2-1,1 1-1,-1-4 0,3 0 0,-3-5-2,-3-2 0,-3-6 1,-4-3-1,-7-4 0,-2-2 0,-4-3 0,-1-1 0,-5-2 0,1 1-1,-1-2 0,-1-2 0,-2 0 0,-5-10 1,7 14-1,-7-14 0,0 0 1,0 0-2,0 0-4,0 0-6,0 0-13,0 0-7,0 0 1,8-10 0</inkml:trace>
  <inkml:trace contextRef="#ctx0" brushRef="#br0" timeOffset="5197">3377 2058 1,'0'0'23,"0"0"-6,0 0-6,-8-15 0,8 15-2,-3-18-2,4 8-1,-1 10-3,4-17 0,-4 17-1,11-11-1,-11 11-1,12 0 0,-12 0-1,13 16 1,-10-3 0,-2 1 0,-2 5 2,-4-1 0,-2 4 1,-2-6 0,-1 1 0,-2-6 0,1-1-2,0-7-1,0-7-1,4-6-1,2-4 0,1-3 1,0-2 2,1-2 0,2-1 2,0 4 0,2 4 0,3 4 0,-4 10-1,14-10-1,-3 10-3,4 5 0,-1 2-1,5 3 1,-4 3 1,-1 1 0,-3 4 0,-5-2 1,-3 2-4,-5-8-23,2 8 0,-10-14 0</inkml:trace>
  <inkml:trace contextRef="#ctx0" brushRef="#br0" timeOffset="5988">3435 2193 15,'0'0'23,"17"13"-1,-17-13-7,10 19-16,-1-5 0,2 6 0,0 5 1,2 5 1,2 8 0,2 8 2,2 3 0,3 3 2,6 6-1,3-2 0,7 2 0,1 0-1,5-4 1,1-2-3,2-3 0,3-2 0,0-4-1,-5-5 0,-2-4 1,-7-4 0,-3-2 0,-5-6 0,-5-5 1,-8-2-1,-3-6-3,-12-9-2,11 14-15,-11-14-10,-7-11 0,-8-7 0</inkml:trace>
  <inkml:trace contextRef="#ctx0" brushRef="#br0" timeOffset="6469">3345 2204 17,'-12'-6'26,"12"6"-1,0 0 0,-3 23-22,-1-1-7,3 7-1,-6 7 0,-2 9 2,-3 10 1,-2 7 3,-2 4 1,-3 0 4,3 1 1,-1-2-1,5 2-1,0-11 1,4-4-1,2-11-2,4-6-2,3-7-4,1-6-7,2-12-16,5 1-3,-9-11 0</inkml:trace>
  <inkml:trace contextRef="#ctx0" brushRef="#br0" timeOffset="6830">3103 3266 11,'0'0'28,"-14"-12"0,14 12 0,-2-19-19,3 6-8,1-2-2,2 3 1,1 1-2,0 0 1,-5 11 1,11-10 0,-11 10 1,15 8 0,-9 5 0,0 3-1,0 4 0,0 4 1,0 0 0,-5 0 2,-1 1 1,-6-6 1,1-1 0,-6-6 0,2-2 1,-6-8-1,3-2-2,-4-8 0,4-4-3,0-4 0,3-1 1,2 0-1,1 0 1,2 2 0,4 3 1,0 12-1,1-13-1,-1 13-1,0 0-4,10 2-6,-10-2-11,14 5-12,5-1 0,2-4 1</inkml:trace>
  <inkml:trace contextRef="#ctx0" brushRef="#br0" timeOffset="7390">4071 3245 20,'-4'9'24,"-7"-11"-9,11 2-6,0 0-25,10-5-7,-10 5 4</inkml:trace>
  <inkml:trace contextRef="#ctx0" brushRef="#br0" timeOffset="7471">4147 3213 15,'15'-7'20,"2"8"0,-4 3-3,0 2-4,-1 5-6,-2 2-2,-2 2-1,-4 1 0,0 3 1,-8-2 1,0 1-1,-6-5 0,-1-1 1,-3-6-3,2-3 0,-1-5-3,2-5-1,4-5-1,0-3 0,5 1 1,0-2 0,3 3 1,0 1 0,-1 12 2,4-12-1,-4 12 1,0 0-1,0 0-1,4 16 1,-3-5-1,1 2 1,-2 1 0,2 1 2,-2 0-1,2-3 2,-2-3-2,1 1 1,-1-10-3,0 0-5,0 0-27,0 0-3,-4-24 1,3 3-1</inkml:trace>
  <inkml:trace contextRef="#ctx0" brushRef="#br0" timeOffset="9403">3352 0 3,'0'0'10,"0"0"-1,0 0-4,0 0-2,9 4 0,-9-4 1,17 14 0,-2-3 1,5 3 0,3 2 0,6 5 0,3 5-1,4 3-1,0 4-1,2 5-1,-1 5-1,1 4 1,0 2-1,0 4 0,3 4 0,0 2 1,5 2-1,0-2 0,6-3 1,3-1 0,1-1 0,-1-6 0,-1-3 0,-4-9 1,-7-4-1,-7-7 1,-6-2 0,-10-7 0,-5-3-1,-15-13 0,14 11-1,-14-11-2,0 0-10,-12-3-12,12 3-1,-18-12 0</inkml:trace>
  <inkml:trace contextRef="#ctx0" brushRef="#br0" timeOffset="9904">4300 1109 0,'23'-13'18,"-2"-3"-9,4 0-4,1 3-1,0 2 0,-2 2-1,-3 5 1,-4 5-1,-4 4 1,-4 6-1,-5 2 1,-3 5-1,-3 3 0,-4 2-1,-2 3 1,-1-3 1,-4-3 0,-1-2 1,0-5 0,2-2 0,-1-6 0,13-5 0,-14-3-2,14 3-1,3-22 0,7 6-2,2-1 1,5-3-2,4-1 1,1 1-1,2 2 1,-2 6 0,-2 3-1,-2 5 1,-2 5-1,-3 4 0,-5 4 0,-4 2 1,-4 4 0,-4 0 1,-4 2 0,-5 0 1,-4-1 1,-2-3 0,-3-1-1,-2-2 0,-3-2 0,0 0 0,-2-4-1,1-3-1,2-2-1,0-2-4,6-6-18,10 3-7,1-10 1,16-1-1</inkml:trace>
  <inkml:trace contextRef="#ctx0" brushRef="#br1" timeOffset="33328">545 2650 16,'0'0'11,"-16"-9"0,16 9-1,-15-7-3,5 3-1,-1 3-2,2-2-1,-3 2-1,1 1 0,-3 0 0,1 1-1,1 1 1,-5-1 0,4 1 0,-4 1 2,3 0-2,-2 1 1,1 1-1,-2 2-1,1 0 0,0 1 0,1 4-1,-3-2 1,2 3 1,-1-1 0,1 2 0,-1 0 0,-1 3 0,1 0 0,-3 1-1,3 1 1,-1 2-1,-2-2-1,4 3 1,1 0-1,2-5 0,3 4 0,3-3-1,0-1 2,4-1-2,3 2 1,2-2 0,3-3 0,3 3 1,2-3 0,2-2-1,6 1 1,1-3 0,3 0 0,3-2 0,-1 0-1,3-1 1,-2-2 0,0-1-1,-1 0 1,-2-2-1,-3 0 1,-1-1-1,-3 0 1,-1 0-1,-3-2 1,-2 1-1,-9 1 1,13-1 0,-13 1 0,0 0 0,0 0 0,9 0 1,-9 0-1,0 0-1,0 0 1,0 0-3,0 0-2,0 0-9,-12-1-18,12 1 0,0 0 0</inkml:trace>
  <inkml:trace contextRef="#ctx0" brushRef="#br1" timeOffset="34299">592 3023 2,'0'0'17,"11"-5"-3,-11 5-15,0 0-6,0 0 1,12-10 2,-12 10 2,0 0 2,0 0 4,0 0 3,0 0 0,0 0 2,0 0-3,0 0-2,0 0-1,0 0-2,0 0 0,0 0-1,3 13 0,-3-13 0,2 15 1,-2-5 0,-1 2 0,1 0 0,-1 3 1,0 1-1,-1 2 1,-1 2 1,0 2-1,-4 1 1,1 2 0,-1-3 0,1 1 0,-1-2-1,1-2 1,2-3-1,1-4-2,1-3 1,2-9-1,-2 12 1,2-12 0,0 0 0,0 0-2,0 0-9,0 0-15,7-12 0,3 5-1</inkml:trace>
  <inkml:trace contextRef="#ctx0" brushRef="#br1" timeOffset="35621">5010 2761 1,'10'-9'13,"-10"9"0,0 0-2,0 0 0,0 0-3,0 0-1,6-9-1,-6 9-1,0 0-1,0 0-1,-14-5-2,14 5 1,-15-1-2,3 1 0,-2 2 0,-2 2 0,-2 0 0,-3 2 0,-1 3 0,-1 2 1,-4 1-1,2 3 0,-3 0 1,1 4-1,1-2-1,2 4 2,1-1-2,1 3 1,5-1-1,1-1 1,5-1-2,2 1 2,5 1 2,2-2-2,3-1 0,3-2 1,4 2 0,1-3 0,2 1 0,5-3 0,1-1 0,6-3 0,4-2 0,5-2 0,2-3 0,4-1 0,-1-3-1,1 0 1,-2-2 1,-3 1-1,-6-2 1,-7 2 0,-4 0 0,-6 1 0,-10 1 0,11-1-1,-11 1-1,0 0-1,0 0-3,-11-1-6,2-6-18,9 7-1,-16-3 1</inkml:trace>
  <inkml:trace contextRef="#ctx0" brushRef="#br1" timeOffset="36663">5258 3040 17,'0'0'26,"0"0"-5,19 0-3,-9-5-24,4 1-6,1 0 1,1 1 0,1 0 1,-1 2 3,1-1 4,-5 2 6,0 2 2,-3 0 2,-9-2 0,15 9 0,-15-9-1,9 13 0,-5-2 0,-3 0-2,-1 2-1,-5 3 1,0 0-1,-5 3 3,-1 2-1,-4-1 0,0 1 0,-1-4 0,1 1 0,3-3-1,0-1-1,3-3-1,3-1 0,6-10 0,1 15 0,-1-15 0,14 16 1,-3-11-1,5 1 0,3-2 0,2 1-1,2 1-4,-3-8-8,-1-1-20,0 6-2,-19-3 1</inkml:trace>
  <inkml:trace contextRef="#ctx0" brushRef="#br1" timeOffset="38305">4238 3273 1,'-9'-5'6,"9"5"0,-10-4 2,10 4 0,-11-4 1,11 4-1,-11-6 1,11 6-2,-14-9 0,14 9-2,-8-13-1,8 13-1,-6-14-1,6 14 0,3-15-2,-3 15-2,9-11 2,-9 11-1,14-5 0,-14 5 0,15 7 1,-15-7-1,12 19 1,-10-6 0,-1 3 0,-2 0 2,-3 0 2,-2-1-1,-1-3 1,1-1 0,-3-3 0,9-8 1,-15 7-1,15-7 0,-10-3-2,10 3 0,-3-15-1,6 3 0,1-2-1,0-1 0,3 1 0,1 2 0,-2 1 1,-6 11-2,9-14 1,-9 14 0,0 0-1,9 0 1,-9 0-1,8 9 0,-8-9 0,8 15 1,-5-5 0,-1 0 0,-3 3 1,-2 0 0,-3-2 1,-1 3 1,-4-2-1,1 1 1,-6-4 0,3-1 0,-1-3-1,0 0 1,0-2-2,3-2-1,11-1-5,-15 4-20,10-14-8,5 10 1,-3-24 0</inkml:trace>
  <inkml:trace contextRef="#ctx0" brushRef="#br1" timeOffset="40007">2464 3400 5,'0'0'2,"0"0"2,0 0 2,0 0 2,-2-12 1,2 12 2,2-12 0,-2 12 0,10-19 0,-4 8-2,3 2-2,-1-3-2,3 5-2,-11 7-1,16-13-1,-16 13 0,15-4-2,-15 4 1,9 8 0,-9-8-1,5 12 1,-5-12 1,2 17 0,-2-17 1,-3 16 2,3-16-1,-9 17 0,9-17 1,-13 12-1,13-12 0,-15 9-1,6-6 0,-1 1-1,10-4 1,-14 1-1,14-1 1,-10-8-1,10 8 0,2-18-1,4 5 1,1 0-1,1-1 0,2 0-1,0 4 1,-1 0-1,-9 10 1,12-3-1,-12 3 0,2 16 0,-6-2 1,-3 2-1,-1 1 2,-2 3 0,-1-2-1,0 0 2,-2-3-1,1-2 0,0-4 0,12-9 1,-17 14-1,17-14 0,-14 7 0,14-7 1,0 0-1,-11-7 0,11 7 0,-3-10 0,3 10-1,-2-9 0,2 9-2,0 0-6,-5-12-25,5 12-2,-2-15 2,1 1-1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3:39.8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387 56 13,'3'-10'17,"-3"10"-2,0 0-1,0 0-3,-11-2-2,11 2-3,-13-1-2,13 1-1,-17 2-2,4 2 1,1 0-1,-3 1 1,-3 5-2,-3 0 1,-1 4-1,-3-1 0,0 5 0,-2 1 1,1 3-1,-1 0 0,3 2 1,0 2-1,2-1 1,5 0-1,2 0 1,5-2 0,4-2 1,6-2 0,5-1 0,4-5 1,9 1 0,4-3-1,7-2 1,2-2-1,4 0-1,2-3 0,-1-1 0,-1-1-1,-2 0 1,-4-1-1,-3 0 0,-6 0-1,-3-1-2,-2 4-7,-2 3-18,-13-7-2,12-1 0</inkml:trace>
  <inkml:trace contextRef="#ctx0" brushRef="#br0" timeOffset="711">578 349 6,'0'0'21,"-8"-10"0,8 10-13,-1-14-5,1 14-1,4-14 0,-1 4 1,-3 10 0,15-19 1,-3 11 1,-1-3 0,6 4 1,-1-4-1,3 5-1,0 0-1,-1 3-1,0 0-1,-3 6 0,0 1-1,-3 3 0,-2 4 0,-2 0 0,-2 5 0,-2 0 1,-2 1 0,-1 2 0,-4-1 1,1-1 0,-3-1 0,1 1 2,-4-5 0,0 0 0,-2-4 0,0-1 0,-4-5 0,2 0 0,-3-4-1,1-1-1,-2-2-1,2-2-1,2 2-2,1-3-3,11 8-5,-10-10-13,6 1-10,4 9 0,10-19 1</inkml:trace>
  <inkml:trace contextRef="#ctx0" brushRef="#br0" timeOffset="1292">867 247 12,'0'0'20,"0"0"0,0 0-17,12 13-4,-12-13 0,8 18 0,-4-5 2,2 1 2,-2 3 2,-1 0 0,1 1 1,-2-4 0,3 0 1,-5-14-1,13 12-1,-4-13-1,4-6 0,2-5-2,1-3 0,1-1 0,-1-1 0,0 1-1,-3 2 1,-1 2-1,-3 5 0,-9 7 0,17-2 0,-17 2 0,18 12 0,-8-2-1,3 1 0,-1 1 0,3 3 0,-2-1 1,-1 0 0,-2 2-1,-1 0 1,-1-1 0,-1-1 0,-2 1-2,0-3-1,0-1-6,1-1-15,-6-10-7,13-2 0,-8-11 0</inkml:trace>
  <inkml:trace contextRef="#ctx0" brushRef="#br0" timeOffset="1842">1493 123 10,'0'12'16,"3"5"-13,2 3 0,-1 5 1,-2 3 2,-1 7 1,0 1 2,-3 0 0,2 1 1,-2-4 0,1 0-3,0-7-3,3-6-3,1-6-7,4-5-16,-7-9-5,6-17 0</inkml:trace>
  <inkml:trace contextRef="#ctx0" brushRef="#br0" timeOffset="2093">1380 224 7,'7'16'20,"-7"-16"-4,22 15-1,-5-8-3,1-4 0,6 2-1,0-6-1,6 2-3,-1-5-1,5 2-1,-1-3-1,1 1-2,-2 0-1,-1-3-3,1 5-4,-7-2-13,-5-2-12,0 5 2,-10-8-1</inkml:trace>
  <inkml:trace contextRef="#ctx0" brushRef="#br0" timeOffset="2503">1909 271 18,'0'0'16,"22"-4"-3,-10 1-2,0-1-4,0-1-3,-2-3-1,-1 1 0,-4-2 1,0-1 0,-4-1 3,-1 11-2,-4-18 1,4 18-1,-11-14-1,1 10-1,0 3-1,-1 2-2,-4 2 0,0 3-1,-1 3 0,-2 1 1,-2 5 0,0 1 1,1 2 0,0 2 0,3 0 1,0 2-1,3-1 1,3 1-1,3-2 1,6 1 0,1-4-1,5 0 2,0-5 0,7 0 0,0-5 0,5-1 1,0-6-1,5-1 0,0-6-1,2-1-1,2-5 0,0-2 0,0-3-1,0 1 0,-2-2 1,-4 2-1,-1 2 1,-3 2-1,-3 4 0,-3 4 0,-10 5 0,13 7 0,-10 5 1,-1 2-1,-1 3 0,0 1 1,0 1 0,1-1 1,3-3-1,4-6 1,2-5-1,5-4 0,2-6 0,2-1 0,3-4 1,0 0-2,-1-1 1,-4 1-2,0 5 1,-5 3 0,1 4 0,-3 4-2,-1 4 2,0 3 0,0 4-1,0 1 1,2 1 0,-2-2-2,3 3-5,-4-9-9,-9-10-18,20 15-2,-20-15 2,20-15-1</inkml:trace>
  <inkml:trace contextRef="#ctx0" brushRef="#br0" timeOffset="3304">2672 0 23,'9'21'24,"-9"-7"1,4 5-16,2 5-7,-1 2 1,0 6 0,-2 1 1,2 3 0,-2 3 0,4 1 1,-5 0 0,4-2 0,-2-4-1,1-5-2,0-6 0,0-6-3,1-6-2,-6-11-3,12-6-10,-6-5-10,-4-12-3,5 0 0</inkml:trace>
  <inkml:trace contextRef="#ctx0" brushRef="#br0" timeOffset="3615">2381 132 15,'0'0'31,"0"0"0,11 10 1,15-10-14,6-3-11,11 1-3,8-3-1,10 2 0,4-4-1,6 3 0,1-2 0,1 0 0,-5 1 0,1 1-1,-7 0 0,-4 2-1,-5 2-3,-12-1-6,-4 2-19,-11 5-6,-11-4 0,-15-2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44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1438 220 8,'0'0'9,"0"0"-1,0 0 0,0 0-1,0 0 0,-10-5 1,10 5 0,0 0-1,-11-2 0,11 2-2,-9 1 1,9-1-3,0 0 0,-12 7 0,12-7 0,0 0 0,-14 12-1,14-12 0,-10 14-1,10-14 2,-10 16-1,7-4-1,-2-2 0,3 2-1,0 2 1,3-3-1,0 0 1,3 0 0,-4-11 0,17 11 0,-4-11 1,7-3 1,2-7-1,4-3 0,-1-4 1,2-1 0,-6-1 0,2 1 1,-10 0-2,-5 1 2,-10 5-2,-3 0 1,-12 2-1,-5 3 0,-4 3-2,-3 3 0,0 3 1,0 4-1,2 1 1,1 2-1,5 4 0,4 0 0,2 0 1,5-2-1,1-1 0,1 1 0,3-2-1,5-9 1,-1 14 0,1-14 0,0 0 0,19 10 1,-4-11-1,6-2 1,3-1 0,2 0 0,1-2-1,1 1 1,-4-2 0,-3 1-1,-6 0 1,-4 0 0,-11 6 0,6-12 1,-6 12-2,-8-15 1,8 15 0,-20-12-1,4 8 1,2 2-1,-2 1 0,2 2 0,-1 2 1,2 1-2,-2 2 2,2 1-2,2 3 1,-1-2 0,1 1 0,1 0 0,2 2 0,3-2-1,2 0 1,3-9 0,5 16-1,4-11 1,2-3 0,7-3 0,3-2 0,1-5 1,-1-3-1,1-1 0,-2-2 1,-3 0-1,-4 1 0,-6 0 0,-6 2 0,-2 0 0,-7-1 0,-4 2 0,-4 2-1,-3 0 1,-4 6 0,0 3-1,-1 5 2,-1 4-2,2 4 2,4 3-2,4-1 1,3 1 0,6-3 0,4-2 0,2-12-1,14 12 1,2-12 0,3-3 0,3-1 0,-1-2 0,1-2 0,-2 1 0,-4 2-2,-3-1 2,-2 4-2,-11 2 0,11-1 0,-11 1-1,0 0 1,0 0 0,-4 12-1,4-12 1,-17 14-8,17-14-23,-24 13-1,11-5 1,-8-7 0</inkml:trace>
  <inkml:trace contextRef="#ctx0" brushRef="#br0" timeOffset="1703">775 181 15,'-24'-3'14,"-10"-3"-2,-2-2-2,-12 4-3,-4 2-4,-4 4-1,-3 1 0,-3 6 1,-1-2 0,2 4 0,2 0 1,9 1-1,6-5 2,7 0-2,7-3 0,7-2-1,7 0-1,4-2 1,12 0-2,-10 0-1,10 0 0,0 0 0,7-9-3,4 2-7,8 1-3,9-1-6,1-6-6</inkml:trace>
  <inkml:trace contextRef="#ctx0" brushRef="#br0" timeOffset="2123">891 160 10,'-8'-10'11,"-8"-2"-3,1-3 0,-6 1 1,-3-4-1,0 3 1,3 0-1,0 2 1,1 0-1,5 5-1,-1-1 0,7 4-1,9 5 0,-13-8-1,13 8 0,0 0-2,-10-5-1,10 5-1,0 0-1,0 0-1,0 0 0,19 4 1,-1-1-1,5 3 1,5 2-1,4 0 1,6 3 1,0 1-1,-2 1 0,0 1 0,-7 0 0,-4 2 1,-6-1-1,-3 2 1,-7-2 1,-3 3-1,-5-2 1,-4 3-1,-5-1 2,-5 3-2,-5-2 1,-4 2 0,-7 0-1,-1 1 1,-7 1 0,-3 1-1,-1-4 1,1 1-1,2-3 0,4-2 0,3-2 0,8-5-1,5-3 1,7-1-1,11-5 0,-11 2 0,11-2-1,0 0-1,12-2-9,-12 2-23,16-5 0,-6-3 0,-7-10-1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8.3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78 117 6,'0'0'9,"0"0"1,0 0 0,-11-4 0,11 4 1,0 0 0,-3-10-1,3 10-1,0 0-1,0-12-3,0 12 0,0 0-1,-1-11-2,1 11 0,0 0-1,0 0-1,6-10 0,-6 10-1,13-3 0,-13 3 0,21-3 0,-10 1 0,3 2 1,-3 0-1,2 2 0,-13-2 1,14 6-1,-14-6 1,4 14 1,-4-14 0,-5 16 1,-1-5 0,0-2 1,-3 2-1,-2-3 1,11-8 0,-19 14 0,19-14 0,-17 8-1,17-8 1,-20-2 0,20 2 0,-17-11-1,17 11 0,-18-14 0,11 3-1,3 2 0,2-3-1,5-2 0,4 0 0,3 0 0,4-2 0,1 3 0,1 0-1,-1 4 1,0 1-1,-5 4 1,-10 4-1,16 4 1,-13 6 1,-8 4-1,-1 6 1,-5 2 0,-3 3 0,-1 0 0,0 1 0,-3-5 0,4-2 0,1-7 1,13-12-1,-13 11 1,13-11 0,-6-12-1,4 1 1,1-5-1,1-1 0,-2-1-1,-1 0 0,4 1-1,3 4 1,-2 2-1,-2 11 0,5-9 0,-5 9 0,0 0 0,10 7 0,-10-7 0,14 16 0,-7-7 0,0 2 1,1-2 1,-2 2 0,-5-2 1,-3 1-1,-9-1 1,-2 0-1,-3-2 1,1 1-2,-1-1-2,1-6-6,15-1-14,0 0-14,7-16 0,14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2:03:3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85 1,'0'0'21,"0"0"0,-9-5-3,9 5-3,0 0-2,0 0-2,0 0-3,0 0-1,0 0-2,0 0-2,0 0-1,0 0-2,0 0 0,0 0 0,0 0-1,0 0 1,10-5-1,-10 5 0,11 4 1,-11-4 0,10 9 1,-10-9 0,4 14 0,-4-14 2,-3 16 0,2-6 0,1-10 1,-8 14 0,8-14 0,-10 5 0,10-5 0,-11-6-2,4-4 1,7 10-1,-13-19-1,5 9-1,3-1 0,1-1 0,2 3-1,5-2 0,-3 11 0,18-17 0,-4 11-1,-1-3 1,4 3-1,-4 2 1,1 2 0,-4 4 0,-10-2 0,10 12 0,-10 0 1,-4 0 0,-5 4 1,0 3 0,-7-3 0,1 2 0,-6-3 1,2 0 0,-2-7 0,5 1 0,0-8 0,4-4-1,4-7 0,3-2-1,5-4 0,1-4-1,5 1 0,1-3 0,2 2-1,0 1 0,3 7 1,-4 2-1,1 3 1,-9 7 0,11 6 0,-8 3 0,-1 4 1,-2 5 0,1 2-1,-1 1 2,-2 1-1,1-2 1,-3-4 0,2-2 1,2-14-1,-6 16 1,6-16 0,-9 0-1,9 0 0,-8-13 0,8 13-1,-7-17 0,6 7-1,1-2 0,7-2 0,1 3 0,4 1 0,4 0 0,-2 4 0,2 0 0,-2 2 1,-2 4 0,-12 0 0,14 12 0,-14 1 1,-6 3 0,-1 2-1,-3 2 2,-4 0-1,-1 1 1,-2-4-1,-1-3 1,1-5 0,2-4 0,1-8 1,4-4-2,4-5-1,2-6 0,7 0 0,2-3-2,4 1 0,2 0 1,4 6-1,-3 2 0,1 6 1,-2 3 0,-2 3 0,-9 0 0,12 10 0,-12-10 0,2 15 1,-2-15 1,-3 19-1,-1-9 1,-3 2 0,1-1 0,-3-2-1,3 1 1,6-10 0,-13 14-1,13-14 0,-11 7-1,11-7-14,-6 14-20,-3-14-2,9 0 1,-22-10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09.31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8 374 4,'-3'-10'5,"3"10"1,-2-11 1,2 11 1,-1-12 0,1 12 0,-2-9 1,2 9-2,0 0-1,0 0-2,0 0-1,0 0-1,0 0 0,1 9 0,0 3-2,0 3 1,0 3-1,-1 5 3,-1 3-1,1 2 1,-2 0-1,1 1 1,1-1-1,0-2 0,2-2-1,1-3 0,3-5-1,-1-4-3,3-2-4,-8-10-14,12 2-5,0-6 0</inkml:trace>
  <inkml:trace contextRef="#ctx0" brushRef="#br0" timeOffset="401">188 343 2,'0'0'20,"0"0"-10,0 0-4,0 0 0,9-2 0,-9 2-2,0 0 0,4 12-1,-6-3 1,-2 2 0,1 4 1,-5 1 1,4 5 0,-5 5-1,3 3 0,-2-1-1,6 3 0,0-2-2,2-1 0,5 0-2,0-4-11,3-9-16,5-1 0,-13-14-1</inkml:trace>
  <inkml:trace contextRef="#ctx0" brushRef="#br0" timeOffset="7711">447 392 9,'0'0'11,"12"-8"-1,-12 8-1,10-4-2,-10 4 0,13-3-2,-13 3 0,13-1 0,-13 1-1,15-1-1,-6 2 1,-9-1-1,18 3 1,-9-1-2,3 1 1,-2 1-1,0 2 0,-1 1 0,1 0-1,-1 2 0,-1 1 1,2-1-1,-1 2-1,-1 3 1,0-3-1,1 5 1,-1 0-1,-1 0 0,0 1 0,0 0 1,-1 0-1,0-1 1,-1 0-1,-2-1 0,2-3 1,-2 1-1,-1-2 1,-2 1 0,-1-2-1,-2 0 1,-2 1 0,-3-2 0,0 3 0,-5-2 0,0 1 0,-4 0 0,-1 0-1,-2 0 1,-4-2 0,-1-2 0,1-1 0,0-1 1,2-2-1,3-5 1,1 0 0,1-6 0,8 1 0,3-5 0,2-3-1,4-2 1,2-1-1,3-2-1,4-1 0,6 1 0,2 2 0,3 1 0,2 3-1,-2 2 1,2 5 0,1 2-1,-1 3 1,-4 2 0,0 2-1,-1 3-4,-3-2-10,0 0-17,3 3 3,-6-4-2</inkml:trace>
  <inkml:trace contextRef="#ctx0" brushRef="#br0" timeOffset="8583">926 313 2,'0'0'22,"0"0"-7,0 0-4,0 0-2,0 0-2,0 0-3,-2 13-1,2-13-1,-1 17 0,1-8 1,2 3 2,0 1-1,5 1 1,-3 1-1,2 2 0,-1-1 0,2 2 0,-2-1-2,1 2 0,-1-2 0,0-2-2,0-1 1,0-2 0,-5-12 0,10 17 0,-10-17 0,12-4 1,-12 4-1,20-16 1,-8 1-1,4-4 1,-2-3-2,3-2 2,1-1-2,-5 8 1,0-5-1,1 4 1,-4 4 0,0 3 0,-10 11-1,14-13 1,-14 13-1,0 0 0,9-5 0,-9 5 0,0 0-1,0 0 2,-4 13-1,4-13 0,4 17 0,-1-7 1,1 1-1,6 1 1,-6-1-1,1-1 1,-5-10-1,13 14 1,-13-14 0,19 2-1,-6-7 1,2-3 0,1-4-1,2-1 1,1-3 0,0 0-1,-3-1 0,0 4 0,-3 1 0,-2 2 0,-1 5 0,-10 5-1,14-5 1,-14 5-1,11 12 0,-8-1 1,2 4 0,-3 3-1,3 4 1,-1 1 0,1 3 0,-1-6 0,3 4-5,-4-11-13,4 1-13,3-7-1,-10-7 1</inkml:trace>
  <inkml:trace contextRef="#ctx0" brushRef="#br0" timeOffset="9504">1782 520 13,'-17'-2'25,"3"-4"-9,3 1-1,-1-6-3,2 3 0,-3-7-4,6 4 0,-2-7-2,7 4-1,-1-4-1,5 4 0,2-3-1,3 2 0,0 2 0,4 1-2,0 2 0,-1 4 0,0 3-1,0 3 0,-10 0 0,17 11 0,-8 1-1,-3 2 1,5 2 0,-2 3 0,1 0 0,1 2 0,-1 1 1,-2-1 0,-3-3 0,4 1 0,-8-3 2,-2-1-1,-3-1 1,-3-3-2,-4-4 2,-2 0-1,-1-4-1,-3-1 0,0-3-1,-2-3 0,3-3-3,0-3-2,16 10-9,-16-20-16,14 7-5,5-2 2,3-1 0</inkml:trace>
  <inkml:trace contextRef="#ctx0" brushRef="#br0" timeOffset="10305">2009 308 2,'0'0'22,"0"0"-8,0 0-3,0 0-1,0 0 0,0 0-2,-5 18 0,-1-7-2,4 6 1,-3 1-1,3 2-1,0-2 0,4 5-1,2-1 0,4-6-1,5 3-1,4-2 0,3-6 0,5-7 0,2-4 0,0-2 0,-2-6 0,2 2 0,-4-10-1,-1-1 2,-6-3-2,-1 4 1,-6-1-1,0-2 0,-3-2 0,-3 2 0,-3 2 0,-2-1-1,-2 4 1,1 2-1,-3 2 1,6 10-1,-10-13-1,10 13-1,-11-5-4,11 5-4,-11 0-15,11 0-9,-10 10 2,10-10-1</inkml:trace>
  <inkml:trace contextRef="#ctx0" brushRef="#br0" timeOffset="10856">2459 266 22,'0'0'25,"0"0"-3,0 0-16,-9 7-1,9-7 0,-6 13 0,6-3-3,0 2 1,0 3-1,2 3 2,3 0 0,-2 2 0,5-2 0,-6 0 0,7-4 0,1-2-1,6-7 0,1-5 0,2-6-1,8-6-1,-1-7 0,7-3 0,-3-2 0,-1-3 0,-1 2 0,-6 5-1,-5 2 1,-4 4 0,-3 6-1,-10 8 0,0 0 0,0 0 0,7 16-1,-9-4 1,3 3 0,0 2 0,1 2 0,1 0 0,2-1 0,2 0 0,2 0 0,1-4-4,5 2-9,1-4-17,-2-4-2,4-3 1</inkml:trace>
  <inkml:trace contextRef="#ctx0" brushRef="#br0" timeOffset="11387">3109 72 5,'6'24'25,"-7"-2"1,2 6-14,2 5-1,-1 2-1,2 3-1,0-3-3,3 2-1,-1-4-2,4-2-1,0-6-4,2-3-1,1-1-6,-3-8-8,-10-13-10,17 14-1,-17-14 0</inkml:trace>
  <inkml:trace contextRef="#ctx0" brushRef="#br0" timeOffset="11657">2871 211 26,'0'0'30,"0"0"1,21-17-14,6 13-6,2-7-2,14 3-1,4-3-3,11 0-1,4 1-5,3-2-6,6 5-14,0 1-11,-2 0 1,-3 2-1</inkml:trace>
  <inkml:trace contextRef="#ctx0" brushRef="#br0" timeOffset="12158">3825 324 4,'-2'-21'22,"5"11"-7,3 0-6,-1 1 0,-5 9-1,15-17-2,-3 12-1,-3 0 0,7 4 1,-5 1-2,3 3 0,-2 2-1,2 5-1,-3-1 1,1 5-1,-1 0 1,-1 1-1,-5-1 1,-1 3 2,-5-4 0,0 4 0,-7-5 0,0 3 0,-7-5 0,1 3-1,-5-5-1,0 1 0,-5-5-2,2 0 1,1-3-1,4-3-1,2-5 0,4-3-2,9 0-3,-3-9-7,19 1-10,3-3-13,1-4 2,7-2-1</inkml:trace>
  <inkml:trace contextRef="#ctx0" brushRef="#br0" timeOffset="12608">4242 6 19,'1'24'24,"-1"-8"-9,-1 6-6,1 6 2,-3 4 0,4 9-3,-3 2-1,2 4-1,-3 0-2,4 2 0,-3-2-1,4-3-1,-2-6 0,1-4-2,0-7 1,0-4-3,2-3-1,-5-8-4,5 0-5,-3-12-12,0 0-6,0 0 1</inkml:trace>
  <inkml:trace contextRef="#ctx0" brushRef="#br0" timeOffset="12909">4065 320 0,'12'2'28,"-1"-6"2,12-1-3,5 3-11,4-5-5,9 4-2,0-1-6,5-2-7,6 2-14,4 4-12,-8-3 0,2 3 0</inkml:trace>
  <inkml:trace contextRef="#ctx0" brushRef="#br0" timeOffset="13460">4909 216 14,'0'0'23,"-6"12"-10,5 1-4,0-1 2,1 6 1,-2-2-1,3 6-3,-2-2 0,2 3-1,-2-4-1,2 0-2,-2-3-1,1-1-1,0-1-5,0-14-8,-5 13-18,5-13-3,0 0 2</inkml:trace>
  <inkml:trace contextRef="#ctx0" brushRef="#br0" timeOffset="13760">4964 0 26,'0'0'29,"0"0"1,0 0-5,0 0-28,0 0-22,0 0-5,5 10 1</inkml:trace>
  <inkml:trace contextRef="#ctx0" brushRef="#br0" timeOffset="14050">5107 222 2,'12'7'20,"-12"4"-10,-2 2-3,0 6 2,-3 1-1,5 4-1,1-2-1,1 1-1,4-5 0,5-5-1,2-7 0,7-7-2,6-7 1,0-3 0,0-7 0,2-2 0,-3 0 0,-2 0 0,-4 3 1,-4 6-2,-5 2 1,-10 9-1,12-4-1,-12 4 0,4 17-1,-4-2 0,2 1 0,-1 3 0,2 2 1,3-1-1,0 2 0,2-4-3,4 0-12,5-2-15,-4-10 2,8 0-2</inkml:trace>
  <inkml:trace contextRef="#ctx0" brushRef="#br0" timeOffset="14501">5738 56 0,'6'22'26,"-4"-4"1,4 4-8,0 9-9,-2 6 1,1 5-1,-8 2-3,3 4-2,0-1-2,-1 1-1,-2-3-1,1-5 0,-2-5-1,2-6-1,5-6-3,-4-8-3,4-2-5,-3-13-11,0 0-6,-11 0 0</inkml:trace>
  <inkml:trace contextRef="#ctx0" brushRef="#br0" timeOffset="14761">5611 397 13,'11'-5'17,"4"-1"-2,5 0-2,5 1-1,6-4-3,7 4 0,0-1-5,2 0-8,-1-2-21,7 10 0,-10-8-1</inkml:trace>
  <inkml:trace contextRef="#ctx0" brushRef="#br0" timeOffset="15072">6048 325 14,'9'-18'9,"5"4"-4,1-1-1,-1 4 1,2 2-1,-2 5-1,1 3 0,-2 5 0,-2 5 0,-2 3 2,0 6 0,-5 0 2,2 6-1,-5-1 1,1 3 1,-5-5-2,0 3 1,-5-1-2,1-1 0,-6-5 0,1-1-1,-4-7 1,0-4-1,-4-5 0,2-2-1,-2-8-1,2-4-3,4 0-3,-2-6-11,4-3-16,10 6-2,1-6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25.06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235 0 2,'0'0'23,"6"21"0,-4-2-14,0 3-1,2 7 0,-3 3 0,1 5 1,-1 1-4,1 4 1,-1-1-2,0-2 0,1-1-1,-2-3-1,0-6-2,-2-6-6,3-4-5,-1-2-17,0-17 0,0 0-1</inkml:trace>
  <inkml:trace contextRef="#ctx0" brushRef="#br0" timeOffset="270">0 217 37,'19'1'31,"2"-6"1,6-3-13,13 4-12,0-1-1,7 2-2,0 1-7,-3-3-7,1 2-16,-2 6-6,-10-3 1,-3 5-1</inkml:trace>
  <inkml:trace contextRef="#ctx0" brushRef="#br0" timeOffset="551">435 330 18,'13'-7'24,"-4"-8"0,6 3-15,0 2-7,0 2-1,0 2 1,-2 4-1,-3 7-1,-10-5 1,15 19 0,-13-2 2,0 3 0,-2 5 0,-1 3 2,-5-2 1,3 2 0,-3-6 1,2 0-1,-3-5 0,1-2-1,-4-8 1,-1-5-2,-5-5-1,2-7-1,-3-3-2,0-5-2,2 2-6,-3-7-7,1 1-17,11 3-2,-1-4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4:19.4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7 11,'0'0'12,"0"0"-1,0 0-2,0 0-2,0 0-2,0 0 0,0 0 0,0 0-1,0 0 1,0 0 0,0 0 1,-9-7-2</inkml:trace>
  <inkml:trace contextRef="#ctx0" brushRef="#br0" timeOffset="2043">309 47 29,'0'0'14,"13"-5"0,-13 5 0,13-3-2,-13 3-2,10-4-2,-10 4-2,0 0 0,0 0 0,10-3 0,-10 3 0,0 0 1,0 0-1,0 0 0,-11-7-1,11 7-2,0 0 0,0 0-1,-13-5 0,13 5-1,-15 0 0,15 0 0,-21 4 1,4-1-1,-4 0 0,1 2 0,-4 0 0,-1 0-1,0 0 1,3-1 0,1-1 0,4 1 0,4-3 0,4 1 0,9-2 0,-13 1 0,13-1-1,0 0 1,0 0-1,0 0 0,0 0 1,0 0-1,0 0 0,0 0 0,0 0 1,0 0-1,0 0 0,0 0 0,0 0 0,0 0 0,0 0 0,0 0 0,0 0 0,0 0 0,2 13 0,-2-13 0,2 15 0,-1-3 0,0 3 0,0 2 0,0 5 0,0 5 0,1 4 0,-2 5 0,2 5 0,-1 5 0,1 1 0,1 7 0,0 4 0,2 2 0,-1 0 0,0 1 0,-1-1 1,-2-1-1,-3-1 0,-2-5 0,-2-3 1,-3-6-1,-3-4 0,1-5 0,-1-4 1,1-6-1,1-2 0,2-4 0,0-4 0,3-4 0,5-11 1,-6 19-1,6-19 0,-3 13 0,3-13 0,-1 11 0,1-11 0,1 11-1,-1-11 1,0 0 0,9 10 0,1-5 0,5-1 1,7 2-1,8-1 0,6 1 1,8 5-1,6-8 1,3-2-1,0-1 0,-3-3 0,-3-1 1,-8-2-1,-5 1 0,-10 0 0,-5 1 1,-7 0-1,-12 4 0,11-2 0,-11 2 0,0 0-1,0 0-2,0 0-6,0 0-30,-17-13 0,3-3-1,-2-10 1</inkml:trace>
  <inkml:trace contextRef="#ctx0" brushRef="#br0" timeOffset="3334">572 418 10,'0'0'19,"0"0"-7,0 0 1,0 0 1,0 0-3,0 0 0,0 0-4,-9 1-1,9-1 0,0 0-3,0 10 0,0-10-1,-1 13 1,1-3 0,2 6-1,-1 1 2,4 6-2,-1 4 2,4 5-1,1 3 0,3 5-1,2 0 0,3 1-1,1-1 1,0-3-1,-1-7 0,-1-5 0,-2-7 0,-3-3 0,-11-15 1,15 12 1,-15-12-1,14-25 0,-4 0 1,7-7-1,3-9-1,4-5 2,4-2-3,-1-1 1,4 6-1,-3 4 1,-3 7 0,-3 6 0,-6 9 0,-3 3 0,-4 1 0,0 5-1,-9 8 1,6-9-1,-6 9 0,0 0-1,0 0-3,0 0-9,-4-10-23,4 10 0,-13 3-2,3 1 1</inkml:trace>
  <inkml:trace contextRef="#ctx0" brushRef="#br0" timeOffset="3995">947 882 0,'27'-3'27,"-7"-7"-1,5 6 0,-6-5-15,5 0-8,0-1 1,-5-4 0,1 3 1,-2-5 0,-1 4 0,-2-3 0,0 3 0,-4 1-1,-1 3-1,-10 8-1,10-10-1,-10 10 0,0 0 0,0 0-1,0 0 0,0 0 0,0 0 0,6 10 0,-6-10 1,-1 18-1,1-3 1,-3 2 0,1 5 0,-2 1 0,1 1 0,1 5 0,-1 0 0,1-1-1,1-1 0,1-4 0,0-5 1,1-1-1,-1-4 0,0-13 1,-2 14-1,2-14 0,-9 6 0,9-6 1,-18 8-1,7-4 0,-1 1 0,0 0 0,3-2 0,-1 0 1,10-3-1,-9 3 0,9-3 1,10-3-1,7-2 1,7-1 0,5 0-1,4-2 1,4 1 0,-1 1-1,-1 0 1,-6 2-1,-7 1 0,-7 1 0,-4 3 0,-11-1-2,0 0-3,0 0-8,5 14-20,-5-14-2,0 0 1,7-19 0</inkml:trace>
  <inkml:trace contextRef="#ctx0" brushRef="#br0" timeOffset="4726">1785 935 46,'0'0'34,"3"9"1,-3-9-2,0 0-30,0 0-3,0 0 1,0 0 0,0 0-1,0 0-6,-2-10-27,2 10-1,17-15 0,0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26.15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225 253 12,'-12'-4'25,"-2"-2"-1,2 4-15,-1 4-3,-5 1-2,-1 4 1,-2 1-3,-1 3-2,0 0 1,2 2-1,2-1 0,2 0 1,5-2 0,5-1 1,4 1-1,7-1 1,4 0 0,5 2 0,4 0-1,3 2 1,2 0-2,-2 1 0,0-1 0,-4 2 0,-4 0 1,-6 0 0,-4-1 2,-4 3-1,-5-3 2,-2 1-1,-6-2 0,2 0 0,-4-7-1,1 2-2,-3-5-2,2-4-6,5-2-10,1 0-13,1-10 2,9-1 0</inkml:trace>
  <inkml:trace contextRef="#ctx0" brushRef="#br0" timeOffset="471">408 15 13,'9'16'27,"-10"-6"0,0 5-12,2 7-7,-3 5-1,3 8 1,-6 5-2,2 4 0,-3 3-3,3 0 0,-2-5 0,2 2 0,1-6 0,4-5-2,2-6 0,1-12-5,6-1-8,1-7-15,-3-11-4,2-2 0</inkml:trace>
  <inkml:trace contextRef="#ctx0" brushRef="#br0" timeOffset="761">280 241 20,'11'-6'26,"12"2"-6,5-1-8,3-3 1,7 4-3,1-3-3,3 4-3,-4-2-2,0 3 0,-7 3-1,-3 4 1,-6 2-1,-2 3-1,-4 4 1,-4 0 0,-1 4 0,0 3-1,-1-1 1,-1 4-1,1-1 0,-2 0 1,1-1-1,-2-2 0,-2-2 0,-1-2 1,-4-4 0,-2-1 0,2-11 0,-17 14 0,2-12-1,-2 0 1,-4-3 0,-1-2-1,-2-1 0,1-4-1,1 1 0,2-4-1,5 0-1,4-4-2,9 0-1,4-3-2,11 0-1,2-6-1,10 1-1,1-5 0,8 0 2,-2-3 1,3 1 2,-1-1 1,-2 0 1,-2 2 2,-4 2 1,-3 2 2,-5 5 1,-1 3 1,-6 1 1,-4 6 2,-7 10 1,11-13 0,-11 13 1,0 0-1,0 0 0,0 0 2,0 0-3,3 10-1,-5-1-1,2 5 0,-2 5 0,2 7 0,-1 6-1,0 7-1,0 4-1,1 3 1,0 0-1,0 1 0,-1-5 0,2-3-1,-2-6 1,1-7-1,0-6-1,-1-8 0,1-12-2,0 0 0,-13-4 0,4-12-2,1-6-3,-4-5 1,3-2 0,-4-2 0,4 5 0,1-1 2,3 6 0,1 3 1,4 7 2,0 11 0,9-10 1,2 9 1,6 2 0,3 1 0,9 1 0,5-1 2,4-2-1,3-2 1,3-2 0,-2-4 1,-3-1 0,-1 0-1,-7-5 1,-5 2-2,-7-2 1,-3 3-2,-7 1-1,-9 10 0,6-16-1,-6 16 0,-14-8 1,1 6-1,-1 4 1,-6 2 1,-1 0 0,0 3 1,-3 4 1,1 1 0,3 3 1,0 0 0,1 3 2,6 0 0,0 1 0,7 3 2,3-3 0,9 4 0,0-4 0,12 5-1,1-4 0,9 1-1,4-3-2,6 1-1,6 1-7,3 1-22,4-14-6,5 1 1,-6-10-1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28.63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114 372 15,'0'0'12,"0"0"-1,0 0 1,0 0-3,-4 17-1,6 4 0,-3 5 0,3 8 2,-2 6-3,2 9-1,-2-1-2,1 5 1,-1-3-2,0-2-1,0-7-1,-1-8-3,2-6-3,-3-16-9,2-11-16,0 0 1,-9-12 0</inkml:trace>
  <inkml:trace contextRef="#ctx0" brushRef="#br0" timeOffset="300">0 616 6,'26'-1'12,"2"-7"-3,7-2-3,0-5-3,4-4-1,-1-3-2,-1-3 0,-3 0 0,-3-1-1,-4 2 1,-7 2 1,-3 4-1,-5 2 1,-5 3 1,-3 3-1,-4 10 0,0 0 0,0 0 0,-16 3 1,6 10 1,0 5 1,2 7 2,-3 5 0,4 7 2,0 1-1,4 4 2,0-3-3,4 2-1,1-7-1,3-4-2,2-10 0,5-4-2,1-9-1,5-8-1,2-6 1,3-7-1,2-3 0,0-5 0,-2 3 1,-2-2 1,-3 4 0,-5 4 1,-4 4-1,-9 9 0,0 0 0,0 0 0,0 0-1,9 15 1,-7-3-1,3 3 1,2-1 1,7 3 0,4-5 0,6-1 0,6-6 0,3-4 0,5-5-1,-4-3-1,1-4-2,-5-4-1,-4-1-1,-7-3-2,-6 3 1,-6-3 0,-7 6 0,-5 1 1,-4 3 1,-3 4 1,-4 6 2,-1 3 0,-3 3 2,-1 4 1,2 1 3,1 5 1,3-2 1,4 7 2,3-4 1,9 4-1,1-1-1,12 3-2,2-2-2,11-2-5,7 1-8,9-6-21,0-7 1,6 1-2</inkml:trace>
  <inkml:trace contextRef="#ctx0" brushRef="#br0" timeOffset="1352">1586 552 1,'0'0'20,"-19"2"-13,3 0-1,-2 2 2,-2 0 1,-1 5 0,-2 0-1,2 5 1,-3-1 1,3 6-1,0-2-1,3 4-1,-1-2 0,8 5-2,0-4 0,6 5-1,3-1-1,8 1-1,3-4 0,6 0-2,8-3-3,1-10-12,4-6-16,8-1-2,-1-9 0</inkml:trace>
  <inkml:trace contextRef="#ctx0" brushRef="#br0" timeOffset="1722">1658 814 14,'0'0'25,"-4"-20"-1,10 5-17,5-1-4,4 2 0,4-2 0,3 2-2,2 3-1,1 4 0,-2 5 0,-3 5 2,-3 7 1,-3 3 1,-3 7 1,-6 3 1,-2 3-1,-7 0 2,0 3-2,-8-6 1,0 1-2,-5-7 1,1-2-3,-2-10 1,0-5-1,1-6-2,1-8-3,6-1-6,-2-7-9,4-3-15,7 3 1,1-5 0</inkml:trace>
  <inkml:trace contextRef="#ctx0" brushRef="#br0" timeOffset="2143">2080 666 21,'0'0'23,"-9"11"-14,9-11-2,-3 16 1,2-1 0,-1-2 1,3 7-2,-2-1 0,5 3 0,-4-1 0,7 1-2,-1-4 1,6-1-3,2-7 0,5-6-3,4-8 0,0-2 0,4-8-1,0-4 0,0-2-1,-3-2 1,-4 1 1,-1 3 1,-7 4 0,-1 1 0,-11 13 1,11-13-1,-11 13-1,0 0 1,0 0 0,0 0-1,1 16 0,-1-5 1,1 2-1,1 5 2,2 1 0,2 3-1,1 0 1,2-1-2,4 0-1,-2-5-8,2-4-22,7-3-3,-2-15 2,2-1-1</inkml:trace>
  <inkml:trace contextRef="#ctx0" brushRef="#br0" timeOffset="3044">2446 855 7,'18'-14'8,"-2"-3"1,3 2 0,-1 3 1,-1-3 0,1 6 0,-4 0-1,-1 4 0,-3 1-1,-1 4-2,-9 0-1,11 6-2,-11-6 0,5 18 0,-4-4 1,2 5-2,-1 0 1,1 3-1,0-1 1,3 0-2,1-1-3,0-4-10,2-9-19,9-1 1,-3-9 0</inkml:trace>
  <inkml:trace contextRef="#ctx0" brushRef="#br0" timeOffset="3525">2834 662 11,'0'0'10,"0"0"2,9 17 1,-7-8-1,1 5-2,-3 0 0,4 6 1,-4-4-2,2 6-1,0-3-1,3 0-2,-1-3 0,6-5-2,1-3 0,4-6-2,3-5 0,2-5-2,1-7 1,2 1-2,0-5 1,-3 2 0,-1-2 1,-5 5 0,-2 2 2,-4 3-1,-8 9 0,0 0 0,9-8 0,-9 8-1,0 0 0,-4 14 0,2-4-1,0 1 1,1 1 1,1 3 0,1-3 0,3 3 0,2-6 1,6 0 0,2-4 1,5-3-1,3-5-1,1-2 0,4-3 0,0-4-1,0 0 0,-3-1 0,-2 0 0,-3 2 0,-3 2 0,-3 1 0,-13 8 0,14-6 0,-14 6-1,0 0 1,10 11-1,-9-2 1,2 3-1,-1 3 1,1 2 0,0-2-1,1 4-3,-2-7-8,1 1-20,7-1-2,-10-12 2</inkml:trace>
  <inkml:trace contextRef="#ctx0" brushRef="#br0" timeOffset="4246">3637 832 17,'-9'-20'22,"8"5"-15,2-2-2,1-3 0,2 1-2,3 1-2,3 2-2,2 3 1,-1 2 1,3 5 0,-3 3 1,2 3 0,-3 5 2,0 2-1,0 5 1,-2 4-1,-1 5 1,-1 0 1,0 3-1,-5 2 0,2 1-2,-4-4 2,0 0-1,-5-6 1,2-1-1,4-16 1,-16 19-1,4-17 1,1-2-1,-5-4 0,1-2-1,-3-2-1,1-3 0,-2 1-1,1-3-1,4 1-5,-2-3-9,4 2-17,9 2 2,1-5-1</inkml:trace>
  <inkml:trace contextRef="#ctx0" brushRef="#br0" timeOffset="4797">3973 675 4,'0'0'15,"0"0"-2,0 0-2,0 0-2,0 0-1,0 0-1,1 10 1,-1-10-1,5 21 1,-5-8-1,6 7 0,-6-4 0,4 5-2,-2 1-1,4-5 0,-1 1-1,3-3-1,3-4 0,4-6-1,3-5 0,3-5 0,3-8-1,1 2 0,3-8-1,-2-2 1,0 0 0,-5 3 0,-2 2 0,-1 2 0,-6 4 0,-3 2 0,-9 8 0,13-9-1,-13 9 1,9 2-1,-9-2 0,4 13 1,-2-4 0,0 3 0,0 1 0,1 2 0,1 3 1,1-2-1,1 3-2,0-1-3,6 1-5,-1-1-13,-1-7-9,6 2 1</inkml:trace>
  <inkml:trace contextRef="#ctx0" brushRef="#br0" timeOffset="5408">4571 633 18,'12'3'11,"-12"-3"-6,15 2 0,-5 0 1,0 3-2,3 0-1,0 2-1,0 2 0,1 4 0,-2 0 0,1 4 0,-2-1 0,1 4 0,-4-2 0,0 2 0,-1-1 0,-3-3 0,-3-1-1,-1-1 1,-4-2 0,-1-2-1,5-10 1,-19 13-1,4-9 2,-1 1-3,-3-4 2,-3-4-2,-1-1 1,2-1 0,0-1 0,2-1 1,4-2-1,3-1 0,3 1-1,9 9-1,-1-17 0,1 17-2,19-17-4,-5 5-3,6 4-6,4 1-7,-3-8-2</inkml:trace>
  <inkml:trace contextRef="#ctx0" brushRef="#br0" timeOffset="5908">4924 312 3,'-3'13'22,"1"0"-11,0 5-1,0 6 1,-2 7-2,1 8-1,1 4-1,1 5 1,1 0-2,3 2-1,0-5 0,4-2-1,0-8 0,7-6 0,-3-8-1,4-6-2,2-10-1,3-6-1,3-7-1,0-5-1,4-4 1,-3-1-1,1-3 0,-2 3 3,-6 1 1,0 5 1,-6 1 1,-11 11 0,10-7 0,-10 7-1,6 9 1,-6 2-2,-2 3 0,1 4-2,2 2 1,1 1-3,4 3-4,-3-3-8,3-7-15,9 0 0,-3-11 0</inkml:trace>
  <inkml:trace contextRef="#ctx0" brushRef="#br0" timeOffset="6409">5600 312 3,'19'14'28,"-19"-14"0,10 11 1,-10-11-23,4 13 0,0-2 0,-5 3-1,1 5-3,-3 7 0,0 5-1,-2 8-1,0 4 1,-3 4-1,1 2 1,-3-3-1,2-1 0,0-5 0,1-8-2,1-4 0,1-10 0,1-5-1,-5-9-3,9-4 1,-15-7 0,8-6 0,-4-2 0,0-4 1,-2-1 1,0-2 1,5 4 2,-1 2 0,1 3 1,1 3 0,7 10 1,-6-10 1,6 10-1,0 0 2,14-5-2,-2 1 1,6 1-1,2-2 0,5-4-1,5 1-1,4-1 0,1-2-1,2 1 0,1 3 0,-5 0 0,-2 2 0,-4 4 0,-6 2 2,-2 7 0,-6 2 0,-3 5 0,-5 4 1,-1 4 1,-2 0 0,1 1 1,0-1-1,0 1-1,2-3 0,0-6-3,3-1-10,3-6-18,-11-8 1,21-11-1</inkml:trace>
  <inkml:trace contextRef="#ctx0" brushRef="#br0" timeOffset="7140">6211 655 12,'22'-7'1,"-4"-1"0,1-2 1,-2-1 1,-5-2 1,0 2-1,-5 0 0,-5 0 0,-2 11 0,-9-15 0,-3 10 0,-2 2-2,-4 2-2,-1 4 1,-5 1 1,-1 4 0,1 2 2,0 3 3,3 4 1,-2 1 2,7 6 0,-3-4 2,8 6-1,0-4-1,7 3 0,1-5-3,6 2-2,2-3 0,6-4-3,8-1-1,1-7-7,8-3-9,3-2-16,0-7 2,6-1-2</inkml:trace>
  <inkml:trace contextRef="#ctx0" brushRef="#br0" timeOffset="7591">6560 633 13,'-19'9'22,"-5"-1"-12,-2-1-1,0 1-1,0-2-2,4 3-2,2-3-2,7 1 0,4-1 1,9-6-1,3 16 0,8-8 2,8 1-2,5 1 0,0 0 0,5 0-1,1 1-1,-1-1 0,-3-1-1,-2 2 0,-9 1 1,-2-2-1,-9 3 2,-4 0 1,-8 0 2,-5 0-1,-5 0 1,1-2 0,-2-5 1,-2 2-2,1-4 0,-1-4-5,4 0-11,1-2-17,-2-10 1,3 2 0</inkml:trace>
  <inkml:trace contextRef="#ctx0" brushRef="#br0" timeOffset="8142">6765 0 20,'4'20'11,"-9"-1"0,-1 5 1,1 8-2,-3 7-1,-2 4-2,2 6-1,1-2-1,2 2-2,3-5-1,2-3-4,2-7-10,7-5-13,-5-15-2,9-5 1</inkml:trace>
  <inkml:trace contextRef="#ctx0" brushRef="#br0" timeOffset="8412">6948 216 14,'1'21'27,"5"5"-1,-2 0-15,-4 0-2,3 4-1,-5-4-1,2 0-2,-1 0-5,-1-3-13,-6-7-14,0-1-1,-5-15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39.89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192 457 14,'0'0'9,"13"-15"-1,-7 5-2,5-3 0,5-3-2,-1-4 0,4-1-1,-3-4 1,4-1-1,-3 1 1,3-1 0,-3-1-1,-1 3 0,3-2 0,-3 3-1,3-1 0,-2 1 1,0 0-2,0 2 0,-4 4 0,-2 1 0,-2 4 0,-9 12-1,12-15 1,-12 15 0,0 0-1,9-9 1,-9 9-1,0 0 0,0 0-1,0 0-4,0 0-4,0 0-5,0 0-12,0 0 1</inkml:trace>
  <inkml:trace contextRef="#ctx0" brushRef="#br0" timeOffset="571">177 224 8,'-10'-6'9,"10"6"-2,0 0-1,0 0-3,0 0-1,-2 9-2,2-9 0,-4 14 0,1-5 0,-2 4 1,-2 5 2,-4 0-1,-1 6 1,-3 1 1,-1 3 1,-2 2 0,2 0 0,-1-2 0,3 0-2,1-1 0,5-4 0,2-1-2,6-4 0,3-2 0,3-2 1,4-3-1,7 0 2,4-3-1,6 0 1,8-3-1,8-1-1,10-3-1,12-3-12,8-5-13,15 1-1,-1-14-1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44.76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1360 0 4,'0'0'6,"0"0"-1,11-1-2,-11 1 0,0 0 0,0 0 0,0 0 1,3 9 1,-3-9-1,-2 17 1,0-4 0,-1 7-1,-1 4 0,0 6-2,-1 8 0,-2 4-1,-4 6 1,-4 8-1,-2 7 0,-4 6 0,-4 9 0,-8 5 0,-6 7 1,-4 6-1,-8 6 2,-6 3 0,-4 5 0,-7 3 1,-2-1-1,-2 0 0,1-3 1,-1-7 1,8-2 0,2-10-2,5-7 1,6-13 1,5-6-1,6-13 0,5-8 0,5-7-2,6-8-1,3-7 0,6-6 0,4-5 1,11-10-2,-14 9 0,14-9-1,0 0-2,0 0 0,-8-9-3,8 9-2,-5-14-1,-3 3-3,8 11-1,-16-21 1,8 10 2,-3-2 0,2-1 3,2 1 0,-1-2 4,5 2 3,1-2 1,2 3 3,2 0 0,0 2 2,-2 10 1,7-14 1,-7 14-1,0 0 0,0 0-1,0 0 1,0 0-2,0 0-1,0 0 1,4 9 1,-7 3-1,1 8 0,-5 2 0,6 8 1,-6 0-2,2 6 0,-7 0-1,3 1-1,1-1 0,-1-1-1,4-4 0,-2-1-1,4-4 1,3-2-1,2-6 2,1 0-1,-1-6 1,6-1 1,-8-11 0,19 11 0,-6-11 0,3-3-1,7-6 2,4-3-3,8-7 0,4-4 1,4-3-2,0-1 1,0 0-2,-4 3 2,-2 1-1,-6 5 1,-9 4-1,-4 5 1,-7 1-1,-11 8 0,12-6-1,-12 6-1,0 0-3,0 0-16,-17-4-15,3 4-2,-7-8 2,-3-1-1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39.853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74 0 12,'0'0'12,"0"0"-3,0 0-2,0 0-2,-3 15-1,3-6-1,0 5 2,-2 2-1,-1 7 0,0 2 1,1 4-1,-2 0 0,-1 3-1,-4-1 1,4 0-1,-3-2 0,3-3-1,-3 0-1,3-4 0,0-1-3,0-2-4,2-2-9,4 3-8,-1-20-4</inkml:trace>
  <inkml:trace contextRef="#ctx0" brushRef="#br0" timeOffset="371">237 205 10,'2'29'13,"-5"5"0,-2 4-2,-1 2-1,-1 6-2,-1-1-7,-7-2-20,14 8-3,-7-14-2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53.677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12 351 15,'0'0'18,"-2"-10"-1,2 10-1,0 0-3,0 0 0,0 0-4,0 0 0,0 0-2,0 0-2,0 0-1,0 0 0,0 0-1,0 0 0,0 0 0,0 0-2,0 0 1,0 0-1,3 10 0,-3-10 0,2 14-1,0-3 1,-2 3-1,0 5 1,0 3 0,0 3-1,-3 3 1,1 2 0,-1-1 0,1-1-1,0-1 1,-1-2-1,1-4 1,2-1-1,0-7 0,1 0 0,0-3 0,-1-10-2,5 15-2,-5-15-4,0 0-10,0 0-14,0 0-2,10-16 1</inkml:trace>
  <inkml:trace contextRef="#ctx0" brushRef="#br0" timeOffset="561">196 352 5,'0'0'19,"0"0"-6,0 0-2,0 0-1,0 0-2,0 0-3,0 0 1,0 0 0,2 17 3,-2-17-2,4 22 1,-4-9 0,5 9-1,-8-2-1,3 5-1,-2 0-1,0 2-2,0-3 0,1-2-1,-1-5 0,1-2 0,3-6 0,-2-9 0,12 1 0,-1-11-1,4-6 0,3-4 1,3-3-1,3-3 0,-1-1-1,1 2 1,-3 2-1,-2 6 1,-4 5 0,-2 2 0,-13 10 0,16-6 0,-16 6 0,7 11 1,-6 1 0,3 4-1,-3 2 1,0 6 0,0 1 1,2 3-1,-1 0-1,1-3-2,4-1-3,-4-7-7,5-5-21,6-3 0,-3-12-1,8-7 1</inkml:trace>
  <inkml:trace contextRef="#ctx0" brushRef="#br0" timeOffset="1132">813 97 6,'0'0'24,"-1"21"1,-1-6-11,0 2-6,1 9 2,-2 3-1,2 9-2,-5 3-1,4 7 0,-2 3-1,3 7-2,-1-1 0,0 3-1,2-5 0,0-1-2,-1-4 2,1-6-2,0-7 0,-1-8 0,1-7-1,-2-6-1,2-16-4,0 0-7,0 0-5,-14-13-7,6-12-5,3 2 1</inkml:trace>
  <inkml:trace contextRef="#ctx0" brushRef="#br0" timeOffset="1432">594 522 13,'-18'-3'28,"18"3"-8,0 0-3,0 0 0,0 0-3,11-9-3,13 5-3,3-4-3,10 2-1,6-5-2,6 3-1,5-1-1,-4 0-5,3 4-11,-3 1-15,-13-1-2,-3 3 1</inkml:trace>
  <inkml:trace contextRef="#ctx0" brushRef="#br0" timeOffset="1793">1010 617 16,'-11'0'28,"4"-12"-2,7-6-4,1 1-18,2-3-3,4-1 0,5-2 0,2 0-1,6 2 0,0 3 2,1 4 0,2 2 1,-2 4 0,0 3-1,-5 5 1,0 6-1,-5 4 0,-5 6-1,-2 4 1,-3 6-1,-7 2 1,-2 4 0,-6-2 0,0 2 0,-5-4 1,3-3-1,-2-6 1,1-3 0,0-8 1,2-3-1,-1-9 0,3-3-2,1-5-2,1-9-6,6 0-13,5-4-13,-1-4-1,8 2 0</inkml:trace>
  <inkml:trace contextRef="#ctx0" brushRef="#br0" timeOffset="2233">1368 391 2,'0'0'25,"0"0"-5,0 0-7,0 0-1,0 0 1,-2 9-4,2-9-2,0 0 0,5 10-2,1 0 0,-2 2-1,4 3-1,0 5-1,2 5 1,0-1 0,1 2-2,-3-1 0,0-1 0,-2-2 0,-1-1-1,-2-7 1,-2-1-1,-1-13 1,-1 15 1,1-15 1,0 0-1,0 0 1,-11-8 0,6-3 0,1-1 0,-2-6-2,2-2 1,-1-3-2,3 0 1,2 0-1,3 0 0,3 1 0,2 2-1,3 3 2,2 2-1,4 3-1,0 3 1,3 3-1,-2 0 0,3 7-4,-3-5-8,2 4-20,5 6-2,-5-5 1,4 2 0</inkml:trace>
  <inkml:trace contextRef="#ctx0" brushRef="#br0" timeOffset="2864">1682 623 0,'0'0'23,"13"-12"-3,-13 12-10,13-22-1,-3 8 0,0-2-1,4-1 1,-1-3-3,4 3 2,-2-3-1,5 4 0,-4 2 0,1 3-2,-3-1 0,1 4-2,-4 2-1,0 3-1,-11 3 0,16 0 0,-16 0 0,9 8 1,-9-8 0,8 18 0,-5-8 0,2 2 0,0 0 0,1 0 0,2 0-1,1-1 0,3-3 0,3-2 0,0-2 0,2-2 0,2-3 0,0-1 0,-1-2-1,0 0 1,-2 0-1,-2-1 0,-5 1 0,-9 4-1,15-2 1,-15 2 0,0 0 0,13 11-1,-13-11 1,12 7 1,0-4-1,4-2 0,3-4 1,3 0-1,-1-2 0,3-2 0,-1 1 0,-2 1 0,-4 2 0,-3 1 0,-3 4 0,-2 2 0,-9-4 0,18 17 0,-12-4 1,4 2-1,-3 2 1,3 1-1,0-2 0,0-1-2,6 1-4,-5-9-15,5-3-13,5-3-2,-2-8 1</inkml:trace>
  <inkml:trace contextRef="#ctx0" brushRef="#br0" timeOffset="3565">2666 378 13,'0'0'25,"0"0"-6,15-1-9,-3 2 0,4 4 1,2 0-3,6 3-2,-2 1-2,5 6 1,-1 2 0,2 3-1,-2 2 0,1 3-2,-5 0 1,0 1-2,-5-3 1,-3-1-2,-5-3 2,-3-2-1,-6-4 0,-3-3 1,-7-3 0,-4-3-1,-4-4 1,-2-1-1,-2-5 0,-1-2 0,3 0 0,1-3-2,4-1 0,6-4-1,8 1-1,4-4 0,10 2-1,4-4 0,7-1-1,3-4 1,5 0 0,1-3-2,4 0 1,-4-4-2,1-1 2,-3-5-1,2 5 0,-6-3 3,0 5 1,-4 1 2,-4 5 4,1 6 2,-7 2 0,-1 9 0,-3-1 0,-9 10 0,10-6-1,-10 6-1,0 0-1,4 11 0,-6 1 0,1 4 0,0 6 0,1 7-1,-1 6 1,2 6 0,-1 2 0,2 3-1,0 0 0,2 2 0,1-4-1,-1-3 0,1-5 0,0-4-1,-3-6 0,-1-6 0,-3-5 0,-4-4 0,6-11-1,-20 4 1,6-8 0,-3-4-1,-2-4 0,-1-5 0,2-1 0,0-2 0,2 1-2,3-1 1,3 2 0,3 1-1,8 3 1,4 1-1,8 2 1,3 0-1,6 1 1,4 0 0,4 0 1,3 0 0,2 2-1,-1 2 1,1 3 1,-4 2 1,-3 5 0,0 3 2,-6 3-1,-1 6 1,-3 0 1,-3 5-1,-3 0 1,-1 4-2,-1-6 1,-2 2-3,-1-4 0,-3-6-7,-4-11-24,13 5-2,-8-20 0,2-3 1</inkml:trace>
  <inkml:trace contextRef="#ctx0" brushRef="#br0" timeOffset="4546">3627 101 43,'1'14'32,"-1"-14"0,5 13-2,-5-13-36,0 0-19,14 5-7,-14-5 1,13-3-1</inkml:trace>
  <inkml:trace contextRef="#ctx0" brushRef="#br0" timeOffset="4797">3787 503 20,'0'0'28,"-17"-9"-8,12-2-5,7 0 0,4-5-4,7 1-5,4-1-2,4 2-2,1 0 0,3 4-1,-1 2 0,-3 4 1,-3 5-1,-2 5 0,-7 5-1,-1 4 1,-6 5-1,-3 4 1,-6 2 1,0 3 1,-5-1 0,0 0 1,-3-5 0,1 0 0,-3-8 1,2-3-1,-1-6-1,2-6 0,-2-6-2,3-5-1,1-4-4,-2-9-7,8 0-18,1-1-6,3-5-1,4 1 0</inkml:trace>
  <inkml:trace contextRef="#ctx0" brushRef="#br0" timeOffset="5227">4119 411 8,'13'-6'24,"-13"6"-10,0 0 0,0 0 1,0 0 0,12 11-2,-14-1-2,3 9-1,-3-3-2,4 5 0,-3-2-3,4 1 0,0-5-2,6-6-1,4-8-2,4-5-2,6-3-1,4-6 0,4-2 0,1-4-1,1 2 2,-2 1 1,-5 3 2,-3 5 1,-6 2 1,-5 3 0,-12 3 0,17 8-1,-17-8 0,5 20-1,-2-6 0,0 5-1,2 3 1,-1 4 0,1-1 0,1 1 0,-1-1 0,2-3-2,3 1-6,1-6-26,-11-17-1,20 8-1,-11-20 0</inkml:trace>
  <inkml:trace contextRef="#ctx0" brushRef="#br0" timeOffset="6159">5223 0 18,'0'0'17,"0"0"-2,0 0 0,0 0-3,1-10-2,-1 10-2,0 0-2,1 9 0,-1-9-1,0 24-1,-1 0-1,0 7 1,-2 7-1,1 9 1,-5 3-1,0 5-1,-2-1-1,1-2 0,-3-8-1,2-4 1,3-6-2,-2-10-2,5-4-6,-2-8-15,5-12-7,0 0-1,-13-5 1</inkml:trace>
  <inkml:trace contextRef="#ctx0" brushRef="#br0" timeOffset="6489">4935 249 28,'22'-4'30,"6"6"1,7-2-14,7-4-9,12 4-1,2-7-1,5 3-5,3 1-6,-2-2-5,0 0-13,-2 9-8,-11-3 1</inkml:trace>
  <inkml:trace contextRef="#ctx0" brushRef="#br0" timeOffset="6750">5489 479 4,'0'0'22,"11"-20"0,3 8-16,2 3-3,5 1 1,-1 2 0,2 4 0,-2 6 1,0 2 0,-2 5 1,-5 2-1,-2 6 0,-6 1 0,-1 4 1,-6-2 1,-1 3-1,-8-5 1,0 3 1,-7-6 0,3 1 0,-8-10 0,4 2 0,-5-7-2,6-2-1,-2-6-2,4-4-1,3-2-2,1-9-4,10 3-11,-3-4-17,7-5-5,2-1-1,0-2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05.61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232 0 9,'0'0'22,"0"0"-12,0 0-2,10 5 0,-10-5 0,2 13 0,-2-13-1,2 22 0,-1-6 0,1 9-1,-1 4-1,0 8-1,-2 6-1,-1 7 0,-1 6 0,-2 3-1,-2-1-1,-2 0 0,0-4 0,-1-5-1,1-6 1,-2-5-1,1-10 0,0-6-1,1-6-2,-2-8-3,11-8-4,-18-1-3,10-8-4,-1-8-3,-1-4-1,-1-5 1</inkml:trace>
  <inkml:trace contextRef="#ctx0" brushRef="#br0" timeOffset="311">5 425 18,'-4'-9'19,"4"9"-1,0-11 0,0 11-1,19-6-3,-3 4-2,9 3-3,4-4-3,10 2-3,5-3 0,4 2 0,4-2-2,-2 1 0,0 0-1,-8-3-1,-1 4-2,-12-2-3,-4 3-2,-11-2-3,-5 4-4,-9-1-9,0 0-7,-11 3 0</inkml:trace>
  <inkml:trace contextRef="#ctx0" brushRef="#br0" timeOffset="581">472 332 2,'0'0'22,"0"0"-4,0 0-1,11-1-4,-11 1 0,2 13-4,0-1-1,-4 1 0,4 3 0,-3-2-1,3 4-2,1-5 1,5-1-2,3-6 1,7-4-3,4-8-2,1-1 0,3-5-1,2-2 1,-2 1-2,-3-1 1,-2 2 1,-9 4 1,-2 2 0,-10 6 1,12-4-1,-12 4 0,0 0 0,0 0 0,4 16-1,-4-2 0,3 1 1,1 4 0,1 1 0,1 2 0,4-2 0,1-2-2,2 0-3,-2-12-10,1-3-19,5-2-1,-2-8 1,4-3-1</inkml:trace>
  <inkml:trace contextRef="#ctx0" brushRef="#br0" timeOffset="1082">997 68 8,'0'0'25,"11"6"-8,-6 5-4,-2 4 1,0 6 0,-1 3-4,2 9-1,-4 2-3,1 6 1,-3 0-1,3 3-1,-1-4-1,3-3-1,0-6-1,2-4-1,3-6-1,1-8-1,5-4-3,-1-9-2,6-5-2,-3-9-1,5-3-1,-3-9 0,5-1 0,-5-9 2,4-1 2,-2-7 3,-2 3 1,1-1 4,-2 5 1,1 3 2,-6 3 1,5 8 1,-8 4-1,-1 9-1,-8 10 0,14-5-1,-14 5 0,6 18 0,-5 1-1,-1 9 1,0 5 0,3 10 1,-5 1 1,3 7-1,-1-1-1,2 1 0,0-8-1,2-1-1,2-7-2,-2-8-4,5-3-10,-3-9-19,-6-15-2,9 10 2,-9-10-1</inkml:trace>
  <inkml:trace contextRef="#ctx0" brushRef="#br0" timeOffset="1853">1690 286 18,'-10'-12'27,"10"12"-8,0 0-4,0 0-1,0 0-5,-1 10-2,2 0-1,-4 0-1,3 7 0,-4-1 1,4 8-1,-2-1 1,4 2-1,-2-3 0,5 0-1,3-4-1,2-3-1,4-6 0,4-5-1,-1-5 0,4-6-1,1-5-1,2-4-1,2-4 0,-1-3 0,0-1 0,-2-1 0,1 2 0,-4 1 1,-2 4 0,-3 3 1,-4 4-1,-11 11 1,11-12-1,-11 12 1,0 0 0,0 0-1,-1 9 1,-3 0 0,1 5 0,-1 3 2,-3 4-1,4 7 0,-1 1 2,2 6-2,2 2 2,2 5-2,-1 2 1,4 2-1,2-4 1,-1 2-1,1-3-1,-1-1 1,-2-6-1,0-5-1,0-1-9,-1-7-25,-7-11 1,4-10-2,-17-6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08.67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33 421 27,'0'0'18,"-13"-8"1,13 8-3,-12-13-1,6 4-4,6 9-3,-5-16-1,8 6-3,-2-1 0,7 0-2,0-4 0,6 2-2,3-1 1,3 0-2,2 1 1,1 2 0,1 1-1,-3 3 1,1 3-1,-5 3-1,0 4 0,-5 4 0,0 5 0,-3 1 0,-1 6 0,-4 0-1,-2 3 2,-1 0 0,-3 1 1,-2-3 0,-2 1 1,-2-3 1,-4-3 0,-1-2 1,-3-4 1,0-2-1,-3-6 1,-2-2 0,0-7-1,2-2-1,-1-4-2,3-4-3,9 1-9,0-4-11,5-3-10,11 1 1,1-6 0</inkml:trace>
  <inkml:trace contextRef="#ctx0" brushRef="#br0" timeOffset="480">258 60 8,'0'0'23,"0"0"-10,0 0-2,0 9 1,0-9 1,1 15-2,1-2-2,-3 5-1,2 6-1,-2 3-1,2 8-1,-5 1 0,3 5-1,-3-2-1,0-1 0,1-5-2,1-7-5,4-3-7,4-6-20,-6-17-2,19 1 1</inkml:trace>
  <inkml:trace contextRef="#ctx0" brushRef="#br0" timeOffset="801">436 367 5,'22'-3'5,"-2"-1"-4,3-3 0,1-4 3,3-3 1,-1 1 2,1-2 1,-5 0 2,-1 2 0,-6 0 0,-4 0-2,-2 3 0,-5-1-2,-3 1-2,-1 10-3,-9-16 0,-1 11-2,-2 3 1,-5 1 0,0 3 2,-7 3 0,3 4 0,-3 2 2,3 3 0,-3 0 1,6 5 0,0-3 1,5 5-2,2-2 1,6 3-1,1-1 0,7 3 0,1-1-1,5-1 0,2-2-2,4-3-1,6-1-4,-2-10-6,10 0-10,5-4-14,-1-9 1,6-1 0</inkml:trace>
  <inkml:trace contextRef="#ctx0" brushRef="#br0" timeOffset="1251">1129 244 2,'0'0'25,"-10"7"1,10-7 0,-19 9-17,3-7-4,0 2 0,-5-1 1,2 4 1,-2-2-1,5 3 0,-2 0 0,5 0-1,1-1-1,12-7-1,-11 15-2,11-15 0,3 17-2,-3-17 1,17 16-1,-6-7 0,2 2 0,1-1 0,1 3 1,-2 0-1,1 1 1,-4 3 0,-2 0 0,-3 1 0,-2-3 0,-3 2 1,-7-3 0,-1-2 1,-7-3 0,0-3 0,-8-5 1,1-2-1,-7-4 1,3-3-1,-1-1-1,2-2-1,5-1-2,1-3-6,10 5-9,7-2-13,4-2-5,11 2 2</inkml:trace>
  <inkml:trace contextRef="#ctx0" brushRef="#br0" timeOffset="1762">1455 318 24,'0'0'26,"0"0"-10,0 0-2,-10-12-2,10 12-2,0 0-2,0 0-2,-16-7 1,16 7-2,-13 1 0,13-1-1,-21 7-1,8 0 0,-3 2-1,0 4 0,-4 2 0,2 3-1,-2 1 1,5 1-1,1-1 0,7 1 0,3-3 0,7-1-1,8-5 0,7-4-2,11-3-3,3-8-1,12 1-4,-3-9-4,6-1-5,-2-5-8,-3-3-3,0 3 0</inkml:trace>
  <inkml:trace contextRef="#ctx0" brushRef="#br0" timeOffset="2103">1724 284 19,'0'0'19,"0"0"-4,0 0-3,0 0-2,7 13 0,-4-3-1,-2 1-2,6 7-1,-4-1-1,7 6 0,-5-1-1,5 2 1,-4-3-2,4 0 1,-6-5 0,4-1 0,-8-15 0,6 15 0,-6-15-1,0 0 0,-1-9-1,0-2 0,-1-6-1,2-1 0,1-3-1,2-3 0,4 0-1,2 1 0,7 2-1,3 1 0,4 5-1,0 0-3,7 8-3,-6-2-4,5 5-10,3 4-11,-7 0 2,6 4 1</inkml:trace>
  <inkml:trace contextRef="#ctx0" brushRef="#br0" timeOffset="2463">2253 332 4,'8'17'25,"-9"-7"0,1 6-7,2 3-2,-5 1-4,4 5-1,-3-5-2,4 4-2,-1-5-1,2-2-5,5-3-8,2-3-22,-1-16-3,6-2 1,-2-15-1</inkml:trace>
  <inkml:trace contextRef="#ctx0" brushRef="#br0" timeOffset="2713">2452 0 36,'0'0'31,"10"11"1,-10-11-12,0 0-14,0 0-2,0 0 0,0 0-1,0 0 0,0 0-2,0 0 1,0 0 0,0 0 1,0 0-1,8 10 1,-8-10-1,0 0 0,8 14-1,-8-14 1,7 19-2,-2-6 1,-1 4-1,1 5 1,1 6-1,-2 3 0,0 2 0,-2 2 1,2 1-1,-2-3 1,-1-2-1,0-9 1,1-4 0,2-6-2,-4-12 0,21 1-2,-7-10 0,6-4 0,1-2 0,6 1-1,-1-3 1,2 4 0,-3 1 1,-5 6 2,1 5 0,-5 3 0,-5 7 1,-4 3 0,-2 4 0,-4 5 0,-1 5 1,-2 1 0,-3 4 0,-4-1 0,2 1 1,-5-4-1,0-3 1,-1-6 0,1-4-1,-3-7 0,1-9-2,3-5-3,-4-13-10,3-5-21,6-2-2,1-6 1,4-2 0</inkml:trace>
  <inkml:trace contextRef="#ctx0" brushRef="#br0" timeOffset="3344">2941 374 14,'32'2'15,"1"-3"-3,0-4 1,-3-5 1,2 1-1,-5-6 0,1 1-2,-7-3-2,2 2-1,-9-2-2,1 3 0,-9-5-3,0 6 0,-6-1-1,-3 4-2,-4 1 0,-4 3 0,-1-1-1,-5 6 1,-1 5 1,-1 2 0,-4 0 0,2 2 1,-2 2 0,3 3 0,-1 1 1,2 1-1,2 0 1,2 2-1,3 0 0,3 2 0,1 0 0,6 1 0,2 1 1,5 0-1,2-2-1,5 2 0,0-3 1,7-2-1,3-3 0,5-4-1,2-3 0,1-3 0,3-4 0,-1-4-2,2 0 0,-6-4-2,-3 5-4,-10-9-8,-3 5-20,-2 2 0,-10-3 0,0 9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15.208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0 396 18,'-1'-11'11,"1"11"1,0 0 1,3-9-1,-3 9-2,0 0 0,8-14-2,-8 14-1,4-10 0,-4 10-1,0 0-1,5-10 0,-5 10-1,0 0 0,0 0-1,0 0 0,0 0 0,0 0-1,0 0-1,0 0 0,0 0 0,0 0-1,6 12 0,-6-12 0,0 15 0,1-1 0,1 1 0,-1 5-1,0 2 2,1-1-1,1 2 0,0-3 0,0-3 1,1-3 0,2-4-1,3-7 0,3-5 0,3-4-1,1-6 0,4-4 0,-1-4-1,2-1 0,0-1 1,-3 0 0,-2 4 1,-1 0 0,-3 2 1,-1 5-1,-3 1 0,-8 10 1,13-5-1,-13 5 1,7 9-1,-5 0 0,0 8 1,1-1-1,2 7 1,-1-2 0,3 1 0,1-3-1,0 0 2,2-5-1,4-2 1,-2-6 0,3-3-1,-1-7 1,2-3-1,0-8 1,1-1-1,0-6-1,-4-3 0,1-4 0,-3-1 0,1 1-2,-2-1 0,-1 5-4,-4-1-6,4 5-13,1 7-9,-4 2 1,4 6-1</inkml:trace>
  <inkml:trace contextRef="#ctx0" brushRef="#br0" timeOffset="991">719 19 20,'9'-9'28,"-9"9"-4,0 0-8,8-10-5,-8 10 0,0 0-3,0 0-2,0 0-2,0 0-1,0 0 0,0 0-1,0 0 0,9 13-1,-6-3 1,-1 3-1,2 4 0,0 7 0,1 3 0,-1 6 0,-2 5 0,1 4-1,-3 2 1,1 0-1,-3-1 1,2-2 0,-4-6 0,2-4 0,2-9 0,3-5 1,-3-17-1,14 9 0,-1-14-1,3-7 0,5-4-1,2-5 0,2-1 0,-1-2 0,2 0 0,-3 1 0,0 4 1,-4 3 0,-1 3 0,-4 4 0,1 4-1,-4 3 1,-1 2 1,-10 0-2,14 13 2,-9 1-1,-1 2 1,2 5 0,-3 2 0,0 3 0,-1 0-1,1 1 1,-1-5-3,-2-6-9,0-4-22,8-2-1,-8-10 0,20-2 1</inkml:trace>
  <inkml:trace contextRef="#ctx0" brushRef="#br0" timeOffset="1592">1328 490 11,'-10'-10'23,"13"0"1,-2-6-14,0-1-5,3-1 0,0 1 0,4 3 2,0 1 0,3 2-1,2 4-1,1 5 0,-2 1-1,2 4 0,-2 2-2,2 2-1,-2 4-1,-1 4 0,-5 1 0,2 0 1,-2 3 0,-2 1 1,-4-2 1,0 2 1,-5-4 1,-1 4 1,-7-8 0,4 4 1,-7-8-1,2 3 1,-4-7-2,-1 0-1,-2-5-1,2-2 0,0-4-1,0-1-1,1-1-2,0-5-2,6 5-9,-4-1-25,2-6 0,0 0-2,1-5 2</inkml:trace>
  <inkml:trace contextRef="#ctx0" brushRef="#br0" timeOffset="4076">1256 229 26,'0'0'19,"-1"-9"-1,1 9-3,0 0-1,10-9-4,-10 9-2,11-5-1,-2 4-1,-9 1-1,19-2-1,-5 3-2,3 2 0,4 1-1,2 5-1,1 2 0,1 2-2,1 6 0,-7 1-1,-1 4 0,-8 3 0,-7 3 0,-7-1 0,-2 3 2,-9-3 0,-5-1 0,-1-3 2,-5-2-1,0-5 0,0-2 1,1-6 0,-2-3 0,5-2 2,1-7 0,4 0 1,-2-4 0,8-1 0,0-6 0,7 1-1,1-3 0,7-1-2,2 1-1,7-1-2,4 2-1,2-1-2,7 6-3,-4-2-3,6 5-6,2 4-13,-5-3-1,2 7 1</inkml:trace>
  <inkml:trace contextRef="#ctx0" brushRef="#br0" timeOffset="4737">1746 42 15,'12'-7'23,"-12"7"-7,0 0-4,0 0-1,0 0-2,0 0-2,0 0-3,1 9 0,-1-9 0,0 23-1,-2-4 0,3 8 1,-3 3-1,2 9 0,-5 3 0,0 3 0,-1 1 0,2-2-1,-3-4 0,0-1 0,0-6 0,1-8-1,2-5-1,0-5-3,4-3-4,0-12-7,0 0-15,0 0-2,-6-16-1</inkml:trace>
  <inkml:trace contextRef="#ctx0" brushRef="#br0" timeOffset="5087">1442 214 13,'0'0'31,"0"0"1,10 6-10,11-3-5,0-5-2,14 4-2,2-5-4,10 2-4,0-3-1,4 2-1,-3-1-1,-1 1-1,-5 0 0,-4 1-1,-9 1 0,-8 0-1,-2 1 0,-10 0-2,-9-1 0,0 0-5,8 9-12,-8-9-14,-13 7-1,3-3 1</inkml:trace>
  <inkml:trace contextRef="#ctx0" brushRef="#br0" timeOffset="6960">2565 224 14,'19'-7'21,"-19"7"-4,18-4-2,-18 4 0,12-2-1,-12 2-4,0 0-1,0 0-2,0 0-2,0 0-1,0 0-2,0 0-1,0 0 0,-18 6 0,9-1 0,-3 0 0,-4 2 0,-3 1 0,-3 3 0,-3 2 0,0 5 1,-4 1 0,-2 2 0,2 3 0,1-2 1,4 3-1,1-1 1,5 1-1,1-7 0,9 2 0,4-3 0,7-1-1,3-2 0,11-3 1,4-1-2,9-1 0,3-3 0,4-3 0,1-1-2,-3-1 1,-2-2 1,-5-1-1,-6 1 1,-7-1 0,-4 1 0,-11 1-1,9-1 0,-9 1-1,0 0-1,0 0-7,0 0-17,0 0-7,-12 6-1,12-6 1</inkml:trace>
  <inkml:trace contextRef="#ctx0" brushRef="#br0" timeOffset="7561">2750 572 13,'13'-5'29,"-9"-6"-1,10 1 2,1-3-20,0-4-5,4 1-1,-1-2-2,1 3-1,-5 1-1,1 4 0,-3 2 0,-1 2 1,-11 6-1,12-4 1,-12 4-1,0 0 1,5 10-1,-5-10 1,1 19-1,-2-6 0,-1 4 0,1 3 0,1 3 1,0 0-1,-1 1 0,0-1 1,-2-1-1,3-4 0,0-1 0,-1-5 1,-1-3-2,2-9 1,-5 12 0,5-12 0,0 0 0,-14 7 0,14-7 0,-16 1-1,6-1 1,-3-1 0,3 0 0,0 0 0,10 1 1,-15-1-1,15 1 1,-10-1 1,10 1 0,0 0 0,0 0 0,14 1 1,-4 0 0,8 1-1,-1-1 0,8 2-1,1 0 0,3 0-1,2 2-1,-2-1-3,2 3-4,-7-2-8,-3 0-16,1 6-2,-11-8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23.87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0 272 13,'14'-6'25,"-8"-8"2,2-1-15,5 6-3,-1-4-1,2 7 2,-4-3-1,4 6 1,-2-2-2,3 5-1,-4 0-1,7 5-1,-4 0-2,4 5 0,-2 1-2,3 3 0,-3 2-1,4 1 0,-3 3 0,-2 0 0,-1 1 0,-3 1 0,-3-2 0,-2-1 0,-5 1 0,-3-3 0,-4-1 0,0-2 1,-4-2-1,-1-2 1,0-2 0,-2 0 0,0-4-1,-1 0 1,0-3 0,0-1 0,-1-2 0,2-1 0,0-1 1,13 4 0,-17-12-1,17 12 0,-8-17 0,8 17-1,11-19 0,-2 9 0,2-2-1,2 1 0,1 2 1,0-1-1,1 2-1,-4 0 1,0 4-2,-11 4-2,18-4-6,-18 4-8,10-3-15,-10 3-2,17 8 2</inkml:trace>
  <inkml:trace contextRef="#ctx0" brushRef="#br0" timeOffset="661">467 222 11,'13'-4'26,"-13"4"-1,0 0-12,0 0-3,0 13-2,3-2 1,-3 0-1,3 5-1,-5 0-1,5 2 1,-2-3-1,3 2 0,-3-5-2,5-3-1,5-8-2,6-5 0,6-4-2,1-7 0,4 0 0,2-3-1,1 2-1,-6 0 1,-2 5 1,-6 3 1,-5 4 1,-2 7 0,-10-3 1,9 20 0,-8-6-1,3 5 1,-3 2-1,2 0 1,-2 1-2,1 0 1,0-4 0,0-1-1,4-2-2,-6-15-6,12 11-20,2-7-6,-2-10 1,7-1 0</inkml:trace>
  <inkml:trace contextRef="#ctx0" brushRef="#br0" timeOffset="1803">1165 310 3,'-14'-1'18,"14"1"-11,-19 11-2,6-5 3,2 3 2,-4 1 2,4 2 1,-1-2 0,4 5 0,1-5-1,6 4-2,1-14-3,11 14-2,5-14-2,5-4-3,6-5 0,4-6-1,3-1 0,-1-5 0,-2-1 0,-4 1 1,-8 1 1,-3 3 1,-9 3 1,-5 5-1,-2 9 1,-17-10-1,-3 10 0,-3 5-1,-5 3-1,-4 2 1,-3 2-1,0 2-1,1 0 0,4-2-3,10 1-5,-1-7-6,12-4-12,9-2-7,0 0 2</inkml:trace>
  <inkml:trace contextRef="#ctx0" brushRef="#br0" timeOffset="2184">1295 95 9,'18'-26'26,"1"7"-3,-4 2-5,-5 3-3,0 5-3,-10 9-3,0 0-1,4-10-1,-4 10-1,-7 11-2,4 0-2,-2-1 0,1 8-1,-1 2 2,2 8-1,1 2 0,1 6 0,0 2 0,2 3 1,0 1-1,2-3-1,-1-3 0,1-5-1,2-5-1,-4-9-4,6-1-8,-1-6-21,-6-10-1,11 0 1,-7-10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4:24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0 919 21,'17'24'26,"-8"-7"1,0 0-21,4 2 1,-7-7-1,-1 0 1,-5-12-2,0 0-3,9 9-5,-9-9-10,9-20-14,4 11-1,-1-11-1</inkml:trace>
  <inkml:trace contextRef="#ctx0" brushRef="#br0" timeOffset="190">429 903 11,'9'21'27,"-6"-2"-7,3-1-8,4 2-1,-4-4 0,3-2-2,-2-5-2,4 0-3,0-5-2,3-4-6,7-2-10,5-3-16,0-10 1,8 3 0</inkml:trace>
  <inkml:trace contextRef="#ctx0" brushRef="#br0" timeOffset="420">1032 972 21,'6'17'9,"0"-5"0,1-3-1,-7-9-3,19 6-3,-5-10-4,4-3-1,3-4-2,2-5-4,6 3-6</inkml:trace>
  <inkml:trace contextRef="#ctx0" brushRef="#br0" timeOffset="581">1441 938 12,'7'17'17,"-4"0"-2,3-1-4,0 0 0,-1-7 0,5 3 1,-10-12-4,18 8-1,-5-8-6,1-1-17,0-10-11,9 2 0,-5-13-3</inkml:trace>
  <inkml:trace contextRef="#ctx0" brushRef="#br0" timeOffset="1191">2006 467 5,'0'0'26,"0"0"0,-10-10-15,10 10-3,0 0 1,0 0-1,0 0-3,0 0-1,0 0-1,-7 14 1,7 0-1,2 6 0,0 6 0,3 6 0,0 7-1,5 7 1,0 2 0,3 3-1,1-1-1,0-3 1,0-5-1,-2-3 1,-2-10-1,1-8 0,-4-6 2,2-10 0,3-11 0,6-9 0,0-10 0,6-7 0,2-13-1,4-6 1,0-5-1,1-1-1,-5 2 0,-2 4 1,-4 3 0,-2 8-1,-5 10 0,-1 6 0,-4 5 0,-2 7-1,-6 12 1,6-12-1,-6 12 0,0 0-2,0 0 0,0 0-3,-2 11-5,-5-2-17,2 4-9,1 1-1,-1 1 0</inkml:trace>
  <inkml:trace contextRef="#ctx0" brushRef="#br0" timeOffset="1902">2581 881 20,'0'0'29,"0"0"-10,0 0-1,1-11-2,-1 11-3,0 0-4,0 0-1,0 0-3,0 0-2,-1 15 0,-1-3-2,-2 5 1,0 4-1,-1 3 0,1 5 1,-1 0 0,1 3 0,0-4-1,3-3 1,0-5-1,4-2 0,3-8 0,8-6-1,6-7 0,5-6 1,3-7-1,3-1 0,2-5 1,1-1-2,-1-1 1,-5 3 0,-4 3 0,-3 4 0,-3 4 0,-5 3 0,-3 2 0,-10 5 0,12-3 0,-12 3 0,4 10 0,-2 1 1,0 5-1,1 4 1,-1 5 0,1 2 0,-2 0 0,0 2 0,-3-5 0,1-3 1,-2-3-1,0-7-1,3-11-1,-5 9-5,5-9-25,8-16-5,-1-7-2,7-5 1</inkml:trace>
  <inkml:trace contextRef="#ctx0" brushRef="#br0" timeOffset="2674">3062 36 16,'0'0'18,"0"0"-5,0 0 0,-8-9-1,8 9-2,0 0 0,0 0-2,18-9-2,2 9-1,4 0-1,10-1-1,6 0 0,6 0 0,4 1-1,0-1 0,-5 1 1,-5 2-1,-7-2 0,-7 4-1,-8 2 0,-5-2 1,-13-4-2,11 16 1,-9-6 0,0 1 0,1 1 0,-1-1 1,-2-11 0,2 23 0,-2-14 0,0 3 0,-2 2 0,1 3-1,-3 4 1,3 4-1,-2 8-1,2 8 1,-1 10-1,3 7 1,0 10 0,0 4-1,1 4 1,-1 3 0,0 0 0,-1-2-1,0-5 1,-2-4 0,-1-7-1,0-3 1,0-7 1,1-5-2,-1-7 0,2 1 0,0-5 1,1-4-2,0-3 1,0-5 0,0-1 0,1-5 0,-1 1 0,0-18 0,0 14 1,0-14-1,0 0 1,0 0 0,0 0-1,0 0 1,0 0-1,0 0 0,-3 9 1,3-9-1,0 0 1,0 0 0,-9 2 0,9-2 0,-14 2 0,4-1 0,-5 0 0,-4 3 0,-9 0 0,-5 1-1,-7 2 1,-9 2-1,-6 1 1,-5 2-1,-2 0-1,-1-1 0,8 2-2,-2-6-5,15-2-26,2 1-4,9-7-2,8-2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26.564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323 6 3,'-11'-6'20,"11"6"-8,-20 0-2,8 0 0,-3 1 1,-4 1 1,3 3 1,-4-2-3,3 6-1,-3-2-2,0 3-1,-2 3-2,3 1 0,-2 0-2,3 3 0,-1 1-1,3 0 0,1 1 0,4 0 0,4-2 1,3 1 0,2-3 0,7-1 0,4-3 0,6-1-1,6-2-1,5-3 0,4-2 0,2-4 0,5-1-1,-1-2 0,0-3 1,-1 0 0,-7 0 0,-3 0 0,-5 1 0,-5 0 0,-3 2 0,-12 4-1,10-1-2,-10 1-6,0 0-17,0 0-8,-11 4 2,11-4 0</inkml:trace>
  <inkml:trace contextRef="#ctx0" brushRef="#br0" timeOffset="561">631 169 9,'0'0'30,"6"-12"-1,-6 12-6,16-8-7,-7 4-6,5 1-4,1 1-4,0-1-2,0 0 0,-1 3 1,-2 3 0,-12-3 0,15 11 1,-11 0-1,-3 3 1,-1 3 0,-4 3 0,-1 2 0,-3-1-1,-2 1 0,-1-2 1,-1-2-1,-4-2 1,1 0 0,-2-4 0,3-1 1,-1-3-1,2 0 0,2-4 0,11-4-1,-13 6 1,13-6 0,0 0-1,0 0 0,11 2 0,2-1 2,1-2-2,5 1-1,1 0 1,4 0-1,1 0 1,0 0-1,0 0 0,-1 0 0,-2 0 1,-5 0-1,-1 0 0,-3 0 0,-4 0 0,-9 0-1,0 0 0,0 0-1,0 0-4,0 0-7,0 0-21,0 0-3,0 0 2,0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37.69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35 39 18,'0'0'16,"0"0"-2,0 0-1,0 0-2,-2-9-3,2 9 0,0 0-1,0 0 0,0 0 0,0 0-2,4-11 0,-4 11-2,12-1-1,-2 0-1,3 0 0,2 2-1,4 1 0,5 1 0,1 0 0,2 3 0,-1 1 0,1 3 0,-1 3 0,-4 2 0,0 3-1,-5 4 1,-2 3-1,-3 2 1,-2 1-1,-4 2 1,-1-2-1,-1-1 1,-4-3 1,-3-2-1,-3-1 1,-2-4 1,-5-2 0,-2-1-1,-7-6 2,-2-2 1,-7-2-1,1-3 0,-4-6-1,-1 1 0,0-5 0,0-2 1,6 0-2,5 1-1,7-3 0,6 1 0,9-1-1,8 0 0,10-1 0,12 0-1,10 3-2,6-6-4,9 7-5,0-5-6,5 4-5,0 1-5,-5-3-2</inkml:trace>
  <inkml:trace contextRef="#ctx0" brushRef="#br0" timeOffset="541">595 100 0,'0'0'15,"-5"-13"-3,5 13-3,-5-10-1,5 10-3,0 0 0,0 0-1,0 0-1,3 10-1,2 4 0,4 5-2,1 5 0,2 5 1,2 3 1,-1 0-1,1 3 0,-2-3 2,-1-3 0,-6-4 1,2-6 3,-5-4 0,0-1 0,-2-14 2,0 10 0,0-10-3,-2-14 0,1-3 0,3 1-2,-1-9-2,5-3-1,3-3-1,3 0-1,5 1 1,3 1 0,6 3-1,3 3 0,5 7 1,5 3-1,5 7 1,4 4-1,6 4 0,3 4 0,6 3-2,4 1 0,0-1 0,-1-2 1,-5-1-1,-6-5 1,-6-4 1,-6-2 0,-12-4 2,-7-1 0,-9-5 1,-8 1-1,-7-3 0,-6 0 0,-9 1-1,-7 1 1,-5 1-1,-8 1 0,-3 6 0,-4 3 0,-2 6 0,3 4 0,0 5 0,4 5 1,4 4-1,5 3 1,6 2 1,7 2-1,6-1 2,7 4 0,6-4 0,8 3 1,8-3 0,4 1-1,5-2 0,6-3 0,1 0-1,4-4-4,6 3-13,3-3-18,-5-9-1,5-2 0,-7-11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9:41.115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3,'2'10'20,"8"14"1,-5 1-16,-2 5-2,3 4 1,-1 1 1,-3 0 0,0-6-2,0-1 1,-1-6-3,0-8-2,-1-14-7,13 7-8,-10-19-7,12 3 0</inkml:trace>
  <inkml:trace contextRef="#ctx0" brushRef="#br0" timeOffset="231">264 4 22,'11'18'18,"-4"-4"-2,-2 5-1,1 4 0,-3 2-3,2 7-1,-4-1-2,3 7-2,-1 0-1,-2 4-2,0 0-6,-2 4-22,-4-12-6,6-2-1,-9-17-1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06.369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2122 216 3,'-19'-6'7,"-3"-3"-2,-2 2 0,-4-3 0,-1 3-1,-4-4 0,1 4 0,-9-1-2,0 3 0,-6-1-1,0 4 0,-3-2-1,-2 4 1,1 4-1,-4-1 1,1 4-1,-2-1 1,-1 5-1,-2-1 0,-3 6 1,-2 0-1,-1 2 0,-1 2 0,-1 2 1,-2 5-1,5 0 0,-1 1 0,2 1 1,2 2 0,1-1 1,2 1 0,2 1 0,4-3-1,2 1 2,4 0-1,4 1-1,3-1 1,5-1-1,6 1 0,0 2 0,5 1 0,1 0 0,2 0-1,3 1 0,0-1 1,1 1-1,2-1 1,3 0-1,0 2 1,1 0 0,4 2 0,2 2 0,1 1 0,1 4 1,2 4-2,-1 5 1,2 0 0,1 0 0,0-1 0,1 0 1,1-4 0,2 1 0,1-7 0,2-1 1,1-3-1,2 0 1,-1-1 0,1 3-1,1-1 0,0-1 1,1-1-1,2 4 0,-1-6 0,3 1 0,2-3 1,5 0-1,2-2 1,5 2-1,1-4 1,6 0 0,3-1-1,3 0 0,1-1-1,2 0 1,-2-1 0,3-1-1,2-1 0,1 0 0,-1-2 0,3 0 0,3 0-1,2 1 1,4-2-1,0-1 0,0 1 0,-1 0 1,4 1 0,-2 0-1,-2-1 1,1-1-1,1-1 1,3 0 0,3-4 0,0 1 0,0-6-1,3-1 1,0 0 0,2-3 0,-2 0-1,-1-2 0,3 1 0,-1-2 0,1 1 0,0 2 0,2-1 0,-2 1 0,0-1 0,-1-1 0,2 3 0,-1-1 0,2-1 1,-1 0-1,-1-1 0,0-1 0,2-1 0,-2 0 0,0-2 0,0 0 1,1 0-1,-1 1 0,1 1 0,-3-1 0,3 2-1,-2 0 1,0-2 0,0 0 0,1-2 0,0 0 0,2-3 0,1 1 0,0-3 0,1 0 0,-1-1 0,3 1 0,2-2 1,-1 0-2,0 1 1,1-3 0,0-1 1,0 1-1,1-2 0,-3-2 0,-1 0 0,-2-3 1,0-2-2,-1 2 1,-3-4 0,-1 1 0,-3-4 0,-1 0 0,-2-2-1,-2 0 1,-1-3 0,1-2 0,0-3 1,-3 0-2,-1-1 2,-2 0-1,-2-2 0,-3 1 0,-5 1 0,-2 1 0,-5 2 0,-3 0 1,-3-3-1,-2 1 0,-3 1 1,-2-2-1,-3-2 0,0 2 1,-2-2-1,0-2 0,-2 1 0,-1-1 0,-1-1 1,0 0-2,-3-2 2,0 0-1,-3 2 0,-1-1 0,-4 1 0,-1-3 0,-3-1 0,-3 0 1,-3-1-1,-3 1 0,-2-4 0,-1 1 0,-1-1 0,-3 2 0,1-2 0,0 3 0,-2-1 0,0 1 1,-2 1-1,0 3 1,-5-3-1,-1 4 1,-6 0-1,-2 0 0,-4-2 0,-2 3 0,-9-1 0,3-1-1,-4 4 1,0 0 0,-5 0 0,-2 3-1,-6 0 1,-5 4 0,0 3 0,-10 1 0,-5-1 0,-6 1 0,-4 2 0,-4 0 1,-4 2-2,-4-2 2,0 0-2,-5 2 2,-2 2-2,-3 1 1,-5 2 0,-2 1-1,-4 2 1,-2 2 0,-5 4 0,-5 0-1,0 3 1,-4-1 0,1 4 0,-6 1 0,0 3 0,-2 2 0,0 3 0,-2 2 0,-2 2 0,-3 7 0,0 3 0,-2 1-1,0 4 0,-2-2-4,5 5-14,2-2-15,-1-6-1,7-4 1,0-11-1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5-06T21:08:41.760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1575 655 5,'-32'-1'6,"-2"0"-1,-1 1 0,-1 1 0,-4 1-2,-1 3 1,-1 0-1,-6 2-1,-1 0 1,-1 2-1,-3 2-1,-2 3 1,0-1 0,-3 4-1,2-2 0,1 3 0,1-2 1,1 1 0,1-2 0,1 0 1,1 0-1,2 0 1,-1 3 0,4-2-1,0 5 0,4 0-1,2 2 0,3 1-1,2 3 1,4 0-1,1-2 1,2 4-1,5-1 1,0-3 0,1 2 1,4 0-1,2 1 0,4 2 2,1 0-2,4 3 0,0 1 0,2 3 0,2 2 0,0 3 0,-1 0 0,-2 2 0,1 0-1,0 0 1,1 0 0,2 1 1,1-2 0,3 0 0,0-1 1,4-1 0,5 1 0,-2 0 0,7-4 0,2 4-1,2-5-1,2 1 0,2-3 0,0-2-1,-3-5 2,7-1-1,-4-1 0,2-2 0,3-2 1,2-1-1,3 1 1,4 1-1,3 0 1,2 0-1,1-3 0,0 0 0,0-3 0,3 2 0,-1-4 1,3-1-1,1-2 1,3 0-1,2-2 1,4-1 0,0 0-1,3 0 1,3-1-1,0 1 0,1 0-1,1 0 1,2 1 0,1 1-1,2 0 0,-1-1 1,-2 0-1,-2 0 1,0-2-1,1 1 1,-4-2 0,1 0-1,-1-1 1,5 2-1,0-2 1,2 1-1,1 1 1,1-1-1,2 2 0,3 1 0,-1-1 1,1 1-1,2 2 0,0 0 1,3 0 0,1 0 0,2 0 0,2 1-1,0-2 2,2 1-2,0-4 1,1 1-1,0-1 0,-1-1 1,-2-1-1,4 0 0,-3-1 0,1 2 1,-1-1-1,2 1 0,-1 1 0,4-2 1,1 2-1,3-1 0,-1-1 0,-2-1 0,4 0 0,-2 0 1,0-2-1,-1 1 0,0 0 0,-2 0 0,0-1 0,3 0 0,-2 0 1,3 0-1,2 0 0,-1-2 0,0-1 0,1 0 1,-2 0-1,-1-1 0,0-2 0,-3 0 0,2-2 0,-2 0 0,1 1 1,-3-2-1,4 0 0,-2-1 0,1 1 0,1-1-1,-6-1 1,-1 0 0,-1-1 0,-1-1 0,-3 0 0,-3 0 0,-3-1 0,-3 0 0,-4-2-1,1 0 1,-3-2-2,-6-1 1,-3-3 1,0 1 0,-6-2-1,1-1 1,1 0 1,-10-2-1,-47 23 0,84-49 0,-84 49 0,72-53-1,-72 53 1,63-58-1,-63 58 1,52-62-1,-52 62-1,51-70 1,-51 70 0,45-81 1,-22 41-1,2-1 0,-4-1 0,-2 1 1,1 0-1,2-1 1,3 1 0,-25 41-1,38-80 1,-28 36 0,6 0-1,-4-1 1,1 0 0,-6-1-1,-1-2 0,-6 4 1,-2 1 0,2 1-1,-8 1 1,8 41 0,-20-76-1,20 76 1,-34-74 0,34 74 0,-36-80 0,18 39 0,-4 1 0,-3-4 0,1 1 0,-11-2 0,-1 1 0,-6 0 0,-9 1 0,-8-1 0,-3 2 0,-9 1 0,-15 1-1,8 1 0,-15 0 1,0 3 0,-4 0 0,3 1 0,-8-3-1,0 3 1,2 0 0,-6 1 0,2 3 0,-4-2 0,2 2-1,-4 2 0,-3 2 1,1 1 0,-4 1 0,2 1 0,-4 3-1,-1 2 1,-5 1 0,-1 4-1,5 0 1,-2 1 0,1 0 0,0-1-1,-1 1 1,4-2 0,1 0 0,2-2 0,-6 1 0,0-3 0,-2 3 0,-3 1 0,0 3 0,-4 1 0,-1 3 0,-5 3-1,5 2 1,1 0 0,3 3 0,0 0 0,1 2 0,1 2 0,3 2 0,-1 3 0,1 3 0,-2 4 0,0 4 0,-2 4 0,1 0 0,-2 3 0,-4 2 0,-1 0 0,0 4 0,-3 2 0,-2 2 0,-2 4-1,-1 3 0,-4 5 1,2 3-1,-4 6-2,6 3-4,-4 0-6,7 1-17,12 9-2,2-9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4.2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3308 328 14,'0'0'11,"-18"-16"-3,4 8-3,-4 0-1,-6-1 0,-9 2-1,-4 1 1,-10 1 1,-9 1 1,-4 1 0,-9-2 1,-6 6 1,-8-1-2,-3 6 1,-8-1-1,-1 6 0,-4 2-2,0 7-1,-4 5-1,2 5 0,-3 7-1,4 3 0,0 6 0,0 4-1,0 4 0,0 2 1,-3 2-1,3 3 1,2-1-1,5 0 2,3-1-2,5 6 1,3 3 0,4 3 0,7 6-1,-1 6 0,6 7 0,-3 3 1,1 13-1,2-1-1,4 2 1,3-1 1,0-3 0,10-5 0,6-2 0,10-3 0,6-9 1,11 1 0,3 1 0,9 3-1,13-1 0,3 4 0,3 0 0,7-1-1,3 0 0,3-2 1,8-8-1,6-3 1,5-2 0,9-3 1,9-3-1,6 0 0,11 0 0,13 0 0,12 0-1,9-1 1,8-2-1,8-4 1,9-6 0,7-8 1,4-13-1,5-10 1,0-16 0,6-11-1,3-16 1,5-14 1,4-13-2,6-12 1,2-12-2,5-10 1,2-10 0,-1-13-1,0-7 0,-1-9 1,-5-10-1,-5-10-1,-3-8 2,-7-11-1,-6-8-1,-5-7 0,-8-4-1,-13-5 1,-7 0 0,-12 6 0,-14 6-2,-15 6 2,-16 12 1,-17 7 0,-18 6 1,-14 8-1,-18 6 0,-18 7 1,-18 5-1,-15 6 0,-17 7-1,-17 10 0,-20 11 0,-18 12 0,-17 11 0,-13 5 0,-16 10 0,-15 7-1,-10 8 1,-11 9 0,-1 9 0,-3 8 0,0 11 0,-2 8-2,10 18-2,2 5-3,9 15-9,9 9-11,7 4-2,15 6 0,16-5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5.6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3854 249 4,'18'-18'10,"1"0"-2,-5 0 0,-5 0 0,-6-1 0,-8-1 0,-7 1-1,-13-1-2,-7 5 0,-14-1 0,-6 0 0,-11 3 0,-7 1 0,-10 3-2,-6 0 1,-7 9-2,-9 5 0,-6 3 0,-12 9-1,-9 6 0,-5 8-1,-5 6 1,-6 11 0,-5 4-1,1 6 1,-1 7-1,8 5 0,-1 7 0,1 5 0,0 8 0,6 8 1,2 4-1,1 7 1,3 7-1,3 7 1,6 8 0,9 3 0,7 5-1,4 5-1,10 5 1,12 0 0,11 1 1,14-1-1,14-7 2,17 2 0,16-8 0,18-5 1,15-8 0,14-1 0,12-5 0,13 1-1,6-5 0,11-6-1,5-6 0,6-4 1,7-6-1,7-6 1,7-13 1,9-9-1,7-12 2,8-11 0,9-16-1,14-13-1,9-17 1,12-14-2,10-14 1,5-12 1,9-12-3,5-5 0,-2-6 0,-2-4 0,-3-7 0,-3-4 0,-8-8 0,-4-1 0,-6-11 0,-5-10 0,-5-9 0,-7-7 1,-12-5-1,-10-5 0,-11-5 0,-14 0 0,-17 0 0,-15 5 1,-18 4-1,-14 3 0,-15 5 1,-16 7 0,-15 5 0,-12 3 0,-14 2-1,-11 0 0,-10 4 0,-13-3-1,-8 2 0,-10 7 0,-10 4 0,-13 2 0,-12 11 0,-12 6-1,-12 9 2,-13 11 0,-13 7 0,-11 6-1,-7 8-2,-13 6-4,-1 13-14,-11 11-10,-9 10-1,-1 9 0,-1 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6.9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0 230 3,'0'0'19,"24"-4"0,3-3-8,12-5-5,14-2-1,11-4 0,13-2 0,7-1-2,7 0 0,1 0 0,-2 4 2,-3-1-1,-4 3 0,-6 3 0,-8 2 0,-7 2-2,-8 0-6,-7 5-12,-7 4-9,-18-2 1,-10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7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-6 185 14,'0'12'20,"0"-12"0,27-3-8,7-2-8,14-2-1,12-3 1,11-3 1,11-1 0,7 0-2,6-4 1,-1 0 0,2 2-1,-6 1-1,-5 1 0,-6 2-1,-5 3-3,-6 2-4,-10 0-10,-12-1-7,-8 6 0,-19-3-1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7.6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8,'39'0'22,"12"-11"1,15-2-8,14 2-3,12-5-3,12 3-3,6-3-3,3 4 0,3 0-1,0 0 0,-2 4-1,-9 0 0,-8 1-1,-14 1 0,-14 3-1,-11 0-2,-14 1-2,-17 0-7,-16 1-12,-11 1 0,-22 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22T21:26:53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501 0 10,'0'0'14,"0"0"1,0 0-2,0 0-1,0 0-1,-3 10 0,3-10-4,1 9-1,-3 4-2,3 7-1,-4 9 0,0 11 0,-5 12-1,-6 11 1,-4 11-1,-4 6-1,-2 2 0,-2-1-1,3-3-4,1-8-6,7-13-17,6-4-3,1-18 0</inkml:trace>
  <inkml:trace contextRef="#ctx0" brushRef="#br0" timeOffset="400">0 845 12,'0'0'21,"0"0"-6,0 0-1,0 0-1,0 0-1,13 22-3,-8-5-2,4 6-2,2 4-2,3 5 0,1 4-1,3 1 0,-2-1-1,0-3 0,1-3 0,-2-3-1,2-6 0,2-7 1,2-7 0,5-6 1,6-11 0,5-8-1,7-11 2,7-8 0,1-9 1,1-2 1,-3-5-2,-3 4 2,-13 4-1,-3 7 1,-12 7-1,-5 9-1,-8 7 0,-4 5-2,-2 10-1,0 0-3,0 0-4,0 0-7,0 0-23,0 0 0,-18 20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7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0 130 13,'22'12'25,"25"-5"0,11-15 0,13-4-14,13-3-9,10-2-1,9-1 0,-1-1-1,-3 3-1,-6 1 1,-7 3 0,-7 2 0,-10 4-1,-7 5-2,-13 2-4,-9 4-8,-10 8-8,-19-2-1,-7 4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8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0 106 30,'10'15'25,"18"-5"1,13-12 0,18-3-22,16-3-3,9-2 1,8-3-2,2 1 1,-5-3-1,-5 2 0,-10 2 1,-10 1-1,-9 2 0,-8 3-5,-6 2-13,-8-2-8,-3 2 1,-12-5-1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38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14,'21'13'22,"0"-9"0,8-1 0,3-4-16,3-1-3,10-1 1,1-2 0,3 0-1,-1-2 0,-2 2 0,-5-3 0,-2 3-2,-6 2-5,-6 3-20,-8-6-1,-4 0 0,-16-12-1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4.9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978 0 7,'-48'-1'6,"1"0"-1,3 5-1,-2 1-2,3 5-2,-2 0-1,0 5 0,-4 1-1,0 2 0,-7-2 0,0 1 0,-4-1 1,-4 1 1,-2 0 0,0 3 1,0-2-1,0 2-2,4 4-4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6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294 70 8,'0'0'13,"0"0"-3,0 0-1,0 0-2,0 0 0,-11-9-2,11 9 0,-15-7-2,3 3 0,-1-3-1,-2 3 2,-1-2-1,0 2 1,-1-2 2,3 1-2,-1 1 0,2 1-1,1 0 0,2 1 0,-1 0-1,11 2 0,-16-2-1,16 2 0,-13 0-1,13 0 0,0 0-1,-12-2-1,12 2-5,-15 2-9,0-3-9,1 4 1,-5-6-1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6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211 0 14,'0'0'22,"-24"12"0,11-6-1,-4 0-12,0 3-7,-1 0-2,2 0 0,-2 1 1,4-2-1,0-2 1,4-1 0,1-1 0,9-4-1,-16 4-3,16-4-9,-13 10-8,1-8-2,12-2-1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6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286 0 8,'-17'19'9,"-1"-1"-6,4 1-2,0-1 3,-2-2 2,2-2 1,-4-6 2,1 2 0,1-4 0,-2-1-1,0 1-1,0 0-4,1 1-5,-1 0-5,0 1-9,3 6-5,-5-6-1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6.9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704 0 12,'-29'20'12,"4"0"-1,1 1 0,1-4-1,2 2 0,2-4-2,1 2-1,-2-3-2,1-1-1,-1 1-3,3-1-1,-2 1-2,1-2-4,2-1-1,2 0 0,0-2-1,3 3 0,-2 4 0,-2-4 0,0 7 2,-1 1 3,0 4 1,-4 2 4,-3 3 0,-1 0 1,0 2 2,0 3-1,0-3 0,0 0 0,-1 2 0,2-3-1,2-1 0,3-1-1,3-4 1,2 1-2,2-3-4,4 0-5,1-5-6,8 5-2,-2-4-1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7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87 0 20,'-15'27'18,"3"2"-2,1-3-4,1-1-5,2 2-2,1-2-3,2-1 1,-1-4 0,1 0-1,2-1 0,-1-1-4,3 2-14,3 4-6,-5-8 0,5 7-1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21T19:08:47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0 1,'-7'25'17,"5"3"-4,-2-3-6,2-1-2,1-4-2,2-2-1,-1-4-1,0-2-1,0-12 1,6 16-1,-6-16 0,9 12-1,-9-12-1,16 15-2,-5-5-1,4 0-3,4 4-1,-1 0 1,4 3 1,-3-2 4,1 3 2,-4-1 3,-1 1 3,-3 3 3,-4-3 0,-1 3 1,-2 0-1,0-1-2,1 1 0,0-2 0,2-1 0,-1-2-1,3-2 1,-2-1-1,1-1 1,0-3-2,0 2-2,-1 1-3,1-2-10,-2 0-11,6 3 0,-13-13-1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EC970A22-1732-402B-854B-3A22569D7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7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8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30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~jurafsky/cl01.pdf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is.upenn.edu/~ace" TargetMode="External"/><Relationship Id="rId4" Type="http://schemas.openxmlformats.org/officeDocument/2006/relationships/hyperlink" Target="http://www.icsi.berkeley.edu/~framenet/" TargetMode="Externa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43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ordnet.princeton.edu/perl/webwn?o2=&amp;o0=1&amp;o7=&amp;o5=&amp;o1=1&amp;o6=&amp;o4=&amp;o3=&amp;s=bozo" TargetMode="External"/><Relationship Id="rId13" Type="http://schemas.openxmlformats.org/officeDocument/2006/relationships/hyperlink" Target="http://wordnet.princeton.edu/perl/webwn?o2=&amp;o0=1&amp;o7=&amp;o5=&amp;o1=1&amp;o6=&amp;o4=&amp;o3=&amp;s=qat" TargetMode="External"/><Relationship Id="rId18" Type="http://schemas.openxmlformats.org/officeDocument/2006/relationships/hyperlink" Target="http://wordnet.princeton.edu/perl/webwn?o2=&amp;o0=1&amp;o7=&amp;o5=&amp;o1=1&amp;o6=&amp;o4=&amp;o3=&amp;s=cat-o'-nine-tails" TargetMode="External"/><Relationship Id="rId26" Type="http://schemas.openxmlformats.org/officeDocument/2006/relationships/hyperlink" Target="http://wordnet.princeton.edu/perl/webwn?o2=&amp;o0=1&amp;o7=&amp;o5=&amp;o1=1&amp;o6=&amp;o4=&amp;o3=&amp;s=CT" TargetMode="External"/><Relationship Id="rId3" Type="http://schemas.openxmlformats.org/officeDocument/2006/relationships/hyperlink" Target="http://wordnet.princeton.edu/perl/webwn?o2=&amp;o0=1&amp;o7=&amp;o5=&amp;o1=1&amp;o6=&amp;o4=&amp;o3=&amp;s=cat&amp;i=0&amp;h=0000000000" TargetMode="External"/><Relationship Id="rId21" Type="http://schemas.openxmlformats.org/officeDocument/2006/relationships/hyperlink" Target="http://wordnet.princeton.edu/perl/webwn?o2=&amp;o0=1&amp;o7=&amp;o5=&amp;o1=1&amp;o6=&amp;o4=&amp;o3=&amp;s=cat&amp;i=6&amp;h=0000000000" TargetMode="External"/><Relationship Id="rId7" Type="http://schemas.openxmlformats.org/officeDocument/2006/relationships/hyperlink" Target="http://wordnet.princeton.edu/perl/webwn?o2=&amp;o0=1&amp;o7=&amp;o5=&amp;o1=1&amp;o6=&amp;o4=&amp;o3=&amp;s=hombre" TargetMode="External"/><Relationship Id="rId12" Type="http://schemas.openxmlformats.org/officeDocument/2006/relationships/hyperlink" Target="http://wordnet.princeton.edu/perl/webwn?o2=&amp;o0=1&amp;o7=&amp;o5=&amp;o1=1&amp;o6=&amp;o4=&amp;o3=&amp;s=khat" TargetMode="External"/><Relationship Id="rId17" Type="http://schemas.openxmlformats.org/officeDocument/2006/relationships/hyperlink" Target="http://wordnet.princeton.edu/perl/webwn?o2=&amp;o0=1&amp;o7=&amp;o5=&amp;o1=1&amp;o6=&amp;o4=&amp;o3=&amp;s=cat&amp;i=4&amp;h=0000000000" TargetMode="External"/><Relationship Id="rId25" Type="http://schemas.openxmlformats.org/officeDocument/2006/relationships/hyperlink" Target="http://wordnet.princeton.edu/perl/webwn?o2=&amp;o0=1&amp;o7=&amp;o5=&amp;o1=1&amp;o6=&amp;o4=&amp;o3=&amp;s=computed+tomography" TargetMode="External"/><Relationship Id="rId2" Type="http://schemas.openxmlformats.org/officeDocument/2006/relationships/slide" Target="../slides/slide44.xml"/><Relationship Id="rId16" Type="http://schemas.openxmlformats.org/officeDocument/2006/relationships/hyperlink" Target="http://wordnet.princeton.edu/perl/webwn?o2=&amp;o0=1&amp;o7=&amp;o5=&amp;o1=1&amp;o6=&amp;o4=&amp;o3=&amp;s=African+tea" TargetMode="External"/><Relationship Id="rId20" Type="http://schemas.openxmlformats.org/officeDocument/2006/relationships/hyperlink" Target="http://wordnet.princeton.edu/perl/webwn?o2=&amp;o0=1&amp;o7=&amp;o5=&amp;o1=1&amp;o6=&amp;o4=&amp;o3=&amp;s=Caterpilla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ordnet.princeton.edu/perl/webwn?o2=&amp;o0=1&amp;o7=&amp;o5=&amp;o1=1&amp;o6=&amp;o4=&amp;o3=&amp;s=guy" TargetMode="External"/><Relationship Id="rId11" Type="http://schemas.openxmlformats.org/officeDocument/2006/relationships/hyperlink" Target="http://wordnet.princeton.edu/perl/webwn?o2=&amp;o0=1&amp;o7=&amp;o5=&amp;o1=1&amp;o6=&amp;o4=&amp;o3=&amp;s=kat" TargetMode="External"/><Relationship Id="rId24" Type="http://schemas.openxmlformats.org/officeDocument/2006/relationships/hyperlink" Target="http://wordnet.princeton.edu/perl/webwn?o2=&amp;o0=1&amp;o7=&amp;o5=&amp;o1=1&amp;o6=&amp;o4=&amp;o3=&amp;s=computerized+tomography" TargetMode="External"/><Relationship Id="rId5" Type="http://schemas.openxmlformats.org/officeDocument/2006/relationships/hyperlink" Target="http://wordnet.princeton.edu/perl/webwn?o2=&amp;o0=1&amp;o7=&amp;o5=&amp;o1=1&amp;o6=&amp;o4=&amp;o3=&amp;s=cat&amp;i=1&amp;h=0000000000" TargetMode="External"/><Relationship Id="rId15" Type="http://schemas.openxmlformats.org/officeDocument/2006/relationships/hyperlink" Target="http://wordnet.princeton.edu/perl/webwn?o2=&amp;o0=1&amp;o7=&amp;o5=&amp;o1=1&amp;o6=&amp;o4=&amp;o3=&amp;s=Arabian+tea" TargetMode="External"/><Relationship Id="rId23" Type="http://schemas.openxmlformats.org/officeDocument/2006/relationships/hyperlink" Target="http://wordnet.princeton.edu/perl/webwn?o2=&amp;o0=1&amp;o7=&amp;o5=&amp;o1=1&amp;o6=&amp;o4=&amp;o3=&amp;s=cat&amp;i=7&amp;h=0000000000" TargetMode="External"/><Relationship Id="rId28" Type="http://schemas.openxmlformats.org/officeDocument/2006/relationships/hyperlink" Target="http://wordnet.princeton.edu/perl/webwn?o2=&amp;o0=1&amp;o7=&amp;o5=&amp;o1=1&amp;o6=&amp;o4=&amp;o3=&amp;s=computed+axial+tomography" TargetMode="External"/><Relationship Id="rId10" Type="http://schemas.openxmlformats.org/officeDocument/2006/relationships/hyperlink" Target="http://wordnet.princeton.edu/perl/webwn?o2=&amp;o0=1&amp;o7=&amp;o5=&amp;o1=1&amp;o6=&amp;o4=&amp;o3=&amp;s=cat&amp;i=3&amp;h=0000000000" TargetMode="External"/><Relationship Id="rId19" Type="http://schemas.openxmlformats.org/officeDocument/2006/relationships/hyperlink" Target="http://wordnet.princeton.edu/perl/webwn?o2=&amp;o0=1&amp;o7=&amp;o5=&amp;o1=1&amp;o6=&amp;o4=&amp;o3=&amp;s=cat&amp;i=5&amp;h=0000000000" TargetMode="External"/><Relationship Id="rId4" Type="http://schemas.openxmlformats.org/officeDocument/2006/relationships/hyperlink" Target="http://wordnet.princeton.edu/perl/webwn?o2=&amp;o0=1&amp;o7=&amp;o5=&amp;o1=1&amp;o6=&amp;o4=&amp;o3=&amp;s=true+cat" TargetMode="External"/><Relationship Id="rId9" Type="http://schemas.openxmlformats.org/officeDocument/2006/relationships/hyperlink" Target="http://wordnet.princeton.edu/perl/webwn?o2=&amp;o0=1&amp;o7=&amp;o5=&amp;o1=1&amp;o6=&amp;o4=&amp;o3=&amp;s=cat&amp;i=2&amp;h=0000000000" TargetMode="External"/><Relationship Id="rId14" Type="http://schemas.openxmlformats.org/officeDocument/2006/relationships/hyperlink" Target="http://wordnet.princeton.edu/perl/webwn?o2=&amp;o0=1&amp;o7=&amp;o5=&amp;o1=1&amp;o6=&amp;o4=&amp;o3=&amp;s=quat" TargetMode="External"/><Relationship Id="rId22" Type="http://schemas.openxmlformats.org/officeDocument/2006/relationships/hyperlink" Target="http://wordnet.princeton.edu/perl/webwn?o2=&amp;o0=1&amp;o7=&amp;o5=&amp;o1=1&amp;o6=&amp;o4=&amp;o3=&amp;s=big+cat" TargetMode="External"/><Relationship Id="rId27" Type="http://schemas.openxmlformats.org/officeDocument/2006/relationships/hyperlink" Target="http://wordnet.princeton.edu/perl/webwn?o2=&amp;o0=1&amp;o7=&amp;o5=&amp;o1=1&amp;o6=&amp;o4=&amp;o3=&amp;s=computerized+axial+tomography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C5F05-0750-4A3B-893D-9DDF172D43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A5F7C-453F-47F5-BC56-C305264AC7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/>
            <a:r>
              <a:rPr lang="en-US" smtClean="0">
                <a:solidFill>
                  <a:srgbClr val="008000"/>
                </a:solidFill>
              </a:rPr>
              <a:t>Typically limited to frequency counts</a:t>
            </a:r>
          </a:p>
          <a:p>
            <a:pPr lvl="3" eaLnBrk="1" hangingPunct="1"/>
            <a:r>
              <a:rPr lang="en-US" smtClean="0">
                <a:solidFill>
                  <a:srgbClr val="008000"/>
                </a:solidFill>
              </a:rPr>
              <a:t>(bag of words assumption)</a:t>
            </a:r>
          </a:p>
          <a:p>
            <a:pPr eaLnBrk="1" hangingPunct="1"/>
            <a:r>
              <a:rPr lang="en-US" smtClean="0"/>
              <a:t>Information about the words that occur within the window.</a:t>
            </a:r>
          </a:p>
          <a:p>
            <a:pPr eaLnBrk="1" hangingPunct="1"/>
            <a:r>
              <a:rPr lang="en-US" smtClean="0"/>
              <a:t>First derive a set of terms to place in the vector.</a:t>
            </a:r>
          </a:p>
          <a:p>
            <a:pPr eaLnBrk="1" hangingPunct="1"/>
            <a:r>
              <a:rPr lang="en-US" smtClean="0"/>
              <a:t>Then note how often each of those terms occurs in a given window.</a:t>
            </a:r>
          </a:p>
          <a:p>
            <a:pPr eaLnBrk="1" hangingPunct="1"/>
            <a:r>
              <a:rPr lang="en-US" smtClean="0">
                <a:solidFill>
                  <a:srgbClr val="008000"/>
                </a:solidFill>
              </a:rPr>
              <a:t>Most robust approaches make use of a combination of both co-occurence and collocation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EC223-3A0C-4A8F-9925-E2F0F6857FD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FA535-C67D-499D-8D2E-532F0EFFFDA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Once we cast the WSD problem as a classification problem, then all sorts of techniques are possible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/>
            <a:r>
              <a:rPr lang="en-US" smtClean="0"/>
              <a:t>The choice of technique, in part, depends on the set of features that have been used</a:t>
            </a:r>
          </a:p>
          <a:p>
            <a:pPr lvl="1" eaLnBrk="1" hangingPunct="1"/>
            <a:r>
              <a:rPr lang="en-US" smtClean="0"/>
              <a:t>Some techniques work better/worse with features with numerical values</a:t>
            </a:r>
          </a:p>
          <a:p>
            <a:pPr lvl="1" eaLnBrk="1" hangingPunct="1"/>
            <a:r>
              <a:rPr lang="en-US" smtClean="0"/>
              <a:t>Some techniques work better/worse with features that have large numbers of possible values</a:t>
            </a:r>
          </a:p>
          <a:p>
            <a:pPr lvl="2" eaLnBrk="1" hangingPunct="1"/>
            <a:r>
              <a:rPr lang="en-US" smtClean="0"/>
              <a:t>For example, the feature </a:t>
            </a:r>
            <a:r>
              <a:rPr lang="en-US" smtClean="0">
                <a:solidFill>
                  <a:srgbClr val="A50021"/>
                </a:solidFill>
              </a:rPr>
              <a:t>the word to the left</a:t>
            </a:r>
            <a:r>
              <a:rPr lang="en-US" smtClean="0"/>
              <a:t> has a fairly large number of possible values</a:t>
            </a:r>
            <a:endParaRPr lang="en-US" smtClean="0">
              <a:solidFill>
                <a:srgbClr val="A5002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D3BCE-C4E7-434A-88C0-E30659E80D5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Rewriting with Bayes and assuming independence of the features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P(s) … just the prior of that sense.</a:t>
            </a:r>
          </a:p>
          <a:p>
            <a:pPr lvl="1" eaLnBrk="1" hangingPunct="1"/>
            <a:r>
              <a:rPr lang="en-US" smtClean="0"/>
              <a:t>Just as with part of speech tagging, not all senses will occur with equal frequency</a:t>
            </a:r>
          </a:p>
          <a:p>
            <a:pPr eaLnBrk="1" hangingPunct="1"/>
            <a:r>
              <a:rPr lang="en-US" smtClean="0"/>
              <a:t>P(v</a:t>
            </a:r>
            <a:r>
              <a:rPr lang="en-US" baseline="-25000" smtClean="0"/>
              <a:t>j</a:t>
            </a:r>
            <a:r>
              <a:rPr lang="en-US" smtClean="0"/>
              <a:t>|s)…  conditional probability of some particular feature/value combination given a particular sense</a:t>
            </a:r>
          </a:p>
          <a:p>
            <a:pPr eaLnBrk="1" hangingPunct="1"/>
            <a:r>
              <a:rPr lang="en-US" smtClean="0"/>
              <a:t>You can get both of these from a tagged corpus with the features encoded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65843-9078-4401-A547-84B6BBB246E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Good? What was the baseline?</a:t>
            </a:r>
          </a:p>
          <a:p>
            <a:pPr eaLnBrk="1" hangingPunct="1"/>
            <a:r>
              <a:rPr lang="en-US" smtClean="0"/>
              <a:t>Simplest baseline “most frequent case”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C9EA1-2A70-442A-8CA0-F64CB4357D0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Start with a small set of labeled instances</a:t>
            </a:r>
          </a:p>
          <a:p>
            <a:pPr lvl="1" eaLnBrk="1" hangingPunct="1"/>
            <a:r>
              <a:rPr lang="en-US" smtClean="0"/>
              <a:t>Use the little training data you have to train an inadequate system</a:t>
            </a:r>
          </a:p>
          <a:p>
            <a:pPr lvl="1" eaLnBrk="1" hangingPunct="1"/>
            <a:r>
              <a:rPr lang="en-US" smtClean="0"/>
              <a:t>Use that system to tag new data.</a:t>
            </a:r>
          </a:p>
          <a:p>
            <a:pPr lvl="1" eaLnBrk="1" hangingPunct="1"/>
            <a:r>
              <a:rPr lang="en-US" smtClean="0"/>
              <a:t>Use that larger set of training data to train a new system</a:t>
            </a:r>
          </a:p>
          <a:p>
            <a:pPr eaLnBrk="1" hangingPunct="1"/>
            <a:r>
              <a:rPr lang="en-US" smtClean="0"/>
              <a:t>Bootstrap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5E697-291C-4C25-83AE-C788062940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search for words or phrases strongly associates with target senses. Then automatic labeling.</a:t>
            </a:r>
          </a:p>
          <a:p>
            <a:pPr lvl="1" eaLnBrk="1" hangingPunct="1"/>
            <a:r>
              <a:rPr lang="en-US" smtClean="0"/>
              <a:t>i.e., Pick a word that you as an analyst think will co-occur with your target word in particular sense</a:t>
            </a:r>
          </a:p>
          <a:p>
            <a:pPr lvl="1" eaLnBrk="1" hangingPunct="1"/>
            <a:r>
              <a:rPr lang="en-US" smtClean="0"/>
              <a:t>Grep through your corpus for your target word and the hypothesized word</a:t>
            </a:r>
          </a:p>
          <a:p>
            <a:pPr lvl="1" eaLnBrk="1" hangingPunct="1"/>
            <a:r>
              <a:rPr lang="en-US" smtClean="0"/>
              <a:t>Assume that the target tag is the right one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ED384-ABDD-4C98-BE65-0DAAC7D9F05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PROBLEMS</a:t>
            </a:r>
          </a:p>
          <a:p>
            <a:pPr eaLnBrk="1" hangingPunct="1"/>
            <a:r>
              <a:rPr lang="en-US" smtClean="0"/>
              <a:t>- #of senses may not be known</a:t>
            </a:r>
          </a:p>
          <a:p>
            <a:pPr eaLnBrk="1" hangingPunct="1"/>
            <a:r>
              <a:rPr lang="en-US" smtClean="0"/>
              <a:t>- Clusters can be heterogeneous with respect to the sense</a:t>
            </a:r>
          </a:p>
          <a:p>
            <a:pPr eaLnBrk="1" hangingPunct="1"/>
            <a:r>
              <a:rPr lang="en-US" smtClean="0"/>
              <a:t>- #of clusters is almost always different from the number of senses</a:t>
            </a:r>
          </a:p>
          <a:p>
            <a:pPr eaLnBrk="1" hangingPunct="1"/>
            <a:r>
              <a:rPr lang="en-US" smtClean="0"/>
              <a:t>Tested on a small sample of words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ACD39-E7B9-4F95-B9B8-5EF97BDA8B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Large number of standard algorithms that can be applied to inputs structured as vectors of numerical values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(… or some global goodness measure among clusters is achieved) they are “far enough” from each other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4C274-AA93-4681-84EE-B50AC81B161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BB13CE-8363-4E27-A0E4-B68D54A5A28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Stand-alone with minimal assumptions on what information will be provided by other processes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IR and extremely broad field (not just text)</a:t>
            </a:r>
          </a:p>
          <a:p>
            <a:pPr eaLnBrk="1" hangingPunct="1"/>
            <a:r>
              <a:rPr lang="en-CA" smtClean="0"/>
              <a:t>Today we’ll cover only a specific case in which user’s needs are expressed as words </a:t>
            </a:r>
          </a:p>
          <a:p>
            <a:pPr eaLnBrk="1" hangingPunct="1"/>
            <a:r>
              <a:rPr lang="en-CA" smtClean="0"/>
              <a:t>and documents are expressed in terms of the word they contains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55D9A-8CA4-4FBD-8CD2-8B40D5BD775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Extension: target signature is compared with the signature of each of the content words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5C3DD-3A33-482C-B999-FE742C66893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37D7B4-F7CB-4319-A387-68E7CDB03A0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Words weighted by IDF(i)  log(Ndoc / nd(i))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718C2-0537-4912-949C-C09BB205B4D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Agirre and Edmonds 2006: a comprehensive edited volume that summarizes the state of the art in WSD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7737A-A105-4B6C-BAB3-CFE79E01EF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Stand-alone with minimal assumptions on what information will be provided by other processes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IR and extremely broad field (not just text)</a:t>
            </a:r>
          </a:p>
          <a:p>
            <a:pPr eaLnBrk="1" hangingPunct="1"/>
            <a:r>
              <a:rPr lang="en-CA" smtClean="0"/>
              <a:t>Today we’ll cover only a specific case in which user’s needs are expressed as words </a:t>
            </a:r>
          </a:p>
          <a:p>
            <a:pPr eaLnBrk="1" hangingPunct="1"/>
            <a:r>
              <a:rPr lang="en-CA" smtClean="0"/>
              <a:t>and documents are expressed in terms of the word they contains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2C79C-181E-46D9-8408-8587C2BC343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Or semantic distance</a:t>
            </a:r>
          </a:p>
          <a:p>
            <a:pPr eaLnBrk="1" hangingPunct="1"/>
            <a:r>
              <a:rPr lang="en-US" dirty="0" smtClean="0"/>
              <a:t>More similar if they Share more features of meaning or are near synonyms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Applications</a:t>
            </a:r>
          </a:p>
          <a:p>
            <a:pPr eaLnBrk="1" hangingPunct="1"/>
            <a:r>
              <a:rPr lang="en-US" dirty="0" smtClean="0"/>
              <a:t>Information extraction, question answering, summarization, language modeling (by clustering words)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88529-CFCF-4E18-BE06-90874778B8C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88048-DA8F-42F0-A04E-ABCE4338350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lower the concept in the hierarchy the lower its probability</a:t>
            </a:r>
          </a:p>
          <a:p>
            <a:r>
              <a:rPr lang="en-US" smtClean="0"/>
              <a:t>Animal</a:t>
            </a:r>
          </a:p>
          <a:p>
            <a:r>
              <a:rPr lang="en-US" smtClean="0">
                <a:hlinkClick r:id="rId3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4"/>
              </a:rPr>
              <a:t>true cat</a:t>
            </a:r>
            <a:r>
              <a:rPr lang="en-US" smtClean="0"/>
              <a:t> (feline mammal usually having thick soft fur and no ability to roar: domestic cats; wildcats) </a:t>
            </a:r>
          </a:p>
          <a:p>
            <a:r>
              <a:rPr lang="en-US" smtClean="0">
                <a:hlinkClick r:id="rId5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6"/>
              </a:rPr>
              <a:t>guy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7"/>
              </a:rPr>
              <a:t>hombre</a:t>
            </a:r>
            <a:r>
              <a:rPr lang="en-US" smtClean="0"/>
              <a:t>, </a:t>
            </a:r>
            <a:r>
              <a:rPr lang="en-US" smtClean="0">
                <a:hlinkClick r:id="rId8"/>
              </a:rPr>
              <a:t>bozo</a:t>
            </a:r>
            <a:r>
              <a:rPr lang="en-US" smtClean="0"/>
              <a:t> (an informal term for a youth or man) </a:t>
            </a:r>
            <a:r>
              <a:rPr lang="en-US" i="1" smtClean="0"/>
              <a:t>"a nice guy"; "the guy's only doing it for some doll"</a:t>
            </a:r>
            <a:r>
              <a:rPr lang="en-US" smtClean="0"/>
              <a:t> </a:t>
            </a:r>
          </a:p>
          <a:p>
            <a:r>
              <a:rPr lang="en-US" smtClean="0">
                <a:hlinkClick r:id="rId9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 (a spiteful woman gossip) </a:t>
            </a:r>
            <a:r>
              <a:rPr lang="en-US" i="1" smtClean="0"/>
              <a:t>"what a cat she is!"</a:t>
            </a:r>
            <a:r>
              <a:rPr lang="en-US" smtClean="0"/>
              <a:t> </a:t>
            </a:r>
          </a:p>
          <a:p>
            <a:r>
              <a:rPr lang="en-US" smtClean="0">
                <a:hlinkClick r:id="rId10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1"/>
              </a:rPr>
              <a:t>kat</a:t>
            </a:r>
            <a:r>
              <a:rPr lang="en-US" smtClean="0"/>
              <a:t>, </a:t>
            </a:r>
            <a:r>
              <a:rPr lang="en-US" smtClean="0">
                <a:hlinkClick r:id="rId12"/>
              </a:rPr>
              <a:t>khat</a:t>
            </a:r>
            <a:r>
              <a:rPr lang="en-US" smtClean="0"/>
              <a:t>, </a:t>
            </a:r>
            <a:r>
              <a:rPr lang="en-US" smtClean="0">
                <a:hlinkClick r:id="rId13"/>
              </a:rPr>
              <a:t>qat</a:t>
            </a:r>
            <a:r>
              <a:rPr lang="en-US" smtClean="0"/>
              <a:t>, </a:t>
            </a:r>
            <a:r>
              <a:rPr lang="en-US" smtClean="0">
                <a:hlinkClick r:id="rId14"/>
              </a:rPr>
              <a:t>quat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15"/>
              </a:rPr>
              <a:t>Arabian tea</a:t>
            </a:r>
            <a:r>
              <a:rPr lang="en-US" smtClean="0"/>
              <a:t>, </a:t>
            </a:r>
            <a:r>
              <a:rPr lang="en-US" smtClean="0">
                <a:hlinkClick r:id="rId16"/>
              </a:rPr>
              <a:t>African tea</a:t>
            </a:r>
            <a:r>
              <a:rPr lang="en-US" smtClean="0"/>
              <a:t> (the leaves of the shrub Catha edulis which are chewed like tobacco or used to make tea; has the effect of a euphoric stimulant) </a:t>
            </a:r>
            <a:r>
              <a:rPr lang="en-US" i="1" smtClean="0"/>
              <a:t>"in Yemen kat is used daily by 85% of adults"</a:t>
            </a:r>
            <a:r>
              <a:rPr lang="en-US" smtClean="0"/>
              <a:t> </a:t>
            </a:r>
          </a:p>
          <a:p>
            <a:r>
              <a:rPr lang="en-US" smtClean="0">
                <a:hlinkClick r:id="rId17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8"/>
              </a:rPr>
              <a:t>cat-o'-nine-tails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whip with nine knotted cords) </a:t>
            </a:r>
            <a:r>
              <a:rPr lang="en-US" i="1" smtClean="0"/>
              <a:t>"British sailors feared the cat"</a:t>
            </a:r>
            <a:r>
              <a:rPr lang="en-US" smtClean="0"/>
              <a:t> </a:t>
            </a:r>
          </a:p>
          <a:p>
            <a:r>
              <a:rPr lang="en-US" smtClean="0">
                <a:hlinkClick r:id="rId19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0"/>
              </a:rPr>
              <a:t>Caterpillar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smtClean="0">
                <a:hlinkClick r:id="rId21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2"/>
              </a:rPr>
              <a:t>big cat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(any of several large cats typically able to roar and living in the wild) </a:t>
            </a:r>
          </a:p>
          <a:p>
            <a:r>
              <a:rPr lang="en-US" smtClean="0">
                <a:hlinkClick r:id="rId23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4"/>
              </a:rPr>
              <a:t>computerized tomography</a:t>
            </a:r>
            <a:r>
              <a:rPr lang="en-US" smtClean="0"/>
              <a:t>, </a:t>
            </a:r>
            <a:r>
              <a:rPr lang="en-US" smtClean="0">
                <a:hlinkClick r:id="rId25"/>
              </a:rPr>
              <a:t>computed tomography</a:t>
            </a:r>
            <a:r>
              <a:rPr lang="en-US" smtClean="0"/>
              <a:t>, </a:t>
            </a:r>
            <a:r>
              <a:rPr lang="en-US" smtClean="0">
                <a:hlinkClick r:id="rId26"/>
              </a:rPr>
              <a:t>CT</a:t>
            </a:r>
            <a:r>
              <a:rPr lang="en-US" smtClean="0"/>
              <a:t>, </a:t>
            </a:r>
            <a:r>
              <a:rPr lang="en-US" smtClean="0">
                <a:hlinkClick r:id="rId27"/>
              </a:rPr>
              <a:t>computerized axial tomography</a:t>
            </a:r>
            <a:r>
              <a:rPr lang="en-US" smtClean="0"/>
              <a:t>, </a:t>
            </a:r>
            <a:r>
              <a:rPr lang="en-US" smtClean="0">
                <a:hlinkClick r:id="rId28"/>
              </a:rPr>
              <a:t>computed axial tomography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E330E-858B-4DEB-B3F4-BA48C6BC151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lower the concept in the hierarchy the lower its probability</a:t>
            </a:r>
          </a:p>
          <a:p>
            <a:r>
              <a:rPr lang="en-US" dirty="0" smtClean="0"/>
              <a:t>Animal</a:t>
            </a:r>
          </a:p>
          <a:p>
            <a:r>
              <a:rPr lang="en-US" dirty="0" smtClean="0">
                <a:hlinkClick r:id="rId3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true cat</a:t>
            </a:r>
            <a:r>
              <a:rPr lang="en-US" dirty="0" smtClean="0"/>
              <a:t> (feline mammal usually having thick soft fur and no ability to roar: domestic cats; wildcats) </a:t>
            </a:r>
          </a:p>
          <a:p>
            <a:r>
              <a:rPr lang="en-US" dirty="0" smtClean="0">
                <a:hlinkClick r:id="rId5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6"/>
              </a:rPr>
              <a:t>guy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hombre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bozo</a:t>
            </a:r>
            <a:r>
              <a:rPr lang="en-US" dirty="0" smtClean="0"/>
              <a:t> (an informal term for a youth or man) </a:t>
            </a:r>
            <a:r>
              <a:rPr lang="en-US" i="1" dirty="0" smtClean="0"/>
              <a:t>"a nice guy"; "the guy's only doing it for some doll"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S:</a:t>
            </a:r>
            <a:r>
              <a:rPr lang="en-US" dirty="0" smtClean="0"/>
              <a:t> (n) </a:t>
            </a:r>
            <a:r>
              <a:rPr lang="en-US" b="1" dirty="0" smtClean="0"/>
              <a:t>cat</a:t>
            </a:r>
            <a:r>
              <a:rPr lang="en-US" dirty="0" smtClean="0"/>
              <a:t> (a spiteful woman gossip) </a:t>
            </a:r>
            <a:r>
              <a:rPr lang="en-US" i="1" dirty="0" smtClean="0"/>
              <a:t>"what a cat she is!"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S:</a:t>
            </a:r>
            <a:r>
              <a:rPr lang="en-US" dirty="0" smtClean="0"/>
              <a:t> (n) </a:t>
            </a:r>
            <a:r>
              <a:rPr lang="en-US" dirty="0" err="1" smtClean="0">
                <a:hlinkClick r:id="rId11"/>
              </a:rPr>
              <a:t>kat</a:t>
            </a:r>
            <a:r>
              <a:rPr lang="en-US" dirty="0" smtClean="0"/>
              <a:t>, </a:t>
            </a:r>
            <a:r>
              <a:rPr lang="en-US" dirty="0" err="1" smtClean="0">
                <a:hlinkClick r:id="rId12"/>
              </a:rPr>
              <a:t>khat</a:t>
            </a:r>
            <a:r>
              <a:rPr lang="en-US" dirty="0" smtClean="0"/>
              <a:t>, </a:t>
            </a:r>
            <a:r>
              <a:rPr lang="en-US" dirty="0" err="1" smtClean="0">
                <a:hlinkClick r:id="rId13"/>
              </a:rPr>
              <a:t>qat</a:t>
            </a:r>
            <a:r>
              <a:rPr lang="en-US" dirty="0" smtClean="0"/>
              <a:t>, </a:t>
            </a:r>
            <a:r>
              <a:rPr lang="en-US" dirty="0" err="1" smtClean="0">
                <a:hlinkClick r:id="rId14"/>
              </a:rPr>
              <a:t>quat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, </a:t>
            </a:r>
            <a:r>
              <a:rPr lang="en-US" dirty="0" smtClean="0">
                <a:hlinkClick r:id="rId15"/>
              </a:rPr>
              <a:t>Arabian tea</a:t>
            </a:r>
            <a:r>
              <a:rPr lang="en-US" dirty="0" smtClean="0"/>
              <a:t>, </a:t>
            </a:r>
            <a:r>
              <a:rPr lang="en-US" dirty="0" smtClean="0">
                <a:hlinkClick r:id="rId16"/>
              </a:rPr>
              <a:t>African tea</a:t>
            </a:r>
            <a:r>
              <a:rPr lang="en-US" dirty="0" smtClean="0"/>
              <a:t> (the leaves of the shrub Catha </a:t>
            </a:r>
            <a:r>
              <a:rPr lang="en-US" dirty="0" err="1" smtClean="0"/>
              <a:t>edulis</a:t>
            </a:r>
            <a:r>
              <a:rPr lang="en-US" dirty="0" smtClean="0"/>
              <a:t> which are chewed like tobacco or used to make tea; has the effect of a euphoric stimulant) </a:t>
            </a:r>
            <a:r>
              <a:rPr lang="en-US" i="1" dirty="0" smtClean="0"/>
              <a:t>"in Yemen </a:t>
            </a:r>
            <a:r>
              <a:rPr lang="en-US" i="1" dirty="0" err="1" smtClean="0"/>
              <a:t>kat</a:t>
            </a:r>
            <a:r>
              <a:rPr lang="en-US" i="1" dirty="0" smtClean="0"/>
              <a:t> is used daily by 85% of adults"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7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18"/>
              </a:rPr>
              <a:t>cat-o'-nine-tails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whip with nine knotted cords) </a:t>
            </a:r>
            <a:r>
              <a:rPr lang="en-US" i="1" dirty="0" smtClean="0"/>
              <a:t>"British sailors feared the cat"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9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0"/>
              </a:rPr>
              <a:t>Caterpillar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dirty="0" smtClean="0">
                <a:hlinkClick r:id="rId21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2"/>
              </a:rPr>
              <a:t>big cat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(any of several large cats typically able to roar and living in the wild) </a:t>
            </a:r>
          </a:p>
          <a:p>
            <a:r>
              <a:rPr lang="en-US" dirty="0" smtClean="0">
                <a:hlinkClick r:id="rId23"/>
              </a:rPr>
              <a:t>S:</a:t>
            </a:r>
            <a:r>
              <a:rPr lang="en-US" dirty="0" smtClean="0"/>
              <a:t> (n) </a:t>
            </a:r>
            <a:r>
              <a:rPr lang="en-US" dirty="0" smtClean="0">
                <a:hlinkClick r:id="rId24"/>
              </a:rPr>
              <a:t>computerized tomography</a:t>
            </a:r>
            <a:r>
              <a:rPr lang="en-US" dirty="0" smtClean="0"/>
              <a:t>, </a:t>
            </a:r>
            <a:r>
              <a:rPr lang="en-US" dirty="0" smtClean="0">
                <a:hlinkClick r:id="rId25"/>
              </a:rPr>
              <a:t>computed tomography</a:t>
            </a:r>
            <a:r>
              <a:rPr lang="en-US" dirty="0" smtClean="0"/>
              <a:t>, </a:t>
            </a:r>
            <a:r>
              <a:rPr lang="en-US" dirty="0" smtClean="0">
                <a:hlinkClick r:id="rId26"/>
              </a:rPr>
              <a:t>CT</a:t>
            </a:r>
            <a:r>
              <a:rPr lang="en-US" dirty="0" smtClean="0"/>
              <a:t>, </a:t>
            </a:r>
            <a:r>
              <a:rPr lang="en-US" dirty="0" smtClean="0">
                <a:hlinkClick r:id="rId27"/>
              </a:rPr>
              <a:t>computerized axial tomography</a:t>
            </a:r>
            <a:r>
              <a:rPr lang="en-US" dirty="0" smtClean="0"/>
              <a:t>, </a:t>
            </a:r>
            <a:r>
              <a:rPr lang="en-US" dirty="0" smtClean="0">
                <a:hlinkClick r:id="rId28"/>
              </a:rPr>
              <a:t>computed axial tomography</a:t>
            </a:r>
            <a:r>
              <a:rPr lang="en-US" dirty="0" smtClean="0"/>
              <a:t>, </a:t>
            </a:r>
            <a:r>
              <a:rPr lang="en-US" b="1" dirty="0" smtClean="0"/>
              <a:t>CAT</a:t>
            </a:r>
            <a:r>
              <a:rPr lang="en-US" dirty="0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36142-ADAD-4455-8EE0-1919830F7AD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lower the concept in the hierarchy the lower its probability</a:t>
            </a:r>
          </a:p>
          <a:p>
            <a:r>
              <a:rPr lang="en-US" smtClean="0"/>
              <a:t>Animal</a:t>
            </a:r>
          </a:p>
          <a:p>
            <a:r>
              <a:rPr lang="en-US" smtClean="0">
                <a:hlinkClick r:id="rId3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4"/>
              </a:rPr>
              <a:t>true cat</a:t>
            </a:r>
            <a:r>
              <a:rPr lang="en-US" smtClean="0"/>
              <a:t> (feline mammal usually having thick soft fur and no ability to roar: domestic cats; wildcats) </a:t>
            </a:r>
          </a:p>
          <a:p>
            <a:r>
              <a:rPr lang="en-US" smtClean="0">
                <a:hlinkClick r:id="rId5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6"/>
              </a:rPr>
              <a:t>guy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7"/>
              </a:rPr>
              <a:t>hombre</a:t>
            </a:r>
            <a:r>
              <a:rPr lang="en-US" smtClean="0"/>
              <a:t>, </a:t>
            </a:r>
            <a:r>
              <a:rPr lang="en-US" smtClean="0">
                <a:hlinkClick r:id="rId8"/>
              </a:rPr>
              <a:t>bozo</a:t>
            </a:r>
            <a:r>
              <a:rPr lang="en-US" smtClean="0"/>
              <a:t> (an informal term for a youth or man) </a:t>
            </a:r>
            <a:r>
              <a:rPr lang="en-US" i="1" smtClean="0"/>
              <a:t>"a nice guy"; "the guy's only doing it for some doll"</a:t>
            </a:r>
            <a:r>
              <a:rPr lang="en-US" smtClean="0"/>
              <a:t> </a:t>
            </a:r>
          </a:p>
          <a:p>
            <a:r>
              <a:rPr lang="en-US" smtClean="0">
                <a:hlinkClick r:id="rId9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 (a spiteful woman gossip) </a:t>
            </a:r>
            <a:r>
              <a:rPr lang="en-US" i="1" smtClean="0"/>
              <a:t>"what a cat she is!"</a:t>
            </a:r>
            <a:r>
              <a:rPr lang="en-US" smtClean="0"/>
              <a:t> </a:t>
            </a:r>
          </a:p>
          <a:p>
            <a:r>
              <a:rPr lang="en-US" smtClean="0">
                <a:hlinkClick r:id="rId10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1"/>
              </a:rPr>
              <a:t>kat</a:t>
            </a:r>
            <a:r>
              <a:rPr lang="en-US" smtClean="0"/>
              <a:t>, </a:t>
            </a:r>
            <a:r>
              <a:rPr lang="en-US" smtClean="0">
                <a:hlinkClick r:id="rId12"/>
              </a:rPr>
              <a:t>khat</a:t>
            </a:r>
            <a:r>
              <a:rPr lang="en-US" smtClean="0"/>
              <a:t>, </a:t>
            </a:r>
            <a:r>
              <a:rPr lang="en-US" smtClean="0">
                <a:hlinkClick r:id="rId13"/>
              </a:rPr>
              <a:t>qat</a:t>
            </a:r>
            <a:r>
              <a:rPr lang="en-US" smtClean="0"/>
              <a:t>, </a:t>
            </a:r>
            <a:r>
              <a:rPr lang="en-US" smtClean="0">
                <a:hlinkClick r:id="rId14"/>
              </a:rPr>
              <a:t>quat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15"/>
              </a:rPr>
              <a:t>Arabian tea</a:t>
            </a:r>
            <a:r>
              <a:rPr lang="en-US" smtClean="0"/>
              <a:t>, </a:t>
            </a:r>
            <a:r>
              <a:rPr lang="en-US" smtClean="0">
                <a:hlinkClick r:id="rId16"/>
              </a:rPr>
              <a:t>African tea</a:t>
            </a:r>
            <a:r>
              <a:rPr lang="en-US" smtClean="0"/>
              <a:t> (the leaves of the shrub Catha edulis which are chewed like tobacco or used to make tea; has the effect of a euphoric stimulant) </a:t>
            </a:r>
            <a:r>
              <a:rPr lang="en-US" i="1" smtClean="0"/>
              <a:t>"in Yemen kat is used daily by 85% of adults"</a:t>
            </a:r>
            <a:r>
              <a:rPr lang="en-US" smtClean="0"/>
              <a:t> </a:t>
            </a:r>
          </a:p>
          <a:p>
            <a:r>
              <a:rPr lang="en-US" smtClean="0">
                <a:hlinkClick r:id="rId17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8"/>
              </a:rPr>
              <a:t>cat-o'-nine-tails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whip with nine knotted cords) </a:t>
            </a:r>
            <a:r>
              <a:rPr lang="en-US" i="1" smtClean="0"/>
              <a:t>"British sailors feared the cat"</a:t>
            </a:r>
            <a:r>
              <a:rPr lang="en-US" smtClean="0"/>
              <a:t> </a:t>
            </a:r>
          </a:p>
          <a:p>
            <a:r>
              <a:rPr lang="en-US" smtClean="0">
                <a:hlinkClick r:id="rId19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0"/>
              </a:rPr>
              <a:t>Caterpillar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smtClean="0">
                <a:hlinkClick r:id="rId21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2"/>
              </a:rPr>
              <a:t>big cat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(any of several large cats typically able to roar and living in the wild) </a:t>
            </a:r>
          </a:p>
          <a:p>
            <a:r>
              <a:rPr lang="en-US" smtClean="0">
                <a:hlinkClick r:id="rId23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4"/>
              </a:rPr>
              <a:t>computerized tomography</a:t>
            </a:r>
            <a:r>
              <a:rPr lang="en-US" smtClean="0"/>
              <a:t>, </a:t>
            </a:r>
            <a:r>
              <a:rPr lang="en-US" smtClean="0">
                <a:hlinkClick r:id="rId25"/>
              </a:rPr>
              <a:t>computed tomography</a:t>
            </a:r>
            <a:r>
              <a:rPr lang="en-US" smtClean="0"/>
              <a:t>, </a:t>
            </a:r>
            <a:r>
              <a:rPr lang="en-US" smtClean="0">
                <a:hlinkClick r:id="rId26"/>
              </a:rPr>
              <a:t>CT</a:t>
            </a:r>
            <a:r>
              <a:rPr lang="en-US" smtClean="0"/>
              <a:t>, </a:t>
            </a:r>
            <a:r>
              <a:rPr lang="en-US" smtClean="0">
                <a:hlinkClick r:id="rId27"/>
              </a:rPr>
              <a:t>computerized axial tomography</a:t>
            </a:r>
            <a:r>
              <a:rPr lang="en-US" smtClean="0"/>
              <a:t>, </a:t>
            </a:r>
            <a:r>
              <a:rPr lang="en-US" smtClean="0">
                <a:hlinkClick r:id="rId28"/>
              </a:rPr>
              <a:t>computed axial tomography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95BA4-4607-4913-AF31-A345A015C6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blue list is a synset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BBE6-3E38-42F3-B551-FFEC1B4B45A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4B2A8-3297-42A6-8CBC-F5AC20CF09F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64 million word corpus</a:t>
            </a:r>
          </a:p>
          <a:p>
            <a:pPr eaLnBrk="1" hangingPunct="1"/>
            <a:r>
              <a:rPr lang="en-US" smtClean="0"/>
              <a:t>Relations like</a:t>
            </a:r>
          </a:p>
          <a:p>
            <a:pPr eaLnBrk="1" hangingPunct="1"/>
            <a:r>
              <a:rPr lang="en-US" smtClean="0"/>
              <a:t>N to V (subject, object, indirect-object)</a:t>
            </a:r>
          </a:p>
          <a:p>
            <a:pPr eaLnBrk="1" hangingPunct="1"/>
            <a:r>
              <a:rPr lang="en-US" smtClean="0"/>
              <a:t>N to N (genitive, ncomp)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0AE1A-71F8-4864-9E78-E1EF9B651B9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64 million word corpus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0C62-25AE-4C51-BDC1-5345E24CBCFF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64 million word corpus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6D89F-3D65-4545-A82C-1D90538FD38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64 million word corpus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6B9B5-441B-46DA-88E0-656037CBB6F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Stand-alone with minimal assumptions on what information will be provided by other processes</a:t>
            </a:r>
          </a:p>
          <a:p>
            <a:pPr eaLnBrk="1" hangingPunct="1"/>
            <a:endParaRPr lang="en-CA" smtClean="0"/>
          </a:p>
          <a:p>
            <a:pPr eaLnBrk="1" hangingPunct="1"/>
            <a:r>
              <a:rPr lang="en-CA" smtClean="0"/>
              <a:t>IR and extremely broad field (not just text)</a:t>
            </a:r>
          </a:p>
          <a:p>
            <a:pPr eaLnBrk="1" hangingPunct="1"/>
            <a:r>
              <a:rPr lang="en-CA" smtClean="0"/>
              <a:t>Today we’ll cover only a specific case in which user’s needs are expressed as words </a:t>
            </a:r>
          </a:p>
          <a:p>
            <a:pPr eaLnBrk="1" hangingPunct="1"/>
            <a:r>
              <a:rPr lang="en-CA" smtClean="0"/>
              <a:t>and documents are expressed in terms of the word they contains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D35FE-F7E2-42C5-9F01-6FF6899326D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Shallow semantic parsing is labeling phrases of a sentence with semantic roles with respect to a target word. </a:t>
            </a:r>
            <a:br>
              <a:rPr lang="en-US" smtClean="0"/>
            </a:br>
            <a:r>
              <a:rPr lang="en-US" smtClean="0"/>
              <a:t>For example, the sentence </a:t>
            </a:r>
          </a:p>
          <a:p>
            <a:pPr eaLnBrk="1" hangingPunct="1"/>
            <a:r>
              <a:rPr lang="en-US" smtClean="0"/>
              <a:t>“Shaw Publishing offered Mr. Smith a reimbursement last March.”</a:t>
            </a:r>
          </a:p>
          <a:p>
            <a:pPr eaLnBrk="1" hangingPunct="1"/>
            <a:r>
              <a:rPr lang="en-US" smtClean="0"/>
              <a:t>Is labeled as: </a:t>
            </a:r>
          </a:p>
          <a:p>
            <a:pPr eaLnBrk="1" hangingPunct="1"/>
            <a:r>
              <a:rPr lang="en-US" smtClean="0"/>
              <a:t>[AGENTShaw Publishing] </a:t>
            </a:r>
            <a:r>
              <a:rPr lang="en-US" b="1" smtClean="0"/>
              <a:t>offered</a:t>
            </a:r>
            <a:r>
              <a:rPr lang="en-US" smtClean="0"/>
              <a:t> [RECEPIENTMr. Smith] [THEMEa reimbursement] [TIMElast March] . </a:t>
            </a:r>
          </a:p>
          <a:p>
            <a:pPr eaLnBrk="1" hangingPunct="1"/>
            <a:r>
              <a:rPr lang="en-US" smtClean="0"/>
              <a:t>We work with a number of collaborators, beginning with Dan Gildea in his dissertation work, on automatic semantic parsing. Much of Dan Gildeas's dissertation work was written up here: </a:t>
            </a:r>
            <a:r>
              <a:rPr lang="en-US" smtClean="0">
                <a:hlinkClick r:id="rId3"/>
              </a:rPr>
              <a:t>Daniel Gildea and Daniel Jurafsky. 2002. Automatic Labeling of Semantic Roles. </a:t>
            </a:r>
            <a:r>
              <a:rPr lang="en-US" i="1" smtClean="0">
                <a:hlinkClick r:id="rId3"/>
              </a:rPr>
              <a:t>Computational Linguistics</a:t>
            </a:r>
            <a:r>
              <a:rPr lang="en-US" smtClean="0">
                <a:hlinkClick r:id="rId3"/>
              </a:rPr>
              <a:t> 28:3, 245-288. </a:t>
            </a:r>
            <a:r>
              <a:rPr lang="en-US" smtClean="0"/>
              <a:t>This work also involves close collaboration with the </a:t>
            </a:r>
            <a:r>
              <a:rPr lang="en-US" smtClean="0">
                <a:hlinkClick r:id="rId4"/>
              </a:rPr>
              <a:t>FrameNet</a:t>
            </a:r>
            <a:r>
              <a:rPr lang="en-US" smtClean="0"/>
              <a:t> and </a:t>
            </a:r>
            <a:r>
              <a:rPr lang="en-US" smtClean="0">
                <a:hlinkClick r:id="rId5"/>
              </a:rPr>
              <a:t>PropBank</a:t>
            </a:r>
            <a:r>
              <a:rPr lang="en-US" smtClean="0"/>
              <a:t> projects. </a:t>
            </a:r>
          </a:p>
          <a:p>
            <a:pPr eaLnBrk="1" hangingPunct="1"/>
            <a:r>
              <a:rPr lang="en-US" smtClean="0"/>
              <a:t>Currently, we focus on building joint probabilistic models for simultaneous assignment of labels to all nodes in a syntactic parse tree. These models are able to capture the strong correlations among decisions at different nodes.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CompensationPeripheral</a:t>
            </a:r>
          </a:p>
          <a:p>
            <a:pPr eaLnBrk="1" hangingPunct="1"/>
            <a:r>
              <a:rPr lang="en-US" smtClean="0"/>
              <a:t>EmployeeCore</a:t>
            </a:r>
          </a:p>
          <a:p>
            <a:pPr eaLnBrk="1" hangingPunct="1"/>
            <a:r>
              <a:rPr lang="en-US" smtClean="0"/>
              <a:t>EmployerCore</a:t>
            </a:r>
          </a:p>
          <a:p>
            <a:pPr eaLnBrk="1" hangingPunct="1"/>
            <a:r>
              <a:rPr lang="en-US" smtClean="0"/>
              <a:t>FieldCore</a:t>
            </a:r>
          </a:p>
          <a:p>
            <a:pPr eaLnBrk="1" hangingPunct="1"/>
            <a:r>
              <a:rPr lang="en-US" smtClean="0"/>
              <a:t>InstrumentPeripheral</a:t>
            </a:r>
          </a:p>
          <a:p>
            <a:pPr eaLnBrk="1" hangingPunct="1"/>
            <a:r>
              <a:rPr lang="en-US" smtClean="0"/>
              <a:t>MannerPeripheral</a:t>
            </a:r>
          </a:p>
          <a:p>
            <a:pPr eaLnBrk="1" hangingPunct="1"/>
            <a:r>
              <a:rPr lang="en-US" smtClean="0"/>
              <a:t>MeansPeripheral</a:t>
            </a:r>
          </a:p>
          <a:p>
            <a:pPr eaLnBrk="1" hangingPunct="1"/>
            <a:r>
              <a:rPr lang="en-US" smtClean="0"/>
              <a:t>PlacePeripheral</a:t>
            </a:r>
          </a:p>
          <a:p>
            <a:pPr eaLnBrk="1" hangingPunct="1"/>
            <a:r>
              <a:rPr lang="en-US" smtClean="0"/>
              <a:t>PositionCore</a:t>
            </a:r>
          </a:p>
          <a:p>
            <a:pPr eaLnBrk="1" hangingPunct="1"/>
            <a:r>
              <a:rPr lang="en-US" smtClean="0"/>
              <a:t>PurposeExtra-Thematic</a:t>
            </a:r>
          </a:p>
          <a:p>
            <a:pPr eaLnBrk="1" hangingPunct="1"/>
            <a:r>
              <a:rPr lang="en-US" smtClean="0"/>
              <a:t>TaskCore</a:t>
            </a:r>
          </a:p>
          <a:p>
            <a:pPr eaLnBrk="1" hangingPunct="1"/>
            <a:r>
              <a:rPr lang="en-US" smtClean="0"/>
              <a:t>TimePeripheral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5FFB3-C2A9-4315-BF9D-09D69EEA3CF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201E6-32A1-47F5-A9B3-6BDA3D742AF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A74A8-E899-4645-9E9C-CBC17637CB7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Path from constituent to predicate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9E91E-B1D0-4D0C-82B7-AF32A4F5A7F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5D8CF-23D3-45A7-B88B-6F7DFB0DCD9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4608F-087D-41F0-AD17-188B540654C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5E445-B567-4C9F-85DE-3CF53BB55C1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lower the concept in the hierarchy the lower its probability</a:t>
            </a:r>
          </a:p>
          <a:p>
            <a:r>
              <a:rPr lang="en-US" smtClean="0"/>
              <a:t>Animal</a:t>
            </a:r>
          </a:p>
          <a:p>
            <a:r>
              <a:rPr lang="en-US" smtClean="0">
                <a:hlinkClick r:id="rId3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4"/>
              </a:rPr>
              <a:t>true cat</a:t>
            </a:r>
            <a:r>
              <a:rPr lang="en-US" smtClean="0"/>
              <a:t> (feline mammal usually having thick soft fur and no ability to roar: domestic cats; wildcats) </a:t>
            </a:r>
          </a:p>
          <a:p>
            <a:r>
              <a:rPr lang="en-US" smtClean="0">
                <a:hlinkClick r:id="rId5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6"/>
              </a:rPr>
              <a:t>guy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7"/>
              </a:rPr>
              <a:t>hombre</a:t>
            </a:r>
            <a:r>
              <a:rPr lang="en-US" smtClean="0"/>
              <a:t>, </a:t>
            </a:r>
            <a:r>
              <a:rPr lang="en-US" smtClean="0">
                <a:hlinkClick r:id="rId8"/>
              </a:rPr>
              <a:t>bozo</a:t>
            </a:r>
            <a:r>
              <a:rPr lang="en-US" smtClean="0"/>
              <a:t> (an informal term for a youth or man) </a:t>
            </a:r>
            <a:r>
              <a:rPr lang="en-US" i="1" smtClean="0"/>
              <a:t>"a nice guy"; "the guy's only doing it for some doll"</a:t>
            </a:r>
            <a:r>
              <a:rPr lang="en-US" smtClean="0"/>
              <a:t> </a:t>
            </a:r>
          </a:p>
          <a:p>
            <a:r>
              <a:rPr lang="en-US" smtClean="0">
                <a:hlinkClick r:id="rId9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 (a spiteful woman gossip) </a:t>
            </a:r>
            <a:r>
              <a:rPr lang="en-US" i="1" smtClean="0"/>
              <a:t>"what a cat she is!"</a:t>
            </a:r>
            <a:r>
              <a:rPr lang="en-US" smtClean="0"/>
              <a:t> </a:t>
            </a:r>
          </a:p>
          <a:p>
            <a:r>
              <a:rPr lang="en-US" smtClean="0">
                <a:hlinkClick r:id="rId10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1"/>
              </a:rPr>
              <a:t>kat</a:t>
            </a:r>
            <a:r>
              <a:rPr lang="en-US" smtClean="0"/>
              <a:t>, </a:t>
            </a:r>
            <a:r>
              <a:rPr lang="en-US" smtClean="0">
                <a:hlinkClick r:id="rId12"/>
              </a:rPr>
              <a:t>khat</a:t>
            </a:r>
            <a:r>
              <a:rPr lang="en-US" smtClean="0"/>
              <a:t>, </a:t>
            </a:r>
            <a:r>
              <a:rPr lang="en-US" smtClean="0">
                <a:hlinkClick r:id="rId13"/>
              </a:rPr>
              <a:t>qat</a:t>
            </a:r>
            <a:r>
              <a:rPr lang="en-US" smtClean="0"/>
              <a:t>, </a:t>
            </a:r>
            <a:r>
              <a:rPr lang="en-US" smtClean="0">
                <a:hlinkClick r:id="rId14"/>
              </a:rPr>
              <a:t>quat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15"/>
              </a:rPr>
              <a:t>Arabian tea</a:t>
            </a:r>
            <a:r>
              <a:rPr lang="en-US" smtClean="0"/>
              <a:t>, </a:t>
            </a:r>
            <a:r>
              <a:rPr lang="en-US" smtClean="0">
                <a:hlinkClick r:id="rId16"/>
              </a:rPr>
              <a:t>African tea</a:t>
            </a:r>
            <a:r>
              <a:rPr lang="en-US" smtClean="0"/>
              <a:t> (the leaves of the shrub Catha edulis which are chewed like tobacco or used to make tea; has the effect of a euphoric stimulant) </a:t>
            </a:r>
            <a:r>
              <a:rPr lang="en-US" i="1" smtClean="0"/>
              <a:t>"in Yemen kat is used daily by 85% of adults"</a:t>
            </a:r>
            <a:r>
              <a:rPr lang="en-US" smtClean="0"/>
              <a:t> </a:t>
            </a:r>
          </a:p>
          <a:p>
            <a:r>
              <a:rPr lang="en-US" smtClean="0">
                <a:hlinkClick r:id="rId17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8"/>
              </a:rPr>
              <a:t>cat-o'-nine-tails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whip with nine knotted cords) </a:t>
            </a:r>
            <a:r>
              <a:rPr lang="en-US" i="1" smtClean="0"/>
              <a:t>"British sailors feared the cat"</a:t>
            </a:r>
            <a:r>
              <a:rPr lang="en-US" smtClean="0"/>
              <a:t> </a:t>
            </a:r>
          </a:p>
          <a:p>
            <a:r>
              <a:rPr lang="en-US" smtClean="0">
                <a:hlinkClick r:id="rId19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0"/>
              </a:rPr>
              <a:t>Caterpillar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large tracked vehicle that is propelled by two endless metal belts; frequently used for moving earth in construction and farm work) </a:t>
            </a:r>
          </a:p>
          <a:p>
            <a:r>
              <a:rPr lang="en-US" smtClean="0">
                <a:hlinkClick r:id="rId21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2"/>
              </a:rPr>
              <a:t>big cat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(any of several large cats typically able to roar and living in the wild) </a:t>
            </a:r>
          </a:p>
          <a:p>
            <a:r>
              <a:rPr lang="en-US" smtClean="0">
                <a:hlinkClick r:id="rId23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4"/>
              </a:rPr>
              <a:t>computerized tomography</a:t>
            </a:r>
            <a:r>
              <a:rPr lang="en-US" smtClean="0"/>
              <a:t>, </a:t>
            </a:r>
            <a:r>
              <a:rPr lang="en-US" smtClean="0">
                <a:hlinkClick r:id="rId25"/>
              </a:rPr>
              <a:t>computed tomography</a:t>
            </a:r>
            <a:r>
              <a:rPr lang="en-US" smtClean="0"/>
              <a:t>, </a:t>
            </a:r>
            <a:r>
              <a:rPr lang="en-US" smtClean="0">
                <a:hlinkClick r:id="rId26"/>
              </a:rPr>
              <a:t>CT</a:t>
            </a:r>
            <a:r>
              <a:rPr lang="en-US" smtClean="0"/>
              <a:t>, </a:t>
            </a:r>
            <a:r>
              <a:rPr lang="en-US" smtClean="0">
                <a:hlinkClick r:id="rId27"/>
              </a:rPr>
              <a:t>computerized axial tomography</a:t>
            </a:r>
            <a:r>
              <a:rPr lang="en-US" smtClean="0"/>
              <a:t>, </a:t>
            </a:r>
            <a:r>
              <a:rPr lang="en-US" smtClean="0">
                <a:hlinkClick r:id="rId28"/>
              </a:rPr>
              <a:t>computed axial tomography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A8CC8-03ED-4127-B539-D469ABF29D5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lower the concept in the hierarchy the lower its probability</a:t>
            </a:r>
          </a:p>
          <a:p>
            <a:pPr eaLnBrk="1" hangingPunct="1"/>
            <a:r>
              <a:rPr lang="en-US" smtClean="0"/>
              <a:t>Animal</a:t>
            </a:r>
          </a:p>
          <a:p>
            <a:pPr eaLnBrk="1" hangingPunct="1"/>
            <a:r>
              <a:rPr lang="en-US" smtClean="0">
                <a:hlinkClick r:id="rId3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4"/>
              </a:rPr>
              <a:t>true cat</a:t>
            </a:r>
            <a:r>
              <a:rPr lang="en-US" smtClean="0"/>
              <a:t> (feline mammal usually having thick soft fur and no ability to roar: domestic cats; wildcats) </a:t>
            </a:r>
          </a:p>
          <a:p>
            <a:pPr eaLnBrk="1" hangingPunct="1"/>
            <a:r>
              <a:rPr lang="en-US" smtClean="0">
                <a:hlinkClick r:id="rId5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6"/>
              </a:rPr>
              <a:t>guy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7"/>
              </a:rPr>
              <a:t>hombre</a:t>
            </a:r>
            <a:r>
              <a:rPr lang="en-US" smtClean="0"/>
              <a:t>, </a:t>
            </a:r>
            <a:r>
              <a:rPr lang="en-US" smtClean="0">
                <a:hlinkClick r:id="rId8"/>
              </a:rPr>
              <a:t>bozo</a:t>
            </a:r>
            <a:r>
              <a:rPr lang="en-US" smtClean="0"/>
              <a:t> (an informal term for a youth or man) </a:t>
            </a:r>
            <a:r>
              <a:rPr lang="en-US" i="1" smtClean="0"/>
              <a:t>"a nice guy"; "the guy's only doing it for some doll"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hlinkClick r:id="rId9"/>
              </a:rPr>
              <a:t>S:</a:t>
            </a:r>
            <a:r>
              <a:rPr lang="en-US" smtClean="0"/>
              <a:t> (n) </a:t>
            </a:r>
            <a:r>
              <a:rPr lang="en-US" b="1" smtClean="0"/>
              <a:t>cat</a:t>
            </a:r>
            <a:r>
              <a:rPr lang="en-US" smtClean="0"/>
              <a:t> (a spiteful woman gossip) </a:t>
            </a:r>
            <a:r>
              <a:rPr lang="en-US" i="1" smtClean="0"/>
              <a:t>"what a cat she is!"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hlinkClick r:id="rId10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1"/>
              </a:rPr>
              <a:t>kat</a:t>
            </a:r>
            <a:r>
              <a:rPr lang="en-US" smtClean="0"/>
              <a:t>, </a:t>
            </a:r>
            <a:r>
              <a:rPr lang="en-US" smtClean="0">
                <a:hlinkClick r:id="rId12"/>
              </a:rPr>
              <a:t>khat</a:t>
            </a:r>
            <a:r>
              <a:rPr lang="en-US" smtClean="0"/>
              <a:t>, </a:t>
            </a:r>
            <a:r>
              <a:rPr lang="en-US" smtClean="0">
                <a:hlinkClick r:id="rId13"/>
              </a:rPr>
              <a:t>qat</a:t>
            </a:r>
            <a:r>
              <a:rPr lang="en-US" smtClean="0"/>
              <a:t>, </a:t>
            </a:r>
            <a:r>
              <a:rPr lang="en-US" smtClean="0">
                <a:hlinkClick r:id="rId14"/>
              </a:rPr>
              <a:t>quat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, </a:t>
            </a:r>
            <a:r>
              <a:rPr lang="en-US" smtClean="0">
                <a:hlinkClick r:id="rId15"/>
              </a:rPr>
              <a:t>Arabian tea</a:t>
            </a:r>
            <a:r>
              <a:rPr lang="en-US" smtClean="0"/>
              <a:t>, </a:t>
            </a:r>
            <a:r>
              <a:rPr lang="en-US" smtClean="0">
                <a:hlinkClick r:id="rId16"/>
              </a:rPr>
              <a:t>African tea</a:t>
            </a:r>
            <a:r>
              <a:rPr lang="en-US" smtClean="0"/>
              <a:t> (the leaves of the shrub Catha edulis which are chewed like tobacco or used to make tea; has the effect of a euphoric stimulant) </a:t>
            </a:r>
            <a:r>
              <a:rPr lang="en-US" i="1" smtClean="0"/>
              <a:t>"in Yemen kat is used daily by 85% of adults"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hlinkClick r:id="rId17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18"/>
              </a:rPr>
              <a:t>cat-o'-nine-tails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whip with nine knotted cords) </a:t>
            </a:r>
            <a:r>
              <a:rPr lang="en-US" i="1" smtClean="0"/>
              <a:t>"British sailors feared the cat"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>
                <a:hlinkClick r:id="rId19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0"/>
              </a:rPr>
              <a:t>Caterpillar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large tracked vehicle that is propelled by two endless metal belts; frequently used for moving earth in construction and farm work) </a:t>
            </a:r>
          </a:p>
          <a:p>
            <a:pPr eaLnBrk="1" hangingPunct="1"/>
            <a:r>
              <a:rPr lang="en-US" smtClean="0">
                <a:hlinkClick r:id="rId21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2"/>
              </a:rPr>
              <a:t>big cat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(any of several large cats typically able to roar and living in the wild) </a:t>
            </a:r>
          </a:p>
          <a:p>
            <a:pPr eaLnBrk="1" hangingPunct="1"/>
            <a:r>
              <a:rPr lang="en-US" smtClean="0">
                <a:hlinkClick r:id="rId23"/>
              </a:rPr>
              <a:t>S:</a:t>
            </a:r>
            <a:r>
              <a:rPr lang="en-US" smtClean="0"/>
              <a:t> (n) </a:t>
            </a:r>
            <a:r>
              <a:rPr lang="en-US" smtClean="0">
                <a:hlinkClick r:id="rId24"/>
              </a:rPr>
              <a:t>computerized tomography</a:t>
            </a:r>
            <a:r>
              <a:rPr lang="en-US" smtClean="0"/>
              <a:t>, </a:t>
            </a:r>
            <a:r>
              <a:rPr lang="en-US" smtClean="0">
                <a:hlinkClick r:id="rId25"/>
              </a:rPr>
              <a:t>computed tomography</a:t>
            </a:r>
            <a:r>
              <a:rPr lang="en-US" smtClean="0"/>
              <a:t>, </a:t>
            </a:r>
            <a:r>
              <a:rPr lang="en-US" smtClean="0">
                <a:hlinkClick r:id="rId26"/>
              </a:rPr>
              <a:t>CT</a:t>
            </a:r>
            <a:r>
              <a:rPr lang="en-US" smtClean="0"/>
              <a:t>, </a:t>
            </a:r>
            <a:r>
              <a:rPr lang="en-US" smtClean="0">
                <a:hlinkClick r:id="rId27"/>
              </a:rPr>
              <a:t>computerized axial tomography</a:t>
            </a:r>
            <a:r>
              <a:rPr lang="en-US" smtClean="0"/>
              <a:t>, </a:t>
            </a:r>
            <a:r>
              <a:rPr lang="en-US" smtClean="0">
                <a:hlinkClick r:id="rId28"/>
              </a:rPr>
              <a:t>computed axial tomography</a:t>
            </a:r>
            <a:r>
              <a:rPr lang="en-US" smtClean="0"/>
              <a:t>, </a:t>
            </a:r>
            <a:r>
              <a:rPr lang="en-US" b="1" smtClean="0"/>
              <a:t>CAT</a:t>
            </a:r>
            <a:r>
              <a:rPr lang="en-US" smtClean="0"/>
              <a:t> (a method of examining body organs by scanning them with X rays and using a computer to construct a series of cross-sectional scans along a single axis)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3AD7-A25E-46E1-8ED9-4D5A1993B0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That’s too hard…  try something empirical</a:t>
            </a:r>
          </a:p>
          <a:p>
            <a:pPr eaLnBrk="1" hangingPunct="1"/>
            <a:r>
              <a:rPr lang="en-US" smtClean="0"/>
              <a:t>In supervised machine learning approaches, a </a:t>
            </a:r>
            <a:r>
              <a:rPr lang="en-US" smtClean="0">
                <a:solidFill>
                  <a:srgbClr val="008000"/>
                </a:solidFill>
              </a:rPr>
              <a:t>training corpus</a:t>
            </a:r>
            <a:r>
              <a:rPr lang="en-US" smtClean="0"/>
              <a:t> of words tagged in context </a:t>
            </a:r>
          </a:p>
          <a:p>
            <a:pPr eaLnBrk="1" hangingPunct="1"/>
            <a:r>
              <a:rPr lang="en-US" smtClean="0"/>
              <a:t>with their sense is used to train a classifier that can tag words in new text (that reflects the training text)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224C2-7A02-497F-BE39-82A16CCFE00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Context portion of text in which target word is embedded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5D94C-3B3A-48CD-861D-F960247BC36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40661-7866-4AD1-954C-58ED8B663AD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supervised ML approaches require a very simple representation for the input training data.</a:t>
            </a:r>
          </a:p>
          <a:p>
            <a:pPr lvl="1" eaLnBrk="1" hangingPunct="1"/>
            <a:r>
              <a:rPr lang="en-US" smtClean="0">
                <a:solidFill>
                  <a:srgbClr val="A50021"/>
                </a:solidFill>
              </a:rPr>
              <a:t>Vectors of sets of feature/value pairs</a:t>
            </a:r>
          </a:p>
          <a:p>
            <a:pPr lvl="2" eaLnBrk="1" hangingPunct="1"/>
            <a:r>
              <a:rPr lang="en-US" smtClean="0">
                <a:solidFill>
                  <a:srgbClr val="A50021"/>
                </a:solidFill>
              </a:rPr>
              <a:t>I.e. files of comma-separated values</a:t>
            </a:r>
          </a:p>
          <a:p>
            <a:pPr eaLnBrk="1" hangingPunct="1"/>
            <a:r>
              <a:rPr lang="en-US" smtClean="0"/>
              <a:t>So our first task is to extract training data from a corpus with respect to a particular instance of a target word</a:t>
            </a:r>
          </a:p>
          <a:p>
            <a:pPr lvl="1" eaLnBrk="1" hangingPunct="1"/>
            <a:r>
              <a:rPr lang="en-US" smtClean="0">
                <a:solidFill>
                  <a:srgbClr val="A50021"/>
                </a:solidFill>
              </a:rPr>
              <a:t>This typically consists of a characterization of the window of text surrounding the target</a:t>
            </a:r>
          </a:p>
          <a:p>
            <a:pPr lvl="1" eaLnBrk="1" hangingPunct="1"/>
            <a:endParaRPr lang="en-US" smtClean="0">
              <a:solidFill>
                <a:srgbClr val="A50021"/>
              </a:solidFill>
            </a:endParaRPr>
          </a:p>
          <a:p>
            <a:pPr eaLnBrk="1" hangingPunct="1"/>
            <a:r>
              <a:rPr lang="en-US" smtClean="0"/>
              <a:t>This is where ML and NLP intersect</a:t>
            </a:r>
          </a:p>
          <a:p>
            <a:pPr lvl="1" eaLnBrk="1" hangingPunct="1"/>
            <a:r>
              <a:rPr lang="en-US" smtClean="0"/>
              <a:t>If you stick to trivial surface features that are easy to extract from a text, then most of the work is in the ML system</a:t>
            </a:r>
          </a:p>
          <a:p>
            <a:pPr lvl="1" eaLnBrk="1" hangingPunct="1"/>
            <a:r>
              <a:rPr lang="en-US" smtClean="0"/>
              <a:t>If you decide to use features that require more analysis (say parse trees) then the ML part may be doing less work (relatively) if these features are truly informative</a:t>
            </a:r>
          </a:p>
          <a:p>
            <a:pPr lvl="1" eaLnBrk="1" hangingPunct="1"/>
            <a:endParaRPr lang="en-US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D7A22-4FC0-46B6-9D12-78D737CC00E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 eaLnBrk="1" hangingPunct="1"/>
            <a:r>
              <a:rPr lang="en-US" smtClean="0">
                <a:solidFill>
                  <a:srgbClr val="008000"/>
                </a:solidFill>
              </a:rPr>
              <a:t>Often limited to the words themselves as well as they’re part of speech</a:t>
            </a:r>
          </a:p>
          <a:p>
            <a:pPr lvl="3" eaLnBrk="1" hangingPunct="1"/>
            <a:r>
              <a:rPr lang="en-US" smtClean="0">
                <a:solidFill>
                  <a:srgbClr val="008000"/>
                </a:solidFill>
              </a:rPr>
              <a:t>Most robust approaches make use of a combination of both co-occurence and collocation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82B1-1540-4A65-B88E-6452AF1C4A3A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8683-328C-4720-B90E-9D4740AA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D457-231E-4D33-9699-7E4D9890A0EC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99138-F034-460C-B4DC-CD2DFF02B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C1D7-F716-46D8-B9D3-FAD0B4EEDBE3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EE75-1599-4F88-9456-283A5C8B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87A1-C7FC-4593-8E9F-175766B4B9AF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3A0A-71C5-40BF-B8BC-C052584E6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69E9-77C6-4253-A620-C74DD9E9E211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CCFF-AEA0-4569-B451-8C3022F7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7F84-5AA6-4F9B-9162-FAD789CC364C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26D53-A1C6-4D34-8E3F-E4125D4C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9F73-9B6C-42A1-BD85-3B78B3D9AC62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1799-FC7A-469E-9FB9-CE71E77A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0A1C5-D99A-4B3C-BA8E-9797A5D535AC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36E9-C7FA-4282-BF3F-D469E1C35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94E5-E4B4-4821-B71A-82005EC85D46}" type="datetime1">
              <a:rPr lang="en-US" smtClean="0"/>
              <a:t>10/14/2014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A8BA-0AB7-498A-BC36-85C0340D3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2248-5B44-48A0-893A-FB6F21D75410}" type="datetime1">
              <a:rPr lang="en-US" smtClean="0"/>
              <a:t>10/14/2014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55D6-9D32-4D9A-B170-331B2995E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03FFB-2E6C-4B15-890A-A7C0BB320754}" type="datetime1">
              <a:rPr lang="en-US" smtClean="0"/>
              <a:t>10/14/2014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12F6-7455-40BA-AF88-9EFBE31C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1624D-8188-41B9-B061-553894241F72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6A0D-B2CD-476D-8B2C-6D4CC96C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5109-A08F-43CF-8DC5-8B4C5871D79D}" type="datetime1">
              <a:rPr lang="en-US" smtClean="0"/>
              <a:t>10/14/2014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067F-B4BE-44CF-9555-14F1E0867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CC2CA24-81F9-4B33-98EB-4196CDDB8C92}" type="datetime1">
              <a:rPr lang="en-US" smtClean="0"/>
              <a:t>10/14/2014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F18EF2-8196-461C-BC0A-86E540FEA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4.emf"/><Relationship Id="rId21" Type="http://schemas.openxmlformats.org/officeDocument/2006/relationships/image" Target="../media/image15.emf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9.emf"/><Relationship Id="rId41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23.emf"/><Relationship Id="rId40" Type="http://schemas.openxmlformats.org/officeDocument/2006/relationships/customXml" Target="../ink/ink21.xml"/><Relationship Id="rId5" Type="http://schemas.openxmlformats.org/officeDocument/2006/relationships/image" Target="../media/image1.w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8.emf"/><Relationship Id="rId30" Type="http://schemas.openxmlformats.org/officeDocument/2006/relationships/customXml" Target="../ink/ink16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12" Type="http://schemas.openxmlformats.org/officeDocument/2006/relationships/customXml" Target="../ink/ink7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24.xml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customXml" Target="../ink/ink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28.xml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customXml" Target="../ink/ink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customXml" Target="../ink/ink31.xml"/><Relationship Id="rId7" Type="http://schemas.openxmlformats.org/officeDocument/2006/relationships/customXml" Target="../ink/ink3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customXml" Target="../ink/ink3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customXml" Target="../ink/ink35.xml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customXml" Target="../ink/ink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emf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50.emf"/><Relationship Id="rId34" Type="http://schemas.openxmlformats.org/officeDocument/2006/relationships/customXml" Target="../ink/ink52.xml"/><Relationship Id="rId7" Type="http://schemas.openxmlformats.org/officeDocument/2006/relationships/image" Target="../media/image43.emf"/><Relationship Id="rId12" Type="http://schemas.openxmlformats.org/officeDocument/2006/relationships/customXml" Target="../ink/ink41.xml"/><Relationship Id="rId17" Type="http://schemas.openxmlformats.org/officeDocument/2006/relationships/image" Target="../media/image48.emf"/><Relationship Id="rId25" Type="http://schemas.openxmlformats.org/officeDocument/2006/relationships/image" Target="../media/image52.emf"/><Relationship Id="rId33" Type="http://schemas.openxmlformats.org/officeDocument/2006/relationships/image" Target="../media/image56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54.emf"/><Relationship Id="rId1" Type="http://schemas.openxmlformats.org/officeDocument/2006/relationships/vmlDrawing" Target="../drawings/vmlDrawing2.vml"/><Relationship Id="rId6" Type="http://schemas.openxmlformats.org/officeDocument/2006/relationships/customXml" Target="../ink/ink38.xml"/><Relationship Id="rId11" Type="http://schemas.openxmlformats.org/officeDocument/2006/relationships/image" Target="../media/image45.emf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5" Type="http://schemas.openxmlformats.org/officeDocument/2006/relationships/image" Target="../media/image5.wmf"/><Relationship Id="rId15" Type="http://schemas.openxmlformats.org/officeDocument/2006/relationships/image" Target="../media/image47.emf"/><Relationship Id="rId23" Type="http://schemas.openxmlformats.org/officeDocument/2006/relationships/image" Target="../media/image51.emf"/><Relationship Id="rId28" Type="http://schemas.openxmlformats.org/officeDocument/2006/relationships/customXml" Target="../ink/ink49.xml"/><Relationship Id="rId10" Type="http://schemas.openxmlformats.org/officeDocument/2006/relationships/customXml" Target="../ink/ink40.xml"/><Relationship Id="rId19" Type="http://schemas.openxmlformats.org/officeDocument/2006/relationships/image" Target="../media/image49.emf"/><Relationship Id="rId31" Type="http://schemas.openxmlformats.org/officeDocument/2006/relationships/image" Target="../media/image55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4.emf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53.emf"/><Relationship Id="rId30" Type="http://schemas.openxmlformats.org/officeDocument/2006/relationships/customXml" Target="../ink/ink50.xml"/><Relationship Id="rId35" Type="http://schemas.openxmlformats.org/officeDocument/2006/relationships/image" Target="../media/image57.emf"/><Relationship Id="rId8" Type="http://schemas.openxmlformats.org/officeDocument/2006/relationships/customXml" Target="../ink/ink3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64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70.emf"/><Relationship Id="rId41" Type="http://schemas.openxmlformats.org/officeDocument/2006/relationships/image" Target="../media/image76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4.emf"/><Relationship Id="rId40" Type="http://schemas.openxmlformats.org/officeDocument/2006/relationships/customXml" Target="../ink/ink67.xml"/><Relationship Id="rId5" Type="http://schemas.openxmlformats.org/officeDocument/2006/relationships/image" Target="../media/image6.w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w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9.emf"/><Relationship Id="rId30" Type="http://schemas.openxmlformats.org/officeDocument/2006/relationships/customXml" Target="../ink/ink62.xml"/><Relationship Id="rId35" Type="http://schemas.openxmlformats.org/officeDocument/2006/relationships/image" Target="../media/image73.emf"/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7.xml"/><Relationship Id="rId12" Type="http://schemas.openxmlformats.org/officeDocument/2006/relationships/customXml" Target="../ink/ink53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66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8.xml"/><Relationship Id="rId21" Type="http://schemas.openxmlformats.org/officeDocument/2006/relationships/image" Target="../media/image85.emf"/><Relationship Id="rId42" Type="http://schemas.openxmlformats.org/officeDocument/2006/relationships/customXml" Target="../ink/ink86.xml"/><Relationship Id="rId47" Type="http://schemas.openxmlformats.org/officeDocument/2006/relationships/image" Target="../media/image98.emf"/><Relationship Id="rId63" Type="http://schemas.openxmlformats.org/officeDocument/2006/relationships/image" Target="../media/image106.emf"/><Relationship Id="rId68" Type="http://schemas.openxmlformats.org/officeDocument/2006/relationships/customXml" Target="../ink/ink99.xml"/><Relationship Id="rId16" Type="http://schemas.openxmlformats.org/officeDocument/2006/relationships/customXml" Target="../ink/ink73.xml"/><Relationship Id="rId11" Type="http://schemas.openxmlformats.org/officeDocument/2006/relationships/image" Target="../media/image80.emf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93.emf"/><Relationship Id="rId40" Type="http://schemas.openxmlformats.org/officeDocument/2006/relationships/customXml" Target="../ink/ink85.xml"/><Relationship Id="rId45" Type="http://schemas.openxmlformats.org/officeDocument/2006/relationships/image" Target="../media/image97.emf"/><Relationship Id="rId53" Type="http://schemas.openxmlformats.org/officeDocument/2006/relationships/image" Target="../media/image101.emf"/><Relationship Id="rId58" Type="http://schemas.openxmlformats.org/officeDocument/2006/relationships/customXml" Target="../ink/ink94.xml"/><Relationship Id="rId66" Type="http://schemas.openxmlformats.org/officeDocument/2006/relationships/customXml" Target="../ink/ink98.xml"/><Relationship Id="rId74" Type="http://schemas.openxmlformats.org/officeDocument/2006/relationships/customXml" Target="../ink/ink102.xml"/><Relationship Id="rId79" Type="http://schemas.openxmlformats.org/officeDocument/2006/relationships/image" Target="../media/image114.emf"/><Relationship Id="rId5" Type="http://schemas.openxmlformats.org/officeDocument/2006/relationships/image" Target="../media/image10.wmf"/><Relationship Id="rId61" Type="http://schemas.openxmlformats.org/officeDocument/2006/relationships/image" Target="../media/image105.emf"/><Relationship Id="rId19" Type="http://schemas.openxmlformats.org/officeDocument/2006/relationships/image" Target="../media/image84.emf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88.emf"/><Relationship Id="rId30" Type="http://schemas.openxmlformats.org/officeDocument/2006/relationships/customXml" Target="../ink/ink80.xml"/><Relationship Id="rId35" Type="http://schemas.openxmlformats.org/officeDocument/2006/relationships/image" Target="../media/image92.emf"/><Relationship Id="rId43" Type="http://schemas.openxmlformats.org/officeDocument/2006/relationships/image" Target="../media/image96.emf"/><Relationship Id="rId48" Type="http://schemas.openxmlformats.org/officeDocument/2006/relationships/customXml" Target="../ink/ink89.xml"/><Relationship Id="rId56" Type="http://schemas.openxmlformats.org/officeDocument/2006/relationships/customXml" Target="../ink/ink93.xml"/><Relationship Id="rId64" Type="http://schemas.openxmlformats.org/officeDocument/2006/relationships/customXml" Target="../ink/ink97.xml"/><Relationship Id="rId69" Type="http://schemas.openxmlformats.org/officeDocument/2006/relationships/image" Target="../media/image109.emf"/><Relationship Id="rId77" Type="http://schemas.openxmlformats.org/officeDocument/2006/relationships/image" Target="../media/image113.emf"/><Relationship Id="rId8" Type="http://schemas.openxmlformats.org/officeDocument/2006/relationships/customXml" Target="../ink/ink69.xml"/><Relationship Id="rId51" Type="http://schemas.openxmlformats.org/officeDocument/2006/relationships/image" Target="../media/image100.emf"/><Relationship Id="rId72" Type="http://schemas.openxmlformats.org/officeDocument/2006/relationships/customXml" Target="../ink/ink101.xml"/><Relationship Id="rId3" Type="http://schemas.openxmlformats.org/officeDocument/2006/relationships/notesSlide" Target="../notesSlides/notesSlide28.xml"/><Relationship Id="rId12" Type="http://schemas.openxmlformats.org/officeDocument/2006/relationships/customXml" Target="../ink/ink71.xml"/><Relationship Id="rId17" Type="http://schemas.openxmlformats.org/officeDocument/2006/relationships/image" Target="../media/image83.emf"/><Relationship Id="rId25" Type="http://schemas.openxmlformats.org/officeDocument/2006/relationships/image" Target="../media/image87.emf"/><Relationship Id="rId33" Type="http://schemas.openxmlformats.org/officeDocument/2006/relationships/image" Target="../media/image91.emf"/><Relationship Id="rId38" Type="http://schemas.openxmlformats.org/officeDocument/2006/relationships/customXml" Target="../ink/ink84.xml"/><Relationship Id="rId46" Type="http://schemas.openxmlformats.org/officeDocument/2006/relationships/customXml" Target="../ink/ink88.xml"/><Relationship Id="rId59" Type="http://schemas.openxmlformats.org/officeDocument/2006/relationships/image" Target="../media/image104.emf"/><Relationship Id="rId67" Type="http://schemas.openxmlformats.org/officeDocument/2006/relationships/image" Target="../media/image108.emf"/><Relationship Id="rId20" Type="http://schemas.openxmlformats.org/officeDocument/2006/relationships/customXml" Target="../ink/ink75.xml"/><Relationship Id="rId41" Type="http://schemas.openxmlformats.org/officeDocument/2006/relationships/image" Target="../media/image95.emf"/><Relationship Id="rId54" Type="http://schemas.openxmlformats.org/officeDocument/2006/relationships/customXml" Target="../ink/ink92.xml"/><Relationship Id="rId62" Type="http://schemas.openxmlformats.org/officeDocument/2006/relationships/customXml" Target="../ink/ink96.xml"/><Relationship Id="rId70" Type="http://schemas.openxmlformats.org/officeDocument/2006/relationships/customXml" Target="../ink/ink100.xml"/><Relationship Id="rId75" Type="http://schemas.openxmlformats.org/officeDocument/2006/relationships/image" Target="../media/image112.emf"/><Relationship Id="rId1" Type="http://schemas.openxmlformats.org/officeDocument/2006/relationships/vmlDrawing" Target="../drawings/vmlDrawing4.vml"/><Relationship Id="rId6" Type="http://schemas.openxmlformats.org/officeDocument/2006/relationships/customXml" Target="../ink/ink68.xml"/><Relationship Id="rId15" Type="http://schemas.openxmlformats.org/officeDocument/2006/relationships/image" Target="../media/image82.emf"/><Relationship Id="rId23" Type="http://schemas.openxmlformats.org/officeDocument/2006/relationships/image" Target="../media/image86.emf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49" Type="http://schemas.openxmlformats.org/officeDocument/2006/relationships/image" Target="../media/image99.emf"/><Relationship Id="rId57" Type="http://schemas.openxmlformats.org/officeDocument/2006/relationships/image" Target="../media/image103.emf"/><Relationship Id="rId10" Type="http://schemas.openxmlformats.org/officeDocument/2006/relationships/customXml" Target="../ink/ink70.xml"/><Relationship Id="rId31" Type="http://schemas.openxmlformats.org/officeDocument/2006/relationships/image" Target="../media/image90.emf"/><Relationship Id="rId44" Type="http://schemas.openxmlformats.org/officeDocument/2006/relationships/customXml" Target="../ink/ink87.xml"/><Relationship Id="rId52" Type="http://schemas.openxmlformats.org/officeDocument/2006/relationships/customXml" Target="../ink/ink91.xml"/><Relationship Id="rId60" Type="http://schemas.openxmlformats.org/officeDocument/2006/relationships/customXml" Target="../ink/ink95.xml"/><Relationship Id="rId65" Type="http://schemas.openxmlformats.org/officeDocument/2006/relationships/image" Target="../media/image107.emf"/><Relationship Id="rId73" Type="http://schemas.openxmlformats.org/officeDocument/2006/relationships/image" Target="../media/image111.emf"/><Relationship Id="rId78" Type="http://schemas.openxmlformats.org/officeDocument/2006/relationships/customXml" Target="../ink/ink104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9.emf"/><Relationship Id="rId13" Type="http://schemas.openxmlformats.org/officeDocument/2006/relationships/image" Target="../media/image81.emf"/><Relationship Id="rId18" Type="http://schemas.openxmlformats.org/officeDocument/2006/relationships/customXml" Target="../ink/ink74.xml"/><Relationship Id="rId39" Type="http://schemas.openxmlformats.org/officeDocument/2006/relationships/image" Target="../media/image94.emf"/><Relationship Id="rId34" Type="http://schemas.openxmlformats.org/officeDocument/2006/relationships/customXml" Target="../ink/ink82.xml"/><Relationship Id="rId50" Type="http://schemas.openxmlformats.org/officeDocument/2006/relationships/customXml" Target="../ink/ink90.xml"/><Relationship Id="rId55" Type="http://schemas.openxmlformats.org/officeDocument/2006/relationships/image" Target="../media/image102.emf"/><Relationship Id="rId76" Type="http://schemas.openxmlformats.org/officeDocument/2006/relationships/customXml" Target="../ink/ink103.xml"/><Relationship Id="rId7" Type="http://schemas.openxmlformats.org/officeDocument/2006/relationships/image" Target="../media/image78.emf"/><Relationship Id="rId71" Type="http://schemas.openxmlformats.org/officeDocument/2006/relationships/image" Target="../media/image110.emf"/><Relationship Id="rId2" Type="http://schemas.openxmlformats.org/officeDocument/2006/relationships/slideLayout" Target="../slideLayouts/slideLayout12.xml"/><Relationship Id="rId29" Type="http://schemas.openxmlformats.org/officeDocument/2006/relationships/image" Target="../media/image8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customXml" Target="../ink/ink105.xml"/><Relationship Id="rId7" Type="http://schemas.openxmlformats.org/officeDocument/2006/relationships/customXml" Target="../ink/ink10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emf"/><Relationship Id="rId5" Type="http://schemas.openxmlformats.org/officeDocument/2006/relationships/customXml" Target="../ink/ink106.xml"/><Relationship Id="rId4" Type="http://schemas.openxmlformats.org/officeDocument/2006/relationships/image" Target="../media/image11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22.emf"/><Relationship Id="rId18" Type="http://schemas.openxmlformats.org/officeDocument/2006/relationships/customXml" Target="../ink/ink114.xml"/><Relationship Id="rId26" Type="http://schemas.openxmlformats.org/officeDocument/2006/relationships/customXml" Target="../ink/ink118.xml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126.emf"/><Relationship Id="rId7" Type="http://schemas.openxmlformats.org/officeDocument/2006/relationships/image" Target="../media/image119.emf"/><Relationship Id="rId12" Type="http://schemas.openxmlformats.org/officeDocument/2006/relationships/customXml" Target="../ink/ink111.xml"/><Relationship Id="rId17" Type="http://schemas.openxmlformats.org/officeDocument/2006/relationships/image" Target="../media/image124.emf"/><Relationship Id="rId25" Type="http://schemas.openxmlformats.org/officeDocument/2006/relationships/image" Target="../media/image128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13.xml"/><Relationship Id="rId20" Type="http://schemas.openxmlformats.org/officeDocument/2006/relationships/customXml" Target="../ink/ink115.xml"/><Relationship Id="rId29" Type="http://schemas.openxmlformats.org/officeDocument/2006/relationships/image" Target="../media/image130.emf"/><Relationship Id="rId1" Type="http://schemas.openxmlformats.org/officeDocument/2006/relationships/vmlDrawing" Target="../drawings/vmlDrawing5.vml"/><Relationship Id="rId6" Type="http://schemas.openxmlformats.org/officeDocument/2006/relationships/customXml" Target="../ink/ink108.xml"/><Relationship Id="rId11" Type="http://schemas.openxmlformats.org/officeDocument/2006/relationships/image" Target="../media/image121.emf"/><Relationship Id="rId24" Type="http://schemas.openxmlformats.org/officeDocument/2006/relationships/customXml" Target="../ink/ink117.xml"/><Relationship Id="rId5" Type="http://schemas.openxmlformats.org/officeDocument/2006/relationships/image" Target="../media/image11.wmf"/><Relationship Id="rId15" Type="http://schemas.openxmlformats.org/officeDocument/2006/relationships/image" Target="../media/image123.emf"/><Relationship Id="rId23" Type="http://schemas.openxmlformats.org/officeDocument/2006/relationships/image" Target="../media/image127.emf"/><Relationship Id="rId28" Type="http://schemas.openxmlformats.org/officeDocument/2006/relationships/customXml" Target="../ink/ink119.xml"/><Relationship Id="rId10" Type="http://schemas.openxmlformats.org/officeDocument/2006/relationships/customXml" Target="../ink/ink110.xml"/><Relationship Id="rId19" Type="http://schemas.openxmlformats.org/officeDocument/2006/relationships/image" Target="../media/image12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0.emf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1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0.xml"/><Relationship Id="rId13" Type="http://schemas.openxmlformats.org/officeDocument/2006/relationships/image" Target="../media/image135.emf"/><Relationship Id="rId18" Type="http://schemas.openxmlformats.org/officeDocument/2006/relationships/customXml" Target="../ink/ink125.xml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3.wmf"/><Relationship Id="rId12" Type="http://schemas.openxmlformats.org/officeDocument/2006/relationships/customXml" Target="../ink/ink122.xml"/><Relationship Id="rId17" Type="http://schemas.openxmlformats.org/officeDocument/2006/relationships/image" Target="../media/image137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2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4.emf"/><Relationship Id="rId5" Type="http://schemas.openxmlformats.org/officeDocument/2006/relationships/image" Target="../media/image12.wmf"/><Relationship Id="rId15" Type="http://schemas.openxmlformats.org/officeDocument/2006/relationships/image" Target="../media/image136.emf"/><Relationship Id="rId10" Type="http://schemas.openxmlformats.org/officeDocument/2006/relationships/customXml" Target="../ink/ink121.xml"/><Relationship Id="rId19" Type="http://schemas.openxmlformats.org/officeDocument/2006/relationships/image" Target="../media/image138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3.emf"/><Relationship Id="rId14" Type="http://schemas.openxmlformats.org/officeDocument/2006/relationships/customXml" Target="../ink/ink1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2.emf"/><Relationship Id="rId5" Type="http://schemas.openxmlformats.org/officeDocument/2006/relationships/customXml" Target="../ink/ink127.xml"/><Relationship Id="rId4" Type="http://schemas.openxmlformats.org/officeDocument/2006/relationships/image" Target="../media/image14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image" Target="../media/image148.emf"/><Relationship Id="rId3" Type="http://schemas.openxmlformats.org/officeDocument/2006/relationships/image" Target="../media/image16.wmf"/><Relationship Id="rId7" Type="http://schemas.openxmlformats.org/officeDocument/2006/relationships/image" Target="../media/image145.emf"/><Relationship Id="rId12" Type="http://schemas.openxmlformats.org/officeDocument/2006/relationships/customXml" Target="../ink/ink1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image" Target="../media/image147.emf"/><Relationship Id="rId5" Type="http://schemas.openxmlformats.org/officeDocument/2006/relationships/image" Target="../media/image144.emf"/><Relationship Id="rId10" Type="http://schemas.openxmlformats.org/officeDocument/2006/relationships/customXml" Target="../ink/ink131.xml"/><Relationship Id="rId4" Type="http://schemas.openxmlformats.org/officeDocument/2006/relationships/customXml" Target="../ink/ink128.xml"/><Relationship Id="rId9" Type="http://schemas.openxmlformats.org/officeDocument/2006/relationships/image" Target="../media/image14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13" Type="http://schemas.openxmlformats.org/officeDocument/2006/relationships/customXml" Target="../ink/ink138.xml"/><Relationship Id="rId18" Type="http://schemas.openxmlformats.org/officeDocument/2006/relationships/image" Target="../media/image156.emf"/><Relationship Id="rId26" Type="http://schemas.openxmlformats.org/officeDocument/2006/relationships/image" Target="../media/image160.emf"/><Relationship Id="rId3" Type="http://schemas.openxmlformats.org/officeDocument/2006/relationships/customXml" Target="../ink/ink133.xml"/><Relationship Id="rId21" Type="http://schemas.openxmlformats.org/officeDocument/2006/relationships/customXml" Target="../ink/ink142.xml"/><Relationship Id="rId7" Type="http://schemas.openxmlformats.org/officeDocument/2006/relationships/customXml" Target="../ink/ink135.xml"/><Relationship Id="rId12" Type="http://schemas.openxmlformats.org/officeDocument/2006/relationships/image" Target="../media/image153.emf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55.emf"/><Relationship Id="rId20" Type="http://schemas.openxmlformats.org/officeDocument/2006/relationships/image" Target="../media/image157.emf"/><Relationship Id="rId29" Type="http://schemas.openxmlformats.org/officeDocument/2006/relationships/customXml" Target="../ink/ink1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emf"/><Relationship Id="rId11" Type="http://schemas.openxmlformats.org/officeDocument/2006/relationships/customXml" Target="../ink/ink137.xml"/><Relationship Id="rId24" Type="http://schemas.openxmlformats.org/officeDocument/2006/relationships/image" Target="../media/image159.emf"/><Relationship Id="rId5" Type="http://schemas.openxmlformats.org/officeDocument/2006/relationships/customXml" Target="../ink/ink134.xml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28" Type="http://schemas.openxmlformats.org/officeDocument/2006/relationships/image" Target="../media/image161.emf"/><Relationship Id="rId10" Type="http://schemas.openxmlformats.org/officeDocument/2006/relationships/image" Target="../media/image152.emf"/><Relationship Id="rId19" Type="http://schemas.openxmlformats.org/officeDocument/2006/relationships/customXml" Target="../ink/ink141.xml"/><Relationship Id="rId4" Type="http://schemas.openxmlformats.org/officeDocument/2006/relationships/image" Target="../media/image149.emf"/><Relationship Id="rId9" Type="http://schemas.openxmlformats.org/officeDocument/2006/relationships/customXml" Target="../ink/ink136.xml"/><Relationship Id="rId14" Type="http://schemas.openxmlformats.org/officeDocument/2006/relationships/image" Target="../media/image154.emf"/><Relationship Id="rId22" Type="http://schemas.openxmlformats.org/officeDocument/2006/relationships/image" Target="../media/image158.emf"/><Relationship Id="rId27" Type="http://schemas.openxmlformats.org/officeDocument/2006/relationships/customXml" Target="../ink/ink145.xml"/><Relationship Id="rId30" Type="http://schemas.openxmlformats.org/officeDocument/2006/relationships/image" Target="../media/image16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9343BA-9A0F-48E8-B495-DE436A22ED52}" type="datetime1">
              <a:rPr lang="en-US" smtClean="0"/>
              <a:t>10/14/2014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5087E-8574-4892-944C-B475904320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781800" cy="2057400"/>
          </a:xfrm>
        </p:spPr>
        <p:txBody>
          <a:bodyPr/>
          <a:lstStyle/>
          <a:p>
            <a:pPr eaLnBrk="1" hangingPunct="1"/>
            <a:r>
              <a:rPr lang="en-US" i="1" dirty="0" smtClean="0"/>
              <a:t>Computational Lexical Semantics</a:t>
            </a:r>
          </a:p>
          <a:p>
            <a:pPr eaLnBrk="1" hangingPunct="1"/>
            <a:r>
              <a:rPr lang="en-US" dirty="0" smtClean="0"/>
              <a:t>Lecture 12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2813" y="4841875"/>
              <a:ext cx="525462" cy="296863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096" y="4831080"/>
                <a:ext cx="547776" cy="3198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757D1C-B6BA-442F-A8D1-AEFDF756F635}" type="datetime1">
              <a:rPr lang="en-US" smtClean="0"/>
              <a:t>10/14/2014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8D9F1-DB72-4D3A-BB6E-EC8512784F5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sz="3600" smtClean="0"/>
              <a:t>Relevant Linguistic Information(2)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106521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Co-occurrence</a:t>
            </a:r>
            <a:r>
              <a:rPr lang="en-US" sz="2800" smtClean="0"/>
              <a:t>: info about the words that occur anywhere in the window regardless of position</a:t>
            </a:r>
          </a:p>
          <a:p>
            <a:pPr lvl="1" eaLnBrk="1" hangingPunct="1">
              <a:buFontTx/>
              <a:buNone/>
            </a:pPr>
            <a:endParaRPr lang="en-US" sz="2800" smtClean="0">
              <a:solidFill>
                <a:srgbClr val="008000"/>
              </a:solidFill>
            </a:endParaRPr>
          </a:p>
        </p:txBody>
      </p:sp>
      <p:sp>
        <p:nvSpPr>
          <p:cNvPr id="688132" name="Rectangle 4"/>
          <p:cNvSpPr>
            <a:spLocks noChangeArrowheads="1"/>
          </p:cNvSpPr>
          <p:nvPr/>
        </p:nvSpPr>
        <p:spPr bwMode="auto">
          <a:xfrm>
            <a:off x="152400" y="22098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Find </a:t>
            </a:r>
            <a:r>
              <a:rPr lang="en-US" sz="2800" dirty="0">
                <a:latin typeface="Comic Sans MS" pitchFamily="66" charset="0"/>
              </a:rPr>
              <a:t>k</a:t>
            </a:r>
            <a:r>
              <a:rPr lang="en-US" sz="2800" b="1" dirty="0">
                <a:latin typeface="Comic Sans MS" pitchFamily="66" charset="0"/>
              </a:rPr>
              <a:t> content words that most frequently co-occur with target in corpus (for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bass</a:t>
            </a:r>
            <a:r>
              <a:rPr lang="en-US" sz="2800" b="1" dirty="0">
                <a:latin typeface="Comic Sans MS" pitchFamily="66" charset="0"/>
              </a:rPr>
              <a:t>: </a:t>
            </a:r>
            <a:r>
              <a:rPr lang="en-US" sz="2400" b="1" dirty="0">
                <a:latin typeface="Arial Unicode MS" pitchFamily="34" charset="-128"/>
              </a:rPr>
              <a:t>fishing, big, sound, player, </a:t>
            </a:r>
            <a:r>
              <a:rPr lang="en-US" sz="2400" b="1" dirty="0" smtClean="0">
                <a:latin typeface="Arial Unicode MS" pitchFamily="34" charset="-128"/>
              </a:rPr>
              <a:t>fly, sea, cook, voice, </a:t>
            </a:r>
            <a:r>
              <a:rPr lang="en-US" sz="2400" b="1" dirty="0">
                <a:latin typeface="Arial Unicode MS" pitchFamily="34" charset="-128"/>
              </a:rPr>
              <a:t>guitar, band</a:t>
            </a:r>
            <a:r>
              <a:rPr lang="en-US" sz="2800" b="1" dirty="0">
                <a:latin typeface="Arial Unicode MS" pitchFamily="34" charset="-128"/>
              </a:rPr>
              <a:t>))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-538655" y="3560380"/>
            <a:ext cx="1051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latin typeface="Arial Unicode MS" pitchFamily="34" charset="-128"/>
              </a:rPr>
              <a:t>Vector for one case: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Arial Unicode MS" pitchFamily="34" charset="-128"/>
              </a:rPr>
              <a:t>[c(fishing</a:t>
            </a:r>
            <a:r>
              <a:rPr lang="en-US" sz="2000" dirty="0" smtClean="0">
                <a:latin typeface="Arial Unicode MS" pitchFamily="34" charset="-128"/>
              </a:rPr>
              <a:t>),c(big),c(sound),c(player),c(fly),c(sea),c(cook),c(voice),c(guitar),c(band</a:t>
            </a:r>
            <a:r>
              <a:rPr lang="en-US" sz="2000" dirty="0">
                <a:latin typeface="Arial Unicode MS" pitchFamily="34" charset="-128"/>
              </a:rPr>
              <a:t>)]</a:t>
            </a:r>
          </a:p>
        </p:txBody>
      </p:sp>
      <p:sp>
        <p:nvSpPr>
          <p:cNvPr id="688136" name="Rectangle 8"/>
          <p:cNvSpPr>
            <a:spLocks noChangeArrowheads="1"/>
          </p:cNvSpPr>
          <p:nvPr/>
        </p:nvSpPr>
        <p:spPr bwMode="auto">
          <a:xfrm>
            <a:off x="228600" y="45720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Example text (WSJ)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An electric guitar and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bass</a:t>
            </a:r>
            <a:r>
              <a:rPr lang="en-US" sz="2400" b="1">
                <a:latin typeface="Comic Sans MS" pitchFamily="66" charset="0"/>
              </a:rPr>
              <a:t> player stand off to one side not really part of the scene, …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2743200" y="5105400"/>
            <a:ext cx="4419600" cy="457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8139" name="Rectangle 11"/>
          <p:cNvSpPr>
            <a:spLocks noChangeArrowheads="1"/>
          </p:cNvSpPr>
          <p:nvPr/>
        </p:nvSpPr>
        <p:spPr bwMode="auto">
          <a:xfrm>
            <a:off x="2362200" y="60198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[</a:t>
            </a:r>
            <a:r>
              <a:rPr lang="en-US" sz="2400" dirty="0" smtClean="0">
                <a:latin typeface="Arial Unicode MS" pitchFamily="34" charset="-128"/>
              </a:rPr>
              <a:t>0,0,0,1,0,0,0,0,1,0</a:t>
            </a:r>
            <a:r>
              <a:rPr lang="en-US" sz="2400" dirty="0">
                <a:latin typeface="Arial Unicode MS" pitchFamily="34" charset="-128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2" grpId="0" autoUpdateAnimBg="0"/>
      <p:bldP spid="688135" grpId="0" autoUpdateAnimBg="0"/>
      <p:bldP spid="688136" grpId="0" autoUpdateAnimBg="0"/>
      <p:bldP spid="688138" grpId="0" animBg="1"/>
      <p:bldP spid="68813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5E21492-754D-452E-8890-D0987C73ED12}" type="datetime1">
              <a:rPr lang="en-US" smtClean="0"/>
              <a:t>10/14/2014</a:t>
            </a:fld>
            <a:endParaRPr lang="en-US"/>
          </a:p>
        </p:txBody>
      </p:sp>
      <p:sp>
        <p:nvSpPr>
          <p:cNvPr id="20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DEE919-204C-4369-8C6A-870CB72D62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Training Data Examples</a:t>
            </a:r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1906588"/>
            <a:ext cx="514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[guitar, NN, and, CJC, player, NN, stand, VVB,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0</a:t>
            </a:r>
            <a:r>
              <a:rPr lang="en-US">
                <a:latin typeface="Arial Unicode MS" pitchFamily="34" charset="-128"/>
              </a:rPr>
              <a:t>]</a:t>
            </a:r>
          </a:p>
        </p:txBody>
      </p:sp>
      <p:sp>
        <p:nvSpPr>
          <p:cNvPr id="753669" name="Rectangle 5"/>
          <p:cNvSpPr>
            <a:spLocks noChangeArrowheads="1"/>
          </p:cNvSpPr>
          <p:nvPr/>
        </p:nvSpPr>
        <p:spPr bwMode="auto">
          <a:xfrm>
            <a:off x="5334000" y="18288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[0,0,0,1,0,0,0,0,0,0,1,0,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0</a:t>
            </a:r>
            <a:r>
              <a:rPr lang="en-US" sz="2400">
                <a:latin typeface="Arial Unicode MS" pitchFamily="34" charset="-128"/>
              </a:rPr>
              <a:t>]</a:t>
            </a:r>
          </a:p>
        </p:txBody>
      </p:sp>
      <p:sp>
        <p:nvSpPr>
          <p:cNvPr id="753670" name="Rectangle 6"/>
          <p:cNvSpPr>
            <a:spLocks noChangeArrowheads="1"/>
          </p:cNvSpPr>
          <p:nvPr/>
        </p:nvSpPr>
        <p:spPr bwMode="auto">
          <a:xfrm>
            <a:off x="457200" y="762000"/>
            <a:ext cx="495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Let’s assume: </a:t>
            </a:r>
          </a:p>
          <a:p>
            <a:pPr marL="742950" lvl="1" indent="-285750">
              <a:lnSpc>
                <a:spcPct val="75000"/>
              </a:lnSpc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bass-music encoded as 0</a:t>
            </a:r>
          </a:p>
          <a:p>
            <a:pPr marL="742950" lvl="1" indent="-285750">
              <a:lnSpc>
                <a:spcPct val="75000"/>
              </a:lnSpc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bass-fish encoded as 1</a:t>
            </a:r>
          </a:p>
        </p:txBody>
      </p:sp>
      <p:sp>
        <p:nvSpPr>
          <p:cNvPr id="2061" name="Rectangle 7"/>
          <p:cNvSpPr>
            <a:spLocks noChangeArrowheads="1"/>
          </p:cNvSpPr>
          <p:nvPr/>
        </p:nvSpPr>
        <p:spPr bwMode="auto">
          <a:xfrm>
            <a:off x="0" y="2287588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[a, AT0, sea, CJC, to, PRP, me, PNP,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>
                <a:latin typeface="Arial Unicode MS" pitchFamily="34" charset="-128"/>
              </a:rPr>
              <a:t>]</a:t>
            </a:r>
          </a:p>
        </p:txBody>
      </p:sp>
      <p:sp>
        <p:nvSpPr>
          <p:cNvPr id="2062" name="Rectangle 8"/>
          <p:cNvSpPr>
            <a:spLocks noChangeArrowheads="1"/>
          </p:cNvSpPr>
          <p:nvPr/>
        </p:nvSpPr>
        <p:spPr bwMode="auto">
          <a:xfrm>
            <a:off x="0" y="2668588"/>
            <a:ext cx="504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[play, VVB, the, AT0, with, PRP, others, PNP,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0</a:t>
            </a:r>
            <a:r>
              <a:rPr lang="en-US">
                <a:latin typeface="Arial Unicode MS" pitchFamily="34" charset="-128"/>
              </a:rPr>
              <a:t>]</a:t>
            </a:r>
          </a:p>
        </p:txBody>
      </p:sp>
      <p:sp>
        <p:nvSpPr>
          <p:cNvPr id="2063" name="Rectangle 9"/>
          <p:cNvSpPr>
            <a:spLocks noChangeArrowheads="1"/>
          </p:cNvSpPr>
          <p:nvPr/>
        </p:nvSpPr>
        <p:spPr bwMode="auto">
          <a:xfrm>
            <a:off x="152400" y="3049588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[………  ]</a:t>
            </a:r>
          </a:p>
        </p:txBody>
      </p:sp>
      <p:sp>
        <p:nvSpPr>
          <p:cNvPr id="2064" name="Rectangle 10"/>
          <p:cNvSpPr>
            <a:spLocks noChangeArrowheads="1"/>
          </p:cNvSpPr>
          <p:nvPr/>
        </p:nvSpPr>
        <p:spPr bwMode="auto">
          <a:xfrm>
            <a:off x="0" y="1752600"/>
            <a:ext cx="5105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3675" name="Rectangle 11"/>
          <p:cNvSpPr>
            <a:spLocks noChangeArrowheads="1"/>
          </p:cNvSpPr>
          <p:nvPr/>
        </p:nvSpPr>
        <p:spPr bwMode="auto">
          <a:xfrm>
            <a:off x="5410200" y="24384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[0,0,0,0,0,1,0,0,0,0,0,0,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]</a:t>
            </a:r>
          </a:p>
        </p:txBody>
      </p:sp>
      <p:sp>
        <p:nvSpPr>
          <p:cNvPr id="753676" name="Rectangle 12"/>
          <p:cNvSpPr>
            <a:spLocks noChangeArrowheads="1"/>
          </p:cNvSpPr>
          <p:nvPr/>
        </p:nvSpPr>
        <p:spPr bwMode="auto">
          <a:xfrm>
            <a:off x="5410200" y="31242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[0,0,0,0,0,0,0,0,0,0,0,0,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1</a:t>
            </a:r>
            <a:r>
              <a:rPr lang="en-US" sz="2400" dirty="0">
                <a:latin typeface="Arial Unicode MS" pitchFamily="34" charset="-128"/>
              </a:rPr>
              <a:t>]</a:t>
            </a:r>
          </a:p>
        </p:txBody>
      </p:sp>
      <p:sp>
        <p:nvSpPr>
          <p:cNvPr id="753677" name="Rectangle 13"/>
          <p:cNvSpPr>
            <a:spLocks noChangeArrowheads="1"/>
          </p:cNvSpPr>
          <p:nvPr/>
        </p:nvSpPr>
        <p:spPr bwMode="auto">
          <a:xfrm>
            <a:off x="5562600" y="35052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[…………………..]</a:t>
            </a:r>
          </a:p>
        </p:txBody>
      </p:sp>
      <p:sp>
        <p:nvSpPr>
          <p:cNvPr id="2068" name="Rectangle 14"/>
          <p:cNvSpPr>
            <a:spLocks noChangeArrowheads="1"/>
          </p:cNvSpPr>
          <p:nvPr/>
        </p:nvSpPr>
        <p:spPr bwMode="auto">
          <a:xfrm>
            <a:off x="5257800" y="1752600"/>
            <a:ext cx="37338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4343400"/>
            <a:ext cx="5334000" cy="533400"/>
          </a:xfrm>
        </p:spPr>
        <p:txBody>
          <a:bodyPr/>
          <a:lstStyle/>
          <a:p>
            <a:pPr eaLnBrk="1" hangingPunct="1"/>
            <a:r>
              <a:rPr lang="en-US" smtClean="0"/>
              <a:t>Inputs to classifiers</a:t>
            </a:r>
          </a:p>
        </p:txBody>
      </p:sp>
      <p:sp>
        <p:nvSpPr>
          <p:cNvPr id="2070" name="Rectangle 16"/>
          <p:cNvSpPr>
            <a:spLocks noChangeArrowheads="1"/>
          </p:cNvSpPr>
          <p:nvPr/>
        </p:nvSpPr>
        <p:spPr bwMode="auto">
          <a:xfrm>
            <a:off x="228600" y="5181600"/>
            <a:ext cx="456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[guitar, NN, and, CJC, could, VM0, be, VVI]</a:t>
            </a:r>
          </a:p>
        </p:txBody>
      </p:sp>
      <p:sp>
        <p:nvSpPr>
          <p:cNvPr id="753681" name="Rectangle 17"/>
          <p:cNvSpPr>
            <a:spLocks noChangeArrowheads="1"/>
          </p:cNvSpPr>
          <p:nvPr/>
        </p:nvSpPr>
        <p:spPr bwMode="auto">
          <a:xfrm>
            <a:off x="5257800" y="5105400"/>
            <a:ext cx="3581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[1,1,0,0,0,1,0,0,0,0,0,0]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7900" y="990600"/>
              <a:ext cx="379413" cy="669925"/>
            </p14:xfrm>
          </p:contentPart>
        </mc:Choice>
        <mc:Fallback xmlns="">
          <p:pic>
            <p:nvPicPr>
              <p:cNvPr id="205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18181" y="981600"/>
                <a:ext cx="398132" cy="6893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9" grpId="0" animBg="1" autoUpdateAnimBg="0"/>
      <p:bldP spid="753670" grpId="0" animBg="1" autoUpdateAnimBg="0"/>
      <p:bldP spid="753675" grpId="0" animBg="1" autoUpdateAnimBg="0"/>
      <p:bldP spid="753676" grpId="0" animBg="1" autoUpdateAnimBg="0"/>
      <p:bldP spid="753677" grpId="0" animBg="1" autoUpdateAnimBg="0"/>
      <p:bldP spid="75368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78527FA-B850-41B8-957B-1761873661E2}" type="datetime1">
              <a:rPr lang="en-US" smtClean="0"/>
              <a:t>10/14/2014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522298-957F-41DD-9F4C-19900362C77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ML for Classifiers</a:t>
            </a:r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1447800" y="2438400"/>
            <a:ext cx="9906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1143000" y="3886200"/>
            <a:ext cx="2971800" cy="16764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1066800" y="41910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Machine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Learning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2895600" cy="1430338"/>
          </a:xfrm>
          <a:prstGeom prst="rect">
            <a:avLst/>
          </a:prstGeom>
          <a:solidFill>
            <a:srgbClr val="FF99CC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mic Sans MS" pitchFamily="66" charset="0"/>
              </a:rPr>
              <a:t>Training Data:</a:t>
            </a:r>
          </a:p>
          <a:p>
            <a:pPr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Co-occurrence</a:t>
            </a:r>
          </a:p>
          <a:p>
            <a:pPr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Collocational</a:t>
            </a:r>
          </a:p>
        </p:txBody>
      </p:sp>
      <p:sp>
        <p:nvSpPr>
          <p:cNvPr id="27658" name="Line 8"/>
          <p:cNvSpPr>
            <a:spLocks noChangeShapeType="1"/>
          </p:cNvSpPr>
          <p:nvPr/>
        </p:nvSpPr>
        <p:spPr bwMode="auto">
          <a:xfrm>
            <a:off x="4191000" y="5029200"/>
            <a:ext cx="1600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9"/>
          <p:cNvSpPr>
            <a:spLocks noChangeArrowheads="1"/>
          </p:cNvSpPr>
          <p:nvPr/>
        </p:nvSpPr>
        <p:spPr bwMode="auto">
          <a:xfrm>
            <a:off x="5715000" y="4953000"/>
            <a:ext cx="2971800" cy="1143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0"/>
          <p:cNvSpPr>
            <a:spLocks noChangeArrowheads="1"/>
          </p:cNvSpPr>
          <p:nvPr/>
        </p:nvSpPr>
        <p:spPr bwMode="auto">
          <a:xfrm>
            <a:off x="5410200" y="51816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Classifier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92241" name="Oval 17"/>
          <p:cNvSpPr>
            <a:spLocks noChangeArrowheads="1"/>
          </p:cNvSpPr>
          <p:nvPr/>
        </p:nvSpPr>
        <p:spPr bwMode="auto">
          <a:xfrm>
            <a:off x="1143000" y="3886200"/>
            <a:ext cx="3048000" cy="17526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CA" sz="1600">
              <a:solidFill>
                <a:schemeClr val="accent2"/>
              </a:solidFill>
            </a:endParaRPr>
          </a:p>
        </p:txBody>
      </p:sp>
      <p:sp>
        <p:nvSpPr>
          <p:cNvPr id="69224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581400" y="1295400"/>
            <a:ext cx="5410200" cy="33528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pPr eaLnBrk="1" hangingPunct="1"/>
            <a:r>
              <a:rPr lang="en-US" dirty="0" smtClean="0"/>
              <a:t>Decision lists</a:t>
            </a:r>
          </a:p>
          <a:p>
            <a:pPr eaLnBrk="1" hangingPunct="1"/>
            <a:r>
              <a:rPr lang="en-US" dirty="0" smtClean="0"/>
              <a:t>Decision trees</a:t>
            </a:r>
          </a:p>
          <a:p>
            <a:pPr eaLnBrk="1" hangingPunct="1"/>
            <a:r>
              <a:rPr lang="en-US" dirty="0" smtClean="0"/>
              <a:t>Neural Nets</a:t>
            </a:r>
          </a:p>
          <a:p>
            <a:pPr eaLnBrk="1" hangingPunct="1"/>
            <a:r>
              <a:rPr lang="en-US" dirty="0" smtClean="0"/>
              <a:t>Support Vector Machines</a:t>
            </a:r>
          </a:p>
          <a:p>
            <a:pPr eaLnBrk="1" hangingPunct="1"/>
            <a:r>
              <a:rPr lang="en-US" dirty="0" smtClean="0"/>
              <a:t>Nearest neighbor methods…</a:t>
            </a:r>
          </a:p>
        </p:txBody>
      </p:sp>
      <p:sp>
        <p:nvSpPr>
          <p:cNvPr id="692244" name="Line 20"/>
          <p:cNvSpPr>
            <a:spLocks noChangeShapeType="1"/>
          </p:cNvSpPr>
          <p:nvPr/>
        </p:nvSpPr>
        <p:spPr bwMode="auto">
          <a:xfrm>
            <a:off x="6400800" y="16002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C747096-DF16-42C0-9805-0FA5FBB54B87}" type="datetime1">
              <a:rPr lang="en-US" smtClean="0"/>
              <a:t>10/14/2014</a:t>
            </a:fld>
            <a:endParaRPr lang="en-US"/>
          </a:p>
        </p:txBody>
      </p:sp>
      <p:sp>
        <p:nvSpPr>
          <p:cNvPr id="31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14E0B3-452F-48ED-8C9F-9438A5E4081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Naïve Bayes</a:t>
            </a:r>
          </a:p>
        </p:txBody>
      </p:sp>
      <p:sp>
        <p:nvSpPr>
          <p:cNvPr id="31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81000" y="1143000"/>
          <a:ext cx="4248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4" imgW="1269720" imgH="304560" progId="Equation.3">
                  <p:embed/>
                </p:oleObj>
              </mc:Choice>
              <mc:Fallback>
                <p:oleObj name="Equation" r:id="rId4" imgW="1269720" imgH="304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4248150" cy="1020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209800"/>
            <a:ext cx="2590800" cy="1630363"/>
            <a:chOff x="2112" y="1392"/>
            <a:chExt cx="1632" cy="1027"/>
          </a:xfrm>
        </p:grpSpPr>
        <p:graphicFrame>
          <p:nvGraphicFramePr>
            <p:cNvPr id="3100" name="Object 6"/>
            <p:cNvGraphicFramePr>
              <a:graphicFrameLocks noChangeAspect="1"/>
            </p:cNvGraphicFramePr>
            <p:nvPr/>
          </p:nvGraphicFramePr>
          <p:xfrm>
            <a:off x="2112" y="1776"/>
            <a:ext cx="1632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Equation" r:id="rId6" imgW="774360" imgH="304560" progId="Equation.3">
                    <p:embed/>
                  </p:oleObj>
                </mc:Choice>
                <mc:Fallback>
                  <p:oleObj name="Equation" r:id="rId6" imgW="774360" imgH="30456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776"/>
                          <a:ext cx="1632" cy="6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2" name="Line 8"/>
            <p:cNvSpPr>
              <a:spLocks noChangeShapeType="1"/>
            </p:cNvSpPr>
            <p:nvPr/>
          </p:nvSpPr>
          <p:spPr bwMode="auto">
            <a:xfrm>
              <a:off x="2112" y="1392"/>
              <a:ext cx="816" cy="28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438400" y="4038600"/>
            <a:ext cx="5557838" cy="2011363"/>
            <a:chOff x="1536" y="2544"/>
            <a:chExt cx="3501" cy="1267"/>
          </a:xfrm>
        </p:grpSpPr>
        <p:graphicFrame>
          <p:nvGraphicFramePr>
            <p:cNvPr id="3099" name="Object 4"/>
            <p:cNvGraphicFramePr>
              <a:graphicFrameLocks noChangeAspect="1"/>
            </p:cNvGraphicFramePr>
            <p:nvPr/>
          </p:nvGraphicFramePr>
          <p:xfrm>
            <a:off x="1536" y="3168"/>
            <a:ext cx="3501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Equation" r:id="rId8" imgW="1866600" imgH="342720" progId="Equation.3">
                    <p:embed/>
                  </p:oleObj>
                </mc:Choice>
                <mc:Fallback>
                  <p:oleObj name="Equation" r:id="rId8" imgW="186660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68"/>
                          <a:ext cx="3501" cy="6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0" name="Line 9"/>
            <p:cNvSpPr>
              <a:spLocks noChangeShapeType="1"/>
            </p:cNvSpPr>
            <p:nvPr/>
          </p:nvSpPr>
          <p:spPr bwMode="auto">
            <a:xfrm>
              <a:off x="3360" y="2544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12"/>
            <p:cNvSpPr>
              <a:spLocks noChangeShapeType="1"/>
            </p:cNvSpPr>
            <p:nvPr/>
          </p:nvSpPr>
          <p:spPr bwMode="auto">
            <a:xfrm>
              <a:off x="2304" y="2784"/>
              <a:ext cx="100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3657600"/>
            <a:ext cx="2438400" cy="1001713"/>
            <a:chOff x="144" y="2304"/>
            <a:chExt cx="1536" cy="631"/>
          </a:xfrm>
        </p:grpSpPr>
        <p:graphicFrame>
          <p:nvGraphicFramePr>
            <p:cNvPr id="3098" name="Object 7"/>
            <p:cNvGraphicFramePr>
              <a:graphicFrameLocks noChangeAspect="1"/>
            </p:cNvGraphicFramePr>
            <p:nvPr/>
          </p:nvGraphicFramePr>
          <p:xfrm>
            <a:off x="144" y="2640"/>
            <a:ext cx="901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Equation" r:id="rId10" imgW="622080" imgH="203040" progId="Equation.3">
                    <p:embed/>
                  </p:oleObj>
                </mc:Choice>
                <mc:Fallback>
                  <p:oleObj name="Equation" r:id="rId10" imgW="622080" imgH="2030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640"/>
                          <a:ext cx="901" cy="2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9" name="Rectangle 13"/>
            <p:cNvSpPr>
              <a:spLocks noChangeArrowheads="1"/>
            </p:cNvSpPr>
            <p:nvPr/>
          </p:nvSpPr>
          <p:spPr bwMode="auto">
            <a:xfrm>
              <a:off x="144" y="2304"/>
              <a:ext cx="1536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Independence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2188" y="981075"/>
              <a:ext cx="655637" cy="471488"/>
            </p14:xfrm>
          </p:contentPart>
        </mc:Choice>
        <mc:Fallback xmlns="">
          <p:pic>
            <p:nvPicPr>
              <p:cNvPr id="30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89226" y="973877"/>
                <a:ext cx="671479" cy="491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1975" y="941388"/>
              <a:ext cx="1273175" cy="571500"/>
            </p14:xfrm>
          </p:contentPart>
        </mc:Choice>
        <mc:Fallback xmlns="">
          <p:pic>
            <p:nvPicPr>
              <p:cNvPr id="30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38374" y="931665"/>
                <a:ext cx="1287577" cy="589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8175" y="1784350"/>
              <a:ext cx="254000" cy="434975"/>
            </p14:xfrm>
          </p:contentPart>
        </mc:Choice>
        <mc:Fallback xmlns="">
          <p:pic>
            <p:nvPicPr>
              <p:cNvPr id="30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50980" y="1777869"/>
                <a:ext cx="273068" cy="450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5838" y="2454275"/>
              <a:ext cx="2905125" cy="946150"/>
            </p14:xfrm>
          </p:contentPart>
        </mc:Choice>
        <mc:Fallback xmlns="">
          <p:pic>
            <p:nvPicPr>
              <p:cNvPr id="30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60438" y="2446714"/>
                <a:ext cx="2916285" cy="964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7913" y="3398838"/>
              <a:ext cx="1206500" cy="736600"/>
            </p14:xfrm>
          </p:contentPart>
        </mc:Choice>
        <mc:Fallback xmlns="">
          <p:pic>
            <p:nvPicPr>
              <p:cNvPr id="30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22512" y="3389117"/>
                <a:ext cx="1221622" cy="752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3578225"/>
              <a:ext cx="1806575" cy="503238"/>
            </p14:xfrm>
          </p:contentPart>
        </mc:Choice>
        <mc:Fallback xmlns="">
          <p:pic>
            <p:nvPicPr>
              <p:cNvPr id="30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69805" y="3574265"/>
                <a:ext cx="1813055" cy="509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3086100"/>
              <a:ext cx="433387" cy="190500"/>
            </p14:xfrm>
          </p:contentPart>
        </mc:Choice>
        <mc:Fallback xmlns="">
          <p:pic>
            <p:nvPicPr>
              <p:cNvPr id="308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49769" y="3075657"/>
                <a:ext cx="454264" cy="206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9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500" y="2130425"/>
              <a:ext cx="4340225" cy="69850"/>
            </p14:xfrm>
          </p:contentPart>
        </mc:Choice>
        <mc:Fallback xmlns="">
          <p:pic>
            <p:nvPicPr>
              <p:cNvPr id="309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373" y="2120765"/>
                <a:ext cx="4359327" cy="87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363" y="100013"/>
              <a:ext cx="1430337" cy="1852612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1526" y="92813"/>
                <a:ext cx="1445450" cy="186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1465263"/>
              <a:ext cx="161925" cy="227012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10595" y="1455549"/>
                <a:ext cx="169841" cy="243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1460500"/>
              <a:ext cx="165100" cy="244475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4733" y="1450419"/>
                <a:ext cx="175531" cy="25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2275" y="4252913"/>
              <a:ext cx="1812925" cy="752475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85794" y="4245712"/>
                <a:ext cx="1830568" cy="76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17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7863" y="4876800"/>
              <a:ext cx="955675" cy="1063625"/>
            </p14:xfrm>
          </p:contentPart>
        </mc:Choice>
        <mc:Fallback xmlns="">
          <p:pic>
            <p:nvPicPr>
              <p:cNvPr id="3117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76704" y="4865642"/>
                <a:ext cx="976552" cy="108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18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2700" y="4205288"/>
              <a:ext cx="2363788" cy="581025"/>
            </p14:xfrm>
          </p:contentPart>
        </mc:Choice>
        <mc:Fallback xmlns="">
          <p:pic>
            <p:nvPicPr>
              <p:cNvPr id="3118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352621" y="4198808"/>
                <a:ext cx="2383945" cy="597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19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5675" y="3579813"/>
              <a:ext cx="1538288" cy="458787"/>
            </p14:xfrm>
          </p:contentPart>
        </mc:Choice>
        <mc:Fallback xmlns="">
          <p:pic>
            <p:nvPicPr>
              <p:cNvPr id="3119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02795" y="3571170"/>
                <a:ext cx="1549808" cy="470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20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3013" y="4889500"/>
              <a:ext cx="1709737" cy="1381125"/>
            </p14:xfrm>
          </p:contentPart>
        </mc:Choice>
        <mc:Fallback xmlns="">
          <p:pic>
            <p:nvPicPr>
              <p:cNvPr id="3120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10412" y="4877982"/>
                <a:ext cx="1734218" cy="14048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9898F36-1D9F-4095-ABBD-09A6924EB7E0}" type="datetime1">
              <a:rPr lang="en-US" smtClean="0"/>
              <a:t>10/14/2014</a:t>
            </a:fld>
            <a:endParaRPr lang="en-US"/>
          </a:p>
        </p:txBody>
      </p:sp>
      <p:sp>
        <p:nvSpPr>
          <p:cNvPr id="41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0A4F3-F9E6-4A8E-8960-E40F6B4C10C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Initial Evaluations -&gt; state of the art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8392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Sup. classifiers [Mooney 96] </a:t>
            </a:r>
            <a:r>
              <a:rPr lang="en-US" dirty="0" smtClean="0">
                <a:solidFill>
                  <a:schemeClr val="accent2"/>
                </a:solidFill>
              </a:rPr>
              <a:t>Naïve </a:t>
            </a:r>
            <a:r>
              <a:rPr lang="en-US" dirty="0" err="1" smtClean="0">
                <a:solidFill>
                  <a:schemeClr val="accent2"/>
                </a:solidFill>
              </a:rPr>
              <a:t>Bayes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Neural Networks</a:t>
            </a:r>
            <a:r>
              <a:rPr lang="en-US" dirty="0" smtClean="0"/>
              <a:t> achieved highest performance</a:t>
            </a:r>
          </a:p>
          <a:p>
            <a:pPr eaLnBrk="1" hangingPunct="1"/>
            <a:r>
              <a:rPr lang="en-US" dirty="0" smtClean="0"/>
              <a:t>More recently, best results with  </a:t>
            </a:r>
            <a:r>
              <a:rPr lang="en-US" dirty="0" smtClean="0">
                <a:solidFill>
                  <a:schemeClr val="accent2"/>
                </a:solidFill>
              </a:rPr>
              <a:t>SVM…… Deep Belief Networks (2012)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381000" y="4724400"/>
            <a:ext cx="8534400" cy="2133600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Simplest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Baseline</a:t>
            </a:r>
            <a:r>
              <a:rPr lang="en-US" sz="2800" b="1" dirty="0">
                <a:latin typeface="Comic Sans MS" pitchFamily="66" charset="0"/>
              </a:rPr>
              <a:t>: “most frequent sense”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err="1">
                <a:solidFill>
                  <a:schemeClr val="accent2"/>
                </a:solidFill>
                <a:latin typeface="Comic Sans MS" pitchFamily="66" charset="0"/>
              </a:rPr>
              <a:t>Celing</a:t>
            </a:r>
            <a:r>
              <a:rPr lang="en-US" sz="2800" b="1" dirty="0">
                <a:latin typeface="Comic Sans MS" pitchFamily="66" charset="0"/>
              </a:rPr>
              <a:t>: human inter-annotator agreement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75%-80% on refined sense distinctions (</a:t>
            </a:r>
            <a:r>
              <a:rPr lang="en-US" sz="2400" b="1" dirty="0" err="1">
                <a:latin typeface="Comic Sans MS" pitchFamily="66" charset="0"/>
              </a:rPr>
              <a:t>wordnet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Closer to 90% for binary distinctions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28956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Interpreting results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73% in assigning one of six senses to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this good?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5213" y="1525588"/>
              <a:ext cx="841375" cy="611187"/>
            </p14:xfrm>
          </p:contentPart>
        </mc:Choice>
        <mc:Fallback xmlns="">
          <p:pic>
            <p:nvPicPr>
              <p:cNvPr id="409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815" y="1520909"/>
                <a:ext cx="856130" cy="623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9825" y="1619250"/>
              <a:ext cx="1654175" cy="31750"/>
            </p14:xfrm>
          </p:contentPart>
        </mc:Choice>
        <mc:Fallback xmlns="">
          <p:pic>
            <p:nvPicPr>
              <p:cNvPr id="40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7305" y="1609975"/>
                <a:ext cx="1666055" cy="43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7350" y="5895975"/>
              <a:ext cx="458788" cy="211138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5826" y="5885526"/>
                <a:ext cx="480755" cy="233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5657850"/>
              <a:ext cx="2209800" cy="600075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8913" y="5650286"/>
                <a:ext cx="2223841" cy="6198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708CBA-951D-4FED-A8A5-648761A03C70}" type="datetime1">
              <a:rPr lang="en-US" smtClean="0"/>
              <a:t>10/14/2014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26F205-099F-4B8B-A61B-0236B43B84A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Bootstrapping for WSD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What if you don’t have enough data to train a system…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705600" y="5257800"/>
            <a:ext cx="2438400" cy="457200"/>
            <a:chOff x="4224" y="3312"/>
            <a:chExt cx="1536" cy="288"/>
          </a:xfrm>
        </p:grpSpPr>
        <p:sp>
          <p:nvSpPr>
            <p:cNvPr id="28693" name="Line 19"/>
            <p:cNvSpPr>
              <a:spLocks noChangeShapeType="1"/>
            </p:cNvSpPr>
            <p:nvPr/>
          </p:nvSpPr>
          <p:spPr bwMode="auto">
            <a:xfrm>
              <a:off x="4224" y="3456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4648" y="3312"/>
              <a:ext cx="1112" cy="28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More Data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62000" y="3505200"/>
            <a:ext cx="3276600" cy="2559050"/>
            <a:chOff x="480" y="2208"/>
            <a:chExt cx="2064" cy="1612"/>
          </a:xfrm>
        </p:grpSpPr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>
              <a:off x="1488" y="3504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Text Box 21"/>
            <p:cNvSpPr txBox="1">
              <a:spLocks noChangeArrowheads="1"/>
            </p:cNvSpPr>
            <p:nvPr/>
          </p:nvSpPr>
          <p:spPr bwMode="auto">
            <a:xfrm>
              <a:off x="480" y="3072"/>
              <a:ext cx="1007" cy="74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More</a:t>
              </a:r>
            </a:p>
            <a:p>
              <a:r>
                <a:rPr lang="en-US" sz="2400" b="1">
                  <a:latin typeface="Comic Sans MS" pitchFamily="66" charset="0"/>
                </a:rPr>
                <a:t>Classified</a:t>
              </a:r>
            </a:p>
            <a:p>
              <a:r>
                <a:rPr lang="en-US" sz="2400" b="1">
                  <a:latin typeface="Comic Sans MS" pitchFamily="66" charset="0"/>
                </a:rPr>
                <a:t>Data</a:t>
              </a:r>
            </a:p>
          </p:txBody>
        </p:sp>
        <p:sp>
          <p:nvSpPr>
            <p:cNvPr id="28692" name="Line 22"/>
            <p:cNvSpPr>
              <a:spLocks noChangeShapeType="1"/>
            </p:cNvSpPr>
            <p:nvPr/>
          </p:nvSpPr>
          <p:spPr bwMode="auto">
            <a:xfrm flipV="1">
              <a:off x="1488" y="2208"/>
              <a:ext cx="1056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990600" y="2362200"/>
            <a:ext cx="5867400" cy="3733800"/>
            <a:chOff x="624" y="1488"/>
            <a:chExt cx="3696" cy="2352"/>
          </a:xfrm>
        </p:grpSpPr>
        <p:sp>
          <p:nvSpPr>
            <p:cNvPr id="28682" name="Line 4"/>
            <p:cNvSpPr>
              <a:spLocks noChangeShapeType="1"/>
            </p:cNvSpPr>
            <p:nvPr/>
          </p:nvSpPr>
          <p:spPr bwMode="auto">
            <a:xfrm>
              <a:off x="1488" y="1968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Oval 6"/>
            <p:cNvSpPr>
              <a:spLocks noChangeArrowheads="1"/>
            </p:cNvSpPr>
            <p:nvPr/>
          </p:nvSpPr>
          <p:spPr bwMode="auto">
            <a:xfrm>
              <a:off x="2400" y="1632"/>
              <a:ext cx="1872" cy="72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2304" y="1728"/>
              <a:ext cx="20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Machine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Learning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8685" name="Text Box 8"/>
            <p:cNvSpPr txBox="1">
              <a:spLocks noChangeArrowheads="1"/>
            </p:cNvSpPr>
            <p:nvPr/>
          </p:nvSpPr>
          <p:spPr bwMode="auto">
            <a:xfrm>
              <a:off x="624" y="1632"/>
              <a:ext cx="861" cy="74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omic Sans MS" pitchFamily="66" charset="0"/>
                </a:rPr>
                <a:t>Small</a:t>
              </a:r>
            </a:p>
            <a:p>
              <a:r>
                <a:rPr lang="en-US" sz="2400" b="1">
                  <a:latin typeface="Comic Sans MS" pitchFamily="66" charset="0"/>
                </a:rPr>
                <a:t>Training</a:t>
              </a:r>
            </a:p>
            <a:p>
              <a:r>
                <a:rPr lang="en-US" sz="2400" b="1">
                  <a:latin typeface="Comic Sans MS" pitchFamily="66" charset="0"/>
                </a:rPr>
                <a:t>Data</a:t>
              </a:r>
            </a:p>
          </p:txBody>
        </p:sp>
        <p:sp>
          <p:nvSpPr>
            <p:cNvPr id="28686" name="Line 9"/>
            <p:cNvSpPr>
              <a:spLocks noChangeShapeType="1"/>
            </p:cNvSpPr>
            <p:nvPr/>
          </p:nvSpPr>
          <p:spPr bwMode="auto">
            <a:xfrm>
              <a:off x="3312" y="2352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Oval 10"/>
            <p:cNvSpPr>
              <a:spLocks noChangeArrowheads="1"/>
            </p:cNvSpPr>
            <p:nvPr/>
          </p:nvSpPr>
          <p:spPr bwMode="auto">
            <a:xfrm>
              <a:off x="2352" y="3120"/>
              <a:ext cx="1872" cy="72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Rectangle 11"/>
            <p:cNvSpPr>
              <a:spLocks noChangeArrowheads="1"/>
            </p:cNvSpPr>
            <p:nvPr/>
          </p:nvSpPr>
          <p:spPr bwMode="auto">
            <a:xfrm>
              <a:off x="2304" y="3312"/>
              <a:ext cx="20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Classifier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28689" name="Rectangle 23"/>
            <p:cNvSpPr>
              <a:spLocks noChangeArrowheads="1"/>
            </p:cNvSpPr>
            <p:nvPr/>
          </p:nvSpPr>
          <p:spPr bwMode="auto">
            <a:xfrm>
              <a:off x="1488" y="1488"/>
              <a:ext cx="816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>
                  <a:solidFill>
                    <a:schemeClr val="accent2"/>
                  </a:solidFill>
                  <a:latin typeface="Comic Sans MS" pitchFamily="66" charset="0"/>
                </a:rPr>
                <a:t>seeds</a:t>
              </a:r>
              <a:endParaRPr lang="en-US" sz="2800" b="1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6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883275"/>
              <a:ext cx="760412" cy="180975"/>
            </p14:xfrm>
          </p:contentPart>
        </mc:Choice>
        <mc:Fallback xmlns="">
          <p:pic>
            <p:nvPicPr>
              <p:cNvPr id="286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5227" y="5878958"/>
                <a:ext cx="773734" cy="190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9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894388"/>
              <a:ext cx="1417638" cy="334962"/>
            </p14:xfrm>
          </p:contentPart>
        </mc:Choice>
        <mc:Fallback xmlns="">
          <p:pic>
            <p:nvPicPr>
              <p:cNvPr id="2869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47270" y="5888985"/>
                <a:ext cx="1441397" cy="353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" y="4802188"/>
              <a:ext cx="2011363" cy="1323975"/>
            </p14:xfrm>
          </p:contentPart>
        </mc:Choice>
        <mc:Fallback xmlns="">
          <p:pic>
            <p:nvPicPr>
              <p:cNvPr id="286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655" y="4793909"/>
                <a:ext cx="2032963" cy="1343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6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6084888"/>
              <a:ext cx="2601913" cy="231775"/>
            </p14:xfrm>
          </p:contentPart>
        </mc:Choice>
        <mc:Fallback xmlns="">
          <p:pic>
            <p:nvPicPr>
              <p:cNvPr id="286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48130" y="6082369"/>
                <a:ext cx="2620632" cy="2468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EC290F5-67C1-41F0-903A-6120CC3BE928}" type="datetime1">
              <a:rPr lang="en-US" smtClean="0"/>
              <a:t>10/14/2014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67A63E-135A-42DB-B3F3-20E22A3925F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Bootstrapping: how to pick the seeds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5344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E.g., </a:t>
            </a:r>
            <a:r>
              <a:rPr lang="en-US" smtClean="0">
                <a:solidFill>
                  <a:schemeClr val="accent2"/>
                </a:solidFill>
              </a:rPr>
              <a:t>bass: </a:t>
            </a:r>
            <a:r>
              <a:rPr lang="en-US" b="0" smtClean="0">
                <a:solidFill>
                  <a:schemeClr val="accent2"/>
                </a:solidFill>
              </a:rPr>
              <a:t>play</a:t>
            </a:r>
            <a:r>
              <a:rPr lang="en-US" b="0" smtClean="0"/>
              <a:t> is strongly associated with the </a:t>
            </a:r>
            <a:r>
              <a:rPr lang="en-US" b="0" i="1" smtClean="0"/>
              <a:t>music sense</a:t>
            </a:r>
            <a:r>
              <a:rPr lang="en-US" b="0" smtClean="0"/>
              <a:t> whereas </a:t>
            </a:r>
            <a:r>
              <a:rPr lang="en-US" b="0" smtClean="0">
                <a:solidFill>
                  <a:schemeClr val="accent2"/>
                </a:solidFill>
              </a:rPr>
              <a:t>fish</a:t>
            </a:r>
            <a:r>
              <a:rPr lang="en-US" b="0" smtClean="0"/>
              <a:t> is strongly associated the </a:t>
            </a:r>
            <a:r>
              <a:rPr lang="en-US" b="0" i="1" smtClean="0"/>
              <a:t>fish sense</a:t>
            </a:r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09600" y="9144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Hand-labeling </a:t>
            </a:r>
            <a:r>
              <a:rPr lang="en-US" sz="2000" b="1">
                <a:latin typeface="Comic Sans MS" pitchFamily="66" charset="0"/>
              </a:rPr>
              <a:t>(Hearst 1991)</a:t>
            </a:r>
            <a:r>
              <a:rPr lang="en-US" sz="2400" b="1">
                <a:latin typeface="Comic Sans MS" pitchFamily="66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Likely correct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Likely to be prototypical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One sense per collocation </a:t>
            </a:r>
            <a:r>
              <a:rPr lang="en-US" sz="2000" b="1">
                <a:latin typeface="Comic Sans MS" pitchFamily="66" charset="0"/>
              </a:rPr>
              <a:t>(Yarowsky 1995):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457200" y="48006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One Sense Per Discourse: </a:t>
            </a:r>
            <a:r>
              <a:rPr lang="en-US" sz="2800">
                <a:latin typeface="Comic Sans MS" pitchFamily="66" charset="0"/>
              </a:rPr>
              <a:t>multiple occurrences of word in one discourse tend to have the same sense</a:t>
            </a:r>
            <a:endParaRPr lang="en-US" sz="2800" i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 autoUpdateAnimBg="0"/>
      <p:bldP spid="61952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DB100B-683F-45CE-8D8D-0D0C7842BE18}" type="datetime1">
              <a:rPr lang="en-US" smtClean="0"/>
              <a:t>10/14/2014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E19DE-E25B-4DB4-B095-3792276C9A2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28600"/>
            <a:ext cx="9144000" cy="1447800"/>
          </a:xfrm>
        </p:spPr>
        <p:txBody>
          <a:bodyPr/>
          <a:lstStyle/>
          <a:p>
            <a:pPr eaLnBrk="1" hangingPunct="1"/>
            <a:r>
              <a:rPr lang="en-US" dirty="0" smtClean="0"/>
              <a:t>Unsupervised </a:t>
            </a:r>
            <a:r>
              <a:rPr lang="en-US" dirty="0" err="1" smtClean="0"/>
              <a:t>Methodsfor</a:t>
            </a:r>
            <a:r>
              <a:rPr lang="en-US" dirty="0" smtClean="0"/>
              <a:t> WSD </a:t>
            </a:r>
            <a:r>
              <a:rPr lang="en-US" sz="3200" dirty="0" smtClean="0"/>
              <a:t>[</a:t>
            </a:r>
            <a:r>
              <a:rPr lang="en-US" sz="3200" dirty="0" err="1" smtClean="0"/>
              <a:t>Schutze</a:t>
            </a:r>
            <a:r>
              <a:rPr lang="en-US" sz="3200" dirty="0" smtClean="0"/>
              <a:t> ’98]</a:t>
            </a:r>
          </a:p>
        </p:txBody>
      </p:sp>
      <p:sp>
        <p:nvSpPr>
          <p:cNvPr id="30726" name="Line 4"/>
          <p:cNvSpPr>
            <a:spLocks noChangeShapeType="1"/>
          </p:cNvSpPr>
          <p:nvPr/>
        </p:nvSpPr>
        <p:spPr bwMode="auto">
          <a:xfrm>
            <a:off x="2590800" y="16002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 flipV="1">
            <a:off x="5410200" y="24384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6"/>
          <p:cNvSpPr>
            <a:spLocks noChangeArrowheads="1"/>
          </p:cNvSpPr>
          <p:nvPr/>
        </p:nvSpPr>
        <p:spPr bwMode="auto">
          <a:xfrm>
            <a:off x="3886200" y="1066800"/>
            <a:ext cx="2971800" cy="15240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3810000" y="10668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Machine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Learning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</a:pPr>
            <a:r>
              <a:rPr lang="en-US" sz="3200" b="1" dirty="0">
                <a:latin typeface="Comic Sans MS" pitchFamily="66" charset="0"/>
              </a:rPr>
              <a:t>(Clustering)</a:t>
            </a:r>
            <a:endParaRPr lang="en-US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730" name="Text Box 8"/>
          <p:cNvSpPr txBox="1">
            <a:spLocks noChangeArrowheads="1"/>
          </p:cNvSpPr>
          <p:nvPr/>
        </p:nvSpPr>
        <p:spPr bwMode="auto">
          <a:xfrm>
            <a:off x="685800" y="1116013"/>
            <a:ext cx="1757363" cy="10668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omic Sans MS" pitchFamily="66" charset="0"/>
              </a:rPr>
              <a:t>Training</a:t>
            </a:r>
          </a:p>
          <a:p>
            <a:r>
              <a:rPr lang="en-US" sz="3200" b="1">
                <a:latin typeface="Comic Sans MS" pitchFamily="66" charset="0"/>
              </a:rPr>
              <a:t>Data</a:t>
            </a:r>
          </a:p>
        </p:txBody>
      </p:sp>
      <p:sp>
        <p:nvSpPr>
          <p:cNvPr id="30731" name="Line 9"/>
          <p:cNvSpPr>
            <a:spLocks noChangeShapeType="1"/>
          </p:cNvSpPr>
          <p:nvPr/>
        </p:nvSpPr>
        <p:spPr bwMode="auto">
          <a:xfrm>
            <a:off x="6705600" y="2133600"/>
            <a:ext cx="457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5791200" y="2590800"/>
            <a:ext cx="3200400" cy="609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Comic Sans MS" pitchFamily="66" charset="0"/>
              </a:rPr>
              <a:t>K</a:t>
            </a:r>
            <a:r>
              <a:rPr lang="en-US" sz="3200" b="1">
                <a:latin typeface="Comic Sans MS" pitchFamily="66" charset="0"/>
              </a:rPr>
              <a:t> Clusters c</a:t>
            </a:r>
            <a:r>
              <a:rPr lang="en-US" sz="3200" b="1" baseline="-25000">
                <a:latin typeface="Comic Sans MS" pitchFamily="66" charset="0"/>
              </a:rPr>
              <a:t>i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457200" y="2286000"/>
            <a:ext cx="2338388" cy="11874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(word + vector)</a:t>
            </a:r>
            <a:r>
              <a:rPr lang="en-US" sz="2400" b="1" baseline="-25000">
                <a:latin typeface="Arial Unicode MS" pitchFamily="34" charset="-128"/>
                <a:sym typeface="Symbol" pitchFamily="18" charset="2"/>
              </a:rPr>
              <a:t>1</a:t>
            </a:r>
            <a:endParaRPr lang="en-US" sz="2400" b="1">
              <a:latin typeface="Arial Unicode MS" pitchFamily="34" charset="-128"/>
              <a:sym typeface="Symbol" pitchFamily="18" charset="2"/>
            </a:endParaRPr>
          </a:p>
          <a:p>
            <a:r>
              <a:rPr lang="en-US" sz="2400" b="1">
                <a:latin typeface="Arial Unicode MS" pitchFamily="34" charset="-128"/>
                <a:sym typeface="Symbol" pitchFamily="18" charset="2"/>
              </a:rPr>
              <a:t>……</a:t>
            </a:r>
          </a:p>
          <a:p>
            <a:r>
              <a:rPr lang="en-US" sz="2400" b="1">
                <a:latin typeface="Arial Unicode MS" pitchFamily="34" charset="-128"/>
              </a:rPr>
              <a:t>(word + vector</a:t>
            </a:r>
            <a:r>
              <a:rPr lang="en-US" sz="2400" b="1">
                <a:latin typeface="Arial Unicode MS" pitchFamily="34" charset="-128"/>
                <a:sym typeface="Symbol" pitchFamily="18" charset="2"/>
              </a:rPr>
              <a:t>)</a:t>
            </a:r>
            <a:r>
              <a:rPr lang="en-US" sz="2400" b="1" baseline="-25000">
                <a:latin typeface="Arial Unicode MS" pitchFamily="34" charset="-128"/>
                <a:sym typeface="Symbol" pitchFamily="18" charset="2"/>
              </a:rPr>
              <a:t>n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905000" y="3200400"/>
            <a:ext cx="5181600" cy="2101850"/>
            <a:chOff x="1200" y="2016"/>
            <a:chExt cx="3264" cy="1324"/>
          </a:xfrm>
        </p:grpSpPr>
        <p:sp>
          <p:nvSpPr>
            <p:cNvPr id="30743" name="Oval 20"/>
            <p:cNvSpPr>
              <a:spLocks noChangeArrowheads="1"/>
            </p:cNvSpPr>
            <p:nvPr/>
          </p:nvSpPr>
          <p:spPr bwMode="auto">
            <a:xfrm>
              <a:off x="2400" y="2064"/>
              <a:ext cx="1872" cy="72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22"/>
            <p:cNvSpPr>
              <a:spLocks noChangeShapeType="1"/>
            </p:cNvSpPr>
            <p:nvPr/>
          </p:nvSpPr>
          <p:spPr bwMode="auto">
            <a:xfrm flipH="1">
              <a:off x="4176" y="2016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Rectangle 23"/>
            <p:cNvSpPr>
              <a:spLocks noChangeArrowheads="1"/>
            </p:cNvSpPr>
            <p:nvPr/>
          </p:nvSpPr>
          <p:spPr bwMode="auto">
            <a:xfrm>
              <a:off x="2640" y="2256"/>
              <a:ext cx="15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Hand-labeling</a:t>
              </a:r>
              <a:endParaRPr lang="en-US" sz="2800" b="1">
                <a:latin typeface="Comic Sans MS" pitchFamily="66" charset="0"/>
              </a:endParaRPr>
            </a:p>
          </p:txBody>
        </p:sp>
        <p:sp>
          <p:nvSpPr>
            <p:cNvPr id="30746" name="Text Box 24"/>
            <p:cNvSpPr txBox="1">
              <a:spLocks noChangeArrowheads="1"/>
            </p:cNvSpPr>
            <p:nvPr/>
          </p:nvSpPr>
          <p:spPr bwMode="auto">
            <a:xfrm>
              <a:off x="1200" y="2592"/>
              <a:ext cx="1034" cy="74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Unicode MS" pitchFamily="34" charset="-128"/>
                </a:rPr>
                <a:t>(c</a:t>
              </a:r>
              <a:r>
                <a:rPr lang="en-US" sz="2400" b="1" baseline="-25000">
                  <a:sym typeface="Symbol" pitchFamily="18" charset="2"/>
                </a:rPr>
                <a:t>1</a:t>
              </a:r>
              <a:r>
                <a:rPr lang="en-US" sz="2400" b="1">
                  <a:latin typeface="Arial Unicode MS" pitchFamily="34" charset="-128"/>
                </a:rPr>
                <a:t> sense</a:t>
              </a:r>
              <a:r>
                <a:rPr lang="en-US" sz="2400" b="1" baseline="-25000">
                  <a:sym typeface="Symbol" pitchFamily="18" charset="2"/>
                </a:rPr>
                <a:t>1</a:t>
              </a:r>
              <a:r>
                <a:rPr lang="en-US" sz="2400" b="1">
                  <a:latin typeface="Arial Unicode MS" pitchFamily="34" charset="-128"/>
                </a:rPr>
                <a:t>)</a:t>
              </a:r>
              <a:endParaRPr lang="en-US" sz="2400" b="1">
                <a:latin typeface="Arial Unicode MS" pitchFamily="34" charset="-128"/>
                <a:sym typeface="Symbol" pitchFamily="18" charset="2"/>
              </a:endParaRPr>
            </a:p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……</a:t>
              </a:r>
              <a:endParaRPr lang="en-US" sz="1600" b="1">
                <a:sym typeface="Symbol" pitchFamily="18" charset="2"/>
              </a:endParaRPr>
            </a:p>
            <a:p>
              <a:endParaRPr lang="en-US" sz="2400" b="1"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30747" name="Line 25"/>
            <p:cNvSpPr>
              <a:spLocks noChangeShapeType="1"/>
            </p:cNvSpPr>
            <p:nvPr/>
          </p:nvSpPr>
          <p:spPr bwMode="auto">
            <a:xfrm flipH="1">
              <a:off x="2256" y="2640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5800" y="4800600"/>
            <a:ext cx="8085138" cy="1524000"/>
            <a:chOff x="432" y="3024"/>
            <a:chExt cx="5093" cy="960"/>
          </a:xfrm>
        </p:grpSpPr>
        <p:sp>
          <p:nvSpPr>
            <p:cNvPr id="30736" name="Text Box 13"/>
            <p:cNvSpPr txBox="1">
              <a:spLocks noChangeArrowheads="1"/>
            </p:cNvSpPr>
            <p:nvPr/>
          </p:nvSpPr>
          <p:spPr bwMode="auto">
            <a:xfrm>
              <a:off x="432" y="3552"/>
              <a:ext cx="140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Unicode MS" pitchFamily="34" charset="-128"/>
                </a:rPr>
                <a:t>(word + vector)</a:t>
              </a:r>
              <a:endParaRPr lang="en-US" sz="2400" b="1"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30737" name="Text Box 14"/>
            <p:cNvSpPr txBox="1">
              <a:spLocks noChangeArrowheads="1"/>
            </p:cNvSpPr>
            <p:nvPr/>
          </p:nvSpPr>
          <p:spPr bwMode="auto">
            <a:xfrm>
              <a:off x="4896" y="3504"/>
              <a:ext cx="629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sense</a:t>
              </a:r>
              <a:endParaRPr lang="en-US" sz="2400" b="1" baseline="-25000"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30738" name="Line 15"/>
            <p:cNvSpPr>
              <a:spLocks noChangeShapeType="1"/>
            </p:cNvSpPr>
            <p:nvPr/>
          </p:nvSpPr>
          <p:spPr bwMode="auto">
            <a:xfrm flipV="1">
              <a:off x="1920" y="3600"/>
              <a:ext cx="72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Line 16"/>
            <p:cNvSpPr>
              <a:spLocks noChangeShapeType="1"/>
            </p:cNvSpPr>
            <p:nvPr/>
          </p:nvSpPr>
          <p:spPr bwMode="auto">
            <a:xfrm>
              <a:off x="2208" y="3024"/>
              <a:ext cx="52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Oval 26"/>
            <p:cNvSpPr>
              <a:spLocks noChangeArrowheads="1"/>
            </p:cNvSpPr>
            <p:nvPr/>
          </p:nvSpPr>
          <p:spPr bwMode="auto">
            <a:xfrm>
              <a:off x="2592" y="3168"/>
              <a:ext cx="1920" cy="81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Rectangle 27"/>
            <p:cNvSpPr>
              <a:spLocks noChangeArrowheads="1"/>
            </p:cNvSpPr>
            <p:nvPr/>
          </p:nvSpPr>
          <p:spPr bwMode="auto">
            <a:xfrm>
              <a:off x="2496" y="3312"/>
              <a:ext cx="206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Vector/cluster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Similarity</a:t>
              </a:r>
              <a:endParaRPr lang="en-US" sz="28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30742" name="Line 28"/>
            <p:cNvSpPr>
              <a:spLocks noChangeShapeType="1"/>
            </p:cNvSpPr>
            <p:nvPr/>
          </p:nvSpPr>
          <p:spPr bwMode="auto">
            <a:xfrm>
              <a:off x="4512" y="36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7C234B-9A96-4D7D-8D8E-BE19BE38A70F}" type="datetime1">
              <a:rPr lang="en-US" smtClean="0"/>
              <a:t>10/14/2014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608CD-0A94-4576-8BC9-AA31B25341E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Agglomerative Clustering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2133600"/>
          </a:xfrm>
        </p:spPr>
        <p:txBody>
          <a:bodyPr/>
          <a:lstStyle/>
          <a:p>
            <a:pPr eaLnBrk="1" hangingPunct="1"/>
            <a:r>
              <a:rPr lang="en-US" smtClean="0"/>
              <a:t>Assign each instance to its own cluster</a:t>
            </a:r>
          </a:p>
          <a:p>
            <a:pPr eaLnBrk="1" hangingPunct="1"/>
            <a:r>
              <a:rPr lang="en-US" smtClean="0"/>
              <a:t>Repeat</a:t>
            </a:r>
          </a:p>
          <a:p>
            <a:pPr lvl="1" eaLnBrk="1" hangingPunct="1"/>
            <a:r>
              <a:rPr lang="en-US" smtClean="0"/>
              <a:t>Merge the two clusters that are more similar</a:t>
            </a:r>
          </a:p>
          <a:p>
            <a:pPr eaLnBrk="1" hangingPunct="1"/>
            <a:r>
              <a:rPr lang="en-US" smtClean="0"/>
              <a:t>Until (specified # of clusters is reached)</a:t>
            </a:r>
          </a:p>
          <a:p>
            <a:pPr eaLnBrk="1" hangingPunct="1"/>
            <a:endParaRPr lang="en-US" smtClean="0"/>
          </a:p>
        </p:txBody>
      </p:sp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609600" y="4572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If there are too many training instances -&gt;</a:t>
            </a: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random sampling</a:t>
            </a:r>
          </a:p>
          <a:p>
            <a:pPr marL="342900" indent="-342900">
              <a:spcBef>
                <a:spcPct val="20000"/>
              </a:spcBef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FAFCA80-0D3B-45FD-AB8A-A3912D6E9385}" type="datetime1">
              <a:rPr lang="en-US" smtClean="0"/>
              <a:t>10/14/2014</a:t>
            </a:fld>
            <a:endParaRPr lang="en-US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D6BE6-BD34-4D69-BD0E-96FBFBA4B23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209800"/>
          </a:xfrm>
        </p:spPr>
        <p:txBody>
          <a:bodyPr/>
          <a:lstStyle/>
          <a:p>
            <a:pPr eaLnBrk="1" hangingPunct="1"/>
            <a:r>
              <a:rPr lang="en-US" smtClean="0"/>
              <a:t>Given these general ML approaches, how many classifiers do I need to perform WSD robustly</a:t>
            </a:r>
          </a:p>
          <a:p>
            <a:pPr lvl="1" eaLnBrk="1" hangingPunct="1"/>
            <a:r>
              <a:rPr lang="en-US" smtClean="0"/>
              <a:t>One for each ambiguous word in the language</a:t>
            </a:r>
          </a:p>
          <a:p>
            <a:pPr eaLnBrk="1" hangingPunct="1"/>
            <a:endParaRPr lang="en-US" smtClean="0"/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685800" y="3733800"/>
            <a:ext cx="762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How do you decide what set of tags/labels/senses to use for a given word?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Depends on the application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ACD8DA-9B7F-433C-BDA1-A8CC93E89806}" type="datetime1">
              <a:rPr lang="en-US" smtClean="0"/>
              <a:t>10/14/2014</a:t>
            </a:fld>
            <a:endParaRPr lang="en-US"/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B7AD70-F351-40C8-93F4-C1705A96F7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Oct 14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763000" cy="3429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/>
              <a:t>Three well-defined Semantic Task</a:t>
            </a:r>
          </a:p>
          <a:p>
            <a:pPr eaLnBrk="1" hangingPunct="1"/>
            <a:r>
              <a:rPr lang="en-US" sz="3200" dirty="0" smtClean="0"/>
              <a:t>Word Sense Disambiguation</a:t>
            </a:r>
          </a:p>
          <a:p>
            <a:pPr lvl="1" eaLnBrk="1" hangingPunct="1"/>
            <a:r>
              <a:rPr lang="en-US" sz="2800" dirty="0" smtClean="0"/>
              <a:t>Corpus and Thesaurus</a:t>
            </a:r>
          </a:p>
          <a:p>
            <a:pPr eaLnBrk="1" hangingPunct="1"/>
            <a:r>
              <a:rPr lang="en-US" sz="3200" dirty="0" smtClean="0"/>
              <a:t>Word Similarity</a:t>
            </a:r>
          </a:p>
          <a:p>
            <a:pPr lvl="1" eaLnBrk="1" hangingPunct="1"/>
            <a:r>
              <a:rPr lang="en-US" sz="2800" dirty="0" smtClean="0"/>
              <a:t>Thesaurus and Corpus </a:t>
            </a:r>
          </a:p>
          <a:p>
            <a:pPr eaLnBrk="1" hangingPunct="1"/>
            <a:r>
              <a:rPr lang="en-US" sz="3200" dirty="0" smtClean="0"/>
              <a:t>Semantic Role Labeling </a:t>
            </a:r>
            <a:r>
              <a:rPr lang="en-US" dirty="0" smtClean="0"/>
              <a:t>(corpus)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D9EE5FF-F52D-4477-B028-4DF36FC11127}" type="datetime1">
              <a:rPr lang="en-US" smtClean="0"/>
              <a:t>10/14/2014</a:t>
            </a:fld>
            <a:endParaRPr lang="en-US"/>
          </a:p>
        </p:txBody>
      </p:sp>
      <p:sp>
        <p:nvSpPr>
          <p:cNvPr id="61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7FEC0-280C-4160-BB89-205D90F3537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WDS: Dictionary and Thesaurus Methods</a:t>
            </a:r>
          </a:p>
        </p:txBody>
      </p:sp>
      <p:sp>
        <p:nvSpPr>
          <p:cNvPr id="6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Most common: </a:t>
            </a:r>
            <a:r>
              <a:rPr lang="en-US" sz="3200" smtClean="0">
                <a:solidFill>
                  <a:schemeClr val="accent2"/>
                </a:solidFill>
              </a:rPr>
              <a:t>Lesk method</a:t>
            </a:r>
          </a:p>
          <a:p>
            <a:pPr eaLnBrk="1" hangingPunct="1"/>
            <a:r>
              <a:rPr lang="en-US" sz="3200" smtClean="0"/>
              <a:t>Choose the sense whose </a:t>
            </a:r>
            <a:r>
              <a:rPr lang="en-US" sz="3200" i="1" smtClean="0"/>
              <a:t>dictionary gloss</a:t>
            </a:r>
            <a:r>
              <a:rPr lang="en-US" sz="3200" smtClean="0"/>
              <a:t> shares most words with the target word’s neighborhood</a:t>
            </a:r>
          </a:p>
          <a:p>
            <a:pPr eaLnBrk="1" hangingPunct="1"/>
            <a:r>
              <a:rPr lang="en-US" sz="3200" smtClean="0"/>
              <a:t>Exclude stop-words</a:t>
            </a:r>
          </a:p>
        </p:txBody>
      </p:sp>
      <p:sp>
        <p:nvSpPr>
          <p:cNvPr id="6157" name="Rectangle 5"/>
          <p:cNvSpPr>
            <a:spLocks noChangeArrowheads="1"/>
          </p:cNvSpPr>
          <p:nvPr/>
        </p:nvSpPr>
        <p:spPr bwMode="auto">
          <a:xfrm>
            <a:off x="533400" y="5029200"/>
            <a:ext cx="78486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Def: Words in gloss for a sense is called the </a:t>
            </a:r>
            <a:r>
              <a:rPr lang="en-US" sz="3200" b="1" i="1">
                <a:latin typeface="Comic Sans MS" pitchFamily="66" charset="0"/>
              </a:rPr>
              <a:t>signature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205288"/>
              <a:ext cx="3419475" cy="581025"/>
            </p14:xfrm>
          </p:contentPart>
        </mc:Choice>
        <mc:Fallback xmlns="">
          <p:pic>
            <p:nvPicPr>
              <p:cNvPr id="6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608" y="4201688"/>
                <a:ext cx="3426675" cy="588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4754563"/>
              <a:ext cx="1223962" cy="307975"/>
            </p14:xfrm>
          </p:contentPart>
        </mc:Choice>
        <mc:Fallback xmlns="">
          <p:pic>
            <p:nvPicPr>
              <p:cNvPr id="6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7813" y="4746638"/>
                <a:ext cx="1231522" cy="31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4630738"/>
              <a:ext cx="2211387" cy="52387"/>
            </p14:xfrm>
          </p:contentPart>
        </mc:Choice>
        <mc:Fallback xmlns="">
          <p:pic>
            <p:nvPicPr>
              <p:cNvPr id="6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8225" y="4624107"/>
                <a:ext cx="2229463" cy="822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F4D62C-744F-437C-A9C1-CA0D326895A9}" type="datetime1">
              <a:rPr lang="en-US" smtClean="0"/>
              <a:t>10/14/2014</a:t>
            </a:fld>
            <a:endParaRPr lang="en-US"/>
          </a:p>
        </p:txBody>
      </p:sp>
      <p:sp>
        <p:nvSpPr>
          <p:cNvPr id="7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E3A8F-83E4-4986-8CE8-01BF9B52EB9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1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Lesk: Example</a:t>
            </a:r>
          </a:p>
        </p:txBody>
      </p:sp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381000" y="1158875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/>
              <a:t>Two SENSES for channel</a:t>
            </a:r>
          </a:p>
          <a:p>
            <a:r>
              <a:rPr lang="en-US" sz="2400" b="1" dirty="0"/>
              <a:t>S1</a:t>
            </a:r>
            <a:r>
              <a:rPr lang="en-US" sz="2000" dirty="0"/>
              <a:t>: (n) </a:t>
            </a:r>
            <a:r>
              <a:rPr lang="en-US" sz="2000" b="1" dirty="0">
                <a:solidFill>
                  <a:srgbClr val="008000"/>
                </a:solidFill>
              </a:rPr>
              <a:t>channel</a:t>
            </a:r>
            <a:r>
              <a:rPr lang="en-US" sz="2000" dirty="0"/>
              <a:t> (a passage for water (or other fluids) to flow through) </a:t>
            </a:r>
            <a:r>
              <a:rPr lang="en-US" sz="2000" i="1" dirty="0"/>
              <a:t>"the fields were crossed with irrigation channels"; "gutters carried off the rain water into a series of channels under the street"</a:t>
            </a:r>
            <a:r>
              <a:rPr lang="en-US" sz="2000" dirty="0"/>
              <a:t> </a:t>
            </a:r>
          </a:p>
          <a:p>
            <a:r>
              <a:rPr lang="en-US" sz="2400" b="1" dirty="0"/>
              <a:t>S2</a:t>
            </a:r>
            <a:r>
              <a:rPr lang="en-US" sz="2000" dirty="0"/>
              <a:t>: (n) </a:t>
            </a:r>
            <a:r>
              <a:rPr lang="en-US" sz="2000" b="1" dirty="0">
                <a:solidFill>
                  <a:srgbClr val="9900CC"/>
                </a:solidFill>
              </a:rPr>
              <a:t>channel</a:t>
            </a:r>
            <a:r>
              <a:rPr lang="en-US" sz="2000" dirty="0">
                <a:solidFill>
                  <a:srgbClr val="9900CC"/>
                </a:solidFill>
              </a:rPr>
              <a:t>, </a:t>
            </a:r>
            <a:r>
              <a:rPr lang="en-US" sz="2000" b="1" dirty="0">
                <a:solidFill>
                  <a:srgbClr val="9900CC"/>
                </a:solidFill>
              </a:rPr>
              <a:t>television channel, TV channel</a:t>
            </a:r>
            <a:r>
              <a:rPr lang="en-US" sz="2000" dirty="0"/>
              <a:t> (a television station and its programs) </a:t>
            </a:r>
            <a:r>
              <a:rPr lang="en-US" sz="2000" i="1" dirty="0"/>
              <a:t>"a satellite TV channel"; "surfing through the channels"; "they offer more than one hundred channels"</a:t>
            </a:r>
            <a:r>
              <a:rPr lang="en-US" sz="2000" dirty="0"/>
              <a:t> </a:t>
            </a:r>
          </a:p>
          <a:p>
            <a:r>
              <a:rPr lang="en-US" sz="2000" dirty="0"/>
              <a:t>…..</a:t>
            </a:r>
          </a:p>
          <a:p>
            <a:pPr eaLnBrk="0" hangingPunct="0"/>
            <a:endParaRPr lang="en-US" sz="2800" dirty="0"/>
          </a:p>
        </p:txBody>
      </p:sp>
      <p:sp>
        <p:nvSpPr>
          <p:cNvPr id="7182" name="Rectangle 6"/>
          <p:cNvSpPr>
            <a:spLocks noChangeArrowheads="1"/>
          </p:cNvSpPr>
          <p:nvPr/>
        </p:nvSpPr>
        <p:spPr bwMode="auto">
          <a:xfrm>
            <a:off x="381000" y="4343400"/>
            <a:ext cx="84582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/>
              <a:t>“ most </a:t>
            </a:r>
            <a:r>
              <a:rPr lang="en-US" sz="2400">
                <a:solidFill>
                  <a:srgbClr val="008000"/>
                </a:solidFill>
              </a:rPr>
              <a:t>streets</a:t>
            </a:r>
            <a:r>
              <a:rPr lang="en-US" sz="2400"/>
              <a:t> closed to the </a:t>
            </a:r>
            <a:r>
              <a:rPr lang="en-US" sz="2400">
                <a:solidFill>
                  <a:srgbClr val="9900CC"/>
                </a:solidFill>
              </a:rPr>
              <a:t>TV </a:t>
            </a:r>
            <a:r>
              <a:rPr lang="en-US" sz="2400"/>
              <a:t>station were flooded because the main </a:t>
            </a:r>
            <a:r>
              <a:rPr lang="en-US" sz="2400" b="1"/>
              <a:t>channel</a:t>
            </a:r>
            <a:r>
              <a:rPr lang="en-US" sz="2400"/>
              <a:t> was clogged by heavy </a:t>
            </a:r>
            <a:r>
              <a:rPr lang="en-US" sz="2400">
                <a:solidFill>
                  <a:srgbClr val="008000"/>
                </a:solidFill>
              </a:rPr>
              <a:t>rain </a:t>
            </a:r>
            <a:r>
              <a:rPr lang="en-US" sz="2400"/>
              <a:t>.”</a:t>
            </a:r>
          </a:p>
          <a:p>
            <a:pPr eaLnBrk="0" hangingPunct="0"/>
            <a:endParaRPr lang="en-US" sz="3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050" y="4321175"/>
              <a:ext cx="1963738" cy="933450"/>
            </p14:xfrm>
          </p:contentPart>
        </mc:Choice>
        <mc:Fallback xmlns=""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976" y="4312879"/>
                <a:ext cx="1985325" cy="95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3400" y="4275138"/>
              <a:ext cx="339725" cy="741362"/>
            </p14:xfrm>
          </p:contentPart>
        </mc:Choice>
        <mc:Fallback xmlns=""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9441" y="4267937"/>
                <a:ext cx="351601" cy="758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4802188"/>
              <a:ext cx="833437" cy="398462"/>
            </p14:xfrm>
          </p:contentPart>
        </mc:Choice>
        <mc:Fallback xmlns=""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43828" y="4794276"/>
                <a:ext cx="849998" cy="414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1688" y="2476500"/>
              <a:ext cx="523875" cy="74613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8808" y="2470733"/>
                <a:ext cx="536117" cy="832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4AB953-88AF-4FC9-9DF7-D94A362053CF}" type="datetime1">
              <a:rPr lang="en-US" smtClean="0"/>
              <a:t>10/14/2014</a:t>
            </a:fld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2632BE-DF4B-4D41-A590-E7E3FA81A2C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Corpus Lesk</a:t>
            </a:r>
          </a:p>
        </p:txBody>
      </p:sp>
      <p:sp>
        <p:nvSpPr>
          <p:cNvPr id="82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82000" cy="3048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Best performer</a:t>
            </a:r>
          </a:p>
          <a:p>
            <a:pPr eaLnBrk="1" hangingPunct="1"/>
            <a:r>
              <a:rPr lang="en-US" smtClean="0"/>
              <a:t>If a corpus with annotated senses is available</a:t>
            </a:r>
          </a:p>
          <a:p>
            <a:pPr eaLnBrk="1" hangingPunct="1"/>
            <a:r>
              <a:rPr lang="en-US" smtClean="0"/>
              <a:t>For each sense: add to the signature for that sense, words “that frequently appear” in the sentences containing that sense</a:t>
            </a: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609600" y="3886200"/>
            <a:ext cx="83058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/>
              <a:t>CORPUS</a:t>
            </a:r>
          </a:p>
          <a:p>
            <a:r>
              <a:rPr lang="en-US" sz="2400"/>
              <a:t>……</a:t>
            </a:r>
          </a:p>
          <a:p>
            <a:r>
              <a:rPr lang="en-US" sz="2400"/>
              <a:t>“most streets closed to the TV station were </a:t>
            </a:r>
            <a:r>
              <a:rPr lang="en-US" sz="2400">
                <a:solidFill>
                  <a:srgbClr val="008000"/>
                </a:solidFill>
              </a:rPr>
              <a:t>flood</a:t>
            </a:r>
            <a:r>
              <a:rPr lang="en-US" sz="2400"/>
              <a:t>ed because the main &lt;S1&gt; channel &lt;/S1&gt; was </a:t>
            </a:r>
            <a:r>
              <a:rPr lang="en-US" sz="2400">
                <a:solidFill>
                  <a:srgbClr val="008000"/>
                </a:solidFill>
              </a:rPr>
              <a:t>clogg</a:t>
            </a:r>
            <a:r>
              <a:rPr lang="en-US" sz="2400"/>
              <a:t>ed by heavy rain.</a:t>
            </a:r>
          </a:p>
          <a:p>
            <a:r>
              <a:rPr lang="en-US" sz="2400"/>
              <a:t>…..</a:t>
            </a:r>
          </a:p>
          <a:p>
            <a:pPr eaLnBrk="0" hangingPunct="0"/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46F3ED-0931-493E-8158-5C1D4B244CC4}" type="datetime1">
              <a:rPr lang="en-US" smtClean="0"/>
              <a:t>10/14/2014</a:t>
            </a:fld>
            <a:endParaRPr lang="en-US"/>
          </a:p>
        </p:txBody>
      </p:sp>
      <p:sp>
        <p:nvSpPr>
          <p:cNvPr id="9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8F3684-D0B4-411A-915F-02B1AE05A82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WSD: More Recent Trends (1) </a:t>
            </a:r>
            <a:r>
              <a:rPr lang="en-US" sz="3200" dirty="0" err="1" smtClean="0"/>
              <a:t>SemEval</a:t>
            </a:r>
            <a:r>
              <a:rPr lang="en-US" sz="3200" dirty="0" smtClean="0"/>
              <a:t> workshops – </a:t>
            </a:r>
            <a:br>
              <a:rPr lang="en-US" sz="3200" dirty="0" smtClean="0"/>
            </a:br>
            <a:r>
              <a:rPr lang="en-US" sz="3200" dirty="0" smtClean="0"/>
              <a:t>Cross Language Evaluation Forum (CLEF)</a:t>
            </a:r>
          </a:p>
        </p:txBody>
      </p:sp>
      <p:sp>
        <p:nvSpPr>
          <p:cNvPr id="92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382000" cy="35052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sz="3200" smtClean="0"/>
              <a:t>Better ML techniques </a:t>
            </a:r>
            <a:r>
              <a:rPr lang="en-US" sz="2400" smtClean="0"/>
              <a:t>(e.g., Combining Classifiers)</a:t>
            </a:r>
          </a:p>
          <a:p>
            <a:pPr eaLnBrk="1" hangingPunct="1">
              <a:spcAft>
                <a:spcPct val="20000"/>
              </a:spcAft>
            </a:pPr>
            <a:r>
              <a:rPr lang="en-US" sz="3200" smtClean="0"/>
              <a:t>Combining ML and Lesk </a:t>
            </a:r>
            <a:r>
              <a:rPr lang="en-US" b="0" smtClean="0"/>
              <a:t>(Yuret,2004)</a:t>
            </a:r>
            <a:endParaRPr lang="en-US" sz="3200" b="0" smtClean="0"/>
          </a:p>
          <a:p>
            <a:pPr eaLnBrk="1" hangingPunct="1">
              <a:spcAft>
                <a:spcPct val="20000"/>
              </a:spcAft>
            </a:pPr>
            <a:r>
              <a:rPr lang="en-US" sz="3200" smtClean="0"/>
              <a:t>Other Languages</a:t>
            </a:r>
          </a:p>
          <a:p>
            <a:pPr eaLnBrk="1" hangingPunct="1">
              <a:spcAft>
                <a:spcPct val="20000"/>
              </a:spcAft>
            </a:pPr>
            <a:r>
              <a:rPr lang="en-US" sz="3200" smtClean="0"/>
              <a:t>Building better/larger corpora</a:t>
            </a:r>
            <a:endParaRPr lang="en-US" sz="32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WSD: More Recent Trends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online (certified) public systems and refs see course web page</a:t>
            </a:r>
          </a:p>
          <a:p>
            <a:endParaRPr lang="en-US" dirty="0" smtClean="0"/>
          </a:p>
          <a:p>
            <a:r>
              <a:rPr lang="en-US" dirty="0" smtClean="0"/>
              <a:t>R. </a:t>
            </a:r>
            <a:r>
              <a:rPr lang="en-US" dirty="0" err="1" smtClean="0"/>
              <a:t>Navigli</a:t>
            </a:r>
            <a:r>
              <a:rPr lang="en-US" dirty="0" smtClean="0"/>
              <a:t>. Word Sense Disambiguation: a Survey. ACM Computing</a:t>
            </a:r>
            <a:br>
              <a:rPr lang="en-US" dirty="0" smtClean="0"/>
            </a:br>
            <a:r>
              <a:rPr lang="en-US" dirty="0" smtClean="0"/>
              <a:t>Surveys, 41(2), ACM Press, 2009, pp. 1-69.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EB9E2-EFF1-4D20-B6A6-BD4C7705C4BA}" type="datetime1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26D53-A1C6-4D34-8E3F-E4125D4CD4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4BF24BD-259E-4650-A364-FD0418A55723}" type="datetime1">
              <a:rPr lang="en-US" smtClean="0"/>
              <a:t>10/14/2014</a:t>
            </a:fld>
            <a:endParaRPr lang="en-US"/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E898B-E618-4202-93D9-EEEA6D106DA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Oct 14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77200" cy="2819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folHlink"/>
                </a:solidFill>
              </a:rPr>
              <a:t>Word Sense Disambiguation</a:t>
            </a: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Word Similarity</a:t>
            </a:r>
          </a:p>
          <a:p>
            <a:pPr eaLnBrk="1" hangingPunct="1"/>
            <a:r>
              <a:rPr lang="en-US" sz="3200" smtClean="0"/>
              <a:t>Semantic Role Labeling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DB9B658-D3B6-43F9-A3A9-98392B00D4C5}" type="datetime1">
              <a:rPr lang="en-US" smtClean="0"/>
              <a:t>10/14/2014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0D2156-4502-4770-AF74-DFBBBE589C6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Word Similarity/Semantic Distance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Actually relation between two </a:t>
            </a:r>
            <a:r>
              <a:rPr lang="en-US" i="1" dirty="0" smtClean="0"/>
              <a:t>senses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 smtClean="0"/>
              <a:t>Bank vs. money – table vs. mountain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Applications? Question answering, Summarization,…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Thesaurus methods</a:t>
            </a:r>
            <a:r>
              <a:rPr lang="en-US" dirty="0" smtClean="0"/>
              <a:t>: measure distance in online thesauri (e.g., </a:t>
            </a:r>
            <a:r>
              <a:rPr lang="en-US" dirty="0" err="1" smtClean="0"/>
              <a:t>Wordnet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Distributional methods</a:t>
            </a:r>
            <a:r>
              <a:rPr lang="en-US" dirty="0" smtClean="0"/>
              <a:t>: finding if the two words appear in similar contexts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F282768-49D3-4A40-A36A-63CD37C3F490}" type="datetime1">
              <a:rPr lang="en-US" smtClean="0"/>
              <a:t>10/14/2014</a:t>
            </a:fld>
            <a:endParaRPr lang="en-US"/>
          </a:p>
        </p:txBody>
      </p:sp>
      <p:sp>
        <p:nvSpPr>
          <p:cNvPr id="102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52686-0B1A-4AA5-A537-18083E5A724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2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25000" cy="1143000"/>
          </a:xfrm>
        </p:spPr>
        <p:txBody>
          <a:bodyPr/>
          <a:lstStyle/>
          <a:p>
            <a:r>
              <a:rPr lang="en-US" smtClean="0"/>
              <a:t>WS: Thesaurus Methods (</a:t>
            </a:r>
            <a:r>
              <a:rPr lang="en-US" sz="3200" smtClean="0"/>
              <a:t>path-length)</a:t>
            </a:r>
            <a:endParaRPr lang="en-US" smtClean="0"/>
          </a:p>
        </p:txBody>
      </p:sp>
      <p:sp>
        <p:nvSpPr>
          <p:cNvPr id="10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305800" cy="990600"/>
          </a:xfrm>
        </p:spPr>
        <p:txBody>
          <a:bodyPr/>
          <a:lstStyle/>
          <a:p>
            <a:r>
              <a:rPr lang="en-US" sz="2400" smtClean="0"/>
              <a:t>Path-length sim based on isa hierarchies</a:t>
            </a:r>
          </a:p>
        </p:txBody>
      </p:sp>
      <p:graphicFrame>
        <p:nvGraphicFramePr>
          <p:cNvPr id="1024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1600200"/>
          <a:ext cx="5867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5867400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7" name="Rectangle 5"/>
          <p:cNvSpPr>
            <a:spLocks noChangeArrowheads="1"/>
          </p:cNvSpPr>
          <p:nvPr/>
        </p:nvSpPr>
        <p:spPr bwMode="auto">
          <a:xfrm>
            <a:off x="0" y="31242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 Unicode MS" pitchFamily="34" charset="-128"/>
              </a:rPr>
              <a:t>If we do not have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Word Sense Disambiguation</a:t>
            </a:r>
          </a:p>
        </p:txBody>
      </p:sp>
      <p:sp>
        <p:nvSpPr>
          <p:cNvPr id="1026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2514600"/>
              <a:ext cx="990600" cy="341313"/>
            </p14:xfrm>
          </p:contentPart>
        </mc:Choice>
        <mc:Fallback xmlns="">
          <p:pic>
            <p:nvPicPr>
              <p:cNvPr id="10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3501" y="2505239"/>
                <a:ext cx="1009325" cy="360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2551113"/>
              <a:ext cx="428625" cy="138112"/>
            </p14:xfrm>
          </p:contentPart>
        </mc:Choice>
        <mc:Fallback xmlns="">
          <p:pic>
            <p:nvPicPr>
              <p:cNvPr id="10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1456" y="2541737"/>
                <a:ext cx="447339" cy="156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8200" y="2551113"/>
              <a:ext cx="904875" cy="227012"/>
            </p14:xfrm>
          </p:contentPart>
        </mc:Choice>
        <mc:Fallback xmlns=""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8842" y="2541759"/>
                <a:ext cx="923592" cy="2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1438" y="4178300"/>
              <a:ext cx="3271837" cy="511175"/>
            </p14:xfrm>
          </p:contentPart>
        </mc:Choice>
        <mc:Fallback xmlns=""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32078" y="4168934"/>
                <a:ext cx="3290558" cy="529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4257675"/>
              <a:ext cx="960437" cy="238125"/>
            </p14:xfrm>
          </p:contentPart>
        </mc:Choice>
        <mc:Fallback xmlns=""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42053" y="4248309"/>
                <a:ext cx="979156" cy="25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3863" y="4022725"/>
              <a:ext cx="1909762" cy="565150"/>
            </p14:xfrm>
          </p:contentPart>
        </mc:Choice>
        <mc:Fallback xmlns=""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4501" y="4013360"/>
                <a:ext cx="1928485" cy="5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6325" y="4621213"/>
              <a:ext cx="2068513" cy="320675"/>
            </p14:xfrm>
          </p:contentPart>
        </mc:Choice>
        <mc:Fallback xmlns=""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76965" y="4611855"/>
                <a:ext cx="2087233" cy="33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7438" y="5026025"/>
              <a:ext cx="2058987" cy="339725"/>
            </p14:xfrm>
          </p:contentPart>
        </mc:Choice>
        <mc:Fallback xmlns=""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8081" y="5016678"/>
                <a:ext cx="2077702" cy="358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3413" y="2117725"/>
              <a:ext cx="247650" cy="458788"/>
            </p14:xfrm>
          </p:contentPart>
        </mc:Choice>
        <mc:Fallback xmlns=""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04054" y="2108362"/>
                <a:ext cx="266368" cy="477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2578100"/>
              <a:ext cx="1671637" cy="493713"/>
            </p14:xfrm>
          </p:contentPart>
        </mc:Choice>
        <mc:Fallback xmlns=""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84952" y="2568737"/>
                <a:ext cx="1690359" cy="512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7788" y="3116263"/>
              <a:ext cx="608012" cy="293687"/>
            </p14:xfrm>
          </p:contentPart>
        </mc:Choice>
        <mc:Fallback xmlns=""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48428" y="3106905"/>
                <a:ext cx="626731" cy="312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4550" y="2998788"/>
              <a:ext cx="593725" cy="209550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15189" y="2989443"/>
                <a:ext cx="612448" cy="22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2835275"/>
              <a:ext cx="1149350" cy="285750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7679" y="2825918"/>
                <a:ext cx="1168068" cy="304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3290888"/>
              <a:ext cx="1158875" cy="231775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38990" y="3281531"/>
                <a:ext cx="1177596" cy="25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2455863"/>
              <a:ext cx="3370263" cy="1270000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70615" y="2446504"/>
                <a:ext cx="3388983" cy="128871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8B0509-157B-401B-8756-385426EBAAC8}" type="datetime1">
              <a:rPr lang="en-US" smtClean="0"/>
              <a:t>10/14/2014</a:t>
            </a:fld>
            <a:endParaRPr lang="en-US"/>
          </a:p>
        </p:txBody>
      </p:sp>
      <p:sp>
        <p:nvSpPr>
          <p:cNvPr id="112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6AC8F-2E4A-48AF-9B11-4F7067BACBD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2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72600" cy="1143000"/>
          </a:xfrm>
        </p:spPr>
        <p:txBody>
          <a:bodyPr/>
          <a:lstStyle/>
          <a:p>
            <a:r>
              <a:rPr lang="en-US" sz="3600" dirty="0" smtClean="0"/>
              <a:t>WS: Thesaurus Methods (info content)</a:t>
            </a:r>
          </a:p>
        </p:txBody>
      </p:sp>
      <p:sp>
        <p:nvSpPr>
          <p:cNvPr id="11288" name="Rectangle 6"/>
          <p:cNvSpPr>
            <a:spLocks noChangeArrowheads="1"/>
          </p:cNvSpPr>
          <p:nvPr/>
        </p:nvSpPr>
        <p:spPr bwMode="auto">
          <a:xfrm>
            <a:off x="381000" y="914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Arial Unicode MS" pitchFamily="34" charset="-128"/>
              </a:rPr>
              <a:t>Or not all edges are equal…. Add probabilistic info derived from a corpus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04800" y="3886200"/>
          <a:ext cx="33115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4" imgW="1447560" imgH="545760" progId="Equation.3">
                  <p:embed/>
                </p:oleObj>
              </mc:Choice>
              <mc:Fallback>
                <p:oleObj name="Equation" r:id="rId4" imgW="1447560" imgH="545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3311525" cy="1249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86200" y="4038600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6" imgW="1130040" imgH="203040" progId="Equation.3">
                  <p:embed/>
                </p:oleObj>
              </mc:Choice>
              <mc:Fallback>
                <p:oleObj name="Equation" r:id="rId6" imgW="11300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6934200" y="4038600"/>
          <a:ext cx="16843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8" imgW="736560" imgH="215640" progId="Equation.3">
                  <p:embed/>
                </p:oleObj>
              </mc:Choice>
              <mc:Fallback>
                <p:oleObj name="Equation" r:id="rId8" imgW="7365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038600"/>
                        <a:ext cx="1684338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Text Box 10"/>
          <p:cNvSpPr txBox="1">
            <a:spLocks noChangeArrowheads="1"/>
          </p:cNvSpPr>
          <p:nvPr/>
        </p:nvSpPr>
        <p:spPr bwMode="auto">
          <a:xfrm>
            <a:off x="381000" y="3962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probability</a:t>
            </a:r>
          </a:p>
        </p:txBody>
      </p:sp>
      <p:sp>
        <p:nvSpPr>
          <p:cNvPr id="11290" name="Text Box 11"/>
          <p:cNvSpPr txBox="1">
            <a:spLocks noChangeArrowheads="1"/>
          </p:cNvSpPr>
          <p:nvPr/>
        </p:nvSpPr>
        <p:spPr bwMode="auto">
          <a:xfrm>
            <a:off x="4267200" y="441960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Information </a:t>
            </a:r>
          </a:p>
        </p:txBody>
      </p:sp>
      <p:sp>
        <p:nvSpPr>
          <p:cNvPr id="11291" name="Text Box 12"/>
          <p:cNvSpPr txBox="1">
            <a:spLocks noChangeArrowheads="1"/>
          </p:cNvSpPr>
          <p:nvPr/>
        </p:nvSpPr>
        <p:spPr bwMode="auto">
          <a:xfrm>
            <a:off x="6407150" y="45720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Lowest Common Subsumer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524000" y="5562600"/>
          <a:ext cx="6172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10" imgW="2286000" imgH="228600" progId="Equation.3">
                  <p:embed/>
                </p:oleObj>
              </mc:Choice>
              <mc:Fallback>
                <p:oleObj name="Equation" r:id="rId10" imgW="2286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562600"/>
                        <a:ext cx="6172200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90613" y="1860550"/>
              <a:ext cx="1223962" cy="381000"/>
            </p14:xfrm>
          </p:contentPart>
        </mc:Choice>
        <mc:Fallback xmlns=""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81253" y="1851187"/>
                <a:ext cx="1242681" cy="399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2225" y="1882775"/>
              <a:ext cx="188913" cy="225425"/>
            </p14:xfrm>
          </p:contentPart>
        </mc:Choice>
        <mc:Fallback xmlns=""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2869" y="1873412"/>
                <a:ext cx="207624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32300" y="1609725"/>
              <a:ext cx="327025" cy="466725"/>
            </p14:xfrm>
          </p:contentPart>
        </mc:Choice>
        <mc:Fallback xmlns=""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22936" y="1600362"/>
                <a:ext cx="345753" cy="485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4138" y="2212975"/>
              <a:ext cx="466725" cy="708025"/>
            </p14:xfrm>
          </p:contentPart>
        </mc:Choice>
        <mc:Fallback xmlns=""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4775" y="2203616"/>
                <a:ext cx="485452" cy="726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1949450"/>
              <a:ext cx="1889125" cy="274638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42029" y="1940091"/>
                <a:ext cx="1907843" cy="2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1892300"/>
              <a:ext cx="1797050" cy="301625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67690" y="1882942"/>
                <a:ext cx="1815769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7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2401888"/>
              <a:ext cx="457200" cy="217487"/>
            </p14:xfrm>
          </p:contentPart>
        </mc:Choice>
        <mc:Fallback xmlns="">
          <p:pic>
            <p:nvPicPr>
              <p:cNvPr id="1127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32528" y="2392526"/>
                <a:ext cx="475920" cy="236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27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0538" y="2336800"/>
              <a:ext cx="1093787" cy="241300"/>
            </p14:xfrm>
          </p:contentPart>
        </mc:Choice>
        <mc:Fallback xmlns="">
          <p:pic>
            <p:nvPicPr>
              <p:cNvPr id="1127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1177" y="2327436"/>
                <a:ext cx="1112509" cy="260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7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297113"/>
              <a:ext cx="506413" cy="314325"/>
            </p14:xfrm>
          </p:contentPart>
        </mc:Choice>
        <mc:Fallback xmlns="">
          <p:pic>
            <p:nvPicPr>
              <p:cNvPr id="1127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6892" y="2287752"/>
                <a:ext cx="525129" cy="333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7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5063" y="2468563"/>
              <a:ext cx="9525" cy="12700"/>
            </p14:xfrm>
          </p:contentPart>
        </mc:Choice>
        <mc:Fallback xmlns="">
          <p:pic>
            <p:nvPicPr>
              <p:cNvPr id="1127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75538" y="2459129"/>
                <a:ext cx="28575" cy="31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8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7200" y="2508250"/>
              <a:ext cx="1971675" cy="1250950"/>
            </p14:xfrm>
          </p:contentPart>
        </mc:Choice>
        <mc:Fallback xmlns="">
          <p:pic>
            <p:nvPicPr>
              <p:cNvPr id="1128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87840" y="2498890"/>
                <a:ext cx="1990395" cy="1269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28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9913" y="4743450"/>
              <a:ext cx="1193800" cy="182563"/>
            </p14:xfrm>
          </p:contentPart>
        </mc:Choice>
        <mc:Fallback xmlns="">
          <p:pic>
            <p:nvPicPr>
              <p:cNvPr id="1128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70553" y="4734088"/>
                <a:ext cx="1212521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28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792413"/>
              <a:ext cx="565150" cy="176212"/>
            </p14:xfrm>
          </p:contentPart>
        </mc:Choice>
        <mc:Fallback xmlns="">
          <p:pic>
            <p:nvPicPr>
              <p:cNvPr id="1128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49656" y="2782703"/>
                <a:ext cx="583868" cy="197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28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3684588"/>
              <a:ext cx="60325" cy="74612"/>
            </p14:xfrm>
          </p:contentPart>
        </mc:Choice>
        <mc:Fallback xmlns="">
          <p:pic>
            <p:nvPicPr>
              <p:cNvPr id="1128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49327" y="3674135"/>
                <a:ext cx="80310" cy="96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8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665538"/>
              <a:ext cx="61912" cy="80962"/>
            </p14:xfrm>
          </p:contentPart>
        </mc:Choice>
        <mc:Fallback xmlns="">
          <p:pic>
            <p:nvPicPr>
              <p:cNvPr id="1128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66460" y="3654743"/>
                <a:ext cx="84589" cy="1036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74500D-6E74-4D99-B97E-A963C28B319E}" type="datetime1">
              <a:rPr lang="en-US" smtClean="0"/>
              <a:t>10/14/2014</a:t>
            </a:fld>
            <a:endParaRPr lang="en-US"/>
          </a:p>
        </p:txBody>
      </p:sp>
      <p:sp>
        <p:nvSpPr>
          <p:cNvPr id="12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F53B9-7925-4718-AC74-FCAC6B8FBDE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3600" smtClean="0"/>
              <a:t>WS: Thesaurus Methods(info-content)</a:t>
            </a:r>
          </a:p>
        </p:txBody>
      </p:sp>
      <p:sp>
        <p:nvSpPr>
          <p:cNvPr id="123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90678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smtClean="0"/>
              <a:t>One of best performers – Jiang-Conrath distance</a:t>
            </a:r>
          </a:p>
        </p:txBody>
      </p:sp>
      <p:graphicFrame>
        <p:nvGraphicFramePr>
          <p:cNvPr id="1229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2133600"/>
          <a:ext cx="86868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4" imgW="3746160" imgH="228600" progId="Equation.3">
                  <p:embed/>
                </p:oleObj>
              </mc:Choice>
              <mc:Fallback>
                <p:oleObj name="Equation" r:id="rId4" imgW="37461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8686800" cy="530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9" name="Rectangle 5"/>
          <p:cNvSpPr>
            <a:spLocks noChangeArrowheads="1"/>
          </p:cNvSpPr>
          <p:nvPr/>
        </p:nvSpPr>
        <p:spPr bwMode="auto">
          <a:xfrm>
            <a:off x="457200" y="46482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 Unicode MS" pitchFamily="34" charset="-128"/>
              </a:rPr>
              <a:t>This is a measure of distance. Reciprocal for similarity!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>
                <a:latin typeface="Arial Unicode MS" pitchFamily="34" charset="-128"/>
              </a:rPr>
              <a:t>See also extended Lesk</a:t>
            </a:r>
          </a:p>
        </p:txBody>
      </p:sp>
      <p:sp>
        <p:nvSpPr>
          <p:cNvPr id="12320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2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8738" y="1484313"/>
              <a:ext cx="2232025" cy="288925"/>
            </p14:xfrm>
          </p:contentPart>
        </mc:Choice>
        <mc:Fallback xmlns="">
          <p:pic>
            <p:nvPicPr>
              <p:cNvPr id="122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9378" y="1474958"/>
                <a:ext cx="2250745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2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1506538"/>
              <a:ext cx="201613" cy="188912"/>
            </p14:xfrm>
          </p:contentPart>
        </mc:Choice>
        <mc:Fallback xmlns="">
          <p:pic>
            <p:nvPicPr>
              <p:cNvPr id="122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4914" y="1497182"/>
                <a:ext cx="220334" cy="20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2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0350" y="1479550"/>
              <a:ext cx="534988" cy="212725"/>
            </p14:xfrm>
          </p:contentPart>
        </mc:Choice>
        <mc:Fallback xmlns="">
          <p:pic>
            <p:nvPicPr>
              <p:cNvPr id="122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30990" y="1470192"/>
                <a:ext cx="553709" cy="23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2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9800" y="1362075"/>
              <a:ext cx="2506663" cy="339725"/>
            </p14:xfrm>
          </p:contentPart>
        </mc:Choice>
        <mc:Fallback xmlns="">
          <p:pic>
            <p:nvPicPr>
              <p:cNvPr id="122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10439" y="1352708"/>
                <a:ext cx="2525386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2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5525" y="1792288"/>
              <a:ext cx="193675" cy="238125"/>
            </p14:xfrm>
          </p:contentPart>
        </mc:Choice>
        <mc:Fallback xmlns="">
          <p:pic>
            <p:nvPicPr>
              <p:cNvPr id="122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6165" y="1782879"/>
                <a:ext cx="212395" cy="256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1475" y="2713038"/>
              <a:ext cx="493713" cy="917575"/>
            </p14:xfrm>
          </p:contentPart>
        </mc:Choice>
        <mc:Fallback xmlns=""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82112" y="2703679"/>
                <a:ext cx="512439" cy="936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8400" y="3536950"/>
              <a:ext cx="85725" cy="204788"/>
            </p14:xfrm>
          </p:contentPart>
        </mc:Choice>
        <mc:Fallback xmlns=""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69035" y="3527592"/>
                <a:ext cx="104455" cy="223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7800" y="3581400"/>
              <a:ext cx="2046288" cy="311150"/>
            </p14:xfrm>
          </p:contentPart>
        </mc:Choice>
        <mc:Fallback xmlns=""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8441" y="3572037"/>
                <a:ext cx="2065005" cy="329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7600" y="3663950"/>
              <a:ext cx="731838" cy="320675"/>
            </p14:xfrm>
          </p:contentPart>
        </mc:Choice>
        <mc:Fallback xmlns=""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58241" y="3654592"/>
                <a:ext cx="750557" cy="3393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9600" y="3987800"/>
              <a:ext cx="1195388" cy="209550"/>
            </p14:xfrm>
          </p:contentPart>
        </mc:Choice>
        <mc:Fallback xmlns="">
          <p:pic>
            <p:nvPicPr>
              <p:cNvPr id="123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0241" y="3978439"/>
                <a:ext cx="1214105" cy="228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3943350"/>
              <a:ext cx="1127125" cy="268288"/>
            </p14:xfrm>
          </p:contentPart>
        </mc:Choice>
        <mc:Fallback xmlns="">
          <p:pic>
            <p:nvPicPr>
              <p:cNvPr id="123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77228" y="3933987"/>
                <a:ext cx="1145844" cy="28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295775"/>
              <a:ext cx="498475" cy="182563"/>
            </p14:xfrm>
          </p:contentPart>
        </mc:Choice>
        <mc:Fallback xmlns="">
          <p:pic>
            <p:nvPicPr>
              <p:cNvPr id="123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81842" y="4286413"/>
                <a:ext cx="517190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4359275"/>
              <a:ext cx="317500" cy="142875"/>
            </p14:xfrm>
          </p:contentPart>
        </mc:Choice>
        <mc:Fallback xmlns="">
          <p:pic>
            <p:nvPicPr>
              <p:cNvPr id="123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07329" y="4349918"/>
                <a:ext cx="336219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0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4391025"/>
              <a:ext cx="593725" cy="157163"/>
            </p14:xfrm>
          </p:contentPart>
        </mc:Choice>
        <mc:Fallback xmlns="">
          <p:pic>
            <p:nvPicPr>
              <p:cNvPr id="1230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37552" y="4381674"/>
                <a:ext cx="612448" cy="175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0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3063" y="4414838"/>
              <a:ext cx="112712" cy="163512"/>
            </p14:xfrm>
          </p:contentPart>
        </mc:Choice>
        <mc:Fallback xmlns="">
          <p:pic>
            <p:nvPicPr>
              <p:cNvPr id="1230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3700" y="4405474"/>
                <a:ext cx="131437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0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865313"/>
              <a:ext cx="2586038" cy="1065212"/>
            </p14:xfrm>
          </p:contentPart>
        </mc:Choice>
        <mc:Fallback xmlns="">
          <p:pic>
            <p:nvPicPr>
              <p:cNvPr id="1230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0664" y="1855947"/>
                <a:ext cx="2604759" cy="1083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0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7050" y="1793875"/>
              <a:ext cx="3389313" cy="1138238"/>
            </p14:xfrm>
          </p:contentPart>
        </mc:Choice>
        <mc:Fallback xmlns="">
          <p:pic>
            <p:nvPicPr>
              <p:cNvPr id="1230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7681" y="1784536"/>
                <a:ext cx="3408050" cy="1156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2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3154363"/>
              <a:ext cx="2068512" cy="1511300"/>
            </p14:xfrm>
          </p:contentPart>
        </mc:Choice>
        <mc:Fallback xmlns="">
          <p:pic>
            <p:nvPicPr>
              <p:cNvPr id="1232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324648" y="3143203"/>
                <a:ext cx="2090831" cy="1534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2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3000" y="3103563"/>
              <a:ext cx="1992313" cy="1528762"/>
            </p14:xfrm>
          </p:contentPart>
        </mc:Choice>
        <mc:Fallback xmlns="">
          <p:pic>
            <p:nvPicPr>
              <p:cNvPr id="1232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04000" y="3095644"/>
                <a:ext cx="2013554" cy="15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2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7663" y="3338513"/>
              <a:ext cx="430212" cy="82550"/>
            </p14:xfrm>
          </p:contentPart>
        </mc:Choice>
        <mc:Fallback xmlns="">
          <p:pic>
            <p:nvPicPr>
              <p:cNvPr id="1232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84063" y="3331335"/>
                <a:ext cx="436692" cy="93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2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9400" y="3454400"/>
              <a:ext cx="449263" cy="68263"/>
            </p14:xfrm>
          </p:contentPart>
        </mc:Choice>
        <mc:Fallback xmlns="">
          <p:pic>
            <p:nvPicPr>
              <p:cNvPr id="1232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4000" y="3451149"/>
                <a:ext cx="457543" cy="7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2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3350" y="3632200"/>
              <a:ext cx="530225" cy="55563"/>
            </p14:xfrm>
          </p:contentPart>
        </mc:Choice>
        <mc:Fallback xmlns="">
          <p:pic>
            <p:nvPicPr>
              <p:cNvPr id="1232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70457" y="3625067"/>
                <a:ext cx="538905" cy="67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2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5400" y="3890963"/>
              <a:ext cx="433388" cy="52387"/>
            </p14:xfrm>
          </p:contentPart>
        </mc:Choice>
        <mc:Fallback xmlns="">
          <p:pic>
            <p:nvPicPr>
              <p:cNvPr id="1232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2160" y="3883069"/>
                <a:ext cx="439507" cy="66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2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6188" y="4114800"/>
              <a:ext cx="366712" cy="47625"/>
            </p14:xfrm>
          </p:contentPart>
        </mc:Choice>
        <mc:Fallback xmlns="">
          <p:pic>
            <p:nvPicPr>
              <p:cNvPr id="1232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12229" y="4111553"/>
                <a:ext cx="373909" cy="5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2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4300" y="4241800"/>
              <a:ext cx="196850" cy="26988"/>
            </p14:xfrm>
          </p:contentPart>
        </mc:Choice>
        <mc:Fallback xmlns="">
          <p:pic>
            <p:nvPicPr>
              <p:cNvPr id="1232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51061" y="4238921"/>
                <a:ext cx="204407" cy="36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2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3113" y="3171825"/>
              <a:ext cx="352425" cy="87313"/>
            </p14:xfrm>
          </p:contentPart>
        </mc:Choice>
        <mc:Fallback xmlns="">
          <p:pic>
            <p:nvPicPr>
              <p:cNvPr id="1232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40233" y="3168232"/>
                <a:ext cx="358185" cy="9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3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6250" y="3195638"/>
              <a:ext cx="106363" cy="25400"/>
            </p14:xfrm>
          </p:contentPart>
        </mc:Choice>
        <mc:Fallback xmlns="">
          <p:pic>
            <p:nvPicPr>
              <p:cNvPr id="1233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13366" y="3187052"/>
                <a:ext cx="114656" cy="39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3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5900" y="3246438"/>
              <a:ext cx="76200" cy="36512"/>
            </p14:xfrm>
          </p:contentPart>
        </mc:Choice>
        <mc:Fallback xmlns="">
          <p:pic>
            <p:nvPicPr>
              <p:cNvPr id="1233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51587" y="3242100"/>
                <a:ext cx="84826" cy="45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3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3338" y="3316288"/>
              <a:ext cx="103187" cy="68262"/>
            </p14:xfrm>
          </p:contentPart>
        </mc:Choice>
        <mc:Fallback xmlns="">
          <p:pic>
            <p:nvPicPr>
              <p:cNvPr id="1233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70102" y="3313414"/>
                <a:ext cx="109299" cy="7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3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0275" y="3459163"/>
              <a:ext cx="252413" cy="296862"/>
            </p14:xfrm>
          </p:contentPart>
        </mc:Choice>
        <mc:Fallback xmlns="">
          <p:pic>
            <p:nvPicPr>
              <p:cNvPr id="1233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195594" y="3456284"/>
                <a:ext cx="259975" cy="302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3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4713" y="3848100"/>
              <a:ext cx="31750" cy="123825"/>
            </p14:xfrm>
          </p:contentPart>
        </mc:Choice>
        <mc:Fallback xmlns="">
          <p:pic>
            <p:nvPicPr>
              <p:cNvPr id="1233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38292" y="3844500"/>
                <a:ext cx="41739" cy="129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33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3600" y="4056063"/>
              <a:ext cx="120650" cy="223837"/>
            </p14:xfrm>
          </p:contentPart>
        </mc:Choice>
        <mc:Fallback xmlns="">
          <p:pic>
            <p:nvPicPr>
              <p:cNvPr id="1233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28558" y="4053544"/>
                <a:ext cx="130374" cy="231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3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7913" y="4333875"/>
              <a:ext cx="274637" cy="179388"/>
            </p14:xfrm>
          </p:contentPart>
        </mc:Choice>
        <mc:Fallback xmlns="">
          <p:pic>
            <p:nvPicPr>
              <p:cNvPr id="1233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44674" y="4330633"/>
                <a:ext cx="281116" cy="193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33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5325" y="3200400"/>
              <a:ext cx="139700" cy="22225"/>
            </p14:xfrm>
          </p:contentPart>
        </mc:Choice>
        <mc:Fallback xmlns="">
          <p:pic>
            <p:nvPicPr>
              <p:cNvPr id="1233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31724" y="3196098"/>
                <a:ext cx="146181" cy="33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33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3282950"/>
              <a:ext cx="138113" cy="434975"/>
            </p14:xfrm>
          </p:contentPart>
        </mc:Choice>
        <mc:Fallback xmlns="">
          <p:pic>
            <p:nvPicPr>
              <p:cNvPr id="1233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89615" y="3280072"/>
                <a:ext cx="144604" cy="440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33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0975" y="3854450"/>
              <a:ext cx="781050" cy="609600"/>
            </p14:xfrm>
          </p:contentPart>
        </mc:Choice>
        <mc:Fallback xmlns="">
          <p:pic>
            <p:nvPicPr>
              <p:cNvPr id="1233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713057" y="3851930"/>
                <a:ext cx="791488" cy="61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34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4460875"/>
              <a:ext cx="79375" cy="22225"/>
            </p14:xfrm>
          </p:contentPart>
        </mc:Choice>
        <mc:Fallback xmlns="">
          <p:pic>
            <p:nvPicPr>
              <p:cNvPr id="1234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40590" y="4454064"/>
                <a:ext cx="89838" cy="383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A4A991-D0B2-4841-AFBF-A876362027BD}" type="datetime1">
              <a:rPr lang="en-US" smtClean="0"/>
              <a:t>10/14/2014</a:t>
            </a:fld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3F25B-95FC-4D9B-B348-FB3781CEDEF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WSD example:  </a:t>
            </a:r>
            <a:r>
              <a:rPr lang="en-US" smtClean="0">
                <a:solidFill>
                  <a:schemeClr val="tx1"/>
                </a:solidFill>
              </a:rPr>
              <a:t>table + ?? -&gt; [1-6]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8392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0" smtClean="0"/>
              <a:t>The</a:t>
            </a:r>
            <a:r>
              <a:rPr lang="en-US" smtClean="0"/>
              <a:t> noun </a:t>
            </a:r>
            <a:r>
              <a:rPr lang="en-US" b="0" smtClean="0"/>
              <a:t>"table" has 6 senses in WordNet</a:t>
            </a:r>
            <a:r>
              <a:rPr lang="en-US" smtClean="0"/>
              <a:t>.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b="0" smtClean="0"/>
              <a:t>1. </a:t>
            </a:r>
            <a:r>
              <a:rPr lang="en-US" b="0" smtClean="0">
                <a:solidFill>
                  <a:schemeClr val="accent2"/>
                </a:solidFill>
              </a:rPr>
              <a:t>table, tabular array</a:t>
            </a:r>
            <a:r>
              <a:rPr lang="en-US" b="0" smtClean="0"/>
              <a:t> -- (a set of data …)</a:t>
            </a:r>
            <a:br>
              <a:rPr lang="en-US" b="0" smtClean="0"/>
            </a:br>
            <a:r>
              <a:rPr lang="en-US" b="0" smtClean="0"/>
              <a:t>2. </a:t>
            </a:r>
            <a:r>
              <a:rPr lang="en-US" b="0" smtClean="0">
                <a:solidFill>
                  <a:schemeClr val="accent2"/>
                </a:solidFill>
              </a:rPr>
              <a:t>table</a:t>
            </a:r>
            <a:r>
              <a:rPr lang="en-US" b="0" smtClean="0"/>
              <a:t> -- (a piece of furniture …)</a:t>
            </a:r>
            <a:br>
              <a:rPr lang="en-US" b="0" smtClean="0"/>
            </a:br>
            <a:r>
              <a:rPr lang="en-US" b="0" smtClean="0"/>
              <a:t>3. </a:t>
            </a:r>
            <a:r>
              <a:rPr lang="en-US" b="0" smtClean="0">
                <a:solidFill>
                  <a:schemeClr val="accent2"/>
                </a:solidFill>
              </a:rPr>
              <a:t>table</a:t>
            </a:r>
            <a:r>
              <a:rPr lang="en-US" b="0" smtClean="0"/>
              <a:t> -- (a piece of furniture with tableware…)</a:t>
            </a:r>
            <a:br>
              <a:rPr lang="en-US" b="0" smtClean="0"/>
            </a:br>
            <a:r>
              <a:rPr lang="en-US" b="0" smtClean="0"/>
              <a:t>4. </a:t>
            </a:r>
            <a:r>
              <a:rPr lang="en-US" b="0" smtClean="0">
                <a:solidFill>
                  <a:schemeClr val="accent2"/>
                </a:solidFill>
              </a:rPr>
              <a:t>mesa, table</a:t>
            </a:r>
            <a:r>
              <a:rPr lang="en-US" b="0" smtClean="0"/>
              <a:t> -- (flat tableland …)</a:t>
            </a:r>
            <a:br>
              <a:rPr lang="en-US" b="0" smtClean="0"/>
            </a:br>
            <a:r>
              <a:rPr lang="en-US" b="0" smtClean="0"/>
              <a:t>5. </a:t>
            </a:r>
            <a:r>
              <a:rPr lang="en-US" b="0" smtClean="0">
                <a:solidFill>
                  <a:schemeClr val="accent2"/>
                </a:solidFill>
              </a:rPr>
              <a:t>table</a:t>
            </a:r>
            <a:r>
              <a:rPr lang="en-US" b="0" smtClean="0"/>
              <a:t> -- (a company of people …)</a:t>
            </a:r>
            <a:br>
              <a:rPr lang="en-US" b="0" smtClean="0"/>
            </a:br>
            <a:r>
              <a:rPr lang="en-US" b="0" smtClean="0"/>
              <a:t>6. </a:t>
            </a:r>
            <a:r>
              <a:rPr lang="en-US" b="0" smtClean="0">
                <a:solidFill>
                  <a:schemeClr val="accent2"/>
                </a:solidFill>
              </a:rPr>
              <a:t>board, table</a:t>
            </a:r>
            <a:r>
              <a:rPr lang="en-US" b="0" smtClean="0"/>
              <a:t> -- (food or meals …)</a:t>
            </a:r>
            <a:br>
              <a:rPr lang="en-US" b="0" smtClean="0"/>
            </a:b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9634224-0486-425C-8E46-9D714FF2BAF0}" type="datetime1">
              <a:rPr lang="en-US" smtClean="0"/>
              <a:t>10/14/2014</a:t>
            </a:fld>
            <a:endParaRPr lang="en-US"/>
          </a:p>
        </p:txBody>
      </p:sp>
      <p:sp>
        <p:nvSpPr>
          <p:cNvPr id="133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28CB65-FC20-4BC3-9BE0-DB041127DD9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33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Best Performers</a:t>
            </a:r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304800" y="1676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Arial Unicode MS" pitchFamily="34" charset="-128"/>
              </a:rPr>
              <a:t>Jiang-</a:t>
            </a:r>
            <a:r>
              <a:rPr lang="en-US" sz="3200" b="1" dirty="0" err="1">
                <a:latin typeface="Arial Unicode MS" pitchFamily="34" charset="-128"/>
              </a:rPr>
              <a:t>Conrath</a:t>
            </a:r>
            <a:endParaRPr lang="en-US" sz="32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Arial Unicode MS" pitchFamily="34" charset="-128"/>
              </a:rPr>
              <a:t>Extended </a:t>
            </a:r>
            <a:r>
              <a:rPr lang="en-US" sz="3200" b="1" dirty="0" err="1">
                <a:latin typeface="Arial Unicode MS" pitchFamily="34" charset="-128"/>
              </a:rPr>
              <a:t>Lesk</a:t>
            </a:r>
            <a:endParaRPr lang="en-US" sz="32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</a:rPr>
              <a:t>Wordnet</a:t>
            </a:r>
            <a:r>
              <a:rPr lang="en-US" sz="3200" dirty="0">
                <a:latin typeface="Courier New" pitchFamily="49" charset="0"/>
              </a:rPr>
              <a:t>::Similarity Package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</a:rPr>
              <a:t>Pedersen et al. </a:t>
            </a:r>
            <a:r>
              <a:rPr lang="en-US" sz="3200" dirty="0" smtClean="0">
                <a:latin typeface="Courier New" pitchFamily="49" charset="0"/>
              </a:rPr>
              <a:t>2004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(also in NLTK)</a:t>
            </a:r>
            <a:endParaRPr lang="en-US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2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0100" y="1557338"/>
              <a:ext cx="630238" cy="401637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1102" y="1552300"/>
                <a:ext cx="643195" cy="41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6313" y="2606675"/>
              <a:ext cx="727075" cy="28098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6950" y="2598400"/>
                <a:ext cx="747602" cy="30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3713" y="4727575"/>
              <a:ext cx="971550" cy="342900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1193" y="4716781"/>
                <a:ext cx="986309" cy="3623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01D740-91FF-4451-986B-E99998B53BDA}" type="datetime1">
              <a:rPr lang="en-US" smtClean="0"/>
              <a:t>10/14/2014</a:t>
            </a:fld>
            <a:endParaRPr lang="en-US"/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6D181-1FE8-4A04-B39E-4D007FCDF45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WS: Distributional Methods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3276600"/>
          </a:xfrm>
        </p:spPr>
        <p:txBody>
          <a:bodyPr/>
          <a:lstStyle/>
          <a:p>
            <a:pPr eaLnBrk="1" hangingPunct="1"/>
            <a:r>
              <a:rPr lang="en-US" smtClean="0"/>
              <a:t>Do not have any thesauri for target language</a:t>
            </a:r>
          </a:p>
          <a:p>
            <a:pPr eaLnBrk="1" hangingPunct="1"/>
            <a:r>
              <a:rPr lang="en-US" smtClean="0"/>
              <a:t>If you have thesaurus, still</a:t>
            </a:r>
          </a:p>
          <a:p>
            <a:pPr lvl="1" eaLnBrk="1" hangingPunct="1"/>
            <a:r>
              <a:rPr lang="en-US" smtClean="0"/>
              <a:t>Missing domain-specific (e.g., technical words)</a:t>
            </a:r>
          </a:p>
          <a:p>
            <a:pPr lvl="1" eaLnBrk="1" hangingPunct="1"/>
            <a:r>
              <a:rPr lang="en-US" smtClean="0"/>
              <a:t>Poor hyponym knowledge (for </a:t>
            </a:r>
            <a:r>
              <a:rPr lang="en-US" b="0" smtClean="0"/>
              <a:t>V</a:t>
            </a:r>
            <a:r>
              <a:rPr lang="en-US" smtClean="0"/>
              <a:t>) and nothing for </a:t>
            </a:r>
            <a:r>
              <a:rPr lang="en-US" b="0" smtClean="0"/>
              <a:t>Adj</a:t>
            </a:r>
            <a:r>
              <a:rPr lang="en-US" smtClean="0"/>
              <a:t> and </a:t>
            </a:r>
            <a:r>
              <a:rPr lang="en-US" b="0" smtClean="0"/>
              <a:t>Adv</a:t>
            </a:r>
          </a:p>
          <a:p>
            <a:pPr lvl="1" eaLnBrk="1" hangingPunct="1"/>
            <a:r>
              <a:rPr lang="en-US" smtClean="0"/>
              <a:t>Difficult to compare senses from different hierarchies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381000" y="4495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Solution:</a:t>
            </a:r>
            <a:r>
              <a:rPr lang="en-US" sz="2800" b="1">
                <a:latin typeface="Comic Sans MS" pitchFamily="66" charset="0"/>
              </a:rPr>
              <a:t> extract similarity from corpora</a:t>
            </a: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381000" y="52578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Basic idea:</a:t>
            </a:r>
            <a:r>
              <a:rPr lang="en-US" sz="2800" b="1">
                <a:latin typeface="Comic Sans MS" pitchFamily="66" charset="0"/>
              </a:rPr>
              <a:t> two words are similar if they appear in similar contexts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build="p"/>
      <p:bldP spid="36871" grpId="0"/>
      <p:bldP spid="368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4443777-85A8-482D-9CC3-1AB43E65E8C1}" type="datetime1">
              <a:rPr lang="en-US" smtClean="0"/>
              <a:t>10/14/2014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D6228-D316-4888-9201-6EE433BFDD4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 Distributional Methods (1)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001000" cy="838200"/>
          </a:xfrm>
        </p:spPr>
        <p:txBody>
          <a:bodyPr/>
          <a:lstStyle/>
          <a:p>
            <a:pPr eaLnBrk="1" hangingPunct="1"/>
            <a:r>
              <a:rPr lang="en-US" smtClean="0"/>
              <a:t>Context: feature vector</a:t>
            </a:r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381000" y="41910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Example: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f</a:t>
            </a:r>
            <a:r>
              <a:rPr lang="en-US" sz="2400" baseline="-25000">
                <a:solidFill>
                  <a:schemeClr val="accent2"/>
                </a:solidFill>
                <a:latin typeface="Comic Sans MS" pitchFamily="66" charset="0"/>
              </a:rPr>
              <a:t>i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how many times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w</a:t>
            </a:r>
            <a:r>
              <a:rPr lang="en-US" sz="2400" baseline="-25000">
                <a:solidFill>
                  <a:schemeClr val="accent2"/>
                </a:solidFill>
                <a:latin typeface="Comic Sans MS" pitchFamily="66" charset="0"/>
              </a:rPr>
              <a:t>i</a:t>
            </a:r>
            <a:r>
              <a:rPr lang="en-US" sz="2400" b="1">
                <a:latin typeface="Comic Sans MS" pitchFamily="66" charset="0"/>
              </a:rPr>
              <a:t> appeared in the neighborhood of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w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6019800" y="14478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Stop list</a:t>
            </a: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2438400"/>
          <a:ext cx="2909888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7" name="Equation" r:id="rId4" imgW="1104840" imgH="317160" progId="Equation.3">
                  <p:embed/>
                </p:oleObj>
              </mc:Choice>
              <mc:Fallback>
                <p:oleObj name="Equation" r:id="rId4" imgW="1104840" imgH="317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909888" cy="836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90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6938" y="2414588"/>
              <a:ext cx="2751137" cy="1749425"/>
            </p14:xfrm>
          </p:contentPart>
        </mc:Choice>
        <mc:Fallback xmlns="">
          <p:pic>
            <p:nvPicPr>
              <p:cNvPr id="890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8663" y="2404194"/>
                <a:ext cx="2769845" cy="1770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0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1188" y="2524125"/>
              <a:ext cx="817562" cy="269875"/>
            </p14:xfrm>
          </p:contentPart>
        </mc:Choice>
        <mc:Fallback xmlns="">
          <p:pic>
            <p:nvPicPr>
              <p:cNvPr id="890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3988" y="2514409"/>
                <a:ext cx="831242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0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2136775"/>
              <a:ext cx="884237" cy="273050"/>
            </p14:xfrm>
          </p:contentPart>
        </mc:Choice>
        <mc:Fallback xmlns="">
          <p:pic>
            <p:nvPicPr>
              <p:cNvPr id="890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3637" y="2129571"/>
                <a:ext cx="894318" cy="283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0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8988" y="2114550"/>
              <a:ext cx="428625" cy="257175"/>
            </p14:xfrm>
          </p:contentPart>
        </mc:Choice>
        <mc:Fallback xmlns="">
          <p:pic>
            <p:nvPicPr>
              <p:cNvPr id="890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32870" y="2107706"/>
                <a:ext cx="444460" cy="272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0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243263"/>
              <a:ext cx="207962" cy="177800"/>
            </p14:xfrm>
          </p:contentPart>
        </mc:Choice>
        <mc:Fallback xmlns="">
          <p:pic>
            <p:nvPicPr>
              <p:cNvPr id="890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3142" y="3235345"/>
                <a:ext cx="229227" cy="196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0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4625" y="3398838"/>
              <a:ext cx="38100" cy="12700"/>
            </p14:xfrm>
          </p:contentPart>
        </mc:Choice>
        <mc:Fallback xmlns="">
          <p:pic>
            <p:nvPicPr>
              <p:cNvPr id="890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52109" y="3396298"/>
                <a:ext cx="44929" cy="18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90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0" y="3355975"/>
              <a:ext cx="2070100" cy="80963"/>
            </p14:xfrm>
          </p:contentPart>
        </mc:Choice>
        <mc:Fallback xmlns="">
          <p:pic>
            <p:nvPicPr>
              <p:cNvPr id="890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2980" y="3351297"/>
                <a:ext cx="2083421" cy="92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90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7813" y="2695575"/>
              <a:ext cx="1830387" cy="1506538"/>
            </p14:xfrm>
          </p:contentPart>
        </mc:Choice>
        <mc:Fallback xmlns="">
          <p:pic>
            <p:nvPicPr>
              <p:cNvPr id="890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54933" y="2692695"/>
                <a:ext cx="1837228" cy="1513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0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2763" y="2473325"/>
              <a:ext cx="2144712" cy="1651000"/>
            </p14:xfrm>
          </p:contentPart>
        </mc:Choice>
        <mc:Fallback xmlns="">
          <p:pic>
            <p:nvPicPr>
              <p:cNvPr id="890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90243" y="2470805"/>
                <a:ext cx="2154431" cy="16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91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2803525"/>
              <a:ext cx="2479675" cy="68263"/>
            </p14:xfrm>
          </p:contentPart>
        </mc:Choice>
        <mc:Fallback xmlns="">
          <p:pic>
            <p:nvPicPr>
              <p:cNvPr id="891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43820" y="2800651"/>
                <a:ext cx="2489035" cy="7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91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6688" y="3398838"/>
              <a:ext cx="3057525" cy="155575"/>
            </p14:xfrm>
          </p:contentPart>
        </mc:Choice>
        <mc:Fallback xmlns="">
          <p:pic>
            <p:nvPicPr>
              <p:cNvPr id="891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43088" y="3396317"/>
                <a:ext cx="3063645" cy="160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91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0025" y="3200400"/>
              <a:ext cx="3214688" cy="119063"/>
            </p14:xfrm>
          </p:contentPart>
        </mc:Choice>
        <mc:Fallback xmlns="">
          <p:pic>
            <p:nvPicPr>
              <p:cNvPr id="891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77145" y="3190267"/>
                <a:ext cx="3225488" cy="1339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9AFD7C7-C850-4274-9375-680BEF94D70E}" type="datetime1">
              <a:rPr lang="en-US" smtClean="0"/>
              <a:t>10/14/2014</a:t>
            </a:fld>
            <a:endParaRPr lang="en-US"/>
          </a:p>
        </p:txBody>
      </p:sp>
      <p:sp>
        <p:nvSpPr>
          <p:cNvPr id="309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992EBB-91F7-450B-B398-60A7ECC199E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0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 Distributional Methods (2)</a:t>
            </a:r>
          </a:p>
        </p:txBody>
      </p:sp>
      <p:sp>
        <p:nvSpPr>
          <p:cNvPr id="30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229600" cy="1447800"/>
          </a:xfrm>
        </p:spPr>
        <p:txBody>
          <a:bodyPr/>
          <a:lstStyle/>
          <a:p>
            <a:pPr eaLnBrk="1" hangingPunct="1"/>
            <a:r>
              <a:rPr lang="en-US" smtClean="0"/>
              <a:t>More informative values (referred to as weights or measure of association in the literature)</a:t>
            </a:r>
          </a:p>
        </p:txBody>
      </p:sp>
      <p:sp>
        <p:nvSpPr>
          <p:cNvPr id="3097" name="Rectangle 7"/>
          <p:cNvSpPr>
            <a:spLocks noChangeArrowheads="1"/>
          </p:cNvSpPr>
          <p:nvPr/>
        </p:nvSpPr>
        <p:spPr bwMode="auto">
          <a:xfrm>
            <a:off x="381000" y="2514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Point-wise Mutual Information</a:t>
            </a: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1652588" y="3336925"/>
          <a:ext cx="55578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6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3336925"/>
                        <a:ext cx="5557837" cy="1135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8" name="Rectangle 11"/>
          <p:cNvSpPr>
            <a:spLocks noChangeArrowheads="1"/>
          </p:cNvSpPr>
          <p:nvPr/>
        </p:nvSpPr>
        <p:spPr bwMode="auto">
          <a:xfrm>
            <a:off x="228600" y="4495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t-test</a:t>
            </a:r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1390650" y="5013325"/>
          <a:ext cx="67278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7" name="Equation" r:id="rId6" imgW="2552400" imgH="457200" progId="Equation.3">
                  <p:embed/>
                </p:oleObj>
              </mc:Choice>
              <mc:Fallback>
                <p:oleObj name="Equation" r:id="rId6" imgW="2552400" imgH="457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5013325"/>
                        <a:ext cx="6727825" cy="1201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1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6375" y="3021013"/>
              <a:ext cx="1743075" cy="831850"/>
            </p14:xfrm>
          </p:contentPart>
        </mc:Choice>
        <mc:Fallback xmlns="">
          <p:pic>
            <p:nvPicPr>
              <p:cNvPr id="901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8095" y="3012734"/>
                <a:ext cx="1759275" cy="84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1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7000" y="4400550"/>
              <a:ext cx="671513" cy="565150"/>
            </p14:xfrm>
          </p:contentPart>
        </mc:Choice>
        <mc:Fallback xmlns="">
          <p:pic>
            <p:nvPicPr>
              <p:cNvPr id="901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8719" y="4392616"/>
                <a:ext cx="684835" cy="578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01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4650" y="4497388"/>
              <a:ext cx="269875" cy="355600"/>
            </p14:xfrm>
          </p:contentPart>
        </mc:Choice>
        <mc:Fallback xmlns="">
          <p:pic>
            <p:nvPicPr>
              <p:cNvPr id="901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6363" y="4490190"/>
                <a:ext cx="283567" cy="37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1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2319338"/>
              <a:ext cx="2295525" cy="703262"/>
            </p14:xfrm>
          </p:contentPart>
        </mc:Choice>
        <mc:Fallback xmlns="">
          <p:pic>
            <p:nvPicPr>
              <p:cNvPr id="901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72718" y="2312856"/>
                <a:ext cx="2308846" cy="71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1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0" y="4344988"/>
              <a:ext cx="765175" cy="630237"/>
            </p14:xfrm>
          </p:contentPart>
        </mc:Choice>
        <mc:Fallback xmlns="">
          <p:pic>
            <p:nvPicPr>
              <p:cNvPr id="901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37269" y="4341749"/>
                <a:ext cx="778858" cy="638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13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2213" y="5676900"/>
              <a:ext cx="860425" cy="793750"/>
            </p14:xfrm>
          </p:contentPart>
        </mc:Choice>
        <mc:Fallback xmlns="">
          <p:pic>
            <p:nvPicPr>
              <p:cNvPr id="9013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37533" y="5665741"/>
                <a:ext cx="875905" cy="8149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FBEFE6-23A2-48DF-BD68-BA94E9CC4406}" type="datetime1">
              <a:rPr lang="en-US" smtClean="0"/>
              <a:t>10/14/2014</a:t>
            </a:fld>
            <a:endParaRPr lang="en-US"/>
          </a:p>
        </p:txBody>
      </p:sp>
      <p:sp>
        <p:nvSpPr>
          <p:cNvPr id="410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ED5038-16E6-43A8-8D97-56FE6058226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 Distributional Methods (3)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5715000" cy="609600"/>
          </a:xfrm>
        </p:spPr>
        <p:txBody>
          <a:bodyPr/>
          <a:lstStyle/>
          <a:p>
            <a:pPr eaLnBrk="1" hangingPunct="1"/>
            <a:r>
              <a:rPr lang="en-US" smtClean="0"/>
              <a:t>Similarity between vectors</a:t>
            </a: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457200" y="2895600"/>
            <a:ext cx="769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Not sensitive to extreme values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563563" y="1828800"/>
          <a:ext cx="55483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Equation" r:id="rId4" imgW="2692080" imgH="444240" progId="Equation.3">
                  <p:embed/>
                </p:oleObj>
              </mc:Choice>
              <mc:Fallback>
                <p:oleObj name="Equation" r:id="rId4" imgW="269208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828800"/>
                        <a:ext cx="55483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61088" y="1371600"/>
            <a:ext cx="1687512" cy="1698625"/>
            <a:chOff x="3840" y="1536"/>
            <a:chExt cx="1248" cy="1248"/>
          </a:xfrm>
        </p:grpSpPr>
        <p:sp>
          <p:nvSpPr>
            <p:cNvPr id="4112" name="Line 9"/>
            <p:cNvSpPr>
              <a:spLocks noChangeShapeType="1"/>
            </p:cNvSpPr>
            <p:nvPr/>
          </p:nvSpPr>
          <p:spPr bwMode="auto">
            <a:xfrm flipV="1">
              <a:off x="3840" y="1632"/>
              <a:ext cx="8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10"/>
            <p:cNvSpPr>
              <a:spLocks noChangeShapeType="1"/>
            </p:cNvSpPr>
            <p:nvPr/>
          </p:nvSpPr>
          <p:spPr bwMode="auto">
            <a:xfrm>
              <a:off x="3840" y="2208"/>
              <a:ext cx="12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Freeform 11"/>
            <p:cNvSpPr>
              <a:spLocks/>
            </p:cNvSpPr>
            <p:nvPr/>
          </p:nvSpPr>
          <p:spPr bwMode="auto">
            <a:xfrm>
              <a:off x="4032" y="2088"/>
              <a:ext cx="210" cy="184"/>
            </a:xfrm>
            <a:custGeom>
              <a:avLst/>
              <a:gdLst>
                <a:gd name="T0" fmla="*/ 0 w 210"/>
                <a:gd name="T1" fmla="*/ 0 h 184"/>
                <a:gd name="T2" fmla="*/ 136 w 210"/>
                <a:gd name="T3" fmla="*/ 32 h 184"/>
                <a:gd name="T4" fmla="*/ 144 w 210"/>
                <a:gd name="T5" fmla="*/ 184 h 184"/>
                <a:gd name="T6" fmla="*/ 0 60000 65536"/>
                <a:gd name="T7" fmla="*/ 0 60000 65536"/>
                <a:gd name="T8" fmla="*/ 0 60000 65536"/>
                <a:gd name="T9" fmla="*/ 0 w 210"/>
                <a:gd name="T10" fmla="*/ 0 h 184"/>
                <a:gd name="T11" fmla="*/ 210 w 210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84">
                  <a:moveTo>
                    <a:pt x="0" y="0"/>
                  </a:moveTo>
                  <a:cubicBezTo>
                    <a:pt x="55" y="6"/>
                    <a:pt x="92" y="2"/>
                    <a:pt x="136" y="32"/>
                  </a:cubicBezTo>
                  <a:cubicBezTo>
                    <a:pt x="155" y="61"/>
                    <a:pt x="210" y="184"/>
                    <a:pt x="144" y="1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>
              <a:off x="3984" y="1536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v </a:t>
              </a:r>
              <a:endParaRPr lang="en-US" sz="2800" b="1" i="1">
                <a:latin typeface="Comic Sans MS" pitchFamily="66" charset="0"/>
              </a:endParaRPr>
            </a:p>
          </p:txBody>
        </p:sp>
        <p:sp>
          <p:nvSpPr>
            <p:cNvPr id="4116" name="Rectangle 13"/>
            <p:cNvSpPr>
              <a:spLocks noChangeArrowheads="1"/>
            </p:cNvSpPr>
            <p:nvPr/>
          </p:nvSpPr>
          <p:spPr bwMode="auto">
            <a:xfrm>
              <a:off x="4608" y="2448"/>
              <a:ext cx="3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</a:rPr>
                <a:t>w </a:t>
              </a:r>
              <a:endParaRPr lang="en-US" sz="2800" b="1" i="1">
                <a:latin typeface="Comic Sans MS" pitchFamily="66" charset="0"/>
              </a:endParaRPr>
            </a:p>
          </p:txBody>
        </p:sp>
        <p:sp>
          <p:nvSpPr>
            <p:cNvPr id="4117" name="Rectangle 14"/>
            <p:cNvSpPr>
              <a:spLocks noChangeArrowheads="1"/>
            </p:cNvSpPr>
            <p:nvPr/>
          </p:nvSpPr>
          <p:spPr bwMode="auto">
            <a:xfrm>
              <a:off x="4368" y="1920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Comic Sans MS" pitchFamily="66" charset="0"/>
                  <a:sym typeface="Symbol" pitchFamily="18" charset="2"/>
                </a:rPr>
                <a:t></a:t>
              </a:r>
              <a:endParaRPr lang="en-US" sz="2800" b="1" i="1">
                <a:latin typeface="Comic Sans MS" pitchFamily="66" charset="0"/>
              </a:endParaRPr>
            </a:p>
          </p:txBody>
        </p:sp>
      </p:grpSp>
      <p:sp>
        <p:nvSpPr>
          <p:cNvPr id="4109" name="Rectangle 17"/>
          <p:cNvSpPr>
            <a:spLocks noChangeArrowheads="1"/>
          </p:cNvSpPr>
          <p:nvPr/>
        </p:nvSpPr>
        <p:spPr bwMode="auto">
          <a:xfrm>
            <a:off x="304800" y="1447800"/>
            <a:ext cx="8305800" cy="1981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81000" y="4114800"/>
          <a:ext cx="43434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Equation" r:id="rId6" imgW="1993680" imgH="838080" progId="Equation.3">
                  <p:embed/>
                </p:oleObj>
              </mc:Choice>
              <mc:Fallback>
                <p:oleObj name="Equation" r:id="rId6" imgW="1993680" imgH="8380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43434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9"/>
          <p:cNvSpPr>
            <a:spLocks noChangeArrowheads="1"/>
          </p:cNvSpPr>
          <p:nvPr/>
        </p:nvSpPr>
        <p:spPr bwMode="auto">
          <a:xfrm>
            <a:off x="381000" y="3810000"/>
            <a:ext cx="8458200" cy="2438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20"/>
          <p:cNvSpPr>
            <a:spLocks noChangeArrowheads="1"/>
          </p:cNvSpPr>
          <p:nvPr/>
        </p:nvSpPr>
        <p:spPr bwMode="auto">
          <a:xfrm>
            <a:off x="4572000" y="4038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Normalized (weighted) number of overlapping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32BD915-1E0D-41C2-A098-B6F407F10A3C}" type="datetime1">
              <a:rPr lang="en-US" smtClean="0"/>
              <a:t>10/14/2014</a:t>
            </a:fld>
            <a:endParaRPr lang="en-US"/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34088-26D7-4B54-A7ED-15AD9A5B264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 Distributional Methods (4)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sz="3200" smtClean="0"/>
              <a:t>Best combination overall </a:t>
            </a:r>
            <a:r>
              <a:rPr lang="en-US" smtClean="0"/>
              <a:t>(Curan 2003)</a:t>
            </a:r>
            <a:endParaRPr lang="en-US" sz="3200" smtClean="0"/>
          </a:p>
          <a:p>
            <a:pPr lvl="1" eaLnBrk="1" hangingPunct="1"/>
            <a:r>
              <a:rPr lang="en-US" sz="2800" smtClean="0"/>
              <a:t>t-test for weights</a:t>
            </a:r>
          </a:p>
          <a:p>
            <a:pPr lvl="1" eaLnBrk="1" hangingPunct="1"/>
            <a:r>
              <a:rPr lang="en-US" sz="2800" smtClean="0"/>
              <a:t>Jaccard (or Dice) for vector similarity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2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9800" y="2154238"/>
              <a:ext cx="1368425" cy="547687"/>
            </p14:xfrm>
          </p:contentPart>
        </mc:Choice>
        <mc:Fallback xmlns="">
          <p:pic>
            <p:nvPicPr>
              <p:cNvPr id="952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639" y="2143364"/>
                <a:ext cx="1390386" cy="56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52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7125" y="3275013"/>
              <a:ext cx="3336925" cy="46037"/>
            </p14:xfrm>
          </p:contentPart>
        </mc:Choice>
        <mc:Fallback xmlns="">
          <p:pic>
            <p:nvPicPr>
              <p:cNvPr id="952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165" y="3271057"/>
                <a:ext cx="3351685" cy="622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3D2679-3A41-4316-9828-C58D1D4E44FF}" type="datetime1">
              <a:rPr lang="en-US" smtClean="0"/>
              <a:t>10/14/2014</a:t>
            </a:fld>
            <a:endParaRPr lang="en-US"/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48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0D138-EED1-4EAE-952C-0F1443709D0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Feb 14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77200" cy="2819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folHlink"/>
                </a:solidFill>
              </a:rPr>
              <a:t>Word Sense Disambiguation</a:t>
            </a:r>
          </a:p>
          <a:p>
            <a:pPr eaLnBrk="1" hangingPunct="1"/>
            <a:r>
              <a:rPr lang="en-US" sz="3200" smtClean="0">
                <a:solidFill>
                  <a:schemeClr val="folHlink"/>
                </a:solidFill>
              </a:rPr>
              <a:t>Word Similarity</a:t>
            </a:r>
          </a:p>
          <a:p>
            <a:pPr eaLnBrk="1" hangingPunct="1"/>
            <a:r>
              <a:rPr lang="en-US" sz="3200" smtClean="0"/>
              <a:t>Semantic Role Labeling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2FDA845-6797-4D86-8636-CC703B186F58}" type="datetime1">
              <a:rPr lang="en-US" smtClean="0"/>
              <a:t>10/14/2014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CCC9E7-6C63-4CA6-9C9B-2B132028E01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Semantic Role Labeling: Example</a:t>
            </a:r>
          </a:p>
        </p:txBody>
      </p:sp>
      <p:sp>
        <p:nvSpPr>
          <p:cNvPr id="25606" name="Rectangle 3"/>
          <p:cNvSpPr>
            <a:spLocks noChangeArrowheads="1"/>
          </p:cNvSpPr>
          <p:nvPr/>
        </p:nvSpPr>
        <p:spPr bwMode="auto">
          <a:xfrm>
            <a:off x="3810000" y="16764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2800">
              <a:latin typeface="Comic Sans MS" pitchFamily="66" charset="0"/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457200" y="2514600"/>
            <a:ext cx="784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In 1979 , </a:t>
            </a:r>
            <a:r>
              <a:rPr lang="en-US" sz="2400">
                <a:solidFill>
                  <a:srgbClr val="A50021"/>
                </a:solidFill>
                <a:latin typeface="Comic Sans MS" pitchFamily="66" charset="0"/>
              </a:rPr>
              <a:t>singer Nancy Wilson</a:t>
            </a:r>
            <a:r>
              <a:rPr lang="en-US" sz="2400">
                <a:latin typeface="Comic Sans MS" pitchFamily="66" charset="0"/>
              </a:rPr>
              <a:t> HIRED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him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2400">
                <a:solidFill>
                  <a:srgbClr val="008000"/>
                </a:solidFill>
                <a:latin typeface="Comic Sans MS" pitchFamily="66" charset="0"/>
              </a:rPr>
              <a:t>to open her nightclub act</a:t>
            </a:r>
            <a:r>
              <a:rPr lang="en-US" sz="2400">
                <a:latin typeface="Comic Sans MS" pitchFamily="66" charset="0"/>
              </a:rPr>
              <a:t> 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solidFill>
                  <a:srgbClr val="A50021"/>
                </a:solidFill>
                <a:latin typeface="Comic Sans MS" pitchFamily="66" charset="0"/>
              </a:rPr>
              <a:t>Castro</a:t>
            </a:r>
            <a:r>
              <a:rPr lang="en-US" sz="2400">
                <a:latin typeface="Comic Sans MS" pitchFamily="66" charset="0"/>
              </a:rPr>
              <a:t> has swallowed his doubts and HIRED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Valenzuela</a:t>
            </a:r>
            <a:r>
              <a:rPr lang="en-US" sz="2400">
                <a:latin typeface="Comic Sans MS" pitchFamily="66" charset="0"/>
              </a:rPr>
              <a:t> as </a:t>
            </a:r>
            <a:r>
              <a:rPr lang="en-US" sz="2400">
                <a:solidFill>
                  <a:srgbClr val="FF9933"/>
                </a:solidFill>
                <a:latin typeface="Comic Sans MS" pitchFamily="66" charset="0"/>
              </a:rPr>
              <a:t>a cook</a:t>
            </a:r>
            <a:r>
              <a:rPr lang="en-US" sz="2400">
                <a:latin typeface="Comic Sans MS" pitchFamily="66" charset="0"/>
              </a:rPr>
              <a:t> in his small restaurant 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latin typeface="Comic Sans MS" pitchFamily="66" charset="0"/>
            </a:endParaRPr>
          </a:p>
        </p:txBody>
      </p:sp>
      <p:sp>
        <p:nvSpPr>
          <p:cNvPr id="25608" name="Rectangle 69"/>
          <p:cNvSpPr>
            <a:spLocks noChangeArrowheads="1"/>
          </p:cNvSpPr>
          <p:nvPr/>
        </p:nvSpPr>
        <p:spPr bwMode="auto">
          <a:xfrm>
            <a:off x="1524000" y="1447800"/>
            <a:ext cx="1709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A50021"/>
                </a:solidFill>
                <a:latin typeface="Comic Sans MS" pitchFamily="66" charset="0"/>
              </a:rPr>
              <a:t>Employer</a:t>
            </a:r>
          </a:p>
        </p:txBody>
      </p:sp>
      <p:sp>
        <p:nvSpPr>
          <p:cNvPr id="25609" name="Rectangle 70"/>
          <p:cNvSpPr>
            <a:spLocks noChangeArrowheads="1"/>
          </p:cNvSpPr>
          <p:nvPr/>
        </p:nvSpPr>
        <p:spPr bwMode="auto">
          <a:xfrm>
            <a:off x="3429000" y="1447800"/>
            <a:ext cx="1733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Employee</a:t>
            </a:r>
          </a:p>
        </p:txBody>
      </p:sp>
      <p:sp>
        <p:nvSpPr>
          <p:cNvPr id="25610" name="Rectangle 71"/>
          <p:cNvSpPr>
            <a:spLocks noChangeArrowheads="1"/>
          </p:cNvSpPr>
          <p:nvPr/>
        </p:nvSpPr>
        <p:spPr bwMode="auto">
          <a:xfrm>
            <a:off x="5257800" y="1447800"/>
            <a:ext cx="973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Comic Sans MS" pitchFamily="66" charset="0"/>
              </a:rPr>
              <a:t>Task</a:t>
            </a:r>
          </a:p>
        </p:txBody>
      </p:sp>
      <p:sp>
        <p:nvSpPr>
          <p:cNvPr id="25611" name="Rectangle 72"/>
          <p:cNvSpPr>
            <a:spLocks noChangeArrowheads="1"/>
          </p:cNvSpPr>
          <p:nvPr/>
        </p:nvSpPr>
        <p:spPr bwMode="auto">
          <a:xfrm>
            <a:off x="6858000" y="14478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9933"/>
                </a:solidFill>
                <a:latin typeface="Comic Sans MS" pitchFamily="66" charset="0"/>
              </a:rPr>
              <a:t>Position</a:t>
            </a:r>
          </a:p>
        </p:txBody>
      </p:sp>
      <p:sp>
        <p:nvSpPr>
          <p:cNvPr id="25612" name="Rectangle 73"/>
          <p:cNvSpPr>
            <a:spLocks noChangeArrowheads="1"/>
          </p:cNvSpPr>
          <p:nvPr/>
        </p:nvSpPr>
        <p:spPr bwMode="auto">
          <a:xfrm>
            <a:off x="1219200" y="1066800"/>
            <a:ext cx="7136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Some roles</a:t>
            </a:r>
            <a:r>
              <a:rPr lang="en-US" sz="2800" dirty="0" smtClean="0">
                <a:latin typeface="Comic Sans MS" pitchFamily="66" charset="0"/>
              </a:rPr>
              <a:t>.. (</a:t>
            </a:r>
            <a:r>
              <a:rPr lang="en-US" sz="2800" dirty="0" err="1" smtClean="0">
                <a:latin typeface="Comic Sans MS" pitchFamily="66" charset="0"/>
              </a:rPr>
              <a:t>FrameNet</a:t>
            </a:r>
            <a:r>
              <a:rPr lang="en-US" sz="2800" dirty="0" smtClean="0">
                <a:latin typeface="Comic Sans MS" pitchFamily="66" charset="0"/>
              </a:rPr>
              <a:t> for </a:t>
            </a:r>
            <a:r>
              <a:rPr lang="en-US" sz="2800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hiring</a:t>
            </a:r>
            <a:r>
              <a:rPr lang="en-US" sz="2800" dirty="0" smtClean="0">
                <a:latin typeface="Comic Sans MS" pitchFamily="66" charset="0"/>
              </a:rPr>
              <a:t> frame)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5613" name="Rectangle 74"/>
          <p:cNvSpPr>
            <a:spLocks noChangeArrowheads="1"/>
          </p:cNvSpPr>
          <p:nvPr/>
        </p:nvSpPr>
        <p:spPr bwMode="auto">
          <a:xfrm>
            <a:off x="990600" y="990600"/>
            <a:ext cx="7467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F1209C-0E1D-4360-9962-5116C70E6667}" type="datetime1">
              <a:rPr lang="en-US" smtClean="0"/>
              <a:t>10/14/2014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34A65-F6A8-4567-9833-F9A04BE2FBE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77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Supervised Semantic Role Labeling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2819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Typically framed as a </a:t>
            </a:r>
            <a:r>
              <a:rPr lang="en-US" dirty="0" smtClean="0">
                <a:solidFill>
                  <a:schemeClr val="accent2"/>
                </a:solidFill>
              </a:rPr>
              <a:t>classification problem </a:t>
            </a:r>
            <a:r>
              <a:rPr lang="en-US" dirty="0" smtClean="0"/>
              <a:t>[</a:t>
            </a:r>
            <a:r>
              <a:rPr lang="en-US" dirty="0" err="1" smtClean="0"/>
              <a:t>Gildea</a:t>
            </a:r>
            <a:r>
              <a:rPr lang="en-US" dirty="0" smtClean="0"/>
              <a:t>, </a:t>
            </a:r>
            <a:r>
              <a:rPr lang="en-US" dirty="0" err="1" smtClean="0"/>
              <a:t>Jurfsky</a:t>
            </a:r>
            <a:r>
              <a:rPr lang="en-US" dirty="0" smtClean="0"/>
              <a:t> 2002]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dirty="0" smtClean="0"/>
              <a:t>Train a classifier that for each predicate: </a:t>
            </a:r>
          </a:p>
          <a:p>
            <a:pPr marL="914400" lvl="1" indent="-457200" eaLnBrk="1" hangingPunct="1">
              <a:lnSpc>
                <a:spcPct val="90000"/>
              </a:lnSpc>
              <a:defRPr/>
            </a:pPr>
            <a:r>
              <a:rPr lang="en-US" dirty="0" smtClean="0"/>
              <a:t>determine for each </a:t>
            </a:r>
            <a:r>
              <a:rPr lang="en-US" dirty="0" err="1" smtClean="0"/>
              <a:t>synt</a:t>
            </a:r>
            <a:r>
              <a:rPr lang="en-US" dirty="0" smtClean="0"/>
              <a:t>. constituent which </a:t>
            </a:r>
            <a:r>
              <a:rPr lang="en-US" dirty="0" smtClean="0">
                <a:solidFill>
                  <a:schemeClr val="accent2"/>
                </a:solidFill>
              </a:rPr>
              <a:t>semantic role </a:t>
            </a:r>
            <a:r>
              <a:rPr lang="en-US" dirty="0" smtClean="0"/>
              <a:t>(if any) it plays with respect to the predicate</a:t>
            </a:r>
          </a:p>
          <a:p>
            <a:pPr marL="514350" indent="-457200" eaLnBrk="1" hangingPunct="1">
              <a:lnSpc>
                <a:spcPct val="90000"/>
              </a:lnSpc>
              <a:defRPr/>
            </a:pPr>
            <a:r>
              <a:rPr lang="en-US" dirty="0" smtClean="0"/>
              <a:t>Train on a corpus annotated with relevant constituent features</a:t>
            </a:r>
          </a:p>
        </p:txBody>
      </p:sp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685800" y="46482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These include: </a:t>
            </a:r>
            <a:r>
              <a:rPr lang="en-US" sz="2800">
                <a:latin typeface="Comic Sans MS" pitchFamily="66" charset="0"/>
              </a:rPr>
              <a:t>predicate, phrase type, head word and its POS, path, voice, linear position…… </a:t>
            </a:r>
            <a:r>
              <a:rPr lang="en-US" sz="2800" i="1">
                <a:latin typeface="Comic Sans MS" pitchFamily="66" charset="0"/>
              </a:rPr>
              <a:t>and many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5F50C1-EE67-4F2E-8679-2E41C82620C0}" type="datetime1">
              <a:rPr lang="en-US" smtClean="0"/>
              <a:t>10/14/2014</a:t>
            </a:fld>
            <a:endParaRPr lang="en-US"/>
          </a:p>
        </p:txBody>
      </p:sp>
      <p:sp>
        <p:nvSpPr>
          <p:cNvPr id="61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D4EBF0-63FE-410F-B2F8-4FC9769AA68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1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Semantic Role Labeling: Example</a:t>
            </a:r>
          </a:p>
        </p:txBody>
      </p:sp>
      <p:pic>
        <p:nvPicPr>
          <p:cNvPr id="61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8001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1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[issued, NP, Examiner, NNP, NP</a:t>
            </a:r>
            <a:r>
              <a:rPr lang="en-US" sz="2400">
                <a:sym typeface="Symbol" pitchFamily="18" charset="2"/>
              </a:rPr>
              <a:t>SVPVBD, active, before, …..]</a:t>
            </a:r>
            <a:endParaRPr lang="en-US">
              <a:sym typeface="Symbol" pitchFamily="18" charset="2"/>
            </a:endParaRPr>
          </a:p>
        </p:txBody>
      </p:sp>
      <p:sp>
        <p:nvSpPr>
          <p:cNvPr id="6172" name="Rectangle 13"/>
          <p:cNvSpPr>
            <a:spLocks noChangeArrowheads="1"/>
          </p:cNvSpPr>
          <p:nvPr/>
        </p:nvSpPr>
        <p:spPr bwMode="auto">
          <a:xfrm>
            <a:off x="0" y="449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ARG0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2400" b="1" i="1">
              <a:latin typeface="Comic Sans MS" pitchFamily="66" charset="0"/>
            </a:endParaRPr>
          </a:p>
        </p:txBody>
      </p:sp>
      <p:sp>
        <p:nvSpPr>
          <p:cNvPr id="6173" name="Rectangle 4"/>
          <p:cNvSpPr>
            <a:spLocks noChangeArrowheads="1"/>
          </p:cNvSpPr>
          <p:nvPr/>
        </p:nvSpPr>
        <p:spPr bwMode="auto">
          <a:xfrm>
            <a:off x="0" y="5486400"/>
            <a:ext cx="944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predicate, phrase type, head word and its POS, path, voice, linear position……</a:t>
            </a:r>
            <a:endParaRPr lang="en-US" sz="2000" i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7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5118100"/>
              <a:ext cx="1960562" cy="76200"/>
            </p14:xfrm>
          </p:contentPart>
        </mc:Choice>
        <mc:Fallback xmlns="">
          <p:pic>
            <p:nvPicPr>
              <p:cNvPr id="9217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9471" y="5111630"/>
                <a:ext cx="1980049" cy="94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21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1750" y="5084763"/>
              <a:ext cx="250825" cy="454025"/>
            </p14:xfrm>
          </p:contentPart>
        </mc:Choice>
        <mc:Fallback xmlns="">
          <p:pic>
            <p:nvPicPr>
              <p:cNvPr id="921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2753" y="5075402"/>
                <a:ext cx="269178" cy="469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1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5162550"/>
              <a:ext cx="328613" cy="423863"/>
            </p14:xfrm>
          </p:contentPart>
        </mc:Choice>
        <mc:Fallback xmlns="">
          <p:pic>
            <p:nvPicPr>
              <p:cNvPr id="921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29867" y="5152106"/>
                <a:ext cx="347329" cy="441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21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5713" y="5118100"/>
              <a:ext cx="1603375" cy="763588"/>
            </p14:xfrm>
          </p:contentPart>
        </mc:Choice>
        <mc:Fallback xmlns="">
          <p:pic>
            <p:nvPicPr>
              <p:cNvPr id="921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15993" y="5108740"/>
                <a:ext cx="1624974" cy="78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21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9963" y="5073650"/>
              <a:ext cx="2678112" cy="811213"/>
            </p14:xfrm>
          </p:contentPart>
        </mc:Choice>
        <mc:Fallback xmlns="">
          <p:pic>
            <p:nvPicPr>
              <p:cNvPr id="921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00963" y="5067889"/>
                <a:ext cx="2698993" cy="8284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AEF1D49-41F9-40CE-AAB0-BE07C0BB0ED4}" type="datetime1">
              <a:rPr lang="en-US" smtClean="0"/>
              <a:t>10/14/2014</a:t>
            </a:fld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48733B-B933-4FA9-8AA4-527E4CA35B0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WSD methods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Machine Learning </a:t>
            </a:r>
          </a:p>
          <a:p>
            <a:pPr lvl="1" eaLnBrk="1" hangingPunct="1"/>
            <a:r>
              <a:rPr lang="en-US" sz="3200" smtClean="0"/>
              <a:t>Supervised</a:t>
            </a:r>
          </a:p>
          <a:p>
            <a:pPr lvl="1" eaLnBrk="1" hangingPunct="1"/>
            <a:r>
              <a:rPr lang="en-US" sz="3200" smtClean="0"/>
              <a:t>Unsupervised</a:t>
            </a:r>
          </a:p>
          <a:p>
            <a:pPr eaLnBrk="1" hangingPunct="1"/>
            <a:r>
              <a:rPr lang="en-US" sz="3600" smtClean="0"/>
              <a:t>Dictionary / Thesaurus (Lesk)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9213" y="2133600"/>
              <a:ext cx="1752600" cy="623888"/>
            </p14:xfrm>
          </p:contentPart>
        </mc:Choice>
        <mc:Fallback xmlns="">
          <p:pic>
            <p:nvPicPr>
              <p:cNvPr id="204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2" y="2127959"/>
                <a:ext cx="1774201" cy="641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5025" y="2314575"/>
              <a:ext cx="1552575" cy="993775"/>
            </p14:xfrm>
          </p:contentPart>
        </mc:Choice>
        <mc:Fallback xmlns="">
          <p:pic>
            <p:nvPicPr>
              <p:cNvPr id="204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4583" y="2306294"/>
                <a:ext cx="1573818" cy="100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486275"/>
              <a:ext cx="2682875" cy="704850"/>
            </p14:xfrm>
          </p:contentPart>
        </mc:Choice>
        <mc:Fallback xmlns="">
          <p:pic>
            <p:nvPicPr>
              <p:cNvPr id="204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43404" y="4481595"/>
                <a:ext cx="2704836" cy="72032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D4B1D1-BD80-4CB3-9D6F-7F4F4EE8B16B}" type="datetime1">
              <a:rPr lang="en-US" smtClean="0"/>
              <a:t>10/14/2014</a:t>
            </a:fld>
            <a:endParaRPr lang="en-US"/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878E0-AB54-46D5-BCF5-FE6F4840C72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77400" cy="1143000"/>
          </a:xfrm>
        </p:spPr>
        <p:txBody>
          <a:bodyPr/>
          <a:lstStyle/>
          <a:p>
            <a:pPr eaLnBrk="1" hangingPunct="1"/>
            <a:r>
              <a:rPr lang="en-US" smtClean="0"/>
              <a:t>Supervised Semantic Role Labeling (basic) Algorithm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22938"/>
            <a:ext cx="8458200" cy="26538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en-US" sz="2400" dirty="0" smtClean="0"/>
              <a:t>Assign </a:t>
            </a:r>
            <a:r>
              <a:rPr lang="en-US" sz="2400" i="1" dirty="0" smtClean="0"/>
              <a:t>parse tree </a:t>
            </a:r>
            <a:r>
              <a:rPr lang="en-US" sz="2400" dirty="0" smtClean="0"/>
              <a:t>to input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en-US" sz="2400" dirty="0" smtClean="0"/>
              <a:t>Find all predicate-bearing words (</a:t>
            </a:r>
            <a:r>
              <a:rPr lang="en-US" sz="2400" dirty="0" err="1" smtClean="0"/>
              <a:t>PropBank</a:t>
            </a:r>
            <a:r>
              <a:rPr lang="en-US" sz="2400" dirty="0" smtClean="0"/>
              <a:t>, </a:t>
            </a:r>
            <a:r>
              <a:rPr lang="en-US" sz="2400" dirty="0" err="1" smtClean="0"/>
              <a:t>FrameNet</a:t>
            </a:r>
            <a:r>
              <a:rPr lang="en-US" sz="2400" dirty="0" smtClean="0"/>
              <a:t>)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spcBef>
                <a:spcPts val="0"/>
              </a:spcBef>
              <a:buFontTx/>
              <a:buAutoNum type="arabicPeriod"/>
            </a:pPr>
            <a:r>
              <a:rPr lang="en-US" sz="2400" dirty="0" smtClean="0"/>
              <a:t>For each predicate.: apply classifier to each </a:t>
            </a:r>
            <a:r>
              <a:rPr lang="en-US" sz="2400" dirty="0" err="1" smtClean="0"/>
              <a:t>synt</a:t>
            </a:r>
            <a:r>
              <a:rPr lang="en-US" sz="2400" dirty="0" smtClean="0"/>
              <a:t>. constituent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876800"/>
            <a:ext cx="8915400" cy="1143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Unsupervised Semantic Role Labeling: </a:t>
            </a:r>
            <a:r>
              <a:rPr lang="en-US" sz="32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bootstrapping [</a:t>
            </a:r>
            <a:r>
              <a:rPr lang="en-US" sz="3200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Swier</a:t>
            </a:r>
            <a:r>
              <a:rPr lang="en-US" sz="32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, Stevenson ‘04]</a:t>
            </a:r>
            <a:endParaRPr lang="en-US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93" y="1261241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400" dirty="0" smtClean="0">
                <a:latin typeface="Comic Sans MS" pitchFamily="66" charset="0"/>
              </a:rPr>
              <a:t>INPUT: In </a:t>
            </a:r>
            <a:r>
              <a:rPr lang="en-US" sz="2400" dirty="0">
                <a:latin typeface="Comic Sans MS" pitchFamily="66" charset="0"/>
              </a:rPr>
              <a:t>1979 , singer Nancy Wilson </a:t>
            </a:r>
            <a:r>
              <a:rPr lang="en-US" sz="2400" dirty="0" smtClean="0">
                <a:latin typeface="Comic Sans MS" pitchFamily="66" charset="0"/>
              </a:rPr>
              <a:t>hired </a:t>
            </a:r>
            <a:r>
              <a:rPr lang="en-US" sz="2400" dirty="0">
                <a:latin typeface="Comic Sans MS" pitchFamily="66" charset="0"/>
              </a:rPr>
              <a:t>him to open her nightclub act . </a:t>
            </a:r>
          </a:p>
        </p:txBody>
      </p:sp>
    </p:spTree>
    <p:extLst>
      <p:ext uri="{BB962C8B-B14F-4D97-AF65-F5344CB8AC3E}">
        <p14:creationId xmlns:p14="http://schemas.microsoft.com/office/powerpoint/2010/main" val="33224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5F1AC6B-B6F0-4FC4-AD99-41E12E485EE6}" type="datetime1">
              <a:rPr lang="en-US" smtClean="0"/>
              <a:t>10/14/2014</a:t>
            </a:fld>
            <a:endParaRPr lang="en-US"/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C363A-6C0A-4B81-8400-9817C37A719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143000"/>
          </a:xfrm>
        </p:spPr>
        <p:txBody>
          <a:bodyPr/>
          <a:lstStyle/>
          <a:p>
            <a:pPr eaLnBrk="1" hangingPunct="1"/>
            <a:r>
              <a:rPr lang="en-US" smtClean="0"/>
              <a:t>Knowledge-Formalisms Map</a:t>
            </a:r>
            <a:br>
              <a:rPr lang="en-US" smtClean="0"/>
            </a:br>
            <a:r>
              <a:rPr lang="en-US" sz="2800" smtClean="0"/>
              <a:t>(including probabilistic formalisms)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4114800"/>
            <a:ext cx="3429000" cy="15240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en-US" sz="2000" smtClean="0"/>
              <a:t>Logical formalisms </a:t>
            </a:r>
          </a:p>
          <a:p>
            <a:pPr eaLnBrk="1" hangingPunct="1">
              <a:buFontTx/>
              <a:buNone/>
            </a:pPr>
            <a:r>
              <a:rPr lang="en-US" sz="2000" smtClean="0"/>
              <a:t>(First-Order Logics)</a:t>
            </a:r>
          </a:p>
          <a:p>
            <a:pPr eaLnBrk="1" hangingPunct="1"/>
            <a:r>
              <a:rPr lang="en-US" sz="2000" i="1" smtClean="0">
                <a:solidFill>
                  <a:schemeClr val="accent2"/>
                </a:solidFill>
              </a:rPr>
              <a:t>Thesaurus &amp; corpus based methods</a:t>
            </a:r>
            <a:endParaRPr lang="en-US" sz="20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5562600" y="3124200"/>
            <a:ext cx="2749550" cy="936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Rule systems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5715000" y="1828800"/>
            <a:ext cx="2819400" cy="838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State Machines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8206" name="Line 6"/>
          <p:cNvSpPr>
            <a:spLocks noChangeShapeType="1"/>
          </p:cNvSpPr>
          <p:nvPr/>
        </p:nvSpPr>
        <p:spPr bwMode="auto">
          <a:xfrm flipH="1" flipV="1">
            <a:off x="4114800" y="22860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2133600" y="19812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Morphology</a:t>
            </a:r>
          </a:p>
        </p:txBody>
      </p:sp>
      <p:sp>
        <p:nvSpPr>
          <p:cNvPr id="8208" name="Rectangle 8"/>
          <p:cNvSpPr>
            <a:spLocks noChangeArrowheads="1"/>
          </p:cNvSpPr>
          <p:nvPr/>
        </p:nvSpPr>
        <p:spPr bwMode="auto">
          <a:xfrm>
            <a:off x="2286000" y="2895600"/>
            <a:ext cx="13716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Syntax</a:t>
            </a:r>
          </a:p>
        </p:txBody>
      </p:sp>
      <p:sp>
        <p:nvSpPr>
          <p:cNvPr id="8209" name="Rectangle 9"/>
          <p:cNvSpPr>
            <a:spLocks noChangeArrowheads="1"/>
          </p:cNvSpPr>
          <p:nvPr/>
        </p:nvSpPr>
        <p:spPr bwMode="auto">
          <a:xfrm>
            <a:off x="2133600" y="4648200"/>
            <a:ext cx="2209800" cy="1295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8210" name="Rectangle 10"/>
          <p:cNvSpPr>
            <a:spLocks noChangeArrowheads="1"/>
          </p:cNvSpPr>
          <p:nvPr/>
        </p:nvSpPr>
        <p:spPr bwMode="auto">
          <a:xfrm>
            <a:off x="2133600" y="37338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Semantics</a:t>
            </a:r>
          </a:p>
        </p:txBody>
      </p:sp>
      <p:sp>
        <p:nvSpPr>
          <p:cNvPr id="8211" name="Line 11"/>
          <p:cNvSpPr>
            <a:spLocks noChangeShapeType="1"/>
          </p:cNvSpPr>
          <p:nvPr/>
        </p:nvSpPr>
        <p:spPr bwMode="auto">
          <a:xfrm flipH="1" flipV="1">
            <a:off x="3581400" y="3124200"/>
            <a:ext cx="1981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12"/>
          <p:cNvSpPr>
            <a:spLocks noChangeShapeType="1"/>
          </p:cNvSpPr>
          <p:nvPr/>
        </p:nvSpPr>
        <p:spPr bwMode="auto">
          <a:xfrm flipH="1" flipV="1">
            <a:off x="3810000" y="4114800"/>
            <a:ext cx="1981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3"/>
          <p:cNvSpPr>
            <a:spLocks noChangeShapeType="1"/>
          </p:cNvSpPr>
          <p:nvPr/>
        </p:nvSpPr>
        <p:spPr bwMode="auto">
          <a:xfrm flipH="1">
            <a:off x="4343400" y="4800600"/>
            <a:ext cx="1447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14"/>
          <p:cNvSpPr>
            <a:spLocks noChangeShapeType="1"/>
          </p:cNvSpPr>
          <p:nvPr/>
        </p:nvSpPr>
        <p:spPr bwMode="auto">
          <a:xfrm flipH="1">
            <a:off x="3810000" y="23622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15"/>
          <p:cNvSpPr>
            <a:spLocks noChangeShapeType="1"/>
          </p:cNvSpPr>
          <p:nvPr/>
        </p:nvSpPr>
        <p:spPr bwMode="auto">
          <a:xfrm flipH="1">
            <a:off x="4343400" y="23622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16"/>
          <p:cNvSpPr>
            <a:spLocks noChangeShapeType="1"/>
          </p:cNvSpPr>
          <p:nvPr/>
        </p:nvSpPr>
        <p:spPr bwMode="auto">
          <a:xfrm flipH="1">
            <a:off x="3810000" y="3657600"/>
            <a:ext cx="1752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17"/>
          <p:cNvSpPr>
            <a:spLocks noChangeShapeType="1"/>
          </p:cNvSpPr>
          <p:nvPr/>
        </p:nvSpPr>
        <p:spPr bwMode="auto">
          <a:xfrm flipH="1">
            <a:off x="4267200" y="3810000"/>
            <a:ext cx="1295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Rectangle 18"/>
          <p:cNvSpPr>
            <a:spLocks noChangeArrowheads="1"/>
          </p:cNvSpPr>
          <p:nvPr/>
        </p:nvSpPr>
        <p:spPr bwMode="auto">
          <a:xfrm>
            <a:off x="5791200" y="5791200"/>
            <a:ext cx="3352800" cy="10668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AI planners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(MDPs  Markov Decision Processes)</a:t>
            </a:r>
            <a:r>
              <a:rPr lang="en-US" sz="2000" b="1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omic Sans MS" pitchFamily="66" charset="0"/>
              </a:rPr>
              <a:t> </a:t>
            </a:r>
          </a:p>
        </p:txBody>
      </p:sp>
      <p:sp>
        <p:nvSpPr>
          <p:cNvPr id="8219" name="Line 19"/>
          <p:cNvSpPr>
            <a:spLocks noChangeShapeType="1"/>
          </p:cNvSpPr>
          <p:nvPr/>
        </p:nvSpPr>
        <p:spPr bwMode="auto">
          <a:xfrm flipH="1" flipV="1">
            <a:off x="4343400" y="55626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0"/>
          <p:cNvSpPr>
            <a:spLocks noChangeShapeType="1"/>
          </p:cNvSpPr>
          <p:nvPr/>
        </p:nvSpPr>
        <p:spPr bwMode="auto">
          <a:xfrm flipH="1">
            <a:off x="3657600" y="23622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Rectangle 21"/>
          <p:cNvSpPr>
            <a:spLocks noChangeArrowheads="1"/>
          </p:cNvSpPr>
          <p:nvPr/>
        </p:nvSpPr>
        <p:spPr bwMode="auto">
          <a:xfrm>
            <a:off x="1143000" y="1066800"/>
            <a:ext cx="68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 Understanding </a:t>
            </a:r>
          </a:p>
        </p:txBody>
      </p:sp>
      <p:sp>
        <p:nvSpPr>
          <p:cNvPr id="509974" name="Rectangle 22"/>
          <p:cNvSpPr>
            <a:spLocks noChangeArrowheads="1"/>
          </p:cNvSpPr>
          <p:nvPr/>
        </p:nvSpPr>
        <p:spPr bwMode="auto">
          <a:xfrm>
            <a:off x="228600" y="1219200"/>
            <a:ext cx="685800" cy="48768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 Generation</a:t>
            </a:r>
          </a:p>
        </p:txBody>
      </p:sp>
      <p:sp>
        <p:nvSpPr>
          <p:cNvPr id="8223" name="Line 23"/>
          <p:cNvSpPr>
            <a:spLocks noChangeShapeType="1"/>
          </p:cNvSpPr>
          <p:nvPr/>
        </p:nvSpPr>
        <p:spPr bwMode="auto">
          <a:xfrm>
            <a:off x="457200" y="1295400"/>
            <a:ext cx="0" cy="472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24"/>
          <p:cNvSpPr>
            <a:spLocks noChangeShapeType="1"/>
          </p:cNvSpPr>
          <p:nvPr/>
        </p:nvSpPr>
        <p:spPr bwMode="auto">
          <a:xfrm>
            <a:off x="1447800" y="1524000"/>
            <a:ext cx="0" cy="47244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7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1B97550-C671-418E-BFF8-3DF6EEE43A64}" type="datetime1">
              <a:rPr lang="en-US" smtClean="0"/>
              <a:t>10/14/2014</a:t>
            </a:fld>
            <a:endParaRPr lang="en-US"/>
          </a:p>
        </p:txBody>
      </p:sp>
      <p:sp>
        <p:nvSpPr>
          <p:cNvPr id="14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4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7416FC-A978-4F52-A821-26455C6AC9D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43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Next Time / </a:t>
            </a:r>
            <a:r>
              <a:rPr lang="en-US" dirty="0" err="1" smtClean="0"/>
              <a:t>Announcments</a:t>
            </a:r>
            <a:endParaRPr lang="en-US" dirty="0" smtClean="0"/>
          </a:p>
        </p:txBody>
      </p:sp>
      <p:sp>
        <p:nvSpPr>
          <p:cNvPr id="14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352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Discourse and Dialog : Overview of Chapters 21 and 24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Assignment3 out today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Next Tue Oct 21 - Project proposal presentation (see course webpage for detailed instructions)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30FD6D-22AD-44A5-B268-BD4C94564E0D}" type="datetime1">
              <a:rPr lang="en-US" smtClean="0"/>
              <a:t>10/14/2014</a:t>
            </a:fld>
            <a:endParaRPr lang="en-US"/>
          </a:p>
        </p:txBody>
      </p:sp>
      <p:sp>
        <p:nvSpPr>
          <p:cNvPr id="153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4D58B6-95D5-4B84-9CF3-96E2F71F6B6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WordSim: Thesaurus Methods(Extended Lesk)</a:t>
            </a:r>
          </a:p>
        </p:txBody>
      </p:sp>
      <p:sp>
        <p:nvSpPr>
          <p:cNvPr id="15379" name="Rectangle 5"/>
          <p:cNvSpPr>
            <a:spLocks noChangeArrowheads="1"/>
          </p:cNvSpPr>
          <p:nvPr/>
        </p:nvSpPr>
        <p:spPr bwMode="auto">
          <a:xfrm>
            <a:off x="533400" y="14478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Arial Unicode MS" pitchFamily="34" charset="-128"/>
              </a:rPr>
              <a:t>For each n-word phrase that occurs in both glosses, Extended Lesk adds in a score n</a:t>
            </a:r>
            <a:r>
              <a:rPr lang="en-US" sz="3200" b="1" baseline="30000">
                <a:latin typeface="Arial Unicode MS" pitchFamily="34" charset="-128"/>
              </a:rPr>
              <a:t>2</a:t>
            </a:r>
            <a:endParaRPr lang="en-US" sz="3200" b="1">
              <a:latin typeface="Arial Unicode MS" pitchFamily="34" charset="-128"/>
            </a:endParaRPr>
          </a:p>
        </p:txBody>
      </p:sp>
      <p:sp>
        <p:nvSpPr>
          <p:cNvPr id="1538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2470150"/>
              <a:ext cx="1138238" cy="1833563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491" y="2460790"/>
                <a:ext cx="1156957" cy="1852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3448050"/>
              <a:ext cx="8335962" cy="1252538"/>
            </p14:xfrm>
          </p:contentPart>
        </mc:Choice>
        <mc:Fallback xmlns="">
          <p:pic>
            <p:nvPicPr>
              <p:cNvPr id="153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7553" y="3438684"/>
                <a:ext cx="8354682" cy="127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6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2375" y="4803775"/>
              <a:ext cx="1601788" cy="392113"/>
            </p14:xfrm>
          </p:contentPart>
        </mc:Choice>
        <mc:Fallback xmlns="">
          <p:pic>
            <p:nvPicPr>
              <p:cNvPr id="1536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3014" y="4794422"/>
                <a:ext cx="1620510" cy="410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34188" y="3400425"/>
              <a:ext cx="2278062" cy="1441450"/>
            </p14:xfrm>
          </p:contentPart>
        </mc:Choice>
        <mc:Fallback xmlns="">
          <p:pic>
            <p:nvPicPr>
              <p:cNvPr id="153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4828" y="3391065"/>
                <a:ext cx="2296782" cy="1460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6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5129213"/>
              <a:ext cx="211137" cy="269875"/>
            </p14:xfrm>
          </p:contentPart>
        </mc:Choice>
        <mc:Fallback xmlns="">
          <p:pic>
            <p:nvPicPr>
              <p:cNvPr id="1536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61045" y="5119857"/>
                <a:ext cx="229873" cy="28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5013" y="5370513"/>
              <a:ext cx="852487" cy="317500"/>
            </p14:xfrm>
          </p:contentPart>
        </mc:Choice>
        <mc:Fallback xmlns="">
          <p:pic>
            <p:nvPicPr>
              <p:cNvPr id="153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5653" y="5361154"/>
                <a:ext cx="871207" cy="336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5364163"/>
              <a:ext cx="1009650" cy="344487"/>
            </p14:xfrm>
          </p:contentPart>
        </mc:Choice>
        <mc:Fallback xmlns=""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7841" y="5354804"/>
                <a:ext cx="1028367" cy="36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257800"/>
              <a:ext cx="1119187" cy="280988"/>
            </p14:xfrm>
          </p:contentPart>
        </mc:Choice>
        <mc:Fallback xmlns=""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27828" y="5248446"/>
                <a:ext cx="1137906" cy="299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5214938"/>
              <a:ext cx="1279525" cy="266700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72439" y="5205580"/>
                <a:ext cx="1298246" cy="2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11575" y="5808663"/>
              <a:ext cx="736600" cy="206375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02214" y="5799299"/>
                <a:ext cx="755321" cy="22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5754688"/>
              <a:ext cx="890587" cy="387350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7729" y="5745320"/>
                <a:ext cx="909306" cy="406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5842000"/>
              <a:ext cx="384175" cy="109538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50089" y="5832662"/>
                <a:ext cx="402898" cy="12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5765800"/>
              <a:ext cx="1136650" cy="242888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85092" y="5756430"/>
                <a:ext cx="1155366" cy="26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6825" y="5045075"/>
              <a:ext cx="7938" cy="4763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57444" y="5035549"/>
                <a:ext cx="26701" cy="238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23FF6E-AC3E-4677-AD48-2B44D82CFF42}" type="datetime1">
              <a:rPr lang="en-US" smtClean="0"/>
              <a:t>10/14/2014</a:t>
            </a:fld>
            <a:endParaRPr lang="en-US"/>
          </a:p>
        </p:txBody>
      </p:sp>
      <p:sp>
        <p:nvSpPr>
          <p:cNvPr id="1639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63DC8-AB71-4B77-B950-1C98FF5F4BA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6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WS: Thesaurus Methods(1)</a:t>
            </a:r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8305800" cy="990600"/>
          </a:xfrm>
        </p:spPr>
        <p:txBody>
          <a:bodyPr/>
          <a:lstStyle/>
          <a:p>
            <a:pPr eaLnBrk="1" hangingPunct="1"/>
            <a:r>
              <a:rPr lang="en-US" sz="2400" smtClean="0"/>
              <a:t>Path-length based sim on hyper/hypo hierarchies</a:t>
            </a:r>
          </a:p>
        </p:txBody>
      </p:sp>
      <p:graphicFrame>
        <p:nvGraphicFramePr>
          <p:cNvPr id="1638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05000" y="1600200"/>
          <a:ext cx="5867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4" imgW="2209680" imgH="241200" progId="Equation.3">
                  <p:embed/>
                </p:oleObj>
              </mc:Choice>
              <mc:Fallback>
                <p:oleObj name="Equation" r:id="rId4" imgW="22096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5867400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6"/>
          <p:cNvSpPr>
            <a:spLocks noChangeArrowheads="1"/>
          </p:cNvSpPr>
          <p:nvPr/>
        </p:nvSpPr>
        <p:spPr bwMode="auto">
          <a:xfrm>
            <a:off x="533400" y="2438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Information content word similarity (not all edges are equal)</a:t>
            </a: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304800" y="3352800"/>
          <a:ext cx="331152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6" imgW="1447560" imgH="545760" progId="Equation.3">
                  <p:embed/>
                </p:oleObj>
              </mc:Choice>
              <mc:Fallback>
                <p:oleObj name="Equation" r:id="rId6" imgW="1447560" imgH="5457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352800"/>
                        <a:ext cx="3311525" cy="1249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3886200" y="3505200"/>
          <a:ext cx="2584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8" imgW="1130040" imgH="203040" progId="Equation.3">
                  <p:embed/>
                </p:oleObj>
              </mc:Choice>
              <mc:Fallback>
                <p:oleObj name="Equation" r:id="rId8" imgW="113004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05200"/>
                        <a:ext cx="2584450" cy="465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9"/>
          <p:cNvGraphicFramePr>
            <a:graphicFrameLocks noChangeAspect="1"/>
          </p:cNvGraphicFramePr>
          <p:nvPr/>
        </p:nvGraphicFramePr>
        <p:xfrm>
          <a:off x="6934200" y="3505200"/>
          <a:ext cx="16843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10" imgW="736560" imgH="215640" progId="Equation.3">
                  <p:embed/>
                </p:oleObj>
              </mc:Choice>
              <mc:Fallback>
                <p:oleObj name="Equation" r:id="rId10" imgW="73656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1684338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0"/>
          <p:cNvSpPr txBox="1">
            <a:spLocks noChangeArrowheads="1"/>
          </p:cNvSpPr>
          <p:nvPr/>
        </p:nvSpPr>
        <p:spPr bwMode="auto">
          <a:xfrm>
            <a:off x="381000" y="34290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probability</a:t>
            </a:r>
          </a:p>
        </p:txBody>
      </p:sp>
      <p:sp>
        <p:nvSpPr>
          <p:cNvPr id="16398" name="Text Box 11"/>
          <p:cNvSpPr txBox="1">
            <a:spLocks noChangeArrowheads="1"/>
          </p:cNvSpPr>
          <p:nvPr/>
        </p:nvSpPr>
        <p:spPr bwMode="auto">
          <a:xfrm>
            <a:off x="4267200" y="3886200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Information </a:t>
            </a:r>
          </a:p>
        </p:txBody>
      </p:sp>
      <p:sp>
        <p:nvSpPr>
          <p:cNvPr id="16399" name="Text Box 12"/>
          <p:cNvSpPr txBox="1">
            <a:spLocks noChangeArrowheads="1"/>
          </p:cNvSpPr>
          <p:nvPr/>
        </p:nvSpPr>
        <p:spPr bwMode="auto">
          <a:xfrm>
            <a:off x="6407150" y="4038600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Lowest Common Subsumer</a:t>
            </a:r>
          </a:p>
        </p:txBody>
      </p:sp>
      <p:graphicFrame>
        <p:nvGraphicFramePr>
          <p:cNvPr id="16390" name="Object 13"/>
          <p:cNvGraphicFramePr>
            <a:graphicFrameLocks noChangeAspect="1"/>
          </p:cNvGraphicFramePr>
          <p:nvPr/>
        </p:nvGraphicFramePr>
        <p:xfrm>
          <a:off x="1752600" y="5151438"/>
          <a:ext cx="61722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12" imgW="2286000" imgH="228600" progId="Equation.3">
                  <p:embed/>
                </p:oleObj>
              </mc:Choice>
              <mc:Fallback>
                <p:oleObj name="Equation" r:id="rId12" imgW="22860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51438"/>
                        <a:ext cx="6172200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9C38FC5-D9C7-48FE-B3D1-B236F31A007E}" type="datetime1">
              <a:rPr lang="en-US" smtClean="0"/>
              <a:t>10/14/2014</a:t>
            </a:fld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D8564-BBEA-4E8A-AC89-CA8C514C18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Supervised ML Approaches to WSD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1981200"/>
            <a:ext cx="4572000" cy="1676400"/>
            <a:chOff x="1824" y="1248"/>
            <a:chExt cx="2880" cy="1056"/>
          </a:xfrm>
        </p:grpSpPr>
        <p:sp>
          <p:nvSpPr>
            <p:cNvPr id="21525" name="Line 6"/>
            <p:cNvSpPr>
              <a:spLocks noChangeShapeType="1"/>
            </p:cNvSpPr>
            <p:nvPr/>
          </p:nvSpPr>
          <p:spPr bwMode="auto">
            <a:xfrm>
              <a:off x="1824" y="1392"/>
              <a:ext cx="912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8"/>
            <p:cNvSpPr>
              <a:spLocks noChangeArrowheads="1"/>
            </p:cNvSpPr>
            <p:nvPr/>
          </p:nvSpPr>
          <p:spPr bwMode="auto">
            <a:xfrm>
              <a:off x="2736" y="1248"/>
              <a:ext cx="1872" cy="1056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Rectangle 9"/>
            <p:cNvSpPr>
              <a:spLocks noChangeArrowheads="1"/>
            </p:cNvSpPr>
            <p:nvPr/>
          </p:nvSpPr>
          <p:spPr bwMode="auto">
            <a:xfrm>
              <a:off x="2688" y="1440"/>
              <a:ext cx="20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Machine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Learning</a:t>
              </a:r>
              <a:endParaRPr lang="en-US" sz="32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038600" y="3657600"/>
            <a:ext cx="3200400" cy="2362200"/>
            <a:chOff x="2544" y="2304"/>
            <a:chExt cx="2016" cy="1488"/>
          </a:xfrm>
        </p:grpSpPr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3600" y="230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13"/>
            <p:cNvSpPr>
              <a:spLocks noChangeArrowheads="1"/>
            </p:cNvSpPr>
            <p:nvPr/>
          </p:nvSpPr>
          <p:spPr bwMode="auto">
            <a:xfrm>
              <a:off x="2592" y="3072"/>
              <a:ext cx="1872" cy="72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Rectangle 14"/>
            <p:cNvSpPr>
              <a:spLocks noChangeArrowheads="1"/>
            </p:cNvSpPr>
            <p:nvPr/>
          </p:nvSpPr>
          <p:spPr bwMode="auto">
            <a:xfrm>
              <a:off x="2544" y="3216"/>
              <a:ext cx="201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3200" b="1">
                  <a:latin typeface="Comic Sans MS" pitchFamily="66" charset="0"/>
                </a:rPr>
                <a:t>Classifier</a:t>
              </a:r>
              <a:endParaRPr lang="en-US" sz="32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12" name="Group 23"/>
          <p:cNvGrpSpPr>
            <a:grpSpLocks/>
          </p:cNvGrpSpPr>
          <p:nvPr/>
        </p:nvGrpSpPr>
        <p:grpSpPr bwMode="auto">
          <a:xfrm>
            <a:off x="0" y="1676400"/>
            <a:ext cx="4572000" cy="2482850"/>
            <a:chOff x="0" y="1056"/>
            <a:chExt cx="2736" cy="1564"/>
          </a:xfrm>
        </p:grpSpPr>
        <p:sp>
          <p:nvSpPr>
            <p:cNvPr id="21520" name="Text Box 11"/>
            <p:cNvSpPr txBox="1">
              <a:spLocks noChangeArrowheads="1"/>
            </p:cNvSpPr>
            <p:nvPr/>
          </p:nvSpPr>
          <p:spPr bwMode="auto">
            <a:xfrm>
              <a:off x="576" y="1056"/>
              <a:ext cx="1169" cy="750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Comic Sans MS" pitchFamily="66" charset="0"/>
                </a:rPr>
                <a:t>Training</a:t>
              </a:r>
            </a:p>
            <a:p>
              <a:r>
                <a:rPr lang="en-US" sz="3600" b="1">
                  <a:latin typeface="Comic Sans MS" pitchFamily="66" charset="0"/>
                </a:rPr>
                <a:t>Data</a:t>
              </a:r>
            </a:p>
          </p:txBody>
        </p:sp>
        <p:sp>
          <p:nvSpPr>
            <p:cNvPr id="21521" name="Text Box 15"/>
            <p:cNvSpPr txBox="1">
              <a:spLocks noChangeArrowheads="1"/>
            </p:cNvSpPr>
            <p:nvPr/>
          </p:nvSpPr>
          <p:spPr bwMode="auto">
            <a:xfrm>
              <a:off x="0" y="1872"/>
              <a:ext cx="2736" cy="748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Arial Unicode MS" pitchFamily="34" charset="-128"/>
                </a:rPr>
                <a:t>((word + context</a:t>
              </a:r>
              <a:r>
                <a:rPr lang="en-US" sz="2400" b="1" baseline="-25000">
                  <a:latin typeface="Arial Unicode MS" pitchFamily="34" charset="-128"/>
                  <a:sym typeface="Symbol" pitchFamily="18" charset="2"/>
                </a:rPr>
                <a:t>1</a:t>
              </a:r>
              <a:r>
                <a:rPr lang="en-US" sz="2400" b="1">
                  <a:latin typeface="Arial Unicode MS" pitchFamily="34" charset="-128"/>
                </a:rPr>
                <a:t>) </a:t>
              </a:r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 sense</a:t>
              </a:r>
              <a:r>
                <a:rPr lang="en-US" sz="2400" b="1" baseline="-25000">
                  <a:latin typeface="Arial Unicode MS" pitchFamily="34" charset="-128"/>
                  <a:sym typeface="Symbol" pitchFamily="18" charset="2"/>
                </a:rPr>
                <a:t>1</a:t>
              </a:r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)</a:t>
              </a:r>
            </a:p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……</a:t>
              </a:r>
            </a:p>
            <a:p>
              <a:r>
                <a:rPr lang="en-US" sz="2400" b="1">
                  <a:latin typeface="Arial Unicode MS" pitchFamily="34" charset="-128"/>
                </a:rPr>
                <a:t>((word + context</a:t>
              </a:r>
              <a:r>
                <a:rPr lang="en-US" sz="2400" b="1" baseline="-25000">
                  <a:latin typeface="Arial Unicode MS" pitchFamily="34" charset="-128"/>
                  <a:sym typeface="Symbol" pitchFamily="18" charset="2"/>
                </a:rPr>
                <a:t>n</a:t>
              </a:r>
              <a:r>
                <a:rPr lang="en-US" sz="2400" b="1">
                  <a:latin typeface="Arial Unicode MS" pitchFamily="34" charset="-128"/>
                </a:rPr>
                <a:t>) </a:t>
              </a:r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 sense</a:t>
              </a:r>
              <a:r>
                <a:rPr lang="en-US" sz="2400" b="1" baseline="-25000">
                  <a:latin typeface="Arial Unicode MS" pitchFamily="34" charset="-128"/>
                  <a:sym typeface="Symbol" pitchFamily="18" charset="2"/>
                </a:rPr>
                <a:t>n</a:t>
              </a:r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)</a:t>
              </a:r>
              <a:endParaRPr lang="en-US" sz="2400" b="1" baseline="-25000">
                <a:latin typeface="Arial Unicode MS" pitchFamily="34" charset="-128"/>
                <a:sym typeface="Symbol" pitchFamily="18" charset="2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086600" y="5257800"/>
            <a:ext cx="1684338" cy="457200"/>
            <a:chOff x="4464" y="3312"/>
            <a:chExt cx="1061" cy="288"/>
          </a:xfrm>
        </p:grpSpPr>
        <p:sp>
          <p:nvSpPr>
            <p:cNvPr id="21518" name="Text Box 17"/>
            <p:cNvSpPr txBox="1">
              <a:spLocks noChangeArrowheads="1"/>
            </p:cNvSpPr>
            <p:nvPr/>
          </p:nvSpPr>
          <p:spPr bwMode="auto">
            <a:xfrm>
              <a:off x="4896" y="3312"/>
              <a:ext cx="629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Unicode MS" pitchFamily="34" charset="-128"/>
                  <a:sym typeface="Symbol" pitchFamily="18" charset="2"/>
                </a:rPr>
                <a:t>sense</a:t>
              </a:r>
              <a:endParaRPr lang="en-US" sz="2400" b="1" baseline="-25000"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21519" name="Line 19"/>
            <p:cNvSpPr>
              <a:spLocks noChangeShapeType="1"/>
            </p:cNvSpPr>
            <p:nvPr/>
          </p:nvSpPr>
          <p:spPr bwMode="auto">
            <a:xfrm>
              <a:off x="4464" y="34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81000" y="4572000"/>
            <a:ext cx="8610600" cy="1600200"/>
            <a:chOff x="240" y="2880"/>
            <a:chExt cx="5424" cy="1008"/>
          </a:xfrm>
        </p:grpSpPr>
        <p:sp>
          <p:nvSpPr>
            <p:cNvPr id="21515" name="Text Box 16"/>
            <p:cNvSpPr txBox="1">
              <a:spLocks noChangeArrowheads="1"/>
            </p:cNvSpPr>
            <p:nvPr/>
          </p:nvSpPr>
          <p:spPr bwMode="auto">
            <a:xfrm>
              <a:off x="384" y="3312"/>
              <a:ext cx="149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 Unicode MS" pitchFamily="34" charset="-128"/>
                </a:rPr>
                <a:t>(word + context)</a:t>
              </a:r>
              <a:endParaRPr lang="en-US" sz="2400" b="1">
                <a:latin typeface="Arial Unicode MS" pitchFamily="34" charset="-128"/>
                <a:sym typeface="Symbol" pitchFamily="18" charset="2"/>
              </a:endParaRPr>
            </a:p>
          </p:txBody>
        </p:sp>
        <p:sp>
          <p:nvSpPr>
            <p:cNvPr id="21516" name="Line 18"/>
            <p:cNvSpPr>
              <a:spLocks noChangeShapeType="1"/>
            </p:cNvSpPr>
            <p:nvPr/>
          </p:nvSpPr>
          <p:spPr bwMode="auto">
            <a:xfrm>
              <a:off x="1872" y="345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21"/>
            <p:cNvSpPr>
              <a:spLocks noChangeArrowheads="1"/>
            </p:cNvSpPr>
            <p:nvPr/>
          </p:nvSpPr>
          <p:spPr bwMode="auto">
            <a:xfrm>
              <a:off x="240" y="2880"/>
              <a:ext cx="5424" cy="100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3259138"/>
              <a:ext cx="3713163" cy="263525"/>
            </p14:xfrm>
          </p:contentPart>
        </mc:Choice>
        <mc:Fallback xmlns="">
          <p:pic>
            <p:nvPicPr>
              <p:cNvPr id="215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095" y="3254098"/>
                <a:ext cx="3732604" cy="2797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D6517DC-C49A-40BC-A3F5-5C22094154CA}" type="datetime1">
              <a:rPr lang="en-US" smtClean="0"/>
              <a:t>10/14/2014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ECC51A-B165-46C4-870F-54F5F0E88EB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Training Data Example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..after the soup she had </a:t>
            </a:r>
            <a:r>
              <a:rPr lang="en-US" smtClean="0">
                <a:solidFill>
                  <a:schemeClr val="accent2"/>
                </a:solidFill>
              </a:rPr>
              <a:t>bass</a:t>
            </a:r>
            <a:r>
              <a:rPr lang="en-US" smtClean="0"/>
              <a:t> with a big salad…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5029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 Unicode MS" pitchFamily="34" charset="-128"/>
              </a:rPr>
              <a:t>((word + context) </a:t>
            </a:r>
            <a:r>
              <a:rPr lang="en-US" sz="2800" b="1">
                <a:latin typeface="Arial Unicode MS" pitchFamily="34" charset="-128"/>
                <a:sym typeface="Symbol" pitchFamily="18" charset="2"/>
              </a:rPr>
              <a:t> sense)</a:t>
            </a:r>
            <a:r>
              <a:rPr lang="en-US" sz="2800" b="1" baseline="-25000">
                <a:latin typeface="Arial Unicode MS" pitchFamily="34" charset="-128"/>
                <a:sym typeface="Symbol" pitchFamily="18" charset="2"/>
              </a:rPr>
              <a:t>i</a:t>
            </a:r>
            <a:endParaRPr lang="en-US" sz="2800" b="1">
              <a:latin typeface="Arial Unicode MS" pitchFamily="34" charset="-128"/>
              <a:sym typeface="Symbol" pitchFamily="18" charset="2"/>
            </a:endParaRPr>
          </a:p>
          <a:p>
            <a:endParaRPr lang="en-US" sz="2800" b="1" baseline="-25000">
              <a:latin typeface="Arial Unicode MS" pitchFamily="34" charset="-128"/>
              <a:sym typeface="Symbol" pitchFamily="18" charset="2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76600" y="2133600"/>
            <a:ext cx="4267200" cy="1447800"/>
            <a:chOff x="2064" y="1344"/>
            <a:chExt cx="2688" cy="912"/>
          </a:xfrm>
        </p:grpSpPr>
        <p:sp>
          <p:nvSpPr>
            <p:cNvPr id="22540" name="Rectangle 8"/>
            <p:cNvSpPr>
              <a:spLocks noChangeArrowheads="1"/>
            </p:cNvSpPr>
            <p:nvPr/>
          </p:nvSpPr>
          <p:spPr bwMode="auto">
            <a:xfrm>
              <a:off x="2064" y="1344"/>
              <a:ext cx="2688" cy="43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0"/>
            <p:cNvSpPr>
              <a:spLocks noChangeArrowheads="1"/>
            </p:cNvSpPr>
            <p:nvPr/>
          </p:nvSpPr>
          <p:spPr bwMode="auto">
            <a:xfrm>
              <a:off x="3024" y="1872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Arial Unicode MS" pitchFamily="34" charset="-128"/>
                </a:rPr>
                <a:t>context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800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2000" y="3200400"/>
            <a:ext cx="8001000" cy="2057400"/>
            <a:chOff x="480" y="2016"/>
            <a:chExt cx="5040" cy="1296"/>
          </a:xfrm>
        </p:grpSpPr>
        <p:sp>
          <p:nvSpPr>
            <p:cNvPr id="22538" name="Rectangle 4"/>
            <p:cNvSpPr>
              <a:spLocks noChangeArrowheads="1"/>
            </p:cNvSpPr>
            <p:nvPr/>
          </p:nvSpPr>
          <p:spPr bwMode="auto">
            <a:xfrm>
              <a:off x="624" y="2400"/>
              <a:ext cx="489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Examples, 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One of 8 possible senses for “bass” in WordNet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latin typeface="Comic Sans MS" pitchFamily="66" charset="0"/>
                </a:rPr>
                <a:t>One of the 2 key distinct senses for “bass” in WordNet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latin typeface="Comic Sans MS" pitchFamily="66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0" y="2016"/>
              <a:ext cx="86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>
                <a:spcBef>
                  <a:spcPct val="20000"/>
                </a:spcBef>
              </a:pPr>
              <a:r>
                <a:rPr lang="en-US" sz="2800" i="1">
                  <a:solidFill>
                    <a:schemeClr val="accent2"/>
                  </a:solidFill>
                  <a:latin typeface="Arial Unicode MS" pitchFamily="34" charset="-128"/>
                </a:rPr>
                <a:t>sense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800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3E944C-A146-4DA2-AE2F-539FE8C11EAE}" type="datetime1">
              <a:rPr lang="en-US" smtClean="0"/>
              <a:t>10/14/2014</a:t>
            </a:fld>
            <a:endParaRPr 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B4E3D8-F4EE-4FBB-8E4F-ACB108F8CC2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WordNet Bass: </a:t>
            </a:r>
            <a:r>
              <a:rPr lang="en-US" smtClean="0">
                <a:solidFill>
                  <a:schemeClr val="tx1"/>
                </a:solidFill>
              </a:rPr>
              <a:t>music vs.</a:t>
            </a:r>
            <a:r>
              <a:rPr lang="en-US" smtClean="0"/>
              <a:t> fish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9530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The noun ``bass'' has 8 senses in WordNet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/>
              <a:t>bass - (the lowest part of the musical range)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/>
              <a:t>bass, bass part - (the lowest part in polyphonic  music)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/>
              <a:t>bass, basso - (an adult male singer with …)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>
                <a:solidFill>
                  <a:schemeClr val="accent2"/>
                </a:solidFill>
              </a:rPr>
              <a:t>sea bass, bass</a:t>
            </a:r>
            <a:r>
              <a:rPr lang="en-US" sz="2400" b="0" smtClean="0"/>
              <a:t> - (flesh of lean-fleshed saltwater fish of the family Serranidae)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>
                <a:solidFill>
                  <a:schemeClr val="accent2"/>
                </a:solidFill>
              </a:rPr>
              <a:t>freshwater bass, bass</a:t>
            </a:r>
            <a:r>
              <a:rPr lang="en-US" sz="2400" b="0" smtClean="0"/>
              <a:t> - (any of various North American lean-fleshed ………)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/>
              <a:t>bass, bass voice, basso - (the lowest adult male singing voice)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/>
              <a:t>bass - (the member with the lowest range of a family of musical instruments)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0" smtClean="0">
                <a:solidFill>
                  <a:schemeClr val="accent2"/>
                </a:solidFill>
              </a:rPr>
              <a:t>bass</a:t>
            </a:r>
            <a:r>
              <a:rPr lang="en-US" sz="2400" b="0" smtClean="0"/>
              <a:t> -(nontechnical name for any of numerous edible  marine and freshwater spiny-finned fishes)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3665EF-4596-4BC1-8CF6-C851BB061FA5}" type="datetime1">
              <a:rPr lang="en-US" smtClean="0"/>
              <a:t>10/14/2014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3CA5C-DF9D-42EC-9CBF-528AC55BC48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Representations for Context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9154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GOAL:</a:t>
            </a:r>
            <a:r>
              <a:rPr lang="en-US" smtClean="0"/>
              <a:t> Informative characterization of the window of text surrounding the target word</a:t>
            </a: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685800" y="3124200"/>
            <a:ext cx="457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CA" sz="2800" b="1"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3124200"/>
            <a:ext cx="9144000" cy="1447800"/>
            <a:chOff x="0" y="960"/>
            <a:chExt cx="5760" cy="912"/>
          </a:xfrm>
        </p:grpSpPr>
        <p:sp>
          <p:nvSpPr>
            <p:cNvPr id="24586" name="Rectangle 4"/>
            <p:cNvSpPr>
              <a:spLocks noChangeArrowheads="1"/>
            </p:cNvSpPr>
            <p:nvPr/>
          </p:nvSpPr>
          <p:spPr bwMode="auto">
            <a:xfrm>
              <a:off x="0" y="96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solidFill>
                    <a:schemeClr val="accent2"/>
                  </a:solidFill>
                  <a:latin typeface="Comic Sans MS" pitchFamily="66" charset="0"/>
                </a:rPr>
                <a:t>We will focus on </a:t>
              </a:r>
              <a:r>
                <a:rPr lang="en-US" sz="2800" b="1" dirty="0" smtClean="0">
                  <a:latin typeface="Comic Sans MS" pitchFamily="66" charset="0"/>
                </a:rPr>
                <a:t>simple representations </a:t>
              </a:r>
              <a:r>
                <a:rPr lang="en-US" sz="2800" b="1" dirty="0">
                  <a:latin typeface="Comic Sans MS" pitchFamily="66" charset="0"/>
                </a:rPr>
                <a:t>for the training data:</a:t>
              </a:r>
            </a:p>
          </p:txBody>
        </p:sp>
        <p:sp>
          <p:nvSpPr>
            <p:cNvPr id="24587" name="Rectangle 7"/>
            <p:cNvSpPr>
              <a:spLocks noChangeArrowheads="1"/>
            </p:cNvSpPr>
            <p:nvPr/>
          </p:nvSpPr>
          <p:spPr bwMode="auto">
            <a:xfrm>
              <a:off x="1200" y="1536"/>
              <a:ext cx="35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b="1">
                  <a:latin typeface="Comic Sans MS" pitchFamily="66" charset="0"/>
                </a:rPr>
                <a:t>vectors of feature/value pairs</a:t>
              </a:r>
            </a:p>
          </p:txBody>
        </p:sp>
      </p:grpSp>
      <p:sp>
        <p:nvSpPr>
          <p:cNvPr id="602120" name="Rectangle 8"/>
          <p:cNvSpPr>
            <a:spLocks noChangeArrowheads="1"/>
          </p:cNvSpPr>
          <p:nvPr/>
        </p:nvSpPr>
        <p:spPr bwMode="auto">
          <a:xfrm>
            <a:off x="0" y="4876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TASK:</a:t>
            </a:r>
            <a:r>
              <a:rPr lang="en-US" sz="2800" b="1" dirty="0">
                <a:latin typeface="Comic Sans MS" pitchFamily="66" charset="0"/>
              </a:rPr>
              <a:t> Select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relevant linguistic information</a:t>
            </a:r>
            <a:r>
              <a:rPr lang="en-US" sz="2800" b="1" dirty="0">
                <a:latin typeface="Comic Sans MS" pitchFamily="66" charset="0"/>
              </a:rPr>
              <a:t>, encode </a:t>
            </a:r>
            <a:r>
              <a:rPr lang="en-US" sz="2800" b="1" dirty="0" smtClean="0">
                <a:latin typeface="Comic Sans MS" pitchFamily="66" charset="0"/>
              </a:rPr>
              <a:t>it as </a:t>
            </a:r>
            <a:r>
              <a:rPr lang="en-US" sz="2800" b="1" dirty="0">
                <a:latin typeface="Comic Sans MS" pitchFamily="66" charset="0"/>
              </a:rPr>
              <a:t>a feature vector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2189A6-7BF3-4B90-B432-31EB2070C3D1}" type="datetime1">
              <a:rPr lang="en-US" smtClean="0"/>
              <a:t>10/14/2014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B40F29-D16C-463E-8C4A-0C3501CB80A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295400"/>
          </a:xfrm>
        </p:spPr>
        <p:txBody>
          <a:bodyPr/>
          <a:lstStyle/>
          <a:p>
            <a:pPr eaLnBrk="1" hangingPunct="1"/>
            <a:r>
              <a:rPr lang="en-US" sz="3600" smtClean="0"/>
              <a:t>Relevant Linguistic Information(1)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453438" cy="14478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2"/>
                </a:solidFill>
              </a:rPr>
              <a:t>Collocational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smtClean="0"/>
              <a:t>info about the words that appear in specific positions to the right and left of the target word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228600" y="42672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Example text (WSJ)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An electric guitar and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bass</a:t>
            </a:r>
            <a:r>
              <a:rPr lang="en-US" sz="2400" b="1">
                <a:latin typeface="Comic Sans MS" pitchFamily="66" charset="0"/>
              </a:rPr>
              <a:t> player stand off to one side not really part of the scene, …</a:t>
            </a: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5029200" y="3886200"/>
            <a:ext cx="38100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Assume a window of +/- 2 from the target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</p:txBody>
      </p:sp>
      <p:sp>
        <p:nvSpPr>
          <p:cNvPr id="604167" name="Rectangle 7"/>
          <p:cNvSpPr>
            <a:spLocks noChangeArrowheads="1"/>
          </p:cNvSpPr>
          <p:nvPr/>
        </p:nvSpPr>
        <p:spPr bwMode="auto">
          <a:xfrm>
            <a:off x="2743200" y="4800600"/>
            <a:ext cx="4419600" cy="457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68" name="Rectangle 8"/>
          <p:cNvSpPr>
            <a:spLocks noChangeArrowheads="1"/>
          </p:cNvSpPr>
          <p:nvPr/>
        </p:nvSpPr>
        <p:spPr bwMode="auto">
          <a:xfrm>
            <a:off x="619125" y="5638800"/>
            <a:ext cx="8524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[</a:t>
            </a:r>
            <a:r>
              <a:rPr lang="en-US" sz="2400" b="1">
                <a:latin typeface="Arial Unicode MS" pitchFamily="34" charset="-128"/>
              </a:rPr>
              <a:t>guitar, NN, and, CJC, player, NN, stand, VVB]</a:t>
            </a:r>
          </a:p>
        </p:txBody>
      </p:sp>
      <p:sp>
        <p:nvSpPr>
          <p:cNvPr id="604169" name="Rectangle 9"/>
          <p:cNvSpPr>
            <a:spLocks noChangeArrowheads="1"/>
          </p:cNvSpPr>
          <p:nvPr/>
        </p:nvSpPr>
        <p:spPr bwMode="auto">
          <a:xfrm>
            <a:off x="0" y="2743200"/>
            <a:ext cx="78390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[word in position -n, part-of-speech position -n, …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word in position +n, part-of-speech position +n,]</a:t>
            </a:r>
          </a:p>
        </p:txBody>
      </p:sp>
      <p:sp>
        <p:nvSpPr>
          <p:cNvPr id="604170" name="Rectangle 10"/>
          <p:cNvSpPr>
            <a:spLocks noChangeArrowheads="1"/>
          </p:cNvSpPr>
          <p:nvPr/>
        </p:nvSpPr>
        <p:spPr bwMode="auto">
          <a:xfrm>
            <a:off x="4953000" y="2057400"/>
            <a:ext cx="32004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Typically words and their POS</a:t>
            </a:r>
            <a:endParaRPr lang="en-US" sz="2800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5" grpId="0" autoUpdateAnimBg="0"/>
      <p:bldP spid="604166" grpId="0" animBg="1" autoUpdateAnimBg="0"/>
      <p:bldP spid="604167" grpId="0" animBg="1"/>
      <p:bldP spid="604168" grpId="0" autoUpdateAnimBg="0"/>
      <p:bldP spid="604169" grpId="0" autoUpdateAnimBg="0"/>
      <p:bldP spid="604170" grpId="0" animBg="1" autoUpdateAnimBg="0"/>
    </p:bld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50413</TotalTime>
  <Words>4838</Words>
  <Application>Microsoft Office PowerPoint</Application>
  <PresentationFormat>On-screen Show (4:3)</PresentationFormat>
  <Paragraphs>645</Paragraphs>
  <Slides>44</Slides>
  <Notes>43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5832 Template</vt:lpstr>
      <vt:lpstr>Equation</vt:lpstr>
      <vt:lpstr>CPSC 503 Computational Linguistics</vt:lpstr>
      <vt:lpstr>Today Oct 14</vt:lpstr>
      <vt:lpstr>WSD example:  table + ?? -&gt; [1-6]</vt:lpstr>
      <vt:lpstr>WSD methods</vt:lpstr>
      <vt:lpstr>Supervised ML Approaches to WSD</vt:lpstr>
      <vt:lpstr>Training Data Example</vt:lpstr>
      <vt:lpstr>WordNet Bass: music vs. fish</vt:lpstr>
      <vt:lpstr>Representations for Context</vt:lpstr>
      <vt:lpstr>Relevant Linguistic Information(1)</vt:lpstr>
      <vt:lpstr>Relevant Linguistic Information(2)</vt:lpstr>
      <vt:lpstr>Training Data Examples</vt:lpstr>
      <vt:lpstr>ML for Classifiers</vt:lpstr>
      <vt:lpstr>Naïve Bayes</vt:lpstr>
      <vt:lpstr>Initial Evaluations -&gt; state of the art</vt:lpstr>
      <vt:lpstr>Bootstrapping for WSD</vt:lpstr>
      <vt:lpstr>Bootstrapping: how to pick the seeds</vt:lpstr>
      <vt:lpstr>Unsupervised Methodsfor WSD [Schutze ’98]</vt:lpstr>
      <vt:lpstr>Agglomerative Clustering</vt:lpstr>
      <vt:lpstr>Problems</vt:lpstr>
      <vt:lpstr>WDS: Dictionary and Thesaurus Methods</vt:lpstr>
      <vt:lpstr>Lesk: Example</vt:lpstr>
      <vt:lpstr>Corpus Lesk</vt:lpstr>
      <vt:lpstr>WSD: More Recent Trends (1) SemEval workshops –  Cross Language Evaluation Forum (CLEF)</vt:lpstr>
      <vt:lpstr>WSD: More Recent Trends (2)</vt:lpstr>
      <vt:lpstr>Today Oct 14</vt:lpstr>
      <vt:lpstr>Word Similarity/Semantic Distance</vt:lpstr>
      <vt:lpstr>WS: Thesaurus Methods (path-length)</vt:lpstr>
      <vt:lpstr>WS: Thesaurus Methods (info content)</vt:lpstr>
      <vt:lpstr>WS: Thesaurus Methods(info-content)</vt:lpstr>
      <vt:lpstr>Best Performers</vt:lpstr>
      <vt:lpstr>WS: Distributional Methods</vt:lpstr>
      <vt:lpstr>WS Distributional Methods (1)</vt:lpstr>
      <vt:lpstr>WS Distributional Methods (2)</vt:lpstr>
      <vt:lpstr>WS Distributional Methods (3)</vt:lpstr>
      <vt:lpstr>WS Distributional Methods (4)</vt:lpstr>
      <vt:lpstr>Today Feb 14</vt:lpstr>
      <vt:lpstr>Semantic Role Labeling: Example</vt:lpstr>
      <vt:lpstr>Supervised Semantic Role Labeling</vt:lpstr>
      <vt:lpstr>Semantic Role Labeling: Example</vt:lpstr>
      <vt:lpstr>Supervised Semantic Role Labeling (basic) Algorithm</vt:lpstr>
      <vt:lpstr>Knowledge-Formalisms Map (including probabilistic formalisms)</vt:lpstr>
      <vt:lpstr>Next Time / Announcments</vt:lpstr>
      <vt:lpstr>WordSim: Thesaurus Methods(Extended Lesk)</vt:lpstr>
      <vt:lpstr>WS: Thesaurus Methods(1)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699</cp:revision>
  <dcterms:created xsi:type="dcterms:W3CDTF">2003-01-21T20:11:16Z</dcterms:created>
  <dcterms:modified xsi:type="dcterms:W3CDTF">2014-10-14T17:42:10Z</dcterms:modified>
</cp:coreProperties>
</file>