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8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9.xml" ContentType="application/vnd.openxmlformats-officedocument.presentationml.notesSlide+xml"/>
  <Override PartName="/ppt/ink/ink48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2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3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2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5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6.xml" ContentType="application/vnd.openxmlformats-officedocument.presentationml.notesSlide+xml"/>
  <Override PartName="/ppt/ink/ink92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93.xml" ContentType="application/inkml+xml"/>
  <Override PartName="/ppt/notesSlides/notesSlide31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32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93" r:id="rId2"/>
    <p:sldId id="294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21" r:id="rId18"/>
    <p:sldId id="295" r:id="rId19"/>
    <p:sldId id="304" r:id="rId20"/>
    <p:sldId id="297" r:id="rId21"/>
    <p:sldId id="262" r:id="rId22"/>
    <p:sldId id="277" r:id="rId23"/>
    <p:sldId id="279" r:id="rId24"/>
    <p:sldId id="325" r:id="rId25"/>
    <p:sldId id="298" r:id="rId26"/>
    <p:sldId id="299" r:id="rId27"/>
    <p:sldId id="300" r:id="rId28"/>
    <p:sldId id="347" r:id="rId29"/>
    <p:sldId id="291" r:id="rId30"/>
    <p:sldId id="329" r:id="rId31"/>
    <p:sldId id="292" r:id="rId32"/>
    <p:sldId id="290" r:id="rId33"/>
    <p:sldId id="313" r:id="rId34"/>
    <p:sldId id="259" r:id="rId35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8766" autoAdjust="0"/>
  </p:normalViewPr>
  <p:slideViewPr>
    <p:cSldViewPr>
      <p:cViewPr>
        <p:scale>
          <a:sx n="75" d="100"/>
          <a:sy n="75" d="100"/>
        </p:scale>
        <p:origin x="-1224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3072"/>
    </p:cViewPr>
  </p:sorter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9.wmf"/><Relationship Id="rId1" Type="http://schemas.openxmlformats.org/officeDocument/2006/relationships/image" Target="../media/image49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D68766D4-2B21-4B2E-B72B-684FBBA0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0:49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-1 211 19,'0'0'22,"0"0"0,0 0-7,0 0-1,0 0-3,0 0-4,0 0-1,0 0-2,0 0 1,0 0 1,1-10 0,-1 10-1,10-15 1,0 4-2,1-4-1,6-1-1,3-4 0,5-3-1,569 36 12,-594-1-13,0-12 1,7 11-1,3-9 1,5-3-1,5-3 1,6-4 0,3-6-1,5-2 1,4 1-1,-3-3 0,-1 1 1,-7 1-1,-5 6 1,-7 1 0,-3 5 0,-12 4 0,14-6 0,-14 6-1,13-2 1,-13 2-1,15 0-1,-4 2 1,-1 0 0,1 3 0,-2 6 0,-1 2 0,2 10 0,-2 3 1,0 6 0,-3 5-1,1 6 2,-2 5-1,0 0 0,1 1 0,1-2 0,1-3 0,0-2 0,3-2 0,3-5-1,-2-6 1,1-3-1,-2-6 0,-1-4 0,-1-4 1,-8-12-1,10 14 0,-10-14 0,0 0 0,0 0 0,0 0 1,0 0-1,0 0 0,0 0 0,0 0 0,0 0-2,0 0-3,0 0-13,0 0-17,-9-18 2,1 5-2,-5-7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22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51 1,'0'0'4,"0"0"-1,0 0 0,0 0 0,0 0 0,0 0 0,0 0 0,-11-7 0,11 7-2,-11 6 0,11-6 0,-13 15-1,2-2 0,-1 4 1,-2 4-1,-6 5 1,-3 3 0,-3 1 0,-1 3 0,0-3-1,2-2 0,2-3-2,4-5-6,10-2-5</inkml:trace>
  <inkml:trace contextRef="#ctx0" brushRef="#br0" timeOffset="381">161 128 4,'0'0'5,"0"0"-3,0 0-1,-12 2 1,2 10-1,-2 1 1,-2 3 0,0 4 1,-1 3 0,0 2-1,1 3 1,1-1 0,3 1-1,0-2 1,2-2-1,2-1 1,2-6-1,2 1 1,4-6 0,5-2 1,6-4-2,6-2 1,5-4-1,5-5 1,4-1-1,3-6 0,-1-2 0,0-2 1,-6-2 0,-2 2 0,-6 1 0,-4 2 1,-7 3-2,-10 10 0,15-9 0,-15 9-2,12 10-1,-12-10-4,13 20-10,-2-4-5,-11-16 0,15 14-1</inkml:trace>
  <inkml:trace contextRef="#ctx0" brushRef="#br0" timeOffset="1692">1857 0 5,'0'0'6,"0"0"-2,0 0-2,0 0 0,2-10-1,-2 10 0,0 0-1,0 0 1,0 0-1,0 0 1,0 0-1,0 0 1,0 0-1,0 0 1,0 0-1,0 0 1,0 0-1,0 0 0,0 0 0,0 0 0,0 0 0,0 0 0,0 0 0,0 0 1,0 0-1,0 0 0,0 0 1,-13 4 0,13-4-1,-18 13 1,4-2 1,-2 1-1,-6 3 1,-1 3 1,-6 5 0,-1 2-1,-3 3 1,1 0-1,2 4 0,1-2 0,7-1-1,3-2 0,5-5 0,5-5-1,3-3 0,3-5 1,3-9-1,0 0-2,0 0-2,0 0-7,0 0-5,9-2 0</inkml:trace>
  <inkml:trace contextRef="#ctx0" brushRef="#br0" timeOffset="2684">1440 187 2,'-2'24'4,"-1"-1"0,1 3 0,-2 1 0,2-2 0,1 0 0,1-4 1,2-1-1,4-4 1,6-2 0,11-5-1,8 0 0,5-5 0,7-3-2,6-4 1,3-6-2,1-3 2,-5-4 0,-6-2 2,-8-2 0,-7 1 1,-5 3-2,-11 2 0,-1 5 0,-10 9-3,0 0-4,10 12-15,-10 6-4,0-18 0,-12 18-1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52,'12'15'29,"-12"-15"0,4 14-2,-4-14-16,9 18-11,-5-8-4,4 6-6,-4 0-10,2-1-7,3-1-2,-9-14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1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-4-1 71,'6'16'32,"-6"-16"0,12 7-2,-12-7-24,11-7-6,-11 7-1,9-5-7,-9 5-17,20 0-5,-2-4-2,6-4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-3-3 51,'10'9'29,"-10"-9"0,0 0-1,10 9-19,-10-9-8,0 0-6,0 0-17,16 11-6,-3-11-2,6-3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75,'11'13'33,"-6"-4"-2,-5-9-2,7 20-30,-7-20-6,7 25-10,-4-10-11,5-1-4,3-4 1,2-6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0 28,'-1'14'22,"-9"-8"-1,-1-1-7,0 2-11,0 3-10,3 2-12,-3-6-2,11-6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58,'12'19'29,"-4"-6"-1,-8-13-3,0 0-23,0 0-11,0 0-19,0 0-1,-10-28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4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13,'18'-5'8,"7"-3"0,13 0 1,11-4 1,13 0-2,12 0 0,15 1-1,7 1-1,6 2 0,2 4-1,-3 2-1,-5 3-2,-6 0 0,-9 3 0,-18 0 0,-9-1-1,-13-1 0,-10-1 0,-10-1-1,-7 1 0,-14-1-3,11-1-2,-11 1-4,-13 6-4,-3-1-5,-7 5-3,-10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4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43 1,'-12'-16'11,"12"16"-2,-11-13-3,11 13-3,-13-5-2,13 5-1,-13 5 0,13-5 0,-4 11 2,4-11 2,26 16 2,8-10 1,14 1 0,19-5 0,15-1 1,11-1-2,12-2 1,4-1-4,-2 0-1,-10-3-1,-9 2 0,-18 0-1,-14 1 0,-13 1-4,-14 1-5,-11 4-9,-7 7-2,-11-10-1,-4 18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5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3,'0'0'11,"23"-5"0,6 2-1,13-1-1,17-4 0,16 1-1,19-4-1,13 1 0,8-1 0,3 3-1,0 1-1,-6 4-1,-14 3-2,-14 1 0,-20 3-2,-14 1 0,-16 2-4,-11 0-3,-11 0-7,-7 2-7,-5-9 0,-18 10-1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5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6,'25'6'12,"8"-2"1,18 2-2,12-2 0,20-3-1,16-2-2,14-5 0,11-1 0,2-1-3,2 2 0,-10 0-2,-8 3-1,-13 2 0,-12 4-1,-15 4-1,-13 1-3,-13 5-4,-13-2-7,-10 1-7,-7 3-1,-17-6-1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26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3 6,'11'0'6,"8"-1"0,2 1 1,6-1 0,4 1 0,7 0-1,6 0 0,5 0 0,6 5 0,6-4-1,5 4 0,5-3 0,4 5-1,4-5 1,5 4-2,2-5 0,2 1-1,-4-1 0,-3-1 0,-7 0 1,-5 0 0,-8-2 0,-9 2 0,-11-2 0,-7 1-1,-10 1 0,-3 0 0,-8 0-1,-2 0 0,-11 0 0,9 1 0,-9-1 0,0 0 0,0 0 1,-19-12-1,4 10 0,-1-3 0,-5 3-1,-4 1-1,-4 1 1,-2-4-1,-5 4 1,-5 5-1,0-4 1,-8 4 0,-5-3-1,-5 1 1,-5 0 0,-6 6 0,-3-3 0,-4 3-1,0-1 1,-2 1 0,1 0-1,2 0 1,4 0-1,2-3 1,8 0 0,6-3 0,3 0 0,10-1 0,6 0 0,6-2 0,7 0 0,7-2 0,6 1 1,11 1-1,0 0 0,10-4 0,16 1 0,10 0 0,10-1 0,10 0-1,13 0 1,9 1 0,6 1 0,5 0 0,1 3 0,1 1 0,2 2 0,-3 1 0,-4 0 0,-6 1 0,-6 0 0,-9 0 0,-10-1 0,-11-2 0,-11 0 1,-10-1-1,-8-1 0,-15-1 0,0 0 0,0 0 0,-20-4 0,-4 2 0,-9 0 0,-6 0 0,-8 0 0,-9-1 0,-4-1 0,-8 1-1,-4-1 1,-6 1 0,-5-2 0,-4 2 0,-4-2 0,3 4 0,1 1 0,4 4-1,7-1 1,9 2-1,15 1 0,10-2 0,14 2 0,15-3 0,13-3 0,32 3 0,13-3 1,12 1-1,18-1 0,11 0-1,14 3-14,6 1-7,-6-5 0,1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6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49 29,'34'-2'18,"16"-1"-2,14-2-2,16-1-2,15 0-4,15-2-1,9 1-2,0 1-1,0 1-1,-8 2 0,-5 1-2,-12 4 1,-11 3-1,-14 1-1,-12 2 0,-9 2-2,-10-4-3,-9 3-5,-9-2-7,-20-7-8,6 15 0,-21-12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6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20,'60'-2'19,"8"-5"-2,17 1-2,9 0-6,8 0-3,3 3-4,-5 0-2,-6 2 1,-14 0 1,-13 3-1,-14-2 0,-12 2-1,-13 0-2,-9 1-4,-6 1-11,-3 4-3,-10-8-2,-4 9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9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7816 21 4,'0'0'11,"8"-12"-2,-8 12-2,0 0-1,2-10-2,-2 10 1,0 0-1,0 0 1,0 0 0,0 0-1,0 0 0,0 0-1,0 0-1,9 1-2,-9-1 0,11 10 0,-11-10 0,11 14 0,-6-5 1,1 5 0,-2 1 1,-1 3-1,-1 3 1,-1 3 0,-1 3 1,0 2-1,-1 3-1,0 1 1,-1 0-2,-1 0 1,1-2-1,-1-2 1,0-3-1,0-2 0,1-5 0,-2-3 0,3-5 0,0-1 0,1-10 0,0 0-2,0 0-1,0 0-2,-11-9-1,7-3-1,-3-8 0,0-4-3,-4-2 0,0 1 0,-2-1 1,0 0 1,1 2 3,-2 3 0,3 7 3,-1 3 1,3 2 3,9 9 0,-13-11 1,13 11-1,0 0 1,0 0 0,0 0-1,-7 9 0,7-9 1,5 15 0,-4-5 1,1-1 0,-1 5-1,0 3 1,0 2-2,0 3 0,1 0 0,1 2 1,2 2-1,4 2 1,4-1 0,3-2 1,4 0 0,3 0-1,2-2 0,2-1 0,-1 0-1,0-4-1,-4-2 1,-4-3-1,-3 0 3,-6-8 0,2-1 1,-11-4-1,9-10 1,-7-4 0,4-2-1,1-8 0,2-3-2,4-4-1,1-2-1,2-2 1,3 3-1,-1-2 0,-1 8 1,-1 2-1,-3 5 0,-2 5-2,-3 2-2,-8 12-7,0 0-7,0 0-7,0 0 0,0 0 0</inkml:trace>
  <inkml:trace contextRef="#ctx0" brushRef="#br0" timeOffset="5949">4537 3355 4,'0'0'6,"0"0"-2,0 0-2,0 0-2,6 12-2,-6-12 0,12 0 1,0 0 3,4-3 2,4-4 1,6 0 1,6-2 1,7 0-1,5 2-1,7 3 0,8 2-2,10 4-1,10 1 0,9 3 1,8 3 0,9 0 2,5-1 0,5 2 0,0-2 2,1 1-2,-9-1 0,-6 2 0,-12-3-3,-9 2 0,-11-2 0,-8-2-2,-14 0 1,-10-2 0,-9-2 0,-5-1 0,-6-3 1,-1 1 1,-7-2 0,-9 4 1,13-6-1,-13 6 0,0 0-1,0 0-1,0 0-2,0 0-2,0 0-3,0 0-3,0 0-2,0 0 0,0 0-1,11-11 1,3 7 1,-2-4 3,7 0 2,-1-2 2,6-2 2,1 0-4,-1-1-6,0 7-3</inkml:trace>
  <inkml:trace contextRef="#ctx0" brushRef="#br0" timeOffset="6539">6568 3288 9,'-18'-10'13,"18"10"-1,-10-7-2,10 7-1,0 0-3,0 0-1,0 0-2,-9-4-1,9 4 1,0 0-1,0 0 0,0 0-2,0 0 1,10 10 0,-10-10-1,21 13 1,-5-4 0,5 2 1,5 0-1,4 0 2,2-1-2,-1 0 0,-1 0 0,-4 2 0,-4-1-1,-3 1 0,-4 1 0,-5 1 0,-1-1 0,-3-2 0,0-1 0,-6-10 1,7 15-1,-7-15 1,1 13-1,-1-13 1,-16 16 0,-1-3 0,-8 1 1,-8 3-1,-9 2 1,-5 3-1,-3 1 1,1-1 1,1-3-2,6-1 2,6-3-2,10-1 1,7-4-1,6-3 0,13-7-1,-12 9 0,12-9-2,0 0-3,0 0-8,0 0-11,-9-5 0,4-11 0</inkml:trace>
  <inkml:trace contextRef="#ctx0" brushRef="#br0" timeOffset="25897">390 2891 4,'0'0'5,"0"0"0,0 0-1,-9 13 0,9-13-2,0 12 1,0-2 0,8 0 1,1 1 1,4 2 1,8-4 0,1 4 1,11 0 0,9 1 0,11 1 0,7-3 0,6 4-3,14-3 0,-1 4-1,15-4 1,4 1-1,4-3-1,2 1 1,4-3-2,0-2 0,1-3 0,2-1 0,-1-3 1,-5-2-1,0-4 0,-4-3 0,-2-5 0,1-1 0,-8-6 1,-4-2-1,-9-1 0,-5-4 0,-10-1 0,-7 1 0,-10-2 0,-5 0 0,-9-1 0,-4 1 0,-7-2-1,-2 2 1,-2-2-1,-3-2 0,-1-1 0,-5 1 0,-4 1 0,-5 0 0,-5-1 0,-3 2 0,-7 0 1,-1-1 0,-5 1-1,-2 3 1,-2 0-1,1 1 1,-5 2-2,-6 1 1,-3 4 0,-6 4 0,-8 3-1,-5-1 1,-7 3 0,-7-1 0,-4 2 0,-5 1 0,-2 0 0,-4 2 0,0 3 0,-3 2 0,0 3 1,3 3-1,-4 3-1,5 4 1,3 2 0,4 0 0,3 0 0,3 0 0,6-2 0,1 0 0,3-1 1,3 0-1,-1 2 1,3 0-1,-6 4 1,7 1-1,-2 1 1,5-1-1,0 1 0,-1-1-1,2 1 1,6-2 0,46-15 0,-79 24 0,79-24 1,-83 27-1,83-27 1,-69 32-1,69-32 1,-69 35-1,69-35 0,-75 37-1,75-37 1,-59 39 0,59-39 0,-50 34 0,50-34-1,0 0 1,-50 50 0,50-50 0,0 0 0,-11 42 0,11-42 1,0 0-1,4 46 0,-4-46 1,0 0-1,18 54 1,-18-54 0,0 0-1,43 55 1,-43-55 0,58 32-1,-15-19-2,-3 6-6,10-7-13,-3 3-5,6-2-2,2-8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43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1162 234 3,'-56'-3'5,"1"0"0,1 0-1,0 3-1,-1 2 1,-2 2-2,-7 3 0,1 3 0,0 3 0,1 1-1,0 3 2,2-1-1,5 3 1,2-2 1,8 2-1,5 0 0,4 2 1,3 2-1,4-2 0,4 5-2,0 3 1,2 0-1,1 2 0,1 2-1,5-1 0,-1 2 1,6 1-1,3-1 0,6-3 0,4 2 1,6 0 0,7 0 0,7 2 1,7-3-1,4 3 1,8-3 0,5 1 0,7-5 0,7-3 2,6-6-1,5 0-1,6-2 1,6-5 0,3-1-1,5-6 0,1 2-1,3-5 0,1 5 0,1-7-1,-1 3 1,3-4-1,-1 4 0,1 2-1,2-4 2,1 0-1,0-2 0,-1 2 0,-1-4 0,1 3 0,-4-9 1,-2-3 0,-5-3-1,-4 1 0,-6-9 1,-4 0-1,-6-7 1,-5-4-1,-4 1 1,-4-3-1,-6 1 0,-2 1 0,-1 1 1,-5 5-1,-3-1 1,-4 4 1,-6 1 1,-3 5-1,-8-2 1,-3 4-1,-10-2 1,-4 0-2,-13-3 1,-8-1-2,-9-3 0,-8-3 0,-6-1-1,-11-1 0,-6 0 1,-4-3 0,-4 1-1,-2-1 1,-2 1 0,2 0 0,-1-1 0,2 0 0,0 0 0,-1 2 0,-1 2 0,-4 3 0,-4 3 0,-10 1 0,-7 5 0,-10 5 0,-6 3 0,-7 6-1,2 2 1,1 1 0,7 2 0,6 2 0,10 0 0,11 0 0,11 4 0,8-2-1,6 5-2,0 0-6,1 9-13,-3 4-3,-6-1 0,2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7:28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895 171 22,'0'0'12,"-10"-2"-1,10 2-2,0 0-2,0 0-3,0 0-2,0 0-1,0 0-1,0 0 1,0 0 0,-11-9 0,11 9 2,-10-7 1,0 2 0,10 5 1,0 0 0,-8-11 1,8 11-1,-10-4-1,10 4-1,-18-3-2,8 3 1,-6 1-2,1 0 0,-6 1 0,21-2 0,-49 6 1,49-6 1,-48 4-1,48-4 1,-53 2-1,53-2 1,-54 0 0,54 0-2,-60 2 1,60-2-1,-55 3 1,55-3-1,-51 5 1,51-5-1,0 0 1,-49 7-1,49-7 2,0 0-1,0 0 0,0 0 0,0 0 0,0 0 0,0 0 0,0 0 0,0 0-1,0 0 1,0 0-1,0 0 0,0 0-1,0 0 1,0 0 0,0 0 0,0 0 0,0 0 0,0 0 0,0 0-1,-41 12 1,41-12 0,0 0 0,0 0 0,-2 45 0,2-45 0,-9 43 0,9-43 1,-16 56-1,16-56 0,-25 66 0,25-66 0,-34 80 1,21-35-1,-2 1 0,1 1 0,0 2 1,0 1-1,1 2 0,11-2 0,-4 0 0,1 2 0,3 2 1,-1 2-1,0 0 0,5 1 0,-8 0 1,1-1-1,4 1 0,-4 0 0,5-2 0,-1-2 0,2-5 0,-8-1 1,10-4-1,-6-1 0,3-42 0,-6 72 0,6-72 1,-7 59-1,7-59 0,-8 44 0,8-44 0,0 0 0,-10 45 1,10-45-1,0 0 0,0 0 0,0 0 0,-15 48 0,15-48 0,0 0 0,0 0 0,0 0 0,-19 48 1,19-48-1,0 0 0,0 0 0,-14 42 0,14-42 0,0 0 0,0 0 0,1 44 0,-1-44 0,0 0 0,0 0 0,-2 49 0,2-49 1,0 0-1,0 0 0,3 43 0,-3-43 1,0 0-2,0 0 2,24 55-1,-24-55 1,0 0 0,49 49 0,-49-49 0,51 33 0,-51-33 1,69 27-1,-69-27 1,67 24 0,-22-15 0,-45-9 0,86 10 0,-41-9 0,7-3 1,-3-2-2,16-3 0,-2-1 0,-3-2 0,4 2 0,-7 0-1,5 2 0,-14 0 1,2 4 0,-15 0-1,-3 3 1,-6-1-1,-4 1 0,-7 0 0,-5 0 0,1 0 1,-11-1-1,0 0 0,11 3 0,-11-3 0,0 0 0,0 0 0,0 0 1,0 0-1,0 0-1,0 0 0,0 0-2,0 0-9,0 0-19,-12-11 0,5-1-2,1-10 1</inkml:trace>
  <inkml:trace contextRef="#ctx0" brushRef="#br0" timeOffset="1933">691 52 15,'0'0'12,"15"-8"0,-6 3-2,12 0-1,4 0-2,11-1-1,8-1-1,16 2 0,7 2 1,9 2-1,4 3-1,10 1 0,7 5-1,9-1 0,0 2-1,4 0-1,0 2 0,1-2 0,-1-1 1,-4 0-1,-5-3 0,-14-1 0,-7-1 0,-15-1 0,-9 0 0,-16-1 0,-9 0 0,-10 1-1,-6-2 0,0 1 0,-5 0 0,-1 1 0,-9-2 0,13 2 1,-13-2-1,0 0 1,11 2-1,-11-2 1,0 0-1,0 0 0,0 0 0,0 0 0,3 16 0,3-4-1,-2 5 1,8 3 1,3 5-2,2 2 2,3 7-2,2 3 2,3 4-1,0 4 1,6 2-2,-5 6 1,-2 4 0,1 2 0,-5 5 1,-5 3-1,-5 5 0,-3 4 0,-6 5 1,-3 3-1,-5 2 1,1 4-1,-1-2 0,0 0 1,2-2-1,0-4 0,1-6 0,0-5 1,2-4-1,-1-5 0,1-5 0,0-6 0,-2-6 1,-1-7-1,-1-4 0,3-8 0,-1-4 1,-1-9-1,1-1 0,1-1 0,3-11 0,-9 14 0,9-14 0,-15 13 0,4-5-1,-4 2 1,-3 1 0,-11-2 0,-5 2 0,-12 1 0,-6 2 0,-12 1 1,-7-1-1,-5 4 0,-7-1 0,1 3 1,-2-1-1,1-1 1,-3-1-1,2-3 1,-1-3 0,3-4 0,3-4-1,-2-3 1,5-2 0,1-1-1,9 0 1,2-1-2,5 0-1,0 6-4,3-2-4,8 5-12,3 2-5,5-6 0,5-2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7:44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0 13,'0'0'8,"14"5"2,-5-2-1,2 0-1,2 0 0,7 2-3,2-3 0,-22-2 0,71 8 0,-23-3-1,-2-3 1,7 2-1,0-4 0,-4 3 1,4-4-2,-8 3 1,-4-3-2,-41 1 1,74-1-1,-74 1 1,60-1 0,-60 1 0,55-2 0,-55 2 0,0 0-1,55-3 0,-55 3 0,0 0 0,43-3-1,-43 3-1,0 0 1,0 0-1,41 1 0,-41-1 1,0 0 0,0 0-1,0 0 1,0 0 0,0 0 0,0 0 0,0 0-1,0 0 1,0 0-1,0 0 1,0 0-1,0 0 0,21 46 1,-21-46-1,0 0 1,19 42-1,-19-42 1,0 0-1,16 62 0,-16-62 0,6 57 0,-6-57 0,8 71 1,-3-30-1,-2 5 0,-1 4 1,-2 2 0,0 3-1,-6 4 1,2 2 0,-5 2 0,-1 4 0,8 0 0,-7 5 0,7 3-1,0 2 1,7-2 0,-7 1-1,5-5 1,4-2-1,-13-3 1,11-3-1,-9-8 1,-3-1-1,3-5 0,0-2 0,5-1 0,-5-4 1,4-42-1,1 73 1,-1-73-1,4 66 0,-4-66 0,2 53 0,-2-53 1,-2 49-1,2-49 0,6 41 0,-6-41 0,0 0 0,0 0 1,7 49-1,-7-49 1,0 0 0,0 0 1,0 0-1,0 0 0,0 0 0,0 0 0,0 0 0,0 0 0,-47 19 0,47-19 0,-49 9 0,6-5 0,-5 1 1,-7 1-1,-6 1 0,-16 1 0,-4 0-1,-7-1 1,0 0 0,4 0-1,1-1 1,8-2 0,3-1-1,13 0 1,11-1 0,9-1 0,9 0 0,9 0-1,5-1 0,7 1 0,9-1 0,0 0 0,0 0 0,0 0 0,0 0 0,0 0-1,0 0 1,0 0-1,0 0 1,0 0-1,-9-1 0,9 1-2,0 0-1,0 0-5,0 0-14,-14-7-9,4 0 0,-5-2-1,-8-6 0</inkml:trace>
  <inkml:trace contextRef="#ctx0" brushRef="#br0" timeOffset="13629">205 2749 20,'13'-14'18,"-13"14"0,11-8-2,-11 8-1,0 0-2,3-9-3,-3 9-3,0 0-2,0 0-1,0 0-1,0 0-2,-8 14 0,2 1-1,-5 4 0,-4 6 0,-7 6 1,-2 7 0,1 5 1,-4 2 0,2-2 0,3-3 1,2-2-1,6-3 1,5-5-1,5-2-1,2-4 0,6 0-1,5-3 0,7 0 0,9 1-2,4-4-1,10 3-5,-4-6-7,4-1-8,-4-3-5,-4-6 0,-4-5 0</inkml:trace>
  <inkml:trace contextRef="#ctx0" brushRef="#br0" timeOffset="14010">307 3138 14,'-17'0'16,"-2"9"-2,-1 1-2,0 2 0,1 5 0,-2-1 0,4 8-2,-2-2-1,3 6-2,1 0-1,3 5-1,0-1-1,3 1-2,4-1-2,2-2-3,6 1-5,-1-6-11,8-6-8,3-4 0,2-10 0</inkml:trace>
  <inkml:trace contextRef="#ctx0" brushRef="#br0" timeOffset="14300">519 2974 0,'20'4'16,"-20"-4"3,0 0-1,11-3-8,-11 3 1,0 0 1,-8 18-2,-1 0 1,-7 2 0,3 11-3,-5 7-3,1 10 1,-5 3-2,3 7-2,3-1 0,7 0-1,1-3 0,6-7-1,5-6 1,8-9-2,9-9 1,9-9-2,9-6-3,1-11-6,6-5-12,2-6-6,-4-5 1,1-2 1</inkml:trace>
  <inkml:trace contextRef="#ctx0" brushRef="#br0" timeOffset="14641">717 3360 17,'-13'7'18,"1"5"-3,-9 6 0,2 1-2,-6 12-1,-4 4-1,0 12-1,0 5-2,1 8-5,3 5-10,11 5-15,0-6-3,13-4-1,-1-14-1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3:37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 1954 13,'0'0'6,"0"0"0,0 0 0,0 0-1,0 0-3,10 3 0,-10-3-2,0 0 2,0 0 0,11 5 0,-11-5 1,0 0-1,14 4 0,-14-4 0,12 4 0,-12-4-1,15 4 0,-15-4 0,17 3 0,-8-2 0,-9-1 1,15-1 0,-6 1-1,2-2 1,4 3 0,1-1 0,3 2-1,2-1 0,4 2 1,6 0-1,1 3 1,4-2-1,4 1 1,5-2 1,2 2 0,4-2-1,3 1 2,3-2-2,4 3 2,1-3-1,5 2 0,2-2-1,7 2 0,4-2 0,6 1 0,4-2-1,3-1 0,7-1 0,3-3 0,3-1 0,0-2 0,0-1 1,2 0-1,-1 0 0,4 1 0,-3 0 0,0 3 0,0 1-1,1 0 1,-1 2-1,1 1 0,2-1 1,-1 1-1,1-1 0,2-1 0,1 2 1,2 0-1,3 0 0,1 1 0,-2 3 0,3 1 0,0 2 0,1 2 0,-4-1 0,-1 1 0,0-1 0,-2 0 1,0-2-1,1 1 0,-1-2 0,2 2 1,-2-2-1,5 3-1,0 2 2,-2-3-1,-2 3 1,-2-5-1,-5 5 0,1 0 1,-2-1-1,-5-1 2,-4-4-2,-4 4 0,-2-4 0,0 4 1,-3-5-1,-7 0 0,-6-1 1,-5-1-1,-7 1 0,-6-1 0,-10 0 0,-9-1 1,-9-1-1,-7 2 0,-7-1 0,-4 0 1,-13 0 0,11 0-1,-11 0 1,0 0-1,0 0 1,0 0-1,0 0 1,0 0-1,0 0 1,0 0-1,0 0 1,0 0 0,0 0-1,0 0 1,0 0 0,0 0-1,0 0 1,0 0-1,0 0 0,7-14 1,-4 3-1,2-4 0,-1-5 0,3-4 0,-1-8-1,2-8 1,-1-6 0,-1-8-1,-1-8 2,0-15-2,-2-3 1,-1-6 0,-1-10-1,-1-5 1,0-4-1,-2 0 1,-1-4-1,0 7 1,-2 0-1,0 7 1,-4 10-1,0 9 0,-3 6-1,-2 10 1,-2 10-1,-2 9 1,18 41 0,-40-75 0,40 75 1,-39-60-1,39 60 1,0 0 0,-41-47 0,41 47-1,0 0 1,0 0-1,0 0 0,0 0 1,0 0-1,0 0 0,0 0 1,0 0-1,0 0 0,0 0 1,0 0-1,0 0 0,0 0 0,16 42 0,-16-42 0,0 0 0,0 0 1,-58 20 0,58-20 0,-63 4 0,63-4 0,-81 4 0,33-5 0,-4-1 0,-5 0 0,-2-1 0,-5-1 0,-5-1 0,-8-1 0,-6-3 1,-6 4-1,-6-2 0,-7-2 0,-9 0 0,-8 0 0,-6-1 0,-9-1 0,-10 1 1,-6-4-1,-10 0 1,-6 1-1,-5 2 1,-3 0-1,-1-1 1,-5 6-1,2 0-1,2 3 0,-1 1 0,-2 2-1,3 0 1,-6-1 0,0 2-1,-2-1 1,0 2 1,-3 0 0,3 0 0,4-1 0,4-3 0,4 1 0,8-2 0,5-2 0,11-2 0,7 1 0,11-1 1,7 1-1,9 3 0,9 1 1,9 4-1,10 0 0,6 3 0,8 1 0,7-1 0,8 2 0,6-2 0,7-1 0,44-4 0,-73 5 0,73-5 0,-58 2 2,58-2-1,0 0 1,-55 0-1,55 0 1,0 0-2,0 0 1,0 0 0,0 0-1,0 0 0,0 0 0,0 0-1,0 0 1,11 44 1,-11-44-2,0 0 1,38 53 0,-38-53-1,23 44 1,-23-44-1,15 52 0,-15-52 1,10 66 0,-8-24 0,-2 6 0,-2 12-1,-3 9 2,-3 10-2,-3 6 1,-2 5 0,-1 3-1,-3-2 1,4-3 0,0-13 0,3-9 1,3-4-1,2-7 2,2-4-1,1-7 1,4-1-1,-2 0 1,1 0-1,0 6-1,1-4 1,0 3-1,0-2 1,2 1-1,1-5 0,0-5 0,0-5 1,1-7 0,-1-6 0,-2-8 0,-3-11 0,4 9 0,-4-9 0,0 0 0,0 0 0,0 0 0,0 0-1,0 0 1,0 0-1,0 0 0,0 0 1,0 0-1,0 0 1,0 0-1,0 0 0,0 0 0,0 0 0,0 0 0,0 0 0,0 0 0,0 0 0,0 0 0,0 0 0,0 0 0,0 0 0,0 0 0,0 0 0,0 0 0,0 0 0,0 0 0,0 0-1,10 2 1,-10-2 0,15 5 0,-5-4 0,2 1 0,3 0 0,-1-1 0,2-1 0,3-1 0,1-1 1,0 0-1,3-2 0,2 1 0,5 1 0,5 2 0,6 0 0,0 2 0,7 0 0,4 2 0,5 0 0,4-1 0,5-2 0,6-1 0,4 0 1,9-3-1,3 0 0,7-4 0,6 2 0,7 0 0,3 1 0,5 2 0,3 0 0,4 2 0,2 2 0,5 0 0,6 0 0,4-1 0,3-1 0,3-2 0,6-3 0,3-1 0,3-3 0,1 2 0,0 0 0,-2 2 0,1 1 0,-6 3 0,-3 2 0,-1 2 0,0 1 0,-1 0 0,0-1-1,1-2 1,0-1 0,-1-2 0,-3-1 0,-7 0 0,-3 1-1,-9 1 2,-9 2-2,-11 1 1,-6 3 0,-11 2 0,-4 1 0,-10 1 0,-6-3 1,-4 1-1,-7 0 0,-4 0 0,-4-3 0,-5 0 0,-5-1 0,-3-1 0,-6 0 0,-3-1 0,-3-2 0,-6 1 0,-3-1 0,-4 1 0,-11 0 0,12-2 0,-12 2 0,10 1 0,-10-1-1,12 4 1,-3-2 0,5 0 0,1 0 0,5 0 0,2-1 0,0 0 0,3 2 0,0-2 0,-1 1 0,2 0 0,2 1 0,-1 1 0,2 0 0,0 0 0,0 1 0,2-2 0,0 2 0,-3-3 0,-2 1 0,-3-2 0,-5 1 0,-3-1 0,-6-1 0,-9 0 0,0 0 0,11 1 0,-11-1-1,0 0 1,0 0 0,0 0 1,9 0-1,-9 0 0,0 0 0,11 0 0,-11 0 0,0 0 0,0 0 0,10-1 0,-10 1 0,0 0 0,0 0-1,0 0 1,0 0 0,0 0 0,0 0-1,0 0 1,0 0 0,0 0-1,0 0 1,0 0-1,0 0 1,0 0 0,0 0 0,0 0-1,0 0 1,0 0 0,0 0 0,0 0 0,0 0 0,0 0 1,0 0-1,0 0 0,0 0 1,0 0-1,-6-10 0,9-1 1,1-3-1,1-9 0,-2-7 0,-2-9 0,0-8 0,-3-5 0,-1-5 0,-4-3 0,-4-5-1,-2-1 1,-1 1 0,2-3-1,-2-6 0,2-3 0,-1-4-1,3-7 0,0 2 1,2-8 0,0-1-1,3 0 1,2 6-1,1 2 1,1 3 0,1 11 0,1 4 1,-1 8-1,-3 4 0,-2 9 1,-5 1-1,10 47 1,-26-76-1,26 76 0,-32-58 0,32 58 0,0 0 0,-37-48 0,37 48 0,0 0 0,0 0 1,0 0-1,0 0 1,0 0 0,0 0-1,0 0 0,0 0 1,0 0-1,0 0 1,0 0 0,0 0-1,0 0 1,0 0 0,0 0 0,-44 25 0,44-25-1,0 0 1,-44 17 0,44-17 0,-55 12 0,55-12-1,-82 20 1,29-10-1,-8 2 1,-10 0-1,-6-2 2,-10 0 1,-3-2-1,-10 1 0,-7-5 0,-7-2 0,-5-5 1,-8-1-1,-9 1-1,-10-1 0,-3 1 0,-6-4 1,-4 1-1,-1-1-1,-1 3 0,3 0 0,3-4 0,4 1 0,-1-1 0,3-1 0,1 1 0,-1 1 2,-4 1-1,0 0 0,-1 2 1,0 1-1,0 1 0,3 2 0,1 0 0,6 1 0,0 1-1,1 0 2,3 2-1,2-1 0,4 1 0,2 0 0,4 1 0,3-4 0,9-1 0,3-1 0,7-3 0,6 2 0,4-3 0,7 1 0,5 0 0,7 3 1,5 1-2,8 2 2,6 1-1,7 1 0,8 0 0,43-4 0,-65 5 0,65-5 0,0 0 0,-46 2 1,46-2-1,0 0 1,0 0-1,0 0 0,0 0 0,0 0 0,43-4 0,-43 4 0,0 0 0,0 0 0,0 0 0,50 0 0,-50 0 0,0 0 0,0 0 0,0 0 1,0 0-1,0 0 0,0 0 0,0 0 0,0 0 0,0 0 0,0 0 0,-44-4 0,44 4 0,0 0 0,-43 0 0,43 0 0,0 0 0,-44 3 0,44-3 0,0 0 0,-43 2 0,43-2 0,0 0 0,-41-1 0,41 1-1,0 0 1,0 0 0,0 0 0,-44 23-1,44-23 1,0 0-1,0 0 1,-7 41 1,7-41 0,0 0 0,0 0 0,10 60 0,-10-60-1,11 53 1,-11-53 0,11 75-1,-5-24-1,-1 10 1,-2 9-1,-1 14 1,-3 8-1,1 1 1,-1 3-1,0 5 1,1-4-1,2-4 2,3-5-1,3-10 0,3-5 1,2 3-1,1-7 1,0-1-1,-2-3 1,1-1-1,-3-6 0,-3-4 0,0-6 0,0-6 0,-2-7 0,-1-8 0,0-7 1,0-5-1,-2-6 0,-2-9 0,6 11 0,-6-11 1,0 0-1,0 0 0,0 0 0,0 0 0,5 10 1,-5-10-1,0 0 1,0 0-1,0 0 1,0 0 0,0 0-1,0 0 1,0 0-1,0 0 1,-12-11-1,12 11 0,-17-15 0,3 4 0,0-1-1,-4 1 1,0-2-1,-2 3 1,0 2-1,-1 3 1,-2 2-1,4 1 1,-1 1 0,4 2-1,1-2 1,3 2 0,2-1 0,10 0-1,-10 0 1,10 0 0,0 0-1,0 0 1,0 0 0,14 4-1,1-3 1,5 1 0,5-1 0,5 0 0,10 0 0,3-1 0,8 0 0,6-1 1,6 2-1,9 1 0,6 0-1,9 0 1,5 1 0,6-1-1,5 0 1,7-1-1,7-2 1,4-1 0,8 0 0,11-1-1,7 0 1,11 0-1,7 2 0,9 3 0,1 0-1,6 2 1,1 1-1,-2 4 0,-2-1 0,4 3 0,-1-1 0,1 1 0,-1-4-1,4-1-1,-2-2 1,0 2-3,-2-3 2,-4 0 0,-6 0-1,-4 5 1,-5-1 1,-8 7-3,-7 0 0,-6 1-4,-8 2-4,-15-2-3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04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0 0,'-7'10'0,"7"-10"1,-7 14 0,2-1 0,-1 3 2,-1 7 0,-3 6 0,-1 9 1,-6 7 1,1 6 1,-3 4 0,0 2 0,1-1 0,0-1-1,2-10 1,1-5-1,5-5-1,2-10 1,2-4-1,0-8 1,6-13 1,-17 8-1,17-8 0,2-24-2,2-4 1,0-10-1,9-7 0,1-10-2,14-7-1,-9-1 0,2 3 1,-1 3-1,0 6 0,2 6-1,-1 9 1,-1 9 0,0 8 0,6 5-1,1 6 1,3 6 0,1 3 0,-1 5 0,-2 3 0,-1 5-1,-5 4 1,-8 4 0,-6 1-1,-4 3 1,0 1 0,-5-1 0,-3-3 0,-2 0 0,0-4 1,-1-4 0,-3-1 0,-4-6 1,-6-1 1,-4-5-1,-1 1 1,-3-7-1,1 1 1,-1-4-2,1-1-1,6 0-5,7-4-11,8 1-9,5-1 1,6-2-1,3 0 1</inkml:trace>
  <inkml:trace contextRef="#ctx0" brushRef="#br0" timeOffset="701">829 217 13,'0'0'15,"-15"3"-1,4-4-1,11 1-2,-22 2-1,9 4 1,-6 0-3,-1 9-1,-9 3-2,-2 11 0,-10 6-2,-4 8 0,-2 7 0,0 4-2,0 2 1,7 2-2,5-4 0,6-1 0,11-4 0,13-4 0,8-5 1,13-7 0,10-4 0,3-6-1,8-4-1,-4-7-4,4-4-6,-4-8-10,1-5-5,-2-5 1,-4-8 0</inkml:trace>
  <inkml:trace contextRef="#ctx0" brushRef="#br0" timeOffset="1122">707 719 3,'-4'-15'18,"-1"-6"1,6 2-8,1-1-1,4 1 0,14 2-4,-6 1 0,5 4 1,6 3-2,-1 6-1,4-3-2,0 9 1,0 4-1,-3 3-1,-3 4 1,-5 1-1,-5 3 0,-4 2 0,-7 2 0,-4 0 1,-8-1 0,-3-1 0,-6-1 1,2-1 0,-10-3 0,2-1 0,-3-5-1,2-3 1,-1-5-1,-2-1 1,0-5-1,4-2 0,4-3-3,-1-4-4,7 1-10,5-3-11,2-2-1,16 1 0,7-2-1</inkml:trace>
  <inkml:trace contextRef="#ctx0" brushRef="#br0" timeOffset="1783">1279 495 4,'0'0'11,"-3"12"-1,-3-3-1,-1 3 0,-1 2 0,-3 9 1,-1 6 0,-8 5 1,0 9-1,-5 6-3,-4 9-2,-6 0 0,3 8-2,-1-7 0,1-2-1,3-7-2,5-9 0,9-5-6,0-13-6,10-7-12,7-7 1,-2-9-1,15-10 0</inkml:trace>
  <inkml:trace contextRef="#ctx0" brushRef="#br0" timeOffset="2293">1261 787 11,'-8'14'10,"5"-2"1,-1 3-2,1 4 1,-3 3-1,1 4 0,2 2-2,-1-1 0,1 0-1,2-3-1,3-4 0,2-4-1,10-5-1,3-8-1,9-5 0,0-6 0,4-3-1,0-3 0,0 1 1,-6-1 0,-5 3 0,-5 2-1,-14 9 1,9-7-1,-9 7 0,-8 11 0,0-1-1,-1 2 0,2 4-1,-3 2 1,3 2 1,1 0-1,2 0 1,3-3 0,3 0 0,2-4 0,3-1 1,3-6-1,2-3 1,1-4-1,5-2 1,2-4-1,-1-3 0,2-1 0,0-4-1,0 2 1,0 1-1,-4-2 0,-3 2 0,-4 0 0,-1-1-3,-2 2-8,-6-1-14,-1-4-2,-1 2 0,3-4 0</inkml:trace>
  <inkml:trace contextRef="#ctx0" brushRef="#br0" timeOffset="2944">1801 724 7,'2'-12'15,"-2"12"0,10-1-9,-10 1-2,12 5 0,-12-5 1,5 16 0,-5-2 1,0 3-1,-2 6 1,-1 7 1,-3 7-2,1 5-1,-4 7-2,1 1 0,-3 4 0,-3 1-1,-2-1 1,-2-2 0,-3-6 0,-2-1 1,-3-9-1,1-3 1,-6-6 0,3-5-1,1-7 0,3-3-1,2-4-3,2-8-7,5-5-12,9-4-4,4-8 0,8-4 1</inkml:trace>
  <inkml:trace contextRef="#ctx0" brushRef="#br0" timeOffset="3435">2281 960 4,'0'0'7,"0"0"1,-11 21 0,4-2-1,-5 6 0,0 7 2,-8 5 0,-6 5 0,-4 7-1,-5-3-1,0 1 0,-1-3-1,2-5-1,1-6-1,6-6-3,7-7-4,6-13-3,14-7-3,-3-10 0,9-7-1,6-10 1,4-6-1,-1-6 2,3-5 3,0-1 5,-6 1 2,0 3 0,-4 3 3,-3 7 0,-2 5 1,0 7 1,-2 4-1,0 5 0,-1 10 0,5-9-1,-5 9 0,17-1-1,-3 2 0,7 3 0,0-1 0,6 3 0,-1-1-1,1 5 0,0-3-1,-4 2-1,-3 0 0,-4 3-1,-1-1 0,-3 2 0,-2 0 0,-1 3 0,-2 0 0,1 2 1,-3-1-1,-4 2 0,-3 2 1,-3 2 0,-6-4 1,-1 1-1,-5-3 2,-5-2-2,-4-1 2,1-5-2,-4-8 1,2-8 0,0-1-2,2-3-1,6-2-3,5-8-6,12 2-8,6-3-9,6 1 1,8 4-1,5-5 1</inkml:trace>
  <inkml:trace contextRef="#ctx0" brushRef="#br0" timeOffset="4176">2683 1144 13,'-16'4'14,"7"-3"-3,-7 2 2,-2 0-1,-4 5 0,-6 1 0,-2 5-1,-8 8-2,-3 9-3,-7 3 0,0 10-2,-1 2-1,0 4 0,4 2-1,4-3-2,8-4 1,11-6 0,7-4-2,9-5 1,10-4-2,6-5-4,11-2-2,2-7-4,7 1-13,0-3 0,2-4 0,0-4 0</inkml:trace>
  <inkml:trace contextRef="#ctx0" brushRef="#br0" timeOffset="4587">2489 1406 11,'0'0'5,"1"18"2,-4-2 2,-1 3 1,-1 7 1,-3 2 1,1 3 0,-2-1 0,4 4-3,0-5-1,5-1-3,4-6-1,7-5-1,5-9-1,6-5 1,4-8-2,4-4 1,1-6 0,0 0 0,-5-3 0,-3 5 0,-5 0 0,-5 4-1,-13 9 0,0 0 0,0 0 0,0 0-1,4 13-1,-6-2 1,-1 2-1,1 3 1,0-1 0,2 4 0,0 0 0,3-1 1,-1 0-1,2-1 0,1-1 1,0-1 0,3-3-1,0-3 1,1-3 0,4-2 0,1-7 0,4-2 0,-1-6 1,4-3-1,-1-3-1,-1-5 1,0 0 0,-5 1-2,-1 0-1,-6-2-7,1 9-12,-5 0-7,-2 4 0,-1 10 0</inkml:trace>
  <inkml:trace contextRef="#ctx0" brushRef="#br0" timeOffset="5368">3065 1305 6,'0'0'15,"0"0"-4,0 0 0,11 6-1,-11-6-1,0 0 0,13 14-1,-13-14 0,10 21-2,-7-4-1,4 6 0,-4 6-1,3 4-1,-1 4 0,0 6 0,-1 1 0,2 3 0,-2-3-1,-2 2 0,-3-6 0,-4 5-1,-4-4 1,-3-1-1,-6-3 1,-5-2 0,-2-2 0,-4 0 0,-6-4 0,-2-4 0,-1-3-1,1 0 1,1-4 0,4-3-1,0-2 0,7-3-1,4-3 1,7-2 0,3-3-1,11-2-1,-11 1-1,11-1-7,-5-9-19,5 9 0,-9-12-1,3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19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89 297 27,'0'0'17,"0"0"-3,0 0-3,0 0-4,0 0-3,0 0-3,0 0-1,0 0-1,0 0 1,0 0-1,0 0 2,0 45 0,0-45 3,0 0-1,0 0 1,43 32 1,-43-32 0,45 20 0,-45-20 1,55 28-2,-25-11-1,1 1-1,5 3 0,1 0-2,-3 2 1,0-1-1,-3 1 1,5-2 1,-1 2 0,1-4 1,3 1 0,4-5-1,-1 6 1,2 0 0,4-1-1,-3 0 0,1 2-2,0-1 0,-4 0 1,-1 3 0,0-5-1,-2-1 1,-1 1 0,7-1-1,-5-1 2,6 2 0,1 0 0,-2-2-1,0 1 0,-2-1 0,0 1-1,-5 0 1,2 0-1,-7-1 0,1 1 0,-1-2-1,0 1 1,0-3 0,-1-1 0,2-1 0,-2 0 0,4-2 1,-5-1-1,1 2 0,0-2 1,-3 1-1,-2-1 0,-4-1 0,-7-1 0,-3-1 0,-3-2 0,-10-4 1,12 4-1,-12-4 0,0 0 0,0 0 1,0 0-1,0 0 0,0 0-1,0 0 0,0 0-1,0 0-2,0 0-2,0 0-3,-22 1-4,22-1-5,-22-2-7,9-1-3,-3-3 1,-3-3 2</inkml:trace>
  <inkml:trace contextRef="#ctx0" brushRef="#br0" timeOffset="931">2008 1186 7,'5'-12'16,"-5"12"-2,2-10-1,-2 10 0,3-13-1,-3 13 0,3-17-2,2 6-1,-5-4-1,6 1-2,-2-3-1,3 0-2,1-3-1,3 2 0,0-1-1,2 3 0,-1-1 0,1 1-1,-3 2 0,-1 2 1,-2 3-1,-7 9 0,9-12 1,-9 12-1,0 0 0,5-10 0,-5 10 0,0 0-2,0 0-4,0 0-13,-6 12-6,6-12-2,-21 9 1</inkml:trace>
  <inkml:trace contextRef="#ctx0" brushRef="#br0" timeOffset="1682">0 283 2,'-21'-52'9,"21"52"1,35-42-1,-35 42 1,46-53 0,-46 53 1,49-53-1,-49 53 0,41-49-1,-41 49-3,0 0-1,44-51 0,-44 51-3,0 0-1,0 0-1,0 0 1,0 0-1,0 0-1,0 0-1,0 0-8,0 0-11,0 0 0,-45 34-1,45-34 0</inkml:trace>
  <inkml:trace contextRef="#ctx0" brushRef="#br0" timeOffset="2333">1235 1081 2,'-2'10'4,"-4"2"0,3 3 0,-2 4 0,-2 6-1,-1 1 0,-1 6 0,-4 3 0,0-2 0,-1 4-1,-11 0 1,10 0-1,-6 0 1,5-2-1,-1-2 0,5-3-1,2 1 0,2-4 0,8-4 1,-1-3-1,1-3 1,4-2 0,5-2 0,-5 1 1,8-2-2,-4 1 1,7 0-1,-5 3 1,9-2-1,-7 3 0,3-1 0,3 2 1,4 1 0,7-3 1,3 4 1,10-3 1,7 1-2,8-1 1,11-1-1,12-4 0,10 0-1,8 1 0,9-2-1,4-2 0,1 5-1,5 0 1,0 2 0,-2 2 0,-2-1 0,-1 0-1,-2-1 0,-3 1 1,-3-3-1,-6-5 0,-6-2 0,-10-1 1,-9 0 0,-11-4 1,-12-1-1,-11-1 1,-9 1 0,-10-2 0,-8 1-1,-12 0-4,0 0-2,0 0-7,-9-11-5,-6 8-9,0 0 2,-2-3 0</inkml:trace>
  <inkml:trace contextRef="#ctx0" brushRef="#br0" timeOffset="3034">3411 1902 1,'0'0'6,"0"0"-1,-7 12 2,7-12 1,12 18 2,1-5 0,9 1 1,3 3-1,4 2 0,4-1-3,2 4-2,-3-2-2,-2-1-1,-7-2 0,-4 0-2,-6-5 1,-5 1 0,-9-1 0,-3 1 1,-5 0 1,-3 0 0,-6 3 0,-2 0 0,-6 2 1,-3 1-1,-4-2 0,1 1-1,-5-1 1,2-1-1,-1-3-1,3-1 1,2-3-1,4 0 0,3-3 0,5 0-1,3-2 1,5-1-1,1 1 0,10-4 0,0 0-1,-10 2-4,10-2-16,0 0-5,-5-11-1,-2 0 0</inkml:trace>
  <inkml:trace contextRef="#ctx0" brushRef="#br0" timeOffset="24205">1024 1949 7,'-6'18'6,"6"-1"-1,-6 7-1,3 4 0,-6 4 1,3 3-2,-4 7 1,2 0-2,-3 5 2,0 3 0,0 2 0,-1 1-1,1 1 0,-4-1 0,0 1 0,0-1-2,1-5 1,2-1-1,1-7 0,4-2 1,4-2 0,6-4 0,3-3 2,5-3 0,3 0 1,2-2 0,3-1-1,2 0 0,4-3-2,2-2 1,2-3-2,3 2 1,0-5-1,6 2 1,7-6 0,3 1 0,8-2 1,8-1 0,11-4-1,9 0 0,13-1-1,12 1 1,10 0-1,7 2-1,4 1 0,2 1 1,-2 1-1,2 1 1,-6-2-1,-4-1 0,-8-1 0,-2-2 0,-9 0 0,-6 0 0,-10 0 0,-10-2 0,-15 2 0,-12 0 0,-13 0-1,-12-1 0,-7 1-3,-18-2-4,0 0-9,0 0-9,-16 0 1,1-2 0</inkml:trace>
  <inkml:trace contextRef="#ctx0" brushRef="#br0" timeOffset="26328">921 2211 11,'-5'-11'8,"5"11"1,-5-15-2,5 6 0,-1 0-1,0-3-2,2 2 0,2-6-1,-2 4 0,3-3 1,0-2-2,0 1 1,0 0-1,2 0 1,1-1-1,0 5 1,0-5-2,-1 5 2,-2 3-2,5-3 0,7 2-2,1 1 1,3 0 0,1 1-1,10-1-1,-1-1 2,11 0-1,1-2 0,-2 2 2,4-2-1,2 0 0,2 0 1,3 1-1,-1 0 2,2 2-2,0-1-2,4 3 2,1-2 0,0 2 0,2 0 0,3 1 2,2 0-2,0 0 1,-2 0-1,-1-1 1,-3 3-1,-3-2 0,-2-1 0,-7 0 1,-4 0-1,-3 0 0,-5-1 0,-4 0 1,-4 0 0,-4 1 0,-4-1 0,-2 1 1,-6 2-1,-10 5 1,14-9-1,-14 9 0,0 0 0,8-10-1,-8 10 1,0 0-1,0 0 0,9-10 0,-9 10 0,0 0 0,0 0-1,11-10 1,-11 10-1,10-7 1,-10 7-1,16-6 1,-16 6-1,18-7 1,-18 7 0,17-7 0,-17 7 1,11-4 0,-11 4 0,0 0 0,5-11-1,-5 11 1,-8-11 0,-1 2-1,0-1 0,-2-1 0,0-2 0,-3 1 0,0-7 0,1 7 0,0-3 0,-1 5 0,2-2 0,-2-1 0,1 3 0,0-2-1,2 7 1,-4-5 0,0 1 0,-1-3-1,1 1 1,-1 5 0,2-3 0,-2 2 0,1-2 0,1 2 0,3 1 0,1 2 0,1-1 1,9 5-1,-17-10 0,8 7 0,9 3 0,-13-6 1,13 6-1,-10-4 1,10 4-1,0 0 0,0 0 0,0 0 0,0 0 0,0 0-1,18 12 0,-8-5 1,3 3-1,2 0 1,3 3 0,0-4 0,3 3-1,3 4 2,2-1-1,5 1 1,4 1 0,3 0-1,1 2 0,5 4 1,2-2-1,-1 1 1,0-1-1,-2 1-1,-3-4 1,-5 3 0,0-4 0,-6-1 0,-3-2 0,-3-1-1,-3-1 1,-4-4 1,0 0-1,-3 0 1,-3-3 0,0-2 0,-10-3 0,12 3 0,-12-3 0,0 0 0,0 0-1,0 0-1,0 0 1,0 0-1,0 0 0,0 0 1,0 0 0,0 0 0,0 0 1,0 0 0,0 0 0,0 0 0,0 0-1,0-14 1,0 14-2,-15-15 1,2 4-1,-4-2 0,-4-1 1,-3-3 0,-5 0-1,-5 1 1,-4-1 0,-2 1-1,-4-1 1,-4 1-1,0 2 1,-2-1-1,2-2 1,2 3-1,5 1 1,2 2 0,7 0 0,4-1-1,5 3 1,5 0-1,3 7 1,3-5-1,0 5 1,12 2-1,-15-6 1,15 6 0,-12 0 1,12 0-1,0 0 2,0 0-1,0 0-1,0 0 1,0 0 0,0 0-1,0 0 0,3 15 0,-3-15 0,18 11-1,-6-1 1,6 3 0,5 1-1,3-2 2,2 3-1,4-3 0,-1 6 0,2-6 0,1 1 0,1 0 0,-1-1 0,1 1 0,-2-2 0,-3 1 0,2-2 0,-3 1 0,-2-2 0,-5-2 0,-3-1-1,-4 0 0,-4-2 1,-11-4-1,14 5 0,-14-5 0,0 0 0,-13-9 0,1 2 1,-7-4 0,-5-3-1,-6-2 1,-8-4 0,-3-1 0,-4-6 0,-2 6 0,0-1-1,3 4 1,0 3 0,6 3-1,5 3 0,6 6-3,7 3-7,2 0-8,9 7-1,9-7-1</inkml:trace>
  <inkml:trace contextRef="#ctx0" brushRef="#br0" timeOffset="28952">3387 3020 11,'12'16'12,"2"-8"-2,3 7-1,8 1-2,5 5-1,3 1-1,2 0-1,0 1-1,-2-3-1,-2 1 1,-7-5 0,-3-1-1,-8-6 1,-1-1 0,-12-8 0,11 10-1,-11-10 0,0 0-1,0 0 0,0 0 0,3 9 0,-3-9 0,0 0 0,-6 10 0,6-10 1,-18 13-1,3-4 1,-5 4 1,-5 3-1,-5 4 0,-6 1 0,-5 3 0,-4-2 1,1 3-1,1-3 0,1 0 0,4-6 0,6-2 0,5-4 0,8-1 0,4-5 0,15-4 1,-14 2-1,14-2 0,2-11 1,3 2-2,6-3 1,1-3-1,5-3-1,2-2 0,8-1-1,3-1 1,4 3-1,1-1 1,0 1-1,-1 2 1,0 0 0,-1 2 0,-4 1-1,-1-1 1,-5 2 0,-4 1 0,-3 1 0,-3 1-1,-1-1 1,-12 11 0,12-15 0,-12 15-1,4-13 1,-4 13 0,-2-15-1,-3 5 1,-1-1-1,-4-2 1,-3-2 0,-3 0 0,-3-2 0,-4 1 0,-1 0 0,-1-1 1,-3 2-1,1 1 0,1 0 1,-1-1-1,4 2 1,2-2-1,-2 4 0,5 1 1,4 3-1,2 1 0,3 1 0,9 5 0,-11-3 0,11 3-1,0 0 1,0 0 0,0 0 0,0 0 0,0 0 0,13 8-1,1-2 1,-1 1 0,4 5-1,1-2 1,2 5 0,2 0 0,-1 5-1,0 2 1,1 2 0,2 0 0,2 1-1,2 1 1,-2 0-1,-4-2 0,-1-4 1,-3-2-1,-3-1 0,-4-1 1,-4-3-1,-3-2 1,0 1-1,-1-2 0,-2 0 1,-2 0-1,1-10 1,-6 18 0,-1-7 0,-5-3 0,-4 7 0,-7-1 1,-4 2-1,-4 0 1,-4 2 0,-5 0-1,-3-3 1,4 5-1,1-6 0,4 0 0,3-2 0,5-2 1,4-2-1,9-2 0,2-2 1,11-4 0,-11 5 1,11-5-2,0 0 1,14-14-2,1 4-1,2-6-2,9-2-3,5-8-3,6-2-1,-1-6 1,9 3-2,-8-2 3,2 4 1,-6-1 3,-5 6 1,-6 4 4,-5 6 0,-3 3 1,-14 11 0,16-14 1,-16 14-1,7-9 1,-7 9-1,0-10 0,0 10 1,-10-17 0,3 5 0,-6-2 0,-4-3 0,-4 2 0,-5-5 0,-1 0 1,-7 1 0,1 0 0,-7 1 0,5 3 0,1-1-1,3 4 0,4 1 0,3 3-3,6 3-9,6 3-11,12 2-1,-11-17 0,9 1-1</inkml:trace>
  <inkml:trace contextRef="#ctx0" brushRef="#br0" timeOffset="67577">4458 3906 7,'-131'14'6,"5"2"-1,7-1 1,13 4-1,5-1 0,15 1-2,9 2 0,16 1-2,10 1 1,14 1-1,8 3 0,8 1 0,12 3 0,5 0 0,7 1 1,5 1-1,8-1 2,4-1 0,9-1 1,3-5 1,8-1 1,5-5 0,11 1 1,7-5-1,10 3-1,5-4 0,9 3-2,7-2-1,8 3-1,8-1-1,4 0 1,3 0-1,2-2 2,3-1 0,2 0 0,1-3 1,-1-1 1,-1 0-1,1 0 0,-1-1 1,3-3-2,-4 4 0,1-1-1,-4 1 0,2 0 0,-2-5 0,-3 2-1,-4-4 1,-3 4-1,-3-6 1,-6-2 0,-3-4 0,-8-4 0,-10 4 0,-7-4 0,-8-3-1,-9 0 2,-10-4-1,-6-2 0,-10-1 0,-7-1-1,-6-8 1,-7-1-1,-8-5 1,-10-2-2,-5-5 1,-12-4-1,-8-1 0,-12-3 1,-8 0-1,-9-1 1,-10 0-1,-7 2 1,-12 4-1,-9 3 0,-8 5 0,-9 4 1,-7 3-1,-11 7 0,-8 3 1,-5 4-1,-5 3 1,-6 4 0,-3 4 0,-3 1 0,-2 3-1,0 2 1,1 4 0,3 3 0,4 4 0,6 0 0,5 4 0,11-1 0,12 2 0,10-1-1,14 2-3,4-5-8,12 1-13,7 0-3,4-8 2,5-4-2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14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394 359 5,'-47'5'8,"-3"2"0,-3 0 0,-1 2-1,6 0-1,2 0-1,9-3-2,6 2-1,9-3-4,10-3-6,12-2-7,5-11 0</inkml:trace>
  <inkml:trace contextRef="#ctx0" brushRef="#br0" timeOffset="281">177 2 1,'-15'-3'6,"15"3"1,-12 0 0,12 0 2,0 0 0,22 9 0,4-4-1,10 3-1,12 5-1,15-2 0,8 4-1,9 4 1,-2-3-2,0 2 0,-11-1 0,-9-3 0,-14-5-1,-9 7-1,-11-7 0,-8 1-1,-16-10 0,13 16-1,-13-16-1,7 16 1,-7-16 1,4 16-1,-4-16 1,-5 15 0,5-15 0,-9 21 1,1-5 0,-5 1-1,-2 4 1,0 0-1,-2 1-1,0-1 1,0 0 0,1-1 0,1-3 1,6-3-1,-1 0 0,4-1 0,-2-1 0,1-2 0,2-1 0,1 1-1,4-10 1,-5 12-1,5-12 0,0 0-1,0 0-3,0 0-1,0 0-5,-11 5-7,11-5-10,-16-3 0,4-3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37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55 140 3,'1'9'4,"-1"1"0,0 1-1,0 1 0,0 4 0,-2-2 0,0 4-1,-2 0 1,-3 1-1,2 1 0,-2 2 1,0-1-1,2 2 0,-3-1 0,4 2-1,2-2 1,0 0 0,3-3-1,-1-1 1,1-2 1,0-5-1,3-2 0,-4-9 0,2 12-1,-2-12 1,0 0 0,0 0-1,0 0-1,0 0 1,0 0 0,6 9 0,-6-9 0,0 0-1,0 0 1,0 0 0,0 0-1,5 10 0,-5-10 1,5 10-1,-5-10 0,9 10 0,-9-10 2,12 11-1,-3-6 2,2-1-1,3-1 1,2-1 1,5 2-1,1-2 0,5 1-1,2-1 0,2 0-1,3 0 0,3 1 0,1-1 0,3-1 1,3 0 0,3 0-1,3 0 2,2 0-1,3 0 0,3 0-1,0 1 1,2-1-1,1 0 0,1 0 0,0 0-1,1 0 1,0-2-1,3 1 1,2-1-1,4 1 1,1 0-1,3-1 0,4 1 1,1 0-1,3 0 1,1 1 0,2-1-1,1 1 1,3 0 0,-2-1 0,-1 0-1,-1 1 1,-1-1-1,-2 0 1,0-2-1,0 2 1,-4-1-1,0 0 1,-1 0-1,0-1 1,-3 0 0,2 0-1,-4-1 0,-3 0 0,-5-2 0,-2 2 1,-4 0-1,-1 0-1,-7 1 1,-4 0 0,-5 1 1,-2 1-2,-5-1 1,-1 1 0,0 1 0,-5-1 0,1 1 0,0 0 0,1 0 0,-2-1 0,0 1 1,-1-2-1,-4-1 0,-3 1 1,-5-1 0,-4 1 0,-13 1 0,17-2-1,-17 2 1,0 0 0,0 0-1,0 0 0,0 0 0,0 0 0,0 0 0,0 0 1,0 0-1,9-5 1,-9 5-1,0 0 0,0 0 1,0 0-1,0 0 1,0 0-1,0 0 0,0 0 0,0 0 0,0 0 0,0 0 0,0 0 0,0 0 0,0 0 0,0 0 0,0 0 0,2-10 1,-2 10-1,3-9 0,-3 9 0,4-17 0,0 5 1,0-4-1,0-2 0,-2-3 0,0-5 0,0-2 0,0-3 0,-2-2 0,0-3 0,0-1 1,-2 0-1,1-4 0,0 6 0,-1 1 0,-1 2 0,1 4 0,-4 3 0,2 5 0,1 4-1,3 16 1,-7-17 0,7 17 0,0 0-1,-5-9 1,5 9-1,0 0 0,0 0 1,0 0-1,0 0 0,0 0 1,0 0-1,10 6 0,-10-6-1,0 0-1,3 10-2,-3-10-4,9 13-8,-9-13-9,16 13 0,-16-13 0</inkml:trace>
  <inkml:trace contextRef="#ctx0" brushRef="#br0" timeOffset="36552">3840 1351 9,'0'0'20,"0"0"-5,0 0-3,8-10-2,-8 10-1,0 0-3,0 0-2,0 0-2,0 0-1,4 14 1,-5 1 0,0 5 0,-1 7 1,0 11 0,-2 7 1,2 8-1,-2 4 1,0 3-2,-1-4 1,3-3-1,0-7 0,-1-6-1,1-12-1,-1-6-5,3-8-8,0-14-12,0 0 0,2-18 0,-2-13 0</inkml:trace>
  <inkml:trace contextRef="#ctx0" brushRef="#br0" timeOffset="36903">3648 1358 9,'0'0'19,"10"-8"1,7-1-9,10-2-3,8-2-1,10-4-2,10-3 1,6 1-2,0-2 0,1 1 0,-5 1-1,-4 3 0,-11 1 0,-8 4 0,-12 2-1,-5 2-2,-7 3-2,-10 4-5,0 0-10,0 0-8,0 0 1,0 0 0</inkml:trace>
  <inkml:trace contextRef="#ctx0" brushRef="#br0" timeOffset="37183">3663 1367 2,'-2'16'20,"2"-16"0,24 14 0,7-10-12,11 1-3,11-1 0,9-4 0,5-1-2,4-4-1,-3 1 0,-6-3-1,-7 3 0,-9-1 0,-12 2 0,-11-1-2,-5 1-7,-7 1-13,1 2-1,-12 0 0,13-7 0</inkml:trace>
  <inkml:trace contextRef="#ctx0" brushRef="#br0" timeOffset="37463">4742 1307 1,'19'1'19,"-4"5"-2,-15-6 0,0 0-11,-18 0-4,-3 4 1,-9 3 1,-7 0 1,-3 5 0,-4 0 3,4 3-2,1-3 0,10 4-1,4-2 0,13 2-2,8 0-1,11 1-1,11 1-1,8 3 0,5 2 1,2 1-1,4 2 0,-2 1 1,-4 0 0,-8 1 0,-9 2 1,-10 1 0,-10 0 1,-8 2 1,-8-3 0,-2 3-1,-5-6 0,2 0 0,0-7-1,5-4-2,7-4-4,3-12-9,11-11-15,8-11-1,6-14 1,7-12 0</inkml:trace>
  <inkml:trace contextRef="#ctx0" brushRef="#br0" timeOffset="37894">5048 1262 12,'12'27'22,"-3"-1"2,1 5-1,-2 3-10,-4 6-6,3 9-1,-8 1 0,-2 4-2,-6 1 1,0 0-2,-1-6 0,-1-5 0,1-9-1,3-7-2,1-6 0,3-8-1,3-14-4,-5-10-3,4-9-1,-8-18-1,-3-5 0,-7-11 0,-5-4 2,-7-6 3,-6 1 4,-5 10 4,-3 2 2,-1 11 0,3 9 3,4 10-1,8 3-1,11 7-2,20 10-1,0 0 0,38-8 0,17 10 0,16 2-1,18 1 0,12-1 0,8 1 0,-4 0 0,-7-1-1,-15-2 0,-15 2-2,-16-2-3,-19-3-6,-14 2-13,-19-1-4,0 0 2,-8 9-2</inkml:trace>
  <inkml:trace contextRef="#ctx0" brushRef="#br0" timeOffset="38515">5559 1709 11,'0'0'21,"0"0"-2,17-11 1,8-5-14,6-5-6,8-6 1,9-4 0,3-5 0,1 0 0,1 4 3,-9-1-1,-5 8 2,-8 3 0,-8 8 0,-10 1-1,-1 9 0,-12 4-1,0 0-1,0 0-2,-3 22 0,-9-1 0,3 5-1,-5 8 0,-1 6 1,1 9 0,3 1 0,-1 0 0,2-3 0,2 0-1,0-4 1,1-6 0,1-5 0,-4-7 1,0-3-1,-4-5 0,0-2 0,-3-4 1,-3 0-1,-1-4 1,-1 0-1,-1-3 1,-1-1-1,3-2 0,1-1 0,2-1 0,5 0-1,4 1 1,9 0-1,0 0 1,0 0 0,13 6 1,8-2-1,8 0 0,9 2 1,7 1 1,8 1 1,2-1 0,2 0 0,-8-1 1,-2 3 0,-7-4 0,-5 2 0,-9-5 0,-6 3-2,-8-4 0,-12-1-1,18 4 0,-18-4 0,9 2 1,-9-2 0,0 0 0,0 0 1,0 0-1,0 0 0,0 0 1,0 0-1,0 0-2,0 0 0,0 0-2,0 0-8,0 0-20,0 0-1,-2-18-2,-4 3 1</inkml:trace>
  <inkml:trace contextRef="#ctx0" brushRef="#br0" timeOffset="52205">1443 2245 2,'0'0'17,"-14"-21"-1,14 21 0,14-16-12,3 13-3,9 2 0,8 3 0,10 2 1,8 1 2,10 3 0,10 0 1,6 2 0,4-2 2,4 0-2,-1-3-1,-1 2 0,-7-5-1,-3 0 1,-11-3-2,-6 1 0,-8-2-1,-10 2 1,-8-2-1,-8 2 0,-8-1 1,-3 1-1,-12 0 0,0 0 0,-18 6-1,-8-1-6,-12 1-15,-10 5-4,-16-10-1,-11-2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00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 7,'-2'10'6,"-3"2"0,-1 4 0,-1 5 1,-1 2-1,2 6 0,-2 5-1,2 4-1,0 5 0,0 6 0,1 2-1,3 4 0,-2 2 0,2-1-1,3 0-1,1-1 1,4-6-1,0-3 1,0-4-1,2-4 1,0-7 0,0-3 1,1-5-2,-1-3 1,-4-6-1,2-2 0,0-2 0,-2 0 0,-4-10-1,8 14 1,-8-14-1,4 11 1,-4-11-1,11 11 0,-11-11 0,0 0 1,7 16 1,-7-16-1,11 12 1,-11-12 0,13 11 0,-13-11 0,14 16 0,-4-9-1,-10-7 0,18 13 0,-9-8 0,1 3-1,3-2 0,0-2 1,5 0 0,3-1 0,5-2 0,6 0 0,6-1 0,7 0 1,6-1-1,7 1 0,7 0-1,6 1 1,8 0-1,5 1 0,9-1 1,7-1-1,7-1 1,7-1-1,9 0 0,5-1 1,6 0-1,3 0 0,2 1 1,1 1-1,1 0 0,0 1 0,-6-1 1,-1 0 0,-5 0-1,-5-1 0,-8-1 0,-9-4 1,-10 3-1,-10-2 1,-10 1-1,-10 0 0,-12 1-1,-9-2 2,-7-1-2,-6 6 1,-7-1 0,-7 2 0,-5-5 0,-4 4 0,-10 1 1,11-5-1,-11 5 1,0 0 0,0 0-1,0 0 1,0 0-1,0 0 1,0 0 0,0 0 0,0 0 0,9-11-1,-9 11 1,6-13-1,-6 13 1,13-19-1,-7 6 0,2-4 0,-1-3 0,1-4 0,2-4 1,1-7-1,-1-3 0,5-7 0,-1-2 0,1-2 0,0 0 0,1 2 0,-3 3 0,-2 3 0,0 7 0,-6 8 1,-2 4-1,-1 5 0,-3 5 0,1 3 0,0 9 1,-3-11-1,3 11 0,0 0 0,0 0 0,0 0 0,0 0 1,-8-9-1,8 9 0,0 0 0,0 0 0,0 0 0,-4-13 0,4 13 0,-6-10 0,6 10 0,-7-11 0,7 11-1,-12-12 1,3 7 0,-4-1-1,1 1 1,-4 0 0,-1-1-1,-5 2 1,-4-1 0,-3 0 0,-3 0 0,-3 1 0,-5 0-1,-5 0 1,-4-1 0,-5 1 0,-7 0 0,-5-2 0,-6 0 0,-3-2 0,-5-2 0,-5-2 0,-2-1 0,-5-2 0,-3 1 1,-6-1-1,-2 1 0,-6 2 0,-4 1 0,-4 0 0,-4 3 0,0 1 0,0 1 0,2 0 0,0 0 0,3 1 0,4 0 0,7 1 0,4 0 0,5 2 0,4 1 0,3 1 0,6 2 0,4-1 0,6 5 0,4-3 0,6 2-1,5-1 1,6 0 1,10 1-2,6-2 1,7 1 0,5-2 0,5 2 0,3-2 0,4 1 0,3 0 0,9-3-1,-15 8 1,15-8 0,-14 4 1,14-4-1,-13 5 0,13-5 0,-9 3 1,9-3-1,0 0 0,-10 1 0,10-1 0,0 0 0,0 0 0,0 0 0,0 0 0,0 0 0,0 0 0,0 0 1,0 0-2,0 0 2,11 0-2,-11 0 2,0 0-1,0 0 0,0 0 0,0 0 0,0 0 0,0 0 0,0 0 1,0 0-1,0 0 0,0 0 0,0 0 0,0 0-2,0 0 0,0 0-5,0 0-11,-7-10-8,7 10-2,-9-15 1,2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3:4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1628 189 2,'-46'-1'6,"-7"2"0,-2 3-1,-3 3 0,-4 6 0,-3 3-1,0 4 1,0 5-1,1 5 0,0 3-2,1 5 1,-6 5-2,0 5 0,-2 8 0,-1 4 0,-3 6-1,-1 8 1,-2 7-1,1 6 0,0 6 0,4 4 0,6 6 1,8 3 0,11 4 0,11 1 0,13 2 1,15 2-1,15 4 1,14 3 0,12 0 0,13 2 0,9 1 0,14 0 0,9 4 1,12-3-1,11-1 0,7-6 2,7 1-2,6 0-1,8-5 0,5-5 0,5-6 0,0-4 0,1-3-1,7-8 1,1-4-1,4-6 1,1-5-1,4-4 1,3-3-1,5-8 1,5-4-1,4-6 0,4-9-1,7-7-2,0-9-1,0-10 0,-6-7-2,-1-8 2,-10-11 0,-6-5 0,-7-11 1,-9-8 2,-7-11 0,-6-9 0,-5-9 1,-3-11-1,-6-7 1,-9-10 0,-7-5 0,-14-5 2,-7-4 0,-14-3-1,-9-3 0,-15-5-2,-11-7-2,-12-2-3,-13-4 0,-7-4-2,-10-4 1,-9-5 0,-10-2 2,-8-1 3,-6 0 3,-6 1 2,-6 1 3,-5 3 0,-10 7 1,-6 2 0,-7 9-1,-7 5-1,-8 10 0,-12 8-2,-4 8-1,-7 6-1,0 6-1,-6 8-1,-4 3 1,-2 5 0,-3 5 1,2 5 0,-7 6 1,-7 3 0,-3 6 0,-7 4 1,-5 6 0,-7 5-1,-4 2-1,-7 2-1,-4 3-3,-4 1-6,-2 6-7,-13-3-4,5 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20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33 5,'-2'10'-3,"2"-10"2,0 0 3,0 0 3,0 0 1,0 0 1,0 0 1,0 0-2,0 0-2,0 0 0,0 0 0,0 0-1,11 1 0,-11-1 0,0 0-1,0 0-1,0 0-1,0 0 0,0 0 1,0 0-1,0 0 1,0 0 0,0 0 0,0 0 0,0 0 1,0 0-1,0 0 0,0 0-2,0 0 1,0 0-2,0 0 0,0 0-2,0 0-1,0 0 1,-4-10 0,4 10 0,0 0 0,-9-12 0,9 12-2,-8-11-1,8 11-2,-6-11-2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2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513 3938 9,'34'2'13,"8"3"0,6 0-3,9 1 0,6 0-3,9-1-1,10 1-1,7 0-1,12-1 0,7-2 1,12 0-2,4 1-1,9 1 1,5 0-1,6 2 0,5 0 0,3 1 1,6 1-1,3 0 0,7-2 0,2 1 0,6-2 0,3 0-1,6-1 0,7 0-1,1 3 1,5-1-1,4 2-1,-1 3 1,3 2-1,0 2 0,-3 3-1,-7-2 1,-1 2 0,-3-1 0,-2-1 1,-4 0-2,-4-2-3,1-4-2,-2-1-1,-3-3-2,-6-2 2,-7-4 2,-7-3 1,-14-2 4,-8-4 3,-10 1 3,-16-3 2,-5-2 0,-18 0-1,-3-2-1,-15-1-4,4 0-1,-16-4-2,0 1 0,-4-4-1,-5-1 3,-3-2 3,-43 25-1,75-61 2,-75 61 1,56-87 1,-29 36-1,-8-12 0,5-8-2,-5-13-1,-3-10 0,3-15-3,1-7 0,0-14 0,-3-8 0,6-8 0,-7-5 0,4-5 0,7-4 0,-5 0 0,5 1 0,1 0 0,-3-1-1,-7 0 1,-5 6-1,-2 7 0,-13 4 1,-1 10 0,-7 9 1,-10 14 0,2 10 0,2 17 1,0 8-1,-1 11 1,4 10 0,-3 8-1,16 46 1,-18-67-1,18 67 1,0 0-1,-22-53 0,22 53 0,0 0-1,0 0 1,0 0 0,0 0 0,0 0-1,0 0 1,0 0 0,0 0 0,-55-41 0,55 41 0,-44-14-1,44 14 1,-65-14-1,17 6 1,-6-4-1,-10 0 1,-8-4 0,-12-1 0,-9 0-1,-16-2 0,-8 1 1,1 1 1,-12 2-1,-4 2-1,-7 1 1,-8 2-1,-8 0 1,-2 1 0,-12 0-1,-9 0 1,-8 1 0,-6 1-1,-8 2 1,-2 4 0,-3 3 0,-4 3 0,-2 2 0,3 1 0,-3 1 0,0-2 0,2-3 0,-2-2 0,1-2 0,3-2 0,0 1 1,0 0-1,6 2 0,4 3 0,2 3 1,8 1-1,3 3 0,6 3 0,3 0 1,5 4-1,3 0 0,4 0 0,5-1 0,5 0 0,8-2 1,5-1-1,12-1 0,11-3 1,12-2-1,12-1 1,13 0-1,11 0 1,11 0-1,11-1 0,10 1 0,8-1 0,9-1 0,4 0 0,6 0 0,10-5 0,-11 7 0,11-7 0,0 0 1,11 13-1,-11-13 1,13 19-1,-5-4 0,1 5 1,-2 5-2,-5 5 1,-1 8 0,-4 6 0,-2 10-1,-3 11 1,-1 7 0,1 6-1,-1 8 2,3 10-1,1 9 1,5 7-1,5 7 1,4 6 0,4 7 0,2 14 1,2 1-1,-2 3 0,-3-3 0,-4-5 0,-6-5 0,-5-8 0,-3-10 1,-4-15-1,-1-8 0,1-9 0,2-9 1,5-12-1,4-7 1,4-8-1,4-6 0,5-7 1,3-5-1,5-5 0,2-3 0,1 1 0,1-1-1,-1-1 0,-2-1-1,1 3-3,-8-2-5,-1 2-12,-2 6-5,-9-13 0,3-6 0</inkml:trace>
  <inkml:trace contextRef="#ctx0" brushRef="#br0" timeOffset="3425">592 7457 5,'0'0'9,"0"0"-4,0 0-4,11 4-1,-11-4 1,12 2 1,0 1-1,1 0 1,6 1-1,4-1 1,8 1 0,6-1-1,4 2 0,5-3 0,7 1-1,7 0 1,3-3-1,4 2 1,8-1 0,2-2 0,7-4 1,2 3 0,3-1 0,2 1 1,3 0 1,2 1-1,2-2 0,0 0-1,5 2 1,1-1-1,0 0 0,3-2-1,2 1 1,-1-1 1,-4 1 0,1 2 1,-4-1 2,-1 0-2,-2 0 0,3 1-1,-4 0 0,1 1-1,1-2-2,3-1 0,0-1 0,0 2 0,0 0 0,-4-2 0,-2 0 0,0 1 0,-4 2 1,-1-4-1,0 3 1,-1 0-1,0-1 1,1 1-1,1-1 1,4-2-1,0-2 1,-1 1-1,-4-2 0,-2-2 1,-2 0 0,0 1-1,-3 3 1,-1-1-1,0 3 1,0 2-1,4 1 1,1 2-1,1 0 1,1 0-1,-3-2 1,2 0-1,-1-3 0,-2 0 0,-1 0 0,-2-1 1,-1-1-1,-3 1-1,0 1 1,-2 2 1,0 1-2,-3 2 1,-5-1 0,4 0 0,-4 1 0,-1-2-1,-3 0 2,-3-1-1,-9-2 1,0 1-1,1-1 0,-7 2 0,-2 0 0,-1 1-1,-4 2 0,0-2 0,-6 2-1,-4-1 2,-7 1 1,-5-2 1,-5-1 0,-3 0 0,-10 2 0,0 0 0,0 0-1,1-10-1,-1 10-1,0 0 0,0 0-1,0 0 1,0 0 0,0 0 0,0 0 0,1-10 1,-1 10 0,0 0 0,-1-9 0,1 9 0,0 0-1,-6-14 0,6 14 0,-8-9 1,8 9-1,-9-12 1,9 12 0,-6-14-1,5 5 2,-1-3-1,1-3 0,0-6 1,3-2-1,1-7 1,-2-4-1,3-8-1,-2-5 0,1-10-1,4-3-2,2-10-2,-3-4 0,2-3-2,1-3 2,2-2 0,-1-1 1,1-1 1,2 0 1,-4 4 3,7-3-1,-5 2 2,-1 1-1,-1 2 0,-1 2 0,-5 5 0,-3 2 1,3 5-2,-6 4 1,0 6 0,0 4 0,-2 8 0,4 3 1,4 4-1,-5 5 1,2 1 0,-2 2 0,0 1 0,-3 1-1,1 0 1,-4 0-1,-3 1-1,-1-2 1,-2 2-2,0 1 1,3 0 1,1 2-1,0-1 1,2 1 0,1 1 1,5 1 0,0 1 0,0-1 0,3 0 0,0 0 0,0 0-1,1-1 0,1 0 0,-1-1 0,1 1 0,1-1 0,-3 1 0,2-1 0,-2 2 1,-1-1 0,-1 0-1,-1 2 1,1 2 0,-1 2 0,0 1-1,-3-1 1,3 5-1,2 9 0,-4-14-1,4 14 1,-6-9 0,6 9 0,-14-7 0,14 7-1,-20-2 1,4 1 0,-4-2 0,-3 0 0,-5 0 1,-5-2-1,-6 0-1,-3-3 1,-6-2-1,-4 0 1,-11-2 0,0 0-1,-13 0 1,0-2 0,-10 0 0,-5 1 0,-5-2 0,-6 1 0,-4-4 0,-6-1 0,-1 1 0,-7-2-1,-2 0 2,-2 1-1,-5 3 0,0 2-1,2 3 1,-4 2 0,1-2 0,-1 3 0,0 1 0,1-1 0,-2-1 0,-3-2 0,-3-1 0,2-1 0,3 0 1,-2 0-1,0-1 1,3 1-1,1 1 1,1 2 0,3 1-1,-2 2 1,-1 2-1,2 1 0,1 4 0,-2 2 0,4 1 1,2 3-1,6 3 0,6 1 0,3 1 0,5 2 0,4-1 0,1 1 1,3-3 0,1 2-1,-2-3 1,4 0 0,1 1 0,3-2-1,3 2 1,3 0-1,5 1 0,6 0 1,7 0-1,3-2 0,2 0 0,2-1 0,6-2 1,1-1-1,1 0 1,1-1 0,-3-1-1,-1 2 0,0 1 0,-2 1 0,-2 1-1,0 1 0,2 2 0,1 0 0,3 3 1,5-1-1,2 3 0,6-1 1,4 2 0,5 0 0,3 0 0,6 0 0,2 1 0,6 1 0,5 1 1,1 4-1,3 3 0,3 4 0,-1 6 0,0 7 0,-2 5 0,-2 8 0,-4 6 0,-1 3 0,-2 4 0,-1 5 1,-3 3 0,1 3 1,1 3 1,0 2-1,2 4 2,0 3-1,3 5 0,0 1 0,4 6 1,1 3-2,3 4 1,3 0-1,4 0-1,2-5 0,5-4 0,1-7 0,5-7 1,0-11-1,3-9 0,-1-12 1,0-6 0,-4-8-1,0-8 0,-4-9 0,-1-5 0,-5-8 0,-2-4 1,-6-9-1,6 9 0,-6-9 1,0 0-1,0 0 0,0 0 0,6 11-1,-3-1 1,-1 6-1,1 3 0,2 2 0,0 5 0,1-1 1,1 2 0,-1-5 0,-1 0 0,0-8 0,3 2 2,0-1-2,1 3 1,-1 5-1,4 3 0,-3 2-1,3 2 1,-1 1-1,-3-3 1,-1-2-1,-2-6 0,-1-9 1,-4-11-1,5 14 1,-5-14 0,0 0 0,0 0 1,0 0-1,0 0-1,0 0-5,1 11-20,-1-11-5,0 0-2,-7-27 1</inkml:trace>
  <inkml:trace contextRef="#ctx0" brushRef="#br0" timeOffset="7681">3195 4769 5,'0'0'12,"0"0"1,20-4 2,-3 0-1,12 0-5,12 1-3,13-1-3,12 1-2,15 0 0,9 1 0,9-3 0,6 2 1,-3-2 3,-3 3-1,-10-4 2,-7 4-1,-14-4 0,-9 3 0,-17 0-1,-8 2-1,-13 1-2,-7-1-2,-14 1 0,0 0 0,-12 1 0,-16 0 0,-10-1 0,-15 1 0,-9-1 1,-13 0 1,-12 1 0,-4 0 1,-2-2 0,2 3 0,7-1 0,10 3 0,12-3 0,14 2 0,13-1-1,13 1 0,22-3 0,0 0 0,25 7 0,13-5-2,11 1-4,9-3-8,11-1-12,10-2-2,-4-11-1,3-6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0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80 9,'-11'8'16,"11"-8"-1,0 0 0,-2 12-11,5-2-6,-1 7-1,0 6 2,-1 7 3,-1 10 4,-4 5 1,-1 6 2,-5-2 1,3 3-1,-3-7-1,3-3-1,-3-11-2,5-6-3,2-9-4,3-16-5,0 0-10,0 0-7,6-31 0,-4 0 0</inkml:trace>
  <inkml:trace contextRef="#ctx0" brushRef="#br0" timeOffset="230">8 138 13,'-3'-29'16,"-1"2"-4,5 10-3,5 3-1,5 4-2,10 4-1,7 2 0,9-1-1,9 1 0,7 2 2,4-2-1,0 0 0,-2 0-1,-6 1 0,-9 0-2,-10 1-4,-8 2-7,-11 1-10,-11-1-4,-1 9 1,-12-8-1</inkml:trace>
  <inkml:trace contextRef="#ctx0" brushRef="#br0" timeOffset="501">33 212 29,'-6'18'23,"16"2"-1,7-11 1,16-3-14,8 0-7,7-1 1,8 3 1,1-6 1,-1 1 0,-8-2 0,-7 2 1,-11-3-2,-7 2-4,-7 2-7,-16-4-12,0 0-9,3 10 0,-3-10 0</inkml:trace>
  <inkml:trace contextRef="#ctx0" brushRef="#br0" timeOffset="961">905 127 1,'12'-6'17,"2"5"2,-14 1 0,10-7-6,-10 7-3,0 0-1,-10 0 0,-6-1 1,-2 5 0,-7-4-1,3 3-2,-6-2-2,4 3-1,0-2 0,8 2-2,4 0-1,12-4 0,-7 12-1,7-12-1,15 20 1,1-8 0,3 4 0,4-1 0,2 4 0,-1-2 0,1 1 0,-3 0 0,-5 4 0,-1 0-1,-1 4-1,-7-1-1,2 4 0,-5-1 0,-1 2-1,-4-4 1,0-1 1,-8-3 2,-9-4 1,-1-2 3,-11-6 0,-3 3 2,-8-7 0,0 2 0,-6-5-1,5 2-1,1-5-1,8 2-3,10 0-7,1-2-22,21 0-1,-7-10-2,17-1 1</inkml:trace>
  <inkml:trace contextRef="#ctx0" brushRef="#br0" timeOffset="2614">770 196 3,'-14'-9'14,"14"9"-1,0 0-2,0 0-3,-9-8-1,9 8-1,0 0 0,3-9 0,-3 9-1,14-12 1,0 5-2,6-3-1,5 1-2,5 0-1,2 2 0,2-1 0,-1 3 0,-4 0 0,-5 3 1,-7 0 0,-3 1 1,-14 1 0,12-1 1,-12 1-1,0 0 1,0 0-4,0 0-6,0 0-16,0 0 1,-9-2-1,9 2-1</inkml:trace>
  <inkml:trace contextRef="#ctx0" brushRef="#br0" timeOffset="3055">1326 135 37,'0'0'25,"-9"6"-1,9-6 0,0 18-15,2-4-9,3 5-1,-1 7 0,2 5 1,-4 8 1,2 4 1,-4 3 0,0 5 1,-5-4-1,-1 2 2,0-5-1,0-3-1,0-9 0,2-4-1,1-7-1,2-8-1,1-2-3,0-11-7,0-10-11,1-4-5,-4-11 0,1-6 1</inkml:trace>
  <inkml:trace contextRef="#ctx0" brushRef="#br0" timeOffset="3365">1213 147 48,'10'-6'27,"-10"6"1,15-6-1,-3-1-18,9 3-6,6-1-2,8 0 0,7 2-1,4 1 1,1 2 0,-1 2 0,-5 0-1,-6 1 1,-6 0 0,-9-1-2,-6 1-1,-14-3-8,0 0-17,5 9-2,-5-9 1,0 0 0</inkml:trace>
  <inkml:trace contextRef="#ctx0" brushRef="#br0" timeOffset="4467">1929 304 1,'-11'-7'8,"11"7"1,0 0 3,0 0 3,-6-12 3,6 12 0,0 0-4,4-18-6,-4 18-4,17-16-2,-2 5-2,4 1 1,4 0-1,4-1 1,3 4-1,1 1 1,1 4 1,-4 0 0,-2 4-1,-6 1 1,-3 5 0,-7 5 0,-4 3-1,-6 4 1,-5 3 0,-6 2-1,-3 4 2,-5 0-1,-3 2 1,-5-3 0,-3 1 1,-4-3 0,4 1 0,-3-5 0,5 0-1,1-4-1,6-1-1,3-3 0,9-3-1,6-1 0,8 0 0,12-4 0,10 0 0,10-2 0,10-2 0,7-1 0,9-2 0,0 0-1,-3-2 1,-8 2 0,-9-1-2,-7 6-5,-15-2-22,-21-2 0,0 0-2,-15-7 1</inkml:trace>
  <inkml:trace contextRef="#ctx0" brushRef="#br0" timeOffset="5688">822 126 4,'0'0'6,"0"0"-4,0 0-2,0 0 0,0 0-1,0 0 2,0 0 1,0 0 2,0 0 1,-11-9 1,11 9 1,-12-3 0,12 3 1,-10-2-1,10 2 0,0 0-1,0 0-2,0 0-1,1-12-1,-1 12-1,15-8-1,-6 3 0,1 1-2,-1 0-4,-9 4-8,0 0-5,0 0-1,-10-4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2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41 334 4,'-42'15'10,"42"-15"-3,0 0 0,0 0-2,0 0-1,0 0-1,10-6 0,1 1 0,13-4 0,10-5 1,9-4 0,10-6-1,18-2 0,8-4 0,2-2 0,-1-1-1,5 1-1,-11 4 1,-7 2 2,-11 7-1,-17 0 3,-7 9-1,-10-1-1,-3 7 1,-19 4-1,0 0-4,0 0-4,0 0-5,-15 4-10,5 1-3,-13-4-1,5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2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62 15,'0'0'10,"9"-11"0,0 3-1,11 2-2,5 0-2,8 3-2,4-3 0,10 1 0,2 0-1,3 1 0,-7 0-2,-1 2 1,-12 0 0,-2 4 0,-11 0-1,-5 3 1,-14-5 0,10 16 0,-11-7 1,-6 6 0,1 1 1,-7 2 1,1 4 0,-11 3 0,1 4 0,-11-1 1,4 7 0,-8-3-1,-4 2 0,-1 1 0,8-2-2,0-3 0,11-5 0,0-3-1,8-6 0,3-3 1,11-3-1,1-10 2,0 0 0,0 0 0,0 0 1,0 0-1,0 0 0,0 0-2,0 0-2,0 0-5,1-9-7,9 6-14,3-3-2,4-3 0,6-3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5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-8-4 8,'0'0'9,"0"0"0,-9 3-1,9-3-3,0 0-2,0 0-1,0 0-2,0 0 0,0 0-1,0 0 1,0 0 2,0 0 0,0 0 2,0 0 1,0 0 0,0 0 0,0 0 0,0 0-1,0 0 0,0 0-2,12 7 0,-1-4 1,9 0 0,2 2-1,11-1 1,8 2 0,8 0 0,6-2 2,6 2-1,4-4 0,6 2 0,0-3 0,0 1 0,0-6 0,1 2-1,-6-1 0,-2-2-1,-7 1-1,-6 0 0,-5 1-1,-8 0 0,-12 3 1,-5 0 0,-6-3 0,-6 3 0,-9 0 1,0 0-1,-10-3 0,-7 4 0,-7-1-1,-11 1 1,-8 2-2,-7-2 1,-9 2-1,-8 0 0,-3 2 0,-4-2 1,-2 3-1,4-2 0,6 3-1,2-1-1,14 2-4,7-3-4,18 5-9,14-2-7,11-8 0,21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6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-5-53 13,'-14'1'17,"14"-1"0,10 3-8,4-2-5,7 0-1,4 0 0,12 0 2,6-1 1,13 1 0,9-4 2,12 2-2,4-2 0,8 3 0,2-4-2,4 3 0,-3-1-1,0 1 0,-11 0-1,-9 1 1,-10 0-1,-7 0 0,-16-1 0,-8 1 0,-9 0 0,-6 0 0,-16 0-1,0 0 1,-23 1-1,-3 0 1,-11 1-1,-10-1 0,-11 1-1,-10-1 1,-10-2-1,-8 0 0,-5 0 1,-1 0-1,2-2 0,3 2 1,8-2-1,8 2 0,12 0 0,15 1 0,15 1-1,12-1 1,17 0 0,16 3-1,20-1 1,20 0 0,14 0 0,14 1 0,13-1 0,7-1 1,2-1-1,1-1 0,-6 1 0,-10-1 1,-13-1-1,-7 1 1,-18 0-1,-10 2 0,-11-1 0,-14 1-1,-18-1-1,0 0-6,-21 8-20,-11-6 0,-10-4-3,-9-5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8:08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2,'0'0'2,"0"0"-1,0 0 2,0 0 0,0 0 0,-10 5 0,10-5 0,0 0 0,0 0 0,0 0-1,-12 8-2,12-8 0,0 0 0,0 0-2,0 0-1,0 0 1,0 0-2,0 0 1,0 0-2,3 8-3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04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19,'0'0'11,"0"0"-1,0 0-2,0 0-4,-9 10-2,9-10-1,-12 4-1,12-4 2,-16 4 0,16-4 2,-10 1 1,10-1-1,0 0 1,0 0-1,0 0 1,0 0-2,0 0-1,0 0 0,0 0-1,0 0 1,-10 8 1,10-8 0,0 0 1,0 0-1,0 0 1,0 0-1,10 4 1,-10-4-1,18 9 0,0-7-1,4 4 0,7-3 1,5 3 0,5-4 0,5-2 0,4-1 0,2 0-1,2 1 0,1-2 0,2 0 0,1-2-1,2 4 0,-3 0 0,-1 0-1,-3-3 0,-3 3 1,-8-3-1,-3 3 1,-11 4 0,-6-4 0,-6-4 0,-4 4 1,-10 0-1,9 0 1,-9 0-1,0 0 0,0 0-1,0 0-2,2 14-4,-2-14-16,2 10-8,-2-10-2,25-14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05.5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27,'0'0'15,"0"0"0,0 0-2,-7-10-3,7 10-4,11 4-2,4 2-2,8 1 0,10 0-1,9 2 0,9-1 1,10 1 0,7-1 0,7-3 1,1-2 0,3 0 1,-4-3 0,2 3 1,-7-4-1,-4 2 0,-7-4 0,-6 5 0,-7-5-1,-8 4 0,-9-3-1,-5 2 0,-6-1-1,-4 0 1,-14 1-1,12-3 1,-12 3 0,0 0-1,0 0 0,0 0 1,0 0-2,0 0 1,0 0 0,0 0-1,0 0 0,0 0 0,0 0 0,0 0-1,0 0 1,0 0 0,0 0-1,0 0-2,0 0-2,0 0-7,0 0-16,0 0-3,-10-13 2,3-7-1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7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2,'0'0'5,"0"0"-2,3 12-12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7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303 148 9,'0'0'13,"-12"-5"1,12 5-1,0 0-4,0 0-3,0 0-2,-42 10-2,42-10-1,0 0 0,-56 18 0,56-18 0,-53 8 0,53-8 0,-52 5 0,52-5 0,-42 3 0,42-3-1,0 0 0,0 0 0,-46 7-1,46-7 0,0 0 0,0 0 0,0 0 0,0 0 0,0 0 0,0 0 0,0 0 0,0 0 1,0 0 1,43 38 1,-43-38 0,0 0 0,54 13 0,-24-12 0,15 0 0,1-1 1,7-2-1,6-2-1,8 0 1,9-3-1,4 0 1,-1 1 0,12-5 0,3 2-1,10-4 2,0 4-1,5-4 1,1 3-2,6-4 1,10 3 0,-3-2 1,4 4-1,2-4 0,0 3 0,-1-1 0,-1 6 1,-3-2 1,-1 3 0,-8-1-1,0 4 1,-5-2 0,1 3-1,-1-3 0,1 2-1,-5-1 0,3 2-2,-2 0 1,1 0-1,0 1 1,-1-1-1,1 0 0,2-1 0,5 0 0,6 1 1,2 0-1,2 1 0,0 0 0,2 0 0,0 0 0,0 1 1,-3-1-1,-2-1 0,0-2 0,2 0 0,1-2 0,-1 2 0,1-2 0,0 2 0,0 1 0,2 1 0,-3 0 0,-1 1 0,-2 1 0,0-1 0,-2 1 0,-3-1-1,-3 0 1,-3-1 0,-3 1 0,-3-1 0,1 0 0,-3 0-1,1 2 0,-3-2-1,-2 2 1,-6-2-1,-2 0 1,-10-1 0,-5 1 1,-10-2 0,-10 0 0,-3 0 1,-9-3 0,-4 3-1,-5 0 1,-1 1-2,-2 0 0,-2 0 0,0 1 0,-2 1-1,0 0 1,2-1 0,-1 0 0,1 0 1,3 1-2,-2-3-6,5 1-18,4 0-1,1-6 0,2-4-1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8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9089 3901 22,'0'0'20,"13"-2"-2,-10-10 0,3 1-13,-1-5-7,1-3 0,-2-6 1,3-5 1,-3-5 2,-2-10 3,0-7-2,-2-8 1,0-5-2,0-5 0,0-7-1,-1-4 0,3-4-1,-1-3 0,4-2 0,1-4 1,3-2 0,-1-2 0,0 0-1,-1-5 1,0-3-1,-1-2 0,-3-1 0,-1 0-1,-4-2 0,-1-2 0,-2 1-1,-2 6 2,-1 7-1,-2 5 1,-3 8 1,-1 5 1,0 9-1,-2 9 1,0 6-1,-1 7 0,0 2 0,-1 5-1,-1 3-1,0 5 1,1 0 0,-1 3 0,0 2-1,-1 1 1,-3 3 0,-1 1 0,0 3 0,-4 1 0,-3 2 0,-3 1-1,-8 3 0,-3-1 0,-6 0 1,-5 1-2,-5-1 2,-3 0-1,-6 1 0,-4-1 0,-5 1 0,-3 0 1,-5 2-1,-4-1 1,-6 2-1,-3-1 1,-2 1-1,-6-2 1,-4-2-1,-4 1 1,-1-3 0,-5 0-1,0-1 1,-5 1 0,-3 1 0,0 2-1,-1 1 1,-1 1-1,0 2 0,2-1 0,-5 2 1,4-1-2,0-4 2,-2-1 0,1-2 0,1-2 0,2 0 0,-4 1 0,4 0 0,2 2 0,2 3 0,4 2 2,-1 3-2,3 1 0,1 3 1,5-1 0,-2 1 1,0 0 0,3 2 0,1-1 0,2 3 0,-1-1 0,2 3 0,0 2-1,-1 3 0,-3 2 0,-2 0-1,-4 4 0,-1-1 0,-2 3 1,-3 0-1,1 1 0,4 0 0,-2 0 1,2 2 1,1-3-1,2 1 1,1 0 0,8 1-1,-5 1 1,10-1 1,6 1-2,7 0 0,7 1-1,10 2 1,5-3-1,7 1 1,11-2-2,5 1 1,2-3-1,7 1 1,2-1 0,4 0-1,3-1 1,3 1-1,6-3 1,0 3-1,3 6 1,0 1-1,3 3 1,-1 4-1,6 5 1,1 7 0,2 13 0,3 7-1,-4 9 1,-1 10 0,-4 11 1,5 11-1,-11 12 0,1 7 1,-1 4-1,-7 3 0,1 1 1,-1 2-1,6 1 0,-10-4 0,9 0 0,-7 0 1,-3 4-1,7 0 1,0-1 0,7-6 0,-4-4 0,11-3 0,-2-8 0,7-8 0,0-13 0,1-11-1,0-6 1,5-9 0,-5-8-1,3-10 0,-3-44 0,-2 65 0,2-65 0,0 0 1,6 51-1,-6-51 1,0 0-1,0 0 1,0 0 0,0 0-1,0 0 1,0 0 0,0 0 1,-2 45 0,2-45 0,0 0 0,0 0 0,0 0 0,0 0-2,0 0-3,0 0-4,0 0-10,0 0-10,-7 50-1,7-50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4:18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16 4,'0'0'7,"-6"11"-1,6-11 1,0 0-4,0 0 0,0 0 1,0 0 1,0 0 1,0 0 0,0 0 0,0 0 0,0 0-1,11 4-1,-11-4 0,9 2 1,-9-2 2,19 4-1,-7-4 0,8 2 1,4-3-2,8 3 0,7-2-1,5 1-1,11-1 0,7 1 0,11 0 0,8 0 0,7-1-1,7 1 1,2-2 0,4 1-1,2-2 0,3 1 1,-5-1-2,0 2 1,-3-2-1,-3 0 0,-6 2 1,-6 0-1,-9 0 0,-8 2 0,-13-2 1,-8 1 0,-16-1-1,-7 1 0,-9-1 2,-13 0-3,12 1 1,-12-1 0,0 0-1,0 0 0,0 0 0,0 0-2,0 0-5,-12 4-14,1 0-3,-11-10-2,-3-7-1,-10-16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0" timeString="2009-09-16T19:14:34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1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09-09-16T19:14:37.840"/>
    </inkml:context>
  </inkml:definitions>
  <inkml:trace contextRef="#ctx0" brushRef="#br0">348 193</inkml:trace>
  <inkml:trace contextRef="#ctx1" brushRef="#br0">18 72 0,'0'0'2,"0"0"0,0 0-2,0 0 0,0 0-1,-11 7 0,11-7 1,0 0 0,0 0 0,0 0 1,0 0 0,0 0 0,-7-11-1,7 11-2,0 0-1</inkml:trace>
  <inkml:trace contextRef="#ctx1" brushRef="#br0" timeOffset="1502">7 102 14,'0'0'8,"0"0"1,0 0 0,0 0-1,0 0-3,0 0 0,0 0-2,0 0-1,10 8-1,-1-9-3,-9 1-2,18-5-3,-18 5 0,18-12-1,-18 12 2,16-18 1,-14 9 2,-1-1 2,-1 10-1,-3-18-2,3 18-1,-6-23 0,5 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4:41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55-4 14,'-11'3'9,"0"-5"0,11 2-1,-16 3-3,16-3-3,-11 3-1,11-3-2,0 0 1,0 0 3,0 0 2,-10 5 1,10-5 2,0 0 1,0 0 1,0 0-1,0 0-1,0 0-3,0 0-1,0 0-2,0 0-1,0 0 0,0 0 1,0 0 0,0 0 1,0 0 0,0 0 0,0 0 1,0 0-1,0 0-1,0 0 1,0 0-1,0 0 0,0 0 0,0 0 0,0 0-1,0 0 1,0 0-1,0 0-1,0 0 0,0 0 1,0 0-1,0 0 0,0 0-1,0 0 1,0 0 0,0 0 0,0 0 0,0 0 0,0 0 0,0 0 0,4 9 0,-4-9 0,0 0 0,0 0 0,12 9 0,-12-9 1,20 8-1,-4-3 1,5 0-1,7 0 1,5 0 0,5-2-1,6 0 1,6-1-1,4-2 1,6 0 0,1-1-1,5 0 1,-1 0 0,4 0 0,-1-1 0,1 2 0,-3-1-1,2 2 1,-5 0 1,-4 1-2,-3-2 1,-5 3 0,-10-1 0,-5 0 0,-8 0 0,-7 1 0,-5-1 0,-4-1 0,-2 1-1,-10-2 1,12 3-1,-12-3 0,11 3 1,-11-3-1,10 1 1,-10-1 0,0 0 0,0 0 0,10 0-1,-10 0 0,0 0 1,0 0-1,0 0 0,0 0 0,12 1 0,-12-1 0,12-1 0,-12 1 0,13-1 0,-13 1 0,0 0 0,12-1 0,-12 1 0,0 0 0,0 0 0,0 0 0,0 0 0,9 0 1,-9 0-1,0 0 1,0 0 0,0 0-1,0 0 0,0 0 1,0 0-1,0 0 0,0 0 0,0 0-1,0 0-2,0 0-3,1 9-11,-1-9-9,2 11-2,-2-11-1,-17-13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5:20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30 23,'0'0'11,"0"0"0,-46 12 0,46-12-9,0 0-1,0 0-1,0 0 0,0 0 1,0 0 1,0 0-1,0 0 1,0 0 0,0 0 0,-32 44 0,32-44-1,0 0 0,0 0 0,0 0-1,68 12 0,-68-12 0,69-3 1,-22-1-2,6 2 2,6 3-1,4-1 1,9-1 1,0-1 0,6 0 1,0-2 2,13-3-2,8-1 0,6-4 0,15 1-1,1-1 0,11 1-2,4 1 0,17 2 0,-8 4 1,3 0-2,-1 4 1,0 2 1,2-1 0,-4 0 1,3-1 1,-6-1-1,8 1 1,0-3 0,3 0 0,-1 1-1,3 3-1,-1 2 0,0 6 0,4-2-1,-2 2 1,2 2-1,1 1 0,1 0 0,2 1 0,3-2-1,1 2 1,4 0-1,-1 1-1,-2 0 0,-2 0 0,1 3 0,-5-3 0,-2 0 0,-6-2 1,-4-1 0,-4-1 2,-1-1-1,-2-2 1,-3-3 0,-1-1-1,-3-1 0,1-4-1,-4 4 0,-6 1-1,-5-2-2,-9 0-2,-8 3-2,-11 1-8,-9-1-1,-12 2-1,-11-10 1,-7-4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5:21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9126 3692 72,'10'3'24,"-10"-3"-2,8-14-1,-4 1-17,3-7-4,0-6-1,8-10 0,-7-5 1,2-6 0,-1-12 1,1-7 0,-1-10 0,-1-9-2,2-4 1,-4-8 0,2-5-1,-2-9 2,-1-1 0,-2-5-1,-2-1 2,2 1 0,1 1 0,-1 1 0,-4 0 0,1 2-1,-2 2 1,0 7 0,-1-1-2,-1 5 1,0 0 0,3 4 0,1 2-1,1 7 1,-1 4 0,0 6-1,-3 3 2,-1 7 0,-5 6 1,-3 9-1,-6 6-1,1 4 0,-7 4 0,-1 4-1,-2 6 0,0 0-1,-3 2 1,-3 2-1,0 1 1,-4 1-1,2 4 1,-3-2-1,-4 2 0,-4 2 1,-1-1-1,-5 1-1,-8 0 1,-5 1 1,-8 0-1,-8 2 0,-6 0 0,-8 2 0,-7-1 0,-7 2 0,-7 0 0,-6 0 1,-5 1-1,-4-1 1,-7-1 0,-7 0 0,-7 0 0,-8 0 0,-7 0 0,-4-2 0,-10 1 0,-4-2 1,-8 5-2,-4 1 1,-2 3 0,-6 0 0,0 4 0,-1 3 0,2 2 0,0 3 0,6-1 0,6 2 0,3 2 0,8 0 0,3 2 1,6 2-2,5 2 1,4 2 0,9 2-1,5-2-1,7 3 1,3-1-2,7 2 0,3-1 1,7 3-1,4-1 1,7 1 1,1-1-1,7-1 1,8 2 1,6-1 0,10-3 1,-1-2 0,10 0-1,2-2 1,11-1 0,-1-2 0,6-1 0,3-3 0,2 1 0,12-3-1,0-1 0,4-3 0,0 1 1,4-3 1,5 0-1,1-1 0,4 1 0,0-1 0,4 2 0,-2-1-1,5 1 0,-2 0-1,3 1 1,-6 1-1,15-4 1,-19 8-1,6-3 1,1 3-1,-1 0 1,3 2 0,-5-1 0,9 4-1,-8 1 1,5 2 0,9-16 0,-18 42 0,18-42 0,-20 67 1,15-15-1,-10 11 0,-1 12 1,-9 16-1,0 15 0,-10 15 1,-1 10 0,-12 5 0,1 3 0,-5-2 2,6 1-1,6-9 0,-2-6 1,13-10-1,8-6 1,12-8-2,3-3 0,10-6-1,-2-4 0,-3-6 1,4-3-1,-8-8 0,-4 0 0,-8-11 0,5-9-1,12-49 1,-29 69-1,29-69 0,0 0-1,-12 47 1,12-47-2,0 0 0,0 0-5,0 0-9,0 0-8,0 0 1,0 0-3,0 0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1:43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60 0,'0'0'9,"0"0"1,0 0 0,0 0 1,-5-13 0,5 13 1,-2-9-1,2 9 1,0 0-1,-6-9-2,6 9-2,0 0-2,0 0-2,-13-7-2,13 7-1,0 0 1,0 0 1,0 0 0,0 0 2,0 0-1,0 0 0,0 0 0,0 0-1,21-6 0,-4 4-1,4 0-1,2 1 0,4 0 0,-1 0 0,1 0 0,-3 1 0,-4 0 1,-2 1-1,-4 0 1,0-1-1,0 1 1,-2 0-1,-1 0 1,1-1-1,-2 1 2,-10-1-1,13 0 2,-13 0-1,0 0 1,0 0-1,0 0 0,0 0-1,0 0-3,0 0-7,0 0-13,0 0-2,0 0-3,9-15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9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1 378 3,'-3'-53'6,"6"2"-1,12 6-1,9 2-1,14 5-1,16 4-2,23 3 0,13 11 0,21-1 0,13 5-1,10 4 2,6 5-1,2 6 0,-4 4 2,-7 5-1,-8 5 1,-11 3 0,-12 6 0,-11 11-1,-6 7 0,-11 11 0,-9 7-1,-10 12 0,-13 6 0,-11 5 0,-16 8 0,-16 0 0,-21 1 1,-18-3 0,-16-5-1,-17-10 1,-14-9 1,-15-7 0,-8-14 1,-11-12 0,-7-13-1,-3-10 1,2-13 0,0-10-2,4-7-1,9-10-7,13-3-6,12-11-3,27-4-1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30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250 855 13,'-27'-41'10,"-4"-10"0,2-4-2,-2-5-2,2-4-3,1-7-1,3-1 0,3 1 0,5 2 0,9 5 0,12 3 0,16 8 0,17 10 0,22 11-1,21 8-1,22 9 0,20 9 0,16 9 0,15 7 0,6 8-1,1 3 1,-5 6 1,-5 5-1,-9 5 0,-11 5 0,-12 8 0,-18 6 0,-14 8 0,-12 8 0,-16 4-1,-17 4 1,-16 0 0,-15-1 0,-19-3-1,-15-5 1,-19-7 1,-15-9-1,-14-11 0,-12-11 1,-18-10 1,-14-10-1,-10-11 1,-5-10 0,-3-9-1,-2-8 1,-1-9 0,5-7-1,8-6 1,11-10-1,11-8 1,11-5-2,16-5-2,13 1-4,15 6-7,13 3-6,20 11 0,12 2-2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8:49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1739 531 4,'0'0'9,"0"0"0,0 0 0,0 0-3,10 7-1,-10-7-2,11 4 1,-11-4 0,21 5 0,-8-2 1,5 1-1,0 1-1,8-1 1,2 0 0,5 1 1,3-1 1,6 3 0,7-5 0,8 3 1,5-4-1,7 4-1,0-3 0,7 2 0,2-1-1,7 2-1,-2-2 0,6 2 0,-1-2 0,5 2-1,1-2 1,5 1-1,0-2 1,5 1-1,-1-2-1,-2 1 1,0-2 0,0 2 0,-6-1-1,-1 1 1,-6-3-1,-7 2 2,-10-1-2,-6 0 1,-12-2-1,-9 2 1,-9-2-1,-9 1 0,-9 0 1,-5 1-1,-3-1 0,-9 1-1,9-1 1,-9 1-1,0 0 0,11-1 0,-11 1 1,9-3-1,-9 3 1,10-3-1,-10 3 0,18-6 1,-6 2-1,3 0 0,2 0 0,7 0 0,3 0 0,1-1 0,3 1 0,-2 1 0,0 1 0,-1 1-1,-2-1 2,-3 0-1,-4 0 0,-1 1 0,-3 1 0,-1-1 0,-3-1 0,-2 2 0,-9 0 0,9 0 0,-9 0 1,0 0 0,0 0-1,0 0 1,0 0-1,0 0 1,0 0-1,0 0 0,0 0 0,0 0 0,0 0 0,0 0-1,0 0 1,0 0 0,0 0-1,0 0-1,0 0-3,0 0-16,15-9-11,-4-1-1,8-8-1,10-11 0</inkml:trace>
  <inkml:trace contextRef="#ctx0" brushRef="#br0" timeOffset="1623">5572-1 0,'0'0'3,"0"0"0,-3-9 1,3 9 1,0 0 2,0 0 0,0 0 0,0 0-1,0 0-1,0 0-1,0 0-2,0 0 1,0 0 0,0 0 1,0 0 0,11-5 0,-11 5 0,0 0 0,0 0-1,0 0 0,0 0-2,0 0-1,0 0 1,0 0-1,0 0 1,-1 10 0,1-10 1,0 0 0,4 11 0,-4-11 0,4 12 1,-4-12-1,7 16 0,-4-6 0,-1-1 0,0 3-1,2 0 1,-2 2-1,-1 2 1,-1 1 0,-1 4 1,0 5-1,-3 0 1,0 5 0,-4-1-1,3 1 1,-1 1-1,0-1-1,1-3 0,-1-4 0,0-1 0,4-5 0,0-3 0,0-2 0,0-3 0,2-10 1,0 10-1,0-10 1,0 0 0,0 0-1,0 0 0,0 0 0,0 0 0,0 0 0,0 0-1,0 0 1,0 0-1,0 0 0,0 0 1,0 0-1,0 0 0,0 0 0,0 0 1,0 0-1,0 0 0,0 0 1,0 0-1,0 0 0,0 0 0,0 0 0,0 0 0,0 0 1,0 0-1,0 0 0,0 0 0,0 0 0,0 0 0,0 0 0,0 0 0,0 0 0,0 0 0,0 0 0,12 2 0,-12-2 0,10 0 0,-10 0 0,22-1 0,-3 0 0,4 0 0,7 1 0,2-1 1,6-1-1,6 0 0,6-1 0,2 1 0,6-1 0,7 1 0,1 0 0,7 2 0,1 0 0,6 1 0,0 0 0,2 1 0,-3 1 0,2-1 1,0 1-1,-5-3 0,0 0 0,-4-2 0,-6-1 0,-5 0 0,-6-1 1,-7 1-1,-9-1 0,-9 1 0,-7 1 1,-9-1-1,-2 2 1,-12 1-1,9-2 0,-9 2 1,0 0-1,0 0 0,0 0-1,0 0 1,0 0 0,0 0 1,0 0-1,0 0 0,0 0 1,0 0-1,0 0 0,0 0 0,0 0 0,0 0 0,0 0 0,0 0 0,0 0 0,0 0 0,0 0 0,0 0 0,0 0 1,0 0-1,0 0 0,0 0 0,0 0 0,0 0 0,0 0 0,0 0 1,0 0-1,0 0 2,0 0-2,0 0 1,0-10-1,0 10 1,0-15-1,-2 5 1,1-3-1,-1-2 0,0-3 0,2-1 0,1-2 0,0-1 0,3-4 0,-2 2 0,1 2 0,2 2 0,-1 3 0,0 1 0,-1 2 0,-1 3 0,-2 11 0,2-11 0,-2 11 0,0 0 0,1-11 0,-1 11 0,0 0 0,0 0-1,0 0 1,0 0 0,0 0-1,0 0 1,0 0-1,0 0-1,0 0 1,0 0 0,0 0 1,0 0-1,0 0 0,-2 15 0,1-5 1,0 4 0,0 2 0,-1 4 0,-2 6 0,1 1 0,-2 5 0,3-2 0,-3-1 0,2 0 0,1 0 0,-2-4 0,2-5 0,0-3 0,1-3 0,1-4 0,0 0 0,0-10 0,0 10 1,0-10-1,0 0 0,0 0 1,0 0-1,0 0 1,0 0 0,0 0 0,0 0 1,-10 7-2,10-7 1,-9-3-1,9 3 0,-12-4 0,0 0 0,-3 0 0,0 0 0,-5-1 0,-3 2-1,-4-1 1,-5 1 0,-4-1 0,-4 1 0,-5 0 0,-4-2-2,-5 1 2,-3-1 0,-3 1 0,-1-1-1,0-1 1,-1 3 0,0 0-1,0 1 1,3 2 0,1 0 0,4 1 0,1 1-1,5-1 1,2 1 0,5-2 0,4 0 0,0 0 0,3 1 0,3-1 0,2 0 0,1 1 0,2 1 0,4 0 0,5 0 0,3-1-1,5 0 1,9-1 0,-11 2 0,11-2 0,0 0 0,0 0 0,0 0 0,0 0 0,0 0 0,0 0 0,0 0-1,0 0 1,0 0 0,-12 5 0,12-5 0,0 0 0,-15 3 1,15-3-1,-17 1 0,8-1 0,-1 0 0,-1 1 0,0-1 0,-2 0 0,-1 1 0,2 1 0,-1-1 0,2 0 0,0 0 0,0 1 0,2-2 0,9 0 1,-10 0-1,10 0 0,0 0 1,0 0-1,0 0 0,-10-15 0,10 15 1,-7-11-1,7 11 0,-10-14 0,10 14 0,-12-12 0,12 12 0,-15-11 0,15 11 0,-9-13 0,9 13 0,-9-17 0,6 4 0,0-2 0,1 0 0,0-4 0,-2-7 0,-2 1 0,0-1 1,-2-1-2,1-2 2,0 2-2,1 1 2,-1 2-2,1 9 1,3 0 0,-1 3 0,4 12 0,-1-13 0,1 13-1,0 0 1,0 0-1,0 0 0,0 0 0,0 0-3,0 0-6,7 9-16,3-4-3,0-3-2,0-8 2</inkml:trace>
  <inkml:trace contextRef="#ctx0" brushRef="#br0" timeOffset="8302">8914 179 3,'0'0'8,"0"0"0,0 0-2,0 0 0,0 0 0,0 0 0,0 0 2,0 0-1,0 0 0,0 0-1,0 0 0,0 0-1,9-7-1,-9 7-2,0 0 0,0 0 0,0 0 1,0 0-1,0 0 1,0 0 0,0 0-1,6 14 1,-6-14-1,3 11 0,-2-1 0,-3 1 0,1 6-1,-4 2 0,3 4 1,-5 4-1,2 4 0,-2 4 0,3 0 1,-1 4-1,4-1 0,-1 1 0,3-1 1,1-5-1,2-1 0,2-6 1,-1-2-1,-2-7 0,0-2 0,1-6 0,-4-9-1,3 13 1,-3-13 0,0 0 0,0 0 0,0 0-1,0 0 1,0 0 0,0 0 0,0 0 0,0 0 0,0 0-1,0 0 0,0 0 0,8 9 0,-8-9 0,0 0 0,0 0 0,15 8 0,-15-8 0,16 6 0,-5-3 1,3-1-1,2-1 0,2 2 1,5-1-1,3 0 0,5-1 1,6 2-1,4-2 0,7 0 0,8-1 0,6-1 0,5 0 1,6 0-1,3-1 0,4-2 0,5 1 0,2 1 0,4 0 0,3-2 0,3 0 1,3-1-1,3 0 0,1 0 0,5-1 0,0-1 0,0 2 0,2 0 0,1 1 0,2-2 0,2 4 0,-1 0 0,-1 0 0,-3 1 0,-1-1 0,-1-1 0,0-1 0,-2 2 1,0-1-1,-2-1 0,-2 2 0,-2 0 0,-2 1 0,-3 1-1,-5 1 1,-9-2 0,-8-1 0,-7 2 0,-7-3 0,-7 0 0,-8 0 0,-7-3 0,-7 1 1,-5 2-1,-5-1 0,-4 1 1,-4 0-1,-3 1 1,-10 2-1,10-5 0,-10 5 1,0 0-1,0 0 0,0 0 0,0 0-1,0 0 1,0 0 0,0 0-1,0 0 1,0 0 0,0 0 0,0 0 0,0 0 0,0 0 0,0 0 0,0 0 0,0 0 0,0 0 0,0 0 0,0 0-1,0 0 1,0 0 1,0 0-1,0 0 0,0 0 0,0 0 0,0 0 1,0 0-1,0 0 1,0 0-1,2-10 1,-2 10-1,-1-9 1,1 9-1,-1-20 1,0 6-1,0-4 0,-2-2 0,1-6 0,-3 0 0,1-1 0,2 0 0,1-2 0,-3 0 0,4-1 0,-1 0 1,1 2-1,0 2 0,-1 3 0,-3 3 0,1 3 0,2 5 0,-3 2 0,4 10 0,0 0-1,0 0 1,0 0 0,0 0 0,0 0 0,0 0 0,0 0 0,0 0-1,0 0 1,0 0-1,0 0 1,0 0-1,0 0 1,0 0 0,0 0 0,0 0 0,0 0 0,0 0 0,0 0 0,0 0 0,0 0 0,0 0 0,0 0 0,0 0 0,0 0 0,0 0 0,0 0 0,0 0-1,0 0 1,0 0 0,0 0 1,0 0-1,0 0 0,0 0 0,0 0 0,0 0 0,0 0 0,0 0 0,0 0 0,0 0-1,0 0 1,0 0-1,0 0 0,0 0-1,0 0-2,0-9-4,0 9-5,-10-3-9,-4 0-6,-2 0 0,-9-5 1</inkml:trace>
  <inkml:trace contextRef="#ctx0" brushRef="#br0" timeOffset="13630">1055 1564 21,'10'-17'11,"0"-2"-1,3-1 0,-3-3-2,-2-3-2,1 2 0,-1-4-3,-2-1 0,-3-2-1,-1-4 1,-4 0 1,-1-2-1,-4-1 1,-1-1-1,-1-1 0,0 6-1,-3-3 1,1-1 0,-2 5-2,0 2 1,-1 0-1,-1 0 1,-2 2-2,-3 0 2,-3 0-2,2 7 1,-4-4-1,1 0 0,-1 2 0,1 2 0,-1 3 0,2 1 0,-2 4 0,-3 0 0,0 5-1,-3 4 1,-2 3 0,-2 2-1,1 2 1,-1 5 0,1-1-1,-1 4 1,2 2 0,0 0 0,1 4-1,-2 2 1,1 3 0,-1 2 0,0-2 0,1 4 0,1 5-1,0 1 1,1 2-1,2 0 1,4 1-1,4 3 1,6 5-1,1 2 1,8 0 0,5 2 1,4 2-1,5 1 1,2 0-1,3-1 1,0-2-1,5 1 0,1-5 1,-1-1-1,4-4 1,3 2 0,0-1 1,4-1-1,4 0 1,3 0 0,3 0 0,2 2 0,4-4-1,0-3 0,3-3 1,-2-6-1,0-7 1,-2-3-1,-1-9 1,3-5 0,0-6-1,4-4 1,-2-6-1,1-1 0,-3-7-1,-1-5 1,-4-3 0,-4-4 0,-4-1 0,-4-7 0,-5 0-1,-1 0 1,-2 2 0,0 1-1,-2 2 0,-1 0 1,-4 2-2,-6 3 1,1-2 0,-4-3 0,-5-2 0,-4-1 0,-4-1 0,-3 2 0,-4 1 1,1 1-1,-2 4 0,-1 0 0,1 3 1,0 6 0,-3 0-1,3-1 1,-4 3-1,-1 0 0,-4-1 1,0 4-1,-5-2 0,0-2 0,-1 1 0,-4-2 0,1 0 0,-1 0 0,0 2 0,2 0 0,0 2 0,-2 0 0,1 2 0,1 3-1,2 3 1,2 4 0,-1 3-1,2 2 1,2 4 0,4 3-1,0 3 1,0 2-1,2 2 1,0 0-1,4 2 1,-2-2 0,4-1-1,-1 2 1,5-1 0,-1 1 0,5 1-1,-2 0-1,5 9-7,2-1-16,5 0-4,5-10 1,2-9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07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247 187 10,'-2'13'11,"2"5"-7,1 7 1,-3 4 3,-3 6 0,0 7 2,-4 9-1,-2 6 2,3 6 0,0 0-3,1 2-3,-1-3-1,5-2-1,1-9 0,2-7-1,3-12 0,-1-9-1,2-7 0,-4-16-3,0 0-11,13-7-10,-11-19-2,0-7 1,-7-16-1</inkml:trace>
  <inkml:trace contextRef="#ctx0" brushRef="#br0" timeOffset="291">0 239 24,'18'-9'23,"7"-5"-1,11 1-8,12 0-3,3-3-3,11 0-2,0 0 1,1 1-2,-4-1 1,-4 3-1,-11 0 0,-2 2 0,-10 0-2,-5 4-1,-8 1-1,-2-1-2,-7 5-2,-10 2-9,16-9-12,-16 9-5,0 0 1,-18 1-1</inkml:trace>
  <inkml:trace contextRef="#ctx0" brushRef="#br0" timeOffset="581">173 427 27,'10'17'26,"11"-1"0,6-8 0,9-5-15,10 0-8,4-2-2,4-4 0,-1-2 0,-4-3 1,-5-3 0,-6 2 2,-10-3 0,-7 3-1,-6 2-1,-6 2-3,2 6-14,-1 1-11,-10-2-4,20 3 2,-9-5-1</inkml:trace>
  <inkml:trace contextRef="#ctx0" brushRef="#br0" timeOffset="871">1201 156 9,'0'0'18,"20"-4"0,-20 4-3,0 0-11,0 0 1,-7-10 1,-10 11 1,-10-2 3,-1 5-2,-9-3 1,1 6-1,-4-2-1,3 6-2,4 0-2,7 5-1,8 3-1,12 6 0,15 3-1,10 2-1,13 3 1,8 0-1,3 3 0,2-2 0,0-2 0,-8-2 1,-12 0 0,-9 1 0,-14 1 0,-8 1 1,-8 2-1,-4-2 1,-9 0 0,-2-1 1,-4-4 0,0-3 1,-2-8 1,2-1 0,-4-8-1,7 0 1,0-6-2,6-3-2,6-4-4,2-8-10,12-2-11,11-5-5,4-5 0,9-5 0</inkml:trace>
  <inkml:trace contextRef="#ctx0" brushRef="#br0" timeOffset="1552">1520 118 20,'0'0'18,"0"0"-1,2 12-8,-2 0-7,0 6-2,0 7 2,1 8 0,-2 6 3,0 9 0,0 6 3,-1 8-2,-1 3 0,2 1 0,0-4-1,2-4-2,0-7-1,1-8 0,1-12-1,-2-8 0,2-10-4,-3-13-10,-6-10-10,4-7-2,-5-14 1,3-6 0</inkml:trace>
  <inkml:trace contextRef="#ctx0" brushRef="#br0" timeOffset="1843">1181 194 12,'0'0'15,"0"0"0,19-6 0,11 6 1,5-3-1,14 3-1,5-5-2,12 3-1,-2-4-5,3 1-1,-3-4-2,-6 2 0,-7-1-2,-8-1 0,-10 2-1,-8 0-3,-4 4-6,-7 2-15,-2 2-5,3 1 1,0-2 0</inkml:trace>
  <inkml:trace contextRef="#ctx0" brushRef="#br0" timeOffset="2183">2128 299 33,'-11'-2'22,"11"2"0,0-19 0,9 5-20,6-2-4,4-2 0,5-3 1,3-4 1,3-1 1,2 0 2,2 3 0,-1-1 0,0 3-1,-2 4 0,-2 2 0,-1 3-1,-4 5-1,-7 1 2,-2 3 0,-6 0 1,-9 3-1,9-1 0,-9 1 0,-5 10 0,-1 2-1,0 4-1,-1 5 0,-1 7-1,0 6 1,0 6 0,0 4 0,1 3 1,0 2-1,1 2 0,0 2 0,-2-1 1,3 0-1,-2-1 0,0-3 0,1-3 0,-1-3 0,-1-6 0,2-6 0,-2-7 0,-1-4 0,0-7 0,0-4 0,-2-3 1,0-3-1,-3-3 0,-2-2 0,-3-1 0,-4-1 0,-3-2 0,-2-1-1,-3-2 2,1 1-1,2 2 0,2-1 1,4 3-1,3 1 0,6 2 0,13 2 0,-10 1 0,10-1 0,22 7 1,5-2-1,11 0 1,12 2 0,11 0-1,8 0 1,5 1-1,1-2 1,-8-1-1,-7 0 1,-13-2 2,-9 0-1,-13-3 0,-9 3 1,-16-3-1,10 0 0,-10 0-1,0 0 0,-20 3-2,0-3-2,-5 3-8,-11-2-17,-13-5-1,-6-8-1,-7-13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17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60 17,'0'0'9,"17"-5"1,-1 3-1,2-1-3,3 0-4,5 0 0,3 1-2,-1 1 1,-4 0-1,-2 0 1,-3 0-1,-4 0 1,-4 1-1,-11 0 0,10 0 1,-10 0-1,0 0 0,0 0 2,0 0 0,0 0-1,-14-3 2,-2 1 0,-6-1 2,-4 1 0,-6-3 2,-2 3-3,0-2 1,5 3 0,4-2 0,7 3-2,9-2 1,9 2-2,20 0-1,11 1 0,8 0 0,9-1 0,9 0 0,7 0 0,-1 0 0,-4-1-1,-13-1 2,-8 2 0,-13-2 0,-8-1 0,-17 3 0,0 0 0,-17-4-2,3 5-1,1 5-5,-4-1-11,3 3-11,4 1 2,0-5-1,10-4 1</inkml:trace>
  <inkml:trace contextRef="#ctx0" brushRef="#br0" timeOffset="1753">976 20 27,'0'0'13,"0"0"0,0 0-3,12 1-3,5-1-2,3 0-2,6 1-1,4-1-2,3 1 2,1 0-1,-1 0 3,-5-1-1,-3 0-1,-5 0 1,-2 0 0,-6 0-1,-12 0-1,14 0 0,-14 0-1,0 0-1,0 0 1,0 0-1,-16 3 1,0-2 1,-3 1 0,-6-1 1,-1 2 1,-4-2 0,2 2 0,0-1 0,7 0-1,5-1 0,4 3 0,12-4-1,0 0 0,30 10-1,3-7 1,12-1-1,5 0 1,8-1 0,2-2 0,-4-2 1,-6 2 1,-11-3 0,-9 2-1,-13 0 1,-17 2-1,0 0 0,0 9-1,-12-1 0,-5-1-1,-2 2-1,-5 1 1,-3-2-1,-2-2-2,2 1-7,-5-4-16,0-5-3,7-4 1,3-9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3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10,'0'0'16,"2"10"0,-2-10-3,13 24-11,-7 1 0,1 9 1,0 10 2,-1 10 2,-4 9 0,2 8 2,-5 0-1,3 3 0,-4-5-2,2-6-1,-1-10-2,2-9-1,1-13 0,0-11-4,3-11-9,-5-9-13,11-25-1,-6-3 0,-7-14 0</inkml:trace>
  <inkml:trace contextRef="#ctx0" brushRef="#br0" timeOffset="251">16 123 17,'-13'-20'21,"10"9"1,3 11-4,8-13-4,10 13-5,12-2-4,19 2-2,13-3 0,16-2 1,7 1-1,6-3 0,-3 1-1,-7-1-1,-11 2-2,-21-5-4,-18 6-8,-19 3-10,-12 1-2,-26-5 0,-6 1 0</inkml:trace>
  <inkml:trace contextRef="#ctx0" brushRef="#br0" timeOffset="511">-1 257 60,'12'28'30,"13"-8"-2,16-9-1,16-6-23,6-1-6,8-3 0,2-1 2,0-2-1,-3-3 1,-5-1 0,-8 2 1,-4-2-3,-4 6-14,-4 1-11,-5-2-2,-4 0 2,-6-3-2</inkml:trace>
  <inkml:trace contextRef="#ctx0" brushRef="#br0" timeOffset="792">1345 130 26,'0'0'24,"2"-14"0,-13 3 1,-6 0-11,-4 5-8,-5-1-1,-6 4-1,-6 1-1,-2 4 1,-3 0-1,8 4 1,2 2-2,6 2-1,7 5-1,12 0 0,10 5-1,12 0 1,7 4-1,4 0 0,4 2 0,1 1 0,-2 0 1,-5 0-1,-7 1 0,-8 0 1,-8 0 0,-4 1 1,-8-2-1,-4 0 1,-6-2 1,-2-1-1,-3-4 0,-1-2 1,-1-4-1,0-2 0,0-5-1,0-4-3,8-3-10,-1-7-15,2-10-1,9-9 1,5-9 0</inkml:trace>
  <inkml:trace contextRef="#ctx0" brushRef="#br0" timeOffset="1252">1539 259 2,'0'0'17,"-2"16"2,2-16 1,-17 21-7,8 2-5,-6 4 2,5 9 0,-7 2 0,7 6 0,-1-3-1,4 2-2,1-3-3,6-3-2,2-6-4,-3-11-9,4-4-11,-3-16-6,0 0 1,1-21-1</inkml:trace>
  <inkml:trace contextRef="#ctx0" brushRef="#br0" timeOffset="1473">1266 201 36,'-12'-17'23,"0"5"0,12 12-4,0 0-11,9-6-4,12 11-2,8-4 0,9 2 0,12-3 2,11 0-1,7-3 1,5-1-1,-3-2 0,-3 1-1,-6-1-1,-11 2 0,-10 2-4,-14-2-17,-10 2-7,-4 0 0,-12 2-1</inkml:trace>
  <inkml:trace contextRef="#ctx0" brushRef="#br0" timeOffset="1853">1985 74 54,'0'0'27,"0"0"-1,14 4-1,4-6-21,3 1-6,1 0 0,5 0 1,2 1 1,-2 1 1,0 1 1,-4 1-1,-3 2 1,-4 3-1,-5 2 0,-2 4 0,-7 0-1,-3 5 0,-7 2 1,-3 1-1,-8 4 2,-4 0-1,-6 2 1,-8-1 0,-1 1 0,-4 0 0,2-1 0,1-2 0,7 0 0,5-3-1,7 2 0,9-3 0,9-1 0,11 0 0,8 0 0,8-3 0,6 2 1,4-2-1,6-2 2,2-1-2,-1-3 0,-5-2 0,1-1-1,-5 0 0,-2-4-3,3 6-12,-6-4-15,-1-3-1,-3-6-1,-2-5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0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0 277 2,'25'-13'4,"5"-1"-2,2 1-1,4-3 3,-4-2 0,5 1 2,-1-2 1,1-1 0,3 1 1,4 0-1,1 0-1,6 1-1,3 2-2,4 2 0,6 0-2,2 5 0,4 0 0,7 3-1,5 4 1,7 1-1,6 3 1,2 2-1,2 0 1,2 1 1,4 3 0,-2 0 0,2 4 2,3 3-2,1 4 1,2 2-1,4 3-1,-1 0 1,-1 3 0,-3 0 1,-5 2 1,-8-3 1,-6 2-1,-10 1 1,-4 4 0,-10 1-1,-3 3 0,-8 0-3,-6 2 0,-5-3 0,-4-2-1,-6-4 1,-4-3-1,-5-6 1,-4-5 0,-3-3 0,-2-3 0,-6-3 1,-11-7-1,14 10 0,-14-10 0,0 0 0,11 6-1,-11-6 1,0 0-1,0 0 0,0 0 0,0 0 0,0 0 0,0 0 1,3 9 0,-3-9 0,0 0-1,0 0 1,0 0 0,0 0 0,0 0 0,0 0 0,-6-13-1,-2 1 1,1-3-1,-3-7 0,-2-4 0,0-5 0,-1-2 0,-1-3 0,1 0 0,4 2 0,-2 2 0,4 3 0,0 4 0,1 3 0,2 3 0,2 3 1,0 4-2,0 2 1,2 10 0,-2-12-1,2 12 0,0 0 0,0 0-1,0 0 1,0 0-1,15 19 1,-5-5 0,5 5 0,1 3 0,5 3 0,-1 3 1,2 4-1,-4-1 0,-1 1-1,-3-2 0,0 0-1,-5-2 1,-1-4-1,-3-5 0,0-2 1,-4-5 0,-1-1 0,0-11 2,-13 13-1,1-8 2,-9 1 0,-6 0 1,-9 1-1,-5 2 1,-8-2 1,-3 2-1,-3-4 1,1 4-1,5 0 1,-1 1-1,6-2 0,4 3-1,4-2 0,6-1-1,4 3 1,5-5-1,3-1 0,8-2 0,10-3 0,-10 2-1,10-2-5,0 0-14,0 0-7,0 0-1,0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3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0,'0'0'4,"0"0"-2,0 0 0,0 0 2,0 0 1,0 0 2,0 0 0,0 0 0,0 0 0,0 0 1,0 0 1,0 0-2,7 9 0,5-6-1,5-2 1,6 2-2,4 0 1,8 1-1,10 0-2,6 1-1,5 0 0,7 0-1,4-2 1,4-1-1,2-4 2,1 0 1,-6-5 0,0 1 0,-3-4 0,0 3 0,-7 0-1,0 2 0,-1 1-2,-1 4 1,-4 0-2,-2 1 0,-10 1 1,-4 1 0,-10-3 1,-5 2 1,-10-3-1,-2 2 1,-9-1-1,0 0 0,0 0 0,0 0-1,0 0-1,0 0 0,0 0 0,0 0 0,0 0 0,0 0 0,0 0 0,0 0 0,0 0 0,0 0 0,0 0 0,0 0 0,0 0 0,0 0 0,0 0-1,0 0 1,0 0 0,0 0-1,0 0 1,0 0-1,0 0 0,0 0 0,0 0-2,0 0-6,0 0-20,0 0 0,-11-1-3,9-12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2:17:26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2,'51'-2'12,"14"4"-2,6-4-1,12 1-2,9 0-2,9-1-2,4 1-1,10 2-1,6-1 0,2 2 0,1 0-1,-2 1 1,-5 0-1,-3 0 2,-6-1 1,-9-2 0,-5 1 1,-11-2 0,-6 2 1,-11-1 0,-5 0 0,-8 0-1,-3 0-1,-6 2 0,-3 1-2,-9-2 0,-4 1-1,-7 0 1,-6 1 0,-1-3 0,-14 0 0,10 3 0,-10-3 0,0 0-1,0 0-7,0 0-16,0 0-5,-14-4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5:09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16 711 19,'0'0'14,"-8"11"1,8-11 1,0 0-3,-9 10 1,9-10-4,0 0-1,-3-15-3,6 4-1,-2-8-1,2-3-1,-2-7-1,5-6-1,-3-1 1,1-5-1,0-2 0,-1 2 1,0-1-2,0 5 2,0 0-1,-2 2 0,-1 1-1,0 6 1,-4 0 0,2 5 0,-1 1 1,1 3-1,-1 2-1,2 4 1,1 3 0,0 10 0,0-13-1,0 13 0,0 0 1,0 0-1,0 0 0,0 0 0,5 15 1,-2-3-1,0 5 0,2 2 1,-2 6 0,1 3-1,-2 2 0,7-1 1,3 1-1,0-4 0,8-2 0,3-8 0,10-10 0,7-7 0,8-9 0,-3-6 1,-2-8-1,0-5 2,-6-5-1,-5 0 0,-9-1 0,-10 2 0,-5 3 1,-6 3-1,-1 3-1,-2 2 0,0 5 0,0 5-1,1 12 1,5-11-1,-5 11 0,14-1 0,-14 1 0,16 8 1,-8 2 0,1 4 0,-2 5 0,-2 5 1,-2 6-1,-2 5 1,-1 5-1,0 5 0,-1 1 1,0 1-2,2-4 1,1-3 0,3-5-1,1-4 0,4-4-1,0-7-1,3-3-5,-13-17-9,22 16-12,-10-18-1,-2-7 1,0-7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1:44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 47,'9'-5'19,"2"1"0,-2-2-4,5 5-5,0-5-4,5 6-1,-1-2-1,2 2 0,6-1 0,7 2 0,3-2 0,8 1-1,0-2 0,5 2 0,0-2 0,1 1 0,-8-3 0,-4 3 1,-12-1 0,-4 1 1,-9 0-2,-4 0-1,-9 1 0,0 0-1,0 0-1,0 0 0,0 0-1,0 0 1,0 0-1,0 0-1,0 0-3,0 0-11,1 18-10,-12-18 0,-5-8-1,-13-20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5:10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317 314 22,'0'0'18,"0"0"-1,0 0-1,0 0-2,-14-1-4,4 6-3,-2-1-2,-4 4-1,-2 2-1,-3 2-1,-3 4 1,-3 3-1,-1 5 0,1 6 1,-1 1-1,1 4 0,2 3 0,8 2-1,2 0 0,8 1 0,6-4 0,7-3-1,9-3 0,8-5 1,6-4-1,3-6 1,3-6-1,1-7-1,3-3-4,-4-8-8,-3-7-11,-4-3-3,-6-8 1,-4-5-1</inkml:trace>
  <inkml:trace contextRef="#ctx0" brushRef="#br0" timeOffset="431">502 229 33,'0'0'18,"0"0"0,0 0-1,0 0-3,-2 11-3,2-11-3,-3 15-3,1-3-1,3 7-1,-1 3-1,3 7 0,0 4-1,1 5 0,0 3-1,0-1 1,0 0-1,-1-3 0,1-7 0,2-7 1,5-10-1,3-12 1,9-11-1,2-7-1,3-8 2,1-1-1,-1-2 1,-3 2-1,-5 1 0,-3 8 1,-9 4-1,-8 13 0,10-9 0,-10 9 0,0 0-1,11 20 0,-3-2 0,3 1 1,3 8-1,2 0 1,2 4 0,1-4-1,0 1-5,-5-10-13,2-5-7,-3-8-1,-2-12 1</inkml:trace>
  <inkml:trace contextRef="#ctx0" brushRef="#br0" timeOffset="921">1019 337 11,'0'0'17,"0"0"1,13 8-10,-13-8-1,18 5 0,-6-2 0,4 2 0,-3-2 0,5 4-1,-5-2 0,1 4-1,-2 1-1,-2 5 0,-1 0-1,1 4-1,-3 0-1,-1 1 1,-5-2 0,0 2 0,-5-5 1,-2-1 0,-5-4 0,-4 0-1,-4-6 1,2 0-1,-1-4-1,3 0-2,1-1 0,14 1 0,-11-6 0,14-4-1,7 1 1,7-5 0,5-3 0,2-5 0,8-3 0,-2-2 1,1-3 0,-1 3 0,-5 1 0,-3 7 0,-4 1 1,-4 6-1,-3 6 1,-2 6-1,-9 0 0,13 13 0,-6 0 0,-2 4 0,1 3 1,0 1 0,1 1 1,1 2-1,-1-3 0,2-2 0,3-1-1,0-6-3,5-4-8,-3-10-10,3-9-7,0-10 2,-3-8-1</inkml:trace>
  <inkml:trace contextRef="#ctx0" brushRef="#br0" timeOffset="1482">1472 91 13,'-15'7'21,"6"9"-1,0-5 0,3 3-15,1-2-10,3-2-11,6 3-3,-4-13-1</inkml:trace>
  <inkml:trace contextRef="#ctx0" brushRef="#br0" timeOffset="1723">1675 184 12,'0'0'16,"0"0"-5,-9 8 0,9-8 1,0 0-1,-16 6 2,16-6-1,2 11 0,1 1-3,7 0-2,-7 6-2,10-1-2,-1 5-1,3 0 0,0-2-1,0-4-1,2-4 1,-5-4 0,9-6 0,-7-9 0,1-3 1,-1-5-1,0-2 1,-3-5 0,2 3 1,-5 0-1,-2 5 0,-6 14-2,5-14 1,-5 14-1,0 0 0,9 10-1,-5-1 0,2 5 1,1 2-1,1 0 1,1 7 1,-2 0-1,2 2 0,0-1-1,-1-3-6,3 3-9,0-11-6,3-5-8,3-10 2,4-8-1</inkml:trace>
  <inkml:trace contextRef="#ctx0" brushRef="#br0" timeOffset="2233">2497-2 18,'18'6'22,"-18"-6"0,0 0 1,-10 13-10,-3-11-8,1 5 1,-7-4 1,1 7 0,-8-4 0,1 6-1,-5-1 0,2 5-1,-3 0-2,3 2-1,0 2-1,3-3-1,6-1-1,4-3 0,6-3 0,9-10 0,6 14 0,8-11 0,8-2 0,5 1 1,5-1 0,2 1 0,1 4 0,-3-4 1,-4 5-1,-5 2 0,-7 0 1,-4 1-1,-7 3 1,-4 0 0,-3-1 0,-4 9 0,-5-1 1,-7 3 0,-7 6-1,-7 5 1,-9 3-3,-13-2-15,-5 4-12,-5-8-1,-7-11-3,4-6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5:30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76 381 14,'0'0'9,"0"0"-1,0 0-1,0 0-2,0 0-2,0 0-1,0 0-1,0 0 0,0 0-1,0 0 1,-5 12 0,6-3 1,-1 6 0,0 4 0,-1 7-1,-2 8 1,1 8 0,-1 7 0,0 4-1,0 2 0,1 1 0,-1-2 1,2-6 0,1-8 0,-1-8 1,1-10-1,1-7 1,-1-15-3,0 0-9,0 0-9,7-17-1,-8-7 0</inkml:trace>
  <inkml:trace contextRef="#ctx0" brushRef="#br0" timeOffset="381">0 727 8,'14'8'9,"-3"-8"-1,7-3 2,0-3 0,2-7-1,2-1 1,2-5-1,3 1-1,-3-4 1,1 3-2,-6 2-2,1 3-1,-2 3-1,-3 2-1,-5 3-1,-10 6-1,14-5 0,-14 5-1,0 0-2,9 4-3,-9-4-6,2 12-10,-2-12 0,0 0 0,0 0-1</inkml:trace>
  <inkml:trace contextRef="#ctx0" brushRef="#br0" timeOffset="811">280 343 5,'0'0'9,"3"-13"-4,-3 13-1,0 0 0,0 0 1,0 0 0,0 12 1,0-2 0,0 4 1,0 5-2,0 8 0,1 6 1,1 7-2,0 1 0,1 6 1,2 2-2,1 1-1,0-4 0,1-6-2,2-7-6,3-8-13,-2-15-1,6-10-1,-4-16 1</inkml:trace>
  <inkml:trace contextRef="#ctx0" brushRef="#br0" timeOffset="1192">512 754 27,'0'0'11,"11"-18"1,-9 1-1,5-3-1,1-8-4,3-5-3,0-2-1,1-4 1,1-2 0,-4 6 0,0 1 1,-4 4-1,1 7 1,-5 6-1,0 6 0,-1 11-1,-1-10 0,1 10-1,0 0 0,0 0 0,0 0 0,-7 12 0,7-12 0,3 16 0,-1-5-1,-2-11 2,16 14-1,-2-15 0,6-7 0,5-5-2,3-5 2,2-3-1,3-3 1,-4 0-2,-7 3 2,0 3-1,-5 6 0,-7 4 1,-10 8-1,0 0 0,0 0 0,0 9 0,-1 3 0,-3 0-1,0 7 1,1 5 1,0 3-1,4 4 1,-1 3 0,3 1 0,-2 1-1,1 1 1,-2-3-1,0-5-2,0-5-4,0-3-6,0-8-6,0-13-8,0 0 2,0 0-1</inkml:trace>
  <inkml:trace contextRef="#ctx0" brushRef="#br0" timeOffset="2023">1061 606 11,'0'0'14,"0"0"-2,4-12-3,4-2-3,3-5-1,1-5 1,0-5-2,2-8 0,-2 1 1,-4-6-1,-1 2 3,-2 2-2,-2 3 1,-3 3-1,1 7 0,-3 4 0,1 6-2,0 4 0,1 11-1,0 0-1,0 0-1,0 0 0,-3 17 0,3 0 0,0 1 0,0 0 0,0 0 1,3-1 0,2-4 0,5-10 0,9-5 1,5-11-2,10-7 1,3-7-1,4-6 1,4-5-1,-4 1 0,-3 0 0,-9 6 0,-4 5 0,-12 6 1,-2 7 0,-11 13-1,0 0 0,0 0 1,0 0-1,-3 17 0,-4 3-1,4 6 1,-3 7 1,2 8 0,-5 5 0,4 5 0,1-3 1,-1-1 0,1-7 0,0-5-2,2-6-5,0-9-13,2-20-8,0 0-1,10-1 0</inkml:trace>
  <inkml:trace contextRef="#ctx0" brushRef="#br0" timeOffset="3565">1736 278 17,'-18'11'13,"-1"0"-1,-2 4-2,3-3-2,0 2-4,5-3-2,2 2 1,11-13-3,-7 15 1,7-15-1,6 12 0,-6-12 0,14 7 0,-14-7 1,13 8-1,-13-8 0,10 12 0,-10-12 1,1 16-1,-1-16 1,-5 17 1,2-6 0,-2 0 1,1 3 2,-3-3 0,-2 4-1,-2 0-1,-4 5-4,-5 0-16,-2 7-2,-8-7-3,-2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5:40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16 616 3,'0'0'3,"0"0"-1,0 0 1,0 0-1,0 0 0,0 0 1,0 0 0,0 0 0,0 0 1,0 0-1,0 0 0,0 0-1,0 0 1,0 0 0,0 0-1,0 0 1,0 0 0,0 0 1,0 0-1,0 0 0,0 0-1,0 0 1,0 0-1,0 0 0,0 0-1,0 0 0,0 0 1,0 0 0,0 0 0,0 0 0,0 0 0,0 0 2,0 0 0,0 0 0,0 0 0,0 0 0,0 0 1,0 0-1,0 0 0,0 0-1,0 0 0,-10-13-1,10 13 0,-4-17-1,3 5-1,1 0 1,-1-4-1,2-1 1,-1-3-1,3-2 1,-1-1-1,0-2 1,0-2-1,-1 1 1,0 0 0,3 2 0,-3 1 1,2 1-2,-3 2 2,2 0-1,-2 2 0,1 1 0,-1 3-1,-1 0 1,1 4 0,0 10 0,-4-16-1,4 16 1,0 0-1,0 0 0,-3-9 0,3 9 0,0 0 0,0 0 0,0 0-1,0 0 1,0 0-1,0 0 0,0 0 1,0 0-1,0 9 0,2 1 0,2 2 1,-1 4-1,2 2 1,0 4 0,2 1 0,0 0 0,0-4-1,3-5 1,3-6 1,7-8-1,7-9 0,7-12 0,8-7-1,3-8 2,4-5-2,-2 0 1,-3 1 0,-6 4 0,-9 6 0,-7 10 1,-9 4 1,-4 7-1,-9 9 0,0 0 0,0 0 0,4 12 0,-3 0 0,0 0-1,0 4-1,1 0 2,0 3-1,-1 0 0,1 2 1,0 2-1,-4 4 0,0 5 0,-4 6 1,-1 9-1,-5 8 0,0 7 0,-2 1 1,-2 0 0,3-5-1,0-7 1,3-10-1,5-9 1,0-12-1,3-10 0,2-10 0,0 0-1,0 0-1,0 0-4,0 0-8,0 0-14,-9-15 0,5 3 0,-3-7 0</inkml:trace>
  <inkml:trace contextRef="#ctx0" brushRef="#br0" timeOffset="4917">796 113 8,'0'0'6,"0"0"-1,0 0 0,0 0 1,0 0-1,0 0 1,0 0-1,0 0 1,0 0-1,0 0 0,0 0-1,0 0-1,0 0-1,0 0 0,0 0-1,0 0 0,0 0 0,0 0-1,0 0 0,4 13 1,-3 1 1,-1 5 0,-1 7 3,1 8-2,-4 8 1,2 5 0,-5 4 1,4 0-1,-4-4 0,5-3-1,-3-8-1,2-6 1,1-10-1,2-7 0,0-13-1,1 14 1,-1-14-1,0 0 0,0 0 0,0 0-3,0-11-4,-4 0-6,-1-3-10,2-6-4,-4-8 1,3-4-1</inkml:trace>
  <inkml:trace contextRef="#ctx0" brushRef="#br0" timeOffset="5708">722 70 14,'0'0'18,"0"0"0,0 0-3,0 0-5,0 0-3,0 0-1,0 0-3,0 0 0,0 0-1,0 0-1,0 0 1,12 7 0,-12-7 0,20 17-1,-7-5 0,1 5 1,4 4-2,1 3 1,1 4-1,2 3 1,1 3-1,0 2 0,1 2 0,-2 0 0,-1 0 1,-2-2-1,-3-2 0,-5-3 0,-3-2 1,-5-3 1,-3-1 0,-6-3 0,-5-2 1,-3-1 0,-4 0 1,-5-4-1,1 1 1,-4-5-1,0 2 0,0-5-1,2-1 0,3-2 0,2-2-1,4-1 0,3-1-2,3 2-1,9-3-5,0 0-10,-9-10-10,9 10-2,1-18 1,2 2 1</inkml:trace>
  <inkml:trace contextRef="#ctx0" brushRef="#br0" timeOffset="6439">1328 115 0,'0'0'15,"0"0"0,-3 10 0,4 2-5,0 2-1,1 4-2,3 8-1,-1 6-1,2 9 1,-2 8-2,0 6 0,-4-1 1,1 3 1,-4-2-1,0-2 1,-5-11-1,4-6 0,-1-14-2,1-8-5,4-14-7,0 0-9,-7-28-9,7-1 2,-2-9-2</inkml:trace>
  <inkml:trace contextRef="#ctx0" brushRef="#br0" timeOffset="6740">1297 117 4,'-1'10'16,"1"-10"0,0 0 0,9-12-10,-2 1-4,2 0 1,1-2 3,3-1 1,-2 1 2,4 2-2,1 2 1,2 3 0,-3 2-2,3 2-3,-1 3 0,4 2-2,0 2 1,-3 4-1,1 1-1,-1 2 1,-4 2 0,1 4-1,-6 1 1,-2 0 0,-4 2 0,-2 2 1,-3-2 0,-2 0 0,-5-3 2,-1 2-1,-3-7 1,-5 5 1,-4-7-1,-2 1 1,-7-2-1,1 1-1,-2-4 1,1 3-2,-2-4-1,7 0 0,2-1-1,5-2 0,5 0-1,0-3-5,14 0-11,0 0-13,0 0-1,0 0-1,-8-12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3:48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6,'0'0'14,"0"0"-4,11 6-4,3-4-1,8 0 1,12-2 0,13-1 1,13-1 0,15-2 0,12-2 0,13-2 1,14 1-2,4-3 1,2 1 0,-1 0-1,-3 5 0,-11-1-2,-11 2 0,-15 2-2,-16 0-1,-16 2-4,-12-3-8,-15-1-14,-8-3-2,-15-10 1,-11-3 0</inkml:trace>
  <inkml:trace contextRef="#ctx0" brushRef="#br0" timeOffset="391">639 20 2,'0'0'14,"-17"-14"-2,17 14-9,-7-11-1,7 11 2,0 0 1,0 0 2,0 0 1,-10-3 2,10 3-1,0 0 3,-17 11-3,-5-5 0,-5 8-3,-17 2-1,-12 9-3,-11 2 0,-3 6-1,-4 3 0,4 3 0,10 0 0,13 2-1,17-2 1,20-3 0,20-5-1,15-2 2,11-4-1,11-1 2,5-4 0,5-2 1,-2-4 0,-1 3 0,-2-3 0,-1 2 0,0 1-2,-2-1 0,-2-2 0,-4 1-2,-5-4 0,-6-1 0,-8-3 1,-6-1-1,-18-6 0,0 0-1,0 0-4,0 0-23,-15 3-1,9-16-2,-1-8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2:48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325-3 2,'0'0'12,"-12"-4"-2,12 4-3,0 0-3,0 0-2,9 7-2,4-2 0,2 0-1,7 1 1,2 0 1,5 1 1,4 0 1,4 0 1,1 1 1,2 1 1,3 3 0,-3 3 0,2 4 0,0 4-1,-2 5 0,-8 4-3,-5 6 0,-11 4 0,-11 5 1,-15 2 0,-11 6 1,-21-1 2,-11 6 0,-17 0 1,-4 5 0,-7-3 0,4 4-1,2-8-1,13-3-2,11-4-1,20-2 0,17-8-2,18-4 1,20-4-1,15-3 1,12-2 0,8 1-1,6-1 2,0 2-2,-2-1 2,-5 4-2,-8 2 0,-9 3 1,-11 6-1,-10 3 1,-14 7-1,-13 4 2,-17 6-1,-8 4 1,-15 2 0,-4 6 2,-3-2-2,4 2 0,10-3-1,15-2 0,16-5 0,17-4 0,18-1-1,12-7 1,8-1-1,3-4 0,0-4 1,-3 1-1,-6 1 1,-6-2-1,-11 1 1,-9 1-1,-11 3 1,-8 3 0,-12 2-1,-9 5 1,-14 1 1,-8 4-1,-6 3 1,-5 0-1,-1-2 1,1 0 0,1-3-1,1-6-1,5-2-3,-5-9-6,7 0-24,-6-8 0,1-8-1,-3-12-2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1:47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1538 229 4,'0'0'5,"0"0"-2,3 15 1,-3-15 1,17 22 1,-5-6 0,7 9 1,2 5 0,8 7-1,2 9 0,6 7-1,1 6 0,4 5 0,1 1 0,2 1-1,-3-6 2,-1-4-1,-5-8 0,-4-8-1,-5-8 1,-5-4-2,-5-9 0,-8-4-1,-3-4-2,-6-11-7,0 0-16,0 0-2,-22-8-1,1-5 1</inkml:trace>
  <inkml:trace contextRef="#ctx0" brushRef="#br0" timeOffset="341">1456 842 6,'11'11'6,"12"-4"0,14-6 0,9-6 1,11-9 1,10-6 2,5-10 0,4-3 0,-5-7 0,0 0 1,-13 0-1,-3 4 0,-12 1-2,-7 8-2,-13 6-1,-5 4-4,-6 9-6,-12 8-7,16-9-14,-16 9-2,11 0 1,-11 0 1</inkml:trace>
  <inkml:trace contextRef="#ctx0" brushRef="#br0" timeOffset="3906">34 441 12,'-13'18'13,"5"5"-1,0 0-2,4 1-1,5 1-2,2-3-1,10-1-1,5-6-1,7-3-2,7-9 1,6-7 0,3-8-1,4-4 0,-2-9 0,-3-1 2,-8-7 1,-5 4 1,-11-4 0,-6 7 0,-10-3 0,-2 8-1,-7 3-1,-1 6-2,-6 6-2,0 4-1,-4 7-1,-2 3 1,0 7-2,-6 1 0,3 6 0,-4-1-2,4-1-1,0-3-2,9 0-4,2-8-4,14-9-5,0 0-2,0 0 0</inkml:trace>
  <inkml:trace contextRef="#ctx0" brushRef="#br0" timeOffset="4287">441 206 15,'12'-18'18,"3"3"-2,-6 6-3,-6-4-2,-3 13-2,5-11 0,-5 11-3,0 0-1,0 0-1,0 0-2,0 0-1,-4 12-1,0-1-1,0 7 1,-5 6 0,1 6 1,-4 8 0,-3 5 0,-1 3 0,0 2 0,3 5 0,3-4 0,6-4-6,9-5-18,11-7-1,3-19-1,8-7 1</inkml:trace>
  <inkml:trace contextRef="#ctx0" brushRef="#br0" timeOffset="4647">458 649 5,'-17'7'9,"17"-7"-1,-10-11 2,8 1 1,3-5 1,2-1 0,7-1 0,-1-1 1,9 1-4,0 1-4,5 1-3,2 4-1,0 2-1,0 6 0,-2 3 0,-1 4 0,-6 6 0,-4 4 0,-4 5 1,-4 2-1,-4 2 0,-2 1 1,-3 1 0,-2-2 0,1-1 2,-6-6 0,2 1 1,-3-9 0,0 0 0,-1-7 0,0-1-1,-2-6 0,1-2-3,3-1-2,-1-8-4,5 5-5,1-9-5,5 3-5,4-4-4,6 2-1,6-2 0</inkml:trace>
  <inkml:trace contextRef="#ctx0" brushRef="#br0" timeOffset="5048">699 462 1,'-3'17'12,"0"-7"-2,2 2-4,0 0-2,1-2 0,2 2 0,1-3 0,-3-9 2,10 12 0,-10-12 2,9 8 1,-9-8 2,3 9-2,-3-9-1,0 11-1,-2 1 0,2-3-2,4 3-1,7-2-1,8-2-2,7-2-2,5-5 0,4-2 0,1-5 1,1-3 1,-1-1 0,-10 0 2,-5 2 1,-9-1 0,-1 5-1,-11 4 1,0 0-2,10 1 0,-10-1-2,7 15-1,-3-5 1,1 2-1,-1 2 1,-2 3 0,-1-1 0,-3 1 0,-1-1 1,-4 0-1,3-2 0,-2-1 0,3-3-1,4-1-2,-1-9-6,11 10-3,-11-10-1,19-3 0,-10-6-2,4 0-11,-1-3-1,-4-9 2</inkml:trace>
  <inkml:trace contextRef="#ctx0" brushRef="#br0" timeOffset="6149">1420 44 10,'0'0'13,"0"0"-8,0 0-1,-7 13 0,11 2 0,0 4 1,3 7 0,-2 7 0,1 7 1,-2 4-1,-1 9-1,-4 8 0,-6 5 0,-2 8 0,-9-2 1,2 4-1,-5-1 0,2-3-1,1-7 0,3-9-5,6-8-11,8-9-11,5-16 1,12-12 0</inkml:trace>
  <inkml:trace contextRef="#ctx0" brushRef="#br0" timeOffset="6530">2479 354 33,'0'0'20,"-1"15"-1,-3 1-8,0 10-11,1 6-1,-1 13 1,-1 7 1,-3 11 2,-1 4-2,0 5 0,-2 0 0,3 0-4,-2-6-12,0-11-6,6-10-1,2-19 0</inkml:trace>
  <inkml:trace contextRef="#ctx0" brushRef="#br0" timeOffset="8392">1654-2 7,'11'-2'12,"-11"2"-9,0 0-2,-8 15 2,1-6 2,-4 5 3,-4 5 0,-5 4 2,-3 6-1,-4 6 1,-6 5-1,-3 10-2,-4 7-2,0 11 1,-1 5-2,3 8 1,1-2-1,8 3 0,4-4-1,11-2-1,6-6 1,12-5-2,10-6 0,14-5-2,18-1-7,8-7-14,14-8-5,6-9 1,4-15-1</inkml:trace>
  <inkml:trace contextRef="#ctx0" brushRef="#br0" timeOffset="8833">2462 162 32,'0'0'24,"-14"-11"-2,14 11 0,0 0-15,-3 13-8,5 0-3,2 7 1,1 4 0,-1 9 2,1 6 0,0 11 0,-2 9 1,0 8 0,-4 8 1,-1 9-1,-2 1-1,0-2 1,-3-2 0,-2-7 0,-1-11 0,0-12 1,-2-10-2,3-12-11,-1-8-9,-3-19-1,13-2 0</inkml:trace>
  <inkml:trace contextRef="#ctx0" brushRef="#br0" timeOffset="9164">2809 899 25,'23'31'21,"-1"-8"-4,8-5-1,-1-7-12,8 0-7,4 0 3,-1-4 2,-1-1 1,-2-3 2,-1 1 4,-9-3 1,-1 1-5,-6 0-10,-7 1-16,-13-3-5,13-12 1,-18-3-1</inkml:trace>
  <inkml:trace contextRef="#ctx0" brushRef="#br0" timeOffset="9384">2944 698 36,'-5'12'25,"3"-3"1,9 2-2,8 2-17,5-2-6,7 1 0,4 1 1,8-2-1,7-2 0,4-3-2,9 0-9,4-2-14,-2-6-1,4-2-1,1-9 1</inkml:trace>
  <inkml:trace contextRef="#ctx0" brushRef="#br0" timeOffset="9694">3818 572 48,'5'-11'26,"7"1"0,10 4-1,6 4-23,4 6-2,6 4-2,1 6 1,0 3 1,-2 6 0,-4 2 0,-6 2 0,-6 3 0,-7 0 0,-9 0 1,-7 2 0,-9 0 0,-12-3 3,-6 2 0,-10-4 1,-1 2-1,-6-4 1,6 4-1,0-5-1,9 1 0,7-1-2,13 2 0,15-1-1,12-2 1,14-1-1,11-3 0,7 0 0,8-1-1,6-2-3,-4-6-7,-5 1-18,-2-1-1,-11-6-1,-12-6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1:43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264 519 3,'-12'-1'8,"-5"0"-2,-1 2-4,-1 2-2,-5-1-2,-1 4-1,-1-1 0,2 1 1,-1-2 0,4 1 1,3-2 3,2-1 1,6 0 3,10-2 0,-11 1 0,11-1 1,0 0-1,0 0-1,0 0-1,0 0 0,0 0-1,16 12-1,-7-7 0,5 2 1,3 1-1,4 0 2,5 0-1,3 0 1,3 0 1,1-1 0,5-2 0,4 1 0,0 0-1,5 0 1,3-1-1,4 1-1,0-1 0,8 4 0,2-3-1,7 0 1,6-1-1,6 2-1,6-4 1,8 1 0,5-3 0,5 0 0,3-1 0,2 1 0,1-1 0,3 2 0,0 1-1,3 1 0,-1 1 0,1 3-1,-7 2 1,-1-2 0,-10 2-1,-5 0 1,-12-2 1,-9 1-1,-11-3 1,-10 1-2,-7-4 2,-5 3-2,-5-1 1,-3-1-1,-2 0 0,-1 1 0,0 1 0,1-1 0,0 1 1,-1-1-1,0-1 0,-1 0 0,-4-1 0,1 0 1,-3-1-1,-2 1 0,-1-1 0,0 1 0,0-1 1,0 0-1,-2 0 0,1 0 0,-4 0 0,1 0 0,-2 0 0,-2 0 0,-3 0 1,-10-2-1,16 3 0,-16-3 0,0 0 0,9 3 0,-9-3 1,0 0-2,0 0-2,0 0-7,0 0-19,0 0 0,-6-15-3,2-5 2</inkml:trace>
  <inkml:trace contextRef="#ctx0" brushRef="#br0" timeOffset="14181">3907 376 5,'-12'-8'17,"12"8"1,-14 11-6,2-2-5,-1 5-3,-3 5-2,2 1 0,-2 3 0,5 3 0,3-3 2,8 1 1,5-7 0,10-4-1,10-10-1,6-5-2,6-10 1,1-4 0,0-7 0,-3-5 0,-6-3 1,-5 0 2,-13 0 0,-6 5 0,-9 0 1,-4 6-2,-7 2-1,-6 8-1,-3 5-2,-4 6 0,-2 6-2,-1 4-2,4 8-8,1-1-11,5-3-4,9-3 1,12-12-1</inkml:trace>
  <inkml:trace contextRef="#ctx0" brushRef="#br0" timeOffset="14561">4284 0 48,'0'16'26,"-4"1"-1,5 5-4,-2 1-25,2 8-2,-5 2 0,3 5 3,-7 0 0,0 4 3,-1 1 2,-5-2 3,1 3 2,-4-1-1,2-1 0,-1-3-3,4-5-5,5-6-20,9-7-5,-2-21 1,22 1-1</inkml:trace>
  <inkml:trace contextRef="#ctx0" brushRef="#br0" timeOffset="14932">4506 411 47,'12'1'26,"-2"9"0,-1 6-9,1 3-11,2 5-3,-3 2-2,1 2 0,-4 0-1,-3-5 1,0-2 1,-5-2 1,-9-7 1,-5-1 0,-6-8 0,-1-1 0,-6-6 0,4 0-1,-3-4-2,4-1-1,9-1-3,3-6-3,12 5-5,2-9-7,13 2-9,2-3-3,6 0 1,4-1 1</inkml:trace>
  <inkml:trace contextRef="#ctx0" brushRef="#br0" timeOffset="15252">4723 485 24,'0'0'21,"-4"13"0,4-13-7,0 0-6,0 15-1,0-15-1,3 9 1,-3-9-1,8 13 1,-8-13-1,6 15 0,-6-15-1,12 17 0,0-10-2,8 1 0,6-4-2,7-1-1,3-2 0,4-1-1,-2-3 1,-3 1 0,-6 0 0,-8 2 1,-7 1 0,-14-1 1,8 12 0,-9-2-1,-3 1 0,1 3 1,0 0-1,3 1 0,1 1 1,5-3-1,5-2 0,3-3 0,2-2 0,0-2 2,-1-2-2,-1 0 0,-4-1-1,-10-1 1,5 14 0,-10-2-1,0 3 0,-3 1-2,6 7-5,-6-4-15,9 1-9,1-9-2,-2-11 1</inkml:trace>
  <inkml:trace contextRef="#ctx0" brushRef="#br0" timeOffset="15853">5817 277 12,'0'0'13,"0"0"-8,0 0-5,0 0-11</inkml:trace>
  <inkml:trace contextRef="#ctx0" brushRef="#br0" timeOffset="16364">5912 226 21,'0'0'21,"-15"14"1,-3-6 2,-4 5-15,-3 5-5,-10 4 0,-3 6 2,-7 5-1,0 8 1,-3 1 0,3 7-1,3 0-1,7 3-1,7 1 0,10 0-2,9-5 1,11 0-1,11-5 0,7-5 0,9-5-2,5-5-1,8-4-4,-4-10-5,6-1-7,-1-10-10,-1-7-1,-2-8 1</inkml:trace>
  <inkml:trace contextRef="#ctx0" brushRef="#br0" timeOffset="16754">5947 440 3,'-10'-17'11,"10"17"-6,-8-10 2,8 10 1,-9 13 3,4 0-1,1 10 1,3 1-1,4 8-1,2 0-4,5 3-1,4-3-2,6-4-2,6-6-4,6-7-6,5-8-3,2-7-3,6-7 1,-1-8 2,2-1 4,-5-6 6,-4 0 6,-4 0 5,-8 4 5,-6-1 1,-6 8-1,-4 0-5,-9 11-7,0 0-4,9-2-5,-9 2-1,-6 16 0,-2-4 1,-3 2 2,-5 3 4,-6 1 3,-2 2 5,-7-4 3,1 3 3,-3-6 0,4 2 1,0-6-1,5 1-3,4-5-3,4-2-4,6 0-4,10-3 0,-12 1-1,12-1 0,0 0 1,0 0 1,0 0 2,-9 15 1,5-4 0,3 7 1,-1 0 1,3 8-1,-1 4 2,7 7-1,5 2 1,1 5 0,1-3-1,3 5 0,0-4 0,-1-1-2,-2-7 0,-3-5 0,-5-7-1,1-7-1,-4-3 1,-3-12-3,0 0-5,-1-10-16,0-6-5,0-7-1,1-7 0</inkml:trace>
  <inkml:trace contextRef="#ctx0" brushRef="#br0" timeOffset="17916">6638 442 13,'6'10'14,"-6"-10"-1,15 4 2,-6-2-16,3 3-2,-2 2 2,2 6 3,0 4 4,-4 7 1,0 6 0,-3 7-1,-4 9-2,-3 3 1,-2 7 0,-6-1 2,0 4 0,-7-5 1,3 1-1,-6-8 1,3-4-2,1-6-2,0-9-5,7-4-9,1-10-13,8-14-6,0 0 1,1-20 0</inkml:trace>
  <inkml:trace contextRef="#ctx0" brushRef="#br0" timeOffset="18256">7056 993 39,'17'17'25,"-2"-10"2,5-2-2,1-1-17,2-3-5,4 2 1,-2-4-1,2 1-1,-4-1-1,-1-2-1,-1 2-9,-7-4-13,-5-4-6,-5-3 1,-8-5-1</inkml:trace>
  <inkml:trace contextRef="#ctx0" brushRef="#br0" timeOffset="18457">7056 750 33,'-10'7'24,"11"6"-1,7 1-6,4-1-9,10 5-2,4-5 2,9 4-2,-1-9 0,7-1-3,2-2-4,-2-5-8,2-2-13,-2-1-6,-4-2 1,-4-3-1</inkml:trace>
  <inkml:trace contextRef="#ctx0" brushRef="#br0" timeOffset="18777">7787 618 53,'-7'-18'25,"7"18"-1,6-22-1,3 12-23,3 0-4,7 6 1,3 2 1,4 2 2,2 4 1,1 2 1,3 1 1,-4-1-1,-2 2 0,-4 0-2,-4 1 1,-5-1-1,-4 4 0,-5 1 1,-7 4 0,-5 1 1,-4 4 1,-8 5 0,-6 6 0,-7 1 2,-1 4-2,-5-1 1,1 2 0,0-2-1,6 0-1,5-7-1,11-1 1,10-4-2,11-3 0,19-4 0,12-6 1,14-3-1,13-2-1,12-4 0,5-8-7,4 0-21,-1-4-1,-7-5-1,-8-5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0:16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885 4 3,'0'0'7,"0"0"-2,0 0-2,0 0-1,0 0-1,0 0 1,0 0 1,-11-10 1,11 10 0,-13-2 0,13 2 1,-16-3-1,6-1 1,1 3-1,-5-1 0,-3 1-1,-6 1 1,1 1-1,-5 0 0,-4 1-1,-3 4 0,-4 1 0,-3 2-2,1 3 0,-3 1 0,-4 1 0,-3 0 1,2 1 1,2-4 2,4 0-1,6-2 0,5-3 0,8-3 0,3 0 0,20-3-1,-14 2 0,14-2-1,0 0-1,-11 1 1,11-1 0,0 0 0,0 0-1,0 0 1,0 0-1,0 0 1,0 0 0,0 0-1,-11 1 0,11-1 0,0 0-1,0 0 1,0 0 0,0 0 0,0 0-1,0 0 1,-8 13 1,8-13-2,-11 18 1,3-3 0,1 4 0,-2 1 0,0 5 0,9 1 0,0-26 1,-6 53-1,0-27 0,3 0 0,3-26 1,-15 49 0,15-49 0,-23 51 0,23-51-1,-3 58 0,3-26 1,4 4-1,-1 3 0,9 6 0,-4 1 0,11 4 0,-5 2 0,-3 3 0,1 3 1,-1 1-1,-2 2 1,-6-2-1,4 2 1,1 0 0,-1 0 0,3 1-1,-3 1 1,3 0-1,2 3 1,1-2-1,2 4 0,-5 2 0,-6 1 0,-4 3 1,3 2-1,-10 2 1,-5 2-1,-1 1 0,-2-1 1,1-3-1,0-1 1,4 0-1,3 0 1,-2-3-1,7 2 1,1 1 1,-4-1-1,-4 5-1,4 1 1,-7 1-1,-7 2 1,8 1 0,2 1 0,-10 0-1,7 0 2,2 1-1,4 1 1,5 0-1,2 0 0,0-1-1,-1 2 2,1-3-1,9 5-1,1-5 1,-3 1-1,-2-2 1,3 0-1,-6-1 1,6-2-2,4-1 1,-13-1 0,4 0 1,-6 0 0,6 4 0,-4 4 0,-3 2-1,-1 5 1,-1 5 1,3 4-1,-7 5 0,6 1 0,-4-1-1,1-2 1,5-2 0,-2-3-1,0-2 2,-3-2-2,3-2 1,-1-2 1,-2-5-1,5-1 0,-3-3 0,10-2-1,-6-5 0,6-6 0,-3-4 0,4-5-1,1-3 1,4-1-1,-5-6 1,-9-1 0,12-4 0,-3-5 0,-4-5 0,1-4 0,-5-8 0,-4-4 1,12-7-1,0-3 0,-5-3 0,-2-9 0,5 12 0,-5-12 1,15 14-1,-15-14 0,7 15 2,-7-15-1,4 14-1,-4-14 1,10 10 0,-10-10-1,0 0 1,-10 5 0,10-5-1,0 0 0,0 0 0,-1 11-1,-2-2 1,6 2 0,6 5 0,-7 2 0,1 2-1,6 2 2,-4 2-1,2 0 0,1 0 0,3 0 0,-10-1 0,12 4 0,-4 0 0,-5 1 0,2 1 0,6 0 1,-4 0-1,5 1 0,-4-1 0,3-2 0,1-2 0,3-1 1,-2-3-1,-1-1 0,-2-2 0,-2 0 1,6-3 0,-2 0 0,-1-2 0,4 0 0,-2-1 0,2 1-1,4-3 1,1 0-1,-1 1 0,2-1 1,3-1-1,-1 2 1,3-2 0,8-1-1,3 0 0,2-1 0,10-2 0,6 1 0,8 0 0,10-2 1,8 0-1,1 1 0,6 1 0,2 0 0,3 1 0,-5-1 0,-2 0 0,-4 0 0,-7 0 0,-7 0 0,-9-2 1,-3 1-1,-11-1 0,-7-1 1,-8 0-1,-7 1 0,-3-2 0,-6 1 0,-4-2 1,-11-1-1,10 2 1,-10-2-1,0 0 1,0 0-1,0 0 1,0 0 0,0 0-1,0 0 1,0 0-1,0 0 1,0 0-1,0 0 1,0 0-2,0 0 0,0 0-2,0 0-4,0 0-25,-17-10-1,-3 0-1,-12-10-1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7:57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8817 419 0,'0'0'2,"-2"-10"1,2 10 0,0 0-1,-11-11 2,11 11 1,-23-6 1,5 6 2,-5 1 1,-4 3 0,-6 1 0,-1 5-1,-5 3 0,1 6-1,-3 1-1,4 6-4,2 0 0,2 3 0,3 0-1,2 3 1,1 1 0,1 5 1,0-1 1,1 5-1,-2 3 1,2 7-1,-3 4 0,2 5-1,1 2 0,1 1-1,0 2 0,2 3 0,2 0-1,2 1 1,2 0 0,0 3 0,2 2 0,3 1 0,1 4 1,2 2 0,-4 2 0,2 6 0,-1 1 0,-1 7 0,-3-2-1,-3 3 1,-4 4-2,-3-1 0,-5 1 1,-4 1-1,-6 0 0,-7 0 0,-4 1 1,-7-2-1,-2-2 1,-3 0 1,-5 0-1,-1-3 0,-4-2 0,-1-3 0,-2-6 1,-2-2-1,-3-5 0,-2-4 0,-1-9 2,-2-8-2,-3-8 1,-3-5 1,-5-5-2,0-6 1,-3-4-1,-4-7 0,-3-7-1,-4-1 1,-3-6-1,0-3 0,0-6 1,0-5-1,-4-3 0,-2 1 0,-3-3 1,-1 0-1,0 2 0,-3 0 0,-6 0 0,0 1 1,0 1-1,-3 0-1,-1 2 1,-3 0 0,-2 3 0,-1 2-1,-1 7 1,-1 4 0,-4 4-1,-2 7 1,4 2 0,4 4-1,-2 1 1,1 3 0,2 1 0,7 1 0,3 4 0,4 4 0,3 8 0,0 7 0,8 8 0,7 3 0,5 7 0,4 2 0,7 4-1,3 0 1,5 0 0,5 0 0,5 1-1,0 3 1,3 7 0,3 5 0,3 9 0,3 7 0,2 7 0,3 5-1,6 7 1,5 5 0,7 4-1,5 1 0,2 0 2,7-1-2,4 0 2,5-5-1,4-5 0,7-5 0,4-6 1,9-2-1,10-4 0,9-3 0,10-1 1,9-1-2,5 2 2,4 0-1,2 4 0,2-2-1,2 0 1,1-3 0,1-3-1,1-2 1,6-6 0,5-4 0,8-11-1,5-6 2,9-13-1,6 1 1,8-13-1,7-7 0,10-8 0,4-3 0,7-4-1,4-1 1,5-3-1,-1-5 1,1 3-2,2-1 4,-3-2-4,0-1 4,-3-1-2,-1-2 1,2-3 0,0-2-1,4-4 0,2-6 1,6-3-1,5-5 0,6-6 0,5-1 0,3-3 0,2 0-1,-3 1 1,2 1 0,-4 2 0,-2 3 0,-1 2 0,-2 0-1,-1 0 1,3-3 0,1-6 1,1 2-1,3-4 0,1-2 0,-1-2 1,1-1-1,-2 1 0,-2 1 0,-1 3 0,0 1-1,-2-1 1,-1 0 1,0 1-2,-1 1 2,4-1-1,0 0 1,5 2 0,3-4 0,3 7-1,5 0 1,3-1-1,1 1 0,4 1 0,2-2 1,2 0-1,-3-3 0,4 2 0,2 0 0,-4-1 1,5 2-1,0 3 0,-5-1 0,1 5 1,0 3-2,-1 2 1,-2 3 0,1 1 0,0-1 0,-1 0 0,3 1 0,0-2 0,2 1 0,1-2 0,1-1 1,-2 1 0,2 1-1,-1 0 0,-2 0 0,0-1 1,-2 1 0,-2-1-1,0-1 0,-2-4 0,3-4 0,-1 0 0,0-3 1,1-1-1,0-4-1,-4-2 1,-2-3 0,-3-1 0,-6-5 0,-8-3 0,-8-5 1,-8-4 0,-2-6-1,-3-5 0,-6-6 0,-4-5 1,-3-3-1,-2-7 0,-3-3 0,-8-7-1,-8-2 1,-10-3 0,-10-2 1,-10-5-1,-9-5 1,-7-6 0,-6-2-1,0-4 0,-4-6 1,-4-8-2,1-4 1,10-6 0,-8 0 1,-4-2-2,-5-3 2,-9 2-1,0-1 1,-8 0-1,1-1 1,-17-1-2,6-2 0,2-3 0,1-1 0,0-6-1,1-2 1,0-1 0,-3-3-1,-1 0 1,-3-1 0,-6 3 0,-2-2 1,4 5-1,-7 0-1,2 1 0,-2-1 0,6 5-1,2-3 0,8 0 1,-1 0-1,3 1 1,-2 0 1,2 0 0,-6 6 1,1 2 0,-1 6 0,-10 3 1,-4 3-1,-7 2 0,6 3-1,-2 7 0,14 0-1,-11 3 1,-5-2 0,1 3 0,1 3 0,4 6 1,-7 3 1,4 5-1,-16 5 1,7 4 0,-2 7-1,-3 3 0,4 4 0,-8 3 0,3 4-1,-18 2 1,17 4 0,-18 2 0,4 3 0,1 4 0,-1 3 1,-1 3-1,-9-1 1,5 3-1,-16 1 1,45 41-1,-82-80 0,34 41 1,-9 0-1,-6 2 0,0-1 0,-5 2-1,-2 1 1,-7 3 0,-7 3 0,-4 3 0,-9 5-1,-1 3 1,-6 1 0,-10 6 0,-4 1 0,-3 0 0,0-2-1,-7 1 1,-4-3 0,-5 1 0,-5 4-1,-6-6 1,-7 6-1,-6 2 1,-10 1 0,-4 5 0,-5 2 0,-3 3-1,-6 1 1,-2 0 1,0 0-1,-3-1 1,1 1-1,0 0 1,2 0 0,-3-3 0,3 3-1,1 3 1,-1 3-1,0-1 1,2 1-1,-1-1 1,1 0-1,-2 0 1,1 0-1,0-6 1,-4 0 0,5 0-1,-4 0 0,1 3 0,-1 0 1,8 1-1,2 3 0,4 2 0,6 1 0,3 1-1,9 3 2,6-2-1,6 2 0,4-2 0,4 1 0,6-1-1,3 1 1,4-1 0,-1-2 0,2 3 0,1-2 0,1 4-1,-2 0 1,-2-2 0,0 0-1,0-1 1,0-2-1,-2-4 1,-1-1-1,3-2 1,-1-4-1,5-1 0,-3-2 0,4-2 0,1 0-1,6-2 0,5-3 0,6 0 0,3-2-1,8-1 0,4 1-2,11 5-3,4-1-8,6 5-12,9 6 1,4 0 0,11 4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35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160 312 7,'0'0'9,"0"0"-2,0 0-1,0 0-2,-3 13 0,3-13-1,0 19 1,1-7 0,2 3 0,-1 4 1,2 7 1,-2 0-1,3 5 0,0 6 0,1 7 0,-2 7 1,1 4-3,-1 10 1,1 5 0,-4 7 0,0 3-1,-3 2 0,-1-2 0,0-3-1,-1-4 1,-2-12-1,4-7 0,-1-11-1,2-8 0,0-13 0,1-5 0,0-17 0,1 10-3,-1-10-8,6-17-13,-2-9-2,1-9-1,-1-13 0</inkml:trace>
  <inkml:trace contextRef="#ctx0" brushRef="#br0" timeOffset="711">-5 272 11,'0'0'12,"-1"-22"-2,1 22-1,0 0-2,0 0 0,21-57-2,-21 57 0,0 0-1,59-46 1,-59 46 0,70-31 1,-27 19-2,8 12 0,1-4 0,4 3-1,-1 4 0,1-1-1,-2 11-1,-2 4-1,-3 1 0,-5 6 0,-7 2 0,-7 4 0,-5 3 0,-6 8 0,-7-4 0,-6 0 0,-6 2 0,-4-5 0,-1 1 0,-2-4 0,-3-1 1,-4-5 0,-4-2 0,-4-4 1,-8-3-1,-5-1 1,-8-4 0,0-4 0,-7-3 0,2-4 0,0-5-1,4-1 0,5-4 0,7-2 0,5 2-1,2-2-2,8 4-4,0-1-8,4 4-12,13 5 0,-10-10 0,10 10-1</inkml:trace>
  <inkml:trace contextRef="#ctx0" brushRef="#br0" timeOffset="1592">1510 0 18,'0'0'16,"0"0"-3,0 0-1,0 0-3,0 0-3,0 0 0,0 0-1,0 0-3,-54 16 0,54-16-1,-60 54 1,18-11-1,-1 11 1,-1 12 0,-4 11-1,0 10 1,-6 5 0,0 8 0,0 7 0,9 0 1,4 4 0,6 0 0,5-4 1,10 3-2,11 0 1,12-2 0,9-5-1,10-4 0,8-11 0,8-9 0,10-11 0,8-14 1,3-15-2,2-11 1,0-16 0,0-6 0,-8-9 0,-4-4-1,-10-3 0,-9 1 0,-6-1-1,-8 3 0,-5 3 1,-11 4-2,0 0 1,9-2-1,-9 2 0,0 0-1,0 0-2,0 0-2,0 0-15,0 0-7,-3-17 0,6 1 0</inkml:trace>
  <inkml:trace contextRef="#ctx0" brushRef="#br0" timeOffset="15442">1400 634 14,'0'0'9,"0"0"-1,0 0 0,0 0-2,0 0-2,0 0-2,0 0-1,0 0-1,0 0 1,0 0-1,0 0 1,0 0 1,-4 15 0,5-4 1,-1 0 0,1 5 0,1 1 1,0 4-1,0 4 0,-1 3 0,1-4 0,-1 10 0,2 5 0,-3 0-1,0 1 0,-3 1-1,2-2 1,-1-6-1,2 3 0,0-10 0,0-7 1,4-6 0,6-7-1,2-10 1,5-5 0,2-10 0,1-5 1,2-8-1,1-5 0,-3-8 0,-3 0-2,-1 0 1,-3 1-1,-2 6 0,-1 3 0,-3 5-1,1 8 1,-2 7-1,-1 3 0,-5 12 1,6-11 0,-6 11-1,0 0 1,0 0-1,0 0 1,0 0-1,0 0 1,0 0 0,1 18 1,0-7-1,-1 3 1,3 6 0,0 2-1,0 6 2,1 5-1,-1 2 0,2 1 1,-1 3-1,2 2 0,-1 0 0,2 0 1,0-2-1,5-4 0,1-2-1,5-4 1,1-5 0,-3-9 0,5-9 0,4-8 0,-1-13 0,1-9 1,-2-12-1,-1-8 1,0-11-1,6-2-1,-5-3 0,-1 0 0,-2 4 0,-2 6 0,0 6 0,-3 9 0,-4 10 0,-1 6 1,-4 6 0,-6 13-1,7-10 0,-7 10 0,0 0-1,0 0 0,0 0-1,0 0-1,2 15-6,-2-15-15,5 14-3,-5-14-1,11 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29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74 424 6,'0'0'12,"-7"-10"1,7 10-1,-9-13-1,9 13-1,-9-9-3,9 9-1,-15 4-2,8 6 0,1 4-2,-1 5-1,1 4-1,1 1 0,3 2 0,2 0 0,3-5 1,8-6 0,10-8 0,7-9 0,4-7 0,4-8 1,1-4 0,1-5 0,-2-5 0,-7 1 1,-13-2 0,-8 5 0,-9 0 0,-7 5 0,-7-1-1,-5 5 1,-4 3-2,1 5 0,0 3 0,-2 5-2,6 4 0,2 3 0,7 6-1,-2-2-3,12 5-4,0-14-6,8 12-11,10-9 3,-3-7-1</inkml:trace>
  <inkml:trace contextRef="#ctx0" brushRef="#br0" timeOffset="401">281 201 14,'5'14'20,"-5"-1"1,0 9-7,-3 0-5,4 10 1,-3 0-3,4 7-2,2 5-2,1 4-1,0 1 0,5-1-1,-1-4-1,-1-2 1,0-4-2,-1-9 0,1-6-6,-4-5-15,-4-18-1,3 13 0,-3-13 0</inkml:trace>
  <inkml:trace contextRef="#ctx0" brushRef="#br0" timeOffset="731">516 610 18,'0'0'16,"9"-7"0,4-5-1,4-4-5,3-6-3,5 0 1,1-6-3,1 2-1,-1-2 0,-1 6-2,-6 4 1,-5 5-1,-5 3 0,-9 10 0,11-8-1,-11 8 0,0 0-1,0 0 0,-4 13-1,0 2 1,3 4-1,1 5 1,1 5-1,4 5 0,-2 4 1,5-2-1,-1 2 1,3-4-1,0-5 0,-3-3 1,1-6 0,-2-3-1,-2-5 1,-7-3 0,3-9 0,-20 4 0,4-5 1,-2-2-1,-3-1 1,0-2-1,4 1 1,1-1-1,5 0 0,11 6 1,-8-10-1,8 10 0,11-11 0,-11 11 0,25-14 1,-5 6-1,2 1 1,3-1-1,0 0 0,-1 3 0,-4 2-2,-2-1-6,-7 3-16,-1 1 0,-10 0 1,12-9-2</inkml:trace>
  <inkml:trace contextRef="#ctx0" brushRef="#br0" timeOffset="1633">1198 118 20,'0'0'16,"-8"-10"0,8 10-4,-10 5-4,10-5-2,-16 10-2,7-2-1,2 1-1,1 2-1,6-11 0,-10 16-1,10-16 1,0 14-1,0-14 1,0 0 0,0 0 0,0 0 0,0 0 1,0 0-1,10 4 0,-10-4-1,0 0-2,0 0-4,0 0-4,0 0-3,0 0-1,7-14-5,-7 14-1</inkml:trace>
  <inkml:trace contextRef="#ctx0" brushRef="#br0" timeOffset="2053">1181 142 5,'0'0'6,"-10"-5"-2,10 5-2,0 0 0,0 0-1,0 0 1,-11-3 0,11 3 0,0 0 0,0 0 0,0 0-1,0 0 0,0 0 0,0 0-2,0 0 0,0 0-2,0 0-2,0 0-6</inkml:trace>
  <inkml:trace contextRef="#ctx0" brushRef="#br0" timeOffset="3015">920 533 12,'0'0'14,"0"0"-2,4-14-2,3 4-2,2 1-2,3-5-2,2 1-1,0-3-1,0 4 0,0 0 0,-3 2 1,-11 10-1,14-10 1,-14 10 0,0 0-1,0 0-1,0 0 0,0 0 0,0 0-1,0 0 0,0 0 0,0 0 0,9 14-1,-5-1 1,0 1 0,2 5 0,-1 3 0,0 2 1,0 2-1,1 1 0,-2-1 1,-2-1-1,-2-1 1,-1-3-1,-1 0 1,-1-3-1,0 0 0,-4-3 1,2 0-1,-1-3 0,3-1 1,3-11 0,-8 15 1,8-15 0,0 0-1,0 0 1,0 0-1,0 0 0,-12 0 0,12 0-1,0 0-1,0 0 0,-10-10-1,10 10 0,0 0 1,0 0-1,0 0 1,13-13-1,1 6 1,4 0 0,4 0 1,1-3 0,1 2 0,-4 2 0,-1 0-1,-6 5-2,-13 1-12,10 1-5,-10-1-1,0 0 0</inkml:trace>
  <inkml:trace contextRef="#ctx0" brushRef="#br0" timeOffset="3906">1551 62 1,'-14'2'12,"14"-2"1,-16 21-2,3-3-2,-3 5-1,1 3-3,-1 3 0,4 0-2,7-3 1,5-4-1,9-8 0,8-11 0,12-11-1,3-8 1,6-3-1,-3-8 1,0 0-1,-7-4 0,-5 1 0,-13 1 0,-8 7 0,-13 5-1,-6 1 1,-4 6-1,-3 2-1,1 4 0,3 2-2,4 2 0,16 0 0,0 0 1,0 0-1,10-1 0,3-1 1,3 0-1,-1 1 1,-1 1 0,-2 1 1,-12-1 0,11 16 0,-10-4 1,-3 6 0,-1 5 1,1 7 0,-1 6 2,2 7-2,0 4 1,3 3-1,-1 2 0,2 4 1,-6-6-11,12 8 1,-4-12-15,1-10-1,-5-15 0,5-11 0</inkml:trace>
  <inkml:trace contextRef="#ctx0" brushRef="#br0" timeOffset="4777">1954 327 6,'14'-14'8,"-1"-2"-1,2 3 2,-4 1 0,0 3 1,-11 9 0,11-12-2,-11 12-1,0 0-2,0 0 1,0 0-3,0 0-2,0 0 0,0 0-1,0 0 0,0 0 0,10 12 0,-5-2 1,-3 2 0,2 3 0,-2 5 1,-2 2-1,1 0 0,-5 5 1,3 0-1,-3 1 1,2-1-1,-2-2 0,2-2 0,3-2-1,-3-2 1,2-6 0,-1-2-1,1-11 1,-2 13-1,2-13 0,0 0 1,0 0-1,0 0 0,0 0 0,0 0 1,0 0-2,0 0 1,0 0 0,0 0 0,-11 6-1,11-6 1,-12 1 0,12-1 0,-14-1 0,14 1 0,-10-1 0,10 1-1,0 0 1,0 0 0,0 0-1,0 0 1,0 0 0,18-12 0,-3 6 0,4 0 1,1 1 0,2 0-1,-1 1 1,-3 1 0,-1 1 0,-4 2-1,-13 0 0,10 2 1,-10-2-1,0 0 0,0 0-1,0 0-3,0 0-11,0 0-8,0 0-1,10-17 1</inkml:trace>
  <inkml:trace contextRef="#ctx0" brushRef="#br0" timeOffset="5568">2341 274 5,'-11'-3'19,"11"3"0,0-15-8,0 15 0,16-18 0,-3 9-4,2-1-2,2-7-2,-1 7-1,1 5-1,-4 6 1,-2 1-1,-1 7 1,-10-9-2,7 21 1,-7 0 0,-1-4 0,-2-1 0,-1 7 1,-5-3-1,0 2 1,-4 1 0,0 2 0,-1 0 0,2-1 0,-1-2-1,5-3 0,3-2 1,8-6-1,10-5 0,7-4 0,6-4 0,4-3 0,1-2 0,0 0 0,-2-1 0,-5 1-3,-5 5-5,-10 0-14,-9 2-5,0 0 1,0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38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17 377 6,'7'10'7,"-7"3"-2,-2 8 0,1 7 0,-1 11 0,-1 9 1,1 17 0,0 9 0,-1 14 0,1 6 1,-1 12 0,2 4 2,-1 6-1,3-5 0,0-4-1,2-6-1,-1-11-1,4-8-1,-1-11-1,1-11-1,3-12 0,-5-7-2,0-9 1,2-7 0,-3-8-1,-1-4 1,-2-13 0,2 12 0,-2-12 0,0 0 1,0 0-1,0 0 1,0 0-2,0 0-3,0 0-14,12-5-8,-12 5-2,9-18 0,-5 1-1</inkml:trace>
  <inkml:trace contextRef="#ctx0" brushRef="#br0" timeOffset="3665">950 827 4,'-13'3'5,"13"-3"-1,-11 7 0,11-7-1,-11 6 0,11-6 0,-12 13-1,5-3 0,-4 2 0,-6 3 0,3 4 0,-5 7 1,0-3 1,-4 14 1,-2 3 0,1 7-1,4 2 1,5 3-1,4 1 0,6 1-1,8 3 0,6-10-1,10-6-1,8-6 2,9-7 0,6-8 0,8-8 0,4-11 0,8-6 0,3-10 0,2-5-1,-6-8 1,-2-5-1,-7-6 0,-7-2-1,-10-3 1,-9-9 0,-10 0 0,-9 5-2,-7-1 1,-4 2 0,-5 3-1,-7 4 0,-6 4 0,-4 16 0,-8 4 1,-3 2-1,-3 10 0,-6 8 1,-5 8 0,-3 5-2,2 2-1,-3 1-5,3 10-16,7 0-2,2-5 1,11-3-1</inkml:trace>
  <inkml:trace contextRef="#ctx0" brushRef="#br0" timeOffset="4857">1241 829 10,'-16'-1'11,"1"-2"0,1 1-1,-2-1-1,0 2 0,-1-2-3,1 1-1,-3 0-1,2 0-2,-4 1 0,1 1-1,-2 2 0,2 0 0,-3 3-1,1 2 1,2 1 1,-5 5-4,3 1 5,-1 3-3,2 4 1,-3 0 0,2-1 0,1 2-1,-2 9 1,5 2 0,0 2-1,2 0 2,3 2-2,2-1 1,2 5-1,3-1 1,2-9-1,3-2 1,3 0 0,1-1 0,2-3 0,3 1 0,3-3 0,2-1 1,3-1-1,2-4 1,6-5 0,6-4 0,2-7-1,4-5 1,2-8 0,3-3 0,1-8 0,1-2-1,-4-2 0,-2-1-1,-1 1 1,-2 3-1,-4-2 1,-2 3-1,-3-1 1,-4-1-1,-3-3 2,-3-5-2,-2-1 2,-2 0-2,-5-1 1,-3 1-1,-3 1 0,-3 3 0,-3 3 0,-1 8 0,-5 1-1,-4 2 2,2 1-2,-1 2 1,-2-1 0,-3 2 0,-2-2-1,-2 3 0,3 2-2,-7 2-3,0 8-11,-3 5-9,-2 2 1,2 3 0</inkml:trace>
  <inkml:trace contextRef="#ctx0" brushRef="#br0" timeOffset="14381">1563 0 8,'0'0'10,"0"0"-2,0 0-1,0 0-1,0 0-1,0 0-2,0 0 0,0 0-1,0 0 2,0 0 1,0 0-1,24 48 0,-24-48 0,40 69 1,-9-14 0,5 10 1,9 11-2,2 7-2,2 9 0,3 5 0,-3 1 0,-5 3 0,-6-5 1,-3 1-1,-3-2 1,-7 4-1,-3-2 1,-8-5-1,-7 5 0,-7-2 0,-4 2 0,-12 2-1,-8 0 1,-10-9 0,-10-1 1,-5-6 1,-6-3 1,-4-9-1,2-6-1,-1-13 1,7-9-1,2-10 0,11-6-1,3-5 0,12-7-1,3-7 0,8-4 0,12-4 0,-11 5 0,11-5-1,0 0 0,0 0 0,0 0-1,0 0-2,-10-5-6,10 5-18,-4-9-3,2 0-1,-4-4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56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0 155 9,'21'-1'6,"8"-5"0,6-4 1,4-4-1,9-3-1,4-1-2,2-1 0,2 1-1,-3 3 0,-4 3 1,-4 1 0,-4 5-1,-6 2 1,-3 2-1,-4 0 2,-3 3-1,-5-2 1,0 3 1,-10-3-1,-1 3 2,-9-2-2,0 0 0,0 0-1,0 0-1,3 17 0,-8-4-1,0 8-1,0 8 1,0 7-1,-2 8 1,-2 8-1,0 7 1,0 1-1,-2 1 0,3-4 0,-3-3 1,-1-5 0,1-7 0,5-11 0,-1-5 0,4-8 0,1-4 1,2-14 1,-4 15-1,4-15 0,0 0 0,0 0 0,0 0-1,0 0-3,0 0-10,0 0-12,0 0-3,-16-3 1,-2-11-1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5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14663 0 1,'0'0'8,"14"6"-1,-4-3-2,2 1-2,5 0 1,-1 1 0,7-1 1,6 2 1,6-1 0,7 1 1,8-3 0,6 4 0,9 2 0,8 0-2,3 2 1,1 4-3,0-2-1,-3 3 0,-3 0 0,-6-2 0,-11-5 1,-7 2 0,-13-6 0,-4 0 1,-11-3 0,-5-1 0,-14-1-1,10 0 1,-10 0-2,0 0-1,0 0-2,0 0-6,-12-8-15,2 4-3,-8-5-1,-5-3 0</inkml:trace>
  <inkml:trace contextRef="#ctx0" brushRef="#br0" timeOffset="1131">0 9872 5,'13'-3'8,"-1"-3"0,1 0-1,8-5-1,3-5-2,10-5 1,6-7-2,8-9 1,10-7 0,8-7 0,11-9 0,12-7 0,16-8 0,14-10 0,11-8-1,15-8-1,15-7 0,14-10-1,10-10 2,15-11-1,7-11 1,10-11 0,12-11 0,7-8 1,11-8 0,10-7 0,11-6-1,4-2-1,16-3 1,5 1-2,10-1 1,9-1 0,3-1-1,4 4 0,-2-2-1,10 2 0,-5 4-1,3-2 1,-2 1 0,0 7-1,-2 1 1,2 0-1,-4 2 2,-4 4 0,-8 1-1,-5 2 1,-10 4-1,-9-1 1,0 2-1,-9 1-1,-1 3 1,-8 4-1,-6 3 0,-8 8 1,-7 5-1,-10 8 0,-18 12 0,-9 12 1,-18 11-1,-11 10 1,-17 8 0,-13 10 0,-16 10 0,-15 6 0,-17 6 0,-15 8 0,-15 6-1,-11 7 0,-6 6 0,-4 5-1,2 4-2,2 1 1,2 0-1,4 3 1,5-1-1,1 0 2,-5 2 1,-4 1 0,-6 0 1,-6 1 1,-4 2-1,-9-5 0,-5-1-1,-7-1-1,-6-2 0,0 0-1,-6 0-1,-6 0-4,-1 5-7,-3 7-4,-9 0 0,2 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39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14,'0'0'17,"0"0"-7,0 0-2,0 0-3,0 0-1,-6 9-1,8 0-1,1 5 1,4 4-1,0 3 1,7 6 1,1 3 0,4 5 2,3 2-1,4 5 0,1-3 0,7 5 0,-1-2-1,2 2 1,-4-4-1,2 0 0,-4-7 0,-3-2-1,-4-6 0,-5-4 0,-3-7 1,-4-1-1,-10-13-1,13 12 1,-13-12-1,0 0 0,0 0-1,0 0-1,9 5-3,-9-5-10,-2-15-15,7 6-1,-4-5 0,3-2-1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40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306 445 14,'0'0'12,"16"-5"0,-16 5 2,0 0-1,0 0-1,0 0 0,-11 3-4,-2-3-1,-2 4-1,-5-2-2,-1 4-1,-3 2 0,-2 2-2,-1 4 0,0 2 0,-2 3 0,4 2 0,2 4 0,3 2 1,2 0-1,6 3 1,3-2 0,5 1 0,8 0 0,4 2 0,5-4 0,9 1 0,7-5 0,9-2-1,9-5 1,7-3-1,1-6 0,2-3 0,-2-6 0,-6-1 1,-8-3-1,-9 2 2,-10-2-1,-7 4 1,-15 2-1,11-6 0,-11 6-2,0 0-4,-12-2-9,12 2-16,-16-7-2,16 7-1,-15-21 1</inkml:trace>
  <inkml:trace contextRef="#ctx0" brushRef="#br0" timeOffset="621">741 466 22,'6'14'20,"-6"-14"-1,0 0-3,9 12-15,-9-12-2,7 19 1,-3-6 0,2 4 1,-1 2 2,1 3 1,0 4 0,1 4-1,0 1 1,2 4 0,-1-1-1,-1 0-2,0-5 1,0 0 0,-4-7 2,1-3 1,-4-9 0,1 0 1,-1-10 0,0 0 0,-17-7 0,17 7-1,-17-21-2,7 5 0,-2-3-1,0-2-1,1-2 0,5-3 1,3-2-2,6 0 0,9-1-1,8-1 1,9 2-2,6 0 2,9 4-2,2 3 1,1 3 0,-2 2 1,-8 6-1,-7 2-2,-6 5-3,-12 0-10,-12 3-12,0 0-2,0 0 1,0 0 0</inkml:trace>
  <inkml:trace contextRef="#ctx0" brushRef="#br0" timeOffset="1262">1381 0 16,'0'0'22,"9"9"-1,-9-9 1,-3 9-10,0 5-5,-6 4-1,1 9-2,-9 7 1,0 14 1,-7 7-1,1 9 1,-2 3-2,8 7 1,4-2-1,8 2 0,4-9 0,10-3-2,7-11 1,11-6-1,7-13 1,5-9-2,3-12-1,2-13-4,7-6-9,-2-12-15,-3-8-2,-5-6-1,-7-7 0</inkml:trace>
  <inkml:trace contextRef="#ctx0" brushRef="#br0" timeOffset="1772">1156 224 10,'0'0'15,"0"0"-6,0 0 0,0 0 2,0 0 2,0 0 1,0 0 1,0 0-2,0 0-3,19 12-1,1-11-2,14 6-1,10-3-1,15 3 0,8-3 0,13 2-1,3-3 0,2 1-2,-5-3 2,-8 1-2,-12-2-1,-10 0 0,-15 0-1,-11 0-3,-5 6-13,-19-6-15,0 0 0,0 0-2,-21 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54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141-4 8,'0'0'12,"0"0"0,0 0-2,0 0-3,0 0-1,0 0 0,0 0-1,0 0 0,-7 11-2,7-11 1,-2 19-2,1-1 1,1 6 0,0 12-1,0 11 0,0 9-1,0 9 2,-3 7-1,2 6 1,-3-1 0,1-2 1,-2-7-2,0-7 1,-1-10-1,1-10-2,1-9-2,-1-14-5,5-18-10,0 0-7,-8-14 0,9-13 0</inkml:trace>
  <inkml:trace contextRef="#ctx0" brushRef="#br0" timeOffset="361">19 127 12,'-15'4'19,"15"-4"-2,0 0-7,6-17-6,8 6-1,3-2 0,8-1 0,4-1 0,7 0 0,3 1 1,-2 5 1,-1 0-1,-3 5-1,-5 5 0,-5 7-1,-8 6-1,-5 5 0,-8 4 0,-2 4 0,-5 3-1,1 1 1,-2-1 0,-1 0 1,-5-5 1,0 0 0,-4-4 1,-4-1 1,-7-5 0,-1 0 0,-7-5-1,3 0-1,-2-4-1,0-1-2,6 0-3,2-5-3,10 0-10,6-5-10,7-4-2,8-5 1,6-9 1</inkml:trace>
  <inkml:trace contextRef="#ctx0" brushRef="#br0" timeOffset="842">976 48 32,'0'0'23,"0"0"-2,0 0-3,-11-8-3,0 12-4,-7 0-5,-2 6-2,-7 3-2,-2 9 0,-6 8-1,-4 10 0,-7 12 0,-2 10-1,-3 10 0,-3 9 0,0 8 0,2 2 1,4-2 0,8-7-1,11-6 1,13-10 0,15-11-1,16-12 1,15-11-2,10-9 1,13-8-1,8-3 0,2-7 0,-1-4 0,-3-2 1,-7-2-1,-9-1 1,-7 1 1,-11 1-3,-10-4-7,-15 6-17,0 0-2,-1-14 2,-9 4-1</inkml:trace>
  <inkml:trace contextRef="#ctx0" brushRef="#br0" timeOffset="1462">1262 468 8,'0'0'21,"8"-11"-4,-8 11-4,0 0-1,0 0 0,-13-6-2,3 8-3,-8 3-3,-2 4-1,-9 7-1,-4 5 0,-7 6 0,-1 6 1,-4 2 1,3 4 0,4-4 0,7 3-1,6-7 0,15-2 0,11-8-1,14-4-1,14-8-3,9-5-2,12 0-4,1-11-6,6-2-11,1-3-2,-6-4 0,-3-1 0</inkml:trace>
  <inkml:trace contextRef="#ctx0" brushRef="#br0" timeOffset="1803">1435 550 34,'0'0'21,"1"13"1,-1-13-1,0 0-19,14 8-2,-14-8 2,14 7 1,-14-7 0,20 14 1,-9-6-1,4 3 1,0 3-1,2 1-1,1 3-1,1 2 0,-2 0 0,-2 2 0,-4 1 1,-1 0 1,-10-2 0,-4 3 0,-7-2 0,-4 2 0,-10-4 0,-2 1 0,-8-6-1,0-1 0,-1-8 0,3-4 0,4-8-1,8-6-1,9-9 0,10-5 0,13-3-1,8-4-1,12 0 0,8 0 0,7 5 0,4 2 1,2 5 0,0 4 0,-2 5-4,-8 1-11,-3 4-12,-3-1 0,-11-3 0,-2-3 0</inkml:trace>
  <inkml:trace contextRef="#ctx0" brushRef="#br0" timeOffset="2474">1969 121 13,'0'0'15,"0"0"-2,0 0-4,0 0-1,-5 10-2,5-10 0,0 0-1,0 0 2,0 0 0,3 10-1,-3-10 0,0 0-1,0 0 0,0 0 0,5 9-1,-5-9 0,0 0-1,0 0 1,10 6-1,-10-6 1,0 0-1,13 15-1,-9-3 0,1 6 0,1 8 0,-1 7 0,1 8 0,-2 11-1,-2 7 1,-3 4 0,0 3-1,-3 0 1,1-2-1,1-3 1,2-4-2,2-9 1,6-5-1,3-6 0,4-8-2,9-5-4,-2-11-7,8-8-12,1-10-4,1-12-2,-4-12 1</inkml:trace>
  <inkml:trace contextRef="#ctx0" brushRef="#br0" timeOffset="2935">1895 306 30,'-14'19'24,"3"-3"0,7 1 1,6-1-15,3-2-5,7 2 1,4-4 0,8 1-1,5-4-1,5-2-1,6-3-6,-2-4-10,5-3-14,2-3-1,-4-7 1,-1-2-2</inkml:trace>
  <inkml:trace contextRef="#ctx0" brushRef="#br0" timeOffset="3175">2518 68 6,'9'3'16,"-9"-3"0,0 0 2,0 0-11,4 11 0,0-1 2,-4 1 2,5 12 0,-5 3 1,7 13 0,-7 8-1,3 15-4,-5 11-2,-1 15-1,-5 7-1,1 3-1,0-3-2,1-5-3,4-5-15,1-14-10,3-19-2,4-20 1,4-25 0</inkml:trace>
  <inkml:trace contextRef="#ctx0" brushRef="#br0" timeOffset="3545">3504 470 34,'0'0'27,"0"0"1,-12-6-1,-7 3-14,1 5-4,-11-2-3,-5 10-2,-8 2 1,-4 7-2,-8 5 0,-1 7-1,-4 3 1,0 5-2,1 3 1,9-1 1,4-1-2,10-2 0,9-2 0,13-3 0,11-4 1,12-3-2,14-6 0,8-3-1,10-3-3,3-7-5,13 0-10,-4-9-12,-1-3-1,-3-8 1,-8-3 0</inkml:trace>
  <inkml:trace contextRef="#ctx0" brushRef="#br0" timeOffset="3976">3593 602 45,'0'0'28,"9"-8"-1,-9 8 0,0 0-17,0 0-8,-4 12-1,4-12-1,-6 14 0,6-14 0,-6 17 0,6-17 0,-6 18 0,6-18 0,-2 12 1,2-12-1,0 0 0,-1 10 1,1-10 0,0 0-1,0 0 1,0 0 0,0 0 0,0 0 0,0 0-1,0 0 0,0 0 0,0 0 0,2 9 0,-2-9 0,1 14 0,1-1 0,2 0 0,3 5 0,3 3 0,3 1 0,2 3 0,2-1 0,-2 0 1,0-3-1,-3-1 0,-2-3 1,-3-4-1,-4-4 1,-3-9-1,2 11 1,-2-11 0,0 0 0,0 0 1,0 0-1,-11 2 1,11-2 0,-12-7-1,12 7 1,-14-16-1,9 1 0,1-4 0,3-5-1,5-4 0,4-3-1,4-1 0,4 1 0,0 2 0,2 4 0,-1 6 0,2 4-1,0 5-1,1 7-3,-2-2-3,8 9-6,-1-2-10,4 1-5,3-1 1,-2-2 1</inkml:trace>
  <inkml:trace contextRef="#ctx0" brushRef="#br0" timeOffset="4687">4222 266 42,'0'0'24,"-3"9"0,3-9-1,-8 10-20,4 4-4,-1 7 0,-3 8 1,-4 10 2,0 14 1,-5 7 3,4 11 0,-2 0 1,8 4-1,1-7 0,8-2-1,3-10-2,8-8-1,3-12-1,4-9-1,2-10-1,-3-8-1,6-5-4,-5-13-4,5-4-11,-5-8-8,-2-9-1,-3-7 2,-5-5-1</inkml:trace>
  <inkml:trace contextRef="#ctx0" brushRef="#br0" timeOffset="4988">4092 501 45,'-17'-5'24,"7"9"2,5 5-9,5-9-8,14 21-4,7-10-1,9 4-1,6-4 1,8 2-2,6-3-2,2-6-5,1-2-17,-1-3-4,-9-10-3,-2-4 1</inkml:trace>
  <inkml:trace contextRef="#ctx0" brushRef="#br0" timeOffset="5348">4425 14 59,'0'0'30,"-5"-9"-3,5 9-1,11-2-23,-2 7-5,3 2 0,5 9-1,3 7 1,7 9 0,5 8 1,5 11 1,3 7 0,4 9 1,5 6-1,1 5 0,-2 3 0,-3-1 1,-8 1 0,-7-5 1,-11-4 0,-14-8 1,-13-3 1,-15-6-1,-10-6-4,-11-7-24,-6-2-2,-13-13-3,-1-5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0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 1,'10'6'15,"-10"-6"0,3 11-4,-1 3-6,0 9 0,4 11 2,-1 7 1,3 17 1,-1 11 3,5 13-3,-2 9 0,1 7-2,-4-5-3,0-4-1,1-11-3,-3-11-4,2-18-6,-2-19-14,-5-30 0,3-12-2,-5-24 1</inkml:trace>
  <inkml:trace contextRef="#ctx0" brushRef="#br0" timeOffset="240">43 222 30,'-16'-24'25,"-2"1"0,10 7-1,6 2-14,8-1-6,10 3-3,9 2-2,9-1-1,8 7 1,5 2 1,3 4 1,-1 5 0,-4 4 1,-6 4 1,-7 2 0,-8 3 1,-11-1 1,-4 4 1,-11-6 0,-5 6 0,-7-5 0,-2-1-1,-7-3 0,-5-3-1,-1-2-3,0-3-3,4 0-8,-4-7-11,7 2-10,3-3-1,6-1 0,13 3 0</inkml:trace>
  <inkml:trace contextRef="#ctx0" brushRef="#br0" timeOffset="591">858 3 46,'46'-2'27,"-10"7"-1,-14 2-1,-14 5-19,-7 3-6,-5 6-1,-8 3 1,-8 1 0,-4 5 1,-5-2 1,-3 4 2,-3-1-1,-1 6 1,-4-1-1,-1 8 1,0 1-1,1 10 0,1 2-1,6 5 1,4 2 0,10-1-1,8-2 0,12-3 1,12-5-3,11-10 0,11-1-7,3-12-19,12-3-4,-1-10-2,4-2 1</inkml:trace>
  <inkml:trace contextRef="#ctx0" brushRef="#br0" timeOffset="1052">1293 462 29,'0'0'25,"6"-10"1,-6 10 0,-8-10-14,8 10-6,-14-10-2,4 7-1,-5 1-2,-1 3 0,-3 2-1,-2 5 1,0 4 0,-1 9 0,-3 3 1,1 11 1,0 2 0,3 6 1,0 0 0,8 2 0,2-1-1,11-3 0,9-6-1,10-6-1,13-7-2,9-8-2,8-3 0,3-8-1,4-2-1,-6-8-3,1 2-10,-8-5-11,-8-3 0,-7-2 1,-7-5 2</inkml:trace>
  <inkml:trace contextRef="#ctx0" brushRef="#br0" timeOffset="1572">1672 558 9,'0'0'10,"0"0"2,-13-5-12,13 5 1,-12 8 4,5 3 3,-2 5 3,1 5 3,1 6 2,3 5-2,-1 0-4,8 6-2,0-4-2,7 1 0,4-9-2,6-2 1,5-11-2,6-5 0,-1-9-1,2-6 0,-2-8 0,-2-2 0,-4-5 1,-7-1-1,-5 0 1,-6 1 0,-4-2 1,-2 5 1,-5-2-2,3 1-1,-5-1 0,5 2-1,-1 0-2,0 2-2,3 4-2,-4-2-7,4 15-9,3-16-10,-3 16-2,0-14 2,2 3 1</inkml:trace>
  <inkml:trace contextRef="#ctx0" brushRef="#br0" timeOffset="2303">2175 82 23,'5'-10'18,"-5"10"-3,0 0-2,0 0-4,0 0 0,-1 15-3,-2-5-2,-1 4 0,2 3-1,-2 6 1,2 7 0,-4 7 1,4 12-1,-4 4 1,2 10 0,-1 1 0,4 5 0,1-2-1,5 1 0,3-10-1,10-7-1,7-9-2,6-13-4,9-8-4,-2-14-5,8-7-7,-5-12-7,-2-8-2,-3-8 1</inkml:trace>
  <inkml:trace contextRef="#ctx0" brushRef="#br0" timeOffset="2714">1967 362 36,'13'2'25,"14"-1"0,4-6-1,12-2-19,11 2-3,4-2-4,1 4-14,1-3-9,0 4 1,-10-7 0</inkml:trace>
  <inkml:trace contextRef="#ctx0" brushRef="#br0" timeOffset="3725">2926 67 18,'0'0'21,"0"0"0,0 0-1,0 0-10,1 15-4,-4-5-1,1 10 0,-2 3 0,3 14 0,-3 9 1,3 15-1,-4 12 0,-1 14-1,0 6-1,-1 7 0,-3 2 0,-1 1-1,0-12 1,0-8-1,-2-15 0,5-14-1,0-11-8,-1-12-18,3-15-4,6-16 0,-14-3-1</inkml:trace>
  <inkml:trace contextRef="#ctx0" brushRef="#br0" timeOffset="4577">3493 449 24,'0'0'22,"11"7"-1,-11-7 0,-9-1-12,-3 3-8,-2 1-2,-3 2 2,-5 3 1,-2 3 2,-5 4 1,0 8 2,-3 5 0,4 8 0,-1 3-1,7 6-1,2 0-1,10 2 0,8-3-1,12-4 0,9-9-2,12-8-2,13-9-8,-1-11-11,9-10-9,2-8-1,-2-9 1</inkml:trace>
  <inkml:trace contextRef="#ctx0" brushRef="#br0" timeOffset="4907">3884 417 43,'-2'22'24,"-3"-10"1,3 5 0,1 0-20,-1 7-6,2 5 1,1 7 1,1 4 0,4 3 0,2 0 1,2-1 0,0-1 1,0-7-1,1-4 1,-5-9 0,2-5 0,-6-6 0,-2-10 0,0 0 1,0 0-2,-14-15 1,6-5-1,-3-9-1,2-8 0,3-3-2,3-5-1,8 1-1,4 0-1,10 5 1,1 4-1,9 9 0,-1 5 1,4 6-2,-2 2-4,5 4-11,0 3-6,-3 0 0,3 1 1</inkml:trace>
  <inkml:trace contextRef="#ctx0" brushRef="#br0" timeOffset="5308">4545 219 24,'0'0'24,"-12"-2"-2,2-1 2,10 3-11,-16 4-10,8 6 0,2 7 0,-4 8 2,2 13 1,-3 8 1,3 15 0,-5 4 2,6 8-2,-2-2-1,7-2-1,-1-8-1,6-7-2,4-11-2,7-14-1,9-9-7,0-18-6,7-7-16,0-11-1,1-8-1,-3-10 1</inkml:trace>
  <inkml:trace contextRef="#ctx0" brushRef="#br0" timeOffset="5598">4455 356 15,'-18'5'23,"4"-1"2,13 7 2,12 3-11,6-4-6,14 4-1,5-4-2,10 4-3,7-3-1,5-4-10,-1-3-19,-1-2-2,-8-5 1,-7-3-1</inkml:trace>
  <inkml:trace contextRef="#ctx0" brushRef="#br0" timeOffset="6139">5025 184 36,'11'-3'24,"6"3"2,-6 1-4,5 2-15,4 5-4,0 6-1,3 7-1,2 7 0,1 12 0,0 8 1,2 12-1,-4 11 2,-1 9-1,-7 5 1,-3 9 1,-12-1 1,-5 1 0,-12-8 1,-3-4-1,-10-11-2,-8-13-5,-5-11-26,-4-14-1,-6-19-3,-3-13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-4-5 55,'13'3'31,"-13"-3"-1,0 0 0,14 5-18,-14-5-8,0 0-1,0 0 0,0 0 0,0 0-1,0 0-3,2 10-5,-2-10-8,0 0-17,0 17 0,2-3-1,-2 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46,'-2'21'27,"4"-3"0,-2-9-2,-2 0-19,3 1-7,0 3-2,-2 2 1,1 6-6,-4-2-12,-3 0-7,3-1 2,-6-10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0 81,'4'38'33,"-2"-9"-3,1-4 2,-1-10-31,0 3-2,2-1-1,-3-2 1,1 2-1,-4-2-2,3 2-6,-6-3-14,4-3-7,1-11-1,-7 11 1</inkml:trace>
  <inkml:trace contextRef="#ctx0" brushRef="#br0" timeOffset="241">0 447 29,'9'22'17,"-4"-11"-8,-5-11-7,17-4-19,-17 4-6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35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233 100 5,'0'0'14,"-12"-7"0,12 7-3,-20 0-2,6 6-2,-5 5-1,-5 8-1,-2 7 0,-3 5-1,1 3 1,2 6-1,5-3-1,8-2 2,14-7-1,12-12 0,14-10 0,9-12-1,7-7 1,1-11-1,1-3 0,-6-8-1,-6 0 0,-12-3-1,-12 4 1,-11 1-1,-8-1 0,-7 2 0,-4 6-1,-4 2 0,0 6-1,-3 15 0,0 4 0,3 6-2,1 9-2,7 5-5,-1-2-5,9 5-7,6-4-2,8-9 0,10-5 1</inkml:trace>
  <inkml:trace contextRef="#ctx0" brushRef="#br0" timeOffset="370">325 47 10,'11'2'16,"-11"-2"-2,0 18-2,-1 6-3,1-3-1,-1 15-1,1 0-2,2 9 1,3 7-3,0 10 1,4 5-2,-4 3 1,6 1-1,-7-1 0,5-7-2,-7-7 2,0-11-2,-1-11 1,-2-9-1,1-11-6,0-14-14,10-7-1,-7-14-1,8-6 0</inkml:trace>
  <inkml:trace contextRef="#ctx0" brushRef="#br0" timeOffset="771">628 394 19,'0'0'19,"3"-15"-5,7 4-1,6 1-1,2-5-4,6 4-3,0-1-2,0 6 0,-3 1-1,-1 5-1,-9 6 0,-1 6 0,-11 5 0,-6 4-1,-5 4 2,-2 3-1,-6-1 1,0 2 0,1-3-1,-1-4 1,5-3-1,2-4 0,7-3 0,4-2 0,2-10 1,13 14-1,3-10 0,6 1 1,3-3-1,4-1 1,1 0-1,2-2-1,-3 0-1,-3-3-5,-2-3-17,-4 2-3,-2-5 1,0-1-1</inkml:trace>
  <inkml:trace contextRef="#ctx0" brushRef="#br0" timeOffset="1452">1112 318 0,'0'0'16,"0"0"1,0 0-6,0 0-2,2 14 1,-2 0-3,1 7-2,-2 1 0,2 7 0,-1 1-1,1 4-1,-1-4-1,1 0-1,3-7-2,-1-4-8,5-8-12,5-5-1,1-12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6:25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1216 6,'0'0'9,"0"0"-2,0 0-2,0 0 1,-5 11 1,5-11 1,-5 12 0,5-12 0,-8 15 0,4-4 0,4-11 0,-8 18-3,8-18-1,-10 18-1,10-18-1,-9 18 0,3-7-2,0 2 1,-2 2 0,-1 2-1,0 5 1,-1 6-1,-3 7 0,1 5 1,-1 7-1,-1 4 1,0 4-1,-4 2-2,6 2-4,-3-6-7,-1-8-11,6-5 1,-2-13-1</inkml:trace>
  <inkml:trace contextRef="#ctx0" brushRef="#br0" timeOffset="481">11 1951 12,'0'0'23,"9"-7"1,-9 7 0,0 0-9,0 0-8,0 0 1,0 0-3,0 0-2,0 0 0,0 0-1,0 0 0,0 0 0,7 16-1,-7-4 0,-1 7 0,1 5 0,0 9-1,0 6 1,-1 4-1,0 4 1,0 2 0,0-2-1,1-2 0,1-8 0,3-9 0,6-13 1,8-14 0,7-13 0,7-13 0,5-10 0,5-10 1,5-2 1,0-6 0,1 6 0,-6 1-1,-2 10 1,-6 5-1,-4 10 0,-7 4-1,-5 5 0,-5 5 0,-2 3-1,-11 4 0,0 0-1,2 13-2,-2-13-1,-10 23-6,1-14-10,6 4-10,3-13 0,-2 10 0,2-10 0</inkml:trace>
  <inkml:trace contextRef="#ctx0" brushRef="#br0" timeOffset="40238">765 608 0,'0'0'5,"0"0"0,0 0-1,10-9 0,-10 9 1,21-12 0,-2 4 0,7-1 1,3 3 0,3-1-2,0 4-1,-4 2-1,3 2 0,-9 6 0,-9 5 0,-8 7 0,-6 2 0,-7 3 0,-6 3-1,-6 4 1,-2 2-1,-5 4 0,-3 0 0,-3 1 0,0-2 0,1-1 0,1 0-1,4-1 0,4-4 1,8-2-1,8-3 0,15-3-1,10-5 2,11 0-2,8-7 2,7-3-1,6-3 1,-1-7 0,-1-1 0,-8-2 1,-9-1 0,-7-2 0,-8-1-4,-5 0-6,-4-1-9,-2-5-2,4 0-1</inkml:trace>
  <inkml:trace contextRef="#ctx0" brushRef="#br0" timeOffset="41610">1522 516 5,'-17'22'8,"-7"4"-1,-3 10 0,-5 4-2,-1 10-1,-1 3 0,5 5-1,4-2-1,8 0-1,8-6 0,12-6 0,11-9 1,11-9 0,10-9 0,6-9 1,3-8 0,-2-7 1,1-5 0,-8-6 1,-5-1-1,-15-2 0,-6-4 1,-11 6-2,-9-2-1,-6 11 0,-10 6-2,-5 4 0,-5 5-2,-1 8-4,-3 7-2,3-1-6,3 6-5,4-12-2,12-4 1</inkml:trace>
  <inkml:trace contextRef="#ctx0" brushRef="#br0" timeOffset="42251">2016 8 10,'0'0'7,"0"0"1,-1 61-1,1-61-1,-1 55-1,1-26-1,1 0 0,1-5-2,1 2 1,3-5 0,3-7-1,4-9 1,-13-5 0,0 0 0,55-36 0,-55 36 0,46-55 0,-46 55 0,39-69 0,-39 69 0,28-60-1,-28 60 0,13-43-2,-13 43 1,0 0-2,0 0 1,0 0-1,0 0 0,0 0 0,48-8 0,-48 8 1,0 0 0,27 62 1,-23-32 1,-4 9 0,-7 5-1,-2 5 1,-8 2-3,-2-4-9,-3 2-11,5-8 0,-2-9-1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0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177 182 17,'0'0'13,"0"0"-2,0 0-2,0 0-2,0 0-2,0 0-1,2 16-2,1 2-1,-2 7 0,0 10 1,-2 12 0,-4 9 1,-3 11-1,-5 6 0,-3 4 2,-3 0-2,0-4 1,0-9-1,4-11 0,1-11-2,6-13-1,1-17-5,7-12-11,-2-21-1,0-11-1,1-11 1</inkml:trace>
  <inkml:trace contextRef="#ctx0" brushRef="#br0" timeOffset="250">6 398 21,'-5'-50'15,"8"10"-2,-1 5-3,3 8-1,5 4-5,5 1-2,7 1-1,6 2-1,7-4 1,6 4 1,5 0 1,1 6 1,0 5 0,-5 2 0,-2 8 0,-8 2 0,-5 11-1,-9 0-1,-5 7 0,-7-1 0,-4 6 1,-6-1 1,0 4 1,-8-4-1,1 2 1,-6-2-1,1 0 1,-10-3-1,1 0-1,-5-4 0,-1-1-2,-2 0 0,-2-5 0,0-1-2,1-5-2,10 2-8,0-7-14,8-3-3,4-2-2,12 3 2</inkml:trace>
  <inkml:trace contextRef="#ctx0" brushRef="#br0" timeOffset="781">1391 10 9,'0'0'19,"0"0"2,13-7-2,-13 7-9,4-10-9,-4 10 2,0 0 1,-16 3 0,-6 7-1,-6 8 0,-10 7 0,-7 7 0,-10 9 0,-6 10-1,-6 13 0,-1 8 1,-1 2-1,7 5 1,8 2-1,12 2 0,15-2 0,18-3 0,17-10 0,17-6-1,18-6 0,11-10 0,9-7-1,4-7 2,0-8-1,-5-6 0,-6-3 0,-7-5 0,-12-3 0,-8 1 1,-10-4-1,-7-1 0,-12-3 0,11 2-2,-11-2-6,0 0-20,0 0-1,-10-22 0,2-1 0</inkml:trace>
  <inkml:trace contextRef="#ctx0" brushRef="#br0" timeOffset="1852">1701 568 8,'0'0'13,"0"0"-10,0 0-1,0 0 2,-6 12 1,6-2 1,-1 4 0,3 8 0,1 5 0,-2 2-1,2 4 0,1 1-1,1-2 0,1-4-1,7-3 0,6-11 1,8-4-1,7-12 0,6-3 0,2-7 2,2-2 0,-5-3 1,-1 2 0,-13 0 0,-3 4 0,-12 2-1,-10 9-1,0 0-1,0 0-2,8 14-1,-6 0-1,3 4 0,2 1 1,5 4-1,6 1 2,5-1-1,3-4 0,7-3 1,2-8 0,1-5 0,-1-5 1,-3-7 0,-2-4 0,-7-8 0,-3-1 1,-9-3-1,-4 3 0,-5 2 0,-1 2-1,-2 5-1,-1 2-1,2 11-2,-3-11-5,3 11-16,11-11-6,-11 11-1,20-21 1</inkml:trace>
  <inkml:trace contextRef="#ctx0" brushRef="#br0" timeOffset="2844">2822 573 10,'0'0'21,"0"0"0,0 0 1,0 0-13,3 11-1,-3 5-2,1 12 0,-3 7-1,0 10-2,-4 7 2,0 6-2,-2 0-1,-1-6-6,6-4-4,1-16-5,8-13-9,10-18-1,7-20-2,8-13 1</inkml:trace>
  <inkml:trace contextRef="#ctx0" brushRef="#br0" timeOffset="3044">3117 607 23,'17'-36'20,"-2"12"-2,-6 10-5,-9 14-2,0 0-4,3 14-2,-8 8-2,-2 7 0,-2 8-1,0 1 0,2 3 0,2-2 1,6-4-1,5-10 3,13-8-2,7-17 1,13-12 0,2-10 1,6-4 1,-1-5-1,-1 2 0,-9-1 0,-5 8-1,-12 5-1,-4 15-1,-10 11 0,-4 12-1,-3 10-1,-1 7 0,0 11-1,3 3-2,8 10-4,-1-5-19,12-9-4,4-14-1,7-16 0</inkml:trace>
  <inkml:trace contextRef="#ctx0" brushRef="#br0" timeOffset="3605">3853 789 11,'8'19'7,"2"-8"-2,3 3 1,6-4 1,7-2 1,6-3-1,3-5 0,5-2 2,-4-6 1,1 0 1,-8-8-1,-1 3 0,-15-7-2,-3 2 1,-12-4-2,-4 4-2,-8-1-2,-1 3 0,-7 3-2,-3 4 0,-3 8 0,-2 10 0,-2 8 0,-1 7 0,0 6 0,3 8 0,5 5 0,7 4-1,10 2-1,7-4-2,14 1-4,8-9-2,15-2-4,4-13-2,12-7-1,-2-14 0,8-6 2,-2-12 2,-1-7 4,-3-6 2,-3-5 3,-5 1 1,-4 1 1,-3 6 0,-6 5 1,-5 8 2,-4 5 0,-4 9 1,-5 11 1,-2 4 1,-5 11 2,-5 5 1,-5 8-1,-3 7 0,-6 5 1,-5 10 2,-8 4-2,-5 5-3,-7 0-17,2 0-8,-5-12 0,6-10-3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5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43 452 3,'0'0'17,"0"0"-1,0 0 0,0 0-14,0 0-1,-5 10 0,2 2 1,-3 6 1,-1 5-1,-1 7 2,2 3 0,2 3 1,3-2 1,5 2 1,3-5-1,11-5 0,5-11 0,10-8 0,5-13-2,7-5-1,-2-8 0,1-5-1,-3-3 0,-6 1 0,-9 5 0,-6 4-1,-9 6 0,-11 11 0,0 0-1,-3 28 0,-4 2 0,3 4-1,6 4 0,3 0 0,6-1 2,9-7 0,7-13 0,11-12 1,4-18 0,5-12-1,-2-14 2,2-7-1,-6-13 0,-4-2-1,-8 0-1,-5 8 1,-9 5-1,-4 10-2,-3 10-4,-8 5-10,2 14-11,-2 9-2,0 0 2,13 5-2</inkml:trace>
  <inkml:trace contextRef="#ctx0" brushRef="#br0" timeOffset="621">1139 620 36,'-3'10'23,"3"-10"0,8 9 1,0 4-21,-1 10-3,-1 9 2,-3 9-1,-5 8 1,-5 5 0,-1 2 0,-4 0 0,1-6-2,1-10-7,4-12-17,3-19-1,13-11 0,4-18 0</inkml:trace>
  <inkml:trace contextRef="#ctx0" brushRef="#br0" timeOffset="972">1498 613 16,'0'0'21,"6"-11"-1,-6 11 1,9-5-14,-9 5-4,0 0 0,9 10-1,-7 5 2,-2 5-1,-1 10 0,-4 6 2,0 7-1,-3 2 0,1 1 0,0-4 0,5-3-1,4-10 0,12-10-1,12-15 0,10-13-1,11-10 0,6-10-1,5-7 2,3-6-2,-3 1 2,-6 2-2,-9 5 2,-9 8-2,-10 6 1,-6 12 0,-7 12-1,-4 8 0,-3 11-1,-3 8 1,0 5 0,0 6 0,0 3 0,1 0-2,2 2-9,1-7-16,0-13-1,3-8 1,-8-19-1</inkml:trace>
  <inkml:trace contextRef="#ctx0" brushRef="#br0" timeOffset="1472">2410 671 12,'0'0'21,"-1"15"0,1-15 1,0 0-9,2 16-7,1-4 0,4 8 1,-2 5-1,5 9 0,0 2 0,4 6-1,1-2-1,3 1-1,1-5-1,2-3 0,-1-10 0,4-8 0,0-8 0,2-7 0,-1-9 0,-1-3-1,0-7 1,0-4-1,-3-1 0,-2-2 0,-4-3 0,-2 1 0,-4 0 1,-1 1-1,-3-1 0,-1 3 0,0 1-1,-1 2 0,-1 6 0,0 3-1,3 4 1,-5 9-1,8-9 0,-8 9 0,10 0 1,-10 0 0,11 0 0,-11 0 0,9-1 1,-9 1 0,0 0-1,0 0 0,0 0 1,9-6-2,-9 6 0,0 0 0,3 15 0,-2-1 1,1 8-1,-2 7 0,0 4 1,0 3 0,3 1-1,1-2 2,-1-4-1,3-6 1,4-8 0,9-11-1,8-10 1,7-9-1,5-7 1,6-8-1,4-4 0,3-5 0,-2-1 0,-3 2 0,-7 5 0,-7 5 1,-7 3 0,-7 7-1,-7 4 1,-12 12-1,12-11 0,-12 11-2,0 0-4,0 0-12,0 0-13,0 0 0,-15-8 1,15 8-1</inkml:trace>
  <inkml:trace contextRef="#ctx0" brushRef="#br0" timeOffset="2374">3694 0 47,'0'0'25,"5"16"1,7-1-1,4 3-26,8 12-1,3 8 1,9 9 1,3 8 0,4 12 0,4 6 1,-1 10-1,0 8 1,-2 6 0,-2 3 1,-7-1 2,-2 0 1,-8-9 0,-6-2 2,-11-10-1,-9-5 0,-19-9-3,-16-6-20,-17-8-10,-15-10-3,-20-10-1,-18-9-1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9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 1,'22'-1'19,"-3"2"1,6 12-2,1 12-9,3 11-3,2 13 1,-2 13-4,-1 15 2,-6 9-2,-6 15 3,-7 3-1,-7 3 1,-9-8 1,1-7-2,-6-18 1,3-12-2,-2-19-4,4-25-3,7-18-2,-3-40-2,8-11-1,-3-19 3,1-11 1,-1-14 3,-1-8 3,0 4 2,-3 3 3,3 12 2,-3 7-1,6 17-3,2 9-1,7 9-2,6 10-1,9 7-1,9 9-1,6 5-1,9 6 0,2 6 1,2 8-1,-6 4 2,-4 8 1,-10 4 0,-12 3 1,-10 4 3,-14-5 0,-8 3 2,-14-6-2,-6 0 1,-9-10-2,0 0 1,-1-7-3,1-4-2,7-1-6,1-7-3,15 5-6,3-7-2,11 7-9,14-7-6,5 0 2,7-2 0</inkml:trace>
  <inkml:trace contextRef="#ctx0" brushRef="#br0" timeOffset="531">1058 45 17,'67'-18'14,"-11"1"0,-2 10-1,-13 4-12,-7 5 0,-9 5 1,-9 6 1,-10 1 2,-9 2 3,-3 1 2,-8 1 0,-1 3-2,-9-1-1,-3 6 0,-12 0 0,-4 10 0,-10 4 0,-1 15-1,-10 9-1,-1 17-1,-1 9-1,6 6-1,8 4 0,10 4-1,12-5 0,14-6 0,15-11-1,16-12 0,16-11 0,13-12 0,8-7-1,9-11 0,5-6 0,-1-4 0,-3-6-2,-9-8-2,-4 0-11,-12-10-14,-10-6-1,-10-6 1,-9-10 1</inkml:trace>
  <inkml:trace contextRef="#ctx0" brushRef="#br0" timeOffset="1022">1335 659 11,'4'-10'21,"-4"10"1,11-9 2,-11 9-14,9-3-2,-9 3 2,6 9-1,-6-9 0,1 22-1,-1-7-2,4 5-1,-1 0-2,7 2 0,3-1 0,8-3-2,5-8 0,6-6 0,5-7-1,2-6 1,1-4 0,-5-2 0,-6-2 1,-5 2 0,-6 2-1,-7 7 1,-11 6-1,12 5 0,-8 10 0,3 2-1,7 8 0,3 3-1,7 3 1,6-1 1,8-6-1,7-10 0,7-11 0,1-10 0,1-12 2,0-10-2,-6-8 1,-3-4-1,-9 0 1,-8 1 0,-10 4 0,-5 5 0,-6 4-1,-5 7-3,1 5-5,-4-1-7,1 16-16,9-15 0,2 14-1,0 0 1</inkml:trace>
  <inkml:trace contextRef="#ctx0" brushRef="#br0" timeOffset="1853">2590 497 8,'0'0'18,"11"0"0,-11 0-7,4 13-2,-4-1 0,0 11 1,-6 3 1,2 12-1,-5 3 0,2 8-1,-2-2-3,4 1-1,1-5-7,3-9-11,6-12-13,5-11-1,3-16-1,5-8 1</inkml:trace>
  <inkml:trace contextRef="#ctx0" brushRef="#br0" timeOffset="2113">2862 507 9,'18'19'16,"-15"-3"2,0 7-10,-1 5-1,-5 6 2,-1 7 2,-4-4 1,2 1-1,-2-5 0,6 1 1,2-14-3,12-6-1,7-16-3,15-11-2,10-9-1,6-4-1,5-4 0,-1-2-1,-1 4 0,-7 4 0,-10 6 0,-9 11 1,-13 9-1,-9 11 0,-6 8 1,-3 6-1,-1 9 0,0 6 0,4 5-3,-1-4-8,5 0-18,4-5-1,0-12 1,1-7 0</inkml:trace>
  <inkml:trace contextRef="#ctx0" brushRef="#br0" timeOffset="2905">3653 592 19,'0'0'16,"0"0"1,0 0-2,0 0 1,0 0-1,4 18-3,0 6-2,-5 5-1,4 10-2,-3 3-2,4 6 0,1 2-3,5-5 1,4-6-2,5-9 1,4-12-1,7-12 0,2-10-1,3-11 1,-2-7-1,-1-4 1,-5-3 0,-3 2 0,-7 3 0,-4 6 1,-5 2-1,-2 7 0,-6 9-1,0 0 0,0 0 0,6 13-1,-2 2 0,-1 4 1,5 5-1,-1 4 1,4 1 1,1 0-1,0-2 1,1-4 0,-1-7 0,3-2 1,-4-12 0,6-9 0,-2-9-1,2-11 0,-2-8 0,1-9-2,-1 0-1,-2-7-6,4 5-18,-5 0-6,0 4 0,2 3 0</inkml:trace>
  <inkml:trace contextRef="#ctx0" brushRef="#br0" timeOffset="3956">4539 57 16,'0'0'19,"23"15"1,-6-2-9,6 3-4,9 8 1,3 5 1,6 11-1,2 7-1,8 11-1,-1 7 0,4 14-1,-5 5-1,-2 10 0,-6 3 0,-6 0 0,-13 1-1,-9 2 1,-14-5 0,-9-3 0,-16-5 0,-9-1-1,-13-5 0,-8-1-2,-11-2-4,-9-8-16,-8-8-11,-6-9-2,-5-17 1,-4-14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8.5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2,'50'13'20,"11"-1"-1,1-4-1,16 1-8,11 1-3,13-4-1,14 1 0,14-4 0,15 1 0,13-6 1,15 1 0,11-5 0,17 2 0,14-2-2,17 2 0,14-1-2,13 4-1,17 3 0,13 5-1,15 1 0,16 7 0,12 1 0,10 2 0,12 1-1,9 0 1,8-2 0,4 0 0,-2-1 0,-2-3 0,-14 0 0,-8-1 0,-20 3-1,-17-2 1,-27 2-1,-21-1 0,-28 2-2,-27-3-2,-26 3-8,-26-6-17,-32-6-1,-31-7 1,-37-10-1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1588 24,'0'0'13,"-17"-1"-3,17 1-1,-10 1-2,10-1-2,0 0-1,0 0-1,0 0 0,18-1 0,4-1 1,8-2 0,10 2-1,4-1 1,8 1-2,1 0 0,0 1-1,-5 2 0,-4 0 0,-8-1 0,-5 1 0,-5-1-1,-4-2-2,-2-1-10,-1-1-11,-6-7 0,3-4-1</inkml:trace>
  <inkml:trace contextRef="#ctx0" brushRef="#br0" timeOffset="341">104 1282 5,'-6'18'14,"6"-18"2,20 9-1,4-7-2,7-4 0,10 1 0,4-4-4,8 1-1,0-3-3,0 1-1,-5 0-1,-2 3-1,-12 1-1,-5 1-1,-7 3-6,-8 1-10,-5-2-9,3 1-1,-12-2 1</inkml:trace>
  <inkml:trace contextRef="#ctx0" brushRef="#br0" timeOffset="1382">1337 176 11,'-4'-12'10,"4"12"3,-5-16 0,5 16-2,0 0 1,0 0-1,0 0-1,0 0-3,0 0-2,0 0-3,0 0-1,-9 9-1,9 7-1,1 7 0,0 12-1,2 12 2,0 12-1,1 10 1,0 5 1,0 5-2,0 0 1,-3-1-2,-2-9-2,-3-7-4,0-11-7,-1-12-6,3-4-1,-3-20 0</inkml:trace>
  <inkml:trace contextRef="#ctx0" brushRef="#br0" timeOffset="1753">1166 239 0,'10'-27'16,"8"1"-3,5 2-2,9 3-1,9 3-1,5 5-3,11 7 0,7-2 0,3 9-1,2 6 0,-3 3-2,-5 1 0,-7 5-1,-11 3 0,-10 1-1,-12 5 0,-7 0-1,-11-1 1,-4 0 1,-9 3-1,-6-3 2,-7 2-1,-5-1 1,-9-2 0,-5-2 0,-9-1 0,-4-1 0,-2-2-2,2-3 0,6-1-4,3-7-7,11 2-10,10-3-6,12-6 2,13 1-2</inkml:trace>
  <inkml:trace contextRef="#ctx0" brushRef="#br0" timeOffset="2734">2802-1 10,'0'0'19,"0"0"-2,0 0-3,0 0-3,0 0-3,-13-1-2,4 6-1,-6 1-2,-3 6 0,-9 5 1,-6 7-2,-7 9 0,-5 12-1,-7 12 0,-6 14-1,-7 14 1,-3 11-2,1 5 1,6 4 0,6 3 0,9 0 1,12-5-1,13-8 2,14-10-2,14-8 2,13-6-1,11-8 0,10-9-1,8-12-3,11-7-5,3-11-11,1-9-4,4-7-1,-6-18 0</inkml:trace>
  <inkml:trace contextRef="#ctx0" brushRef="#br0" timeOffset="3205">2970 705 10,'-32'16'19,"-1"-1"2,5 6-7,5 4-5,3 2-3,10 3 2,5 1-4,14 0 0,9 1 0,13-4-1,10-10 0,7-8 1,7-8-1,5-8 0,0-13 0,-1-9 0,-6-11 0,-8-7 0,-11-8 0,-6-6 0,-14-4 1,-6 5 0,-9 2 0,-5 10 0,-8 4-1,-2 10-1,-7 11 0,-3 15-1,-6 12-1,-5 13-1,-5 11-1,-9 7-1,-2 13-4,-6 1-10,5 9-11,5 0-1,4-6 0,10-7 1</inkml:trace>
  <inkml:trace contextRef="#ctx0" brushRef="#br0" timeOffset="3816">3932 118 8,'0'23'15,"-4"7"-4,3 18-4,-1 14 1,-2 19 0,-6 14-1,0 13-1,-3 13 0,-7 7-1,-2 2 2,-6-11-1,0-7-1,-1-13-1,5-11-2,0-18 0,2-15-3,8-15-6,4-13-11,4-14-5,6-13-1,8-26 1</inkml:trace>
  <inkml:trace contextRef="#ctx0" brushRef="#br0" timeOffset="4186">4052 810 21,'0'0'23,"0"0"0,0 0 0,0 0-14,0 0-3,0 0-3,0 0 0,0 0-2,0 0 0,5 14 0,-5 2 0,0 3 0,-2 4 1,1 2 0,0 4 1,-1-4 0,3 0 0,2-4 1,10-4-1,5-6-1,12-7 0,8-7-1,4-6-1,3-4 0,1-6 0,-2-4 1,-6-1 0,-9-1 0,-7 5 0,-11 3 1,-3 3 0,-5 5-1,-3 9-1,0 0 0,-5 16 0,3 3-1,1 4 0,2 6 0,1 5 1,3 1 0,3 1 0,3-1 1,2-4-1,2-5 1,1-4 0,1-6-1,1-5 1,-2-7 0,3-7 0,-3-8 0,1-8 0,-2-7 0,0-3 0,-3-3 0,1 0 0,-5-1 0,0 6 0,-3 3-1,-1 8 0,-1 4 0,-3 12-1,3-12-1,-3 12-4,0 0-19,4-10-4,-4 10-3,8-25 2</inkml:trace>
  <inkml:trace contextRef="#ctx0" brushRef="#br0" timeOffset="5208">5015 77 5,'0'0'18,"0"0"-1,0 0-4,0 0-5,-5 20-2,13 0-1,3 9-1,8 12-1,6 12 0,4 16 1,6 9-2,0 10 0,-2 7-2,-5 7 1,-5 4-1,-12 1 0,-9-4 1,-9-7 0,-10-3 0,-6-9 1,-4-6-1,-5-9 1,-2-8 0,-1-11 0,-2-5-1,1-8 0,1-6-1,4-5-4,1-7-11,2-11-9,7-5 1,2-15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6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1966 8,'-3'26'6,"0"7"3,-3 10 2,-1 9 1,-3 11 0,-3 11-1,-5 8-2,-3 4-1,0 0-2,0-5-3,2-8-5,7-14-11,8-11-8,6-22-1,12-16 0</inkml:trace>
  <inkml:trace contextRef="#ctx0" brushRef="#br0" timeOffset="220">119 2068 13,'-11'-27'18,"-4"-3"0,5 4-7,3 2-4,7-1-2,5 2-2,7 4 0,6 0 1,10 2 1,10 5-1,6 2 1,8 5-1,2 6 1,1 5-1,-5 1 0,-3 4-1,-10 3-1,-11 6 0,-12 4-1,-13 5 1,-15 2 0,-10 3 0,-11 0 0,-6 3 0,-9-6 0,1 0 0,-4-7-2,3-6-1,8-8-9,6-6-15,7-14-1,9-7-1,10-11 1</inkml:trace>
  <inkml:trace contextRef="#ctx0" brushRef="#br0" timeOffset="610">1159 1521 9,'27'19'16,"-10"1"-8,-8 3-1,-9 6 1,-14 8 0,-10 6 1,-17 10 1,-10 12 0,-20 10-1,-10 16 0,-14 9-1,-1 12-1,0 0-1,10 2-1,11-8-2,20-1 0,21-12-1,25-10-2,28-15-2,20-15-3,17-11-4,6-14-7,12-12-11,2-16 0,-3-17 1</inkml:trace>
  <inkml:trace contextRef="#ctx0" brushRef="#br0" timeOffset="1031">1256 2241 30,'-2'10'23,"2"-10"-1,0 0-2,1 19-14,0-6-2,0 8-3,1 3 1,-1 6-1,-1 6 1,-1 3 1,-2 2-1,2-1 2,-2-6-1,4-2 1,1-8-1,7-5 0,5-12 0,7-7-1,3-11-1,4-7 0,1-8-1,0-6 0,-4-3 1,-5 1 0,-5 0 1,-4 7-1,-6 6 0,-1 6 0,-4 15 0,0 0-1,-8 16 0,4 4-1,0 6 0,1 3 1,0 6-1,1-1 2,3-1-1,2-6 1,1-5 0,3-6 1,5-5 0,2-7-1,3-9 1,0-9-1,2-7 0,0-6 0,1-8-1,-1-3 0,-5-3 0,-2 2 0,-3 1 1,-2 4-1,-3 6 0,-2 6-2,0 6-5,-5-2-10,2 8-13,-1-1-1,1-2 2,0 0 0</inkml:trace>
  <inkml:trace contextRef="#ctx0" brushRef="#br0" timeOffset="1862">1854 1623 29,'-6'10'22,"6"-10"-1,8 10 2,3 1-19,6 9-3,5 7-1,5 12-1,5 8 2,3 10-1,-1 6 1,-1 11 0,-4 4-1,-6 5 0,-5 3 1,-7-1 0,-6 0 0,-7-4 1,-4-2 2,-9-10 1,-7-3 0,-9-10 1,-6-6 0,-11-8-1,-5-3-2,-6-3-3,-8-6-13,-3-2-14,-1-4-2,0-12 0,2-8 0</inkml:trace>
  <inkml:trace contextRef="#ctx0" brushRef="#br0" timeOffset="15171">2349-7 12,'-10'4'13,"10"-4"1,0 0-2,0 0-1,0 0-2,0 0-1,0 0-1,0 0-3,0 0-2,0 0-1,-4 12 1,4-12 0,-7 17 0,0-2 0,-5 4 0,-3 8 0,-7 7 1,-4 9-1,-5 6 1,-4 6-2,-2 4 1,-2 1 0,3-3-2,3-4 0,8-6-5,2-12-7,8-8-10,6-9-1,9-18-1,0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54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0 3,'0'0'5,"0"0"-2,0 0-1,-3 9 0,3-9-2,0 0 1,-4 11 0,4-11 1,-3 11 1,3-11 0,-7 11 2,3-2-1,-2 0 1,-1 5-1,-4 4 1,-1 7-2,-5 7 0,-5 11-1,-3 9 0,-8 8 0,-5 9 0,-2 0 1,-2-1 1,-1-1-1,3-8 1,4-8-1,4-8 0,7-12 0,8-9-5,5-8-3,12-14-9,-11 1-5,11-1-1,4-18 1</inkml:trace>
  <inkml:trace contextRef="#ctx0" brushRef="#br0" timeOffset="481">20 554 4,'0'0'11,"0"0"-6,0 0-3,0 0 1,0 0-2,0 0 1,10 10 0,-10-10 1,8 13-1,-8-13 2,5 11 0,-5-11 0,1 12 1,-1-12 0,-3 12 0,0-3 0,-3 3 0,2 5 0,-1 4-1,1 3 0,0 4-2,0 3-1,0 0 1,1 1-1,1-2 0,1-1 0,1-6 1,3-1-1,4-2 2,5-5 0,9-6 1,8-5-1,10-7 1,9-5-1,5-8 1,5-3 0,-3-8 0,1 0 0,-9-1 0,-8 5 1,-11 1-1,-4 8 0,-10 0-1,-4 7 0,-10 7-2,0 0 0,0 0-1,12-5 0,-12 5-1,0 0 0,0 0 1,0 0-1,3 9 1,-3-9 0,0 0 1,0 0-2,-3 11 0,3-11-3,0 0-9,0 0-12,-3 9-4,3-9 1,0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39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1242 0,'-15'8'22,"15"-8"0,-9 3-5,9-3-2,0 0 0,13 7-3,7-1-4,9-2-2,10 3-1,7-2-1,12 2 0,3-4-1,7 0-1,-2-3-2,0-4-4,2-2-15,-4-7-7,-9-7-1,-5-5 0</inkml:trace>
  <inkml:trace contextRef="#ctx0" brushRef="#br0" timeOffset="281">246 863 25,'-19'14'20,"8"-6"2,11-8 1,13 9-17,8-11-2,10 2 0,7-4 1,10 2 1,7-3-2,7-1-2,5 0-14,7 0-12,0-9-2,3-1 0,-4-14 0</inkml:trace>
  <inkml:trace contextRef="#ctx0" brushRef="#br0" timeOffset="611">1786 202 55,'0'0'28,"0"0"0,0 0 0,4 12-21,-6 7-7,-1 10-1,2 9 0,-2 14-1,1 10 2,-2 9-1,0 6 0,-1 0 0,2 0 0,-1-8-1,0-9 1,-1-13-1,4-12-2,-1-17 0,2-18-2,3-10 0,3-13 0,-3-12 2,1-8 0,-1-12 3,-3-9 2,0-7 3,-4-2 1,0 2 1,-3 0 0,6 3 0,-2 4-3,7 8-1,7 7-2,5 7 0,11 7-1,8 4 0,13 4-1,5 5 1,9 7 0,2 3 1,3 8-1,-3 5 0,-6 7 0,-8 7 0,-15 6 1,-10 4 0,-15 5 2,-12 5 0,-16-2 2,-5 3 0,-13-4 1,-2 0-1,-8-4 1,-3 0-2,-5-6 0,1-2-3,-1-6-1,0-4-3,7-2-7,3-6-16,8-8-3,11-6 2,10-7 0</inkml:trace>
  <inkml:trace contextRef="#ctx0" brushRef="#br0" timeOffset="1242">3107 46 14,'6'14'13,"-5"-4"-1,-1-10-8,-23 14-1,3-6 3,-9-2 3,-3 5 1,-10-4 5,0 6 1,-7 2 1,-1 9-3,-5 2-4,4 10-4,0 7-3,4 10-2,4 9 0,6 7 0,8 4-2,9 5 1,11 2 0,8 0 1,11-3-1,8-2 0,7-8 0,6-8-2,10-4-3,2-16-6,7-10-17,7-14-2,1-18 1,4-15 0</inkml:trace>
  <inkml:trace contextRef="#ctx0" brushRef="#br0" timeOffset="1623">3526 527 10,'-23'26'16,"-9"-5"1,4 4-4,-2 4-6,4-2 0,5 5 2,2-5 2,13 4-1,5-7 1,17-2 0,7-9-3,14-6-4,9-7-3,7-10-1,5-10-2,-2-11-1,2-10 1,-7-8 2,-10-3 1,-7 2 3,-14 0 2,-6 6 0,-13 2 1,-5 9-1,-10 5 0,-7 13-3,-7 5-2,-9 7-2,-5 11-2,-11 3-4,2 16-10,-6 4-13,1 4-2,3 1 2,6-6 0</inkml:trace>
  <inkml:trace contextRef="#ctx0" brushRef="#br0" timeOffset="2113">4184 229 52,'0'0'23,"14"20"-1,-14-20-4,21 21-21,-9-3-5,5 13 2,-5 10 3,0 12 1,-6 12 4,-8 4 3,-2 8 2,-6-1-1,1 3-1,-2-5-5,-1-9-16,0-12-9,5-14 0,-3-21-1</inkml:trace>
  <inkml:trace contextRef="#ctx0" brushRef="#br0" timeOffset="2404">4498 580 41,'12'20'14,"-5"-10"-3,5-5 1,-12-5-19,15 18 4,-7-5 3,-4 1 2,2 5 5,-5-3 7,7 6 3,-1-5-2,8 5-4,3-7-5,8-3-3,4-6-1,5-6-2,-1-7 0,1-5 1,-3-7 1,-2 1 0,-9-3 2,-4 5 0,-6 0 0,-4 5 0,-4 2 0,-3 9-3,10 0-1,0 6 0,3 7-3,2 2 1,2 6 0,2 3 1,1 3 0,1 1 1,-2-3 1,-2 1-1,0-3 1,-2-5-1,2-6 1,0-6-1,0-7 0,2-8 0,-4-9 0,0-7 1,-4-10 0,-1-3 0,-2-6-1,-3 2 2,-3 3-2,-3 2-3,4 10-4,-7 4-20,4 4-4,-2 3 0,0-1-1</inkml:trace>
  <inkml:trace contextRef="#ctx0" brushRef="#br0" timeOffset="3065">5460-3 76,'0'0'31,"-11"3"-2,11-3-4,12 17-26,-2-3-3,10 12 0,0 5 0,8 11 0,3 11 1,5 11 2,-2 10 1,-1 7-1,-4 5 1,-8 0 0,-3-2 1,-6-3-1,-7-6 1,-11-7 1,-5-8 0,-10-8 0,-6-4-1,-6-4 0,-4-3 0,-3-1-1,-2-7-2,4-1-4,-2-8-13,4-7-10,6-9-1,3-17 1</inkml:trace>
  <inkml:trace contextRef="#ctx0" brushRef="#br0" timeOffset="3535">6747 395 47,'0'0'26,"3"19"1,-1-2-2,0 10-18,3 12-6,-1 11-2,-2 13 0,1 13 1,-2 8 0,-2 5 0,-2-1 0,0-6 1,0-9-1,0-9-2,-1-15-9,0-16-15,3-17-1,-2-26 1,3-16 0</inkml:trace>
  <inkml:trace contextRef="#ctx0" brushRef="#br0" timeOffset="3776">6653 467 70,'-6'-12'30,"8"1"-4,7 6-8,11-3-19,7 0-4,12 0 1,5-1-1,9 4 0,3 0 2,4 2 3,-1 3 1,-5 0 1,-2 4 0,-10 0 1,-6 4-1,-8 4 0,-8 6 0,-12 6-1,-10 5 1,-13 4-1,-8 4 3,-9 0-1,-6 1 1,-9-6-1,-4-2 0,-3-8-4,0-11-9,3-9-18,7-10-1,8-15-2,11-13 0</inkml:trace>
  <inkml:trace contextRef="#ctx0" brushRef="#br0" timeOffset="4136">7789 237 21,'35'16'16,"-6"-1"-5,-16-8-2,-13-7-9,1 12-5,-13-3 2,-9 2 3,-9 3 2,-4 6 7,-6 6 6,-6 8 1,-6 7-2,3 13-3,-5 5-3,5 11-1,1 2-1,9 9-1,3-1 1,16 5 0,7-5-1,14 1-1,11-5-1,11-3-1,11-5-3,5-11-4,15-7-17,2-16-9,9-17 0,0-15-1</inkml:trace>
  <inkml:trace contextRef="#ctx0" brushRef="#br0" timeOffset="4517">8027 753 8,'0'0'18,"-20"3"0,20-3 0,-10 3-11,10-3-3,-10 8 2,4 1 3,5 7-1,0 4 1,6 7-1,-2 1 0,7 5-2,1-1-1,6-1-2,4-3-2,4-8-2,5-4 0,2-11 0,2-7-1,0-8 1,-1-4 1,-3-3 2,-4-4 1,-3 3 1,-10-2 0,0 7 1,-7 1-1,-6 12-2,0 0 0,9-1-3,-6 13 0,-1 5 0,2 7-1,1 2 0,1 5 1,1 2 1,2-2 1,1-4-1,1-6 0,3-7 1,1-9-1,2-10 1,1-11-1,0-7 1,0-9 0,0-5 1,-2-7-1,-4 0 0,-3-1 0,-2 7 0,1 3-3,-6 1-3,5 11-11,-3 2-14,2 3-1,1 2 1,-2-4 0</inkml:trace>
  <inkml:trace contextRef="#ctx0" brushRef="#br0" timeOffset="5188">8754 266 54,'0'0'29,"-7"17"-3,7-17-5,12 2-16,-2 1-14,7 11-1,-1 2 1,9 10 2,1 4 3,3 8 3,3 6 5,-3 1 1,2 7 1,-1-1-2,-1 3 0,-5 0-2,-4 2 0,-8-2 0,-5 4-1,-11 2 1,-7 4 0,-8 1 2,-7 4 0,-12-6 2,2 1 0,-8-7 0,0 0 0,-1-12-1,-2-7 1,-1-8-4,0-9-3,5-4-14,-4-12-16,1-10 0,2-11-2,4-14 1</inkml:trace>
  <inkml:trace contextRef="#ctx0" brushRef="#br0" timeOffset="6520">1549 1174 15,'0'0'19,"0"0"-1,0 0-4,11 7-10,-11-7-4,3 17 0,-4-4 2,-1 7 1,-4 5 1,-4 8 3,-8 7 0,-2 10 0,-4 0 1,-1 7-1,0-2 0,3 1-2,3-6-1,8-1-1,11-9-1,13-4-1,10-4-2,13-6-1,9-2-1,9-6 0,9 2-1,7-4 2,6 1 0,2 1 1,5-1 2,4 2 1,8-3 0,12 1 1,13-5-1,14-1 0,16-6-1,16-4-3,16 0 0,11-4-1,8 1 0,0-1 0,1 3 1,-6 2 1,-9 2 1,-10 3 2,-12-1 1,-8 3-1,-11-4 0,-4 1-1,-8-3-2,-10-4-1,-7 1-2,-10-3 1,-12 0 2,-13 0 2,-18-1 1,-13 3 2,-17-2 2,-6 4 0,-14-2 0,-4 2-1,-10-1-3,0 0-2,11-4-1,-11 4 0,0 0 0,2-11 0,-2 11 0,0-12 1,0 2 0,0-3 0,4-4-1,2-8-1,7-4-1,2-12-1,5-7 1,1-9 0,3-6 1,1-6 2,-2-8 1,-1-1 2,-7-2 2,1 3-1,-6 1 1,1 8-3,-2 6-2,-1 5-9,1 11-18,4 10-1,-3 6-1,3 8 0</inkml:trace>
  <inkml:trace contextRef="#ctx0" brushRef="#br0" timeOffset="7561">6596 1499 33,'1'22'23,"1"9"-2,-5 4-5,-3 8-8,-1 5-3,-1 5-4,-4 2 0,2-1 0,2-1 2,1-8 0,5-1 1,1-10 1,7-2-1,0-6 0,6-6 0,1-4-1,6-2-2,2-3 0,4 3-2,4-7 1,6-4-1,7-3 1,7-4 1,4-6 0,8-1 0,9-2 0,6-6 1,9 3-2,5-1 2,8-3-2,7 5 1,8-1-1,5 0 0,8 0 0,2-4 0,6 2 0,4-3 0,-3 0 0,-2 0 0,-5 2 0,-6-2 0,-6 3-1,-10 2 1,-10 3 0,-9 1 0,-12 3 0,-10 2 1,-15-1-1,-7 5 1,-15 0 0,-8 2 0,-6-1 0,-14 2 0,0 0 0,0 0-1,0 0 1,0 0-1,0 0 0,0 0 0,0 0-1,0 0 1,0 0 1,0 0-1,0 0 2,0 0 0,0 0-1,4-13 1,-5 3 0,1-2 0,-2-4 0,2-4 0,0-3-2,-1 0 1,0 0-1,0 0 0,0 3-1,0-1 1,1 4-3,-3 2 1,3 3-2,-7-2-6,6 4-11,-5-2-9,-6-1-1,-5-3 0,-3-7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13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15,'0'0'6,"0"0"1,0 0-1,0 0 1,0 0-2,0 0 0,0 0-1,0 0 1,0 0 0,0 0-2,0 0 1,0 0-2,0 0-1,0 0 0,0 0 0,5 10-2,-5-10 1,14 7 1,-4-2 0,0 0 1,7 0 1,-1-3 2,6 2 1,3-3 0,5 0 0,5-1 0,8 0-1,7-2 0,5 1-1,4 0-1,6 2-2,0 1 0,3 1 0,0-1-1,-1 0 0,1 0 1,0 0-1,0-2 2,1 0-1,0-3 0,3 2 1,-2-1 0,2 1-1,1 0 1,-1 1-1,-1 1-1,-1 0 1,-3-1 0,-4 2 0,-3-1 0,-3 0 0,-6 1 0,-1 0 1,-7 0-1,-4 2 0,-2-2-1,-3 2 1,-5-3-1,-4 2 1,-4-2-1,-4 1 1,-5-2 0,-2 1 0,-10-1 0,12 0 0,-12 0 1,0 0-1,0 0 1,0 0-1,0 0 1,0 0-1,0 0 0,0 0 0,0 0 0,0 0 0,0 0 0,0 0-1,0 0 0,0 0 1,0 0-1,0 0 0,0 0 0,0 0 0,0 0 0,0 0 1,0 0-1,0 0 0,0 0 1,0 0-1,0 0 0,0 0-1,0 0 1,0 0-2,0 0 0,0 0-2,0 0-4,0 0-9,9-9-14,-2-1-1,4-3 1,-1-5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37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14 16,'-16'11'15,"0"4"0,0 9-3,3 3-1,-2 2-3,5 3 0,2 0-3,5 0 1,9-3-3,10-6 0,10-11-1,10-6-1,10-8 0,6-6 0,-2-8 0,2-6 0,-8-8 0,-6 1 0,-17-3 1,-9 1-1,-17 0 2,-11 4-2,-7 3 1,-5 8-2,-3 5 1,-2 4-2,4 7-1,0 3-1,8 5-5,0 1-7,5 3-9,7 0 1,2-2-1</inkml:trace>
  <inkml:trace contextRef="#ctx0" brushRef="#br0" timeOffset="351">320 39 14,'0'0'16,"0"0"-5,0 0-4,-3 16-1,1-4 1,1 12-2,-1 7 0,0 8-1,-1 9 2,0 3 0,2 6 0,-4-1-1,3 4 0,-2-11-1,4-2-1,-2-5 0,4-8-3,2-8-8,1-5-14,1-11-1,4-5-1,-1-11 0</inkml:trace>
  <inkml:trace contextRef="#ctx0" brushRef="#br0" timeOffset="751">679 411 6,'0'0'13,"15"-10"-2,-3 5 1,1 0-3,6-1-2,0 5-1,-2-2 0,2 4-1,-5 2-1,-2 4 0,-6 5-1,-2 3-1,-9 6 0,-5 1 0,-4 7 1,-4 2-1,-5 3 1,-1 0 1,-1-2-1,0 1 1,4-6-1,6-1-1,5-10 1,10 3-1,7-4 1,10-4-2,12-2-1,3-5-1,9-4-5,2-7-7,4 0-12,-2-7 0,1-9-1,-6 0 0</inkml:trace>
  <inkml:trace contextRef="#ctx0" brushRef="#br0" timeOffset="1222">1124 482 5,'0'0'14,"0"0"-1,0 0-2,50-31-1,-50 31-1,0 0-1,45-14-2,-45 14-1,0 0-1,0 0-2,0 0-1,45 43 0,-45-43 0,9 42 0,-9-42-1,3 53 1,-3-53 1,1 58 1,-1-58 0,-8 55 0,8-55 1,-14 48 0,14-48 0,-11 45 0,11-45-1,0 0-1,-16 50 0,16-50 0,0 0-1,46 44-1,-46-44-2,68 18-4,-17-9-14,-2-2-5,13-5-1,-6-3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26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10,'-12'4'-1,"-3"0"1,1-1 2,1-1 0,1-2 0,2 0 2,10 0-1,-11-2 1,11 2 1,0 0 0,18 1-1,-4 1 1,8-1 0,8 1 0,10 0 1,8 1 0,11 2 0,11 1-1,11 0-1,13 3 0,10 1-1,11 2 0,8-1 0,15 3-1,9-1 0,8 3 1,8-2-2,7 1 1,5-2-1,2 3 1,4-1-2,-4 0 1,-3-2 0,-6-2 0,-10-4 2,-10-2-1,-12-3 2,-10-2-2,-15-5 1,-10 0-1,-10-2-1,-7-2-1,-6 2-2,-4 1-1,-4 3 0,-2 0-1,-3 6-1,-9 0-6,-6 2-14,-6 4 1,-18-9 0,-7-2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0 124 19,'50'7'23,"2"-5"1,5 0-8,13 3-2,9-1-5,13 4-3,11-1-2,9 2-1,10-1-1,13 0 0,15 0-1,9-2 1,11-2-1,11-2 0,9-4-1,12-4 1,13-3 0,8-3 0,8-4 0,9-2 0,4-3 0,4 0-1,2 2 1,1 2-1,-4 2 0,-3 3 0,-8 4 0,-4 3 0,-11 1 0,-12 3-1,-12 0 1,-10 2 0,-16 2 0,-11 1 0,-19 3-2,-17-1-1,-16 6-4,-20-3-10,-19 0-10,-19-1 1,-21-6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6,'-3'40'19,"6"9"2,-4 6-8,-1 6-1,7 5-2,-4 1 0,4 3-4,-2-3-1,1-4-1,-1-6-2,0-7-1,-1-10-2,-2-8-1,-1-9-5,-3-14-10,-6-15-6,3-12 1,-10-17-1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17,'9'-43'18,"3"2"-2,9 7-3,6 2-3,5 3-1,9 6 0,2 2-2,9 7-1,-3 4 0,3 9-1,-8 3-1,-2 6 0,-9 4-1,-5 5-1,-9 5 0,-10 5-1,-8 1 0,-4 0 1,-6 1 0,-2 1 0,-6-3 0,-5-2 1,-3-8-1,-2-2 0,-9-8 0,-1-4-1,-2-4-3,-1-8-7,2-4-17,6-2-3,6-5 0,8-1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0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566 0 9,'40'3'11,"-8"7"-7,-9 1 1,-8 2 3,-6 2 2,-14 0 2,-8 4 1,-9-3 2,-6 9 0,-11-1 0,-4 12-3,-11 1-5,-2 11-2,-9 8-2,2 7-1,-1 7-1,4 4 0,7 3 0,7 1 0,10 1-1,11-4 1,13-6-1,11-5 1,12-6-1,11-10-1,13-8-5,6-15-19,11-12-3,5-11-2,1-13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0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127 239 7,'-16'-4'18,"5"6"1,-4-6 1,2 1-11,1-1-4,1-3 0,4-4 1,5-10 0,8-2-1,6-5 0,10-1-1,9-1 0,7 2-1,4 3-1,5 9 2,-4 8-2,-2 9 2,-3 5-1,-5 9 0,-10 6 0,-6 8-2,-9 2 1,-7 7 1,-10 0-1,-2 1 1,-8-2 0,-1-2 1,-7-6-1,-1-5 1,-4-11-1,0-8-1,-3-10-1,-1-6 1,0-6-6,-5-10-7,6-2-19,2-3 0,7-3-2,4-3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2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0 25,'0'0'19,"0"0"1,0 0-3,0 0-2,0 0-4,0 0-4,0 0-2,0 0-2,9 11-1,-1 2-1,5 7 0,3 7-1,5 10 1,3 7-1,1 7 0,2 7 1,-2 6-1,-2 1 1,-6 4 0,-4-1 0,-8 0 0,-7-3 1,-5-1-1,-9-6 1,-4-2 0,-6-7 0,-2-3 1,-6-8-1,-2-3 0,-4-5 1,1-3-1,-1-6 0,2-3-2,1-2-2,-2-6-5,2-1-21,3-1-1,0-8-2,3-5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52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3,'15'8'17,"-15"-8"0,18 6-1,-18-6-12,16 9-1,-16-9 0,13 18 1,-11-4-1,-2 4 2,-1 5 0,-1 5 2,1 7-2,-3 6 1,4 6-1,-1 1-1,4 2 0,0 0-1,4-1 0,1-6 0,5-7-2,2-7 1,7-8 0,5-12 0,8-10-1,6-12 1,6-9 0,5-8 1,3-1-1,-1-3 1,-1 3-1,-8 2 0,-7 7 0,-9 8 0,-6 6-1,-9 3 0,-14 5-1,12-2-1,-12 2 0,0 0-2,0 0-5,0 0-17,11 2-2,-11-2-2,12-4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18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-2 789 0,'-15'-2'8,"15"2"-3,0 0-2,0 0-1,0 0 1,0 0 0,10 6 1,-10-6 3,0 0 0,0 0 0,9 5 1,-9-5-1,0 0-1,0 0 0,15 3-1,-15-3 0,15 0-1,-3-2 0,3 0 0,5-4 0,8-2 0,9-5 0,12-2 0,11-7-1,13-4 0,14-5 0,17-4-1,13-6 1,15-3-1,8-5 0,12 1 0,7-2 0,2 2 0,2 2-1,-3 1 0,-2 4 0,-3 5-1,-11 3 1,-7 3-1,-15 6 1,-6 2-1,-15 3 0,-14 5 1,-19 1 0,-14 7 1,-16 0 0,-10 4 0,-10-1 0,-8 4 0,-10-1-1,0 0 0,0 0 0,0 0-1,0 0-1,0 0 0,0 0 0,0 0-1,0 0-1,0 0-4,0 0-11,0 0-10,-19 4-2,6-12 1,-7-9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0:18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128 210 2,'0'0'16,"9"-13"1,-9 13-9,0 0-3,4 16 1,-3 7 1,-6 9-2,-1 13 0,-6 12 0,0 9 0,-6 7 0,1 2-1,-2-5-2,2-8-1,3-12-2,3-14-4,6-18-6,5-18-4,5-18-4,5-15-1,-1-15 1</inkml:trace>
  <inkml:trace contextRef="#ctx0" brushRef="#br0" timeOffset="220">39 286 23,'-13'-28'18,"4"7"-3,1 2-3,3-1-3,7 2-1,7-4-3,9 4 0,5-3 0,9 4 1,5 1-1,4 5-2,1 4 0,4 6-1,-3 4 0,-1 6-1,-7 2 0,-2 4 0,-4 4-1,-5 2 1,-4 1-1,-7 3 0,-6 2 0,-2 0 1,-6 1 0,-6 1 1,-7-1 0,-7 1 1,-9-3-1,-4-1 1,-9-3-1,-5-1 0,-3-6 0,0-1-2,3-4-1,6-7-4,11-1-9,6-8-13,13-8-1,10-6-1,12-7 1</inkml:trace>
  <inkml:trace contextRef="#ctx0" brushRef="#br0" timeOffset="691">1346-2 21,'10'7'21,"-10"-7"2,0 0 1,0 0-17,-20 7-3,5 0 0,-8-2 1,-5 6-1,-9 5 1,-4 8-1,-6 12-1,-5 11 0,-5 13-1,0 11 2,-3 10-2,4 6 0,6 4-1,7 1 1,9-6-1,12-6 0,12-9 0,13-8 0,18-13-1,13-8 0,11-10-2,8-16-3,11-4-8,0-19-11,3-12-5,-2-13 0,-8-12 1</inkml:trace>
  <inkml:trace contextRef="#ctx0" brushRef="#br0" timeOffset="1071">1625 330 8,'0'0'21,"-2"13"0,-4 0 1,-5 4-12,-3 4-2,-2 11 0,-5 2 0,-1 16 0,-3 1 0,6 9-1,0 1-1,9 3-2,5-5-1,9-2-1,9-7 0,12-15-1,12-12-1,9-13-2,8-12-3,0-16-7,2-6-5,-8-14-9,-5-6-4,-12-8 2,-16-1 1</inkml:trace>
  <inkml:trace contextRef="#ctx0" brushRef="#br0" timeOffset="1342">1508 450 14,'-23'13'19,"6"3"1,9 3-3,13 3-1,-1-2-6,9 3-2,4-2 0,7-1-2,6-4-1,4-3-2,1-2 0,6-4-2,3-2-2,-1-7-4,4-2-7,-4-3-4,1-6-8,0 1-2,-4-10 0</inkml:trace>
  <inkml:trace contextRef="#ctx0" brushRef="#br0" timeOffset="1622">2134 273 16,'-10'11'20,"10"-11"-7,-14 17-2,6-6 1,3 5-2,-4 1-1,4 8-1,-2 2 0,3 4-2,1 1-1,2 4-1,0 1 0,3 3-1,-1-5 0,4-2-1,3-7 0,6-5-2,2-6 1,6-5 0,2-10-1,4-7 2,-2-4-2,-1-1 1,-4 0 0,-3 2 0,-7 3-1,-11 7 1,0 0-1,5 19 0,-10 5 1,-1 2-2,2 7 2,1 3-2,5 2 1,5 0 0,10 0-5,5-12-11,12-6-9,4-11-4,5-10 1,0-12 0</inkml:trace>
  <inkml:trace contextRef="#ctx0" brushRef="#br0" timeOffset="2013">2742 725 3,'-2'14'15,"5"8"1,-2-1-10,7 1-3,1-1 1,3-2 1,5-5 1,0-6 1,5-4 1,-3-7 0,3-2 0,-3-9-1,0-1 0,-3-6-1,-2 1-1,-3-3 0,-3-1-1,-5 3-1,-2 2 1,-5-1-3,-2 8 2,-8 6-3,-2 6 0,-7 7 0,-5 12 0,-4 1 0,-1 9 0,-1 7 1,3 2 0,4-2 0,9 1 1,6-3 0,13-3-1,12-3 1,12-5-1,11-5 0,7-4-2,11-3-3,0-11-7,4-3-17,0-5-2,-5-7 2,-6-6-1</inkml:trace>
  <inkml:trace contextRef="#ctx0" brushRef="#br0" timeOffset="2894">3285 66 11,'0'0'14,"0"0"-1,0 0-2,0 0-2,0 0-2,14 9-2,-5 0 0,6 5 0,2 6 0,4 7 0,5 7-2,4 8 0,1 9-2,3 5 1,-1 4-1,0 5 0,-3 3-1,-3 3 1,-7 1-1,-4 0 1,-6 1 0,-6 1 0,-5-3 1,-3-1 0,-8 1 1,-4 0 0,-8-5 1,-4-2 0,-7-7 1,-3-2-2,-6-5-2,-5-9-5,1-9-17,-5-8-6,0-13 0,3-8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18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63 0,'0'0'1,"0"0"1,0 0-1,0 0 1,0 0 0,0 0-1,0 0 0,-6 15 1,6-15-1,-5 20-1,3-7 1,0 5 0,0 1 0,1 4 0,1-1 0,0-1 0,0 1 0,0-1 0,0-1 1,2-1-1,0 0 1,0-1 0,2-1 0,0-3 0,3 0-1,-2-4 1,-5-10 0,10 15 1,-10-15 2,0 0 0,9 8 1,-9-8 1,0 0-1,0 0 0,0 0-1,0 0 0,0 0-2,0 0-1,0 0-1,0 0 0,0 0-1,0 0 0,0 0 0,0 0 0,0 0 0,13-2 0,-4 0-1,0 0 1,6 0 0,0 0 0,6 0 0,2 0 0,5-1 0,2 0 0,2 2 0,4 0 0,4 0 0,4 1 0,2 1 0,3 1 0,2 0 0,4 2 0,4-1 0,2-1 0,2 0 0,2 0 0,3 0 1,1-1-1,-1 2 1,1-1-1,-4 4 1,1-1 0,-2 0 0,-1 1 0,-2 1 1,1 0-1,-1-1 0,2 1 0,1 0 0,0-2 1,1-1-1,-1 1-1,1-2 1,1 1 0,1-4 0,2 1 0,-3-1-1,-2 1 1,2-1 0,-1 1 0,-2 0 0,-3 1-1,1 0 1,-1 1 0,2 0 0,2 1-1,-2 1 1,1-1-1,-1 0 1,0 0-1,-2 0 1,-6 0-1,-3 0 0,-5-1 1,-4 0-1,-2 0 0,-4 0 1,-3-1-1,-4 1 1,-1-1-1,-7 2 1,-2-2-1,-5 0 0,-2-1 1,-12-1-1,13 3 1,-13-3-1,9 1 1,-9-1-1,0 0 1,12-1 0,-12 1 1,0 0 0,9-4 0,-9 4 0,0 0 0,0 0 0,0 0-1,0 0 0,0 0 0,0 0-1,0 0 1,0 0-1,0 0 0,0 0 1,0 0-1,2-11 0,-2 11 1,0 0-1,3-11 1,-3 11-1,1-12 0,-1 12 0,0-13 0,0 13 1,0-18-1,-1 5 0,0-1 0,1-3 0,-1-1 0,-1-2 0,0 0 0,0-3 0,0-1 0,2 1 1,0 0-2,-1 1 1,1 0 0,2 0 1,-1 1-2,0 1 2,-1 0-2,-2 2 2,0-4-1,0 1 0,-3 4 1,2 0-2,0 2 2,1 1-2,0 1 2,1 2-2,1 11 1,0-11 0,0 11 0,2-10 0,-2 10-1,0 0 1,0 0-1,4-9 0,-4 9 1,0 0-1,0 0 0,0 0 1,0 0-1,0 0 1,0 0 0,0 0-1,0 0 1,0 0-1,-4 10-2,5 1-6,-6 2-13,-3 1-5,-1-8-1,-12-8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47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679 283 8,'-1'-9'9,"10"9"-1,2-2-3,3 2-4,4 0-1,4 0-3,3 2 2,0-1 0,-3 1 1,-2 0 1,-5 0 1,-4 0 0,-11-2 1,0 0 0,5 15 1,-5-15-1,-18 15 1,5-7-1,-1 1 1,-4-1-1,-2 0 0,2-2 1,2 0-1,1-3 0,4 0 0,0-2 1,11-1-1,-14 0 1,14 0-1,0 0-1,11-9 0,-11 9-1,13-7 1,-3 2-1,0 3-1,0 0 0,-1 2 1,-9 0-1,12 2 0,-12-2 0,0 0 0,0 0 1,-2 14 0,2-14 1,-16 8 0,4-3 0,-3 1 1,-1-2-1,0 0 1,0-2-1,4 1 0,-1-3 0,3 1 0,10-1-1,-10-4 0,10 4-1,-1-9-2,1 9-3,2-14-7,-2 14-12,10-19-1,-4 6 0,6-2 0</inkml:trace>
  <inkml:trace contextRef="#ctx0" brushRef="#br0" timeOffset="2394">6 309 9,'-3'-15'9,"1"-4"-1,1-1 0,1 1 0,2-2-1,4-2-1,4 0 0,4-2-2,4 0-1,6 3 0,3-1-1,5 2-1,5 2 1,3 6-1,-2 2 1,0 5-1,-3 2 1,-5 4-1,-4 2-1,-5 3 2,-7 3-1,-4 3-1,-4 5 1,-4 3 0,-1 7-1,0 4 1,-3 5 0,0 2 0,-2 2-1,-2 2 1,-2-3 0,0-3 0,-5-5 1,2-3 1,-6-7 0,1-2 1,-4-9-1,-1 0 1,-4-7 0,1 2 0,-3-6-1,4-1-1,-3-2-1,3-2 0,1 0-1,2-5-1,6 2-6,-1-4-10,3-2-8,7-4 0,2-3 0</inkml:trace>
  <inkml:trace contextRef="#ctx0" brushRef="#br0" timeOffset="3095">1374 47 2,'0'-14'9,"0"14"0,0 0-2,0-9 1,0 9 0,0 0-1,0 0-2,0 0-2,-14-6-1,5 7-1,-3 0-1,-1 1 0,-2-1 0,0 2 1,0-1 0,-2 1 0,4 0 0,3-1 1,10-2-1,-16 5 0,16-5 0,-13 4 0,13-4 0,-14 4-1,14-4 0,-16 6 1,5-3-1,0 1 0,2 0 0,-1 2 0,10-6 0,-15 9 0,15-9-1,-12 12 1,12-12 0,-6 16 0,2-7-1,1 3 1,0 0 0,-4 2 0,4 0 0,-3 0 0,2 1 0,-1-2 0,2 0 0,-2-1 0,2-1 0,3-2 0,0-9 0,4 15 0,-4-15 1,12 10 0,-12-10 1,16 6-1,-6-4 1,-1 1-1,2-1 0,-1 2 0,0 0-1,1 2 0,2 2 0,2 3 0,1 1 0,4 3 0,1 0 0,0 2 0,-2 2 1,-1 0-1,-1-1 0,-3 1 1,-2 0-1,-5-2 2,-4 0-1,-4-3 1,-1 0 1,-3-4 2,-4 1 0,-5-4 0,0 1 1,-7-3-1,1 1 1,-4-3-1,-1 3-2,-4-3 0,0 1-1,-3-1-1,-3-1-1,0-1-1,-2-3-3,1 2-8,-1-3-13,1-4-2,4-5 0,7-9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52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27-6 8,'-3'-10'13,"3"10"-2,0 0-1,0 0-3,4 9 0,-1 1-2,0 3-1,1 5-1,0 6-1,1 8 0,0 6 1,-3 8 0,-1 7-1,-5 6 0,2 5 2,-4 2-2,-1 5 1,-1-1-1,2 1 0,-3-7 0,3-5 0,4-7 0,-1-6 0,1-6 0,2-7 0,1-8 0,-1-6 0,2-5 0,-1-3 0,-1-11 0,0 13-2,0-13-2,0 0-8,-1-10-14,5 0 1,-1-12-1,8-4 0</inkml:trace>
  <inkml:trace contextRef="#ctx0" brushRef="#br0" timeOffset="551">335 381 25,'0'0'13,"0"0"0,0 0-2,5 9-4,-5-9-4,3 20 0,1-5-1,2 6 0,1 3 1,4 6 2,2 3-2,0 2 1,2 5-1,3 4 0,1 0 0,-3 4-2,3-3 1,1 0-1,-2-3 0,-1-4-1,2-8 1,-8-6-1,1-5 1,-2-5 1,-10-14 0,11 12 2,-11-12-1,0 0 1,1-11 0,1 0-1,-1-7 0,4-2-1,-2-7-1,4-4-1,7-11 0,-1 1 0,5-3-1,1-2 1,1-3 0,1 1 0,0 1 0,-2 1 0,-2 8 1,-1 0-1,-5 5 0,0 3 1,-3 7-1,-2 4 0,0 6-1,-2 3 1,-4 10-2,1-9-1,-1 9-1,0 0-4,0 0-10,-5 11-8,5-11 0,-11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53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19 7,'7'-11'8,"-7"11"2,0 0-2,4-10 1,-4 10-1,0 0-1,0 0-3,0 0 0,0 0-2,0 0-1,0 0 0,0 0 0,0 0 0,-8 9 0,8-9 1,-3 13 0,3-13-1,-1 19 1,1-5 1,0 5 0,-3 5-1,4 7 1,0 4-1,-2 10 0,-3 6 0,-5 5 0,1 4-1,-2 6 0,-3 0 0,1 1 1,-2-3-1,4-4 0,0-7 1,3-7 0,1-4 1,0-7-1,4-7 0,-1-4 0,0-3 1,0-4-2,1-2 0,0-2 0,0-2-1,2-11 1,-1 14 0,1-14 0,0 0 1,0 0-1,0 0 1,0 0-1,0 0 1,0 0-1,0 0 0,0 0 0,0 0-1,0 0 1,0 0-1,0 0 0,0 0 1,0 0-1,0 0 0,0 0 0,0 0-1,0 0 1,0 0-1,-10 3 0,10-3-1,0 0 0,0 0-2,0 0 0,0 0 0,0 0-1,0 0 1,9 1 0,-9-1 1,0 0 0,0 0 1,0 0-1,0 0-5,-9 10-10,9-10-3,0 0 1,-14 10-2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39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52 146 11,'0'0'13,"0"0"-2,6-12 0,-6 12-3,0 0-1,0 0-2,0 0 0,0 0-2,0 0-1,0 0-1,0 0-1,0 13 1,-1-4-1,-1 7 0,1 5 1,-1 4 0,0 8 0,-3 5 0,0 7 2,-1 2-2,0 1 0,1 1 0,0-2 0,2-3 0,1-3 1,3-7-1,2-6 0,-1-5 1,1-4-1,1-8 1,-1-2 1,-3-9 0,0 0 0,0 0-2,6-13-1,-3-6-1,0-8-1,2-5-1,1-9-2,4-6 1,-1-5-1,3 1 2,-2-1 0,3 3 2,-2 3 1,0 3 0,-3 4 0,-3 5 0,-2 1 1,-3 2 1,-1 6-1,-2 2 2,-1 3 0,0 4 0,2 3 0,-1 4-1,3 9-1,0 0 0,0 0-1,0 0 0,0 0-1,0 0 0,0 0 0,0 0 0,0 0 0,0 0 0,0 0 0,0 0 0,0 0 0,0 0 1,0 0 0,0 0 0,0 0 0,-11-6 0,11 6 1,0 0-2,-10-6 0,10 6 0,-13-4-1,13 4 1,-11-3-1,11 3 1,-10-1-1,10 1 2,0 0 0,0 0 0,0 0 0,0 0 0,0 0 0,0 0 2,0 0 0,0 0 0,0 0 1,0 0-1,0 0 0,0 0-1,0 0 0,0 0 0,-9 7-2,9-7 1,0 0-1,-5 15 0,5-15 1,-4 13 0,4-4 0,1 1 0,2 4 1,2 4 0,3 4 0,6 6 0,2 7 0,3 4 0,4 6 0,3 5 0,1 2 0,2-1 0,1 2 0,-1-1-1,-2-3 0,-1-2 1,-2-5-1,-1-4 0,-1-5 1,-4-3-1,-3-6 1,-3-4 0,-2-6 0,-1-4 0,-9-10 1,9 11 0,-9-11 0,0 0 1,0 0 0,0 0 1,0 0-1,0 0 1,0 0-1,0 0 1,0 0-2,0 0 0,4-9 0,-4-3-1,3-3-1,3-7 0,1-10 0,5-4 0,2-13 0,3-5 0,3-13 0,0-1-1,1-2 1,-1 3-1,0 3 1,-4 5 0,-2 7-1,-3 10 1,-1 13-1,-3 5 1,-3 6 0,-1 4 0,-3 14 0,3-13-1,-3 13 0,0 0 0,0 0 0,0 0-2,0 0-4,0 0-14,0 0-7,-14-4 1,14 4-1</inkml:trace>
  <inkml:trace contextRef="#ctx0" brushRef="#br0" timeOffset="1773">81 93 3,'0'0'4,"0"0"2,0 0 0,0 0 0,0 0 2,0 0 0,0 0 1,0 0-2,0 0-1,0 0-1,0 0-1,0 0-1,0 0-1,-9 15-1,8-5-1,-1 3 1,-1 3 0,2 4 1,-2 7 1,-1 2-1,-2 6 0,1 8 0,-3 4 1,1 8-1,-2 9 1,3 3-1,-1 1 0,2 0 0,2-1-1,2-4 1,0-8-1,2-10 1,0-10 0,0-6 0,0-9 0,0-4 0,-2-6 0,1-10 1,1 10-1,-1-10 0,0 0-1,0 0-1,0 0-9,0 0-14,8-21-3,-5 0 1,-1-12-2</inkml:trace>
  <inkml:trace contextRef="#ctx0" brushRef="#br0" timeOffset="2413">91 177 7,'0'0'8,"0"0"1,0 0-4,-3 15-2,0-6 0,2 3 0,0 4 0,2 3 0,2 4 0,2 5 0,6 7 0,1 2 1,6 4-2,1 4 1,5 1 0,0 4 0,2-3-1,-1-2 1,-3-4-1,-1-3 1,-3-5-1,-1-3 1,-4-4 0,2-3-1,-3-2-1,1-4 1,-2-2 0,1-2 0,-3-2 0,-9-11 1,14 14 1,-14-14 0,0 0 0,0 0 1,0 0 0,0 0 0,0 0-1,0 0-1,5-21-1,-5 6 0,1-6-1,1-5 0,2-9 0,4-4-1,1-4 0,6-3-1,2-3 2,5 2-1,1 0 0,0 1 0,-2 3 1,1 4 1,-5 0-1,-1 3 0,-6 0 0,-1 4 1,-4 5-1,-1 4 0,-2 2-2,-1 5 1,0 7 0,-1 9 0,2-10 0,-2 10-1,0 0-3,0 0-9,0 0-14,2-10-3,1-2 2,1-7-2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45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0 402 3,'13'-33'3,"-1"-3"0,1-2 1,1 2-1,-2 1 0,2 2-2,-1 5 0,-2 5-1,0 2 0,-3 5 0,-2 4 0,-3 2-1,-3 10 1,7-12 0,-7 12 1,0 0-1,-2-11 1,2 11-1,0 0 0,0 0 1,17-4-1,-3 3 1,6 1-1,11-1 0,6 0 1,11 0 1,7 1 0,10 0 0,8 2 1,10 1-1,8 0 0,10 2 0,5 2 0,8 0 0,5-1-1,5 1-1,4-1 0,0-1 1,-2 2 0,-4 1 1,3-1 0,-6 2-1,-1 0 0,-3 3 0,-3-2 1,-6 3 0,-2-4-2,-8 1 1,-8-1 1,-7-2 0,-7 0 0,-14-2 0,-8-1-1,-10-2 1,-42-2 0,68 3-1,-68-3 0,43-1 2,-43 1 0,0 0 3,0 0-1,0 0 0,0 0 1,0 0-1,0 0 0,0 0-2,0 0-1,0 0-1,0 0-2,0 0 1,0 0-1,0 0 0,0 0 0,0 0 1,0 0-1,0 0 0,45 22 1,-45-22-1,0 0 1,15 55 0,-15-55 0,14 56 0,-14-56 1,20 68-1,-20-68 0,20 74 0,-8-35-1,-12-39 1,14 72 0,-14-72 0,15 57 0,-15-57 1,2 43 0,-2-43 1,0 0 0,0 0 0,0 0 0,0 0 0,0 0 0,0 0-3,0 0-5,0 0-17,0 0-2,0 0-1,0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29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1137 660 0,'-22'1'8,"8"0"-1,-8-1 1,-3 0-4,-3 0 0,-4 2 0,-4-1 1,-3 2 1,-5 0 0,-3 1 0,-2 2-1,-1 1 0,3 2-2,-1-1-1,6 1 0,3-1-1,9 1 0,6-4 0,5 1 0,6-3 1,4 1 2,9-4-1,0 0 1,0 0-1,0 0 1,6 9-1,7-6 0,6 5-2,5-5 0,9 6 0,5 1-1,7 2 0,4 0-1,1-1 1,1 1 0,-3 0 0,-2 2-1,-6-3 1,-4 1 0,-4-1 0,-3 0-1,-5 3-1,-4-3-1,-3 1 0,-7 1 0,-2 3 0,-10-2 0,-6 3 0,-11 0 0,-8 4 2,-13 1 1,-9 4 1,-9 1 2,-9 1-1,-4 1 0,-2 0 1,1-1 0,1-3-1,9 2 0,7-5 0,11 2-1,10-5-1,7-1 0,9 2 1,11-6-1,9 2 2,10 1-1,9-4 2,12 1-1,11 3 1,13-2-2,10-2 1,8 2-1,6-4 1,3 1-1,-3-4 1,-1 0 0,-9-3 0,-5 0 1,-13-1-1,-3 2 1,-8-1-1,-3 1-1,-6 0-1,-8 0 0,-3 0 0,-5-2-2,-3 0-1,-14-4-5,0 0-17,0 0-2,-15-14 0,-2 4 1</inkml:trace>
  <inkml:trace contextRef="#ctx0" brushRef="#br0" timeOffset="1262">0 1985 7,'10'-16'7,"-10"16"0,5-13 0,-5 13-1,0 0-1,0 0 1,0 0-1,0 0-1,5 16-3,-4-4-1,-1 3 1,0 3 0,0 1 2,1 0 0,0 0 1,-2-1 1,5-2 1,0-3 1,7 0-2,5-6 1,10-1-2,4-7-1,5-3 0,3-4-2,0-2 2,-3-5 0,-3 0 1,-9-3 0,-5 3 1,-9 1-1,-2 4 0,-6 1-1,-1 9-1,2-9-2,-2 9-2,0 0 0,0 0 0,4 12 0,-4-12 0,5 19 1,-2-10 0,4 4 2,-3 1-1,1-1 1,-2-1-1,3 0 1,1-1-1,3-4 1,3 3 0,1-6-1,4-3 1,1-3 0,2-4 1,-3-5-1,1-2 1,-5-6 0,-3 0 1,-4-3-2,-2 1 1,-4 1-1,0 4 0,-1 1 0,-1 4-2,1 11 1,-1-15-2,1 15-2,0 0-5,0 0-4,0 0-10,0 0-5,13 13 0,-13-13 1</inkml:trace>
  <inkml:trace contextRef="#ctx0" brushRef="#br0" timeOffset="1993">954 2023 22,'0'0'21,"8"-11"-2,-8 11-1,9-10-15,-9 10-6,0 0-1,0 0-1,0 0 2,0 0 0,0 0 2,-15 9 1,4-3 1,-5 1 1,-3 0 1,-4 2-1,-4 0 0,-3 0-1,-1 0 1,1 2 0,1 3-1,4-2 1,4 4-1,7-1 3,6 3-1,7 0 0,9 1 1,3-2 0,9 2-1,4-2 1,5 0-1,0-3 0,4 0-2,-3-4 1,1-1-1,-1-1-1,0-3 1,-5-1 0,0-2-1,-4-1 1,-2 1 0,-4-2-1,-4 0 0,-11 0-5,0 0-6,4-11-9,-4 11-5,-23-17 0,8 5 1</inkml:trace>
  <inkml:trace contextRef="#ctx0" brushRef="#br0" timeOffset="2504">743 2196 11,'14'5'14,"5"0"-8,0-2-3,0 1 2,2-1 0,-2-1 1,0 0 2,-2-3 0,-1 2 0,-2-2 0,3 1 1,-2-1-4,1 1-1,-3-1-3,0 1 0,-2 0-3,-11 0-3,9-1-11,-9 1-5,-11-1-1,11 1 0</inkml:trace>
  <inkml:trace contextRef="#ctx0" brushRef="#br0" timeOffset="2854">1107 1938 16,'3'-12'22,"-3"12"-1,0 0-1,0 0-9,0 0-7,5 10-3,-2 4-2,1 0 0,1 4 1,0 2 1,0 3 1,1 1 0,1-1 0,2 3 0,-2-3 0,2 3 0,1-3 0,0-3-1,-2-2 0,0-4 0,-1-4 0,-7-10 0,7 13 0,-7-13-1,0 0 1,0 0 1,0 0-1,0 0 1,0 0 0,0 0 2,0 0-1,0 0 1,0 0 0,0 0-1,0 0-1,7-13 0,-7 13-1,9-17-2,0 6 1,1-4 0,3-3-1,4-4 1,2-3 0,1-2 0,-1-2 1,0-1-1,-1 1 1,-2 1-1,-3 1 1,-2 4-1,-1 5 0,-6 3 0,2 4 0,-6 11 0,6-12 0,-6 12-1,0 0 0,0 0-2,0 0-1,0 0-2,0 0-6,0 0-13,-15 6-3,15-6 1,-14-7 0</inkml:trace>
  <inkml:trace contextRef="#ctx0" brushRef="#br0" timeOffset="5288">1986 879 13,'9'-2'9,"-9"2"1,0 0-1,0 0-2,0 0-2,0 0-1,0 0-2,0 0-1,0 0 0,0 0 0,0 0-1,0 0 0,0 0 1,0 0 0,0 0 2,0 0-1,0 0 0,0 0 1,0 0-1,0 0 0,0 0-1,0 0 0,0 0-1,0 0 0,0 0 0,0 0 2,0 0 1,0 0-1,-9-3 0,9 3 0,0 0 0,0 0-1,-9-2 0,9 2-1,0 0 0,0 0 0,-10 0 1,10 0 0,0 0 1,0 0 0,0 0 0,0 0-1,-12 0 1,3 3 0,-5 1-1,-1 2-1,-6 1 0,-1 2 0,-1 2 0,-1 4 0,-2 1 0,1 2 0,-1 3 0,0 2 0,2 2 0,0 2 0,1 1 0,3-1 0,4 4 1,0 0-1,6-1 1,3 2 0,4-2 0,6 3 0,4 1 0,4 1-1,7-3 1,2 0 0,3-5 0,3-1 0,-1-2 0,3-1 1,0-5-1,5-2 1,-1-1 0,6-3 0,-2-2 0,3-3 0,-6-2 0,-3 0 1,-7-4 0,-4 0 0,-9-2-1,-10 1 1,0 0-2,0 0 0,0 0-3,0 0-5,0 0-9,0 0-12,-12-8-3,12 8 3,-8-22-1</inkml:trace>
  <inkml:trace contextRef="#ctx0" brushRef="#br0" timeOffset="6369">2415 1079 0,'0'0'14,"-9"-9"-3,-3 8-5,-1 6-3,-2 4-2,-3 3-1,-2 3-1,-2 6 1,-1 3 0,-2 2 0,1 1 1,2 1 1,0 0 0,2-1 0,2-1 1,6 1 0,3-3 1,7 2 0,5-1 1,5 0 0,8 2 0,2-3 1,7 3-1,-1-3 2,6-1-3,-3-3 1,0-1-2,-2-2-1,-1-3 0,-3-3-1,-5 0 0,-3-5 0,-2 0 1,-11-6-1,11 5 1,-11-5 0,0 0-3,0 0-3,-11-11-6,2 3-12,-1 0-2,-2-6 0,2-1-1</inkml:trace>
  <inkml:trace contextRef="#ctx0" brushRef="#br0" timeOffset="6880">2392 1279 17,'0'0'20,"0"-13"-1,0 13-6,0 0-7,11-1-3,-11 1-3,11 12-1,-11-12 1,12 15-1,-3-5 1,-3 1 0,0-1 0,1 1 1,-1 1-1,3 0 1,-2 0-1,1 2 1,1-1 0,-1 1 1,0-3-1,0 4 2,3-1-1,-2 0 0,1-1 0,0-4 1,0 1-1,-10-10 0,18 14 1,-18-14-1,15-1 1,-15 1-1,11-17 1,-4 3-1,-1 0 0,-2-3 0,0 0-1,-2-1 0,1 2 1,-2 1-1,1 3 0,-2 12 0,-1-14-1,1 14 0,0 0-1,2-10 0,-2 10 0,0 0 0,0 0 0,15 13 0,-15-13 0,13 14 0,-4-4 1,-2 4 0,1-4 0,1 5 1,0 1-2,-1-2 2,1 0-1,0-1 1,0-3-1,0-5 1,4 1-1,-3-6 2,2-2-1,3-3 0,-1-3 0,1-4 0,0-1 1,-2-1 0,-1 0 0,-3-4 0,1 4 1,-5-3 0,0 5-1,-2 2 0,0 1-1,-3 9-1,2-14 0,-2 14-2,0 0 1,0 0-1,0 0 0,0 0-2,0 0-1,8 13-4,-8-13-10,-2 10-7,2-10 0,0 0 0</inkml:trace>
  <inkml:trace contextRef="#ctx0" brushRef="#br0" timeOffset="7922">2999 1051 3,'12'-2'14,"-12"2"-1,5-9-8,-5 9-4,0 0-1,0 0 0,0 0 0,11 3 2,-11-3 1,11 18 0,-4-3 0,3 4 1,2 5-1,3 4-1,-2 2-1,3 3 0,-3 1 0,1 0 0,-3 2 0,1-2 0,-2 0 1,-1 1-1,1-1 1,-3-1-1,-1-2 1,-1 0 0,-3-7 0,-2 2 1,-5-7 1,-1 0 1,-7-3 0,1 0 0,-5-3 0,0 0 0,-6-1-1,1-1-1,1-4-1,0 1-1,3-2 0,3-2 0,3-2-1,2-2-5,10 0-15,0 0-5,-6-17 0,12 3 1</inkml:trace>
  <inkml:trace contextRef="#ctx0" brushRef="#br0" timeOffset="9534">3855 1318 12,'0'0'13,"0"0"-7,0 0-3,0 0-4,0 0 1,0 0-1,8 10 1,-8-10 1,2 13 0,-1-3 0,-1 2 1,0 6 0,-1 6 1,0 2 0,0 3 2,0 5-1,2 4 1,-2 2 0,3 1-1,-1-4 0,3-2 0,-1-2-2,0-4 0,1-6 0,0-5-2,-2-7 0,-2-11-3,0 0-8,0 0-6,0 0-3,-8-20 1</inkml:trace>
  <inkml:trace contextRef="#ctx0" brushRef="#br0" timeOffset="9925">3663 1617 25,'18'0'11,"3"-1"0,8-2 1,5-1-1,8 0-2,3-1-2,5 1-2,1 1-1,-4 2-1,-1 0-1,-7 1 0,-6 1-1,-6 1-1,-7 2 1,-5-2-1,-6 1-1,-9-3 1,10 4-2,-10-4-3,0 0-5,0 0-9,-16-13-3,8 4 0,-3-8-1</inkml:trace>
  <inkml:trace contextRef="#ctx0" brushRef="#br0" timeOffset="10956">5287 757 0,'13'-2'2,"-13"2"-1,15-1-1,-15 1 0,14 6 0,-14-6 1,13 8 2,-13-8-1,0 0 2,0 0-2,8 14 1,-8-14 0,0 0-1,0 0 0,0 0-3,-2 9 1,2-9-1,0 0 2,0 0 0,0 0 1,0 0 1,0 0 1,0 0-1,0 0 0,0 0 0,0 0 0,1 9-2,-1-9-1,0 0 0,0 0 0,0 0 0,-11 2 1,11-2 0,-14 1-1,1 1 1,-2-2 0,-8 4 0,-4 3-1,-6-1 1,-3 4-1,-6-3 0,-1 6 1,-2-5-1,-1 5 1,-1-4 0,-1 0 0,2-1 0,-2 2 0,3 1 0,0 0 0,3-1 0,1 0 0,7 1 0,4-3 0,3 0-1,10-2 1,1-2-1,7 0 1,9-4 0,-9 5 1,9-5 1,0 0-1,0 0 1,0 0-1,0 0 1,0 0 0,0 0-2,0 0 0,0 0-1,1 10 0,-1-10 0,0 0 0,0 0 1,0 0-1,0 0 1,0 0 0,0 0 0,0 0 0,0 0-1,0 0 1,0 0 0,0 0-1,0 0 1,0 0-1,0 0 0,0 0 1,0 0-1,0 0 0,0 0 1,0 0-1,9 11 1,-9-11 0,10 11 0,-10-11 0,21 17 0,-6-7 1,3 1-1,8 3 1,4 0 0,7 3 1,2 4-2,8 2 1,2 0 0,0 3-1,3 1 0,-1 0 0,-4-1 0,-3-2-1,-5-3 1,-6-3 0,-5-4 0,-3-2 1,-8-5-1,-3 0 1,-14-7 0,13 6-1,-13-6 1,0 0-1,0 0 0,0 0 0,0 0-1,0 0 1,0 0-1,0 0 1,0 0-1,0 0 1,0 0-1,0 0 1,0 0-1,0 0 0,0 0 0,0 0 0,0 0 0,0 0-1,0 0 1,0 0-1,0 0 1,0 0 0,0 0 0,0 0 0,0 0 0,0 0 0,0 0 0,0 0 1,0 0-1,0 0 0,0 0 0,0 0 0,0 0 0,0 0 0,0 0 0,0 0 0,0 0 0,0 0-1,0 0 1,0 0 0,0 0 1,0 0-2,0 0 1,0 0 0,0 0 0,0 0 0,0 0 0,0 0 0,0 0 0,0 0 0,0 0 0,0 0 0,0 0-1,0 0 1,0 0 0,0 0 0,0 0-1,0 0 1,0 0 0,0 0 0,0 0 0,0 0 0,0 0 0,-3 11-1,3-11 2,-12 13-2,-1 1 2,1 1-2,-3 4 2,-5 2-2,-1 3 2,-2 1-2,-3 0 1,0 4 0,1-4 0,-2-1 0,0 2 0,3-3 0,-2 1 0,0 2 0,1-2 0,0 0 1,2-2-1,1 0 0,1-3 0,-2-1 0,4-3 0,1 0 1,3-4-1,0-2 0,0-1 0,2-1 0,2-2 0,11-5 0,-15 9 0,15-9 0,-11 5 0,11-5 0,0 0 1,0 0-1,-11 7-1,11-7 1,0 0 0,0 0 0,-10 9 0,10-9 0,0 0 0,0 0 0,-8 10 0,8-10 0,0 0 0,0 0 0,0 0 0,0 0 0,0 0 1,0 0-1,0 0 1,0 9 0,0-9 0,15 2 1,0-1-1,9 1 0,5-1 1,12 0-1,7-1 0,11 0-1,6 0 1,9 0-1,6-1 0,3 0 0,5 0 0,-2 2 0,0 0 0,-7 2 0,-2 1 0,-8 0 0,-11 3 0,-8-1 0,-11 2-3,-11-4-4,-5 4-10,-12-1-11,-11-7 0,-14-4-1,-6-9 0</inkml:trace>
  <inkml:trace contextRef="#ctx0" brushRef="#br0" timeOffset="13700">4471 2439 4,'0'0'5,"0"0"-1,0 0-1,0 0 1,0 0 0,0 0-1,0 0-1,0 0-1,0 10 0,0-10 1,0 16 2,0-5-1,0-1 2,0 1 0,0 0-1,1 3 1,-2-1-1,2 2 0,-1 0-1,2 0 0,3 0 0,1-2 0,6-2-1,0 0 2,2-5-2,4-3 2,-1-6 1,1-1 0,-4-7 1,-1 0-1,-4-4 0,0 0-1,-4-1 0,0 0-2,-3 4 0,-2 0-2,0 12 0,4-15 0,-4 15 0,0 0 0,2-9-1,-2 9 0,0 0 1,0 0-1,0 0 0,4 11 0,-4-11 0,11 17 1,-6-6-1,1 4 1,2-2 0,1 0 1,0 0-1,0-1 0,0-2 0,1-1 1,2-1-1,3-3 0,0-3 0,3-2 0,-1-3 1,3-4 0,-1-6 1,-1 0 0,-2-6 1,-1 1-1,-4-4 1,-1 3-1,-2-1 0,-3 3 0,1 2-2,-2 1 0,-2 5 0,-2 9 0,3-12 0,-3 12-1,0 0 0,0 0-2,0 0-3,0 0-6,0 0-7,0 0-8,0 0 0,0 0 1</inkml:trace>
  <inkml:trace contextRef="#ctx0" brushRef="#br0" timeOffset="15412">5300 2540 21,'0'0'11,"0"0"-1,0 0 0,0 0-2,0 0-4,0 0-2,-10 4-1,10-4-1,-19 6-1,6-2 1,-3 0 0,-2 0 0,-1 2 0,-2 0 1,3 2-1,-2 1 0,1 1 0,4 0 0,-1 3 0,5 1 1,1 0-1,4 1 1,3 1 0,4 1 0,4-1 1,2 2 0,2 0 1,0-2 0,4 2 1,1-5-1,4 0 0,3-2 0,6 0 0,4-4-1,5-1 0,5-1 0,1-2 0,-1-1 0,-4-2 0,-5 0 1,-7-1-1,-7 0-1,-4 0-3,-14 1-4,0 0-7,0 0-11,-10-6 0,-6-1 0</inkml:trace>
  <inkml:trace contextRef="#ctx0" brushRef="#br0" timeOffset="15983">5055 2680 4,'-16'5'17,"16"-5"-2,0 0 0,13 7-11,1-2-4,6-1-1,4 3-1,4-3 2,3 2 1,-1 2 1,0-1 0,-1 0 1,-4-1-1,1 2-1,-3-2 1,-2 2-2,-7-4 0,2 0 0,-5-2-1,-11-2-1,16 3-3,-16-3-11,14-2-1,-12-7 0</inkml:trace>
  <inkml:trace contextRef="#ctx0" brushRef="#br0" timeOffset="16374">5528 2486 27,'0'0'21,"0"0"-1,0 0 1,0 0-17,0 0-4,7 13-2,-7-13 0,11 19 0,-5-8 1,0 1 1,-2 5 1,2-2-1,-2 2 1,1 1 0,0-1 0,-1 3 0,1-1 1,0-3 0,2 2 0,0 3 0,3-1 0,-3 2 0,-1-2 0,2-2-1,1-1 0,-3 0 0,0-4 0,-6-13 2,6 10 1,-6-10-1,0 0 0,13-17 1,-7 5 0,2-6-1,2-3-1,2-5-2,2-4 1,0-2 0,0-1 0,-1-3 0,-1 1 0,-1 0 0,1 4 0,-2 2 0,-3 6-1,1 3-3,-4 4-6,1 3-13,-5 13-6,7-11 2,-8 2-2</inkml:trace>
  <inkml:trace contextRef="#ctx0" brushRef="#br0" timeOffset="17656">6054 1660 1,'24'-4'13,"-13"2"-1,2 4-4,2 0-2,-4 0-2,2 2-1,-3 0-1,-10-4 0,14 11-1,-14-11 1,3 13-2,-3-13 1,-6 15-1,3-6 0,3-9 1,-13 15 2,13-15 0,-18 14 2,9-12 0,9-2 2,-11 5 2,11-5-2,-11 0 0,11 0 0,0 0-2,0 0-1,0 0-2,0 0-1,16-9-1,-16 9 0,13-5 0,-13 5-1,13-8 1,-13 8-1,12-4 1,-12 4-1,0 0 0,0 0 0,0 0 0,0 0-1,-6 16 1,6-16-1,-7 12 1,7-12 1,-13 13 1,13-13 0,-10 10-1,10-10 1,-10 4-1,10-4-3,-11 0-7,11 0-13,-9-13 0,6 1-1,2-8 0</inkml:trace>
  <inkml:trace contextRef="#ctx0" brushRef="#br0" timeOffset="20690">6120 1786 7,'0'0'6,"0"0"1,0 0 0,-6-13 0,6 13 0,-10-15 0,2 3-3,-1-1-2,2 0-1,-5-2 1,2 0 0,-3-2 0,2-1 1,2-1 0,0-2 0,-1-2 0,-2-4 0,3 2 0,-2-3-1,3-2-1,0-1 0,-4-1 1,5-2-1,1-1-1,4 1 0,1-2 0,4 1 1,0 2-1,5 3 0,5 4-1,1 2 1,4 2 0,0 7 0,4 2-1,4 3 1,1 5 0,2 3-2,-1 4 2,3 4-1,-3 6 1,-2 3-1,-2 7 1,-3 3-1,-2 3 1,-3 3 0,-3 2 0,-4 1 0,-2 2 1,-2-2-1,0 2 1,-3 2-2,-2-3 2,-3-1-1,-3-1 0,-1-1-1,-2-5 1,-2 3 0,-5-5 0,-1-3 1,-2 1-2,-1 0 2,1-2 0,2 1-1,1-4 2,2-2-1,2-5 4,5-2 0,-2-8 0,9-1 1,-15-10 1,7 1-1,-3-6 0,3 3-1,-2-1-3,1-1-2,1 5-1,8 9-1,-11-11-2,11 11-3,0 0-9,9 2-10,-9-2 0,16 1 1,-3-5 0</inkml:trace>
  <inkml:trace contextRef="#ctx0" brushRef="#br0" timeOffset="21541">6447 1845 5,'-8'-10'12,"8"10"-1,0 0-7,0 0-4,0 0-2,0 0-1,12 8 0,-12-8 1,19 13 2,-7-7 1,1-1 1,3 0 0,-4-1 0,2-2 1,-5 1-1,-9-3 2,16 4-1,-16-4 2,0 0 1,0 0 0,0 0 1,-12 9 0,12-9-1,-14 5 1,1-4-2,13-1-1,-10 4-2,10-4-1,0 0 0,0 0 0,0 0 0,0 0-1,0 0 2,11-15-1,-11 15 0,3-14-1,-3 14 0,-9-13-2,9 13-8,-12-3-12,12 3 0,0 0 0,-1-18-1</inkml:trace>
  <inkml:trace contextRef="#ctx0" brushRef="#br0" timeOffset="22403">7290 1175 4,'0'0'5,"-46"-13"-1,46 13-1,0 0 0,-50 0-1,50 0 1,-48 1 0,21-2-1,27 1 0,-47 0 0,47 0 0,-36-1-2,17 0 1,8 2-1,1 0 0,10-1 0,-14 5 0,14-5 0,-12 7-1,3-3 2,9-4 0,-10 8 0,10-8 1,-6 14 0,6-14 0,-2 15 0,1-5-1,3 2 1,-6 0-1,3 2 0,-4 1-1,3 1 0,-2 1 0,0 1 1,-3-2-1,1 4 2,4 0 0,-9-3 1,9 3 1,-5 1-1,4-3 1,2 1-1,-1-1 1,3-2-1,-2-6-1,10 5 1,-9-15-1,6 14 0,5-10 0,-11-4 1,20 3-1,-10-2 0,-1-1 0,-9 0 0,0 0 0,55 3-1,-55-3 0,47 7-1,-47-7 0,59 16 1,-59-16-1,73 24-1,-73-24 1,63 34-1,-63-34 1,53 38 0,-53-38-1,45 38 1,-45-38-1,0 0 1,37 46 0,-37-46-1,0 0 0,0 0 1,22 42 0,-22-42 0,0 0 0,0 0 1,-45 36 1,45-36 1,-53 14 0,53-14 2,-78 7-1,37-5 0,-1-2-1,5 1 0,-3-1-1,7 1-1,13 3-4,-3-3-2,23-1-6,-12 10-11,12-10-5,0 0 1,0 0 1</inkml:trace>
  <inkml:trace contextRef="#ctx0" brushRef="#br0" timeOffset="68489">53 538 24,'0'0'11,"2"-12"0,-2 12-2,5-19-1,0 3-3,2-5-2,0-6-2,2-4 1,-1-4-1,0 1 0,0-5 0,1 3 1,-1-1 0,-1 3 2,-2 3-2,-1 5 2,1 4-1,0 1 0,-3 4-1,1 5 1,-2 1-1,-1 11 0,2-13 0,-2 13 0,4-9-1,-4 9 1,0 0 1,9-12-1,-9 12 0,0 0 0,12-9 0,-12 9-1,14-5 0,-1 3-1,3 1 0,6-1 0,5 1 0,6 1 0,5 1 0,9 2 1,5 2-1,9 2 1,11 1-1,8 3 2,9 2-1,10 0 0,7 2 0,7-4 0,1 3 0,3 1 0,-2-2 0,1 2-1,-1-5 0,-2 1 0,3-4 1,-4 5-1,2-6 0,-1-2 0,-1-2 0,-4-2 1,-9 0-1,-7 0 0,-12 1 0,-8-1 0,-10 2 1,-9 0-1,-9 1 0,-7 2 0,-6-1 0,-5 0 0,-4 0 0,-4 0 0,-6-3 0,-2 2 0,-10-3 0,10 3 0,-10-3 0,0 0 0,12 7-1,-12-7 1,9 8 0,-9-8 0,10 13-1,-10-13 1,11 18 0,-5-5-1,3 4 1,-2-1-1,1 5 1,1 0 0,1 4 0,-2 1-1,1 1 1,-2 0 0,0 4 0,-2 1 0,-2 0 0,-3 3 0,0-3 0,-2 1 0,1 5 0,0 1-1,1-4 1,-1-3 0,2-4-1,1-4 0,1-2 0,-2-7-5,-1-15-15,0 0-6,0 0 1,6-31-1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2:40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851-9 3,'0'0'9,"0"0"-2,0 0-1,9-8 0,-9 8 0,0 0 0,0 0 1,0 0-1,0 0 0,0 0-1,0 0-1,0 0-1,0 0-1,0 0 1,0 0-1,0 0 0,0 0 1,0 0-1,-9 11 2,9-11-1,-12 15 1,1-4 0,-3 7-1,-8 6 0,-4 7-1,-10 7 0,-5 9 0,-9 8-1,-5 7 1,-4 3-1,1 2 0,2-3 0,6-5 0,5-5-2,8-13 0,12-8-3,6-10-1,10-7-6,9-16-12,0 0-1,8-10-1,0-11 1</inkml:trace>
  <inkml:trace contextRef="#ctx0" brushRef="#br0" timeOffset="511">193 328 11,'0'0'11,"0"0"1,0 0-1,0 0-1,0 0 0,0 0 0,-7 12-2,5 0 1,-4 4-3,-1 7-2,-2 9 0,-3 6-1,-5 7-1,-1 5 0,-3 0 0,0 1 0,-3-4 0,5-2 0,1-8 0,8-6-1,11-7 1,10-7-1,13-9 1,16-7-1,15-9-1,11-6 1,12-7-1,4-4 1,1-4 0,-2-2-1,-7 0 1,-8 5 0,-15 4 0,-12 4 0,-10 5 0,-7 4 0,-10 4-1,-12 5 0,10 0 0,-10 0 0,0 0-1,6 13 0,-6-13-3,1 12-2,-1-2-11,-5 0-10,5-10 1,-18 10-1,4-13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3:09.2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5028 1095 4,'-19'0'7,"-3"-1"-1,2 1-1,-3 2-2,-3 4-2,-3-1 0,-3 6-2,-4-4 1,-2 5 1,-4 2 0,-3 0 0,-2 1 1,-1 0 0,-1 3 1,1 0 0,0 6-1,1-1 1,1 1-1,1 4 1,2 2 0,0 1 0,2 1 0,0 3 0,0 1 0,2 1 0,-1 2 0,2-1-2,1 2 1,2 0-1,4 0-1,3-3 2,4 0-1,2-2 0,7-2 0,4-2 0,4-1 1,6-1 1,4-2 0,5 2-1,6-1 2,3 1-1,3 0 0,5 0 0,5 2 0,1-3-1,4 1 0,-1 0-1,4-1 0,0-1 1,1-1 0,3-2 0,3 0 1,-1-1 0,4 0 0,4-2 0,2 1-1,4-3 1,4 2-2,0-1 1,1-1-2,5 0 1,0-1-1,-2 0 1,5-2-1,1-1 1,2 1 0,3-4-1,3 0 1,2 0-1,2-2 1,1 1-1,3 2 0,4-2 0,-3 3 1,0-2-1,1 0 0,-2 1 0,0-1 0,1-2 1,-2 0-1,0-1 0,3-3 1,0 3-1,2-1 0,-1-1 0,1 2 0,1 0 1,0-2-1,-1 0 0,0 0 0,1-1 1,0-1-1,4-1 1,2-1-1,1 0 1,-1 1-1,1-1 0,2 0 1,-2-3-1,2-1 1,1-2-1,2-3 0,2-4 1,3-3-1,2-2 1,2-2-1,3-1 1,-2-2-1,1-1 1,-3 1-1,1-3 0,0-2 0,-1-1 1,-2-4-1,-3-1 0,-2-4 0,-5-2 0,0 0-1,-6 0 0,-5-1 1,-5 2-1,-9 0 1,-6 1-1,-8 2 0,-8-1 2,-8 1-2,-11-2 1,-8-2 0,-6 0-1,-4-1 0,-5 0-1,0 0 0,-5 0-1,-6-3 1,-3 3-1,-6 1 1,-7 2-1,-6-2 1,-5 1 0,-15 0 1,-1 0-1,-11 1 2,-5 0-1,-6 0-1,-8-1 2,-6 1-1,-1 4 0,-6 1 0,-5 3 1,-3 2-1,-1 1 0,-4 2 1,-1 1 0,-2 1-1,-3 1 1,-3 2 0,0 0 0,-2 2 0,-1 0 0,-1-3-1,-3 6 1,1-1 0,-1 4-1,0-1 1,1-3 0,-3 5 1,-3-2 0,-1 8-1,-2-6 1,0 7 0,-3-6 0,-2 5-1,-2 7 1,-1-5-1,4 6-1,-1-5 1,3 5 0,-2-5 0,3-1 0,1-1 1,2-4-1,0 2 1,-1-4 1,5 4-1,1-5 0,6 4 0,4 4 0,5-2 0,5 2-1,5 1 0,8-1 0,3 3 1,6 4-1,5-3 0,3 4-1,6 2 0,7 2 1,5-1 0,8 3-1,3 0 0,6-3 1,5 2 0,3-5 1,5-1-1,0-2 1,5-1 0,0-1-1,2-2 1,10-1 0,-17 0-1,17 0 1,-11 0-1,11 0 1,0 0 0,0 0-1,0 0 1,0 0 0,0 0-1,0 0 1,0 0-1,0 0 0,0 0 0,0 0 0,0 0 0,0 0-2,0 0-6,-11-9-17,11 9-2,-24-16-1,5-3 1</inkml:trace>
  <inkml:trace contextRef="#ctx0" brushRef="#br0" timeOffset="2693">131 1457 2,'-17'-6'15,"17"6"-3,0 0-2,0 0-4,0 0-2,0 0-2,11 7 0,1-1-1,2 0 2,4 1 0,4 0 1,6 1 0,6 0 0,6-2 0,8 1 1,9-3 0,13 3-1,10-3 0,10 1-1,10-1 0,15 1 0,9 1-1,5 2 0,4-1-1,5 1 1,3-2 1,4 2-1,0-3 0,-3 0 0,-3-2 0,1 0 0,-7-2 0,-6 2-1,-10-1 0,-10 0 0,-12-1-1,-11 0 1,-12-1 0,-12-1-1,-13-1 1,-8 1 1,-12-3 0,-6 2 0,-8-1 0,-13 3 0,12-3-1,-12 3 0,0 0-1,0 0 0,0 0 0,0 0-1,0 0 1,-10-5 0,10 5 0,0 0 1,-11-9-1,11 9 0,0 0 0,0 0 0,-10-7 0,10 7 0,0 0 0,0 0 0,0 0 0,1-17 0,-1 1 0,-1-9 0,-1-8 1,0-7-1,-4-10 0,0-6 0,-1-8 1,1-5-1,0-5 1,1-4-2,3-4 1,2-4-1,5-5-1,-1 1 1,4-1 0,-1 0-1,1 4 1,-1 3 0,-1 10 0,0 5 1,-2 15-1,-1 6 1,0 11 0,-2 9 0,3 9-1,-2 8 0,-2 11 0,1-10 0,-1 10 0,0 0-1,0 0 1,0 0-1,0 0 1,0 0 1,-14 10-1,14-10 1,-17 6 0,2-3 0,-3-1 0,-6 0 0,-5-2 0,-6-3 1,-6 1-1,-6 0 0,-7-1 0,-8 1 0,-8 1 0,-6 1 0,-11 2-1,-3 1 1,-11 1 0,-6 2 0,-7-1-1,-5 1 1,-3 0-1,-4-1 1,0-1 0,-5 2-1,3-1 1,1 0 0,4-1 0,7 0 1,4-1-1,10 0 0,11 1 1,12-3-1,11 2 0,11 0 0,11 2 1,7 0-1,9 1-1,7 3 1,1-2 0,4 1 0,4-3 0,2 0 0,12-5 0,-14 7 0,14-7 0,0 0 0,0 0 0,0 0-1,0 0 0,0 0 1,-5 10-1,5-10 0,1 22 0,-2-4 0,0 8 1,-3 7-1,-5 9 1,0 7 0,-3 3 0,-3 5 0,-1 5 0,-2 4 0,-1 4 0,1 2 0,1 0 0,-1 2 1,-2 3-2,-1 2 1,1-3-1,-2-3 1,2-7-1,1-9 1,3-6 0,4-9 0,2-10 0,3-9 0,4-7 1,2-6-1,1-10 1,0 10-1,0-10 0,0 0 1,0 0 0,0 0 0,0 0 0,0 0-1,0 0 0,0 0-1,0 0-4,13-9-8,-2 1-12,7-1 1,2-16-1,7-6 0</inkml:trace>
  <inkml:trace contextRef="#ctx0" brushRef="#br0" timeOffset="10475">4852 1145 5,'-37'6'5,"-5"1"0,-4 1-1,-1 5-1,-4 1-1,0 3-1,-1 2 0,-1 4-1,1 2 1,0-2 0,3 5 1,1 0 0,5 2-1,-2 0 1,5 3 0,-2 0 0,2 2 0,2 2 0,2-1 0,0 1 1,2 2-1,3 1 0,3 2 1,6 1-1,4-1 0,6 4-1,5 0 0,4 1 0,6-3 0,3 0 1,5-3 1,6-2 0,4 0 1,3-2 1,5-5 1,8 1-1,1-3 0,7 3-1,4-1 0,6 1-1,2-2 0,7 0-1,6-2 0,5 2 0,6-1 0,4-2-1,4-1-1,4-3 1,6 2-1,1 0 1,5 1-1,0 1 1,5-2-1,3-1 1,8-2 0,6 1-1,6-5 1,4-1-1,7-5-1,6-1 1,2-1-1,1-1 0,-2 0 0,-3-1 0,0 2 0,-4-1 1,-3 1-1,-5-1 1,0-1-1,1-4 0,-1-2 0,0-4-1,-1-3 0,3-2-1,-2-3 1,-4-2-1,-1 1 1,-4-1 0,-2 2 1,-4-1-1,-2 0-1,-6-2 0,2-2-2,1-5-2,0-2 2,-3-5-2,-1 1 1,-7-6 1,-1-1 0,-7 0 2,-9-1 2,-9 0 1,-8-2 1,-7-1-1,-6-2 0,-7-2-3,-6-3 0,-6-1-2,-3-3 0,-4 0-1,-3-2-2,-1 2 1,-3 0 1,-1 4 2</inkml:trace>
  <inkml:trace contextRef="#ctx0" brushRef="#br0" timeOffset="11276">10793 2014 1,'11'-35'4,"-4"1"2,-7-2-1,-10-2 1,-11-3-3,-15-1-1,-13 0-5,-17-5-7,-11 7-3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15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 18,'0'0'10,"0"0"0,-7-10-2,7 10-3,0 0-2,0 0-2,0 0-1,0 0-2,0 0 1,0 0-1,0 0 1,0 0 1,-10-4 0,10 4 1,0 0 0,-11 10 0,11-10-1,-15 13 1,7-2 0,2 1-1,0 7 0,0 3 0,2 5 1,1 5-1,2 5 0,1 3 0,-1 7 0,0 3 1,-2 7-1,-1 5 0,-2 5 0,-2 8 0,1 6 0,0 6 1,-1 6-1,0 5 0,1 2 1,0-2-1,0 3-1,0-3 1,2-2-1,-1-4 0,-1-5 0,-1-6 0,0-5 0,-3-3 1,1-9 0,-2-2 0,3-4 0,-2-3 0,4-6 0,1-1-1,3-4 0,3-2-1,2-3 1,3-7-1,-1-4 0,0-3 1,2-4-1,-1-5 1,0-2 0,1-3-1,-6-11-1,14 17-1,-5-13-2,2 1-2,0-5-1</inkml:trace>
  <inkml:trace contextRef="#ctx0" brushRef="#br0" timeOffset="1492">185 2473 3,'0'0'5,"9"10"-1,-9-10-1,0 0 0,0 0-1,1 9-1,-1-9-1,0 0 1,0 0-1,1 10 0,-1-10 0,0 0 1,0 0-1,0 0-1,0 0-1,0 0-1,2 13-2,-2-13-3</inkml:trace>
  <inkml:trace contextRef="#ctx0" brushRef="#br0" timeOffset="2414">315 2524 0,'0'0'4,"0"0"-1,0 0 0,-6 12 1,6-12 1,0 0 0,0 0 0,0 0 1,0 0-2,0 0 0,0 0-1,-5 9-1,5-9-1,0 0-1,0 0 1,4 10 0,-4-10 1,0 0 1,0 0 0,4 10 0,-4-10 0,0 0 1,0 0-1,0 0-1,3 10-1,-3-10 1,0 0-1,0 0 1,3 9 1,-3-9 1,0 0-1,0 0 0,5 12 1,-5-12-1,0 0 0,8 11-1,-8-11-1,6 9 0,-6-9 0,0 0-1,8 10 0,-8-10 1,0 0 0,0 0-1,0 0 1,0 0 0,0 0 0,0 0-1,0 0 0,0 0-1,0 0-2,0 0 0,0 0-2,0 0-5,0 0-5,0 0-7,0 0-1,0 0 1</inkml:trace>
  <inkml:trace contextRef="#ctx0" brushRef="#br0" timeOffset="3986">377 2642 9,'0'0'11,"12"2"-6,-12-2-4,14 1-3,-4 0-1,3 1 1,-2-2-1,2 1 0,-1-1 1,-1 1-2,-1-2-3</inkml:trace>
  <inkml:trace contextRef="#ctx0" brushRef="#br0" timeOffset="8743">0 2360 7,'0'0'5,"0"0"-2,10 8-2,-10-8 0,0 0 2,0 0 0,0 0 0,0 0 1,0 0-1,0 0 1,0 0-1,1 10-1,-1-10 0,0 10-1,0-10 0,2 15 0,-2-15 1,6 17-1,-3-8 2,-2 2-1,1-1 1,-1 1 1,1-1 0,2 2-1,-1 0 0,-2 1 1,1-2-2,3-1 0,-2 2 0,4-1-1,-2-2-1,1 2 2,-6-11-2,14 17 0,-14-17 1,13 16-1,-13-16 0,11 10 1,-11-10-1,0 0 1,8 11-1,-8-11 1,0 0-1,5 9 0,-5-9 0,0 0 0,0 0 0,9 10 1,-9-10 0,0 0 1,0 0 0,0 0 0,0 0 1,0 0-1,0 0 1,0 0-1,0 0 0,0 0 0,0 0-1,0 0 0,0 0-1,0 0 0,0 0 0,3 10 0,-3-10 0,0 0 0,0 0 0,0 0 0,10 10 1,-10-10 0,0 0-1,10 7 1,-10-7-1,0 0 1,11 9-1,-11-9 0,11 7 1,-11-7-1,15 10 0,-15-10 0,18 11 0,-7-6 0,3 0 1,3 0-1,1-1 0,5 2 1,3-2-1,4 1 0,2-1 1,5 1-1,-1 2 0,4 0 0,0 0 0,4-1 1,0 1-1,2-1 1,0-1-1,2-1 1,2-1-1,3-1 1,2-1-1,-1 0 0,1 1 1,2 1-1,1-1 0,3 2 0,0-2 0,2 0 0,1-1 0,6-1 0,0-1 0,4-2 0,2 2 0,4-3-1,7 3-1,5-2-1,8 3-5,3-1-4,4-1-10,5 2-3,-1-3 1,1 3-1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03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3 2,'0'0'8,"0"0"0,0 0 1,0 0 0,0 0 1,0 0 0,0 0 0,0 0-2,0 0-1,0 0-2,0 0-1,0 0-2,-11 12 0,11-12-1,-13 15 0,5-5 0,3 5 0,-1 3 0,2 8 1,0 7-1,-6 7 1,3 7-1,-3 8 1,1 6 0,-1 8-1,-2 6 0,0 4 1,-2 3-1,12 2-1,1 5 1,0 1 0,5 4 0,-8 2 0,6 5 1,-1 2-2,6 5 1,-8 2 1,0 4-2,0 5 2,1-3-1,10-4-1,-9-5 0,-2-7 1,-2-8 0,3-4 0,-2-8 0,2-11 0,-4-4 0,-8-5 0,8-2-1,1-2-1,1-2-1,0-4-1,1-1 1,-2-5-2,3-3 1,1-6 0,2-4 2,0-8 1,3-5 0,0-7 1,-4 1 0,-2-12 1,10 5 0,-10-5 0,0 0-1,13 2 0,-13-2-1,0 0 0,14 4-1,-14-4 1,16 5 0,1-3 0,5 1 0,7 0 1,9 0-1,15-2 0,2 1 0,13-2 1,11 0-2,18 0 1,1-1 0,23-1 0,7-3 0,14-2-1,14-4 1,24-3 0,9-5 0,7 2 0,8-4-1,0 2 0,3 2 1,-2 4-1,-7 1 1,-5 7-1,-3 1-1,-4 2-1,-3 3 1,-2 0 0,-6-2-1,-6 2 1,-7 0 0,-14-2 2,-13-1 3,-18-2 0,-14 0 2,-20-5 0,-15 2 1,-16-6-1,-11 1 0,-11-5-2,-10 0-1,-7-2-2,-4-1 0,-1 0-1,-5 0-1,-1 3 0,-4-4 0,-1 2 1,-2-3-1,0-1 1,-2-3 1,1-4-1,-2-5 1,2-5 1,1-6 0,-1-7 0,4 0 1,0-8 0,3-4 1,-1-2-1,6-1 0,1-2 0,1 3 0,0-1-2,0 1 0,0 3 0,-5-1-1,-2 2 0,-9-2 0,-2 0 0,-3-2 0,-4 1 1,-2 0 1,-1-1-1,2 3 0,1 1 0,5 5 0,1 3 0,6 0 0,1 3-1,3 3 1,0 3 1,2 3 0,-1 1 1,0 4-1,-2 4 0,-1 5 0,-1 4-1,-1 2-1,1 2 0,1 2-1,-2 1 0,1 1 0,1 1 0,-1 1 1,2 1 1,-1 0 0,1 5 1,0 0 1,2 9-2,-2-11 2,2 11-2,0 0 1,0 0-1,0 0 0,0 0-1,-3-10 0,3 10 0,-13-8 0,0 1 0,-2-2-1,-4 0 1,-5-2 0,-5-2 0,-3 0 1,-4 2 0,-2-3-1,-4 1 2,-7 0-1,-6-2 0,-7 0 0,-6-1 0,-7 0 0,-8-2 0,-7-1 0,-10-1 0,-8 0 0,-5-1 1,-7 0-1,-6 1 0,-4 2 0,-5 2 0,-5 3 0,-2 1 0,-2 3 0,-6 1 0,-4 2 0,-2 1 0,-3 0 0,-2 0 1,2 0-1,2-1 1,3 1 0,3-2 1,8 1-1,-1 0 1,15 3 0,6 1 0,6 3-1,5 2 1,10 4-2,10 4 1,8 1-1,12 1 0,2 2-1,13-3 1,13 2 1,11-5 0,7-1 0,2-4 0,24-4 2,0 0 0,-21 6-1,21-6-1,0 0 1,0 0-1,0 0 0,0 0-1,0 0 0,0 0-1,0 0 1,0 0 0,0 0 1,0 0-1,0 0-1,0 0 2,0 0 0,0 0-1,0 0 1,0 0-1,0 0 0,0 0 0,0 0 2,0 0-2,0 0-2,0 0 2,0 0 2,0 0-2,-12 2 0,12-2 0,0 0-2,0 0 1,0 0 2,0 0-1,14-1-1,-14 1 2,0 0-1,0 0 2,0 0-2,0 0 0,0 0 0,0 0-2,0 0 2,0 0-1,0 0 0,-3 17 0,3-17-1,-2 26-3,2-26-14,-22 47-11,22-47-1,0 0 1,0 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42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2779 564 7,'0'0'8,"0"-11"1,0 11-1,0 0 0,0 0 1,0 0-2,-6-10 0,6 10 0,0 0-1,0 0-1,0 0 1,0 0-3,0 0-1,-10 1 0,10-1-1,-7 18-1,3-4 0,1 1-1,3 1 0,4 1 1,8-5 0,8-6 1,8-9-1,8-8 0,3-8 0,4-7 1,-3-5-1,-3-2 1,-8-2 1,-8 2 0,-13 4 0,-9 5 1,-12 4-1,-5 6 1,-7 6-1,-2 3-1,-2 7-1,-2 3-1,4 5-2,3 0-5,9 5-4,6-1-6,9-1-1,6-2-2,8-2 0</inkml:trace>
  <inkml:trace contextRef="#ctx0" brushRef="#br0" timeOffset="390">2991 450 11,'3'17'17,"3"7"-2,-4 8-2,5 11-3,-3 9-3,0 7-2,-2 8-2,1-2 1,-2-1-2,0-3 1,-1-7 0,1-8-1,4-10-1,-3-10-5,4-8-15,-6-18-2,15-1-2,-10-17 0</inkml:trace>
  <inkml:trace contextRef="#ctx0" brushRef="#br0" timeOffset="781">3253 770 16,'0'0'13,"1"-11"-1,-1 11-1,0 0-1,-1-10-3,1 10-1,0 0-2,0 0 0,0 0-2,-2 13-1,3-3 0,-1 8-1,0 2 1,-1 4 0,1 2 1,-1 6-1,-1-5 0,0-2 0,0-1-1,0-7-3,2-2-9,3-4-9,-3-11-1,14 1 0</inkml:trace>
  <inkml:trace contextRef="#ctx0" brushRef="#br0" timeOffset="1352">3474 756 6,'0'0'10,"0"0"1,0 0-1,0 0-1,0 0-1,0 0-2,-1 10-1,2 0-1,-1-10-2,1 24 0,-1-9 1,1 8-1,-2-3 1,1 3 2,-2 2-2,0-1 0,-1 0 0,2-2-1,1-2 0,2-1 0,1-4-2,1-1 1,0-4-2,-4-10-1,9 14-2,-9-14-5,0 0-14,0 0 0,0 0 1</inkml:trace>
  <inkml:trace contextRef="#ctx0" brushRef="#br0" timeOffset="2213">4023 566 10,'-5'23'11,"2"0"-1,6-1-1,9-1-1,8-7-2,11-9-1,10-10-2,6-8 0,2-9-2,1-6 1,-7-3-1,-6-4 2,-13-2 0,-13 5 1,-18 3 2,-10 6-2,-13 4 1,-5 9-1,-6 3-1,0 5-2,2 4-4,7 1-4,13 4-4,7-2-4,12-5-3,18 4 0,5-5 0</inkml:trace>
  <inkml:trace contextRef="#ctx0" brushRef="#br0" timeOffset="2473">4299 415 25,'3'20'16,"-2"7"0,-1 9-2,0 7-3,0 9-2,2 10-3,2 1-1,0 3-1,1-3 1,-1-3-1,2-7 0,-3-6-1,-1-12-1,-1-9-2,3-7-10,-4-19-15,15 0-2,-2-15 1,-4-13-1</inkml:trace>
  <inkml:trace contextRef="#ctx0" brushRef="#br0" timeOffset="2824">4636 757 28,'0'0'11,"10"-19"0,2 14-1,5-5-4,-1 5-3,1-5-1,-2 8 0,0 2-1,-6 4 0,-5 8 1,-4 3-1,-3 2 2,-3 5-1,-4 0 3,-2 4 0,-5-1 1,0 4-1,0-5 0,3 0 1,0-2-2,8 1 0,3-6-1,10 1-1,10-5-3,6-4-4,9-3-9,3-4-11,1-6-1,3-4 0,-4-6 0</inkml:trace>
  <inkml:trace contextRef="#ctx0" brushRef="#br0" timeOffset="3194">4947 814 4,'-12'1'14,"3"-5"-6,9 4-4,2-14 0,8 8 0,8-3 1,0 4-2,2 2 1,-1-1 0,1 4 1,-5 2-1,-3 7 0,-12-9 1,13 20-1,-12-8 1,-3 3 1,-3 3 0,-2 5 0,-3 0 0,0 9-1,-2-2 0,2 1-1,1-1 0,5 0-1,4-3-1,9-2 0,7-5-1,9-7-1,9-2-3,4-5-8,7-4-14,6-4-2,-2-9 0,-1-2-1</inkml:trace>
  <inkml:trace contextRef="#ctx0" brushRef="#br0" timeOffset="3905">2516 1456 7,'28'-3'11,"4"-6"-3,10 4 0,5-2 0,9 1-2,4-1-1,9 3-1,10 0-1,14 0 0,10 5 0,13-3 1,13 3 0,16 0 1,14 3-1,13-1 1,15 4-1,4-2-1,7 2-1,3-1-3,1 1-1,-10-3 0,-9-4-2,-16 2-2,-18-9-1,-14 2-10,-14-2-4,-25-7 2</inkml:trace>
  <inkml:trace contextRef="#ctx0" brushRef="#br0" timeOffset="4326">5651 1375 4,'10'-27'19,"-1"-13"-1,2-8-7,2-9-6,1-12 0,3-9-2,0-9-1,1-5-1,-1-5 0,-3 0 0,-1 3-1,-3 5 1,-3 8 0,0 13 0,-4 8-1,-2 10 0,-3 11 0,-2 4-2,-2 12 1,-3 3-1,-3 10-1,-6-1 0,-2 7 0,-3 1 1,-5 4-1,-5 4 1,-6-1 0,-5 3 2,-5-2-1,-7 3 1,-6-5 0,-4-2 1,-6-2 0,-7-6 0,-3 1 0,-8-3 0,-5-5 0,-6 3 1,-2-1 0,-6 0 0,-6 2 0,-6 3 0,-6 0 1,-2 0 0,-1 4 0,3-1-1,-1 1 0,5 0 0,7 1 0,10 0-1,11-1 1,10 1-2,6 1 1,8 1-1,8 0 0,7 2 0,5 1 0,6 0 0,5 1 0,5 1 0,8-1-1,6 0 1,4-2-2,5 1 2,12-3 0,-12 2-1,12-2 1,0 0 0,0 0 0,0 0-1,0 0 1,0 0-1,0 0 0,0 0 0,0 0 0,-6 9 1,6-9-1,-10 11 1,1-1 0,1 0-1,-3 3 1,-3 1 0,-1-1 0,-4 5 0,2 2-1,-3 10 1,0 5 0,1 8 0,0 11-1,4 8 1,0 9 0,5 7 0,3 6 0,3 3-1,6 2 1,3-3 0,3-7 0,0-6 0,4-9 0,-2-8 0,0-10 0,0-9 0,-1-7-1,-1-5-2,0 1-2,0 2-4,-2 0-5,2 7-5,-4-2 1</inkml:trace>
  <inkml:trace contextRef="#ctx0" brushRef="#br0" timeOffset="21981">1965 2712 4,'0'0'6,"11"10"0,-11-10 1,0 0-3,12 5 0,-12-5-2,0 0 1,0 0 0,0 0 0,0 0 0,0 0 1,0 0 0,0 0 1,0 0-1,0 0 1,0 0-1,0 0-1,0 0-1,0 0 0,0 0 0,0 0-1,0 0 0,0 0-1,0 0 1,0 0 1,0 0-1,0 0 0,0 0 1,0 0 0,0 0-1,0 0 1,0 0-1,0 0 1,0 0-1,10 1 0,-10-1-1,0 0 1,12-1 0,-12 1 0,16 0-1,-4 0 1,2-7 0,5 6 0,2-6 0,8 6 0,5-6 0,6 6 0,9-6 0,7 6-1,7 1 1,6 0 0,4 0 0,2 0 0,1 0 1,-2 0-1,-4 1 0,-4-2 1,-11 2-1,-6-2 0,-11 2-1,-7-1 1,-10 0 0,-5 1 0,-16-1 0,13 1 2,-13-1-1,0 0 1,0 0-1,0 0 1,0 0-1,0 0 0,0 0-1,0 0-2,0 0 0,0 0-3,0 0-4,0 0-6,0 0-10,0 0-4,0 0 1,0 0 0</inkml:trace>
  <inkml:trace contextRef="#ctx0" brushRef="#br0" timeOffset="23193">3738 2776 1,'0'0'10,"0"0"-1,0 0-1,17 9 1,0-7 0,9-2 0,7 3 0,10-4 0,7 3 0,7-3 0,6 1-1,4-1-1,5 1-2,-7-1 1,1 2-2,-5-1-1,-4 1-1,-8-1 0,-4 1-1,-12 0 1,-3-1 0,-9 0 0,-6 1 0,-15-1 0,16-2 1,-16 2-1,0 0 1,0 0-1,0 0 0,0 0 0,0 0-1,0 0 0,0 0 0,0 0 0,0 0 0,0 0-1,0 0 0,0 0 0,0 0 0,0 0-1,0 0 0,0 0-1,0 0 0,0 0-4,-14 0-4,5 4-14,-8 0-5,-2-3 0,-4-4 0</inkml:trace>
  <inkml:trace contextRef="#ctx0" brushRef="#br0" timeOffset="30754">0 4132 10,'0'0'12,"0"0"0,0 0-3,0 0-3,0 0-2,0 0-1,0 0-1,0 0 0,0 0 0,0 0 1,0 0 1,0 0 0,0 0 0,0 0 1,0 0 0,0 0-1,0 0-1,0 0 0,16 0-1,-7-1-1,5 0 0,1 1 0,2-1 0,5 1-1,0-1 1,0 0-1,0 1 1,1-1-1,-1 0 1,1-1 0,0 1 0,3-1 0,3 1 0,0 0 0,4 2-1,3-1 1,5 2-1,3 0 0,4 0 0,0 0 1,4 0-1,2 0 0,0-1 1,1-2 0,2 2-1,-1-1 1,2-1-1,0 1 0,-1 1 1,1-1-1,-1 1 0,0 0 1,-3-1-1,-3 2 0,-5-1 0,-2 0 0,-4 0 0,-2 1 0,-4-1 0,-7 1 1,-3 0-1,-4-1 1,-6 1-1,-3-2 2,0 1-1,-11-1 1,0 0-1,0 0 1,0 0-1,0 0-1,-17-10 1,4 4-1,-7 1 0,-2-1-1,-6 0 1,-7-1-1,-4 0 1,-6 1 0,-4 1 0,-1 2 0,1 0 0,2 2-1,6 1 1,9 0 0,7 1 0,9 0 1,6 0-1,10-1 1,0 0-1,24-3 1,6 2-1,8 0 0,10-1 0,8 1 0,6-1 0,6-1 0,-4-3 0,-5 2 0,-10-2 0,-8-3 0,-10 4 1,-10-4-1,-4 5 0,-17 4-1,12-6 1,-12 6 0,0 0-1,0 0 0,0 0 0,0 11 1,0-11-1,0 0 0,0 0-2,-10 11-7,-3-6-13,-6-2-2,-4 0 0,-5-9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06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482 192 28,'0'0'18,"9"-9"-4,-9 9-4,0 0-5,0 0-3,0 0-2,0 0-1,0 0 1,0 0-1,0 0 1,0 0 0,0 0 1,0 0-2,0 0 2,13 16-1,-9-3 0,2 5 0,-2 7 0,1 4 0,-4 7 0,-1 6 1,-4 6-1,-9 5 1,-3 5-1,-4 7 1,1 5-1,-5 9 1,3 6-1,4 4 0,3 3 0,6 2 1,3 0-2,3-2 1,1-1 0,0-3 0,-2-1 1,-3-1-1,-2 2 1,-4-1-1,-2 0 1,1 2 1,0 3-1,4-1 0,2-2-1,4-2 0,0-6 1,4-4-1,1-8 0,1-6 2,-3-7-1,-1-4 0,-1-7 1,-2-3-1,-1-1 0,1 0 1,1-1-2,0 1 0,2-1 0,1-4 1,-1-1-2,3-3 2,-1-5-1,1-2 0,-1-8 0,0-1 1,0-5 0,-1 0-1,0-11 1,0 14-1,0-14 0,0 11 0,0-11-1,2 10 1,-2-10-1,0 0 1,2 9 0,-2-9 0,0 0 0,0 0 0,0 0 0,9 11 0,-9-11-1,12 10 1,-2-4 0,3-1 1,4 0 0,4-1 1,7 0-1,4-2 1,9-1 0,8 1 0,7-2-1,8 0 0,7 0-1,7 2 0,4-3-1,7 1 1,2-1 0,1 1 0,4-1-1,3-1 0,2-1 1,-1-4-1,3 3 1,1 0 0,3 0 0,4 1 0,2 2 0,3 1 1,0 0-1,3 3 1,-2 0-1,0 0 1,-3 0 0,1 1-1,-2 0 1,-3 0-1,0-1 0,-1-1 0,2-1-1,-2-2 0,-2 0 1,-2 0-1,-3 0 1,-4 1-1,-1 2 1,-2 2 0,-2 0 0,2 2 0,-1 0 0,4 3 0,-1-3 0,2 0 0,-1 4 0,0-3-1,-5 2 2,-3-2-2,-1 0 2,-5 1-2,-7-1 1,0-2-1,-3-4 1,-1 2-1,-2-3 0,0 1 0,-2 0 0,-1-2-1,-1 1 2,-3-2-1,-7 1 1,-3 0 0,-7 0-1,-2-1-1,-6 1 0,-3-3 0,-3 4 0,-5-5-1,3-2 1,-7-2 1,0 0-1,-4-1 4,2-2-2,-3 2 1,1-2-2,-1 5 1,-1 2-3,0 1 1,0 0 1,-4 2 0,0-1 2,-2-2 0,-3-1 1,-9 6 1,16-16-1,-9 4-1,-1 1 0,1-3 0,1-1-1,0-1-1,0 1 1,-1-3 2,3 0 0,0-1 1,-2-3 0,2 0 0,-4-5 0,0-1-1,-2-3 0,-1-1-1,-3-5-1,1-1 0,-1-4 0,0-3 1,1-2-1,2-4 0,1-2 1,1-1 0,4 0-1,-4-2 0,0 0 1,-2 1-1,-3-1 0,-1 1 0,-4 0-1,-2 2 0,-6-3-1,-1 1 1,2 1-1,-2-2 0,2 0 0,-2-1 0,3 4 1,-1-1 1,2 1 0,2 6 1,0-1-1,0 3 1,0 4 0,2 2 0,-1 0-1,-1-1 1,0 0 0,-2-5 0,1 0 0,0 0 1,2 0 0,1-1 0,1 0 1,6 3-1,0 0 0,5 7 0,-1-2-1,4 1 1,0 0-1,1 2 0,1 1 1,-2 1-1,-1 3 0,0 4 0,0 4 0,-2 4 0,-2 5 0,-1 3-1,-3 10 0,5-11 0,-5 11 1,0 0-1,0-14-1,0 14 1,-12-18 0,-1 6-1,-1-2 0,-4-3 1,-3-2-1,-2-1 0,1 1 1,3 0-1,1 1 1,4 2 0,0 0 0,1 2 0,3 1 0,0 1 0,0 2-1,0-1 1,0 0 0,-1 2 0,-1-1-1,2 2 1,-2 0-1,-2-2 1,0 0 0,-2 0 0,0-2-1,0 0 1,-1 0 0,-3 0 0,1 1 0,0 0-1,-5 1 1,-1-2 0,-3 1 0,-3-1 0,-4-3 0,-4 1 0,-8-2 0,-3 1 0,-4 1-1,-6 5 1,-3-1-1,-4 4 0,-4 0 0,-2 3 0,-2 1 1,-4-1-1,-2-1 0,-2-2 1,-4-1 0,-1-1 0,-3 1 0,-4 0 0,-3 2 0,-6 1 0,-2 1 1,-4 1-1,-2 0 0,-7 1 0,-4-1 0,-3-1 0,-3 0 0,-4 0 0,2 1 0,0 2 0,3 1 0,2 1 0,7 2 0,0-1 1,3 1-1,2 1 0,6 2 1,2 1-1,3 1 0,4 3 1,2 0-1,5 3 0,6 0 1,7 0 0,4-2 0,4-4 1,0 0 0,4-4 0,1 1 0,1-4 0,-2 0-1,-2 2 1,1-2-1,-4 2-1,1-1 1,-2 0 0,4-2 0,4-1-1,1-2 1,10-3 1,2-2-1,7 1 0,5 0 0,8 2-1,2 2 1,5 2 0,2 0-1,2 0 1,3 6-1,2 0 1,2 0-1,0 0 0,5-1 1,-3 0-2,12-5 1,-13 8 0,13-8 0,-9 4-1,9-4 1,-12 4 0,12-4 0,-16 7 0,3-3 0,-4 1 0,-4 0 0,-1 0 1,-1 0-1,1 1 0,0-2 1,1 0-1,1-1 0,5-1 0,4 0 0,-3 0-2,0 5-3,-9 1-12,-9 6-11,-9-7-2,-6-18 1,-2-14-1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26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2232 2964 0,'11'3'7,"0"-1"-1,2 0 0,5-2-1,3 1-2,3-1 0,8 0-1,0 0 1,6 0 0,-1-2 0,10 2-1,1 3 1,3-2 0,4 1-1,2-2 0,1 1-1,3-2 0,4 1 1,-1-2-1,3-2 1,4 1 0,1-2 0,4 1 1,6 2 0,2-2 0,5 0 0,5-1 0,4 2-1,1-5-1,7 3 0,4-2 1,5 0-2,7-1 1,0-1-1,3 1 1,1 0 0,3 2-1,3 0 1,-2 1 0,-2 2-1,-3 1 1,2 1-1,1 0 1,-3 0-1,1 1 0,-6 0 0,0 0 0,-3 0 1,-4 0-1,-3 1 0,-3 0 0,-3 2 1,-8 1-1,-5-1 0,-5 0 0,-9 1 1,-11-2 1,-5-2 0,-11-1 0,-6-3 0,-8 0 1,-3-1-1,-9 0 1,0 0-1,-6-2-1,-1 1 0,-6 0-1,1 1 0,-12 5 0,16-12 0,-7 4 0,-9 8 0,15-13 0,-15 13-1,16-16 1,-7 6 0,2 2-1,-11 8 0,18-18 1,-9 10-1,0 0 1,-9 8 0,15-17 0,-10 8-1,0 0-1,-1-2-1,2-2-1,-2-1 0,6-1 0,-2-4 0,4 0 1,1-3-1,1-1 3,2-1 2,-1-3 0,2-1 1,-3-5 0,0-1 0,-4-3-2,3-2 0,3-2-2,-1-2 0,3-2-2,0-4 2,3-1 0,-2-1 1,2-2 2,-5-2 1,-3-3 4,-1-4-2,-4-2 1,-1-1-1,-3-2-2,3-4-1,-2 0-2,0-3-1,1 2-1,-1 1-1,-3 4 1,0 1 1,-2 4-1,-4 5 2,-3 4 1,-2 6 1,-3 6 1,1 5-1,1 5 0,0 4 0,3 5 0,2 2-1,-1 4 0,2-2 0,-2 2 0,1 1 0,-2 0 0,-1 0 0,-2 1 0,1 1 0,0 1 1,0 1-1,1-1 0,1 1 1,0 1-1,1-3 0,-3 2 0,0-1 0,-3-1 0,-3 1-1,-2-1 1,-7 1-1,-4 0 0,-6-1 0,-5 1 0,-6-1 1,-5 2-1,-12-1 1,-7-1 0,-8 2-2,-6 1 2,-9-1 0,-6 1 0,-8-1 0,-5 0-1,-3 0 1,-4-3-1,-4 0 1,-6-1-1,-4-4 1,-6 1-1,-3 1 1,-6-2 0,-6 3 0,-7 1 0,-3 1-1,-2 0 1,-5 2-1,-1 2 0,3-2 1,0 3-1,4 0 1,2 1-1,3-1 1,3 2 0,3-1 0,-1-1 0,3 0 0,0 0 0,-1-1 0,0 3 0,3 0 0,3 2 0,-3 3 0,5 1 0,1 2 0,8 2 0,2 2-1,2-1 1,6 1 0,3 1 0,5-2 1,7-1-1,3-1 1,5-1-1,5-2 2,5 1-1,8-1 0,5 1 0,9 3 0,5 0 0,3 3-1,3 0 0,7 3 0,1-1 0,6 0 0,3-2 0,6 1 0,5-3 1,7-1-1,9-1 0,2 0 0,13-2 2,-12 3-2,12-3 1,0 0 0,0 0-1,0 0 1,0 0-1,0 0 1,0 0-1,-10 2-1,10-2 1,0 0 0,0 0-1,0 0 0,0 0-2,0 0-2,-12 10-6,8 1-8,-7-6-1,11-5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9:09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189 187 13,'0'0'13,"0"0"-2,0 0-1,11-11 1,-11 11-1,0 0-1,0 0-1,0 0-1,0 0-2,4 16-1,-6-4-1,0 5-1,-2 6 0,0 6 0,0 4 1,0 8-1,-1 6 1,1 6 0,2 4 0,2 5 0,-1-5 0,5 1-1,0-4-1,1-5 0,1-8-4,-1-12-3,1-5-7,-1-8-11,-5-16-3,0 0 0,-9-14 2</inkml:trace>
  <inkml:trace contextRef="#ctx0" brushRef="#br0" timeOffset="460">6 338 15,'0'0'24,"-2"16"0,2-16 3,0 0-12,0 0-4,0 0-2,0 0-1,0 0-1,-6-15-1,7 1-2,4-1-1,3-6-1,5-5-2,3-4 1,7-3 0,1 0 1,4-1-1,-3 0 1,-2 6 0,-4 2 1,-1 6 1,-8 5-1,-2 5 0,-8 10-1,0 0 0,0 0 0,0 0-1,0 0 0,0 0-1,0 0-1,0 0 0,13 12 1,-13-12-1,15 19 0,-4-6 1,4 4 0,0 4 0,2 3 0,-1 3 1,1 2-1,1 2 0,-3 3 1,-1 1-1,-3-1 0,0-3 1,-1-4-1,-3-3 0,0-4 1,-2-4-1,-4-7 1,-1-9-1,5 10 1,-5-10-1,0 0 1,0 0 0,0 0 0,0 0 0,0 0-1,0 0 1,0 0-1,0 0-3,0 0-14,0 0-16,-2-11-1,-5-7 0,-1-10-1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2T15:05:21.1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7160 8085 1419,'0'0'1935,"0"0"-129,0 0 0,0 0-387,0 0-387,0 0-129,0 0-129,0 0-129,0 0 0,0 0 129,0 0-129,0 0 0,0 0 0,0 0-129,-6-2-129,6 2 129,0 0-258,0 0-129,-15-5 0,15 5 0,-13 0 0,13 0-129,-14 0 129,14 0 0,-19 6-129,9 0 129,-2-3 0,-1 5 129,3-3-129,-3 3 129,-1 0-129,0 0 129,1 2-129,-4-1 0,4 0 0,-2 0 129,1 0-129,3 2 0,-1-2 0,2 2 0,-3-4-129,6 4 129,7-11 0,-12 20 0,12-20-129,-11 15 129,11-15 0,-9 18-129,9-18 129,-4 21 0,4-21 0,-4 19 0,3-8 0,1-11-129,0 20 129,0-9 0,0-11 0,9 18 129,-9-18-129,17 17 0,-17-17 0,20 12 0,-7-8-129,-1 2 129,3-4-129,-2-1 129,2-1-129,-2 2 129,0-2-129,1 0 129,-4 0-129,2 0 0,-12 0 129,17-4-129,-17 4 129,12-4-129,-12 4 0,0 0 0,15-7-129,-15 7 129,0 0-258,0 0 0,0 0-387,0 0-645,16-4-2322,-16 4-1161,0 0-129,7-13-129</inkml:trace>
  <inkml:trace contextRef="#ctx0" brushRef="#br0" timeOffset="875.0501">7327 8199 1,'0'0'2966,"0"-12"-1805,0 12 0,0 0 516,0 0 0,0-12-129,0 12 129,0 0-258,0 0-258,0 0-129,0 0-258,0 0 0,0 0-387,0 0 0,0 0-258,0 0 0,0 0 0,0 0-129,2 14 258,-2-14-258,5 22 0,-3-10 0,1 3 0,1 1 0,2 0 129,-1-3-129,0 2 0,-1-2 0,1 0 129,0-2-129,-5-11 129,5 16-129,-5-16 0,3 10 0,-3-10 129,0 12-129,0-12 0,0 0 0,0 0 0,-12 9 129,12-9 0,0 0-129,-10 6 258,10-6-129,0 0 0,-13-7 0,13 7 129,-7-11-129,7 11-129,-6-17 129,6 17 0,-1-21-129,1 21 129,1-19-129,-1 19 129,15-20-129,-4 9 129,-1 1-129,4 3 129,0-1-129,1 0 0,1-1 129,-1 2-258,0 2 129,0 1 0,1 1 0,-2-2-129,0 4 129,-1-1-129,1 2-258,-3 0-129,4 3-516,-15-3-1161,24 0-2193,-9 0-258,-5 0-258</inkml:trace>
  <inkml:trace contextRef="#ctx0" brushRef="#br0" timeOffset="1637.0937">7791 8276 2967,'0'0'2709,"0"0"-1677,0 0 0,0 0 387,0 0-387,16 3-129,-16-3 0,13 0 0,-13 0-258,18-1 129,-18 1-387,20-8 0,-20 8-129,23-12 0,-23 12 0,18-13-129,-18 13 129,15-14 0,-15 14 0,7-13-129,-7 13 0,0 0-129,2-13 129,-2 13-258,0 0 129,-6-11-129,6 11 0,-12-7-129,12 7 0,-18-8 0,18 8 0,-20-2 129,8 2 0,-2 0-129,2 0 258,-1 2 0,0 4 0,-1 1 129,2 1-129,-2 3 258,2-1-129,1 2 129,-1 0 0,3 1 258,-2-1-129,7 1-129,-6-2 129,7 3 0,-1-2-129,4 3 0,0-3 0,6 2-129,-6-14 129,23 22-129,-7-12 129,5 0-129,0-3 0,4-2 0,-3-2-129,2-3 0,0 2-258,-5-3-645,7 1-1548,-5-4-1935,-7-5-129,1-2-387</inkml:trace>
  <inkml:trace contextRef="#ctx0" brushRef="#br0" timeOffset="2403.1375">8121 8233 2709,'0'0'1935,"0"0"-516,-12-5 516,12 5-387,0 0 129,0 0-129,0 0-258,0 0-129,0 0-387,0 0 0,0 0-258,12 0-129,-12 0-129,19 0-129,-19 0 0,25 8 129,-11-1-258,-1 2 129,4-3-129,-1 2 0,1 2 0,-3 0 0,3 2-129,-6-3 129,2 4 0,-13-13 0,19 21 0,-13-9 0,-3 0 0,0 1-258,-3-2 258,0 0 0,0 0-258,-6 0 387,6-11-258,-14 17 0,14-17 129,-18 14-129,7-9 129,-2-3 0,-1 1 0,-1-2-129,-2-1 129,2 0 129,-1 0-129,0-1 0,2-3 0,14 4 0,-17-6 0,17 6 0,0 0 0,-4-17 129,4 17-129,10-17-129,2 8 129,3-4-129,2 4-258,1-5-645,8 6-1032,-2-1-2193,-4-6-258,3 5 129</inkml:trace>
  <inkml:trace contextRef="#ctx0" brushRef="#br0" timeOffset="2772.1586">8523 7986 2709,'3'7'3354,"-3"-7"-1677,0 0-387,0 17-129,0-17 387,-1 25-387,-4-11-129,5 13 129,0 0-516,1 10 129,1-2-387,4 8 0,-1-3-258,3 2 0,-2-6-129,1-3 0,0-7-129,-2-7 129,1-3-645,-6-16-1290,0 0-2064,0 0-516,6-8 129</inkml:trace>
  <inkml:trace contextRef="#ctx0" brushRef="#br0" timeOffset="3448.1972">8380 8215 903,'15'9'3741,"-15"-9"0,28-1-2193,-1 1-258,-1 0-258,8 0 0,-3-5-129,7 5-258,-4-2 129,8 2-129,-7-3-129,3 3 0,-3-5-258,2 4-129,-3-1-129,3 0 129,-4-1-129,-2 2 0,-3-1 0,0 0 129,-6-3-129,-2 2 0,-4-2 129,-3 2 0,-13 3 129,13-11-258,-13 11 129,0 0 0,4-15-129,-4 15 129,0 0-258,-14-9 129,14 9 0,-20-3 0,7 2 0,1 1 0,-3 0 0,1 0 0,-2 3 0,4-2 0,-2 8 0,0-5 0,1 4 0,2-2 129,-1 5 0,-2 1 0,4-2 0,-1 9 129,4-6 0,1 5 0,0-3 0,5 5 0,1-3 0,1 0 0,5 0-129,5 0 0,0-2 0,6-2 0,0 0-129,7-1 129,-2-2-129,5-1 0,6-3-129,3-5-258,8 6-774,-8-7-2838,13-7-645,4-5-645,0-6 387</inkml:trace>
  <inkml:trace contextRef="#ctx0" brushRef="#br0" timeOffset="4431.2535">9757 8235 774,'0'0'3354,"0"0"-1548,0 0-129,7 0 0,-7 0-129,15-9-258,-15 9-258,24-9-129,-11 6-258,2 2-129,0-1-258,2 2 0,1 5-129,0 4 0,1 1-129,-1 3 0,1 0 129,0 3-129,-3 1 0,-3 2 0,-2-3 0,-3 2 129,-3-4 129,-4 1-129,-1-1-129,-6-1 258,-7-3-129,1-1-129,-6-2 0,-1-1 0,-2-2 0,-1-1 0,-2-2-129,3-1 129,0 0 0,3-2-129,4-3 129,2 0-258,12 5 0,-12-12 129,12 12 0,0-14-129,0 14 129,18-19 0,0 11 0,3-4 129,5 4-129,0-3-258,6 5-387,-5-4-1290,3-1-1935,4 9-387</inkml:trace>
  <inkml:trace contextRef="#ctx0" brushRef="#br0" timeOffset="4895.28">10274 7945 1161,'16'12'3870,"-16"-12"0,0 0-2451,5 10-645,-5-10 0,2 22-129,-2-11 129,0 9 0,0-1-258,0 8 129,0 0-129,0 6-129,0-3 129,0 1-129,0-2-258,0 1-129,0-2 0,0-7 0,0-1-258,0-7 0,3 1-516,-3-14-258,4 18-387,-4-18-2451,0 0-516,0 0 129</inkml:trace>
  <inkml:trace contextRef="#ctx0" brushRef="#br0" timeOffset="5243.2999">10445 7907 1419,'0'17'3741,"0"-17"258,0 16-2193,2 5-645,-2-4 129,1 8-129,-1-1 0,0 9 0,0-7-258,0 8 0,-1-6-258,1 3-258,0-3 0,0-2-258,0-5 0,0-1-258,1-4-129,-1-16-387,12 21-1419,-12-21-2451,19 0-129,-8-3-387</inkml:trace>
  <inkml:trace contextRef="#ctx0" brushRef="#br0" timeOffset="6075.3475">11003 8176 645,'0'0'1806,"0"0"0,0 0-129,-9 6 0,9-6-129,-2 14-258,2 1 0,-3 0-258,3 11 0,-2-2-387,2 10 129,-4-4-387,4 8 0,-1-1-129,1 5 129,-1-9-258,1 1-129,-1-6 129,1-5-387,0 1 129,0-10-903,3-3-2064,-3-11-1032,0 0-516</inkml:trace>
  <inkml:trace contextRef="#ctx0" brushRef="#br0" timeOffset="6539.3741">10969 8207 2967,'20'-18'3741,"-6"4"-2322,7 4-387,-7-2 258,9 5 0,-9-3-258,7 7-258,-5 0-129,1 3-129,-6 3-129,3 7-129,-5 1-129,-1 5 0,-1-1 129,-2 3 0,-4-3 129,-1 5-129,0-5 129,-1 3 0,-9-7 129,3 3-129,-6-3-129,3 0 129,-7-2-129,3-1-129,-4-4 129,2-1-129,1-1-129,-1-2-129,4 0 0,-1-2-645,13 2-387,-14-14-645,14 14-1290,5-13-1548,4 4-258</inkml:trace>
  <inkml:trace contextRef="#ctx0" brushRef="#br0" timeOffset="7031.4022">11352 8281 645,'-3'-28'903,"9"12"258,3 0 129,2 2 0,2-1 129,1 5-129,-2-1-387,3 5 0,-3 0-387,-1 6 0,-11 0-129,17 8-129,-17-8 129,12 19-129,-10-6 129,0 4 129,-2-2 258,0 4-129,-6-8 129,3 7 0,-12-8 0,6 4-258,-8-6 0,5 3 129,-7-8-387,6 3-129,-2-5 0,3-1-387,12 0-516,-18-12-387,18 12-2064,3-19-1161,3 1-387,7 2 388</inkml:trace>
  <inkml:trace contextRef="#ctx0" brushRef="#br0" timeOffset="7583.4338">11905 8126 1806,'0'-14'3354,"0"14"-1806,-10-5-258,-1 4-129,11 1 0,-27 1-258,12 7 0,-5 1-129,3 0-129,-5 1 0,4 4-258,-2-3 129,3-2-387,3 0 0,4-3-129,10-6 129,-11 8 0,11-8 129,0 0-129,8 0 0,4 0 258,1 0-387,5 1 129,0 5-129,3-2-129,-2 2-258,-1 6 258,-3 1 0,-1-1 129,-3 1-129,-5-1 258,-6-12 0,7 22 129,-7-22 129,-7 21-129,-4-15 0,-2 1 0,-5-2-129,0-1 0,1-1-129,-1-1-129,3-2-387,-1-2-645,16 2-387,-14-8-1290,14-4-1290,0 12-516</inkml:trace>
  <inkml:trace contextRef="#ctx0" brushRef="#br0" timeOffset="8307.4752">12212 8147 1677,'-34'6'1677,"16"1"-387,-3-2-129,6 6 258,-4-5-258,7 2 0,-2-3 0,14-5-387,-15 9-129,15-9 129,0 0-387,-6 11 129,6-11 0,0 0-258,7 8 258,-7-8-258,14 12-129,-14-12-129,19 14 129,-19-14-129,16 15 0,-16-15 129,11 19-129,-8-8 129,-3-11 0,0 17 129,0-17 0,-14 20-129,1-12 0,0 0-129,-1-3 0,1 1 0,2-3 0,11-3-129,-15 5 0,15-5-129,0 0 0,0-10 0,10 3-129,5-5-129,5 0 129,3-6 0,7 2-258,-3-4 258,6 3-129,-4-1 129,3 0 0,-5 0-129,0 3 258,-4 1 129,-1 6-258,-6 1 258,-1 5 129,-1 1 0,-3 1 0,-11 0 0,16 17 387,-10-5-258,-2 2 387,2 4 0,-6-4 0,4 6 258,-4-7-387,4 3 258,-4-5-387,0-11-129,8 15-903,-8-15-2709,0 0-516,22-3-387</inkml:trace>
  <inkml:trace contextRef="#ctx0" brushRef="#br0" timeOffset="9087.5198">12729 7790 2967,'17'9'3870,"-17"-9"-903,0 0-1806,2 25 129,-2-25 0,1 32-129,-1-13-129,2 9-129,-2 0-258,0 6-129,0-3-129,0 2 0,0 2-387,0-6 129,0 0-129,5-8 129,2-4-258,5-5 129,2-2 0,3-6-129,0-4 129,4 0 0,-3-10 0,1 1-129,-1-4 129,0-1-258,-3 4 258,0-3-129,2 3 129,-4 0 0,0 8-129,-2 0 129,1 2-129,-12 0 258,20 9-129,-20-9 0,15 23 0,-10-5 129,-2-2 0,0 4-129,-3-2 387,-3 1-129,-7 0 129,1 3-129,-9-7 129,4-1-129,-6-2 0,4-2 129,-4-3-258,1-2-129,2-3 0,1-2-129,5-2-258,-5-10-516,16 12-1419,-10-12-2322,7-3-258,3 1-129</inkml:trace>
  <inkml:trace contextRef="#ctx0" brushRef="#br0" timeOffset="9607.5495">13261 7840 2709,'0'0'3741,"0"0"-1806,0 0-258,0 0 129,8 16-387,-8-2-129,0 13-129,0 1-129,0 11-258,-5-3-258,3 8 0,0-3-387,0 0-129,2 1-774,0-16-516,11-5-3096,2-4-258,6-13-258</inkml:trace>
  <inkml:trace contextRef="#ctx0" brushRef="#br0" timeOffset="10079.5765">13533 8182 1,'0'18'3353,"13"-18"130,0 0-2193,-3-8-387,7-2 0,-4-7-129,4 0-387,-6-1 258,2 1-387,-5 0 129,-1 2-258,-3 0 129,-4 15-129,0-17 0,0 17-129,-16 0 129,0 0 0,-1 5 0,-1 5 0,-2 0 258,0 5-258,1-4 129,2 4 129,0-4 129,8 6 129,-4-7 129,9 2-258,4-12 129,-1 22 258,1-22-387,8 24 129,0-12-258,9 2 0,-2 1-129,6 2 0,1 0-258,5-3 0,4 4-258,-2-11-387,15 8-1419,-4-8-2580,0-7-258,-3 0-258</inkml:trace>
  <inkml:trace contextRef="#ctx0" brushRef="#br0" timeOffset="11319.6475">7777 8780 774,'0'0'1548,"14"-12"-387,-14 12 129,0 0 0,0 0 258,12-5-516,-12 5 258,0 0-516,-7 0 0,7 0-129,-17 5-258,4 2 0,-3 0-258,-1 1-129,0 2 0,0 0 129,2-1-129,1 0 0,2-2 0,12-7 0,-12 11 129,12-11 0,0 0-129,14 7 129,1-5-129,6-2 0,3 0 258,1 0-258,-1 3-258,0 3 258,-3 4-129,-3 2 129,-2 2-129,-3 4 129,-4-1 0,-1 5 0,-5-4 129,1 0 258,-4-1 0,0-1 129,-5-3 129,-4 1-129,-6-4 129,0 1-258,-5-3-129,3-1 0,-3-2-258,-1-2-129,6-1-258,-3-2-516,18 0-387,-14-13-645,14 2-2193,0 11-258,5-24 258</inkml:trace>
  <inkml:trace contextRef="#ctx0" brushRef="#br0" timeOffset="11755.6724">8134 8746 2451,'0'15'3354,"0"-15"-1806,-4 14-258,2 0 258,-4-3-258,5 11-258,-3 0-129,4 8-129,0 0-129,0 8 0,0-4-387,3 0 0,-2 0-129,3-6-129,-3-6 0,-1-2-258,2-8-258,-2-12-774,0 0-2064,0 0-903,0 0 129</inkml:trace>
  <inkml:trace contextRef="#ctx0" brushRef="#br0" timeOffset="11988.6857">8029 8942 1032,'0'0'3612,"0"0"-774,0 0-774,0 0-387,9 0-387,10 0 0,-5-3-258,14 3-129,-3-4-387,7 4-129,0-3-258,2 3-387,5 0-1032,-7 0-1935,-2 0-1161,5 1 0</inkml:trace>
  <inkml:trace contextRef="#ctx0" brushRef="#br0" timeOffset="12587.72">8530 8922 1677,'0'0'3483,"0"13"0,0-13-2322,0 0-774,-1 15 129,1-15 129,0 20 129,0-20-129,5 24-129,0-11 129,4 2-129,-5-2 129,6 3-258,-5-4 0,2-1-129,-7-11 129,10 12 0,-10-12 0,0 0 0,0 0-129,0 0 0,-13 1 129,13-1-258,-17-2 129,17 2-129,-17-17-129,10 6 129,3-2-129,1-3 0,3-1 0,7 0 0,7-1 0,1-1 0,6 1 0,3 0 0,2 3-129,3 3 129,-1 4-129,-1-4-129,1 10-387,-7-8-516,8 10-2193,-6 2-1032,-7 1-387,1 4 388</inkml:trace>
  <inkml:trace contextRef="#ctx0" brushRef="#br0" timeOffset="12903.7381">8974 8932 3483,'0'39'4257,"0"-13"-258,4-1-3225,-4-1-129,5 4 129,-4-5-387,5-1-516,2-3-1161,1-7-2709,-9-12-129,17 0 0</inkml:trace>
  <inkml:trace contextRef="#ctx0" brushRef="#br0" timeOffset="13107.7497">9042 8809 1806,'9'22'3225,"4"-10"-1032,-13-12-2193,0 0-3741</inkml:trace>
  <inkml:trace contextRef="#ctx0" brushRef="#br0" timeOffset="13594.7776">9251 8922 1,'14'0'3998,"-14"0"130,6 11-2064,-6-11-516,0 17-129,0-17-129,0 28-258,-5-16-258,5 1 0,0-13-258,12 16-258,1-13 0,7-3-129,5-8 129,5-4-129,1-4 0,6 4 0,-4-4-129,3 2 129,-7 0 0,-6 6-129,-3 3 258,-6 3-129,-14 2 0,15 13 129,-11-2-258,-2 4 129,-1 5 0,2-1-258,2 3-387,-1-10-903,13 1-2322,-1-2-774,-1-6-516,8-4 259</inkml:trace>
  <inkml:trace contextRef="#ctx0" brushRef="#br0" timeOffset="14270.8163">9898 9000 2580,'8'19'3354,"-8"-19"516,0 0-2967,26-12-258,-13-5 387,8 8 0,-6-14-129,7 7 0,-6-8 0,2 7-129,-7-3-387,1 8 0,-5 0-258,-7 12-129,2-13 129,-2 13-258,-12 0 129,-2 0 0,-2 6 0,-3 4 0,0 1 0,-1-1 0,2 3-129,5 1 258,1-1-258,5 1 129,5 1 0,2-1 0,2 3 0,8 5 129,3-1-258,4 4 129,2 0 129,3 5-129,-2 1-129,1 3 129,1 1 129,-5-4-129,-3 1 129,-4 0-129,-4-4 0,-6-2-129,0-5 258,-4-3-258,-7-4 0,0-4 0,-5 0 0,-2-5 0,2-3 0,-3-2 0,1 0 129,0-2 0,4-6 0,-3-4 258,4-2-129,2-2 0,4-7-129,3-1 129,4-2-258,6-3 258,10-1-129,8-2-129,3-3 0,10 1 0,3 4 0,3-3-387,6 6-1548,0 5-2064,-4-7-387,5 7 129</inkml:trace>
  <inkml:trace contextRef="#ctx0" brushRef="#br0" timeOffset="16042.9176">10353 8851 1806,'14'-11'1548,"-1"4"-258,-13 7-258,11-9 0,-11 9-258,10-6-129,-10 6-258,0 0 387,0 0-129,0 0 258,14-4-387,-14 4 258,0 0-129,-8 0-258,8 0 258,-21 7-387,6 3 0,-6-2-258,2 4 129,-5-3 0,4 2 129,-1-1 0,5 2-129,3-2 0,13-10 0,-15 16-129,15-16 129,0 0-129,14 13 129,0-10-258,7-3 258,5 2-129,-3-2 0,3 0 0,1 5 0,-4 0 0,0 1 0,-4 4 0,-2 0-129,-6 3 129,0 1 0,-5 0 129,-2 0 0,-3-3 129,-1 6 258,0-17-258,-11 24 258,0-18-129,-2 2 0,-5-3 129,3 3-258,-4-4 0,4-1-129,0-3-129,4 0 0,11 0 0,-17-3-258,17 3-258,-3-12-387,10 10-1161,6-2-2451,0-8-129,8 3-129</inkml:trace>
  <inkml:trace contextRef="#ctx0" brushRef="#br0" timeOffset="21739.2434">11097 8884 1,'0'-12'0,"0"12"0,0 0 0,0 0 0,0 0 0,0 0 0,0-12 0,0 12 0,0 0 0,0 0 128,0 0-256,2-12 256,-2 12-128,0 0 0,0 0 129,0 0-129,0 0 258,0 0-129,0 0 129,0 0 0,0 0 0,0 0-129,0 0-129,0 0 0,0 0 0,0 0-387,0 0 129,0 0 0,0 0-386</inkml:trace>
  <inkml:trace contextRef="#ctx0" brushRef="#br0" timeOffset="24043.3752">11171 8847 1,'0'0'257,"0"0"130,0 0 0,0 0 129,-4-11 129,4 11 129,0 0 129,0 0 129,0 0 129,0 0 129,0 0-387,-8-10-129,8 10-258,0 0 0,0 0-258,0 0-129,0 0-129,0 0 258,0 7-129,0-7 0,0 0 0,0 15 129,0-3 258,0 2-258,0 0 0,0-1 258,0 1-258,0 1 0,0-1 129,0 1-129,0-1 0,0-14 129,8 12 0,-8-12-129,13 3 129,-13-3-129,19-2-129,-19 2 258,21-18-129,-11 7-258,1 1 0,-4-2 0,3 2-129,-3-3 129,-1 2 0,-6 11 0,10-18-129,-10 18-129,11-12 258,-11 12-129,11-11 129,-11 11 0,0 0-129,15 0 129,-15 0 0,0 0 0,0 0 0,12 4-129,-12-4 129,4 15 0,-4-15 0,7 17 0,-7-17 129,8 23-129,-2-10 129,0-1 0,1-2 258,-7-10-258,14 12 129,-14-12-129,20 3 0,-9-4 0,1-4 0,2-6 0,-1 0-129,3-5 0,-2 2 0,-4-4 0,1 4 0,-2-2 129,-2 0-258,-1 3 129,-1 0 0,-5 13 0,5-17 0,-5 17-258,3-12-258,-3 12-387,0 0-516,0 0-1806,14 0-1161,-14 0-129</inkml:trace>
  <inkml:trace contextRef="#ctx0" brushRef="#br0" timeOffset="24540.4037">11766 8777 1161,'5'16'3225,"-5"-16"387,0 0-3225,0 0 129,-6 14 0,6-14 129,0 0 0,-15 11-129,15-11 258,-9 11 129,9-11-387,-8 14 129,4-4-387,4-10 129,-9 24 0,3-9-258,3 1 129,-2 3-258,5-5 129,0 6-129,0-3 0,0-2 0,0-15 0,13 19-387,-13-19-645,16 5-1419,-3-3-1806,-7-7 0</inkml:trace>
  <inkml:trace contextRef="#ctx0" brushRef="#br0" timeOffset="25027.4315">12023 8642 1,'0'12'3353,"0"-12"-386,0 0-1806,0 0-129,0 0 0,0 0 129,0 0-387,0 0 0,0 0 0,0 15 0,0-15-258,-6 12 0,6-12 0,-6 17-129,2-5-129,3 5 0,-1 3 0,0 3-129,0 4 0,2-1-129,0 2 129,0-3-129,0 2 0,2-9 0,0 2 0,0-8 0,-2-12-129,0 11-516,0-11-774,0 0-1290,0-5-1548,0 5-258</inkml:trace>
  <inkml:trace contextRef="#ctx0" brushRef="#br0" timeOffset="25291.4466">11856 8789 1,'34'5'3611,"-8"-5"517,-5 0-1419,4 0-1419,6 0-258,-3-4-387,4 3-129,-8 0-258,3 0-387,-3 1-645,-6 0-516,1 0-1419,-2 5-1548,-17-5 258</inkml:trace>
  <inkml:trace contextRef="#ctx0" brushRef="#br0" timeOffset="25931.4832">12160 8668 1548,'11'-3'3483,"-11"3"129,0 0-2838,0 0 129,11 0-129,-11 0 129,0 13 0,0-13 0,0 20-258,0-20 129,2 22-258,-2-8 0,3 3 0,-2 2-129,4 4-129,-1-2 0,4 1-129,-3 2 0,3-1 0,-1-3-129,1-3 129,1-5 129,3-7-129,2-1-129,1-4 0,4-4 0,-1-5 0,2-4 0,1-3 0,-1 0 0,-3 1 0,0-1 0,-4 7 0,-3-1 0,-10 10 0,17-12-129,-17 12 129,0 0 0,11 0 0,-11 0 0,0 0 0,6 14 0,-6-14 129,3 22 0,0-7 0,-3 1 0,2-1 0,0 0 129,0 2-129,0-3-258,-2-14-129,11 27-1161,-11-27-2838,0 0-258,17 2-387</inkml:trace>
  <inkml:trace contextRef="#ctx0" brushRef="#br0" timeOffset="27305.5618">13011 8891 1161,'-12'-16'1806,"8"5"-387,0-1-129,4-1-129,0-2-387,6 5 0,1-5-129,6 4-258,3-2 129,2 3-129,2 2 0,1 4 0,-4 2-129,2 2-129,-4 0-129,1 5 0,-5 4 0,-11-9 0,18 22 258,-14-10-129,-1 0 129,-1 1 0,-2 1 258,0 3-129,-2-1 258,-3-1 0,-6-3 0,3 1-129,-7-5 0,6 5 129,-10-10-129,4 6-258,-3-9 0,2 0-129,-1 0 0,1 0-258,4-2-258,-2-8-258,14 10-774,-13-14-903,12 2-1935,1 12-387,8-25 259</inkml:trace>
  <inkml:trace contextRef="#ctx0" brushRef="#br0" timeOffset="27959.5992">13333 8736 2451,'0'0'1419,"4"10"-516,-4-10 129,0 0 387,0 0-258,2 11-129,-2-11 0,3 13-129,-3-13-129,2 17 0,2-3-258,-4-4 129,3 5-258,-3-1 258,4 3-258,-4-7 0,4 0 0,-4-10 0,8 12-129,-8-12 0,15 0-129,-4-6 0,5-3 0,2-5-129,1-3 0,3-2 0,1 4-129,-1-1 129,-2 0 129,0 2-129,-4 4-129,0 0 129,-3 6 129,-2 4-129,-11 0 0,17 0 129,-17 0-129,11 8 129,-6 2 129,-1 3-129,0 4 129,-1-3-129,-1 1 0,2 2-258,-1-5-516,6 7-645,-9-19-2322,12 8-903,5-6-129</inkml:trace>
  <inkml:trace contextRef="#ctx0" brushRef="#br0" timeOffset="28490.6296">13911 8787 1161,'28'-12'3225,"-13"2"-2064,4 1 0,-5 1-129,2 1-129,-5-2 0,1 4-129,-12 5-129,12-9-258,-12 9 0,0 0-258,0 0-129,-14-12 129,2 11-129,-1-1 0,-5 2 0,-1 0 129,-1 0-129,2 4 129,-1 1 0,-1 3 258,2-2 0,5 4 0,-3-3 258,8 6 0,8-13 129,-13 20-258,13-20 258,-6 23-258,5-12 0,1 5 0,4-6-129,6 1 0,-10-11-129,23 21 0,-6-13-129,4 0 0,4-6-129,2-2-129,3 2-258,-3-4-1032,8-1-2838,-1-1-516,-3-11-129</inkml:trace>
  <inkml:trace contextRef="#ctx0" brushRef="#br0" timeOffset="41350.3651">14374 8749 1032,'0'0'1548,"0"0"-129,0 0-258,0 0 0,0 0 129,0 0-258,0 0 129,0 0-258,0 0-129,0 0 129,0 0 0,0 0-258,0 0-258,0 0-129,0 0-129,0 0 0,0 0 129,0 0-129,0 0-129,0 0 129,0 0 0,0 0-129,0 0 129,7 10-129,-7-10 129,13 6 0,-13-6 0,17 7 0,-6-6-129,2-1 129,0 2-129,2-2 258,1 0-258,0-3 0,-1 1 0,1-3 129,-2-1-129,-3 3 0,0-4 0,-11 7 129,14-10-129,-14 10 0,0 0 0,6-13 0,-6 13-129,0 0 0,-4-11 129,4 11-258,-12-8 129,12 8 129,-16-5-129,16 5 0,-21-7 129,11 5 0,-2-1-129,0 3 0,2-2 129,-3 2-129,2 0 0,11 0 129,-20 0-129,20 0 129,-16 2 0,16-2 0,-14 5 0,14-5 0,-11 11 0,11-11 129,-7 13-129,7-13 129,-7 17-129,7-17 129,-1 21-129,1-8 129,0-13 0,0 24-129,3-12 129,2 0 0,-1 1 0,1 2 129,0-1-129,1-3 0,0 2-129,4-1 129,1-2 0,5-1-129,3-3-129,2-2-258,6 3-387,-3-7-645,9-3-1677,-3-1-1161,-5-8-129</inkml:trace>
  <inkml:trace contextRef="#ctx0" brushRef="#br0" timeOffset="41867.3947">14676 8865 516,'9'19'3483,"-9"-19"258,11 12-1935,-4 0-1032,-7-12 0,13 17-387,-13-17 129,20 10-129,-20-10 129,24 0-129,-12-2 129,3-2 0,-4-7-129,4 2 129,-4-4-258,0 3 0,-6-5 0,2 2-129,-3 1 0,-4 12 129,0-22-129,0 22 0,-7-18 0,7 18 0,-18-16-129,6 11 129,1 2 0,-4-1-129,1 4 0,1-2 0,-1 2-129,3 2 0,-3 5 0,0-2 0,2 2 0,-2 0-258,2 4-129,-2-4-129,9 6-903,-5-5-645,10-8-1548,0 15-516</inkml:trace>
  <inkml:trace contextRef="#ctx0" brushRef="#br0" timeOffset="42475.4295">14902 8465 2193,'0'-14'3354,"0"14"-1548,0 0-1419,0 0 258,0 0 129,0 0 0,0 0 0,0 14-129,2-1 516,-2-1-258,0 5 258,-3 2-129,3 7-129,0-3-129,0 10-387,0-6 129,0 6-129,1-3 0,2 3-258,1-4-129,1-4 129,2-5 0,3-6 0,5-4-129,1-5 0,8-5 129,-1 0-129,6-11 0,1-2 0,-2-3 0,-2-1 0,-5 1 0,-1 3 0,-8-1 129,-1 6-129,-11 8 0,7-11 0,-7 11 0,0 0 0,0 0 0,-3 11 0,3-11 0,-5 20 0,2-5 0,1 2 129,0-1-129,2 0 0,0 2 0,4 0 0,1-4-129,4 0 0,2-2-645,-11-12-774,30 0-2709,-10 0-258,-2-11-387</inkml:trace>
  <inkml:trace contextRef="#ctx0" brushRef="#br0" timeOffset="42935.4558">15460 8303 1032,'14'12'3870,"-14"-12"387,11 22-516,-5-6-3225,-3 1 0,1 8 0,-2-1-129,3 8 387,-5 0-258,5 4 258,-5 0-129,5 3-258,-5-6 387,2 4-387,-2-6 0,4 0-258,0-6-129,2-3 0,1-3-129,1-7 0,2 1-258,-10-13 129,19 9-645,-19-9-258,15-9-1677,-15 9-1419,9-28-387,-2 12 258</inkml:trace>
  <inkml:trace contextRef="#ctx0" brushRef="#br0" timeOffset="43203.4711">15374 8531 1677,'0'11'4257,"8"0"129,-8-11-129,19 0-3612,6 0 258,-5-7-129,10 6-258,-2-2-258,9 3 129,-2-2-258,2 2 258,0-2-387,-1 2 0,-4 2-129,-2 3-258,6 4-1677,-1-2-2193,-9-6-129,3 8-516</inkml:trace>
  <inkml:trace contextRef="#ctx0" brushRef="#br0" timeOffset="46015.632">16089 8787 1419,'-6'6'2709,"6"-6"-387,-11 1 129,11-1-387,0 0-516,-17 0 0,17 0-387,-12-4-387,12 4 0,-12-3-258,12 3-258,-15-9 0,15 9 0,-15-8 129,15 8-258,-16-11 129,16 11-129,-10-16 0,10 16 129,0-17-258,0 17 129,14-24 0,0 12-129,5 0 0,2 0 0,3 2 0,0 0 0,-2 1 129,-2 4-129,1 2-129,-7 2 258,0 1-129,-14 0-129,15 11 129,-15-11-129,1 20 0,-1-8 129,-6 3 0,-2-2 0,-4 0 0,0-1 0,-3 3 129,2-3-129,-3 1 129,0-4-129,-1-1 0,4-2 129,-2 0-258,3-2 0,12-4-129,-21 0-516,21 0-1677,0 0-1806,-11 0-516,11 0 129</inkml:trace>
  <inkml:trace contextRef="#ctx0" brushRef="#br0" timeOffset="46830.6786">16317 8645 1161,'0'0'3870,"10"12"129,-10-12-258,0 0-3354,0 0-387,3 16 258,1-4 129,-4 1 0,1 7 0,-1 2 129,0 6-129,-1 1-129,0 5 0,-3-1-129,4 3 0,-1-1 129,1 3-129,0-8-129,0-4 129,0-4-129,1-3 0,3-4 0,-4-15 129,1 14-129,-1-14 0,0 0 129,0 0-129,0-12-129,0-1 0,0-3 129,0-6-258,0-2-129,0-5 258,0-2 0,1-3 0,-1-3 129,1 2 0,-1-1 129,2 3-129,1 2 129,2 3 0,0 0 0,5 7 129,3 3-258,1-1 0,1 2-258,3 5 516,-1 2-129,2 0-129,-2 4 0,-1 3 129,-3 3-129,-2 0 0,2 7 129,-13-7-129,20 20 0,-13-6 0,1 0 0,-1 3 0,1-2 0,-2 2 129,-4-2-129,3-1 0,-3 1 129,-1-1 0,-1-2 129,0 0-129,0-12 258,-8 18 129,-3-14-129,11-4 0,-25 11 129,7-7-129,-5-4 0,0 0-258,-1 0 0,-2-5-258,5 5-1548,2-5-2709,-6-6-387,4 0-258,-2-5 130</inkml:trace>
  <inkml:trace contextRef="#ctx0" brushRef="#br0" timeOffset="48875.7956">17053 8753 2580,'-10'0'2451,"10"0"-129,0 0-387,0 0-387,-8-10-258,8 10-258,0 0-258,0 0-258,-5-16 129,5 16-258,0-11 0,0 11 0,4-14 0,-4 14-129,13-16 0,-1 8 0,2-1-129,3 1 0,0 1 0,4 2 0,-2 2-129,1-1 0,1 3 0,-3 0 0,-3 1-129,-4 0 129,-11 0 0,16 9-258,-16-9 258,8 17-129,-8-5 129,0 0 0,0 3 0,-5-2 129,0 0-129,-4 2 129,0-2 0,1-2 0,-5-3 0,13-8 0,-20 15 129,6-11-129,1-2 0,-3-2-129,0 1 0,0-1 0,1 0-258,-2-1-387,17 1-516,-26-12-1161,22 1-1161,1-1-903,1-12-258</inkml:trace>
  <inkml:trace contextRef="#ctx0" brushRef="#br0" timeOffset="49482.8303">17296 8340 903,'0'0'3999,"1"21"0,-1-21-129,0 0-3612,-1 17 0,1-17 387,0 23-129,-1-11 129,1 7-129,0 0 0,0 7 0,0-1 129,0 8-129,0-2-129,2 3 0,-1-4 0,4 1-258,0-4 129,-1-5-258,1-3-129,0-2 129,1-7 0,-6-10 0,15 12 0,-15-12-129,18 0 0,-18 0-129,23-12 0,-9-1-258,1 1 258,1-5-129,2 2 0,0-1 129,-3 1 129,0 1-129,-3 2 258,-12 12 0,18-15 0,-18 15 387,0 0-387,12-10 129,-12 10 0,0 0 0,0 7 0,1 4 0,-1 3 129,1 3-129,-1 3 0,5 4 0,0 0-129,1-1 0,4 0-258,-1-9-129,10 3-1806,0-9-2064,-4-8-258,7-3 129</inkml:trace>
  <inkml:trace contextRef="#ctx0" brushRef="#br0" timeOffset="49850.8513">17844 8291 1419,'12'15'4128,"-12"-15"258,3 23-258,-3-3-2967,0-1-645,-1 8 258,-8 7-129,6 10-129,-6 1-129,2 11 258,-4 2-258,2 0-129,-1 1 0,2-7-129,1-3 0,2-9-258,3-6 0,2-14-258,6-3-1032,-6-17-1161,16 0-1935,2-8-258,-3-16 258</inkml:trace>
  <inkml:trace contextRef="#ctx0" brushRef="#br0" timeOffset="50175.8699">17987 8349 5160,'13'23'4644,"-13"-23"-387,4 21-774,-3-4-3225,-1 9 0,1 8 258,-1 2 0,0 11-258,-2-2 129,-2 4 0,-1 1-129,3 1 0,-1-6-258,0-4 129,1-8-129,1-8-129,1-2-129,-4-11-516,4-12-2838,0 0-903,0 0-129,0-15-258</inkml:trace>
  <inkml:trace contextRef="#ctx0" brushRef="#br0" timeOffset="50430.8845">17774 8641 516,'0'0'4128,"0"16"258,0-16-387,0 0-2322,19 0-903,-6 0-129,11 0 258,-2 0-516,6 0-129,5 0-258,0 0-129,2 0-387,-1 0-258,5 4-387,-7-4-645,3 3-387,-7-3-258,0 0-1032,-1 2-645</inkml:trace>
  <inkml:trace contextRef="#ctx0" brushRef="#br0" timeOffset="51310.9348">18173 8681 1806,'14'9'3483,"8"-12"-645,-3 1-1548,-6-5 129,8 2-387,-6-3-387,3 1 129,-4-4-258,1 4-129,-15 7 0,18-20 129,-18 20-258,9-17 129,-9 17-129,0-15 0,0 15 0,-9-11-129,-2 9 0,11 2-129,-21 0 0,6 1 0,2 2 0,-4 4 0,4 0 129,-2 3-129,3-1 129,0 4 0,0-2 129,2 4-129,-1-1 0,5 4 0,-1-2 0,4 5 0,3-5 0,3 1-258,7-2 129,7-3-258,6-5-129,1-6-129,6-1-129,2-6 129,3-3 129,-3-5-258,3-4 258,-7 1 129,0 0 129,-5-2 0,-4 4 129,-3 1 0,-6 4 129,-10 10-129,10-14 0,-10 14 129,0 0-129,0 0 129,0 0 0,0 0 0,0 0 0,0 0-129,0 0 258,0 0 0,-6 4-129,6-4 0,0 15 0,0-15-129,2 22 0,1-5 129,-1 0-258,0 1 258,1-2-129,-1-1 129,0-1-129,1 0 129,-3-14 0,1 17 0,-1-17 258,0 0-258,0 0 129,0 0-129,0-7 0,0 7 0,2-25 0,0 9-129,3-1 0,2-3 129,1 3-129,4 0 129,2-2 0,3 5-129,0 2 129,3 2-129,1 3 0,-1 2 0,3 2-258,-2-2-129,1 5-903,-3 0-1290,-3-2-1677,8 2-258,-9-1 129</inkml:trace>
  <inkml:trace contextRef="#ctx0" brushRef="#br0" timeOffset="52246.9884">18911 8658 1032,'25'15'3354,"8"-10"387,-33-5-516,25-7-3225,-8 4-129,-1-1 129,0-2 129,-4-1 387,1 1-129,-13 6 258,16-15-129,-16 15 258,6-15-258,-6 15-129,0-15 0,0 15-258,-7-14 0,7 14 0,-20-9-129,8 7 0,-2 1 0,-2 1 129,-2 1 0,2 3 0,-2 5 387,2-2-387,2 5 129,-1-2 0,3 5-129,1-3 258,4 1-258,-1-1 258,3 2-387,2 0 129,3-1 0,0-1 129,2 0-129,5-2-129,0 2 129,-7-12-129,25 16 129,-11-11 0,1 0-129,1-5 0,3 0 0,0-4 0,2-4 0,0-5 0,2-1-129,-3-3 129,2-2-129,0 5 129,-3-4 0,2 2 0,-7 3 0,4 2 0,-6 1 0,0 5 0,-12 5 129,13-8-129,-13 8 0,0 0 0,0 0 0,5 6 0,-5-6 0,0 17 129,0-17-258,-5 21 258,4-9-129,1 1 129,0-1 0,0-12-129,11 14 129,2-10-129,3-4 0,3 0 0,4-4 129,2-8-129,3 2 0,0-2 0,-2-3 129,-2 3-129,-3 1 129,-3 3-129,-3-1 129,-15 9-129,17-6 0,-17 6 0,2 6 0,-2 5 0,0 2 0,-3 4 129,-3 0-258,6 2 129,-1 1 0,1 1-129,1-6-516,12 2-1290,-2-5-2322,1-11-516,6-1 0</inkml:trace>
  <inkml:trace contextRef="#ctx0" brushRef="#br0" timeOffset="53111.0378">19955 8540 1,'7'14'4256,"-13"-5"130,-7-5 0,3-1-1935,10-3-1677,-32 14 258,19 0-258,-10-8 0,7 10-258,-1-8 0,4 4-129,-1-1-129,4 2 0,10-13 0,-13 22 0,13-22 0,-1 21-129,1-10 129,1 0-129,-1-11 0,19 22 0,-7-10-129,6-3 0,-1 0 0,5-1 0,4 0 0,4-5 129,2-2-258,4-1 0,4 0 0,1-2 0,2-4-129,-1-5 129,2 1-129,-4-3 0,-2-2 129,-5 0 129,-4 1-129,-6 1 0,-4 1 129,-6-2-129,-13 14 129,11-18 0,-11 18-129,-2-12 129,2 12 0,-24-9-129,8 7 129,0 2 0,-4-3 0,1 3 0,-1 0 0,0 0 0,2 0 129,1 3 0,1 1-129,1-1 129,1 0-129,2 1 129,-1-2 0,13-2 0,-19 10 129,19-10-129,-17 13 129,17-13 258,-16 19-258,9-6 0,-3 1 0,4 2 0,-1 4-129,3 1 0,0 2-129,4 1 129,0 0-129,1 2 0,8-8 129,2 1-129,5-3 0,5-4 0,6-2-129,0-3-387,10 3-1806,-5-8-2322,2-2-387,1-7-387,-4-10 0</inkml:trace>
  <inkml:trace contextRef="#ctx0" brushRef="#br0" timeOffset="56374.2244">6897 10231 1161,'0'0'1806,"-8"0"-516,8 0-258,-22 4 0,10 0 0,-2 3-129,1 1 0,-2-2 0,4 4 129,-4-4-258,15-6 129,-23 13-129,23-13 0,-25 16 129,25-16-387,-22 18 0,11-8 129,-1 0-258,2 5 0,-4-2 0,3 3 0,-3 0-129,5 3 0,-2-2 0,4 5 0,1-3 0,5 1-129,1-3 0,0 0 0,9-5 0,6 1 0,3-7 0,5-3 0,7-3 0,5 0-129,3-3 129,-1-3 0,3-5-258,-1-1 129,-3 0 129,-4-1-258,-7 4 0,-6 0 129,-2 2-258,-17 7-516,17-3-1419,-17 3-2193,0 0-258,0 0-258</inkml:trace>
  <inkml:trace contextRef="#ctx0" brushRef="#br0" timeOffset="57006.2606">7166 10259 903,'0'0'3870,"0"0"258,0 0-1548,0 0-1290,0 0-129,5 6-258,-5-6 0,0 22-129,0-8-387,0 5 0,0-1-258,0 5 129,0-1-129,0 0 0,0-2 0,0 4 258,0-8-258,1 2 129,-1-6 0,0 0-129,0-12 0,0 12 0,0-12 0,0 0 0,0 0 0,0 0 0,0 0 0,-4-8 0,4-5-129,0 1 129,1-6-129,4-3 0,1-6 0,2 3 0,3-1 0,1 0 0,1 4 129,2 0-129,0 2 0,2 2 0,0 8 129,0 1-129,1 1 0,1 4-129,1 1 0,-1 2-129,4 0-516,-5 0-1032,10 0-1548,-6 2-1032,-3-2-516,2 0 258</inkml:trace>
  <inkml:trace contextRef="#ctx0" brushRef="#br0" timeOffset="57599.2945">7513 10352 1677,'0'0'4128,"8"10"258,-8-10-387,19 15-2967,-19-15-258,24 2 0,-10-2-258,7 3 0,-1-3-129,6-1 0,-1-6-129,1 2-129,-2-2 0,1 0-129,-7-3 129,2 1 0,-6-1-129,-1-2 0,-13 12-129,13-18 129,-13 18-129,3-14 0,-3 14 0,-10-6 0,-2 6 0,-5 0 129,-3 3-129,-1 1 129,-4 7-258,0-3 258,1 4 0,-1 0 0,3 2 0,2-2 258,1 1-129,5 0 0,1-4 0,4 10 129,2-7 0,3 5 0,2-5 0,2 2 0,0-1-129,7 3 129,-1-1-129,10-2 0,0-2 0,5 2-129,3-4 0,3-5-258,6 5-387,-4-9-1161,8 0-2451,0 0-387,1-6-258</inkml:trace>
  <inkml:trace contextRef="#ctx0" brushRef="#br0" timeOffset="58330.3363">8316 10193 2967,'-13'0'3870,"-4"14"-1806,-1-9-258,5 5-258,-9-2-387,8 3 0,-6-3-258,6 4-258,-5-1-129,5 2-258,0-1 129,1 1-129,0-3 0,4 0 129,9-10 0,-16 20-129,16-20 0,-6 14-129,6-14 0,0 10 0,0-10-129,10 11 0,-10-11 129,23 13-129,-7-8 0,2 3 0,2 4-129,0-3 129,0 0 0,-6 1 0,3 0-129,-8 1 258,-3-1-129,-6-10 129,0 16 0,0-16-129,-12 19 129,0-9 0,-4-2-129,-3-1 0,0-3 0,-2-2 0,4 3 0,-3-5-258,7 2-258,-2-9-903,15 7-1677,0-12-1290,0 0-258,10-2-129</inkml:trace>
  <inkml:trace contextRef="#ctx0" brushRef="#br0" timeOffset="58922.3702">8704 10285 774,'0'-10'3612,"3"-2"387,-3 12-2193,-6-5-258,-8 3 0,14 2-258,-30 9-258,13 6-129,-9-3-258,6 4 0,-5 0-258,3 0-129,1-1 0,3-1-129,3-4-129,15-10 129,-12 16 0,12-16-129,5 11 129,9-9-129,4 0 129,4 2 0,2 0-129,0 1 0,1-3 0,0 3 0,-4 4 0,-2-1 0,-3 5-129,-4 0 129,-3 0 0,-1 3 0,-5 0 0,-2 0 129,-1-3-129,-3 4 258,-6-6-129,1 1 258,-5-6-258,-1 3 258,-4-2-129,2-2-129,-3-5 129,-1 0-129,0 0 0,4 0-129,-1-3-129,3-3-129,14 6-387,-23-16-1548,23 16-2322,-3-14-258,3 14-258</inkml:trace>
  <inkml:trace contextRef="#ctx0" brushRef="#br0" timeOffset="61266.5043">9564 10241 258,'0'0'1548,"0"0"129,0 0 0,6 1 387,-6-1-387,11 0-129,-11 0-258,14 0-258,-3 0-387,-11 0 0,16 0-258,-16 0-258,22 0 0,-22 0 0,23 7-129,-23-7 258,22 14-258,-22-14 129,19 18 0,-19-18 0,20 20-129,-11-7 129,0-1 0,1 2-129,-1-1 0,-1 3 0,3-2 0,-2 2 0,-2-1 0,2 3 0,-2-1-129,-1-2 129,-2-3 0,0 0 0,-4-12 0,0 17 129,0-17-129,-3 12 0,3-12 0,-14 12 0,3-6 0,-2 1 129,-3-3-129,0 1 0,-4-1 0,1-1 0,-1-2 129,0-1-129,2 0 0,-2-6 0,0 0 0,4 1 129,1-2-129,3-2 0,12 9 0,-20-16 0,20 16 0,-7-16 129,7 16-129,-2-16 258,2 16-258,2-19 0,-2 19 129,12-15-129,-12 15 129,18-12-129,-18 12 0,22-9 0,-9 5 0,5 3 0,-1 1 0,1-3 0,4 3 0,0 0 0,4-1-129,4 1-645,-7 0-1935,0-1-1290,7 1-387,-10-7 129</inkml:trace>
  <inkml:trace contextRef="#ctx0" brushRef="#br0" timeOffset="63483.6311">10106 10234 2967,'0'0'2709,"0"0"-1548,-8 10 0,8-10-129,0 0 129,-2 12 0,2-12 0,0 16-129,0-3-258,0-13-258,0 22 0,0-11-129,0 2-258,0 4 129,0 1-129,0-1 129,2 3-129,1-3 0,0 0 0,1-1 0,0 1 0,-2-5 0,-2-12 0,4 16 129,-4-16 0,0 0 0,0 0 129,0 0-129,0 0 0,0 0 0,0 0 0,0 0-129,0-9 0,0 9 0,-8-16 0,2 2 0,2 2-129,-1-6 129,0 2-129,2-2 0,1-1 0,2-2 129,0 4-129,5-1 0,7 0 0,3 4-129,3 1 129,3-2 129,2 2-129,1 2 0,-1 1 129,1 3-129,-1 2 0,-3 3 0,-1 2 0,-4 0 0,-2 0-129,-3 3 0,-10-3-129,18 12-258,-18-12-387,14 12-1677,-14-12-1677,0 0-645,16 9 129</inkml:trace>
  <inkml:trace contextRef="#ctx0" brushRef="#br0" timeOffset="64226.6736">10501 10326 1,'0'11'3611,"0"-11"130,0 0-129,0 0-3096,14 5 0,-14-5 0,11 0 129,-11 0 129,18 0-129,-6-2 0,0-5 0,2 2-258,0 0 129,1-4-387,3 0 0,-3 1-129,3-2 129,-5 2-258,2-3 129,-5 6-129,1-2 129,-11 7-129,12-12 0,-12 12 0,0 0-258,0-10 129,0 10 0,-13-4-129,13 4 0,-20-1 0,6 1 0,0 0 129,-3 0-129,1 1 258,-3 3 129,3-1 0,-1 2 0,1 1 129,3 0 258,2 1-258,-2-1 129,13-6 0,-16 15 0,16-15 258,-13 17-258,9-5 129,0 0 0,1 1 129,0 0-258,3 2 129,-2-2-129,2 8 129,0-7 0,3 3-258,3-2 129,2 1-129,4-6 129,1 2-387,7-4-129,-1-8-645,12 8-258,-7-8-1032,13 0-1677,0 0-903,-3-1 258</inkml:trace>
  <inkml:trace contextRef="#ctx0" brushRef="#br0" timeOffset="65118.7246">11224 10222 903,'13'0'1677,"-13"0"129,11 0 258,-11 0 129,0 0-129,0 0 0,0 0-516,-2-15-258,2 15-645,-18-1-129,8 1-387,-4 0 0,-1 1 0,-4 5 0,3 3 0,-2-2-129,2 1 0,-2 2 129,4-1-129,-1 2 0,5-2 129,10-9-129,-16 18 0,16-18 129,-9 15-129,9-15 129,0 14 0,0-14-129,10 10 129,-10-10-129,21 13 0,-7-6 0,0-2 0,2 2 0,-1-3 0,-3 1 0,0 2 0,-1-2 0,-11-5 258,13 17-129,-13-17 0,0 16 0,0-16 129,-13 20 0,4-6 0,-6-3 0,2-1 0,-4-3-129,1 5 129,-1-7-129,3 2-129,-3-7 0,4 0 0,13 0-129,-19-2-129,19 2-129,-12-10-129,12 10-387,-3-17-516,8 17-1548,-5 0-1677,15-19 0,1 11 0</inkml:trace>
  <inkml:trace contextRef="#ctx0" brushRef="#br0" timeOffset="65791.7631">11565 10265 2322,'11'0'4128,"-11"0"258,0 0-2322,0-18-645,0 18-129,-7-3-129,7 3-645,-24 0 0,10 2 129,-5 1-258,2 4-129,-4 2 0,2-2-129,-3 3 0,2 0-129,1 0 129,1-1-129,3 4 0,1-6 0,14-7 0,-17 17 129,17-17-258,-3 13 258,3-13-129,6 11 129,4-9-129,4 6 0,2-4 129,2 3-129,3-1 0,-2-2-129,2 3 129,-4-4 0,-1 4-129,-1 0 129,-1-2-129,-14-5 258,16 17-258,-16-17 258,9 19-129,-6-9 0,-3-10 129,0 15 0,0-15 0,-14 18 0,2-12 129,-1 1-129,-3-2 129,-1 0-129,-2 0 0,1 0-129,-3-2 129,3-1 0,0-2-129,3 2 0,2 0-129,0-2-387,13 0-645,-13 0-2580,13 0-1032,0 0-129,6-19-258</inkml:trace>
  <inkml:trace contextRef="#ctx0" brushRef="#br0" timeOffset="68598.9237">12485 10183 258,'0'0'1548,"0"0"0,0 0 0,0 0 0,0 0 0,0 0-258,0 0-258,0 0 0,0 0-258,0 0 0,0 0-258,0 0 129,0 0-129,0 0 0,0 0-129,0 0-129,0 0 0,0 0 0,0 0 129,0 0-258,0 0 129,0 0 0,11 0 0,-11 0 0,10 1 0,-10-1 129,17 4-258,-17-4 0,21 8-129,-8-2 129,2 2-129,-1 0 0,2 0 0,1 2 0,-1 1 0,0 0-129,-1-1 258,1 4-129,-3 0 0,0-2 0,-3 1 0,0 1-129,-5 1 129,1-1 0,-5 4 0,-1-6 0,0 1 0,-4 0-129,0 2 129,-6-3 0,10-12 0,-22 17 0,9-11 129,-2 4-129,0-4 129,-2-2-129,1-1 0,-1-3 0,-1 0 0,3 0 0,-1 0 0,2-8 0,-1-1 0,5 0 0,1-4-129,3 1 129,1-3-129,5 1 0,0-1 129,5 1-258,3 2 258,1 1 0,2 3 0,3-2 0,1 7 0,2-4 258,0 4-258,1 2 0,2 1 0,2 0 0,-1 0 0,3 1-258,0-1-129,3 8-903,-8-8-1677,5 0-1290,3 0-258,-10-3 0</inkml:trace>
  <inkml:trace contextRef="#ctx0" brushRef="#br0" timeOffset="69299.9638">13492 10132 516,'0'0'3354,"3"-12"-1419,-3 12-129,0 0-258,-14-7 0,14 7-387,-26 0-129,12 0 0,-6 0-258,2 5-129,-5-3-129,6 8-258,-4-5 129,1 3 0,1-2-129,0 5-129,3-2 129,-1 3-129,1-3 129,3 6 0,1-3 129,3 2-258,0-1 129,6 2 0,1-3-129,2 2 129,0 1-129,7 1 0,1-4 129,6 5-129,0-5 0,5 0 0,0-2 0,2 1 0,1-6 0,2-1 0,-3-3 0,2-1-129,-3 0 0,0-1 0,-3-5 0,-2 0 0,0 2 0,-15 4-129,21-9-129,-21 9-129,14-5-258,-14 5-903,0 0-2580,0 0-516,12-12-129,-12 12 130</inkml:trace>
  <inkml:trace contextRef="#ctx0" brushRef="#br0" timeOffset="70311.0216">13682 10219 129,'0'0'3354,"0"0"-129,0 0-1032,0 0-258,0 0-387,0 0 0,14 15-258,-14-15-387,17 5 0,-17-5-258,25 2-129,-8-2 0,2 0-258,1 0 0,5-2-258,-2-2 129,1-2-129,2-1 0,-3 3 129,-1-4-129,-4 1-129,0 1 258,-6-3-258,-1 2 129,-11 7 0,11-16-129,-11 16 0,0-10 129,0 10-258,-14-8 129,2 5-129,-2 1 0,-3-3 0,-2 5 129,-2-2 0,-2 2 0,0 0 0,1 1 0,-1 3 0,2 0 129,1 1 0,3 2-129,0 1 129,4-1 0,3 3 129,-1-1-129,5 3 129,0 1-129,2 1 129,0-1 0,4 1 0,0 1 0,0-1 129,0 0-129,6 1 129,0-3-129,2 0 129,-8-12-129,24 19 0,-10-11 0,2-1 0,6-2-258,0-1 0,4 1-516,-4-5-1290,7-2-2451,6 2-129,-5-6-129</inkml:trace>
  <inkml:trace contextRef="#ctx0" brushRef="#br0" timeOffset="71543.0921">14475 10174 1548,'0'0'3354,"0"0"-1806,0 0 0,-6-6-129,-4 3 0,10 3-258,-25 0 0,13 6-258,-6-3-258,0 7 129,2-4-387,-1 5-258,4-5 129,-1 4 129,14-10-258,-16 14 129,16-14-129,-6 11 129,6-11-129,0 0 0,9 14 129,3-7 0,0-3 0,3 2 0,0 1-129,1-2 0,-2 4-129,-3 1 0,-11-10 0,18 17 0,-18-17 0,3 19 0,-3-7 129,-3 1 0,-9-4 0,0 4 129,-4 0 0,-3 2-129,-4-5 129,-1 2 0,-1-2-129,1 0 129,1-3-258,0-3 129,6 0-258,1-4 129,16 0-258,-18 0-258,18 0-258,0 0-1290,0-16-2064,0 16-516,21-16-258</inkml:trace>
  <inkml:trace contextRef="#ctx0" brushRef="#br0" timeOffset="72167.1277">14733 10210 1032,'0'0'3870,"-6"0"387,-8 0-258,-1 0-2709,1 0-387,-8 3-129,3 6 129,-7-2-258,5 3-129,-1-3 0,2 3-129,-1-1-258,8-1 0,0-1 0,13-7-129,-11 14 0,11-14 129,0 15 0,0-15 0,20 12-129,-7-5 129,4 0 0,-1-2 0,4 7-129,-1-6 0,-3 5 0,4-1-129,-7 0 129,1 1-129,-14-11 129,17 22 0,-17-22 0,4 18 0,-4-18 0,-1 16 0,1-16 129,-12 18 0,12-18 0,-21 16 129,7-13 0,0 4-129,-1-2 129,1 1 0,-2-4-129,2-1 129,1 0-258,13-1 0,-18 0-258,18 0 0,0 0-258,-14-5-774,14 5-3096,0 0-387,10-20-129,1 11 129</inkml:trace>
  <inkml:trace contextRef="#ctx0" brushRef="#br0" timeOffset="72679.157">15031 10437 258,'0'0'3870,"0"0"387,0 0 129,0 0-2580,8 0-774,-8 0 258,0 0-129,0 0 258,0 0-387,0 0-258,0 0 129,0 0-516,0 0-129,0 0-129,0 0-129,0 0-129,0 0-129,14 0-387,-14 0-774,11-1-1935,-11 1-1419,19-12-129,-5 7-129</inkml:trace>
  <inkml:trace contextRef="#ctx0" brushRef="#br0" timeOffset="72979.1742">15350 10395 4128,'0'0'4515,"0"0"0,13 3-129,-13-3-3354,0 0-516,12 0 129,-12 0-129,0 0-258,0 0 0,0 0-129,0 0-129,0 0-129,0 0-258,0 0-516,18 5-1290,-18-5-2064,14 3-387,2-3-258</inkml:trace>
  <inkml:trace contextRef="#ctx0" brushRef="#br0" timeOffset="73273.191">15876 10371 3483,'0'0'4128,"0"0"-258,0 0-1419,0 0-1677,6-6 129,-6 6 129,0 0-258,0 0-129,0 0 0,0 0-387,0 0-129,0 0 0,0 0-258,0 0-129,0 0-516,0 0-1161,0 0-2322,18 2-129,-18-2-129</inkml:trace>
  <inkml:trace contextRef="#ctx0" brushRef="#br0" timeOffset="73554.2071">16086 10425 2451,'0'0'4515,"10"12"-258,-10-12-387,0 0-2967,0 0 0,0 0-387,0 0-129,0 0-258,0 0-258,4 16-645,-4-16-3096,0 0-387,0 0-258,0 0 130</inkml:trace>
  <inkml:trace contextRef="#ctx0" brushRef="#br0" timeOffset="80678.6146">17337 10193 1161,'11'-9'1290,"-11"9"-129,8-11 129,-8 11-258,0 0 258,0 0-129,5-12-129,-5 12 0,0 0 0,-3-12-258,3 12 0,0 0-258,0 0 129,0 0-387,0 0 0,0 0-129,0 0 129,0 0-129,-4-12 129,4 12-129,0 0 0,0 0-129,0 0 258,0-10 0,0 10 0,0 0-129,0 0 129,0-12 0,0 12 129,0 0-129,0 0 0,0 0 129,0 0-129,0 0 0,0 0-129,0 0 0,0 0-129,0 5 129,0-5-129,0 0 129,0 0-258,0 0 258,0 16-129,0-16 129,0 15 0,0-15-258,0 25 129,0-11 0,1 3 0,-1 3 0,1 0 0,0 1 129,0 1-129,-1 0 0,4 1 129,-3-3-129,2-4 129,0-3-129,-1-1 0,-2-12 0,6 16 129,-6-16-129,0 0 0,0 0 129,0 0 0,0 0-129,15 0 129,-8-11-129,5-4 129,1-2-129,3-6 0,3-2 0,0 0-129,2-3 258,2 1-258,-1 1 129,1-1 129,1 3-129,-1 4 0,-1 0-129,-1 3 258,1 8-129,-7-3 129,0 9-129,-3 3 129,-12 0-129,19 6 0,-19-6 129,10 22 0,-6-10-129,-2 5 129,0-1-129,0 4 0,0-3 0,0 2 258,-2-1-258,1 1 129,-1 0-129,2-2 258,-2-1-516,0-1 516,0-2-258,0-2 0,0-11 129,0 13-129,0-13 0,0 0 0,0 0 0,0 0-129,0 0-258,0 0-258,0 0-1806,0 0-1935,7-1-258,-7 1-129,8-21 130</inkml:trace>
  <inkml:trace contextRef="#ctx0" brushRef="#br0" timeOffset="82470.7171">18580 10345 2193,'-11'0'2967,"11"0"-1419,0 0-129,-16 0-129,16 0 0,-18-5 129,18 5-129,-19-10 0,19 10-129,-15-10-258,15 10-258,-12-18-129,12 18 0,-3-20-258,3 9 0,1-2 0,8 2-258,0-5 129,2 4-129,5 0 129,1 1-129,-3 1 129,5 2-129,-4 3 0,1 1 0,0 1-129,-3 3 129,0 2-129,-13-2 129,19 17 0,-19-17 0,15 22-129,-12-7 258,1-2 0,-3 3-129,-1-4 129,0 0 129,-7-2-129,7-10 129,-19 19-129,6-11 0,-2 0 0,-2-4-129,-2 2 0,1-1-258,3 0-129,-3-5-387,18 0-1419,-18 6-1935,18-6-387,-10-6-258</inkml:trace>
  <inkml:trace contextRef="#ctx0" brushRef="#br0" timeOffset="82898.7416">18966 9913 2193,'3'11'3741,"-3"-11"129,0 12-258,0-12-3225,-1 15-129,1-15 129,-5 23 258,0-10-258,3 8 129,-4 2 258,5 7-258,-6 0 129,5 10-129,0 1-129,0 5-129,0-1 129,2 4-258,0-4-129,4-4 258,0-4-258,1-7 0,1-2 0,-3-10-129,2 0-129,-5-18-258,5 15-1419,-5-15-2193,-7 0-129,7 0-258,-14-20 388</inkml:trace>
  <inkml:trace contextRef="#ctx0" brushRef="#br0" timeOffset="83171.7572">18832 10330 3870,'9'-1'4128,"4"1"-129,-1 0-2193,-12 0-387,26-6-387,-14-3-129,8 7-387,-3-5-129,5 4 0,-3-3-129,1 4-129,0-2 0,-1 4 0,-4 0-258,0-1-129,-2 1-774,-13 0-1806,15 0-1290,-4 5-258,-11-5-129</inkml:trace>
  <inkml:trace contextRef="#ctx0" brushRef="#br0" timeOffset="83681.7863">19623 9861 2709,'0'0'3612,"0"0"-774,0 0-1806,2 8 0,-2-8 0,0 15 0,1-2 0,-1-2-258,0 7 0,0 0-129,0 9-129,-1-1 0,1 9-129,0-2 258,0 5-387,0-1 129,1 1-258,0-6 129,3 1-129,-3-6-258,2-5 129,-1-3-129,-2-19-258,7 25-903,-7-25-2709,0 0-387,0 0-129,0 0-129</inkml:trace>
  <inkml:trace contextRef="#ctx0" brushRef="#br0" timeOffset="83976.8032">19466 10119 3483,'0'0'4515,"10"6"-258,10-4 0,0-2-3354,2-2-516,9-1 258,-3-4-387,6 0 0,1 2-258,2 1 129,-2 0-129,-2 2 0,-3 0-258,-4 0 0,-2 2-387,-7 0-387,2 1-1032,-9 3-1935,-10-4-516,11 0-129</inkml:trace>
  <inkml:trace contextRef="#ctx0" brushRef="#br0" timeOffset="84598.8388">19942 9856 774,'16'5'3612,"-16"-5"516,0 0-1677,0 0-1290,0 0-129,10 20 0,-10-20-129,0 22-129,0-8-387,0 5 387,0-1-387,0 6 0,0 0 258,2 7-258,-1-2-129,4 5 129,-3 0-129,2-3 0,-2 1 0,1-1-129,-2-4 0,1-6-129,-1-5 129,2-5-129,-3-11-129,0 0 129,23 1-129,-9-7-129,6-11 129,1-4 0,6-1 0,3-5 0,2 3-129,-3 1 129,0 0-129,-6 5 258,0 5-129,-5 2 129,-5 9 0,-2 2 129,-11 0 129,12 18-258,-11-2 258,4 1 0,-5 4 0,2 2-129,-2-4 0,3 4 0,0-2-258,0-7-129,9 3-1677,-1-5-2193,-11-12-516,28 0 0,-13-15 1</inkml:trace>
  <inkml:trace contextRef="#ctx0" brushRef="#br0" timeOffset="85154.8706">20590 10219 1548,'19'6'3741,"-19"-6"387,30-7-129,-10-1-2967,0-4-258,2 4-387,-2-4 129,2 2-129,-5-2 129,0 3-129,-5 1 0,0 1 0,-12 7-129,8-13 0,-8 13-258,0 0 258,-5-11-129,5 11-129,-16-7-129,16 7 129,-20-3 129,7 0-129,1 3 0,-2 0 0,3 0-129,-1 0 258,-3 4 129,5 3-129,-3-2 129,3 2-129,-2 2 258,3 4-129,-2-2 129,4 4-258,-2 2-129,4 1 258,-1-1-129,4 4 129,-1-4 0,3-2-129,0 1 0,0-3-129,4-2 258,4 1-258,5-6-129,1 0 0,7-1-129,-1-5-387,13 3-129,-9-6-1548,12-2-2322,3-4 129,-1 0-516</inkml:trace>
  <inkml:trace contextRef="#ctx0" brushRef="#br0" timeOffset="85838.9097">21321 10067 1935,'-22'0'2322,"7"0"-1290,4 0 516,-3 0-258,2 0 129,-2 0-129,14 0 0,-24 7-129,24-7-129,-15 12 0,13 0-387,2-12 258,0 0-516,-12 15 129,12-15-258,0 12 258,0-12-387,3 15-129,-3-15 0,17 15 0,-8-5 0,4 1 0,-2-3 0,3 5 0,-2-4 0,-1 3 0,-11-12 0,18 19 129,-18-19-258,6 16 258,-6-16 0,-1 12 0,1-12 129,-20 12-129,10-7 129,-8-2-129,2 2 129,-2-1-129,1-1 0,-2-1-129,4-1 0,0-1 0,3 0 0,12 0-387,-16-6-129,16 6-1290,0 0-2322,0-13-387,7 7-387</inkml:trace>
  <inkml:trace contextRef="#ctx0" brushRef="#br0" timeOffset="86522.9488">21494 10210 3483,'13'0'3999,"-13"0"-129,13 0-1935,-13 0-1419,17 0 0,-7 0-129,-10 0 0,23 0-129,-10 0-129,2 0 0,-1 0 0,2-3 129,0-4-129,1 0 0,-2-2 258,1-1-129,-16 10-129,22-19 258,-22 19-258,13-18 0,-13 18-258,1-14 0,-1 14 129,-8-5-129,8 5 129,-23-5-129,11 3 0,-6-1 0,3 3 258,-4 6-129,5-2 0,-3 0 129,3 4-129,0 1 129,2-1 0,2 5 0,10-13 129,-17 18 0,17-18 258,-15 23-129,15-23 0,-10 25 0,4-12-129,3 4 129,0-3-129,3 1 0,-1 1-129,1 1 0,1-2 0,7-3-129,3 1 129,5 1 0,3-3 0,6-1 129,0-2-129,4-3-129,2 0-129,-1-2-258,5 7-1806,-7-7-2451,-6-3 0,-4-5-516,-9-9 259</inkml:trace>
  <inkml:trace contextRef="#ctx0" brushRef="#br0" timeOffset="91947.2591">7760 12076 2709,'-11'3'3741,"11"-3"-1290,-14 1-645,14-1-258,-14 3-258,14-3-129,-13 5-129,13-5-258,-13 9-258,13-9 0,-15 8-129,15-8 258,-13 11-387,13-11 129,-12 7-129,12-7-129,-11 10 129,11-10-129,0 0 0,-14 10 0,14-10 129,-12 8-129,12-8 129,-13 11-129,13-11 0,-18 15 129,18-15-129,-17 21 0,10-10-129,-1 4 258,0-3-258,3 3 0,0-1 0,1 1 0,1 1 0,3-7 0,-2 6 0,2-3 0,2 3 0,1-2 0,4-2 0,0 1 129,2 1 129,-9-13-258,21 18 0,-9-12 129,2 0 0,0 1 0,2-3-129,-1 2 129,3-6-258,0 0 129,-3 0 0,1 0 0,-2 0 129,3-5-258,-3 3 129,0-4 0,-1 5 0,-3 1-129,-10 0 0,19-3 129,-19 3-129,12-1 0,-12 1-516,0 0-1677,0 0-2064,0 0-258,0 0-258,0 0-129</inkml:trace>
  <inkml:trace contextRef="#ctx0" brushRef="#br0" timeOffset="94162.3858">8071 12133 645,'-11'-4'2322,"11"4"-645,0 0-258,0 0 516,0 0-645,0 0 258,-9-14-258,9 14 0,0 0-129,0 0-258,0 0-129,0 0-129,0 0-258,0 0 0,7-10-129,-7 10-129,13 0 258,-13 0-258,20 0 0,-8 2 0,0 3 0,3 2-129,-1 0 129,1 3-129,-1 0 0,-1 4 0,2-1 0,-2 3 0,-1-1 0,1-1 0,-2 3 0,1-4 0,-1 3 0,-2-4 0,2 1 0,-4-1 0,-7-12-129,12 21 129,-12-21-129,9 17 129,-9-17 0,0 19 0,0-19 0,-5 14 0,5-14 0,-14 16 129,3-7 129,0-5-258,-1 3 0,-2-3 129,0 2 129,0 0-258,0-5 0,3 0 0,-3-1 0,3-1 0,11 1 0,-18-13 0,18 13-129,-12-19 0,8 6 129,2 4 0,2-4-129,0 13 0,1-19 129,-1 19 0,11-19 0,-11 19 0,18-13-129,-18 13 129,22-14 129,-8 10-258,0 1 129,3 1 0,1 2 0,0 0-129,4 0 0,-3 2 0,2 2-645,-8-4-1677,2 0-1677,2 3-387,-17-3 129</inkml:trace>
  <inkml:trace contextRef="#ctx0" brushRef="#br0" timeOffset="95010.4343">8546 12102 2709,'0'0'2451,"0"0"-387,0 0-129,0 0 0,0 0 0,0 0-516,0 0-258,0 0-129,0 0-516,0 0-129,-4 14-129,4-14-129,0 0 0,0 14 0,0-14 129,4 17-129,1-4 129,1 2-258,1-1 129,1 2-129,0 2 129,2 2-258,0-1 258,-2-1-258,2-1 129,-2-1 0,-1-3 129,-1 0-258,-2-1 258,-4-12-129,6 13 0,-6-13 129,0 0 0,0 0 0,4 12 0,-4-12 129,0 0 0,0 0-129,-9 0 129,9 0-129,-11-8 0,11 8 129,-12-17-258,5 5 129,4-2-258,-2 3 258,3 0-258,2-2 258,0 1-129,2-2 0,5 2 129,3-2-129,3 3 129,0-2-129,5-3 129,-3 5-129,4-1 0,-2 2 0,-1 0 0,0 5 0,-3 1-129,-1 2 129,-12 2-129,20 0-129,-20 0-129,19 2-258,-19-2-903,15 4-2451,-15-4-645,15 10-129,-15-10 0</inkml:trace>
  <inkml:trace contextRef="#ctx0" brushRef="#br0" timeOffset="95674.4723">8925 12238 1677,'19'9'4128,"-8"-9"0,-11 0-516,12-10-2451,1 10-129,-13 0-129,25-7-387,-9 0 0,3 3-129,-1-4 129,3 2-129,-5-3-129,4 2-129,-3-4 129,-3 1-129,-4 2 0,-10 8 0,13-17 0,-13 17 129,0-11-129,0 11 0,-9-9-129,-2 8 129,-3 1-129,-1 0 0,-3 0 0,2 1 0,-3 2-129,3 4 129,-2 1 0,4-3 0,0 3-129,2 0 129,0 2 129,12-10-129,-17 22 0,8-8 129,1 0-129,2-1 129,0 2 0,2 0 0,-2 0-129,6 2 129,-1-4-129,1 2 0,0-3 129,1-2-129,-1-10 0,15 19 129,-15-19-129,23 14 129,-11-11-129,4 2 0,-2-4 0,3 0 0,0 4 258,-2-5-516,4 0-258,-6-5-516,13 3-2322,-6-3-1290,1-3 0,2 1-387</inkml:trace>
  <inkml:trace contextRef="#ctx0" brushRef="#br0" timeOffset="96422.5151">9532 12112 1,'-10'-2'3482,"10"2"-644,0 0-516,0 0 129,0 0-645,0 0-387,-14-3-258,14 3-129,-11-2-258,11 2-258,-16 0-258,16 0 129,-21 11-129,11-4-129,-4 0 129,3 4-129,-1-1-129,2 2 258,0 0-258,2 0 129,8-12-129,-12 21 129,12-21 0,-1 18-129,1-18 129,1 16-129,-1-16 0,14 14 129,-14-14-129,22 16 0,-10-8 0,0 0 0,0 1 0,-2 1 0,-10-10 0,18 18 0,-18-18 0,12 14 0,-12-14 0,2 15 129,-2-15-129,-1 10 129,1-10 0,-19 13 129,7-7-258,-2 0 129,0 1 0,-3-3 0,3 1 0,-4-2 0,5-2-387,-2-1 0,15 0 0,-19 0-1161,19 0-1806,0 0-1290,2-9-129,10 2-387</inkml:trace>
  <inkml:trace contextRef="#ctx0" brushRef="#br0" timeOffset="97086.5531">9860 12137 3354,'18'-8'4644,"-18"8"-516,0 0-258,0 0-3096,0 0-258,-12-7-129,12 7 0,-18 1 0,8 2-258,-4 2 129,1-2 0,-2 2-129,4 0 0,-3 0 0,14-5 0,-19 12-129,19-12 129,-16 17-129,16-17 129,-10 16 0,10-16-129,-3 15 0,3-15 129,0 15-129,0-15 0,5 14 0,-5-14 0,15 18 0,-15-18 0,23 17 0,-10-6-129,3-2 129,-2 0 0,1-1 0,-2 0 0,-2-1 0,-11-7 0,16 9 0,-16-9 0,0 0 129,0 0 0,5 10 0,-5-10 0,-6 4 0,6-4 0,-18 3 0,5 1 0,0-1 0,-1-1 0,-2 1 0,2 0-129,1-1 0,0-2 0,2 3 129,11-3-387,-15 2-258,15-2-1548,-15-1-2064,15 1-516,0 0-258,0-13 0</inkml:trace>
  <inkml:trace contextRef="#ctx0" brushRef="#br0" timeOffset="101398.7997">10968 12167 1935,'0'0'3612,"0"0"-774,0 0-774,0 0-387,0 0-258,0 0-258,0 0 0,0 0-129,0 0-387,0 0-129,1-6 0,-1 6-258,11 0-129,-11 0 129,17 0-129,-6 0 0,-1 0 0,4 1 0,-1 0-129,1 3 129,-1-1-129,3 2 0,-2 0 0,1 4 129,3 0-258,-3 2 129,1 2 0,1 0-129,-1-1 129,-1 1 0,2 0 0,-2-1-129,-3-1 129,1 1 0,-4 0 0,0-1 0,-3 0 0,0 1 0,-6-12 0,4 17 0,-4-17 0,-2 17 0,2-17 258,-17 17-129,6-10 129,-4 2-129,-1-1 129,-4-4-129,2 1-129,-2-5 129,-2 0-129,5 0 0,-2-2-258,3-5 129,1-2 0,2 1 0,13 8 129,-18-15-129,18 15-129,-7-17 0,7 17 258,0-12 0,0 12-129,13-14 129,-13 14 0,21-13-129,-8 9 129,3-3 0,1 3 0,0 0 0,1 4 0,0-2-258,4 2-387,-8 0-774,10 0-1548,-3 5-1548,-7-5 129,6 1-129</inkml:trace>
  <inkml:trace contextRef="#ctx0" brushRef="#br0" timeOffset="102230.8473">11437 12161 2193,'0'0'3741,"0"0"129,0 0-1935,0 0-1161,0 12 258,0-12-258,0 0 0,0 0-258,-3 13 0,3-13 129,0 10-129,0-10 0,1 18 129,-1-18-387,12 21 0,-7-9 0,4 5 0,-2-2-258,1 3 129,1-1-129,-2 0 0,-1-2 129,-1-2 0,0 1 129,-1-2-129,-4-12-129,4 12 129,-4-12-129,0 0 129,0 12 0,0-12 129,0 0-258,0 0 129,0 0 129,3-9 0,-3 9 129,0-11-258,0-1 0,0 1-129,0-1 0,0 0 0,-1-1 0,0-1 0,0-1 0,1-1 0,0 3 0,0-1 0,3 4 0,3-2-129,-6 12 129,18-20 0,-6 12 0,4-1-129,2 2 129,3 1 0,1-1 0,-1 1-258,4 2 258,-2 1-129,0 3 0,-5-3-258,2 3-516,-20 0-1935,24 0-1548,-14 1-258,-10-1-258</inkml:trace>
  <inkml:trace contextRef="#ctx0" brushRef="#br0" timeOffset="102958.8889">12168 12112 1161,'0'0'3999,"0"0"129,3-7-1677,-3 7-1032,0 0-258,0 0-129,-9 0-258,9 0-258,-14 3-258,14-3-129,-17 4 0,17-4 0,-22 5 129,11 0-129,-2 2 129,0 3 0,-1-2 129,3 5-129,-1-1 0,0 5-129,0-2 0,3 3 0,0-3 0,2 3 0,3-2 0,-1 1 0,5-4 0,2 1 0,4-2-129,6 0 258,-2-3-258,8 2 0,-3-2 129,6-2-129,-2-2 129,2 0-129,2 0-129,-3-2 129,0 0-258,-3-3 0,2 4-129,-4-4-645,5 4-1806,-3-3-1548,-7-1-129,3 0-129</inkml:trace>
  <inkml:trace contextRef="#ctx0" brushRef="#br0" timeOffset="103778.9358">12399 12252 1935,'15'7'3612,"0"-6"-129,-15-1-1290,13 0-1677,2-3-129,-4-3 258,6 3-129,-5-5 129,5 4 0,-5-4 129,2-1-258,-14 9 129,21-15-387,-21 15 129,14-15-129,-14 15-129,8-17 0,-8 17 0,1-11 0,-1 11-129,0-12 129,0 12-129,0 0 0,-14-12 0,14 12 0,-18-6 0,6 6 0,12 0 0,-21 0-129,11 0 129,-3 0 129,1 3-129,0 2 129,-1 0 129,3 1 0,-2-1-129,1 3 129,-1-1-129,2 5 129,0-3-129,1 3 0,9-12 0,-16 21 0,8-9 0,4 2-129,-2-3 129,5 1 0,1-12 0,-2 23 0,2-12-129,0 1 258,0-12-129,3 20 0,-3-20 0,12 21 129,-6-10-129,5 1 129,0-2-129,6-2 129,-3 1-129,3-2 0,0-2 129,2-1-129,-2-4 0,0 0-129,-2 0 0,-5-4-258,7-1-258,-17 5-387,23-7-1419,-23 7-2322,19-14 129,-19 14-774,19-16 646</inkml:trace>
  <inkml:trace contextRef="#ctx0" brushRef="#br0" timeOffset="104669.9868">13037 12176 645,'0'0'3483,"0"0"387,0 0-2064,0 0-387,-12-8 129,12 8-129,-21-3-258,21 3-258,-28-2-129,16 2-258,-8 0-129,5 4 129,-3 1-258,5 0-129,-1 0 129,3 3 0,-2-3-129,13-5 129,-16 10-129,16-10 0,-12 13-129,12-13 129,0 0 0,-7 14-129,7-14 0,0 12 0,0-12 129,5 15-129,-5-15 0,15 14 0,-15-14 0,22 15 0,-10-7 0,0-3-129,1 4 129,-1-4 0,-12-5 0,18 14 0,-18-14 0,12 13 0,-12-13 0,5 13 129,-5-13-129,0 11 129,0-11 129,-13 11-129,1-5 129,2-1-129,-7 0 0,4-1 0,-3 0 0,3-1 129,0 1-516,1-2 258,12-2 0,-15 2-387,15-2-129,0 0-903,0-7-1677,0 7-1419,12-15-258,-1 5 0</inkml:trace>
  <inkml:trace contextRef="#ctx0" brushRef="#br0" timeOffset="105310.0234">13324 12155 3225,'8'-9'4515,"-8"9"-129,0 0 0,0 0-3225,-8-8-387,8 8-129,-14 0-258,2 0-129,12 0 0,-23 0 0,10 5 0,0 0-129,1 2-129,1-2 129,0 3-129,11-8 129,-19 14 0,19-14-129,-10 14 129,10-14 0,-5 17 0,5-17 0,0 17 0,0-17-129,9 17 0,-9-17 258,20 18-258,-9-10 0,2 2 0,1-3 0,-2 1 0,-12-8 0,21 15 129,-21-15-258,15 16 258,-15-16-129,9 15 0,-9-15-129,4 22 258,-4-22-129,0 17 129,0-17 0,-7 19 0,7-19 0,-17 14 129,6-9 129,-2-2-129,-1-2 0,-2 0 0,0 2 129,0-3-129,1 0-258,0 0-258,5 0 0,-2-3-258,12 3-2064,0 0-1935,0 0-516,-13-12-387,13-1 258</inkml:trace>
  <inkml:trace contextRef="#ctx0" brushRef="#br0" timeOffset="106423.0871">13815 12380 4257,'0'0'4902,"0"0"-258,0 0-387,0 0-2580,0 0-774,0 0 0,0 0-129,0 12-129,0-12-258,0 0 0,0 0-129,0 0 129,0 0-129,0 0 0,0 0-129,0 0 0,0 0-129,0 0-258,0 0-258,0 0-258,0 0-774,0 0-3225,14 0-129,-14 0-258,16-12-129</inkml:trace>
  <inkml:trace contextRef="#ctx0" brushRef="#br0" timeOffset="106758.1062">14168 12342 5934,'17'1'4902,"-17"-1"-516,11 0-129,-11 0-3741,0 0 0,0 0-129,0 0 0,0 0-129,0 0-129,0 0 258,0 0-258,8 11-129,-8-11-258,0 0-387,12-3-645,1 3-1806,-13 0-1677,20-10 129,-8 3-387</inkml:trace>
  <inkml:trace contextRef="#ctx0" brushRef="#br0" timeOffset="107064.1237">14519 12342 2580,'13'0'4644,"-13"0"0,0 0-387,0 0-1806,0 0-1548,0 0-129,0 0-258,0 0-129,0 0-258,0 0-129,0 0 0,0 0 0,0 0-129,0 0-129,12 2-129,-12-2-774,12 0-1677,-12 0-1677,14 0 0,-14 0-387</inkml:trace>
  <inkml:trace contextRef="#ctx0" brushRef="#br0" timeOffset="107355.1404">14804 12339 1419,'21'15'4257,"-8"-9"129,-13-6-129,8-6-2322,-8 6-903,0 0-129,0 0 258,0 0-387,0 0-129,0 0-258,0 0 0,0 0-258,0 0-258,0 0 0,0 0-645,15 4-1161,-15-4-2451,0 0-129,17 0-516,-17 0 387</inkml:trace>
  <inkml:trace contextRef="#ctx0" brushRef="#br0" timeOffset="107723.1614">15277 12342 5031,'10'12'5031,"-10"-12"-516,0 0-129,0 0-3354,0 0-387,0 0-129,0 0-258,0 0 0,0 0-258,0 0-258,0 0 0,0 0-258,0 0-645,0 0-1677,17 0-1677,-17 0-129,16-8-258</inkml:trace>
  <inkml:trace contextRef="#ctx0" brushRef="#br0" timeOffset="107992.1768">15702 12302 3096,'19'0'4386,"-19"0"129,14 0-516,-14 0-2451,0 0-1032,12 0 129,-12 0-258,0 0 0,0 0-258,0 0-129,0 0-129,0 0-516,0 0-2322,0 0-1419,0 0 129,0 0-645</inkml:trace>
  <inkml:trace contextRef="#ctx0" brushRef="#br0" timeOffset="110494.3199">8166 11785 516,'0'0'2580,"0"0"-1419,0 0 129,0 0 387,0 0 129,0 0-129,0 0 0,-8-5-129,8 5-258,0 0-387,0 0-129,0 0-258,0 0-129,-11-12-129,11 12-129,0 0 129,-8-11-129,8 11 0,-5-11-129,5 11 129,-6-13-129,6 13 0,-8-15 129,8 15 0,-12-20 0,12 20-129,-17-22 129,4 10-258,1 2 258,-2-2-258,2-3 129,-1 3-129,-1 2 129,1 2 0,0 3 0,-1-3 0,1 3 0,-2 2 129,1 3-129,-1 0 129,0 0 0,-1 0-129,2 0 129,-1 0 0,2 4 0,-1-2 0,2 1-129,1 1 129,-1-1-129,1 1 129,11-4 0,-20 12-129,20-12 0,-16 13 129,7-1 0,9-12 129,-17 19-129,17-19 0,-16 23 0,16-23 0,-16 21 0,16-21 0,-16 21-129,7-11 0,2 2 0,-3 0 0,2 0 0,-1-1 258,1 0-258,-1 1 0,2-1 129,-1 0-129,8-11 0,-13 15 0,13-15 129,-7 13-258,7-13 129,0 0 0,0 0 0,0 0 0,0 0-129,-5 13-129,5-13 0,0 0-516,0 0-1419,5-7-2322,-5 7-129,11-9-387</inkml:trace>
  <inkml:trace contextRef="#ctx0" brushRef="#br0" timeOffset="111274.3645">7570 11773 1806,'-13'-5'3999,"13"5"0,0 0-1806,0 0-387,-12-17-387,12 17-516,0 0 0,0 0-258,0 0 129,0 0-387,0 0-129,0 0 0,0 0 0,0 0-129,0 0 129,0 0-129,0 0 0,0 0 0,0 0-129,-10 0 129,10 0 0,0 0-129,-13 10 0,13-10 0,-12 17 0,6-5 0,-2 1 129,1 0-129,-2 3 0,4-1 0,-2-1 0,2-2 129,-1 0-129,6-12 129,-6 19-129,6-19 0,-3 14 0,3-14 0,0 0 0,0 12 129,0-12-129,0 0 0,0 0 0,7 9 129,-7-9-129,0 0 0,15 5 129,-15-5-129,13 0 0,-13 0 0,14 0 129,-14 0-129,20 0 0,-9-4 0,1-1 0,3-3 129,0 0-129,2-2 0,1-1 0,-1 2 0,-1 1 0,1 2 0,-2 0 0,-1 0 0,-4 3 0,-10 3 0,16 0-129,-16 0 129,15 0 0,-15 0 0,0 0-129,11 6 0,-11-6 0,12 3-129,-1 4-387,-11-7-1806,18-7-1935,0 4-129,-2-8-516</inkml:trace>
  <inkml:trace contextRef="#ctx0" brushRef="#br0" timeOffset="112514.4355">8084 11819 516,'-13'-10'1161,"13"10"387,0 0 129,-12-11 258,12 11-258,0 0 129,0 0-129,0 0-387,0 0-129,0 0 0,0 0-258,0 0-258,0 0-129,-12-7 0,12 7 129,0 0-258,0 0 0,0 0-129,0 0 0,-11-1 0,11 1-129,0 0 0,0 0 0,0 0 0,0 0 0,0 0-129,0 0 129,0 0-129,0 0 129,0 0-129,0 0 0,0 0 0,0 0 0,0 0 0,0 0 0,0 0 0,0 0 0,0 0 0,0 0 0,-11-1 0,11 1 0,0 0 0,0 0 0,0 0 129,0 0-258,0 0 258,0 0-129,0 0 0,0 0 0,0 0 0,0 0 0,0 0 0,0 0 0,0 0 0,0 0 0,9 1 0,-9-1 0,18 7 129,-5-4-129,0 1 0,0-1 0,-1-1 0,3 3 0,-5-3 0,4 2 0,-2-2 0,-1 2-129,2 0 129,-3-1 0,2 0 0,-2-2 0,2 5 0,-12-6 0,20 3 0,-20-3 0,15 3 0,-15-3 0,12 1 129,-12-1-129,0 0 0,0 0 129,0 0-129,0 0 258,0 0-258,0 0 0,0 0 0,1-7 129,-1 7-129,0-15 0,0 3 0,-1 0-129,0-2 129,1-1-258,0-1 258,0 2 0,1-4-258,3 1 258,0 3-258,1-1 129,-5 15-387,14-19-387,-2 13-2967,-12 6-774,0 0-129,0 0-129</inkml:trace>
  <inkml:trace contextRef="#ctx0" brushRef="#br0" timeOffset="114843.5687">17254 11907 2580,'0'-13'2967,"0"13"-258,1-12-645,-1 12 0,0 0-387,0 0-516,0 0-387,-1-10 0,1 10-129,0 0-129,0 0 0,0 0-129,0 0 0,0 0-129,0 0 0,0 0-129,0 0-129,0 0 0,-4 6 0,4-6 129,0 15-129,0-4 0,0 3 0,0 3 0,1-1 129,2 6-129,-1-2 129,2 1-129,-1 0 129,0-2 0,0 1 0,-1-4-129,3-2 0,-3-1 129,2 0-129,-2-2 0,-2-11 0,4 14 129,-4-14-129,0 0 129,3 15 0,-3-15 0,0 0 0,0 0 129,10-10 0,-3-3 0,3-1-129,0-7-129,6-1 0,2-6 0,3-1 0,1 1-129,0 2 129,-1 2 0,2-1-129,-2 5 129,-2 4 0,-4 1 0,-3 8 0,-1 0-129,-11 7-129,13-4 258,-13 4 0,9 8 0,-9-8 0,8 22-129,-4-6 258,1 0-129,1 3 258,-1 0-258,4 0 129,-2 3-129,0-2 129,-2 0-129,1 0 129,0 3-129,-3-3 129,-2 0-129,2-2 0,-2-3 129,0-1-129,0-4 0,-1-10 0,3 12-129,-3-12 0,0 0-516,0 0-1290,0 0-2451,15-14-516,-7 1-258,4-4 129</inkml:trace>
  <inkml:trace contextRef="#ctx0" brushRef="#br0" timeOffset="115378.5993">17892 12103 3612,'0'0'3999,"-8"6"-129,8-6-2193,0 0-1032,0 0 129,0 0 129,0 0-129,0 0 0,0 0-129,10-1 129,-10 1-258,11-5-129,-11 5-129,22-3-129,-10-1 129,7 1-129,-2 2-129,2 0 129,2 1-129,0-1 129,-2-1-129,1 1 129,-1-1-129,-3 0 0,-2 2 0,-3-3 0,-11 3 0,15-2 0,-15 2 0,0 0-129,0 0 0,0 0-258,0 0-516,0 0-2451,-6 0-1161,6 0-258,0 0 129</inkml:trace>
  <inkml:trace contextRef="#ctx0" brushRef="#br0" timeOffset="115850.6263">18339 11838 2709,'11'0'4644,"-11"0"-516,0 0 129,2 15-3096,-2-15-1032,0 13 129,0-13 129,0 20 0,0-20 0,-5 20-129,3-8 0,2 5 0,-3-1-129,3 5 129,0-3 0,0 4-129,0-1 0,4 1 0,-1-2 0,0-1-129,-1-5 258,2-2-258,-4-12 0,4 18 0,-4-18 0,0 0-129,5 12-129,-5-12-516,0 0-2967,0 0-903,9-9-129,-9 9 0</inkml:trace>
  <inkml:trace contextRef="#ctx0" brushRef="#br0" timeOffset="116558.6668">18884 12096 129,'-16'-2'3483,"16"2"516,-10-16-2193,10 16-516,-1-19-129,1 19 0,3-22-258,8 10-129,-4-3 0,8 3-387,-4-5 258,6 7-258,-4 0-129,2 3 0,-4 3-129,0 4 129,0-2-258,0 2 129,-11 0-129,16 19 0,-10-7 0,2 0 129,-2 2-129,0 6 129,-1-6 129,-3 3 0,-1 1-129,-1-1 129,0-1 0,-1 2 0,-6-5 0,-1-1 129,-4-2-258,0 2 129,-2-5 0,0-1-129,-2-4-129,2-2 0,0 0-387,-2-7-774,9-5-3096,1 2-516,1-14 0,5 2-258</inkml:trace>
  <inkml:trace contextRef="#ctx0" brushRef="#br0" timeOffset="116962.6899">19177 11758 3999,'8'14'4644,"-2"1"-129,-4 0-258,2-1-3741,-4 2 129,0 9-129,0-1-129,0 5 0,-4 4-258,3 4 129,-2 1-129,3 3 0,-4-3-129,4-3 129,0-1-258,0-2 129,7-6 0,-1-5 0,1-4-258,-7-17 0,18 22-516,-18-22-645,12 5-2451,-12-5-774,0 0-258,0 0 517</inkml:trace>
  <inkml:trace contextRef="#ctx0" brushRef="#br0" timeOffset="117247.7062">19080 12125 2193,'13'0'4257,"-13"0"258,27 0-258,-5 0-3225,-1-4 0,7 4-258,-4-5 0,9 5-258,-7-2 0,4 2-129,-4 0-129,0 0 0,-3 0-129,-3 0-129,-5 3-129,-4-1-129,4 5-258,-15-7-774,16 0-2709,-16 0-516,11 4-516,-11-4 129</inkml:trace>
  <inkml:trace contextRef="#ctx0" brushRef="#br0" timeOffset="117729.7338">19705 11686 3483,'0'0'3741,"0"0"0,0 0-1935,0 0-1419,0 0 0,0 14 129,0-14 0,0 21 0,-6-9 0,6 6 0,-2 2 258,2 5-387,0 1 129,2 9-258,3-1 258,2 3-258,-1-1 0,2 1-129,-2-3 0,1-1 0,-2-4-258,-2-6 129,2-5-387,-5-18-387,5 24-1161,-5-24-2322,0 0-129,0 0-258</inkml:trace>
  <inkml:trace contextRef="#ctx0" brushRef="#br0" timeOffset="118015.7501">19607 11925 3999,'28'0'4515,"-13"-6"-129,8-3-2193,3 8-1161,-1-10 129,7 11-516,-4-2-129,5 2-258,-3 0-129,-1 0-129,-3 5-645,-5-5-516,0 8-1548,-3-1-1677,-18-7-387,14 6 387</inkml:trace>
  <inkml:trace contextRef="#ctx0" brushRef="#br0" timeOffset="118630.7853">19903 11696 516,'4'12'3870,"1"1"258,-5-13 129,3 16-2322,1 3-1419,-4-1 129,2 8-258,-2-3 258,2 5-129,-1 0-129,3 6-129,-4-8 258,3 3-129,-1-1 0,1-5 0,-1-3-129,2 0 0,-2-8 0,5 0 0,-7-12-129,17 14-129,-4-14 129,1 0-129,5-5 0,-1-7 129,5 0-129,-1-2 0,0-3 0,1-3 0,-2 1 0,-3 4 0,-3 1 129,-1 5-129,-3 3 0,-11 6 0,16-6 0,-16 6 129,0 0-129,15 6 129,-15-6-129,9 22 129,-4-9 129,2 6 0,-2-1-129,2 0 0,-1 4-129,3-1 129,-1 0-387,-8-21-903,20 18-3096,-5-7-516,2-11-129,2 0-516</inkml:trace>
  <inkml:trace contextRef="#ctx0" brushRef="#br0" timeOffset="119162.8157">20506 12031 4128,'19'8'4515,"9"-8"0,-15-2-387,-2-10-3354,10 5-258,-5-3-258,3 3 0,-5-3 0,0 4 0,-14 6 0,20-13 0,-20 13-129,9-12 0,-9 12 0,0-13-129,0 13 129,-4-17-129,4 17 0,-19-14-129,6 9 129,-1 3 0,-1 2 0,-4-2 0,-1 2 129,0 3-129,-1 5 129,4 4 129,-2-3-129,0 6 129,6-2-129,4 4 258,1-3-258,4 6 129,3-5-129,1-1 0,3 1 0,9 1 0,2-3 0,5-2-129,2-1-129,1-3-129,7 0-129,-5-3-387,13 5-1161,-13-9-1806,6-1-1032,1 1-258,-3-6 129</inkml:trace>
  <inkml:trace contextRef="#ctx0" brushRef="#br0" timeOffset="119658.8441">21040 11979 1548,'-21'-17'3999,"1"9"258,20 8-258,-16 0-2967,-2 0-258,8 1-129,-7 1 0,7 5 0,-6-4-129,8 9 129,-2-8-258,10-4-129,-10 18-129,10-18 0,0 17 0,0-17-129,12 17 129,0-8-129,4 3 0,1 0-129,0 3 129,1-1 0,-2 1 0,-2-1 0,-2 1 129,-3-2-129,-9-13 129,4 21 0,-4-21 129,-7 14 0,-7-11-129,-1 0 129,-4-2-129,0 0 129,-2-1-258,-1 0 0,4-1-129,-2-5-258,20 6-774,-27-10-1677,27 10-1677,-7-20-258,7 3-258</inkml:trace>
  <inkml:trace contextRef="#ctx0" brushRef="#br0" timeOffset="120246.8777">21222 12054 2451,'24'-4'4386,"-14"-9"-129,11 10-258,2-4-3096,-3-3-645,3 3 129,-5-1-129,3 2-129,-5-2 129,3 3-129,-7-5 0,-12 10-129,17-13 129,-17 13-129,3-16 129,-3 16-129,-5-18 0,5 18 0,-20-16 0,7 11 0,-2 1 0,-3 4 0,0 0 0,-2 0 0,1 5 129,0 5 0,0-1 258,3 1-129,-2-1 129,8 7 0,-3-9 129,8 9 0,-4-6 0,9 5 0,-1-5 129,2 2-258,-1-12 0,20 24 0,-4-12-129,9 5 0,3-4 0,4 3-129,5-3-129,4 3 0,2-2 0,3-3-258,0 1-129,-5-8-258,6 11-1290,-9-6-2580,-1-6-516,-4-1-387,-11-5 258</inkml:trace>
  <inkml:trace contextRef="#ctx0" brushRef="#br0" timeOffset="126566.2392">7225 13793 1806,'0'0'2580,"0"0"-129,0 0-258,0 0-258,0 0-387,0 0-258,0 0-516,0 0-258,0 0-258,0 0 0,0 0-129,0 0-129,0 0 129,0 0-129,-7 0 0,7 0 0,0 0 0,-6 11 0,6-11 0,-6 13 0,6-13 0,-7 15 129,7-15 0,-5 14-129,5-14 0,-2 18 129,2-7 129,0 0-258,0 3 129,0 3 0,0 3 0,1 3 0,-1 3 129,1 1-129,-1 0 0,0 2 0,0 0 129,0 2-129,0-4 0,0 1 129,0-3-258,0-3 129,0-3-129,0-6 129,0-1-129,0-12 129,0 0 129,4 12-129,-4-12 129,0 0-129,4-8 0,-4 8 0,5-16 0,-5 16-129,8-18 0,-3 6 0,2 0 0,0 0 129,3-2-129,-1 2 129,4-3-129,2 1 129,0 1-129,3 2 129,2-1 0,1 2-129,-2 3 0,3 2-129,0 2 129,-1 3 129,-1 0-258,-1 0 129,-1 4 0,-4 4 129,-1-3-129,-13-5 129,16 17 0,-11-5 0,-5-12 0,3 22-129,-3-12 0,0 2 129,-3-2-129,3-10 129,-14 22-129,14-22 0,-18 19 129,8-10 0,-3 2-129,2-4 258,-4-2-258,3 2 129,-3-3-129,1 1 129,-2-1-129,-2-3 0,-1-1 129,3 0-129,-3 0 0,1 2 129,1-2-129,2 0-129,0-2 129,5-1-258,10 3-516,-20-5-1806,20 5-1935,-5-13-129,4-2-129,1 15 1</inkml:trace>
  <inkml:trace contextRef="#ctx0" brushRef="#br0" timeOffset="127722.3053">8117 14039 903,'0'0'2322,"0"0"129,0 0 129,9-12-129,-9 12-258,0 0-387,0 0-387,0 0-258,0 0-258,0 0-129,0 0-258,-9-12-129,9 12-258,-13-2 129,13 2-129,-16-2 0,16 2 0,-21 0-129,10 0 129,-2 0-129,1 2 129,-2 1 0,1 3 0,-2 0-129,1 1 129,1 2 0,-1 1 0,1-3 0,-1 1-129,1 2 258,1-1-129,0-1 0,2-1-129,10-7 129,-19 15-129,19-15 129,-12 19-129,12-19 0,-6 21 129,5-11-129,1 5 129,0-5-129,0 4 129,2-2-129,4-2 129,-6-10-129,16 17 129,-16-17-129,21 19 0,-6-14 129,0 2-129,3-5 0,-2-1 0,3 3 129,-2-1-129,4-3 0,-2 0-129,-1 0 129,-1 0-129,-2 0-129,0 0-129,0 2-645,-15-2-1161,14-7-2322,-14 7 0,10-12-387,-10 12 258</inkml:trace>
  <inkml:trace contextRef="#ctx0" brushRef="#br0" timeOffset="128502.3499">8293 14022 129,'0'0'3225,"0"0"387,5-9-1548,-5 9-387,0 0-129,0 0 129,0 0 0,0 5-129,0-5-516,0 0-258,0 0-387,0 0 0,0 14 0,0-14-129,0 11 129,0-11-258,7 21 129,-1-9 0,-1 1-129,2 3 0,1 1-258,1 2 258,-1 2-129,0 1 0,-1-4 0,0 1 0,0-2 0,-1-4 0,-3-2 0,-3-11 258,4 13-129,-4-13 0,0 0-129,0 0 129,0 0 0,0 0 0,-4-5 0,4 5 0,-10-22 129,6 10-258,-1-5 129,1 1 0,-1-4 0,4 3-129,-1-3 0,2 3-129,0 0 129,4 1 0,4-1 129,1 4-129,3-1 0,1 2 129,3 2-258,3-4 387,0 5-258,2 0 0,-1 2 0,3 0-129,-1 4 0,1 0-258,-1 3-258,-7 0-1032,8 0-2193,-5 6-774,-1-3-129,-2 2-258</inkml:trace>
  <inkml:trace contextRef="#ctx0" brushRef="#br0" timeOffset="129262.3934">8789 14062 4773,'0'0'4257,"5"13"-129,-5-13-387,0 0-2580,0 0-774,0 0-129,0 0 129,0 0 0,18 8 129,-18-8-129,18 0-129,-5 0 0,2-2 129,2-4-258,-1 0 0,-2-4 0,3 2 129,-4-1-129,2 0 0,-15 9-129,16-18 129,-16 18 0,9-14-129,-9 14 0,0 0-129,0-11 129,0 11-129,0 0 129,-8-4-129,8 4 129,-14 0-129,14 0 129,-14 0 0,14 0 0,-17 1 0,17-1 0,-19 9 0,19-9 0,-19 8 0,8-1 0,-1-2 0,1 4 0,11-9 0,-20 19 129,12-6-129,-3-2 129,3 2 0,-1 2 0,3-3 0,-1 2 0,1 1 0,-1-2 0,2-1 0,5-12 129,-6 21-129,4-9 0,2 1 0,0-13 0,3 21 0,-3-21 0,12 19-129,-12-19 0,22 19 0,-4-13 0,0-4-258,5 6-258,-2-8-516,12 3-1935,1-3-1548,-2-3-129,2-5-387,1-7 129</inkml:trace>
  <inkml:trace contextRef="#ctx0" brushRef="#br0" timeOffset="129954.433">9371 14033 4902,'13'-3'4386,"-13"3"-258,0 0-129,0 0-1806,0-12-1935,0 12-129,-19-2 0,6 2 0,-2 0 0,1 0 0,-1 0 129,-2 0 0,4 5-129,-2-1 0,3 1 0,-2 2 0,14-7-129,-17 10 387,17-10-387,-13 15 0,13-15 129,-6 12 0,6-12 0,-1 16-129,1-16 129,0 18-129,0-18 129,8 17 0,-2-8-129,-6-9 0,11 16 0,-11-16 0,18 16 0,-18-16 0,18 14 0,-18-14-129,14 13 129,-14-13 0,14 12 0,-14-12 0,8 14 0,-8-14 129,0 10-129,0-10 129,-1 12 0,1-12 0,-14 7 0,14-7 0,-17 2-129,17-2 129,-16 0-129,16 0 0,-15 0-129,15 0 129,0 0-387,0 0-258,-16-7-645,16 7-1548,8 0-1419,-8 0-516,13-10 0,-13 10 388</inkml:trace>
  <inkml:trace contextRef="#ctx0" brushRef="#br0" timeOffset="130650.4728">9708 14010 2322,'0'0'3999,"6"-16"0,-6 16 129,0 0-1935,0 0-1161,0 0 129,0 0-258,0 0 0,-6 2-129,6-2-129,-12 2-129,12-2-258,-21 3 0,9 0 0,-3 3-129,2-2 0,-1 1-129,1 3 0,1 0 0,12-8 0,-19 15 0,19-15 0,-11 16 0,11-16 129,-9 13-129,9-13 129,-3 10-129,3-10 129,0 11-129,0-11 0,0 0 129,5 12-129,-5-12 0,0 0 0,16 17-129,-16-17 129,20 17-129,-8-8 129,2 2 0,1-1 0,-1 2-129,3 0 129,-3-3 0,-1-1 0,-13-8 0,14 14 0,-14-14 0,0 0 0,3 10 129,-3-10 0,0 0 129,-13 13-129,3-12 129,-4 4 0,-2 0 0,-1 2-129,-2-6 0,0 1 0,-2-2 0,5 0-129,-2 0 0,4 0-258,1 0-129,0-9-774,13 9-3225,0 0-258,-11-13-387,11 1-387</inkml:trace>
  <inkml:trace contextRef="#ctx0" brushRef="#br0" timeOffset="133534.6378">10881 14010 2322,'0'0'4128,"0"0"-258,0 0-1290,0 0-258,0 0-387,0 0-258,0 0-516,0 0-387,-8 0-258,8 0-129,-13-1 129,13 1-387,-18-2 129,18 2-129,-21 0 0,11 2-129,-4-1 129,3 2-129,-3-1 129,2 2-258,-2 3 258,0-3-258,3 3 258,-3 0-129,1 1 0,1 1 0,0 1 0,2 0 129,-1 0-129,3 1 129,8-11 0,-13 23-129,6-11 129,4 0 0,0 0-129,2-1 258,1 0-258,0 1 129,0 1-129,2-2 129,3 1 0,5 0 129,-2 3-258,4-5 129,1 0-129,1-2 0,2-2-129,1 1-258,4 1 0,-1-8-774,14 0-2451,-7 0-903,5-5-258,-1-1-258</inkml:trace>
  <inkml:trace contextRef="#ctx0" brushRef="#br0" timeOffset="134602.6989">11247 14045 2451,'13'-10'2838,"-13"10"0,0 0-516,13-3 129,-13 3-258,0 0-387,0 0-258,0 0-387,0 0-258,0 0-387,0 0 129,0 0-258,-8-2-129,8 2 0,-15 0-129,15 0 0,-20 2-129,9-1 129,-2 1 0,0 3 0,0-1 0,13-4-129,-21 10 0,21-10 129,-20 12-129,20-12 129,-13 13-129,13-13 129,-10 18-129,4-7 0,6-11 129,-7 18-129,3-7 0,4-11 129,-5 19-129,5-19 129,-2 19-129,2-19 129,-1 18 0,1-7 129,0-11-258,0 18 129,0-18-129,7 15 129,-7-15 0,12 17-129,-12-17 129,16 11-129,-4-6 129,3-2-129,-1 3 0,2 1 0,0-4 0,-1-3-258,6 1-129,-8-1-1032,8-1-2967,-6-1-129,0-3-387,-2-7-258</inkml:trace>
  <inkml:trace contextRef="#ctx0" brushRef="#br0" timeOffset="135885.7722">11555 13997 3096,'0'0'3612,"0"0"-258,0 0-1548,0 0-774,3 5 0,-3-5-129,0 0 0,0 0 129,0 14-258,0-14 129,0 14-387,0-14 129,0 14-387,0-3 129,0 2-258,1 2 0,4 2-129,-4 0 0,6-1 129,-3 2-129,-2 1 0,2-2 129,-3-2 0,1-5-129,-2-10 129,0 17 0,0-17 0,0 0 129,0 12 129,0-12-258,0 0 129,0 0 0,0 0-129,-6-12 129,6 12-129,-6-20 0,4 6-129,-4-1 129,5 1-129,-1-2 0,-1 0 0,3-1 0,0 0 0,0 2 0,4 1 0,5 2 0,-9 12 0,23-20 129,-9 11-129,2 4 0,4-1 129,1 3-258,-1 1 129,2 2-387,-2-1-129,6 2-1032,-12 1-1935,5 0-1032,-1 1-129,-4-3-387</inkml:trace>
  <inkml:trace contextRef="#ctx0" brushRef="#br0" timeOffset="136602.8133">11911 14085 6966,'12'6'3999,"-12"-6"-129,14 0-774,-2 0-2580,-12 0-258,23 0 129,-11-3 0,7 3 0,-5-5-129,4 2 129,-4-2-129,3 2 0,-4-5 0,1 1-129,-14 7 0,19-12 0,-19 12 129,13-12-129,-13 12-129,6-12 129,-6 12-129,0 0 258,0-11-258,0 11-129,-13-6 129,13 6 129,-17-3-129,17 3 0,-21-2-129,11 2 129,-2 0-129,0 0 258,1 1-129,0 1 0,-1 2 0,2 3 0,10-7 0,-20 10 0,20-10 129,-20 17-258,20-17 129,-18 22 0,11-11 0,0 1 0,2 1 0,2 1 258,-2-4-129,5 5 0,0-2 0,0 0 129,0-13 0,10 20-129,-3-8 0,2 0-129,-9-12 129,22 18-258,-10-10 129,3-2-129,2 4-129,0-6-129,4 5-387,-4-10-1161,9 0-2451,-2 1-258,-1-2-129,4-2 0</inkml:trace>
  <inkml:trace contextRef="#ctx0" brushRef="#br0" timeOffset="137465.8626">12564 14000 2451,'0'0'3483,"9"-13"-387,-9 13-1032,0 0 0,0 0-129,0 0-387,0 0-258,0 0-129,-8-3-387,8 3-258,-13 0-258,13 0 0,-19 0-258,9 2 129,10-2 0,-20 6-129,20-6 129,-19 10-258,19-10 258,-15 12-258,15-12 129,-11 13 0,11-13 0,-6 13-129,6-13 258,-1 12-129,1-12 129,0 17-129,0-17 0,11 15 129,-11-15-129,18 16 0,-7-8 0,1 1 0,1-1-129,0 1 129,-2 0 0,1-1-129,-12-8 129,18 19 0,-18-19 0,9 15 0,-9-15 258,0 15-129,0-15 0,-5 17 258,5-17-258,-15 19 129,4-12-129,0 0 129,-1-3-258,0 2 258,-2-4-129,4-2 0,-1-1-129,11 1 0,-20-8-129,20 8-129,-15-12-645,3-3-2193,12 15-1419,-5-17-129,5 5-387</inkml:trace>
  <inkml:trace contextRef="#ctx0" brushRef="#br0" timeOffset="138213.9054">12905 14039 1032,'15'0'4128,"-15"0"516,0 0-516,3-11-2193,-3 11-645,0 0 258,0 0-516,-8-5-129,8 5-516,-19 0 0,8 0-129,-4 0 0,2 4-129,-4 1 0,5 1-129,-2 0 0,0 1 129,3 1-129,-2-3 0,13-5 129,-18 11-129,18-11 129,-10 13-129,10-13 129,0 0-129,0 12 0,0-12 129,7 9-258,-7-9 258,18 11-129,-6-6 0,-1 1 0,0 2 0,0 2 0,0-3-129,0 3 129,-11-10 0,19 17-129,-11-5 129,0 1-129,-4-2 129,-4-11 129,2 19-129,-2-19 0,-3 20 258,3-20-129,-21 17 129,7-13 0,-1 3-129,-3-4 0,1 2 0,-1 0 0,0-3-129,1 1-129,1-3-129,5 9-1290,-3-8-2838,2-1-258,12 0-129,-17-20-387</inkml:trace>
  <inkml:trace contextRef="#ctx0" brushRef="#br0" timeOffset="141011.0654">13182 14234 3483,'0'11'4515,"0"1"-387,0-12 0,0 0-2451,0 0-774,0 0 0,0 0-129,0 0 129,0 0 0,0 0-258,0 0-129,0 0 0,0 0-258,0 0 129,0 0-258,0 0-129,0 0 129,0 0-258,0 0 0,0 0-387,0 0 0,0 0-645,6 9-1935,-6-9-1548,0 0-258,0 0-129,12-8 259</inkml:trace>
  <inkml:trace contextRef="#ctx0" brushRef="#br0" timeOffset="141410.0882">13411 14246 5160,'0'0'4644,"0"0"-387,12 14-258,-12-14-2709,0 0-1032,0 0 258,0 0-129,16 5 129,-16-5 0,0 0 129,0 0-129,0 0 0,0 0-258,0 0 0,0 0 0,12 0-258,-12 0 129,0 0-258,0 0 0,0 0-258,19 0-774,-19 0-1935,0 0-1548,16-4 0,-16 4-645,19-8 646</inkml:trace>
  <inkml:trace contextRef="#ctx0" brushRef="#br0" timeOffset="141739.107">13677 14249 2967,'17'4'4386,"-3"-4"0,-14 0-258,0 0-1548,13-3-2064,-13 3-129,0 0 129,0 0-129,0 0 0,0 0-129,0 0 0,0 0 0,0 0-129,0 0 0,13 0-129,-13 0-258,0 0-774,19-1-2451,-19 1-903,17-8-129,-6 6-387</inkml:trace>
  <inkml:trace contextRef="#ctx0" brushRef="#br0" timeOffset="142098.1276">14040 14244 3612,'15'1'4644,"-15"-1"0,13 0-387,-9-7-2064,-4 7-1548,0 0-129,0 0 0,0 0 0,0 0 0,0 0-258,13 3 129,-13-3-129,0 0 0,0 0 0,11 9-129,-11-9 0,0 0-129,0 0 0,0 0-129,0 0-258,0 0-516,0 0-2322,8 11-1419,-8-11 0,0 0-516</inkml:trace>
  <inkml:trace contextRef="#ctx0" brushRef="#br0" timeOffset="145586.3271">14873 13996 2451,'12'-4'1935,"-12"4"-387,16-5 129,-16 5-129,21-3 129,-21 3-258,21-3-129,-21 3-258,19-4 0,-19 4 0,20-2-387,-20 2-129,19-3 258,-19 3-387,21-1-129,-8 1 129,-1 0-258,2 0 0,1 6-129,-1-2 0,0 2 129,-2-1 0,3 4-129,-3-4 129,3 4 0,-4-5-129,2 3 129,-13-7 129,20 14-258,-20-14 0,18 17 129,-18-17-258,14 22 258,-9-11-129,2 0 129,-3 1-129,0 0 129,-1 0-129,-2-2 0,-1-10 129,2 21-129,-2-21 129,0 16-129,0-16 129,0 18-129,0-18 129,-10 13 129,10-13-129,-14 14 129,3-7-129,0 0 0,-1 0-129,0 1 129,-2 0-129,1-1 129,0-5 0,-1 1-129,1-1 0,-2 0 129,2-2-129,-3 0 0,4-7 129,-2 0-129,2-3 0,12 10 0,-19-12 0,19 12 0,-11-20 0,11 20 0,-2-14-129,2 14 258,0-12-258,0 12 129,13-17 0,-13 17 0,22-13 0,-5 6-129,-2 0 129,3 2 0,-3 1-129,4 1 129,-5 3-129,3-1 0,-3 1-129,-1 4 0,4 3-516,-17-7-516,30 7-2838,-15-4-387,-3-3-387,7 2 129</inkml:trace>
  <inkml:trace contextRef="#ctx0" brushRef="#br0" timeOffset="147374.4294">15358 13984 2709,'0'0'2451,"0"0"387,0 0-645,0 0 0,0 0-387,0 0-516,8 0-129,-8 0-516,0 0 129,14-3-258,-14 3-258,17-3 0,-6 3-129,-11 0 129,22 0-129,-11 0 0,3 3-129,-2 0 129,1 4-129,4 0 0,0 2 0,-3 0 129,0 0-129,0-1 0,-1 3 0,-3 0 0,0 0 0,-3 2 129,-2-3-129,0 2 0,-2 0 0,-1 0 0,-2 0 0,0-2 0,0 2 0,-1 0-129,-3 0 129,-1 2 0,1-2 0,-2-1-129,0 0 129,0 1 0,-2-1 129,8-11-129,-14 18 0,14-18 0,-16 10 0,16-10 0,-17 14 129,17-14-129,-16 8 0,16-8 0,-14 0 0,14 0 129,-18 7-129,18-7 129,-16 0-258,16 0 258,-20-10-258,20 10 129,-20-6 0,20 6 0,-15-15 0,15 15 0,-12-13-129,12 13 129,-8-12 0,8 12 0,-5-14 0,5 14 0,0-12-129,0 12 129,8-12 0,-8 12 0,13-10 0,-13 10 0,13-14-129,-13 14 129,13-13 0,-13 13 0,12-8 0,-12 8 0,11-6 0,-11 6-129,17-4 258,-17 4-258,22 0 0,-7 2-129,-1 0-645,10 6-2193,1-2-1161,-6-2-387,8 2 0</inkml:trace>
  <inkml:trace contextRef="#ctx0" brushRef="#br0" timeOffset="149866.5719">15768 14004 2967,'0'12'3483,"0"-12"-903,0 0-1290,0 0 129,0 0-258,0 0 0,0 0-129,0 0-387,0 0 129,0 0-258,0 0-258,-6 12-258,6-12-129,0 0-129,0 0-129,0 0-129,0 0 129,0-9-129,0 9 0,0 0 258,2-13 0,-2 13 129,0 0 387,1-14 0,-1 14 0,0 0 258,0 0-129,0 0 129,0 0 0,0 0 0,0 0-258,0 0 129,0 0-129,0 0 258,0 0-258,0 0 129,0 0-129,0 0 129,0 0-129,0 0 129,0 0-129,0 0-129,2 9 129,-2-9-129,5 15 0,-2-4-129,0 0 129,1 3-129,2 0 0,-2 0 129,3-1 129,-1 2-258,1-3 0,2 2 0,-1 3 0,-1-2 0,-1-2 0,-6-13 0,15 21 0,-15-21 0,9 15 129,-9-15-129,0 0 129,0 0-129,6 11 0,-6-11 129,0 0-129,0 0 0,0 0 0,0 0 0,0 0 129,-6-7-129,6 7 0,-9-12 129,9 12-258,-7-19 258,7 19-129,-8-20 0,7 6-129,0 2 129,1 0 0,0 12 129,1-22-129,3 11 0,4 0 0,-1 0 0,2 0 0,3-2 129,-2 4-129,3-3 0,0 1 0,0 1 129,0 1-129,0 0 129,0 2-258,-1 1 129,-1 3-129,0-1 0,1 2 129,0 2 0,0 0-258,-1 0 258,2 0 0,0 0-129,-1 0 258,0 3-258,1 0 129,-13-3-258,24 7-516,-24-7-903,17 0-2709,-17 0-387,16 0 0,-16 0-129</inkml:trace>
  <inkml:trace contextRef="#ctx0" brushRef="#br0" timeOffset="150790.6248">16283 14076 3225,'0'0'4386,"0"0"-129,0 0-1935,0 0-774,11 3-129,-11-3-516,0 0-129,13 0-387,-1 0-129,-12 0 129,27 2-129,-14-2-129,5 0 129,0 0-129,1-2 0,-2-2 0,1 1 0,-3-3 0,-2-1-129,-1 2 129,-12 5-129,14-12 0,-14 12 129,5-12 0,-5 12-129,0 0 0,-8-12 0,8 12 0,-18-5 129,7 2-258,-1 0 129,0 0 0,0 3 0,-1 0-129,1 0 129,2 0 0,-3 0 0,13 0-129,-20 3 129,20-3 129,-21 9-258,21-9 258,-22 11-129,12-5 129,-1 3-129,0-1 0,11-8 0,-18 19 0,18-19 0,-16 19 0,16-19 0,-12 20 0,6-8 129,6-12-129,-9 21 258,9-21-129,-7 21 0,7-21 0,-5 23 129,5-23-129,-3 20 129,1-9-129,2-11 0,0 20 0,2-10-129,-2-10 129,10 16-129,-10-16 129,18 17 0,-4-9-129,2 2 129,6 0-129,2-3 0,5-2-129,0-4-129,7 3-129,-6-4-258,11 2-1548,-9-2-2322,-5-11-258,1-4-387,-3-2 258</inkml:trace>
  <inkml:trace contextRef="#ctx0" brushRef="#br0" timeOffset="151602.6712">16850 14011 1161,'-9'-17'3741,"9"17"0,-12 0-1032,0-2-1806,12 2 0,-21 0-129,10 0 0,-4 0 0,5 5-129,-7-2 129,3 6-387,1-4-129,2 4 0,11-9 0,-18 19 129,18-19-129,-11 15-258,11-15 258,0 14 0,0-14-129,8 12 129,-8-12 0,18 10-129,-18-10 0,23 10 0,-9-3-129,0 3 0,1-4 129,-2 2-129,1 1 0,-3-1-129,-11-8 129,17 19 0,-17-19 129,7 13-129,-7-13 0,0 10 129,0-10-129,-4 16 129,4-16 0,-15 13 129,15-13-129,-18 14 129,5-7-129,1-1 258,-2-2-129,2 1 0,0-3-258,1 1 129,0-1-129,11-2 0,-15 1 0,15-1-258,0 0 0,-15-3-387,15 3-516,0 0-1290,0 0-2193,0 0 0,3-14-387</inkml:trace>
  <inkml:trace contextRef="#ctx0" brushRef="#br0" timeOffset="152309.7116">17142 14035 4257,'0'0'4773,"11"-13"0,-11 13-1032,0 0-2580,0 0-258,0 0 0,0 0-129,0 0-129,-9-7-387,9 7 0,-21 0 129,10 0-129,-4 0 0,1 4 0,-2-4-129,2 6 0,-2-3 129,2 2-258,2 0 0,0-1 0,12-4 0,-15 9 0,15-9 0,-8 13 0,8-13 0,0 12 129,0-12-129,6 14 129,-6-14-129,14 13 0,-14-13 0,20 14 0,-10-9 0,1 0 0,2 2-129,1 1 0,1 1 129,0 1-129,2 0 0,-2-1 0,-1 4 0,-1 1 129,-3-1-129,-1-2 129,-5 2 0,-1-2 0,-3-11 129,0 15 0,0-15-129,-6 20 258,6-20 0,-19 14-129,4-11 258,2 4-129,-7-1 0,4 2 0,-2-4 0,-1-3-129,3 3 0,-2 1-129,4 0-129,-4-2-387,18-3-774,-27 11-2967,27-11-774,-21 1-258,21-1-129</inkml:trace>
  <inkml:trace contextRef="#ctx0" brushRef="#br0" timeOffset="162714.3067">17775 14014 903,'0'0'3483,"0"0"-387,0 0-774,0-12-258,0 12-387,0 0-129,0 0-129,0 0-387,0 0-129,0 0-129,0 8-258,0-8 0,0 0-129,0 0-258,0 0 129,6-6-258,-6 6 129,14-4-129,-14 4 129,19 0-129,-7 0 0,1 0 129,4 0 0,0 0 0,0 0 129,2 0-258,1 1 129,-2 2 129,0-1-129,-2 3 129,-2 0-258,-1 1 258,-2-1-258,-11-5 129,19 12-129,-19-12 0,13 12 0,-13-12 0,8 13-129,-8-13 129,7 12-129,-7-12 129,3 17-129,-3-17 0,2 17 0,-2-17 0,0 20 0,2-8 0,-2-12 0,0 22-129,0-22 258,-5 21-129,5-21 129,-8 19 0,8-19 0,-9 16 0,9-16 0,-12 11 0,12-11 0,-14 5 129,14-5-129,-17 2 0,17-2 258,-21 0-258,11 0 0,-2 0 0,0 1 129,-1 1-129,2-2 0,-1 0 0,-2 0 129,3 0-129,-1-2 0,2-1 129,10 3-129,-18-10 0,18 10 129,-13-10-129,13 10 0,-6-11 0,6 11 0,0 0 0,-4-13 0,4 13-129,0 0 129,0 0 0,0 0 0,0 0 0,-3-12 0,3 12 0,0 0 0,0 0 129,0 0-129,3-12 0,-3 12 0,0 0 0,13-7 0,-13 7 0,18-7 0,-8 3 0,7-2 0,0 4 0,3-1-129,2 1 129,-2-2-387,5 4-516,-9-2-1419,1 2-2064,2 2-129,-6-1-516,4 6 387</inkml:trace>
  <inkml:trace contextRef="#ctx0" brushRef="#br0" timeOffset="164106.3864">18249 13629 1806,'-8'3'2580,"8"-3"-1032,0 0 0,0 18 0,0-18-258,-4 14 129,4-14-129,-5 20-258,1-8 0,4 8-387,-1-1-129,1 5 129,0-2-387,0 6-129,1 2 0,1-1 129,2 3-129,0 4 0,-1-5 0,4-2 0,-5-3 129,3-2-258,-2-3 258,3-3-258,-4-5 0,-2-13-129,10 16 129,-10-16 0,6 12 0,-6-12 129,0 0 0,15 1-129,-15-1 129,13-5 0,-13 5 0,15-14 0,-15 14 129,22-17-129,-11 7 129,2 3-129,0 0 0,1 4 129,0-2-129,-1 3 0,2 2 0,-3 0-129,4 0 129,-2 2 0,0 3-129,-1 2 129,-1 1-129,0-1 129,-12-7-129,20 19 0,-20-19 0,17 20 0,-17-20 0,13 21 0,-13-21 0,10 22 258,-7-11-258,-2 0 0,-1-1 258,0 2-129,0-2-129,-4 2 258,4-12-129,-16 17-129,16-17 258,-17 11 0,2-5 0,2 1 0,-5-7 129,3 0-258,-6 0 129,2 0-129,-5 0 129,1-5-258,1-4 129,0 2-129,3-3 0,-1 0-516,8 7-387,-9-11-2322,21 14-1419,-10-20-129,10 6-645</inkml:trace>
  <inkml:trace contextRef="#ctx0" brushRef="#br0" timeOffset="172593.8718">7705 7379 129,'-16'-5'2838,"16"5"-1935,0 0-129,-2-13-387,2 13-129,0 0 387,0 0 258,0-13-129,0 13 129,0 0 0,0 0-129,0 0 129,0 0-258,4-13-129,-4 13-258,19-2 129,-2 2 0,3-1 129,6 1-129,0 0 0,11 3 129,-4-2-129,6 3 129,2 1-258,6 4 258,-4-6-258,8 4 0,-3-2 0,6 0 0,1-1 0,7-1 129,0-3-129,5 0 0,3 0-129,1 0 129,4 0-258,0 0 129,1 0 0,1 0-129,-4 1 0,4-1 0,1 0 0,1 0 0,-2 0 0,-1-3 0,2-2 0,-4 3 0,0 0 0,1 2 0,-4 0 0,-1 1 0,-1 6 0,0 0 0,1 0 0,-3 3 129,-2-3-129,1 4 0,0-9 129,2 0-129,-3-2 129,1 0-129,0 0 129,6 0-129,0-2 129,1 0-129,1 2 0,-3 2 129,3 3-258,1-1 129,-2 0 0,1-2 0,-1 0 0,0-2 0,5 0 0,2 0 0,-1-2 0,2-3 0,2 2 129,4 0-258,-4 1 129,6 0 0,-1 0 0,3 2-129,0 0 129,2 0 0,3 0 0,0 0 129,2 0-129,-1 0 0,2-5 0,1 3 0,-1-3 0,0-3 129,-2 0-129,-1-1-129,-1 0 129,-4-1 0,-4 0 0,-8 3 0,-3-1 0,-5 0 0,-10 4 0,-4-1 129,-8 1-129,-7 2 0,-10 1 129,-4 0-129,-11 0 0,-4 1 0,-13 0 0,12 0 0,-12 0 0,0 0-258,-6 5-129,-8-5-903,14 0-3225,-15 7-258,0-7-258</inkml:trace>
  <inkml:trace contextRef="#ctx0" brushRef="#br0" timeOffset="173217.9075">14284 6858 1,'20'-9'3611,"-13"-6"259,14 10-387,-7-4-2967,11-2-129,5 0-387,5-4 258,5-5 0,3-1 387,2-1-129,5-10 258,4 4 129,-3-8-129,7 4 0,-5-6 0,4 9-258,-5-5 0,4 6-258,-8 2 0,1 2-129,-6 3 0,-2 4-129,-3 1 0,-2 5 129,-8-1-129,-4 6 0,-4-2 0,-3 4 0,-4 2 0,-13 2-129,16 0-129,-16 0-774,0 0-1677,12 15-1548,-12-15-516,0 0 258</inkml:trace>
  <inkml:trace contextRef="#ctx0" brushRef="#br0" timeOffset="174321.9707">15807 5695 1161,'19'0'2064,"-19"0"-903,0 0 129,10 0 387,-10 0-129,12 0-129,-12 0-258,0 0-129,17 0-129,-17 0 0,0 0-516,13 0 129,-13 0-258,12 12-129,-6-2 129,-1 2-129,3 5 129,-4 4 0,4 7-129,-3 1 0,0 6 0,-1 1 0,3 1 129,-4-1-129,1 0 0,-1-5 0,1-2 129,-3-7-129,3-3 0,-3-6 129,1-2-129,-2-11 0,0 0 0,0 0-129,13 3 129,-13-3 0,12-16 0,-5-4-129,3 1 129,1-5-129,0-5 0,1-3 129,-1-2-129,3 0 129,-2 1-129,0 2 129,1 1 0,-2 3 0,4 3-129,-2 4 129,3 7-129,-3 3 0,1-1 0,1 6 0,-1 2 0,-1 3 0,-1 0 0,-1 3 0,-11-3 0,18 11 129,-11 0-129,1 1 0,-1 4 129,-2 3-129,1 3 129,0 4-129,0 6 129,-1 1 0,1 1 0,0 1-129,1 0 129,-2-5 0,1 1 0,-2-7-129,1-2 0,-1-5 129,1-2 0,-5-15-129,6 17 0,-6-17 0,3 12-129,-3-12 0,0 0-129,0 0-645,0 0-2451,2-10-1161,-2 10-258,2-24-129</inkml:trace>
  <inkml:trace contextRef="#ctx0" brushRef="#br0" timeOffset="174880.0026">16695 6089 3354,'0'0'3999,"0"0"-516,10 7-2064,-10-7-903,27 0-129,-12 0 0,8 0 258,-2-5-129,3 2 129,-1-3 0,4 3 0,-3-5-129,0 3-129,-3-2 0,-2 3-258,-4 2 258,-1-1-258,-14 3-258,14-5-258,-14 5-387,0 0-1161,0 0-2064,0 0-387,0-12 0</inkml:trace>
  <inkml:trace contextRef="#ctx0" brushRef="#br0" timeOffset="175239.0231">16621 5900 2709,'6'3'4257,"16"-3"-129,-10-5-129,11 2-3096,-1 3-774,1 0 0,1 0-129,-1 0 0,4 0 0,-2-2 258,-1-3-258,0-1 129,-1-2 0,-1 0 0,-4 1 0,1 0-129,-4 0-129,1 3-258,-16 4-1548,22-16-1935,-8 16-387,-2-5 0</inkml:trace>
  <inkml:trace contextRef="#ctx0" brushRef="#br0" timeOffset="178642.2178">17640 5391 1,'0'0'1418,"0"0"130,4-12-129,-4 12 129,0 0-129,0 0-258,0-11-387,0 11 0,0 0-516,0 0 258,0 0-387,0 0 129,0 0 0,-10 0 0,10 0 129,-12 2-129,2 1 258,10-3-258,-21 12 0,9-2 129,-2-3-258,-2 3 0,0-1 129,0 6-258,-2-1 0,0 3 129,2 1 0,-3 1 0,2 1 0,1 4 129,1-1-129,1 0 0,0 1 129,2 0 0,6 1-129,2 0 129,4 3-258,0-5 258,0 1-129,7 1 0,1-1 0,2 0 0,3-4-129,0-1 129,4-4 0,1-1-129,0-2 129,3 0 0,1-5 0,2-2-129,-3-3 129,5-2 0,0 0-129,0 0 129,0-2-129,0-7 0,0-2 129,0 0-129,0-2 0,-4-4 0,-2 0 0,-5 1 0,-2-2 0,-3 2 0,-3 2 258,-5 1-258,-1-1 0,-1 1 0,-2 0 0,-6-2 0,-3 5 0,-1-5 0,-3 6 0,-3-1 0,-4 4 0,-1 2 0,-1 3 0,0 1-258,-3 0 516,1 6-258,-1 4 0,-1-3-258,1 5 258,1 2 0,-1 0 0,0 1-129,2 5-129,-1-6-516,11 6-2451,1 0-1032,-1-4-258,9 2 129</inkml:trace>
  <inkml:trace contextRef="#ctx0" brushRef="#br0" timeOffset="185077.5859">18725 13998 774,'0'0'1548,"0"0"-387,0 0 0,0 0 129,0 0 387,0 0-129,0 0 0,0-11-258,0 11 0,0 0-129,0 0-258,0 0-129,0 0 0,0 0-387,0 0 0,0 0 0,0 0-258,0 0-258,0 0 129,0-12-129,0 12 129,0 0 129,0 0-129,0 0 0,0 0 129,0 0 129,0 0-129,0 0 0,0 0 0,0 0-129,0 0 129,0 0 0,0 9-129,0-9 129,0 15-129,0-15 258,7 20-258,-3-9 0,0 3 0,0 1 0,1 0 0,-1 0 0,1-1 0,1 3 0,-1-3 0,-2 3 0,1-2 0,0-1 0,-1-1 129,3 1-258,-6-14 129,8 22 0,-8-22 0,7 16 0,-7-16 0,6 13 0,-6-13 0,0 0 0,3 12 0,-3-12 0,0 0 0,0 0 0,0 0 0,0 0 0,0 0 129,0 0-129,0 0 0,0 0 129,0 0-129,0 0 129,-3-8-129,3 8 129,0 0-129,-1-13 129,1 13-129,0 0 0,-2-13 129,2 13-129,-3-14 0,3 14 0,0-18 0,0 18 129,-1-20-129,1 8 0,0 2 0,0-5 0,0 2 0,1-1 0,2 2 129,1 0-129,-4 12 0,12-22 129,-12 22-129,11-17 0,-11 17 0,16-13 0,-16 13 0,16-11 129,-16 11-129,20-8 0,-9 6 0,0 0 0,2 2 0,2-2-129,2 2 129,-1 0 0,3 0 0,-4 0 0,2 0 0,-4 0 0,1 0 0,-14 0 258,15 0-258,-15 0 0,0 0 0,0 0 129,12 0-129,-12 0 0,0 0-129,0 0-258,0 0-516,0 0-1935,0 0-1677,0 0-129,0 0-258</inkml:trace>
  <inkml:trace contextRef="#ctx0" brushRef="#br0" timeOffset="186093.644">19154 14072 1161,'0'0'1806,"0"0"0,0 0 645,0 0-258,0 0-129,0 0-129,0 0-516,0 0-387,0 0-129,0 0-516,0 0 129,0 0-258,0 0 258,11 7-387,-11-7 129,13 4 0,-13-4 0,18 0-129,-9 1-129,4-1 129,-1 0 0,-2 0-129,3-5 129,-2 1-129,-1 0 129,-10 4-129,18-10 129,-18 10-129,12-10 129,-12 10-129,8-11 129,-8 11-129,3-12 0,-3 12 0,0-13-129,0 13 129,0-14-387,0 14 387,-3-14-387,3 14 258,-9-14-129,9 14 129,-12-6 0,12 6 129,-16-5 0,16 5 0,-15 0 0,15 0 0,-18 5 0,18-5 129,-18 8 0,18-8-129,-21 15 258,21-15-258,-20 17 258,20-17-129,-18 19 129,11-8-258,7-11 129,-16 19-129,16-19 129,-11 20-129,11-20 129,-10 21 0,6-9 0,1-1 0,3-11 0,-6 22 0,2-10 0,3 0 0,0 1-129,1 1 129,0-14 0,0 22-129,0-8 129,3 1-129,2-4 258,2 0-258,-7-11 129,18 16 0,-5-11-129,0-2 0,1-1 0,2-2 0,1 0 0,-1-2-129,0 2 0,0-3-258,-1 2 129,-15 1-387,26-4-1290,-26 4-2451,15-10-129,-15 10-387,13-18 129</inkml:trace>
  <inkml:trace contextRef="#ctx0" brushRef="#br0" timeOffset="186981.6948">19703 14004 3354,'-10'-17'3870,"10"17"-129,0 0-2580,-13 0-129,13 0-258,-15 0-129,15 0 0,-16 0-258,16 0 129,-17 3 129,17-3-129,-13 4-129,13-4 0,-12 6 0,12-6 0,0 0-129,-10 11 0,10-11 0,-5 11-258,5-11 129,0 13-129,0-13 0,0 16 0,0-16 258,5 16-387,-5-16 129,10 16 0,-10-16 129,12 15-258,-12-15 129,14 12 129,-14-12-258,16 16 129,-16-16 0,14 13 0,-14-13 0,14 12 129,-14-12-258,9 15 129,-9-15 129,0 0-258,10 13 258,-10-13-129,0 0-129,3 16 258,-3-16-129,0 0 129,-2 17-129,2-17 258,-10 14-129,10-14 0,-17 15 0,6-8 129,-1-2 0,0 0-129,-2-2 0,0 1 0,-1-4 129,3 0-129,-1 0 0,2 0-258,11 0 129,-18-2-129,18 2-387,-11-5-258,11 5-1290,0 0-2322,0 0-258,9-8-129,-9 8 1</inkml:trace>
  <inkml:trace contextRef="#ctx0" brushRef="#br0" timeOffset="187661.7337">20009 14025 2709,'14'-3'4257,"-14"3"-129,0 0 129,0 0-2967,-11-4-774,11 4 0,-17 0-258,17 0 258,-24 3-129,14 1-129,-4-3 0,2 3 0,-1-1 0,13-3 0,-22 10 0,22-10-129,-18 11 0,18-11-129,-10 13 129,10-13-129,-5 12 129,5-12 0,0 14-129,0-14 0,6 12 0,-6-12 129,15 15-129,-15-15 0,20 13-129,-6-9 129,-3 2 0,-1 1 0,-10-7-129,19 11 129,-19-11 0,11 17 0,-11-17 0,4 15 0,-4-15 0,0 16 0,0-5 0,0-11 129,-9 17-129,9-17 0,-11 18 129,11-18 0,-20 15 0,10-13 129,-4 1-258,1 2 387,-1-3-258,0 0 0,-1-2 0,0 2 0,5-2-258,-2 1 0,12-1-258,-16-3-1161,16 3-2709,0 0-129,-8-11-516,8 11-129</inkml:trace>
  <inkml:trace contextRef="#ctx0" brushRef="#br0" timeOffset="188476.7803">20226 14244 3999,'0'13'4386,"0"-13"129,0 0-774,11-3-2451,-11 3-387,0 0 0,0 0-129,0 0-129,0 0 129,0 0-258,0 0-129,0 0 0,0 0-129,0 0-129,0 0 0,0 0-129,0 0-129,0 0-258,17 0-258,-17 0-1161,14-6-2451,-2 6-516,-2-4-258,5 3 0</inkml:trace>
  <inkml:trace contextRef="#ctx0" brushRef="#br0" timeOffset="188789.7982">20516 14253 3354,'14'-2'4773,"-14"2"-387,12-3 129,-12 3-2580,0 0-1032,11-2-129,-11 2-129,0 0 0,0 0-387,0 0 0,0 0-129,0 0-129,0 0 0,0 0-129,8 8-645,-8-8-774,11-5-2838,2 2-387,-13 3-258,24-15 258</inkml:trace>
  <inkml:trace contextRef="#ctx0" brushRef="#br0" timeOffset="189099.8159">20867 14233 3096,'13'0'4644,"-13"0"-129,0 0 0,20-2-2838,-20 2-645,0 0-129,0 0-387,0 0 0,0 0-258,0 0 0,0 0-129,0 0-129,0 0-129,10 0-129,-10 0 0,0 0-387,12 3-1548,-12-3-2193,13 0-258,-13 0-129,18-3 1</inkml:trace>
  <inkml:trace contextRef="#ctx0" brushRef="#br0" timeOffset="189390.8326">21287 14244 2967,'16'6'3870,"-2"-5"387,-14-1-129,0 0-3354,0 0-129,0-7 0,0 7-129,0 0 258,0 0-387,0 0-258,0 0-387,0 0-387,0 0-645,0 0-1419,16 0-1677,-16 0-258,14 0 258</inkml:trace>
  <inkml:trace contextRef="#ctx0" brushRef="#br0" timeOffset="205669.7637">22465 13800 1,'0'0'1934,"0"0"259,0 0-516,0 0 129,0 0-387,0 0-387,-13-7 0,13 7-129,0 0 0,0 0 0,0 0-258,0 0 258,-6-12-129,6 12 0,0 0-258,0 0 0,0 0 0,0 0-258,0-12-129,0 12 129,0 0-129,0 0-129,0 0 129,0-10 0,0 10-129,0 0 129,0 0-129,0 0 0,5-13 0,-5 13 129,7-12-258,-7 12 129,11-12 0,-11 12 0,13-17 0,-13 17 0,18-12 0,-18 12-129,20-12 258,-8 3-258,-1 5 129,0-4 0,2 6 0,0-1 0,-1 0 129,-2-1-129,-10 4 0,17 0 0,-17 0 0,15 0-129,-15 0 258,0 0-129,13 2 0,-13-2 0,0 0-129,7 11 129,-7-11 0,3 11 0,-3-11 0,4 17 0,-3-5 0,0 1 0,-1-1 0,0 4 0,0-1 0,0 4-129,-1-2 129,-3 2 0,1-1-129,-3 1 129,4-2 0,-5 0-129,2 2 258,-2-1-129,0 2 129,-2-2-258,-2-1 258,-1-1-129,1 2 129,-1-2-258,-2-2 0,2 1 258,-2-5-258,2 2 129,0 0 0,1-3 0,11-9 0,-18 15 0,18-15 0,-15 8-129,15-8 258,0 0-129,0 0 0,0 0 0,0 0 129,0 0-129,0 0 0,0 0 129,0 0-129,13 0 129,-3 0-129,3-3 0,4-2 0,1 1-129,5 1 129,-1-1-129,3-1 258,-1 0-258,2 3 129,0 1 0,0 1 0,2 0 0,-1-2 0,-1 1 0,1 1 0,-4 0 0,-2 0 0,-2 0 0,-5-1 129,-2 0-129,-12 1-129,12 0 129,-12 0-258,0 0-387,0 0-1806,0 0-1677,-6 0-387,6 0-129</inkml:trace>
  <inkml:trace contextRef="#ctx0" brushRef="#br0" timeOffset="207041.8421">23401 13633 3354,'0'0'3870,"0"0"-1677,0 0-903,0 0 0,0 0-129,14-7 0,-14 7-258,0 0 0,0 0-129,0 0-129,0 0 0,0 0-129,-4-12-258,4 12 0,0 0-129,-12-5 0,12 5 0,-15 0 0,15 0-129,-20 0 0,8 0 0,0 0 0,-1 0 0,-1 3 0,0-3 0,0 2 0,-2-1 0,3 3 129,-3-4-258,2 1 258,-1 2-258,5-2 129,-2 1 0,12-2 129,-18 7-258,18-7 258,-14 8-129,14-8 0,0 0 0,0 0 0,0 0 129,0 0-258,0 0 258,0 0-258,0 0 129,0 0 0,0 0 0,0 0 0,0 0 0,0 0 0,0 0 0,-9 11 0,9-11 0,0 0 0,-4 12 0,4-12-129,-3 16 129,3-16 0,-4 19 0,4-19 0,-7 22 0,7-13 0,0-9 0,-1 20 129,1-20-258,0 12 129,0-12 0,11 9 0,-11-9 0,15 5 0,-15-5 0,16 3 0,-16-3 129,18 5-129,-18-5-129,15 3 129,-15-3 0,15 4 0,-15-4 0,19 6-129,-8-2 129,1 0 0,2 1 0,0 2 0,2 1 129,-1-1-258,1 0 129,0 3-129,0-1 129,0 1-129,-2 1 0,-1-3 0,-3 5 0,0-1 0,-1 2 129,-3-2-129,-2 3 258,-2-1-387,2-2 387,-2 3-258,-2-15 129,0 21-129,0-21 129,-3 17 129,3-17 0,-13 11 0,3-7 0,-1 4 129,-3-6 0,-2 3 0,-4-3 0,1 1-129,-3-3 129,2 1-129,-3-1 129,3 0-129,-2 0 129,3 0-129,1 0 0,0 0 0,4 0-129,0 0 0,1-2 0,0 0 0,13 2-258,-22-5-129,22 5-1032,-15 0-2709,15 0-516,-6-7-258,3-3 0</inkml:trace>
  <inkml:trace contextRef="#ctx0" brushRef="#br0" timeOffset="208981.9531">23799 13854 129,'0'0'2967,"0"0"-1032,0 0-645,0 0 387,0 0-258,0 0 129,0 0-129,0 0 0,0 0-387,0 0 0,0 0-258,0 0-387,0 0 0,0 0-129,0 0 0,0 0 0,0 0 129,0 0-258,0 0 129,0 0-129,0 0 0,0 0 0,0 0-129,0 0 129,0 0-129,0 0 0,3 12 129,-3-12-129,2 17 129,0-4-129,-1 3 129,2 1-129,-2 2 258,0-2-258,0 2 129,-1 1-129,0-2 129,0 2-129,0-6 0,0-1 0,0-1 0,0-12 0,2 21 0,-2-21 129,2 16-129,-2-16 0,1 11 0,-1-11 0,0 0 129,0 0 0,0 0 0,0 0 0,0 0 0,0 0 0,10-7 0,-10 7 0,11-24 0,-5 10-129,2-2 0,2-4 0,3 2 0,-1-1-129,6-1-129,-1 0 258,3 4-129,0-2 0,1 3 0,1 5 0,-4 1 0,2 2 129,-3 2-129,-3 2 129,0 2-129,-2 1 129,-12 0 129,18 3-129,-18-3 0,16 8 0,-16-8 0,10 14 129,-10-14 0,8 19 0,-4-9-129,-1 2 0,2 2 129,-5 0-129,2 2 129,0-2-129,-1 0 0,0 0 0,-1-2 0,0 1 0,0-1 0,0-12 0,0 15 0,0-15 0,1 11 0,-1-11 0,0 0 129,0 0-129,0 0 0,0 0 0,0 0 0,0 0-129,0 0-129,0 0-129,0 0-903,0 0-2580,-9 3-645,9-3-387,0 0 0</inkml:trace>
  <inkml:trace contextRef="#ctx0" brushRef="#br0" timeOffset="210822.0584">22938 14645 774,'0'0'1806,"0"0"387,-11 2 0,11-2 129,0 0-387,0 0-258,-13 0-387,13 0-258,0 0-258,0 0-129,-9-11-129,9 11-258,-2-16 0,2 16-129,0-19 129,0 19-129,5-19 129,-5 19-129,18-21-129,-7 10 0,-1 2 0,3 1 129,0 0-129,2 0 0,-4 5 0,-1-2 0,1 5 0,-11 0 0,19 0-129,-19 0 129,15 8-129,-15-8 129,13 12-258,-6 0 258,-7-12-129,10 20 129,-10-20 0,9 19 0,-9-19 0,3 19 129,-3-19-129,0 14 0,0-14 258,-3 12-129,3-12 0,-15 11-129,4-5 129,0-3 0,-2 2 0,0-2-129,0-1 0,-1 0 0,1 0-129,1 0 0,12-2-129,-22 0-387,22 0-774,-16 3-2838,16-3 129,0 0-516</inkml:trace>
  <inkml:trace contextRef="#ctx0" brushRef="#br0" timeOffset="211334.0876">23319 14304 2580,'9'12'3870,"-6"0"129,-3-12 0,-6 2-3354,6-2-258,-6 18 0,5-7 258,1-11 0,-8 20-129,2-8-129,5 9 258,-3-3-258,4 6-129,0 1-129,0 5 0,0 2-129,0 2 129,1-2-129,2-3 0,-2-3-129,-1 1 129,1-5 0,0-4 0,-1-4-129,0-14 0,0 21-258,0-21-645,0 0-1419,0 0-1806,-6 0 0,6 0-258</inkml:trace>
  <inkml:trace contextRef="#ctx0" brushRef="#br0" timeOffset="211558.1005">23211 14589 258,'16'2'3612,"-16"-2"0,26 0-129,-9 0-2451,3 0-645,1 0 129,4 0-387,2 0 0,-1 0-516,0 0-1677,-6-1-1419,13 2-387</inkml:trace>
  <inkml:trace contextRef="#ctx0" brushRef="#br0" timeOffset="212046.1284">23811 14403 3999,'12'0'4257,"-12"0"-129,0 0-258,0 0-2967,0 0-387,0 0-129,0 15 258,0-15-129,-4 16 0,4-16-129,-4 24 0,1-9 0,2 7-129,0-3 0,1 6-129,0 2-129,0 1 0,0-2 0,0-1 0,0-1 0,2-3-129,-1-3 0,-1-4-258,7 3-774,-7-17-2838,0 0-516,0 0-258,0 0 129</inkml:trace>
  <inkml:trace contextRef="#ctx0" brushRef="#br0" timeOffset="212318.1439">23698 14541 1935,'0'0'3741,"14"5"129,-1 0-129,2-2-2838,-4-3-258,9 1 387,-5-1-129,11 3-129,-5-3 129,6 0-387,0 0-258,1 4-516,3 1-645,-7-5-903,6 0-2322,-6 1-387,-6-1 0</inkml:trace>
  <inkml:trace contextRef="#ctx0" brushRef="#br0" timeOffset="212926.1787">23990 14417 1032,'0'0'3612,"11"3"129,-11-3-1806,0 0-774,0 0 129,0 0 0,6 17 0,-6-17-129,1 11-129,-1-11-129,0 18-258,0-18-129,0 24-258,-1-6 0,0 0-129,-3 6-129,2 1 0,-1 2 0,0 3 129,2-3-129,-2 1 258,2-4-258,1-3 129,-1-5 0,1-5 129,0-11-129,0 0-258,14 0 129,-1-10-258,6-7 0,3-4 0,6-1 0,0-3 0,3 2 0,-3 1 129,0 7 0,-3 2 129,-5 6 0,-4 6 129,-4 1-129,-12 0 129,12 17-129,-8 1 129,-4 4 0,0 0 129,-4 6 0,-1 2-129,-2-3 0,2-1-258,0 1-129,-4-11-1548,9-16-2451,-1 19-387,1-19-129,2-9 1</inkml:trace>
  <inkml:trace contextRef="#ctx0" brushRef="#br0" timeOffset="213746.2256">24361 14708 645,'19'7'3354,"-19"-7"129,19-1-903,-7 1-1806,-12 0 129,22-6-129,-22 6 258,21-5-129,-21 5-129,17-10-129,-17 10 129,17-8-387,-17 8-129,17-10 0,-17 10-129,17-8-129,-17 8 0,16-9 129,-16 9-129,11-8 0,-11 8 0,0 0 0,0 0-129,7-10 0,-7 10 0,0 0 0,0 0-129,0-14 0,0 14 129,0 0-258,0 0 387,-8-13-129,8 13 0,0 0 129,-12-9 0,12 9 0,-13-2 0,13 2-129,-13-3 258,13 3-129,-15 0 0,15 0 129,-13 0 0,13 0 129,-13 3 0,13-3-129,-14 9 0,14-9 129,-14 13-129,14-13 258,-15 14-258,11-2 387,4-12-387,-12 24 258,5-12-129,5 3 129,-2 1 0,3-2-129,-1 1 0,2 0 0,-1-3 0,1 3-129,0-15 129,1 20-129,-1-20 0,9 17-129,-9-17 387,19 14-516,-7-7 129,0-3-258,4 4 0,-2-8-387,7 5-1548,-2-2-2064,-7-3-516,4-3 0,-16 3 1</inkml:trace>
  <inkml:trace contextRef="#ctx0" brushRef="#br0" timeOffset="214421.2642">24754 14732 6837,'0'0'3999,"0"0"-129,0 0-1161,0 0-2580,0 0 129,-7 0 0,7 0 129,-13 2 0,3 0 0,10-2 0,-17 6 0,17-6 0,-10 12-258,10-12-129,-6 11 129,6-11 0,-1 14-129,1-14 0,0 13 0,0-13 0,7 12-129,-7-12 0,16 17 129,-16-17-129,14 17 129,-14-17 0,18 20-129,-12-8-129,0 0 258,-1 0 0,0 1-129,0-4 129,-2 3-129,-3-12 129,0 17 129,0-17-129,-2 12 258,2-12 0,-17 5 0,17-5 129,-25 3 0,11-3-129,-8-3 258,3-1-387,0-4 129,0 1-258,0 0 0,4-1-258,4 1-387,-1-5-258,12 12-1032,0 0-2193,-5-13-516,5 13-258,12-16 0</inkml:trace>
  <inkml:trace contextRef="#ctx0" brushRef="#br0" timeOffset="215297.3143">24941 14872 1032,'0'0'3870,"0"0"258,0 0-1032,15 0-1419,-15 0-387,12 0-258,-12 0 0,14 0-258,-14 0 0,19-5-258,-19 5-129,21-9-129,-21 9 0,22-10-129,-10 5 129,-1-3-129,1 2 0,-12 6-129,19-14 0,-19 14 0,15-14 0,-15 14 0,8-14 0,-8 14-129,4-14 0,-4 14 129,0-12 0,0 12 129,0-12-129,0 12 0,-8-12 0,8 12 0,-17-10 0,17 10 0,-19-10 0,6 4 0,2 6 0,0-3 0,-2 3 0,13 0 0,-18 0 0,18 0 0,-18 0 0,18 0 0,-16 9 129,16-9 0,-13 6-129,13-6 129,-11 11-129,5 2 258,6-13-129,-11 19 0,11-19 258,-12 22-258,5-10 129,1 0 0,-1 0 129,2-2-258,-1 2 258,4 3-258,-1 0 0,3 1 0,0-4 0,2 4 0,2 0-129,5 1 129,1-3-129,3 2 129,0-5-129,5 7 258,-1-5-258,3-2-258,5 2 0,-4-8-258,13 7-2838,-8-6-1290,-2-5-258,-1-5-516</inkml:trace>
  <inkml:trace contextRef="#ctx0" brushRef="#br0" timeOffset="224153.8209">6633 15773 1935,'0'0'1161,"0"0"-129,-7 0 0,7 0-129,0 0 516,0 0 0,0 0-129,0 0-129,0 0 0,0 0-129,-10-10-258,10 10-387,0 0 0,0 0-129,0 0-258,0 0 0,0 0 0,0 0 0,8-9 0,-8 9-129,12-3 129,-12 3 0,21 0-129,-21 0 129,23-2 0,-11 1-258,1-1 516,1 2-258,-1 0-258,0 0 258,-1 3 0,3-1 0,-3 1 0,-2 1 0,3 3 0,-3-2 0,1 2 0,-11-7 0,19 14 0,-19-14 0,17 17-129,-17-17 129,16 18 0,-16-18 0,13 18-129,-9-6 129,0-1 0,-1 1 0,-1 0 0,-2 0 0,0 0 0,0-12 129,0 19-129,-3-8 0,3-11 129,-9 18 129,9-18-258,-14 18 0,14-18 0,-18 17 0,6-11 129,1-1-129,-3 1 0,0-2 0,-3 1 0,4-2 0,-3-1 0,2 0 0,-1-1 0,2 0-129,-1 0 129,3-1-258,0 0 258,11 0 258,-17-1-258,17 1-258,-12-6 258,12 6 0,-7-12 0,7 12 0,-3-11 0,3 11-129,0-14 129,0 14 0,3-17-129,2 6 0,-5 11 0,16-22 0,-3 12 0,-2 0-129,4-2 0,-2 3 129,4 1 0,-3-3 0,4 5 0,-4-1 129,5 2 0,-3-1 0,3 3-129,-3-2-258,6 4-903,-1 4-2193,-11-3-258,13 1 0</inkml:trace>
  <inkml:trace contextRef="#ctx0" brushRef="#br0" timeOffset="225633.9055">7056 15744 645,'10'-3'1935,"-10"3"-258,12-5-129,-12 5-516,17-1-387,-6 1-129,0-2-258,0 2-129,4 0-129,-2 0 129,4 0-129,-3 2 129,4 0 129,-3 1-258,0 1 258,-2 1-129,4 0 129,-3 2 0,-4-3-129,3 1 129,-13-5-129,21 13 0,-12-2-129,1-5 258,-10-6-258,19 15 129,-19-15-129,13 18 129,-9-7-129,2 0 129,-6-11 0,5 20-129,-5-7 0,0 0 258,0-2-258,0 2 387,-1-1-129,-2 0 0,-1 0-129,-4 0 258,8-12-129,-14 19-129,14-19 0,-20 16 0,20-16-129,-20 12 0,6-8 258,2 1-129,-5-2-129,2-1 0,-1 1 0,2 1 0,-2-1 0,5-3 0,-3 0 0,14 0 0,-18 0 129,18 0 0,-15 0 0,15 0 129,-11-7-129,11 7 0,-8-10 129,8 10-258,-5-15 0,5 15-258,-2-14 258,2 2-129,0 12 129,0-20 0,0 20-129,0-14 129,0 14-129,8-18 129,-8 18-129,13-11 129,-13 11-258,21-12 129,-6 6 129,2-2-387,3-1 129,-1 2-129,3 7-387,-3-5-645,3-6-1806,6 13-645,-14-7 259</inkml:trace>
  <inkml:trace contextRef="#ctx0" brushRef="#br0" timeOffset="226625.9623">7856 15719 516,'0'0'1290,"9"-10"129,-9 10 258,0 0 129,0 0 0,0 0 0,-3-11 0,3 11-645,-13 0-258,13 0-516,-21 0 129,9 0-258,-4 0-129,0 0 0,-1 4 0,0-1 0,0 3-129,0 2 129,0 0 0,3 2-129,-1 1 129,5 2-129,-2 3 258,4 0-129,1 2-129,2-2 0,1 2 129,2-1 0,1 2 0,1-1 0,0-4 0,4 3 0,3-5 129,1 2-129,6-2-129,0 3 129,3-7-129,0 1 129,4-2-129,1 1 0,-2-4 0,2 2 0,-2-4-129,-1-2-129,0 2-516,-6-2-774,5-4-2322,1 4-258,-19 0-129</inkml:trace>
  <inkml:trace contextRef="#ctx0" brushRef="#br0" timeOffset="227234.9971">8003 15809 516,'0'0'2580,"0"0"-129,0 0-1548,14 11-1290,-14-11 258,8 16 258,-8-16 1032,7 16-258,-7-16 258,9 27 258,-4-15-129,1 9-129,1-5-387,5 6-258,-2-2-258,1 2-129,-2-7 129,4 0-129,-7-4 0,4 1 258,-10-12 129,8 11 129,-8-11 0,0 0-258,0 0 258,0 0-129,-10-10-258,10 10-129,-16-19 0,3 7-129,2-3 129,0-2-258,-1 0 258,1 1-129,5-2 129,2-2-129,4 4 129,0-1-258,6-3 258,6 6-129,6-2 129,2 2 0,2-2-129,8 4 0,-1 2 0,4 1 0,0 2 0,0-2-129,-1 9-387,-3-7-516,3 8-1806,-4 4-1161,-9-5-516,-1 7-129</inkml:trace>
  <inkml:trace contextRef="#ctx0" brushRef="#br0" timeOffset="227837.0316">8452 15787 3999,'3'24'4257,"4"-2"-258,-7-22-258,11 3-1935,-11-3-2064,14 3 129,-3-1 129,1 0-129,-2-2 258,2 0 129,2-2 0,-14 2 258,26-4-129,-14-2 0,4 1-258,-3-2 129,3-2-129,-3 1-129,0 1 0,-2-1 0,-11 8 0,13-19 0,-13 19 0,2-16 0,-2 16 0,0 0 0,-12-17 0,12 17 0,-22-8-129,9 8 0,-3 0 0,0 0 129,-2 2-129,0 4 129,-1 0 0,2 7-129,3-3 129,-2 1 0,6 1 129,-1 5-129,5-2 0,-1 3 129,6 1-129,1 0 129,0 1 0,0 1 0,8 1 0,2-3 0,3 3 0,3-6-129,1-1 129,2-1-258,5-6 0,-2 1-129,0-9-774,8 3-1419,-3-3-1677,-4-3-258,4-4-129</inkml:trace>
  <inkml:trace contextRef="#ctx0" brushRef="#br0" timeOffset="228482.0684">9054 15702 5547,'0'0'4257,"0"0"-774,0 0 258,0 0-3870,0 0 0,-9-2 129,9 2 129,-13 0 129,2 0 129,0 2 0,-5 0 258,3 9-129,-2-7-129,2 4-129,-1 0-129,0-2-129,4 5 129,0-5-129,10-6 0,-16 17-129,16-17 129,-6 15 0,6-15-129,0 16 129,0-16 0,5 18 0,-5-18 0,17 15 0,-17-15 0,20 16 129,-7-12-129,-1 2-129,2-1 129,-4 0 0,1-1 0,-11-4 0,20 12-129,-20-12 129,15 14 129,-15-14 0,5 13 0,-5-13 129,0 16-129,0-5 129,0-11-129,-15 9 0,4-2-129,0-2 0,0 0 0,0-2-129,11-3-129,-21 6-129,21-6-387,-14 0-774,14 0-645,0 0-1032,0 0-1032,0 0-387</inkml:trace>
  <inkml:trace contextRef="#ctx0" brushRef="#br0" timeOffset="229078.1025">9495 15634 6063,'0'12'4257,"-8"-12"-1419,8 0-516,-13 0-2709,13 0-1290,-21 0 1032,9 4 129,-3-2 516,-2 2 516,0 6 774,-6-7 645,7 11-129,-7-6-387,8 6-774,-1-2-516,3 2 0,4-1-129,2-1 0,3 1-129,4-13 258,0 17 0,0-17-129,11 16 129,3-10 0,-1 2-129,5-1 129,-1 3-129,1-4 0,1-2 0,-1 3 0,-2 1 0,-2-1 0,-14-7 129,17 7 0,-17-7 129,6 13-129,-6-1 129,-8 3 129,-5-9 0,0 9-129,-8-4 0,-1 4 0,-3-6 0,4 1-129,-4-2 0,3-7-129,3 4-129,3-4-129,16-1-1032,-24 9-3096,24-9-129,0 0-258,-2-16-516</inkml:trace>
  <inkml:trace contextRef="#ctx0" brushRef="#br0" timeOffset="231742.2549">9633 16054 3096,'0'0'3225,"0"0"0,0 0-1677,0 0-1290,0 0-129,0 0-129,0 0-129,-10-6 0,10 6-258,0 0-258,0 0 0,0 0 129,0 0-258,0 0-258,0 0-258,0 0-258,0-12-129,0 12-903</inkml:trace>
  <inkml:trace contextRef="#ctx0" brushRef="#br0" timeOffset="234237.3976">10290 15470 774,'0'-12'3483,"0"12"258,0 0-387,0 0-1677,0 0-645,0 0-387,0 0 258,0 0-258,0 0 258,0 0-129,0 0 0,0 0-129,0 0-129,0 0-129,0 0-129,0 0-129,0 0 0,-6 7 0,6-7-129,-4 18 129,3-6-129,-1 3 129,-1 4-129,0 0 0,1 3 0,-1 2 0,-3 5 0,3 2 0,-1 1 0,1 4 0,-2-2-129,0 1 129,2 0 0,-1-4 0,1-3 0,2 0 129,0-4-129,1-7 0,0-1 0,0-3 0,0-13 0,1 15 0,-1-15 129,0 0-129,0 0 0,0 0 0,14-12 129,-14 12-129,9-23 0,-2 14 0,1-5 0,1 3 0,0-1 0,3 3 0,-1 0-129,5 3 129,-2-3 129,6 5-258,-1 0 129,3-2 0,0 4 0,-2 1 0,2-1 0,-1 2 0,-4 0-129,1 1 129,-4 1-129,-3 7 0,-11-9 129,16 20-129,-9-5 129,-5 1-129,0-2 129,-2-2 0,0 5 0,0-2 129,-3-3-129,3-12 129,-14 17 0,2-13 0,0 4 0,-2-6 0,-6 3-129,-3-3 129,0-2 0,-2 1-129,-1-1 0,0 0 0,0 0 258,4-3-258,0 0 0,4-1-387,2 4 258,16 0-387,-25-11-516,25 11-1419,0 0-1806,0 0-258,0 0-129</inkml:trace>
  <inkml:trace contextRef="#ctx0" brushRef="#br0" timeOffset="235257.456">10687 15761 1,'0'0'3224,"-18"-9"259,18 9-774,0 0-903,0 0-258,0 0-387,-12-12 0,12 12-258,0 0-129,0 0-129,5-16-258,-5 16-129,14-7-129,-14 7-129,18-6 0,-6 6 0,1 0 0,0 0 0,1 0 0,2 4 0,1 0 258,-4 2-258,4 1 0,-2 2 0,1-1 129,-3 1-129,1 3 0,0-1 0,-2 3 0,2 1 0,-2 1 0,-1-3 0,-2 3 0,-2-1 0,-1 0 0,-1 3 0,0-3 129,-4-1-129,-1-2 0,0 1 129,-2-2 0,-6 0-129,8-11 129,-16 19 0,5-13 0,-2 0 0,1-1 0,-3 1 0,-1-2 0,2 0 129,-1-4-129,1 0 0,-2 0 0,3-2 0,0-3-129,0 0 0,3-2 129,10 7-129,-18-12-129,18 12 129,-12-15 0,12 15 0,-7-12 0,7 12 0,0 0 0,-1-15-129,1 15 129,0 0 0,15-16-129,-2 10 0,7 2 0,2-3 0,5 4-129,0-2-129,7 5-387,-7-9-645,7 9-1419,0 2-1161,-9-2-387,3 1 129</inkml:trace>
  <inkml:trace contextRef="#ctx0" brushRef="#br0" timeOffset="236122.5055">11500 15746 903,'-8'-5'2580,"8"5"0,0 0-1419,0 0-387,0 0 258,0 0 258,0 0 516,0 0 0,0 0-129,6-4 0,-6 4-129,0 0-387,0 0-516,0 0-129,-4-10-258,4 10 258,0 0-258,-13-8-129,13 8 0,-17-4-129,7 1 129,-2 3-129,0 0 0,-1 0 0,-1 0-129,0 3 258,-1 2-129,1 2 0,0 3-129,1-1 129,-1 1 0,3 2 0,1 0 0,-1 0 0,3 0-129,2 2 258,1 1-258,1-1 0,0 1 129,2-1 0,1 4 0,1-1 0,0-2 0,0-1 0,0-14 129,4 19-258,2-8 129,-6-11 129,12 16-129,-12-16 0,19 6 0,-9-3 0,3 2-129,1-3 0,6 0-387,-2-3-258,10 1-1419,-5 0-2193,2-5-258,2-3 0,-8-6-129</inkml:trace>
  <inkml:trace contextRef="#ctx0" brushRef="#br0" timeOffset="236910.5505">11661 15708 129,'0'0'2322,"0"0"129,0 0-1290,0 0-1161,0 0 258,0 15 129,0-15-129,7 14 516,-1-2 0,0 3 0,5-1-129,-3 3-258,3-1-258,-2 6 129,1-5-129,0 8-129,-1-6 258,-2-2 129,1 5 387,-3-8-129,1 5 0,-6-19 0,9 24-129,-9-24 129,3 13-258,-3-13 0,0 0 258,0 0-258,0 0 129,0 0 0,0 0 129,-8 0 0,8 0 0,-12-17-258,12 17 0,-13-20 0,13 20-129,-17-26-129,12 9 129,-2-1-129,2 1 0,-1-3 0,4 2-129,2 1 129,0-1-129,1 2 0,8 4 0,2 5 0,2-3 0,4 5-129,2-2 0,2 5 129,1-5-129,4 7-258,0-3 0,1 3-258,-6-1-645,7 2-1935,-4 4-1161,-8-5-387,2 3 129</inkml:trace>
  <inkml:trace contextRef="#ctx0" brushRef="#br0" timeOffset="237761.5992">12079 15865 3612,'0'0'3870,"11"14"-516,-11-14-387,0 0-2838,0 0 0,11-2 258,-11 2 258,11 0 129,-11 0 0,14 0 129,-14 0-258,18 0 0,-7 0-129,1 0-387,5-1 0,-3-1 0,6-4-129,-3-3-129,3 6 258,-1-8-129,0 0 0,-4-4 129,0 4-129,-2-3 129,-13 14-129,18-21 129,-18 21 0,9-17-129,-9 17 129,0-15-129,0 15 0,-4-12 0,4 12 0,-16-10-129,6 3 129,10 7-129,-25 0 0,11 0 129,-3 4 0,0 0 0,-2 3 0,1-1-129,2 5 129,-3-3 0,3 4 0,1 1 0,-1 0 0,5 5 0,1-5-129,0 4 129,3 0 129,2 2-258,1-5 129,2 3 129,2 3-129,0-8 129,1 8 0,4-6-129,3 5 129,1-7 0,3 3 0,1-3-129,2-1 129,2-3-129,-1 0 0,8-3-258,-5-5-258,8 8-1290,-4-4-2193,0-7-516,7 2-129,-6-10 0</inkml:trace>
  <inkml:trace contextRef="#ctx0" brushRef="#br0" timeOffset="238517.6424">12647 15744 1161,'0'0'3612,"13"7"0,-13-7-129,0 0-2064,0 0-1161,-6-7 387,6 7-129,-10-3 387,10 3 0,-18 0 0,18 0-129,-20 3 129,20-3-387,-23 7-258,10 0 0,-1 0-129,1-2-129,-1 5 0,2-3 0,12-7 0,-19 18 0,13-3 0,6-15 0,-5 18 0,5-18 0,2 19-129,5-7 258,-7-12-129,21 19 0,-9-13 0,3 3 0,-2 1-129,0 0 129,1-1 0,-4-3 0,-10-6-129,19 19 129,-19-19 0,11 17 0,-11-17 0,1 16 0,-1-16 129,-1 14 0,1-14-129,-16 15 129,16-15 0,-21 12 0,9-10 0,0 2-129,0 0 0,1-1 0,11-3-129,-17 1-129,17-1-387,-13 0-645,13 0-1290,0 0-1806,0 0 129,13-1-645</inkml:trace>
  <inkml:trace contextRef="#ctx0" brushRef="#br0" timeOffset="239201.6816">12941 15727 6321,'0'0'3999,"-15"-5"-387,15 5-129,0 0-3612,-16-2 0,16 2 129,-19 0 0,19 0 387,-22 4 258,22-4 258,-23 13-258,23-13-387,-22 17 0,12-7-258,-1 2 0,11-12 0,-16 21 0,16-21 129,-12 16-129,12-16 0,-5 18 0,5-18 0,0 17 129,0-17-129,0 17 129,0-17-129,6 18 129,-6-18-129,8 14 129,-8-14-129,0 0 0,12 16 0,-12-16 0,11 13 0,-11-13-129,12 11 129,-12-11-129,13 17 129,-13-17 0,12 17 0,-12-17 0,7 16 0,-7-16 0,6 15 0,-6-15 0,0 17 129,0-17-129,-2 14 129,2-14 0,-15 18 0,15-18 0,-18 17 129,5-12-129,1 0 129,-2-1 0,-2 1-129,-2-5 0,3 3-129,2-2-129,-2-1-258,15 0-1806,-12 0-2064,12 0-387,-6-8-387,6-6 0</inkml:trace>
  <inkml:trace contextRef="#ctx0" brushRef="#br0" timeOffset="240030.729">13402 15983 6063,'0'0'5031,"0"0"-258,0 0-387,0 0-3096,10-2-1161,-10 2 258,0 0-129,0 0 0,0 0 0,0 0 0,0 0-129,0 0 129,0 0-129,0 0-129,0 0-129,0 0 0,0 0 0,13 0-258,-13 0-387,0 0-1161,0 0-2580,0 0-387,0 0-258,11-2 129</inkml:trace>
  <inkml:trace contextRef="#ctx0" brushRef="#br0" timeOffset="240329.7461">13686 15944 4644,'8'12'4515,"-8"-12"-129,0 0-258,0 0-2709,0 0-1419,0 0 129,10 0 129,-10 0 0,0 0 258,0 0-129,0 0 0,0 0-258,0 0-645,24 6-1161,-24-6-2451,13 0-645,1 0-258,-1-1 1</inkml:trace>
  <inkml:trace contextRef="#ctx0" brushRef="#br0" timeOffset="240562.7594">14073 15973 5289,'12'13'5160,"3"-4"-387,-15-9-258,0 0-3096,0 0-1290,0 0 0,0 0-129,0 0 129,0 0-129,0 0-258,0 0-387,12 0-2580,-12 0-1290,0 0-645,12-7 0</inkml:trace>
  <inkml:trace contextRef="#ctx0" brushRef="#br0" timeOffset="240809.7736">14446 15933 7611,'6'16'4773,"-1"-2"-258,-5-14-516,0 0-3999,0 0-387,0 0 0,0 0 129,0 0 129,0 0 0,0 0-387,0 0-2709,0-5-1290,0 5-129,0 0-516</inkml:trace>
  <inkml:trace contextRef="#ctx0" brushRef="#br0" timeOffset="246089.0755">14922 15744 1,'0'0'1418,"11"-12"259,-11 12 129,0 0 0,0 0-129,0 0-258,0 0-258,0 0-258,0 0-258,0 0-129,0 0-258,0 0 0,0 0 129,0 0-258,16-9 0,-16 9 129,19-7 0,-19 7-129,21-4 129,-7 1 0,0 1-258,2 2 129,-4 0-129,2 0 129,-2 5-129,0 2 0,2 1 0,-6 5 0,3 1 0,-3 2 0,0-2 0,-2 4 0,1 0 0,-2 1 0,0-1 129,-3 4-258,0-5 129,1 0 0,-2 4 0,0-4 0,-1 2 0,0-3 129,0 2-129,-4-7 258,0 1-129,-4-1-129,-3-1 129,-1 0 129,-4-3-129,-1 1 0,-1-3-129,-2 2 0,-1-1 129,-1-2-129,3-1 0,-2-3 0,3 0 129,0 0-129,2-3 0,2-2 0,1-2 0,2-1 129,11 8-129,-17-14-129,17 14 129,-10-20-129,10 20 129,-1-16-129,1 16 0,4-17 129,-4 17-129,17-15 129,-2 8 0,1 1 0,4-1 0,3 4 0,0 2-258,2 0 258,-2-1-129,3 2-129,-3-4-387,4 5-1032,-10 4-2064,-5-5-774,7 5 129</inkml:trace>
  <inkml:trace contextRef="#ctx0" brushRef="#br0" timeOffset="247141.1357">15297 15737 1161,'11'-4'1935,"-11"4"0,0 0 516,18-2-387,-18 2-258,19 0-258,-19 0-645,23 0-387,-11 0-129,7 1 0,-3 2-387,2 2 129,-2 1-129,-1 1 0,0 1 129,0-3-129,-4 6 129,1-1 0,-4 8-258,-2-3 258,3 1-258,-1 0 129,-2 6-129,-1-1 129,1 0-129,0-3 129,1-2 0,-1 4 0,-1-2 0,-1-1 0,0-2 0,-3-3-129,0 1 129,-1 3 0,0-16-258,-2 17 258,2-17 0,-16 14 0,5-7 0,-2-2 258,-2 0-258,0-2 129,-4-2-129,1 2 129,-1-3-129,2 0 0,-2-3 0,0-3-129,3 3 129,-1-3 0,2-1 0,1 1 0,0-2 0,4 4 0,10 4 129,-18-15 0,18 15-129,-10-12 0,10 12 0,0-15 0,0 15-129,5-16 129,6 10 0,-1 0-129,7-2 129,-2 1-129,4 6-129,1-3 258,1 4-258,0 0-129,4 3-774,-7-3-903,3 1-1419,5 12-774</inkml:trace>
  <inkml:trace contextRef="#ctx0" brushRef="#br0" timeOffset="248366.2058">15956 15745 3612,'16'7'3870,"-16"-7"-258,0 0-2838,0 0-774,-8-4 0,8 4 258,-15-4 129,3 1 258,12 3 129,-24 0-129,13 3 129,-4-3-258,3 4-129,-2 0 0,3 2-258,-3-3 0,4 4 129,-4 0-129,14-7 0,-18 18 0,11-5 129,-2 3 0,3 0-129,0-2 129,1 6-129,2-4 0,-1 4 0,1-3 0,2 4 129,-1-9-129,2 6 0,0-1-129,0-1 129,3-4 0,5 1-129,-8-13 129,18 19-258,-7-11 129,1-3 0,3 2 129,0-7-258,1 2 129,-2-2-258,2 0 0,-3 0-387,6 0-645,-19 0-1419,16-12-1935,-3 10-258,-5-10 129</inkml:trace>
  <inkml:trace contextRef="#ctx0" brushRef="#br0" timeOffset="248961.2398">16073 15806 3354,'0'0'3999,"0"0"-387,0 0-1419,0 0-2193,0 0 0,12 15 0,-12-15 129,8 18 387,-5-5-258,3 4 129,-2-1-129,3 4 129,3 0-258,-1 1-129,2 1-129,0 2 129,0-9 0,-4 5 0,1-6 0,-1-1 129,-7-13 129,6 19-129,-6-19 258,0 0-129,0 0 129,0 14-129,0-14 0,0 0 0,-14 0 0,14 0 0,-13-8-129,13 8 258,-14-11-129,14 11-129,-15-22 129,10 12-129,-1-5 129,3-2-258,-2-1 129,4 1 0,1 0 0,0-1-129,1 2 129,8 1-258,3 3 129,3 0 0,4 5-129,6-3 129,5 3-129,0 0-258,6 6-129,-6-7-387,10 8-903,-14 0-2451,1-2-516,0 2 0</inkml:trace>
  <inkml:trace contextRef="#ctx0" brushRef="#br0" timeOffset="249545.2732">16509 15876 2322,'9'15'4386,"3"-11"-387,-10-11-258,13 0-2451,-15 7-1677,23-5 258,-9 3 129,0-2 129,2 3 0,-2-3 387,5 4 0,-5-7-129,5 4 0,-6-2-129,5 0-129,-7-1-129,1 1 129,-12 5-129,13-16 0,-13 16 0,0-12 129,0 12 0,-7-14 0,7 14-129,-24-15 258,11 11-258,-3 1 129,0 3-258,-3 0 129,1 0-258,2 3 258,-2 5-129,5-5 129,-1 7-129,4 2 258,1 0-129,2-1-129,0 3 129,4 1 129,-1 2-129,3 1 0,1 2 129,0-1-129,0-5 258,5 6 0,0-3-129,3 3 0,0-4 0,3-1-129,5-4-258,-3-5-387,12 11-1032,-6-10-2709,3-7-129,6 0-129</inkml:trace>
  <inkml:trace contextRef="#ctx0" brushRef="#br0" timeOffset="250326.3179">17158 15745 1548,'0'0'3741,"0"0"129,0 0-645,-13 1-2709,13-1-387,-19 0-129,6 2 129,2 3 516,-5-2-258,5 7 129,-6-7 258,6 5-258,-3-2 0,3 5-258,11-11 0,-18 18-129,18-18 0,-12 14-129,12-14 129,-1 15 0,1-15 0,0 17 0,0-17 0,2 12 0,-2-12 0,12 18-129,-12-18 0,14 21 0,-14-21 0,18 20 0,-8-7 0,-10-13-129,19 21 129,-19-21-129,17 20 0,-17-20 0,10 19-129,-10-19 0,6 20 129,-6-20 0,0 19 0,-4-7 258,4-12-129,-18 20 258,3-15 0,3 4 0,-6-6 0,2 2 0,-4-2 0,4-1-129,-1 0-129,-1-2 0,5 0-129,-2 0-258,15 0 129,-21-4-645,21 4-1806,0 0-1677,0 0-258,0 0 129</inkml:trace>
  <inkml:trace contextRef="#ctx0" brushRef="#br0" timeOffset="251093.3617">17432 15798 2580,'0'0'4257,"0"0"-129,-14-15-1806,14 15-1032,-14 0-258,14 0-129,-21 8-258,21-8 0,-25 11 129,15 0-258,-6-4-129,5 4-129,-2-6 129,13-5-258,-21 15 0,21-15 0,-17 15-129,17-15 0,-7 15 0,7-15 129,-1 20-258,1-9 258,0-11-129,5 17 0,2-6 0,-7-11 129,14 18-258,-14-18 129,19 18 0,-9-8-258,1-1 258,-1 1-129,6 1-129,-6 0 129,4-2 0,-2-1 0,0 1 0,-4 1 0,-8-10 129,14 22 0,-14-22 0,2 15 129,-2-15 0,-6 20 0,6-20 0,-18 18 0,2-12 129,2-2-129,-6 3 0,4-2 0,-3-2-129,-1-3-129,4 3-129,-4-3-258,20 0-1419,-22 2-2580,10-3-129,12 1-387</inkml:trace>
  <inkml:trace contextRef="#ctx0" brushRef="#br0" timeOffset="253745.5134">18149 15826 516,'0'0'3483,"0"0"0,0 0-129,0 0-2193,0 0-1290,13-8 129,-13 8 129,0 0 258,0 0 387,11-18 129,-11 18-258,0 0 258,0 0-387,10-9 129,-10 9-387,13-1-129,-2 1 0,-11 0-129,22 0 0,-10 3 129,5 3-129,-4 1 0,6 3-129,-4 0 129,2 3 0,-2 1-129,0 0 129,-2 4-129,-1 1-129,0 2 129,-5 0-258,3 3 0,-8-2 129,2 1 0,-4 2 129,0-4-258,0-3 258,0-3 129,-6 0 129,-2-5 129,8-10-129,-22 17 129,8-13 0,-2-3 0,0 1-129,-3-2 258,-1 0-129,-1-2 0,2-3-129,-3-3 129,3 2 0,1-4 0,2 0 0,3-2 0,3 0-258,4-3 129,3 2-129,3 1-129,6 1 129,6-1 0,2 0-258,5 4 129,2-1 0,-1 9 0,2-3-129,0 3-258,-5 0-1290,-2 0-2451,6 7-258,-9-7 0</inkml:trace>
  <inkml:trace contextRef="#ctx0" brushRef="#br0" timeOffset="254813.5745">18572 15487 1419,'-15'-5'3354,"15"5"0,0 0-1161,0 0-1677,0 0-387,0 0 129,0 0 0,0 0 258,0 0-129,0 0 387,0 0 0,0 0 0,0 8 0,0-8-387,0 17 0,0-3 129,0-2-129,0 5-129,0 1-129,0 5-129,0-1 129,0 5 129,0-4-129,0 4-129,0 5 0,2-5 387,-2 5-387,1-4 129,0 1-129,-1-4 129,1 0-129,-1-5 129,0-5-129,0 2 129,0-17-129,0 17 129,0-17 0,0 0 0,0 0-129,0 0 129,0 0-129,0 0 0,6-13 0,-6 13-129,13-18 129,-13 18-129,18-21 0,-7 7 0,2 3 129,1 1-129,2 6 129,-2 0-129,2-1 129,2 5 0,-4 0-129,-1 2 0,1 8 129,-3 1-258,2 2 129,-3-1 0,0 5 0,0-2 0,-2 2 0,-1 0 0,-1-2-129,-4-1 129,2-2 129,-4 1 129,0-2-129,-7-1 129,7-10 129,-19 17-129,4-10 258,-1 0 0,-2-2-258,-2 0 129,1-5 0,-1 0-129,-1 0 129,4 0-258,-1 0 0,5-4 0,1 0-129,1-6-387,11 10-645,-14-16-1290,8 4-1935,6 12-387,0-17 258</inkml:trace>
  <inkml:trace contextRef="#ctx0" brushRef="#br0" timeOffset="255525.6152">19204 15822 1419,'14'0'3870,"-14"0"258,0 0-258,0 0-2451,0 0-1290,0 0 129,0 0 0,0 0 0,4-10 129,-4 10 129,0 0-129,-10-10-129,10 10 0,-19-4 0,5 1-129,3 3 0,-6 5 0,3 0-129,-3 2 129,1 4 129,-1-1-129,1 2 0,-1 0-129,1 1 129,2 1 0,3 3-129,0-1 129,2 1-129,4-1 0,2 2 129,1-3-129,2 2 129,0-5-129,9 5 129,-1-6-129,6 0 0,-1 1 0,4 0 0,0-5 0,3-3-258,2 1 129,-4-5-258,5 3-387,-6-5-387,7 2-1161,-6-2-1677,-1-5-516,2 3 0</inkml:trace>
  <inkml:trace contextRef="#ctx0" brushRef="#br0" timeOffset="256185.653">19365 15802 2709,'0'14'3741,"0"-14"0,0 0 0,-7 17-3741,7-17-129,0 15 258,0 0 387,0-3 258,0 6-129,0-7 258,6 11-258,-4-7-129,5 10 0,-2-5-258,1 2 0,1-3-258,-3 0 0,3-2 129,-3-1-129,2-5 129,-6-11 0,4 19 0,-4-19 0,0 0 0,0 10 0,0-10 0,0 0 0,-10 0 129,10 0-129,-14-6 0,14 6 0,-17-16 0,17 16 0,-17-24 0,10 9 0,0-2 0,2 3 0,1-3 0,3-1-129,1 1 258,1-1-516,8 1 516,2 2-258,5 1 0,1 2-258,4 0 258,3 0-129,1 4 0,-1-4 0,3 10-129,-2 1 0,2 1-258,-10-4-516,10 7-1548,-6 2-2064,-4-4 0,0 7-387</inkml:trace>
  <inkml:trace contextRef="#ctx0" brushRef="#br0" timeOffset="256845.6908">19779 15913 2709,'0'12'4128,"0"-12"-129,0 0-258,11 3-3096,-11-3-774,15 2 129,-15-2 129,20 14 0,-20-14 258,22 8-129,-22-8 258,25 11-258,-14-8 0,7 2-129,0-5-129,-1 0 0,3-3 0,-2-2-129,1 0 129,-3-3 0,-1-2 129,-1-1 0,-14 11 0,13-16 129,-13 16-258,0-18 129,0 18 0,-17-16-129,2 13-129,-3-3 0,-4 5 0,-1-2 129,-2 3 0,2 0 0,-2 0 0,2 0 0,1 2 0,1 4 129,5-3 0,1 3 0,2-1-129,1 4 129,12-9 0,-16 23 129,16-23-129,-10 25 0,6-12 0,3 0 0,1 3 0,0 2 0,0-3 0,0-1-129,5 5 129,0-3-129,2-4 0,3 4 0,3-4-129,1-5-258,7 4-387,-4-10-387,13 2-1548,-2-1-1806,0-4-129,11-1 129</inkml:trace>
  <inkml:trace contextRef="#ctx0" brushRef="#br0" timeOffset="257433.7244">20349 15839 3354,'-6'13'3999,"6"-13"-387,0 0-129,0 0-3741,0 0 0,-14 0 129,14 0 129,-15 0 258,0 0 258,3 6 258,-8 1-129,6 0 129,-8 0-387,4 2 129,-2-1-258,3 1 0,1-1 0,3 2-129,3-4 0,10-6 0,-12 13-129,12-13 0,0 14 129,0-14-129,17 14 0,-7-6 0,4 1-129,-1 2 129,2 0-129,-3 1 0,1-2 129,-4 5-129,-2-3 129,-3 0 129,-2-1-129,-2 0 258,0-11-129,-8 17 129,-5-11 0,1-2-129,-4-4 0,0 1-129,0 1-129,0-2-129,4 0-129,-3-3-645,15 3-903,-12-6-1806,12 6-774,0 0-258</inkml:trace>
  <inkml:trace contextRef="#ctx0" brushRef="#br0" timeOffset="257956.7543">20631 15915 2193,'-26'-10'4515,"6"-4"-129,2 11-258,-7-1-2451,1-1-1548,4-2-129,-2 3 129,2 4-129,-1 0 258,2 1-129,2 2 129,5 5 0,0-1-129,3 3 258,9-10-387,-9 21 129,9-9-129,0 0 0,8 2 0,1 0-129,3-1 129,1 2 0,2-4-129,-1 4-129,2-5 129,-2 4 129,-1-1-129,-2-1 129,-3 0 0,-1 2 0,-5-3 129,-2 2 0,0-3 129,0-10 0,-19 18 0,8-11-129,-5 1 129,0-4 0,-4 0-129,0-1 0,2-1 0,-1 1-129,5-1-129,-3-2-258,17 0-1935,-10 3-2064,10-3-387,0 0-258</inkml:trace>
  <inkml:trace contextRef="#ctx0" brushRef="#br0" timeOffset="258649.7939">20882 16094 4128,'-1'10'5160,"1"-10"-387,0 0-387,0 0-1935,0 0-2709,9 0 0,-9 0 0,0 0 129,12-2 258,-12 2-258,0 0 0,16 0 0,-16 0-516,17 0-1032,-17 0-2580,13 0-387,1 0-387</inkml:trace>
  <inkml:trace contextRef="#ctx0" brushRef="#br0" timeOffset="258897.8081">21254 16070 9030,'0'0'4902,"2"11"-645,-2-11-1032,0 0-3483,0 0-129,0 0 0,0 0-129,12 6-129,-12-6-1419,15-4-2322,1 4-387,-1-6-129</inkml:trace>
  <inkml:trace contextRef="#ctx0" brushRef="#br0" timeOffset="259096.8195">21613 16044 1677,'14'7'3999,"-14"-7"258,0 0-645,8 12-2838,-8-12-774,0 0-258,0 0 0,0 0-774,0 0-903,0 0-1935,13-1-129</inkml:trace>
  <inkml:trace contextRef="#ctx0" brushRef="#br0" timeOffset="259305.8315">21900 16019 4902,'8'21'4902,"-8"-21"-258,0 0-258,1 14-3354,-1-14-1161,0 0-258,0 0-516,0 0-3483,0 0-258,0 0-129,-3-8 130</inkml:trace>
  <inkml:trace contextRef="#ctx0" brushRef="#br0" timeOffset="263977.0986">20626 16795 3096,'0'0'2580,"0"0"-516,-10-1-387,10 1-258,0 0-258,0 0-258,0 0 129,0 0-129,-6-13 0,6 13-387,0 0 258,0 0-387,-1-14 0,1 14-129,0 0-129,0-14 129,0 14-129,0-12 0,0 12-129,7-16 0,-2 5 129,-5 11 0,19-15-129,-5 12 0,2-1 0,1-3 0,3 2 129,0-2-258,4 6 129,-3-4 0,4 3 129,-2-4-129,-1 6 0,-2-1 0,-2 1 0,-2 0 0,-4 1 0,-1 5 0,-11-6 0,11 22-129,-11-22 129,4 19 0,-4-2 0,-2-4-129,-2 4 129,-5 4 0,-1-1 0,-4-3 0,-1 8 0,-3-1 129,-2-5-258,-1 9 258,1-4-258,-1-1 129,0-4 0,3 2 129,-2-1-129,7-1 0,-1-4 0,4-3 129,1 0-129,9-12 0,-12 19 0,12-19 129,-5 15-129,5-15 0,0 10 129,0-10-129,0 0 129,7 15 0,-7-15 0,16 6 0,-6-3 129,7-3-258,1 0 0,3 0 0,4-3 0,0-2-129,-1 0 129,4 1-129,-1 1 0,-5 1 129,1 2-129,-7-3 129,2 3-258,-8 0 0,7 9-645,-17-9-1032,14 3-2451,-4-2-516,-10-1 258</inkml:trace>
  <inkml:trace contextRef="#ctx0" brushRef="#br0" timeOffset="265037.1593">21492 16655 1,'0'0'3998,"5"10"130,-5-10-129,1 10-2064,-1-10-1677,0 0-258,0 0 0,0 0 0,0 0 129,1-5 129,-1 5 129,0 0 0,0 0-258,0 0 258,0 0-129,-7 0 258,7 0-258,-10 9 0,10-9-129,-16 16 129,4-10 0,2 5-129,-3 0 0,0-1 129,-1 5-129,-2 7 0,2-1-129,-3-1 129,3 2 0,-1 4-129,1-4 129,3-1 0,1-1-129,3-1 129,0-1 0,3 1 0,1-1-129,3-1 129,0-4 0,0 1 0,3 0 0,1-2 0,-4-12 0,12 24 0,-12-24-129,15 13 0,-15-13 0,17 17 129,-17-17-129,20 5 0,-9 2 0,2-7 0,2-1 129,0-3-129,2 0 0,2 0 0,0-3 0,0-4 0,-3-1-129,1-3 0,-4 7 129,-2 1 0,-1-4 129,-4 0-258,-6 11 129,6-13-129,-6 13 0,0 0 129,0-15-129,0 15 0,-3-12 0,3 12 129,0 0 0,-15-17 0,15 17 129,-16-8-129,16 8 0,-19-16 129,6 13-129,1-1-129,-3 3 129,0-1 129,-3 2-258,2 0 129,-3 0 0,0 7-129,0 1 129,1-4-129,2 4 129,0 2-129,4 1-129,-4-6-258,15 12-1032,-9-5-2580,10-12-516,-2 17-387</inkml:trace>
  <inkml:trace contextRef="#ctx0" brushRef="#br0" timeOffset="266245.2284">22162 16455 2193,'0'0'3354,"0"14"258,0-14-2064,0 0-1935,-8 0 387,8 0 0,0 0 129,-14 8 387,14-8-129,-15 12 516,15-12-258,-22 10 0,12 2-129,-6-5 0,5 7 129,-4-2-258,4 1 0,-4 3-129,5 4 258,-5-1-258,7 6 129,-4 0-129,3 0-129,-1 4 129,2 8 129,-3-4-258,2 7 0,0-2 0,0 1 0,0-5 0,2 2 0,1-3 0,3-3 0,-2-7 0,5 2 0,0-1 0,11-4 129,-3-1-129,5-4 0,3-1-129,3 0 129,1-1-129,2-1 129,3-12-129,-2 7 129,-3-7-129,1 0 129,-5 1 0,-2-1-129,-4 0 129,-10 0-129,12-1 129,-12 1-129,0 0-129,0 0-129,0 0 0,0 0-258,0 0-774,0 0-3096,0 0-129,0 0-516,-9-20 130</inkml:trace>
  <inkml:trace contextRef="#ctx0" brushRef="#br0" timeOffset="267237.2851">22214 16738 3225,'-3'24'3612,"3"-24"-129,0 0-2322,0 0-774,0 0-129,0 0 129,-5-10 645,5 10 0,0 0 0,0 0 129,-4-11-258,4 11-387,0 0 129,0 0-387,0 0-129,0 7 0,0-7 0,0 0-129,0 14 0,0-14 0,0 17 0,1-1 0,-1 0 129,1-1-129,-1-4 0,2 11 129,-2-4-129,0 3 129,0-2 0,0-2 0,0-2-129,1 3 0,-1 0 129,2-6 0,-2-12 0,2 12-129,-2-12 129,0 0-129,3 11 258,-3-11-129,0 0 129,0 0-129,0 0-129,0 0 129,3-7 258,0-4-387,1-1 129,-1-5-258,4 2 258,0-2-258,2-6 129,3 5-258,2-6 258,1 4-129,3 4 0,1-5-129,1 4 129,1-3 0,0 7 129,-3 1-129,-1 7 0,1 1 129,-7 4 0,2 0 129,-13 0-387,17 14 258,-17-14 0,9 12 0,-6 4-129,0-4 129,-3-1 0,0 0 0,0 2 129,0-1 0,0 7-258,0-1 258,1-3-129,0 1 0,2-1 0,-1 7 129,0-8-258,-2 3 258,4-3-129,-4-14 0,2 17 129,-2-17 0,4 12-258,-4-12 129,0 0 129,0 12-258,0-12 0,0 0-258,0 0-903,0 0-3096,0 0-129,11-12-516,-7-7 0</inkml:trace>
  <inkml:trace contextRef="#ctx0" brushRef="#br0" timeOffset="267805.3176">22756 16777 1,'2'14'2450,"-2"-14"130,0 0-2064,0 0-258,0 0 645,0 0 516,0 0 258,3-12 516,-3 12-129,0 0-258,0 0-516,0 0-387,0 0-387,0 0-387,0 0 0,8 10 0,-7 2-129,-1-12 258,2 18-258,-1-6 0,2 6 129,-2-5-129,-1 9 0,0-1 0,0 4 129,0 3-129,0 1 129,-1-4-129,-2-1 129,0-2 0,3-1-129,-1-6 0,1-15 129,-3 18-258,3-18-129,0 15-258,0-15-1161,0 0-2580,-2-7-516,2 7 0</inkml:trace>
  <inkml:trace contextRef="#ctx0" brushRef="#br0" timeOffset="268257.3435">22661 16937 2322,'0'0'3483,"-12"7"129,12-7-1806,8 0-1548,-8 0 129,11 0 129,-11 0 129,19 0 129,-19 0 0,27 0 0,-13-3-129,7-1-387,0 4 129,4 0-258,-1 0 129,2 0 0,-3 0-129,1 0 129,-6 0 0,2 4-129,-8-4 258,2 0-129,-14 0-129,13 0 0,-13 0-129,0 0 0,0 0 129,0 0-258,0 0 129,0 0 0,12 0-258,-12 0-258,0 0-387,0 0-1935,-8 0-1548,8 0-129,0 0-129</inkml:trace>
  <inkml:trace contextRef="#ctx0" brushRef="#br0" timeOffset="268725.3702">23120 16699 2967,'7'17'3999,"3"5"0,-10-22-516,0 0-3225,4 16-387,-4-16 129,7 15 129,-7-15 387,1 20 0,-1-20 258,0 29-129,0-17-129,0 10 258,-1-5-387,1 4 129,0-1-387,0 2 0,0-7-129,0-1 0,0-2 0,0-12-129,3 19-129,-3-19-258,0 14-387,0-14-1290,0 0-2064,0 0-387,0-16-129</inkml:trace>
  <inkml:trace contextRef="#ctx0" brushRef="#br0" timeOffset="269761.4295">23263 16445 2967,'0'0'2322,"0"0"0,0 0-516,0 0-387,0 0 129,0 0 0,0 0-258,0 0 0,0 0-516,0 0-129,0 0 0,7 12-129,-7-12-129,15 17-258,-6-5 129,3 1-258,2 2 129,0 3 129,3 9-258,0 4 0,2-8 0,0 5 0,-1 1 0,0 5 0,-1 0-129,-2 7 258,-1-9-258,-1 0 129,-5 11 0,-1-7 129,-4 1-258,-3-2 129,0-6 0,-7-4 129,-3-1 0,-4-2 0,-2-5-129,-2 0 387,-2-5-129,0 2 0,-2-3-129,3 1 258,0-3-387,2 3 129,1-5-129,2-1-129,14-6-258,-21 18 0,15-3-774,-7-1-3096,5-2-387,8-12-516,-19 3 387</inkml:trace>
  <inkml:trace contextRef="#ctx0" brushRef="#br0" timeOffset="275460.7555">19314 7389 258,'20'0'903,"4"-7"387,-13 2-387,2-1 129,-2 3-129,2-2-258,1 2 129,1-3-258,2 3-258,1-1-129,2 4 0,-1 0-129,6-2 258,-4 2-129,2 0-129,1 0 129,0 0 0,1 7 0,2-5 0,0 4 129,-1 2-129,2-2 0,0 2 0,2 1 0,4-1 0,-4 1 129,5-2 0,0 4-129,3 4 0,4-4 258,3 2-129,3 0-129,4 4 0,0-2 0,3 2 0,2 0-129,-2-1 258,-2-2-129,2 4 0,-8-2 0,6 1 0,-5 1 0,2 1 258,0 0-129,1 2 0,4-3-129,0 2 258,3 1-129,1 1-129,-2-3 129,0 3-129,1-5 129,0 3 129,-8-3-129,2 4 0,-4-4 0,-1 2 0,0 0 0,-2-1 0,-1 0-129,-1 0 0,1 2 129,-1-1-129,0-1 0,2 2 0,-3-3 0,2 5 0,-4-3 0,2 3 0,0-2-129,-2-1 258,-1 3-258,-1 1 129,-1-1-129,-1 1 0,1-2 129,0 0-129,-3 1 0,3 1 129,-2-3-129,0-2 0,1 2 129,1-2 0,-2 1 0,0 2 0,-4-3 0,1 1 129,-2 1-129,-2 0-129,0-1 0,-1 3 0,-2 0 0,1 2 0,2-3 0,2 4-129,0 2 129,1-1 129,1-1-129,-1-3 0,-2-1 129,-1-2-129,-3 5 0,-1-3 129,0-1-129,-1 0 0,2 4 0,1-2 0,4 7 0,-1-3 0,2-1 0,-1 2 0,0-3 0,-1 5 0,-1-5 0,-1 0 129,-3 1-129,-2 2 129,-2-1 129,1 0-258,-2 1 129,1 2-129,-1 0 129,-1 5 0,4-4 0,-1 0-258,0 7 258,5-4-129,-2 4 129,2 0 0,-1 3 0,-1-4 0,0 3-129,-2 2 258,1-3-258,-2 2 129,-2-3-129,1 0 0,0-2 0,0 1 129,0-2 0,-2 2-129,-1-2 129,1 2-129,-3-2 129,1-2-129,-2 5 129,0-2 0,0-1-129,-2 2 129,6 1-129,-4-2 129,4 4-258,0 0 258,-1 1-258,2-5 129,-3 0 129,2 0 0,-5-1-129,4-2 0,-4-1 129,0 1 0,-3 1 0,-1 1-129,-1 3 129,2-3-129,-3 6 258,0 2-258,-1-4 258,2 7-258,-2-5 0,0 1 129,1 0-129,0 1 258,-2-1-258,1-3 129,-1 2-129,1 0 0,1-2 129,-1-2-129,0 1 0,0 0 0,0-3 0,0-1-129,2 0 258,0-3 0,-1 0 0,1 5-129,-1-1 129,0-1 0,0 0-129,0 3 129,-1 1-129,-3 0 0,3-1 0,-2 2 0,2-4 0,-2 0 129,2 1-258,0-4 129,-1 0 0,1-2 0,0 2 0,-1-2 129,0-3-258,0 4 129,0-1 129,-1 3 0,1-4 0,1 4-129,0-2 0,-2-1 0,2 0 129,1-1-129,-1-1 0,2 4 129,-2-2-129,1-2 0,-1 2 129,2 0-129,-1 6 0,1 0 0,-1-1 0,2-3 0,0 3 0,1 0 0,1-4 0,-1 2 0,-1-4 0,2-2 0,-3 3 0,0 0 0,0 1 0,0 1 0,0 2 0,-2 0-258,2 7-258,-4-13-1935,5 7-2451,-6-5-129,-3-12-516,-8-12-258</inkml:trace>
  <inkml:trace contextRef="#ctx0" brushRef="#br1" timeOffset="294025.8173">17659 9687 516,'0'0'2838,"0"0"258,0 0-2838,0 0-129,-2-7 258,2 7 129,-9-12 129,9 12 258,-17-14 0,17 14 0,-23-10 0,9 7-129,-5 1-258,3 2-258,-4 0 129,-1 0-258,-4 6-129,-1 2 129,-2 2 0,-1-1 0,0 4 0,-2-4 0,-1 4 258,2 1-258,-4 2 0,1 3 129,-1-3-129,-2 1 129,-1 0 0,2 4 0,-1-1 0,3 1-129,-1-1 129,3 0-129,1 1 0,3 3-129,1 3 129,0 2-129,4-3 129,-1 1 0,2 4-129,0-2 129,4 3 0,0 0 0,4-3 129,3 2-129,3-1 0,6 3 0,1-2-129,3 1 0,8 1 129,2 1-129,1 0 0,7 0 0,-1 1 0,3 1 129,-1 0-129,3-2 129,2 2-129,1-2 0,2-1 129,2-2-129,2-1 129,4 2 0,2-5 0,2-1-129,-2-4 129,6 1 0,-2-10-129,2 4 129,-4-5 0,2-4 0,-5-1 0,3-3 0,-1-3-129,1-1 129,-3 0 0,2-4-129,-1-4 0,0-1 129,2-2-129,-1 1 129,0-2-129,0-5 258,-2 1-387,0-4 258,-1 1-129,-1-3 129,-3-2-258,0-3 129,0-2-129,-1 0 0,-2 0 129,1 0-129,-4-5 129,-1-3 0,-2 1 0,-3-2-129,-6-1 258,-2 1-258,-3-6 258,-1 2 0,-4-1-129,-2 2 0,0 0 0,-3-1 0,-1 2-129,0 1 258,-6 2-258,-3-1 129,-3 3-129,-3-1 129,-5-3 0,-5-1-129,-4-1 258,-4 2-258,-4-1 129,-5 5 0,-3-2 0,-5 4 0,-5 5-129,0 5 129,-4 11-129,-2 2 129,-1 8-129,-4 2-129,4 14-129,-6 1-516,10 18-1806,-3 3-1548,-2-4-387,6 7-258</inkml:trace>
  <inkml:trace contextRef="#ctx0" brushRef="#br1" timeOffset="294786.8609">17872 11881 1032,'-48'-34'2838,"33"20"-387,-13-7-3483,9 2-387,4 6-645,-4-3 259</inkml:trace>
  <inkml:trace contextRef="#ctx0" brushRef="#br1" timeOffset="295045.8757">17792 11586 903,'0'12'2709,"0"-12"-516,-8 7-2967,8-7-1290,0 0-902</inkml:trace>
  <inkml:trace contextRef="#ctx0" brushRef="#br1" timeOffset="296384.9523">17830 11478 903,'0'0'1419,"0"0"-258,-12 0 129,12 0-258,-21-4-129,6 3-387,-3 1-129,-6 0 0,1 0-129,-5 1-129,-2 4 0,-4 1 0,-3 0 258,-5 0-129,0 4 258,-7-3 0,-1 5 129,-7-2-129,2 4 129,-5-1 0,1 6-129,-3-3 129,6 4-258,-4 0 0,10 4 0,-2-5 0,4 8-129,6-3-129,6 2 129,4 1-129,4 2-129,5 1 258,6 3-258,4 5 0,9-1 129,4 2-129,1 1 0,7 0 0,8-1 129,1 0-129,4-1 129,1-3 0,4-1 0,-3-4 129,7 3 0,1-1 0,6 2 0,3-5 0,3 5-258,7-4 258,1 0-387,2 0 258,2-1-258,4-5 129,1-2 129,-2-6-129,3-3 129,-2-4 0,3-4 0,0-1-129,1-3 129,1-1-129,0-2 129,1 2-129,0-3 0,-1 0 0,2-1 0,-4-1 0,0-2 0,-3 1 0,0-3-129,-3-8 258,-1 1-129,-5-6 0,-2-1 129,-4-3-258,1-2 258,-9-4-129,1-1 129,-9-2-129,-3-1 129,-5-3-258,-3-3 129,-8-1 129,1-1-258,-8-3 258,-2 1-129,0 0 0,-5 1 0,-5-3 0,-4 1 0,-5 0 0,-1 1 129,-6-3-129,-7 3 0,-8 2 0,0-1 0,-9 7 0,-4 1 0,-12 5 0,0 7-129,-5 9 0,-8-1 0,-2 12 0,-6 3-129,0 6-258,-4 9-516,5 15-1419,-4 8-1935,-7-3-387,3 10 0</inkml:trace>
  <inkml:trace contextRef="#ctx0" brushRef="#br1" timeOffset="298713.0854">22830 13283 903,'-25'-1'3354,"-1"-10"-129,11 9-2451,0 1-387,-2 1 0,-1 0-387,-4 0 129,-3 0 0,-1 3 0,-3 3 0,-3-1 258,-1 1-129,-2 3 258,0-1-258,-4-1 0,4 5 0,-3-2 129,5 3-129,-2 2-129,2 0 0,0 7 0,4 0 258,0-4-258,2 5 0,-2 3 129,4-2 129,-1 1-258,7 4 129,-4-7 0,2 6 0,1-1-129,1 0 258,1-1-258,4 3 0,-1-4 0,3 1 0,2-1-129,0 3 129,4 0 0,0 0 0,4 1 0,2-2 129,0 0 129,0 1-258,5-6 258,4 4-129,4-6 0,5 1 0,-1-5 129,6 1-258,2-1 0,0-1 129,5-1-258,2-1 0,1 2 0,0-4 0,0-1 0,1 0 129,-1-3 0,0-2 0,1 0 0,0-3 0,0-2 0,2 4 129,0-4-129,1 0-129,2 0 129,3 0 0,-4 1-129,4 4 0,-2 1 0,3-3 0,-1 5 129,1 1-129,-1-2 0,3 0 129,-2-3-129,1-3 0,0-1 129,0 0-129,1 0 129,-3 0-129,3 0 0,0 0 0,1 0 0,-2 0 0,1 3 0,1-3 0,-1 0 0,-2 0 0,2 0 0,-3 0 129,-2 0-129,1-2 129,-1-1 0,-2 1-129,-1-1 129,1-2 0,-2 3-258,-1-2 129,0-2 0,-1 1 0,1-1-129,1-2 129,-2 0 0,0 0-129,-4 0 258,2-1-258,-2-2 258,-2 2-258,-1-1 129,-4 0 0,0-2 129,-3-2-129,-3-1 0,-1-2-129,-3-2 129,-1 1 0,-3-1 0,-2-4 0,0-1-129,-3 1 129,-4-2-258,0 2 387,-3-1-258,-4 0 129,-2-2-129,-1 1 129,-2 1 0,-1 0 0,-2-1 0,-2-1 0,-1-3 0,-2-1-129,-1-1 129,-6 3 0,-2 1-129,-6-2 0,-2-1 129,-5 1 0,-2 1 0,-2 1 0,-1-1 0,-2 2 0,-1-3 129,-1 3-129,-4 1-129,-2 1 129,-1 3 0,-6-1-129,-3 3 0,-4 2 129,-4 7 0,-4-1 0,-2 7-258,-8 3-129,-1 6-516,-11 3-774,-1 10-2709,-3 11-129,-10-3-516</inkml:trace>
  <inkml:trace contextRef="#ctx0" brushRef="#br1" timeOffset="301153.225">20896 16333 645,'-56'-2'903,"28"2"-645,-3 5 129,1-4 129,-3 3 258,2 4 387,-2-8 129,3 9 258,-3-9 0,2 12 129,-1-12-516,3 9-258,-2-6-129,1 5-387,0 4-129,-1-5-129,2 3-129,0 0 0,-1 1 0,2-1 129,0 8-129,2-4 129,-2 2 129,8 2 0,-1 1 0,5 2 0,0 2-129,3 0 0,3-3 0,2 1-129,2-5 0,0 7 129,1 1-129,2 1 129,-1-1-129,2 3 387,1-1-387,1 9 129,0-5 0,0 7 0,1-9 0,5 4 129,1-6-129,3 4 0,1-2 129,4 2 0,2-6 129,4-1-129,2 2-129,5 0 0,5-3 0,3 5 0,3-4 0,6 2 0,2-4-129,4-1 129,1-5-129,3 6 129,1-2-129,2 1 0,1-10 0,2-2 0,-1 5 0,1 2 0,0-7 0,0-4 129,3-2-129,1 6 0,-3-5 0,2 2 0,-3 6 129,4-3 0,-2 1-129,2-5 0,-2 6 129,1-12-129,-1 3 258,1 12-129,-1-5-258,1-8 387,0 12 0,0 5-129,-2-17 0,0 8 0,3 8 0,-2-15 129,2-1-258,1 0 0,-2-10 0,0 0 0,0 14 0,-1 1 0,1 6 0,0-9 129,-2 11-129,2 15 129,0-26 129,2-2-258,2 3 129,3-3 0,-2-13-129,-1-1 0,1 14 0,-4-5 0,1 5 0,-1 3 0,-3-18 0,-2 2-129,-2-8 387,0 6-387,-1-26 129,-2 0-129,-5 11 258,-1-10-258,-4 6 129,-2 0-129,-5 6 129,-4-9 0,-5 3 129,-2-5-387,-6 4 258,-5-5-129,-1 9 258,-7-6-258,-2 1 0,-5-1 0,-1-6-129,0 2 258,-7 1 258,-6 8-258,-2-12 129,-4 6-258,-2-6 258,-5 3-258,-3 12 258,-1-6-129,-3 6-129,-5-4 129,-3 4 0,-4 1 129,-4 4-129,-4 6 0,-3-10-129,-3 10 258,-4-10-258,-1 3-129,-5-2 258,0 0-129,-5 1 129,1-3 0,-3 2 129,-1-1-129,-2 5 258,-1-1-258,-4 2 0,-3 3-258,-3 1 516,-5 2-258,-5 4-258,-7 2 258,-5 6-129,-2 3 258,-7 1-129,-5 1 0,-2 6 0,0 5 0,1 1-129,-3 3 0,1 5-129,-3-3-645,13 11-2709,-3 2-1161,-2-5-258,11-2-258</inkml:trace>
  <inkml:trace contextRef="#ctx0" brushRef="#br1" timeOffset="304469.4147">19443 5136 516,'0'-12'2838,"0"12"-1419,0 0 129,0 0 258,0 0 0,0 0 129,0 0-516,0 0-129,0 0-129,0 0-129,0 0-387,0 0-129,-10 5-258,10-5 129,-11 19-258,5-9-129,2 5 0,-2 2 0,2 3-129,3 2 258,1 3-129,2-1 0,7 5-129,1 2 129,4 1 129,4 2-258,1 0 129,3-2-129,-2 1 258,1-2-258,-1-2 129,-1 2 0,-2-2-258,0-2 258,-3-1 0,-4-1 0,1 2-129,-4-4 0,-1 2 0,-4-5 0,2-3-258,-4-17-1032,0 14-2580,0-14-129,0 0-258</inkml:trace>
  <inkml:trace contextRef="#ctx0" brushRef="#br1" timeOffset="304918.4404">19292 5663 1,'9'3'3353,"-9"-3"517,4-12-1935,11 7-129,-4-12 0,10 5-258,-2-6-129,11 2-258,-5-10-258,10 4-129,-3 0-516,0 2 0,-1 3-258,-2 4 129,-6 0-129,-2 4-129,-3 3 0,-3 2 129,-3 3-258,-12 1-387,21 0-387,-21 0-2580,0 0-387,0 0-516,0 0 258</inkml:trace>
  <inkml:trace contextRef="#ctx0" brushRef="#br1" timeOffset="305692.4846">19734 5232 645,'0'0'2838,"4"-10"-1419,-4 10 129,0 0 258,0 0-258,7-13-129,-7 13 129,0 0-387,0 0-258,0 0 0,0 0-387,0 0 0,0 0-258,0 0-129,9 7 129,-9-7-129,13 14-129,-5-2 129,2 2-129,1-1 129,1 3-129,0-1 0,2-1 0,-3 1 0,2 0 129,-3 0-258,2-2 129,0-1-129,-12-12 0,15 19 129,-15-19 0,10 10 129,-10-10-129,0 0 129,0 0 0,0 0 129,0 0 0,0 0 0,0 0-258,-10-2 129,10 2 0,-12-16 0,12 16 0,-13-22-129,9 10 129,1 0 0,2-5-129,1 0 129,0 2 0,4-1-258,4 0 129,0-2 129,1 1 0,4 0-129,-2 0 129,0 4-129,2 0 0,-1 0 0,-1 2-129,2 3 0,-13 8-129,22-7-258,-22 7-258,28-1-645,-17 1-2580,3 0-387,6 0-129</inkml:trace>
  <inkml:trace contextRef="#ctx0" brushRef="#br1" timeOffset="306381.524">20242 5276 1032,'0'0'3096,"-10"7"-1548,10-7-258,0 0 645,-8-9-645,8 9 258,-7-13-258,7 13-258,-6-19-258,6 19 0,-2-22-129,2 11 0,0-2-258,4-2-129,0 1 0,6 2-129,-2 0 129,4 0-258,1 1 0,1 0 0,1 5-129,0-1 129,-2 6 0,3 1-129,-2 0 129,-1 0 0,2 0-129,-2 8 129,1 1 0,-2 3 0,-2-2 129,2 4-129,-4 1 129,2 4 0,-4-5 129,3 3 0,-7-5 0,2 1 0,-4-3 0,0 3 0,0-13 0,-12 15 0,-1-7-129,0-3 0,-6 1 0,0-1-129,-4-5 129,-1 0-129,-2 0 129,-1 0-129,3 0 0,-1 0-129,8-2-516,-2-5-387,19 7-1548,-7-11-1935,7-1 129,6-2-516</inkml:trace>
  <inkml:trace contextRef="#ctx0" brushRef="#br1" timeOffset="307456.5855">20484 4981 2193,'0'-6'2967,"0"6"-1290,0 0-129,0 0-129,0 0-258,0 0 0,0 0-387,0 0-258,0 0 0,0 0-129,0 0-129,0 0 0,0 0 129,11 5-258,-11-5 129,8 16-129,-8-16 129,13 20-129,-1-7 0,-3 0 129,3 6-129,-1-7 0,1 3-129,0 1 129,-2 0 0,3 0-129,-4-6 129,1 0-129,-10-10 129,14 14 0,-14-14 0,11 3 0,-11-3 129,8-6-129,-8 6 0,6-19 129,-4 4-129,2-2 0,3-4 0,-4-4-129,4 4 129,0-2-129,-1 0 129,6 3-129,-4-2 0,4 3 0,1 4 129,-1 4-129,0 1 0,-1 2-129,1 1 129,-12 7 0,20-7 0,-20 7 0,17 0 0,-17 0 0,16 7 129,-16-7 0,15 15-129,-7-1 129,-1-2 0,4 1 0,-2-2 0,3 2-129,1-3 129,-2-1-129,2-2 0,3-6 129,-1-1 0,1-3-129,3-5 129,-1-6-129,0-1 129,2-3 0,-1-4 0,1 2-129,-5-2 129,3 4-129,-5 3 129,0 3-129,-5 0 0,-8 12 0,17-10 0,-17 10-129,12-4 129,-12 4 129,0 0-129,14 0 0,-14 0 129,0 0 0,16 12 0,-16-12 129,11 23-258,-5-9 258,2 1-129,-2 0-129,1 2 0,0-2 0,2 1-129,-9-16-387,15 22-387,-15-22-2580,0 0-1161,20 0 0,-12-10-387</inkml:trace>
  <inkml:trace contextRef="#ctx0" brushRef="#br1" timeOffset="308568.6491">21823 4606 1806,'0'0'2064,"19"-13"-387,-19 13 129,24-6-258,-12 1-516,5 3-129,-4-1-387,5 3 0,-4 0-129,5 0-129,-2 5 129,1 2-258,0 4 0,-2 2-258,3-1 387,-1 2-258,-1 1 129,-4 1-129,1-2 0,-3 5 129,-2-6 129,1 1-129,-7-2 0,1 3 258,-4-15-129,0 21 387,0-21-258,-10 17-129,-4-10 258,1 1 0,-7-3-258,2 3 0,-7-6-129,3 0 0,-2-2 0,2 1 0,2-1 0,1 0 129,3-4-129,2 1 0,3-1 0,11 4 0,-14-8-129,14 8 129,-1-13 0,1 13-129,9-18 0,3 6-129,4-1 129,3 0-129,5 0 129,-1-2-516,9 6-387,-8-6-1419,2 2-1806,5 12 0,-7-9-387</inkml:trace>
  <inkml:trace contextRef="#ctx0" brushRef="#br1" timeOffset="309160.683">22201 4311 774,'0'0'2838,"0"0"-903,0 0-1032,0 0 258,0 0-129,0 0-129,0 0 387,14 17-258,-14-17 0,12 14-129,-12-14-129,13 22 0,-8-8-258,6 8 129,-3 0-387,2 2 129,0 3-129,1 0-129,-1 0 0,2 2 0,-1-1 129,-2-3-387,2-2 258,-1 0-258,-2-7 258,2 1-258,-3-5 129,-7-12-258,10 11-258,-10-11-129,12-6-1161,-11-4-2064,-1-11-516,5 1 258</inkml:trace>
  <inkml:trace contextRef="#ctx0" brushRef="#br1" timeOffset="309517.7034">22446 4255 1032,'15'0'3225,"-15"0"-516,14 0-1419,-14 0-129,7 15 258,-7-15-258,9 23 0,-8-11 0,8 13-129,-4-8-258,7 11 0,-3-3-387,4 7 0,0-5-129,2 6 0,0-7-258,4 0 258,-2 1-129,-1-5-258,0 1 129,-4-9-387,1 2-258,-13-16-1419,0 0-1935,15 15-387,-15-15-129</inkml:trace>
  <inkml:trace contextRef="#ctx0" brushRef="#br1" timeOffset="310348.751">23357 4457 645,'-24'0'3225,"2"-4"387,10-4-2580,12 8 0,-14-15 129,14 15-129,-10-23 0,10 12-258,-2-4 0,4 2-258,3-1 129,7-1-387,0-1 129,5 6 0,0 1-129,4 4-129,-1-1 129,1 5-129,0 1 0,4 0 0,-4 7 0,2 5 0,-1-1 0,0 5 0,-4-4 0,1 6 258,-4-2-258,0 3 129,-8-1 0,0-2 129,-7-2 0,0 2 129,-6-3-129,-5 3 0,-11-7-129,-2 1 258,-6-7-258,-3 2-129,-2-5-129,-1 0 0,4-5-129,0-4-258,12 2-645,-3-13-258,23 20-2064,0-25-1161,2 5-258,13 3-258</inkml:trace>
  <inkml:trace contextRef="#ctx0" brushRef="#br1" timeOffset="310776.7754">23678 3943 1419,'20'4'3612,"-20"-4"387,0 0-2580,15 20 258,-10-8-258,3 8-129,-5-3-129,9 9-129,-8 3-387,8 9-129,-6 1 0,9 5-129,-6-1-258,6 4 129,-2-1-258,0-3 0,3-4 0,-3-8 0,1-4-258,-5-9 0,4 1-645,-13-19-903,0 0-1935,0 0-645,0 0-258</inkml:trace>
  <inkml:trace contextRef="#ctx0" brushRef="#br1" timeOffset="311025.7897">23628 4347 1,'0'7'4127,"16"-11"259,-3-4 129,7-6-2709,9 11-129,-2-13-258,14 7-258,-3-10-258,12 8-258,-4-6-645,3-1-645,5 8-2322,-4-2-1548,-9-3-258,-3 2 0</inkml:trace>
  <inkml:trace contextRef="#ctx0" brushRef="#br1" timeOffset="313460.929">19469 6135 774,'-2'-12'2193,"4"0"-387,-2 12-129,0 0 129,2-11-516,-2 11 0,0 0-258,0 0-129,0 0-258,0 0 129,0 0-258,0 0 129,0 0-258,13 9 129,-13-9 0,13 21-258,-4-2 258,4 3-258,1 7 129,1 3-129,0 2 0,0 4-129,-1 0 0,1 1-129,-3-3 0,-1-3 0,-4-7-258,2-2 0,0 0-516,-7-12-387,5 3-1290,-7-15-1548,0 0-516,0 0 129</inkml:trace>
  <inkml:trace contextRef="#ctx0" brushRef="#br1" timeOffset="313849.9512">19421 6359 2322,'-15'3'3741,"15"-3"387,0 0-2451,0 0-258,0 0-129,0 0-129,14 0-129,-14 0-129,29-10-129,-11-4-258,8 7-129,-4-6-129,9-1 129,-6 0-258,5-1 0,-4 4-129,2-1 0,-3 4-258,-1-4 0,-1 5-387,-3-2-645,6 0-1806,-7 2-1290,-5-5-258,0 5 0</inkml:trace>
  <inkml:trace contextRef="#ctx0" brushRef="#br1" timeOffset="314456.9859">19717 6004 258,'0'0'3741,"0"0"387,0 0-387,0 5-3096,0-5 258,0 0 129,0 0-258,0 15 0,0-15 0,6 21-387,-3-6 0,5 9 0,-2 1 258,1 6-387,5-1 0,2 3-129,-2 1 129,3-1-129,-1-3 129,3-2-258,-3-8 0,1-3 129,-5-3-129,2-5 0,-12-9 129,20 7-129,-9-7 0,0-9 0,2-7 0,4-8 129,-1-3-129,5-5 0,2-3-129,0-1 129,-2 3-258,3 4 258,-3 5-258,-6 7 129,3 4-129,-8 8 258,-10 5 0,17 1 0,-17-1 129,9 20 0,-4-4 129,1 6-129,1 0 258,2 1-387,0-2 258,3-1-258,1-3 0,-1-5-645,8 0-1032,-5-11-2451,-2-3-516,6-10-129,-8-10 130</inkml:trace>
  <inkml:trace contextRef="#ctx0" brushRef="#br1" timeOffset="314941.0136">20390 6086 1,'9'10'3482,"-9"-10"388,11 3-387,-11-3-2967,19-3 0,-4-4-129,-1-5 258,3 2-258,-2-4-129,4-1 129,-3 1-129,-3-3 0,-3 5-129,-1 0 129,-9 12 0,1-15 0,-1 15 129,-10-8 0,-3 6 129,2 2-129,-7 0 0,5 6 0,-4 1 0,1 2 0,0 0 0,1 6-129,1-2-129,1 4 129,0-3-129,4 1 0,-2 1 0,9 4 0,-2 1 258,4 0-258,2-1 129,7 0-258,4-1 129,4-2-129,5-2 0,2-10-258,13 2-645,-6-7-2064,10-9-1548,3-2-129,-2-8-387</inkml:trace>
  <inkml:trace contextRef="#ctx0" brushRef="#br1" timeOffset="315825.0642">20850 5865 2322,'-24'11'1935,"10"-3"129,-2-1-258,5 2-387,-4-4-129,6 7-258,-3-9-387,6 9 129,6-12-129,-12 12-258,12-12-129,-3 11 0,3-11 0,0 13 0,0-13-129,7 12-129,-7-12 129,18 15-129,-4-6 0,0 0 129,4 2-129,-2-2-129,3 0 129,-3 2 0,2 0 0,-4 0-129,-1 0 129,-13-11 0,13 21 0,-9-11 129,-4 1 0,0-11 0,-7 18 0,7-18 129,-22 18 0,8-11-129,-5-4 129,0 1-129,-3-1-129,0-3-258,3 0-516,-2 0-1806,0-11-1419,21 11-516,-20-16 387</inkml:trace>
  <inkml:trace contextRef="#ctx0" brushRef="#br1" timeOffset="316629.1102">20976 5992 1032,'0'0'3096,"0"0"129,16 0-3096,1-3 129,-1-4 258,8-3-129,0-3 129,5-4 129,0-2-258,3-1 129,-5-1-258,-2 0-129,-4 2 0,-3 5 0,-6-3-129,-5 6 0,-7 1 129,0 10 129,-6-12-258,-7 12 258,-4 0-129,-4 1 0,-2 4 129,-4 6 129,-2 1-129,-2 4 0,3 1 129,2 0 0,0 0 0,6 0 129,3 2-129,7 3 0,0-5-129,9 6 258,-1-7-129,4 5 129,6-2-258,8 3 129,2-6 129,4 2-258,8-6 0,4 0-129,3-2-387,2-4-387,10-5-2451,-1-1-1290,-3-9-258,6-3-129</inkml:trace>
  <inkml:trace contextRef="#ctx0" brushRef="#br1" timeOffset="317493.1596">22139 5677 516,'0'0'3354,"0"0"129,-10 11-2451,10-11-129,0 19 129,0 0-129,4 3 0,6 8 0,-1 0-129,6 11-258,0-4-129,6 9 129,-1-3-387,1 0-129,-1-7 0,-3-6-129,-1-1-387,-7-14-645,3-6-2580,-2 3-516,-10-12 258</inkml:trace>
  <inkml:trace contextRef="#ctx0" brushRef="#br1" timeOffset="317953.1859">22074 5671 516,'38'-39'3741,"-21"17"258,7 1-2322,5 9-258,-7-4 129,6 8-645,-4 0-258,1 8 0,-4 0-258,-1 0-258,-3 8 129,0 5-129,-4 2 387,-2 6-129,-6-3 0,1 4 129,-6-3 129,0 4-129,-6-5 0,-1 4 0,-9-10-129,2 5 0,-5-11 0,0 5-129,-3-7-129,-1 4-129,0-8 129,-2 0-387,5 0-129,-2-3-516,22 3-1806,-22-1-1935,22 1-129,-8-19-258</inkml:trace>
  <inkml:trace contextRef="#ctx0" brushRef="#br1" timeOffset="318374.21">22559 5438 645,'11'-2'3483,"-11"2"-903,13 0-774,-13 0 129,10 10-387,-10-10-129,9 24-258,-6-10 0,7 8-387,-3-5-129,4 5-387,-3-1 0,4 1 0,-4-1-258,0-3 129,2 1-387,-5-5-258,5 6-1032,-6-4-2451,-4-16-387,14 8-258</inkml:trace>
  <inkml:trace contextRef="#ctx0" brushRef="#br1" timeOffset="318837.2365">23128 5338 3354,'0'0'3870,"-13"-9"-129,-5 7-2967,7 2-129,-11-1 387,7 1-258,-7 3 129,2 5-258,-1-2-129,1 7 0,-2-1 0,4 8-387,0-4 129,3 6-258,2 0 129,5 0 0,1-2 129,5 3 0,2-6-129,3 1 0,7-5 0,4 0-258,4-3 0,3-8-516,9 0-258,-4-5-516,9-3-645,-1-2-2064,-1-14-387,7 4 129</inkml:trace>
  <inkml:trace contextRef="#ctx0" brushRef="#br1" timeOffset="319461.2722">23260 5039 258,'13'36'3225,"-10"-16"-1419,1 4 129,3 0-516,2 8-129,-2-1-129,7 6-258,-4-6-129,6 7-258,-1-9 129,0 0-387,-2-7 0,1-3-129,-5-5 129,0-1 0,-9-13 0,7 11-258,-7-11 129,0 0 0,0 0 0,0 0 0,-7 0-129,7 0 129,-7-18 0,7 0 0,0-7-129,3-2 0,8-5 0,5-1 387,2-4-258,5 3 0,3 0 0,1 3 0,-1 3 0,-3 3-129,3 5 129,-5 0-258,1 4-129,-7 1-258,2 11-645,-17 4-645,17-16-1806,-17 16-774,0 0 0</inkml:trace>
  <inkml:trace contextRef="#ctx0" brushRef="#br1" timeOffset="319785.2907">23477 5274 3483,'17'15'4128,"4"-12"-2193,-2 8 0,-7-11-129,11 10 0,-8-10-645,12 8 129,-3-7-258,7 8-387,-4-8-129,6 3-129,-3-1-129,1 4-129,-1-3-129,-3 0 0,-2 3-387,-9-7-903,6 2-2967,-7 5-516,-15-7 0,12 0-129</inkml:trace>
  <inkml:trace contextRef="#ctx0" brushRef="#br1" timeOffset="321324.3787">20155 6902 1161,'0'0'3741,"0"0"-129,0 0-2322,0 0-387,0 0-129,0 0 0,11 0 129,-11 0-129,0 0-129,15 2 258,-15-2-258,22 20 0,-6-3-129,-2 0 129,6 9 0,-1 1-129,5 8-129,-3-3-129,6 5-129,-5 1 129,2-3-129,-4-2 0,1 2-129,-3-4-258,-3-8 0,-1 2-516,-14-25-774,15 18-2838,-15-18-129,0 0-129</inkml:trace>
  <inkml:trace contextRef="#ctx0" brushRef="#br1" timeOffset="321708.4007">20109 7168 1548,'-13'2'3999,"2"7"-129,11-9-2064,0 0-258,0 0-129,0 0-129,7-14 0,12 10-387,-1-13-129,12 5-129,-2-7-258,11 1 0,0-3-129,4 0-129,2 0-129,1 0 0,-1 4-258,-1-3 129,-1 7-516,-4-3-516,3 3-2322,-1 5-1032,-13-5-258,4 6 129</inkml:trace>
  <inkml:trace contextRef="#ctx0" brushRef="#br1" timeOffset="322393.4399">20404 6771 3225,'0'0'3612,"0"0"-1548,6 10-903,0 1 129,-6-11-258,8 23 129,-4-6-258,6 10 129,-4 0-258,7 9 0,-1-2-129,3 6-258,2-2 129,0 3-258,2-2 0,2-4-258,-3-9 129,0-5-129,-2-2 129,1-7-129,-5-11 129,3-1-129,-4-8 129,1-8-129,-2-6 129,1 1-129,0-8 129,1 0-129,0 3-129,0 3 258,-3 4-258,-2 4 129,-7 15-129,15-21 129,-15 21 0,14 0 0,-14 0 129,17 15 0,-8-1 129,4 5-129,-2 1 129,3 3 0,-4-3-129,3-1-129,0 1 0,-3-6-258,4 2-645,-14-16-1290,16 0-2193,-4-4-258,2-12-387</inkml:trace>
  <inkml:trace contextRef="#ctx0" brushRef="#br1" timeOffset="322893.4685">21141 6948 258,'6'19'3741,"-6"-19"387,8 12-129,-8-12-1935,0 0-1935,24-6 387,-11-6 129,4 3-129,-1-11 0,2 5-129,-1-4-258,-2 3 0,-3 0 129,-3 4-129,-4 0 0,-5 12 0,0-17 0,0 17 0,-7-8 0,7 8 129,-22 0-129,9 0 0,-4 7-129,1 3 0,-3 0 129,2 3 0,0 3 0,1 1 0,1 0 129,1 0-129,3 2 129,1 3 0,3-3 0,1 5 0,3-9 0,3 4-258,0-5 387,1 0-258,7 0 0,4 0 0,1-4 129,5-1-129,4-2-129,0-4-129,9 4-516,-3-7-516,14-8-2967,0-1-516,0-12-258,4 0-129</inkml:trace>
  <inkml:trace contextRef="#ctx0" brushRef="#br1" timeOffset="323849.5232">22047 6933 774,'-30'-9'1806,"6"-8"-387,15 2 129,1 1 258,1-3-129,7 1 129,-3-7-516,7 6 0,-2-5-129,12 7 0,-7-6 0,11 9-258,-8-3 0,9 6-258,-4-2-129,4 7-129,-2 0-129,4 4 0,-5 0-129,3 1 0,0 5 0,-3 5-129,-2 0 129,1 1-129,-2 2 0,-1 0 0,-3 0 129,2 2 0,-6-3 0,1 3 258,-6-4-258,0 2 129,0-14 0,-8 20 0,-4-11-129,-1 1 0,-4-3 0,-3-2-129,-2-3 0,0 1 0,1-1 0,1-2-129,0 0 129,2-2-258,4 2-258,0-7-516,14 7-774,-15 0-2709,15 0-258,-6-14-516,6-1 259</inkml:trace>
  <inkml:trace contextRef="#ctx0" brushRef="#br1" timeOffset="324608.5666">22371 6607 258,'0'-14'3354,"7"14"-1419,-7 0 0,0 0-258,0 0-516,0 0 258,0 0-645,0 0 129,0 0-129,16 14-129,-16-14-129,20 26 0,-9-13 129,7 4-258,-4-1 129,4 2-129,-1-4-129,-1 5 258,-2-7-258,2 0 0,-16-12 0,19 12 0,-19-12 0,15 0 0,-7-12 0,5-5-129,0-9 0,3-3 129,1-3-129,5 1 0,0-2 0,3 4-129,-2 1 258,4 11-129,-3 8 129,0 4-258,0 5 129,-1 0 0,-2 2 0,-1 6 129,-6 4-129,0 0 129,-14-12 0,20 22 129,-20-22-129,14 24-129,-10-12 129,1-2-258,-2 2-129,-3-12-129,13 16-516,-13-16-1032,19 0-2709,-5-8-387,1-1-516,4-3 129</inkml:trace>
  <inkml:trace contextRef="#ctx0" brushRef="#br1" timeOffset="325433.6138">23120 6528 1419,'18'1'2967,"-6"-1"-2451,3-1 387,3-5 129,2-6-129,3 0 258,1-8-258,1 3-258,-1-2 0,1 0-387,-5-3-129,-1 5 129,-8-1-129,-1 5-129,-10 13 0,0-18 129,0 18 0,-17-11 0,2 11 0,-6 0-129,0 2 129,-2 6 129,0 0-129,0 5 0,0 2 0,6 2 129,-5 2 258,9 3 0,-2-5 129,8 7-129,-2-5 0,4 3 0,4-3-129,1 1 0,1-5-258,9-1 129,-2-2-258,4 0 0,-1-3-129,5-5 0,6 0-387,-2-4-645,10-1-1419,4-2-1677,-3-14-387,8 4 259</inkml:trace>
  <inkml:trace contextRef="#ctx0" brushRef="#br1" timeOffset="326013.6469">23753 6231 2451,'0'0'3354,"-16"0"387,16 0-2967,-14 0 0,1 1 0,13-1 258,-28 10-129,14 0-129,-5-2 0,2 4-258,-5-3-129,7 5 129,-4-2-129,6 2-258,-1-1 129,7-1-129,7-12 0,-6 16 0,6-16-129,8 10 129,6-8-129,4 1 0,6-3 129,-1 2-129,6-2-129,-1 3 0,2 2-129,-4 0 129,-1 3 0,-3 0 0,-4 2 129,-6 1 0,-2 2 0,-5-1 387,-5 3-129,0-1 258,-11-3-129,-2 6 0,-10-6 0,1 6 0,-6-7-129,0 2 0,-3-5-129,3-1-258,5 3-645,-3-9-1935,6 0-1935,8 0-129,1-5-258</inkml:trace>
  <inkml:trace contextRef="#ctx0" brushRef="#br1" timeOffset="326810.6925">22035 7486 774,'0'0'3612,"12"9"387,-12-9-2193,0 19-774,7 0 258,-2 1-258,8 6 129,-5-1-129,6 11-258,-1-4-129,6 7-129,0-8-129,0 1-258,-4-5 129,1 1-516,-2-8 258,-1-4-387,-1-2-516,-12-14-1548,0 0-1935,13 4-129,-13-4 0</inkml:trace>
  <inkml:trace contextRef="#ctx0" brushRef="#br1" timeOffset="327116.71">21944 7740 3354,'-18'2'3870,"18"-2"0,0 0-3096,0 0 258,0 0 0,16 0-129,-2-10 258,8 3-129,3-7-387,8 2-129,2-5 0,3 5-258,2-4-129,1 2-258,3 6-258,-7-6-774,4 3-2193,-5 3-903,-10-6-387,-1 6 129</inkml:trace>
  <inkml:trace contextRef="#ctx0" brushRef="#br1" timeOffset="327732.7453">22272 7422 3096,'11'4'4257,"-11"-4"-258,0 0-2322,0 0-516,0 0 129,0 0-129,1 16-129,-1-16-129,2 15-129,-2-2-258,5 9 0,-4-3-129,6 8 0,-1 0-258,4 4 129,-2 1-129,2 0 129,1-3-258,1-3 129,-1-6-129,3-5 129,2-7-129,3-5 129,3-8 0,1-12-129,3-4 129,1-4-258,0 0 258,0-3-129,-2 2 0,-4 4 0,-4 4-129,-1 5 129,-6 5 0,-10 8 0,14-12 0,-14 12 0,0 0 129,0 0-129,13 3 129,-13-3 0,5 18-129,0-7 129,-1 5-129,2-3 0,1 1-129,-1 2 0,4 2-645,-10-18-645,21 14-2451,-10-8-903,0-6-258,2 0-258</inkml:trace>
  <inkml:trace contextRef="#ctx0" brushRef="#br1" timeOffset="328264.7757">22823 7452 645,'0'0'3741,"11"0"516,-11 0-2064,17-9-1032,2 9 258,-3-8-129,8 8 0,-4-7-258,8 7-387,-7 0-258,5 0 129,-3 3-387,3 2 129,-3 3-258,-1 1 0,1 4-129,-4-1 258,-2 0 0,-1 5 0,-6-3 0,-3 1 0,-6-1 129,-1 3 0,-2-6-129,-7 3 0,-7-4 0,-2-1-129,-6-4 129,-2 0-129,-3-2 129,-1-2 0,-1-1 0,5 0-129,1 0 129,6-2-129,6-3 129,13 5-258,-9-12 0,13 0-129,16 0-129,1-5-387,9 5-645,-1-8-903,2-1-2193,8 5-258,-10-6 129</inkml:trace>
  <inkml:trace contextRef="#ctx0" brushRef="#br1" timeOffset="328648.7977">23141 7159 1,'13'0'3998,"-13"0"130,0 0-1032,15 4-1419,-15-4-129,8 16-129,-7-3 0,9 10-129,-6-4-516,10 10-258,-3 3-258,5 1 0,2 3-258,2 2 0,7-2-129,-3-3 0,1-4 0,-4-5-129,2-4-129,-8-6 0,0-2-903,-15-12-387,0 0-903,-1-8-1032,-19-8-1032,5 6 258</inkml:trace>
  <inkml:trace contextRef="#ctx0" brushRef="#br1" timeOffset="328857.8096">23129 7435 645,'-11'0'3225,"11"0"-258,9-7-387,5 6-258,-1-11-516,9 12 0,-2-13-516,10 8-258,-3-12-129,11 4-387,-4-6-387,2-4-774,7-3-3483,0 5-258,-9-7-387,6 7 0</inkml:trace>
  <inkml:trace contextRef="#ctx0" brushRef="#br1" timeOffset="329888.8686">23880 7149 1,'7'0'3869,"-5"-5"1,15 5 387,-4 0-3225,1-8 0,7 6 129,-6-6-258,10 7 129,-8-4-387,8 5 129,-5 0-387,3 1-129,-3 2 0,2 5-129,-4 4-129,0 3 0,-2 4 129,0-2 0,-4 5-129,-2-1 0,-7 3 129,0 0 0,-3-2 0,-5-2 0,-8-3 0,-6-1 0,-5-3 0,-1-2 0,-2-10 129,0 2-258,-1-3 0,3-8 0,7-1 0,5-2 0,8-5-129,5 2 0,1-2-129,11-3-129,9 8-129,-3-11-258,13 12-516,-8-10-645,13 11-774,-7-1-1419,-1-4-774</inkml:trace>
  <inkml:trace contextRef="#ctx0" brushRef="#br1" timeOffset="330360.8956">24210 7091 1161,'0'8'3741,"0"-8"258,13 5-2967,-13-5 129,22 4 129,-10 0-129,5 4-129,-3-2 0,5 4-516,-4 0 0,4 7-129,-1-2-129,-2 3 0,-1-4 0,-2 3 0,-1-8 258,-3 8 0,-9-17 0,10 14-129,-10-14 0,0 0 0,-13 0-129,13 0 129,-21-9-258,10 0 258,-4-6-258,6 0-129,-2-2 129,5-3 0,3 1 0,3 2 0,0-3-129,11 7 0,3-2 0,5-2-129,3 6-129,0-2-258,6 8-387,-6-12-645,11 15-1677,-4-8-1419,-3 0-387,0 8 129</inkml:trace>
  <inkml:trace contextRef="#ctx0" brushRef="#br1" timeOffset="330772.9191">24715 7028 645,'-11'12'3612,"11"-12"258,0 0-2064,15-5-774,-4-5 129,11 3 0,-5-12 0,11 5 0,-5-11-129,4 9-258,-7-4-129,0 6 258,-9-3-387,-1 6-129,-10 11 0,0-11 0,-14 11-258,-3 3 129,-6 4-258,-2 2 129,-3 4-129,2 1 129,0 5 129,4-2-129,3 2 129,8 1-129,1-1 129,8 1-129,1 0 129,1 3-129,8-7 0,4 4 0,3-4 129,3-3 0,0-3-129,2-1-129,2-2 0,1-5-387,4 6-774,-10-8-2967,6 0-774,1 0-129,-1-5-645</inkml:trace>
  <inkml:trace contextRef="#ctx0" brushRef="#br1" timeOffset="332917.0418">22998 8418 3096,'0'0'2967,"-9"-8"-1290,9 8-129,0-13-516,0 13 129,10-14-258,-10 14 0,16-14 0,-4 9 0,-1-5-387,4 5-129,-1-3-129,2 4 0,0 2 0,2-2-129,1 1-129,-4 3 0,5 0 129,-2 4-129,1-1 129,-1 2 0,-3-1-129,1 3 0,-3 2 129,-2-3-129,0 6 0,-11-12 0,13 25 0,-11-11 0,2-1 0,-4 3 0,0 1 129,0-3-129,0-1 129,-5-2-129,-1 2 129,6-13 0,-19 17-129,9-5 129,-4-7-129,0 2-129,-3-5 258,1-1-129,-3-1 129,4 0 129,-3 0-129,4-6-129,0 1 129,4-2 129,10 7-129,-15-9-129,15 9 0,-5-10 0,5 10-258,3-13 258,-3 13-258,21-19 258,-2 7-516,0-2 387,4 0-258,1-3-387,6 7-1161,-3-1-2193,-2-7-258,6 8-258</inkml:trace>
  <inkml:trace contextRef="#ctx0" brushRef="#br1" timeOffset="333365.0674">23524 8220 645,'7'0'4128,"-7"0"258,0 0-129,0 0-3096,-2-9 0,2 9 0,-12 0-387,12 0 129,-17 0-258,17 0-129,-23 15-129,13 1-129,-3-4 0,1 6-129,1-2 129,1 3-258,3 1 129,1-2 0,4-2 0,2-1-129,1-1 0,8 1 129,4-3-258,6-5 0,5 1 0,1-5-258,7-2-129,-5-4-516,15 0-903,-9-7-2580,-1-9-258,0-1-129</inkml:trace>
  <inkml:trace contextRef="#ctx0" brushRef="#br1" timeOffset="333929.0997">23711 7931 1419,'-6'12'3741,"6"-12"387,8 19-2580,-8-19-387,18 29 129,-9-10-258,9 11 129,-5-5-387,6 10 0,-5-5-258,3 7-129,-4-8-129,2 0-258,-4-5 258,-3-4-645,0-6 129,-8-14-129,9 23-516,-9-23-774,0 0 129,-9 0-258,9 0 258,-23-10-129,11 5 258,-11-4 129,-2-1 645,-1 3 774,-4-1 129,3 0 516,0 2 387,3 3 0,2-5 0,10 4 258,-1-7-129,13 11 0,0-17 0,16 13-129,-2-13-129,13 8-387,-4-10 258,10 8-387,-1-5 129,4 4-387,-3-5 0,1 4-129,0 2-387,-9-5-516,4 10-645,-14-7-1677,-4 4-1548,4 2-387,-15 7 387</inkml:trace>
  <inkml:trace contextRef="#ctx0" brushRef="#br1" timeOffset="334397.1264">24014 8008 1677,'10'7'2967,"-10"-7"-1161,0 0 258,0 0 258,0 0-258,0 13-387,7 6-387,-7-8 0,10 14-516,-3-10 129,4 11-258,0-8-258,7 8 0,-4-8 0,6-1 0,-3-5-129,6-1 129,-2-4-129,3 0-129,-1-7 0,-1-2 0,0-10-129,2-3 0,-7-2 129,0-5-129,-4-1 129,-3-1-129,-4 1 0,-2 2 0,-4 4 129,0-3-258,-5 7 129,-3 0-129,8 13 0,-23-15-258,23 15-258,-24-4-258,24 4-516,-22 4-1806,22-4-1677,-15 5-129,15-5 0</inkml:trace>
  <inkml:trace contextRef="#ctx0" brushRef="#br1" timeOffset="334997.1608">24399 7954 1161,'11'0'3999,"1"-2"258,-1 2-2580,-11 0 0,23-4-129,-23 4-258,28-8-129,-17 4-516,8 4 0,-5 0-129,6 0-129,-4 1-129,2 7 0,-1-1-258,0 3 129,3 5-129,-3-1 129,0 2-129,-1 0 129,-5-2 0,0 1 129,-4-1 0,-3 3 0,-4-17 0,-6 21 0,-12-13 0,1 4 129,-7-5-387,-1 1 129,-5-5-129,2 3 129,1-3-129,4-3-129,5 0 0,3-5-129,15 5 129,-6-17 0,9 6-129,8-7-258,11 7-129,-2-12-258,12 15-645,-7-15-903,5 6-2322,1 2 0,-8-2-129</inkml:trace>
  <inkml:trace contextRef="#ctx0" brushRef="#br1" timeOffset="335409.1843">24762 7631 645,'0'0'3612,"0"0"516,3-10-2580,-3 10-129,0 0 258,4 14-258,-4-14 129,3 22-258,-3-10-516,3 10 258,-1 0-387,8 4-258,-3 1 0,7 3-129,-1-1-129,4 3 0,-1-2 0,1-4-387,-1-1 0,-1-6-258,4 7-1548,-5-6-2193,-8-9-645,-6-11-129</inkml:trace>
  <inkml:trace contextRef="#ctx0" brushRef="#br1" timeOffset="336777.2626">23522 8990 1419,'0'0'3483,"0"0"258,2 12-2580,-2-12-258,0 0 129,0 0 129,12 9 0,-12-9 0,0 0-258,11 5 0,-11-5-258,13 10-129,-13-10 0,14 18-258,-6-4 0,2 2-129,2 4 0,0-3 0,2 5 0,1-4 0,1 0 0,-2-1 0,2-4 0,-3-4 0,1-6 0,-2-3 0,3-2 0,-4-8-129,2-5 129,-2-7-129,-1-2 0,-1 0 0,-1-4 0,-2 7 0,0 0 0,-2 4 0,-4 4 0,0 13 0,3-15 0,-3 15-129,0 0 129,0 0 0,0 0 0,0 0 0,0 0 0,14 12 0,-9-1 129,1 0-129,1 1 0,1 1 0,0 1 129,0-4-129,-1 2 129,-7-12-129,17 12 0,-17-12 129,13 9-258,-13-9 258,11 6-129,-11-6 0,12 0 0,-12 0 129,12-10-129,-4 0 129,0-4 0,1 0-129,0-3 258,-3-3-258,0-2 0,0 1-258,-5-1 258,0 4-129,-1-2-258,0 7-258,-10-6-258,10 19-1032,-10-5-2193,10 5-774,-14-2-129</inkml:trace>
  <inkml:trace contextRef="#ctx0" brushRef="#br1" timeOffset="337420.2994">24251 8997 1419,'0'0'3354,"0"0"129,-4-11-2709,2-4 129,2 3-129,0-5-129,0 4 258,0-7-258,3 7-129,1-4-129,4 2-129,-1 4-129,3 1 0,1-2 0,1 5 0,-1 0 129,3 6 129,-4-4-129,4 5 129,-14 0 0,21 12 0,-21-12 0,16 24 0,-12-11-129,1 7 129,-5-4 258,0 5-258,-2-3 0,-3 4 0,-4-6 0,-2 3 0,-2-7 0,-1-2-129,-1-2-129,-2-2 0,1-2 0,0-4-258,1 0 0,-2-5-258,17 5-387,-25-15-774,25 2-2322,0-3-774,0-3-516,7-1 258</inkml:trace>
  <inkml:trace contextRef="#ctx0" brushRef="#br1" timeOffset="337925.3282">24440 8699 2193,'4'11'3354,"-4"-11"-1548,10 16-516,1-3 129,-11-13-129,24 22-129,-14-10-258,7 4 129,-9-3-258,9 4 0,-17-17 0,15 24-258,-15-24-129,14 22 0,-14-22 129,5 15-258,-5-15 129,0 11 0,0-11-129,0 0 129,-6 5 0,6-5 0,-13 0 0,13 0 258,-11-6-387,5-5-129,0 0 129,1-2-129,2-8 0,3-2-129,0 0 0,6 0-129,5-3 129,-1 3-129,8 4-387,-5-3-387,10 15-774,-10-8-1806,5 7-1290,2 0-258,-3 3-129</inkml:trace>
  <inkml:trace contextRef="#ctx0" brushRef="#br1" timeOffset="338377.3541">24700 8826 1,'-15'2'3482,"15"-2"517,-12-10-387,11-7-2580,1 4-129,4-7 0,7 5-258,1-7 258,6 6-258,-4-4 258,7 7-387,-6 2 0,5 5-129,-7 0 0,4 6-129,-7 0 129,4 2 0,-14-2 0,16 21 0,-9-8 0,0 3 129,-4 1-129,-1 4 0,-2 0-129,0 3 0,-5-2 0,-5 0 0,-5-3-129,-2-2 0,-3-2-129,-2-4 0,2-5-258,-3-6-387,9 0-903,-9-17-1935,13-5-1290,7-1-129,3-10-645</inkml:trace>
  <inkml:trace contextRef="#ctx0" brushRef="#br1" timeOffset="338694.3722">24765 8419 258,'-12'5'3870,"12"-5"516,0 0-1548,4 17-1290,-4-17 258,10 19 0,-10-19-387,15 29-129,-12-12-258,12 11-387,-8-1 0,5 11-258,-4-2-258,3 2 0,-2 0-129,-1 0 0,3-2-129,-9-10-645,10 5-516,-12-18-2580,0-13-903,15 8-258,-9-14-129</inkml:trace>
  <inkml:trace contextRef="#ctx0" brushRef="#br1" timeOffset="339352.4099">25132 8502 2451,'-7'0'3870,"7"0"0,-18 2-2838,18-2 258,-20 11 0,12 2-258,-9-10 129,6 12-129,-7-8-129,9 9-258,-7-9-129,9 7-258,7-14 0,-13 18 0,13-18 0,0 20 129,0-20-129,10 14 0,-10-14 129,22 9-129,-11-4 0,4 0-129,-1-2 0,-1 1-129,0 2-129,-1-2 129,3 6-129,-3-1-129,0 1 129,-2 2 129,-10-12 0,17 21 129,-13-5 129,-1-2-129,-3-2 258,-3 6 0,-7-2-129,-2 2 129,-6-2 0,2 5-129,-5-6-129,0 2-129,1-1-129,-2-8-387,11 11-1677,-5-12-2322,3 1-516,13-8-516,-20-2 129</inkml:trace>
  <inkml:trace contextRef="#ctx0" brushRef="#br2" timeOffset="388757.2357">16782 10132 1,'0'0'128,"0"0"-128,0 0 0,0 0 0,0 0-128,0 0 128,0 0 0</inkml:trace>
  <inkml:trace contextRef="#ctx0" brushRef="#br2" timeOffset="394200.547">529 10785 129,'7'0'387,"12"2"-129,-7-1 0,7 4 129,0-2-258,6 3 129,2-1-258,6 2 129,2-2 129,4 0-129,2 0 129,4 1 258,5-2-258,3-1 258,3-2-258,8 2 258,0-2-258,9 1-129,3-2 0,2 2 258,4-2-258,2 0 129,2 0-129,-3 0 258,5 0-129,-1 0 0,2 0 0,0 0-129,5 0 129,-1 0-129,0 0 129,2 0-129,2-2 129,-1 0-129,2-1 258,-1-1-258,2 3 0,-1-2 129,0-1-129,-1-2 258,-1 2-129,-3-4 0,0 4 129,-2-3 0,1 2 129,-4-3-129,1 4-129,-1 0 129,1 2-129,-3-2-129,1 4 0,-4-2-129,-2 1 129,0 1-129,-2 0 0,-4 0 0,-5 0 129,1 1-129,-2 3 0,-8-2 258,-2 3-258,-2 0 0,-3 2 129,-1 1 0,-1-3 0,-2 4 0,-6-2-129,2 2 129,-7-2 0,-4 0-129,-5-1 0,-3 2-129,-6-3 0,-4 3-129,-2-4-258,-3 6-645,-1-1-1419,-11-9-1419,27 19 129</inkml:trace>
  <inkml:trace contextRef="#ctx0" brushRef="#br2" timeOffset="396260.6648">425 7689 129,'0'0'645,"0"0"258,0-12 129,0 12 258,0 0-129,-1-12 516,1 12-387,0 0-129,-4-11-258,4 11-258,0 0-387,0 0-129,0 0-129,0 0 0,0 0 0,0 15 0,3 1 129,4 2 0,0 7 129,0 4-258,6 7 0,-3 2 129,3 3-129,1 2 0,0-4-129,0-4-258,3 0 129,-4-8-516,1 0-129,-5-9-903,-9-18-1548,17 21 129</inkml:trace>
  <inkml:trace contextRef="#ctx0" brushRef="#br2" timeOffset="396624.6857">315 7960 1935,'0'14'3354,"0"-14"0,0 0-129,9 0-2838,-9 0-774,21-10 258,-7 3 129,1-3 129,2 1 129,1-1 0,-2 0 129,1-1 0,1 3-129,-3-1 129,3 1-258,-2 1-258,1-1-516,3 0-1419,3 5-1290,-10-10-387,7 10 258</inkml:trace>
  <inkml:trace contextRef="#ctx0" brushRef="#br2" timeOffset="397268.7225">813 7935 1548,'5'-31'2838,"9"18"-516,-3-3-1419,-1 4-129,4 2-129,-2-1-258,3 2 0,-1 5-129,2 0-129,-1 4-129,0 0 0,0 2 0,-1 1 0,-1 5-129,-1 2 0,0-1 0,-4 2 129,-8-11 0,13 21 0,-11-11 129,-2 2 0,0 1 129,-2-1 387,-11-3-129,3 3 129,-7-4 129,3 1-129,-6-5 0,5 1-129,-4-5 0,4 0-387,2 0-258,1-2-645,12 2-1290,-2-14-1419,1-5-516,5 4 258</inkml:trace>
  <inkml:trace contextRef="#ctx0" brushRef="#br2" timeOffset="398292.7811">1684 7490 516,'-11'-5'2967,"11"5"0,0 0-129,-5 7-2838,5-7-129,-4 15 129,4-15 129,-2 22 387,-3-11 0,4 6 387,-6-4 129,4 8 0,-5-4-129,6 6-258,1-7 0,1-1-387,0-3-258,0-12 0,22 9-129,-3-11-129,4-13 0,0-6-129,4-1 258,-2-5 129,-1-2 129,-5 1 0,-2 1 129,-5 3 0,-6 4-129,-3 2 0,-3 5-258,0 13 0,-13-16 0,-1 12-258,-1 2 258,-1 2 0,-4 0 0,0 2 0,2 6 129,1 2 0,1-1 0,3 1 0,4 1-129,2 2 0,3-1 129,3 2-129,1 1 129,0-2-129,7 1-129,0 1 258,3 2 0,1 1 0,4 5-129,0 1 129,2 3 0,3 5 129,1 1-258,1 1 129,1 4-129,1-2 0,-3 0 129,-4-1-258,2-1 258,-5-5-387,-2 0 258,-5-6 129,-4-3 0,-3-3-129,0-2 129,-4-6 0,-8 1 129,-2-3 0,-4-7 129,-1 0-129,0 0 0,-2 0 129,-2-7 0,2-4 129,1-4-129,5-3 0,1-7-129,7-3-129,7-3-258,1-9-258,15 2-1032,4-3-1419,0-9-774,15 11-129</inkml:trace>
  <inkml:trace contextRef="#ctx0" brushRef="#br2" timeOffset="398799.8101">2026 7502 1806,'22'-38'3225,"-10"19"-645,5 7-774,4 1-387,-2 4-516,3 5-516,-2 2-258,-1 2-129,-1 9-129,-5 1 129,-1 3 0,-4 3 129,-3-3 129,-3 6 129,-2-7 0,0 6 258,-5-7-129,1 3 129,-10-7-258,14-9 0,-25 17-129,10-11-129,-3-5-258,-2-1-387,3 0-903,0 0-2451,-3-7 0,8 1-258</inkml:trace>
  <inkml:trace contextRef="#ctx0" brushRef="#br2" timeOffset="399807.8677">2903 6764 1,'5'24'2966,"5"15"-128,-10-13-1677,9 8-1161,-1 3 258,4 7-258,-1 4 129,2 6 129,1 5 129,0-2-129,4 2 129,-3-2 0,4-3-129,-4-4 0,1-7 0,-2-8-258,0-6-258,-5-9-258,-3-5-1548,-6-15-1032,0 0-129</inkml:trace>
  <inkml:trace contextRef="#ctx0" brushRef="#br2" timeOffset="400064.8824">2787 7363 1419,'0'0'2838,"16"-10"-258,0 2-516,6-6-258,7 1-387,7-10-129,7 6-258,0-8-258,7 5-258,-5-6-129,1 6-258,-4 0-258,-5 3-387,-6 6-645,-11 1-1806,-8-2-1161,1 12 0</inkml:trace>
  <inkml:trace contextRef="#ctx0" brushRef="#br2" timeOffset="400551.9103">3260 6953 3999,'10'-1'3999,"-10"1"-129,17 0-258,-17 0-3483,19 13-516,-5 0-129,3 2 258,-1 0 0,3 0 129,-3 1 0,-1-3 258,-2 3 129,-6-5 0,6 0 0,-13-11 258,8 19-258,-8-19 129,2 16-129,-2-16 0,0 0-129,-8 11 129,8-11-129,-22 0 0,10-2 129,-2-10 0,5 0-129,-5-5 129,7-2 129,0-3-129,4-2-129,3-1-129,5 1 0,6 1 0,5-1-129,2 3 0,4 5-258,4 1 0,-1 1-258,6 9-258,-4-7-903,6 9-1419,1 2-1161,-6-4 0</inkml:trace>
  <inkml:trace contextRef="#ctx0" brushRef="#br2" timeOffset="400995.9357">3777 6992 2580,'-28'-11'2709,"28"11"0,-5-17-3225,5-1-258,0 0 0,9 0 516,1-2 258,6-1 387,3 1 516,-2 0 258,5 6-129,-4 4-129,2 8 0,-2 2-516,0 0-258,-1 10-129,-4 6 0,-1 4 258,-1 4-258,-5-4 387,-1 3 0,-3-5 258,0 4 0,-2-8 0,-4 5 129,4-19-258,-16 19-129,2-16 0,4-3-774,-1 0-129,-5-3-516,16 3-645,-20-22-1419,7 1-1161,12 6-129</inkml:trace>
  <inkml:trace contextRef="#ctx0" brushRef="#br2" timeOffset="401671.9743">4105 6679 4128,'0'12'4257,"0"-12"-516,0 0-129,0 0-3741,0 0-258,0 0 0,0 0 129,17 15 129,-17-15 258,19 18 0,-8-3 0,-11-15 387,18 22-258,-18-22 0,16 22 0,-16-22 129,20 13-258,-20-13 0,21 0 0,-9-6 0,4-5 0,-2-5-129,4-5 129,-1-4 0,1 1 0,-3-2 129,0 3 0,-3 3-129,-1 6 129,-3 1-129,-8 13 0,13-7 0,-13 7-129,11 14 0,-6 0-129,0 2 258,1 0-129,-2 2 129,3-1-129,-1-2 129,2-4 0,-8-11 0,22 0-129,-7-6 129,5-8-129,2-10 129,2 1-129,1-6 129,2 1-129,-2 2 129,-4 1-129,-2 6 129,-3 6-129,-4 8 129,0 1 0,-12 4-129,14 10 0,-8 5 0,-1 4 0,0 1 0,1 2-129,1 3-258,-1-7-516,9 6-2322,-2-8-1290,1-10-258,2 0-129</inkml:trace>
  <inkml:trace contextRef="#ctx0" brushRef="#br2" timeOffset="402324.0116">5270 6389 903,'0'0'3354,"0"0"129,-13-19-258,13 19-3483,0-18 0,0 18 258,3-17 258,2 4 258,3 1 387,-2-3 129,10 5 0,-7-2-129,11 3-129,-4-1-129,7 5-387,-2 2-129,2 3-258,1 0 0,-1 6 129,-1 3-129,-4-1-129,0 1 129,-3 2 129,-5 0 0,-2-1 129,-7 1 258,-1 3-129,-5-2 129,-6 3 0,-7-1-129,-1 4 0,-5-3 129,-3-1-387,2 0-129,-2-6-387,6 1-129,-5-9-774,14 0-1677,12 0-1290,-22-24-387</inkml:trace>
  <inkml:trace contextRef="#ctx0" brushRef="#br2" timeOffset="402864.0425">5695 6021 5547,'15'17'4386,"-15"-17"-258,19 28-645,-19-28-4128,20 34 0,-11-11 0,4 6 387,-3-4-258,-1 1 774,1-4 0,-5-5 387,3 2 0,-8-19-129,14 16 129,-14-16-387,19 0 258,-7-8-387,1-8 0,-1-3-258,3-4 258,-2-2-258,0 0 129,-2 1-129,0 0 258,-3 3-129,0 6 129,-3 2 0,-5 13-129,9-14 0,-9 14 129,0 0 0,17 0-129,-17 0 129,12 20-129,-4-6 129,0 2 0,0 5-129,0-4-258,8 4-129,-6-9-387,10 5-258,-9-16-516,17 3-645,-11-11-387,13-5-774,-7-3-129,3-8 387</inkml:trace>
  <inkml:trace contextRef="#ctx0" brushRef="#br2" timeOffset="403249.0645">6365 6004 1935,'0'0'2322,"15"3"129,-15-3-258,15 6-387,-15-6-516,21 0-129,-10-9-129,6 0-129,-6-6-258,5 1-129,-5-5-129,0 1-129,-2 0 0,-5-2-258,-4 6 0,0-2-129,0 16 0,-13-16 0,2 16 0,-2 0-258,-2 0 258,0 12 129,-4-2 0,2 9 129,2-3 129,2 6 0,0 0 0,5 4 129,0-2-258,6 1 258,2-3-129,4 5 258,8-5-387,9-1 0,7 2 0,6-9-387,9 6-1419,0-2-2580,2-11-387,1-2-258</inkml:trace>
  <inkml:trace contextRef="#ctx0" brushRef="#br2" timeOffset="404276.1233">803 8952 516,'-20'26'1935,"13"-14"-1806,7-12 258,-20 17 258,9-8 516,-1-6 387,12-3 387,-23 0-129,23 0 258,-20-8-258,20 8-258,-14-23-516,14 11-258,-3-10-387,6 3 0,4-5-258,8-1 129,4-1-129,3 6-129,1-2 0,3 8 0,-2 4 0,1 8-129,-3 2-129,-4 9 129,-2 8 0,-5 4 0,-2 3 0,-5 1 129,-4 2 129,0 2 129,-7-5 129,-3 1 0,-3-8-129,-1 0 129,0-4-258,-2-4-129,4-5-387,-6-6-387,18 2-516,-21-20-1419,12-4-1419,7 2-387,-2-13 258</inkml:trace>
  <inkml:trace contextRef="#ctx0" brushRef="#br2" timeOffset="404585.141">1034 8540 6966,'7'36'4386,"-1"-9"-129,0-6-387,1 4-3483,8 7-516,2 5 129,4 2-129,1 5 129,4 1-129,-4 2 129,0 0 0,-2-5 0,-3-5-129,-2-5 0,-7-10-129,2 2-516,-10-24-774,0 0-2322,4 10-516,-4-10 129,-12-8 130</inkml:trace>
  <inkml:trace contextRef="#ctx0" brushRef="#br2" timeOffset="404804.1535">1114 8999 1161,'-33'-9'2967,"33"9"-1032,-20-3-387,20 3-516,0 0 258,0 0-129,0 0 0,12-9 0,7 5 0,-1-9-129,13 9 0,-2-14-387,10 3-258,3-1-258,0-2-516,11 4-903,-8-2-1677,2-5-1161,1 8-129,-6-7 129</inkml:trace>
  <inkml:trace contextRef="#ctx0" brushRef="#br2" timeOffset="405181.1751">1798 8335 1032,'8'16'3354,"-8"-16"258,11 30-516,-4-9-2709,0 6 129,4 2 0,-1 2 258,6 8-258,-4-1 129,6 3 129,-4-3-129,6 2 0,-4-6-387,-1 0-258,2-6-129,-6-9-387,3 0-516,-14-19-1677,0 0-1290,12 9-129,-15-15 129</inkml:trace>
  <inkml:trace contextRef="#ctx0" brushRef="#br2" timeOffset="405808.2109">1725 8675 1161,'47'-2'1290,"-19"-1"-129,0-3-129,6-5-387,2-3 387,-2-5-129,1 0-387,-2-1 129,0-4-129,-3-4-387,-2-1-129,-2 2-129,-6 2-258,-4 1 129,-4 2 129,-4 2 0,-4 2-129,-3 5 258,-1 13 387,0-15-258,0 15 0,0 0 129,-12 0 0,12 0 129,-7 11-129,5 0 129,2 7 0,-2-4 258,2 9 129,0 0-129,4 11 387,1-4-129,4 5-129,-3-3 0,6 2-129,-4-5 0,5 0-387,2-10 0,4-9-129,2-10-129,4-1 129,3-16-258,4-11 129,-2-3-129,2-5 129,-4-1 129,-1 3 129,-8 5-258,-2 5 129,-6 8 258,-11 16-258,14-4 129,-14 4-129,4 20 0,-4-1 0,0 1 129,0 7-258,0-2 129,2 0-129,5-4 0,-1-6-387,9-1-387,-15-14-1806,23 3-1677,-2-5-129,-4-16-258</inkml:trace>
  <inkml:trace contextRef="#ctx0" brushRef="#br2" timeOffset="406276.2377">2821 8372 5676,'13'13'4644,"0"-8"-258,-13-5-129,0 0-3741,20-9-387,-8 0-258,3-5 129,0 0-129,0-6 0,-1 2 129,-2-7 0,-5 1 129,-2 2-129,-3 2 129,-2 4-129,-2 4 0,2 12 0,-18-8 0,5 8-129,-1 8 129,-3 8 0,0 1 0,2 6 0,-3-1 129,5 3 0,2-3 0,1 3 0,4-2 0,6-2 0,0-4 0,3-2-129,7-1 129,4-5-129,5 1-129,2-7 129,9 4-387,-3-7 129,8 0-258,-3-5-129,9 0-645,-11-6-2580,5-7-387,2 2-516,-10-15 517</inkml:trace>
  <inkml:trace contextRef="#ctx0" brushRef="#br2" timeOffset="407116.2857">3322 7982 3096,'0'20'3612,"0"-20"-258,-6 20-129,-1-10-3612,3 9 0,-4-1 387,0-2 258,1 0 129,-3-3 387,3 2-129,-2-3 129,6 0-258,3-12-258,-5 17 129,5-17-258,5 13 0,-5-13 0,20 13-129,-5-8 129,2 2-129,4-1-129,0 3 129,0 0-129,-2 4 0,1-4 0,-4 7 129,-3-4 0,-6 2 129,-6-3 0,-1 2 129,0-13-129,-10 21 129,-3-13 0,0-4-129,-2-1 0,4-2-129,-2-1 0,13 0 0,-14-13 129,12-3-258,2-1 0,8-5 129,5-1-129,6-6 0,4-1 129,4-6-129,4 3 0,5-2-129,1 3 129,1-3-129,4 5-129,-7 3 129,3 5 0,-10 3 0,-2 4 0,-9 3 129,-4 1 129,-13 11 0,0 0-258,0 0 258,0 0 0,-11-1 0,-7 2 258,0 7-129,-6 3-129,-1 1 258,-2 2 0,4 1 0,-3 2-129,6 1 258,-1 1-129,5 3-129,3 0 129,7 2-129,2-3 129,4 2-129,7 2-129,9-4 129,7 1-129,7-8-129,15-1-387,-3-10-2064,12-3-1677,8-3-258,-1-19 258</inkml:trace>
  <inkml:trace contextRef="#ctx0" brushRef="#br2" timeOffset="407893.3302">4390 7304 2322,'2'43'2967,"7"-16"-1032,-2 2-1806,4 6 129,1 6 258,2 1-129,1 7 258,1-5 0,-1 3-129,-1-5 129,-1-3-258,-3-8 0,-3-7-387,-1-3-516,-6-8-1677,0-13-1548,0 0 129</inkml:trace>
  <inkml:trace contextRef="#ctx0" brushRef="#br2" timeOffset="408133.3439">4202 7619 3483,'0'0'4515,"21"8"-387,-1-8-1419,10-7-1677,14 1-258,4-9-387,7 1-387,5-4-129,0-1-258,2 2-516,-8-7-516,1 9-774,-11-2-1419,-10-2-645,1 13 130</inkml:trace>
  <inkml:trace contextRef="#ctx0" brushRef="#br2" timeOffset="408500.3649">4764 7670 2967,'-19'-1'4386,"19"1"-645,-1-29-129,8 3-3096,3 3-1161,8 5 129,-1-5-258,8 6 258,-3 1-129,1 7 387,-3 5 258,0 4 0,-1 4 0,-5 8 129,1 4 129,-5 2 258,-2 6 129,-6-3 0,1 8 129,-3-8 258,-3 7 0,-11-6 0,4 6-129,-8-9-258,2 2-129,-7-6-258,1-4-387,0-2-645,-8-4-3483,0-5-516,3-7-258,-8-9 258</inkml:trace>
  <inkml:trace contextRef="#ctx0" brushRef="#br2" timeOffset="416363.8147">5759 7361 1,'0'0'1160,"0"0"259,0 0 0,12-1-129,-12 1 258,12-4-387,-12 4-516,18-2 0,-18 2 129,22-1-129,-12-4-129,5 5 129,2-1 0,4 1 129,4-4 0,6 3-129,3-8 129,11 7-258,1-6 129,10 1-258,4-5 129,7 4-258,3-6 0,5 5 129,4-3-258,2-1 0,0-2 0,0 1-129,0-2 129,-2-1-129,-2 1 0,-6 0 129,-1 1-129,-5 1 0,-7 1 0,-3 0 0,-7 5 0,-8 1-129,-6 1 0,-7 2-258,-5 1-258,-11-4-129,2 7-1161,-13 0-2451,0 0-387,0 0 258</inkml:trace>
  <inkml:trace contextRef="#ctx0" brushRef="#br2" timeOffset="417004.8513">7199 6863 258,'0'0'2064,"0"0"-2838,3 15 129,-3-15 774,12 7 516,-12-7 258,20 3 516,-7-1 258,1 0 129,5 1-129,-1-3-516,8 5-258,-1-2-258,9 3-258,0-1-258,6 1 258,3-2-258,-1 1-129,3-1 129,0-1 0,-3 0 129,-1 1-258,-8-1 387,-4 1-258,-9-1 129,-1 0 129,-19-3-129,11 14 129,-11-14 0,-12 21-258,-6-10 129,-3 5-129,-7 3-129,-6 3 0,-5 1 129,-1 5-129,-2 4-129,1 0 258,-2 4 129,2 2-129,2-1-129,3-2 129,2-1-129,3-2 0,2-4 0,4-6 0,4-3-258,0-10-774,6 2-2064,4 2-1032,-8-13-516</inkml:trace>
  <inkml:trace contextRef="#ctx0" brushRef="#br2" timeOffset="419135.9732">967 9612 129,'0'0'645,"0"0"0,0 0-387,0 0-129,0 0 258,-10-2-129,10 2 258,0 0-129,0 0 258,0 0-258,0 0 129,0 0-258,0 0 258,0 0-129,0 0 258,-8 6-129,8-6-129,0 18 258,0-3 129,0 1 0,0 4-258,0 4 129,2-1-258,-1 2 129,4 0-258,-2-4 0,3-2-129,3-3 129,-1-5-129,-8-11-129,19 8 129,-7-8 0,1-3 0,1-9 0,-1-4 0,-2 0 129,4-3-129,-6 2 129,4-1-258,-6-1 129,1 2 0,-4 0-129,2 5 129,-4-2-129,-2 14 0,0-23 129,0 23 258,0-17-129,0 17 129,0 0-129,0 0-129,0 0 0,0 0-129,0 0 258,0 0-516,0 0 129,0 0-129,0 8 258,0-8 0,1 23 0,4-2 129,-2 4 0,3 1 258,0 3-129,2 5-129,1 2 0,-1 3 129,5-4-129,-3 1 0,3-5 129,-1-3-258,0-3 129,-3-5-129,0-6 258,-9-14-387,11 19 258,-11-19-387,0 0-774,0 0-1935,0 0-1032,0-9-258,-6-11 0</inkml:trace>
  <inkml:trace contextRef="#ctx0" brushRef="#br2" timeOffset="419728.0071">1418 9778 1935,'-12'8'2322,"-2"-8"-1032,14 0-1548,-16 3 258,16-3 0,-16 0 516,16 0 516,-14-15 129,7 3 0,7 12 0,-9-25 0,9 13 129,0-9-516,2 8-129,5-3-258,2 3-258,4 0 0,2 0-129,2 3 258,1 6-258,0 1 0,-1 3 0,2 0 0,-4 3 0,0 2 0,-4 7 0,-2 2 129,-1 1-129,-4 4 258,-4 2 0,0 2 0,-3-2 258,-7 1 0,0 1 0,-4-5-129,2 4 387,-6-9-387,1 3 129,-2-8-129,3 3 0,-2-7-258,2-3 0,0-1-129,2-7-387,14 7-387,-20-28-1032,17 8-2322,3 0-258,0-5-387,11 4 388</inkml:trace>
  <inkml:trace contextRef="#ctx0" brushRef="#br2" timeOffset="420548.054">1744 9578 258,'0'0'2451,"0"0"129,0 0-2064,0 0-516,0 0 258,0 0 387,0 0 258,10 14 0,-10-14 129,0 0-129,0 0 387,0 0-516,0 0 0,0 0-258,0 12-258,0-12 0,0 0-129,3 18 129,0-6-129,4 3 258,-1-2-258,0 3 129,0-4-129,3 1 129,1 0-258,-10-13 258,15 15 0,-3-15 0,-12 0 129,14 0-129,-14 0 129,13-13-129,-10-1 258,3 4-387,-4-5 129,1 3-129,-1-2-129,-2-3 0,0-2 129,0-1-129,0 1 129,0-2-129,-3 1 129,-3 3 0,1-2 0,-1 7 0,2 0 0,4 12-129,-9-13-258,9 13-129,0 0-129,0 0-258,-4 5-645,4-5-1806,0 0-1161,2 22 0,-2-22 0</inkml:trace>
  <inkml:trace contextRef="#ctx0" brushRef="#br2" timeOffset="427988.4796">1224 6360 2451,'0'0'3096,"11"-10"-1032,-11 10-1290,0 0-258,0 0-258,0 0 129,0 0 129,0 0 258,0 0-258,0 0 258,10-3 0,-10 3-129,0 0 0,0 0-129,0 0-129,10 6-129,-10-6 0,5 21 0,0-3 0,-5 3 129,5 8-129,-4 7-129,0 3 0,0 1 0,-1 0-129,0-1-129,0-5 0,0-4-258,0-9 0,0-4 0,0-17-129,0 0-387,0 0 129,0 0 129,-8-22-129,8 2 387,-3-6-258,-1 2 0,-3-4 516,-2 2 0,0 2 0,-2-3 129,0 3-258,1 1 0,0 3 129,0 3 0,3 2 129,2 1 129,1 2 0,2-1 258,2 13-129,0-17 258,0 17-258,8-19 129,3 12 0,5-1-258,0 2-129,3 1 129,3 3-129,-2 2 129,2 0 129,-3 8-129,3 3 258,-3 3-129,0 3 0,4 3 129,-1-1-129,3 2 0,5-1 0,2-3 0,0 0 0,-1-3 0,3-4-129,-5-3 0,-1-4 129,-6-1 0,-2-1 129,-8-1 0,-2-6 0,-4-8 0,-1 4 0,-5-10 129,0 1-129,-11-7-129,2 1-129,-2-7 129,-3-1-258,-1-3 129,-3 0-129,3 0-258,0 1 258,3 1-129,3 1 0,4 4-129,2 0 0,3 6-516,3 0 0,11 7-903,1 2-2451,-1-5 0,5 9-516</inkml:trace>
  <inkml:trace contextRef="#ctx0" brushRef="#br2" timeOffset="428520.51">2077 6260 258,'-21'29'3225,"3"-23"-258,11 9 0,-8-7-2967,4-4-258,-1-4 129,1 0 258,11 0 129,-20-25 387,16 6 129,1-10-129,3 2 258,1-7-129,10 3 0,3-1-516,5 3 0,5 3-258,2 3 0,3 7 0,1 6 0,0 5-129,-2 5 0,2 0 129,-6 5-129,-1 7 129,-3 2 0,-5 2 0,-5 3 387,-5-1 387,-2 7-258,-7-4 258,-3 11-129,-11-7 0,5 6 129,-9-5-258,3-1-387,-1-4-258,-1-6-387,7-2-645,-6-13-1548,-1-5-1548,9-7-258,-4-13 0</inkml:trace>
  <inkml:trace contextRef="#ctx0" brushRef="#br2" timeOffset="428888.531">2435 5789 2967,'13'15'3741,"-13"-15"-129,15 24 0,-8-7-3741,5 4-258,2 4 258,0 4 129,2 3 0,-2-1 129,1 4 258,-2-3-129,-1 0 0,1-7 0,-1-3-129,-1-1 0,-4-6-387,0-2-1419,6-5-2193,-13-8 0,2-7-258</inkml:trace>
  <inkml:trace contextRef="#ctx0" brushRef="#br2" timeOffset="429168.5471">2185 5860 3999,'28'-28'4386,"-4"9"0,11 2-516,3-1-3354,6-6-258,8 3-258,1 1 0,0 2-129,-3 1-258,-9 2-387,-1 5-129,-14-4-774,-1 6-1677,-5 4-903,-20 4 129</inkml:trace>
  <inkml:trace contextRef="#ctx0" brushRef="#br2" timeOffset="429640.5741">2889 5591 2580,'17'0'2967,"-17"0"0,0 0-2967,14 9-258,-12 5 129,0 1 258,-2 4 129,0 3 387,0 3 129,0 4 129,0-3 129,3 6 0,-2-5-129,7 2 0,-3-5-129,9 2-258,-1-8 129,5-2-258,4-4-129,1-3 0,3-8 0,4-1-258,1-3 129,3-9 0,-1-3-129,-1-4 0,-3-2 0,-2 0-129,-5 0-129,-4 0-258,-1 6-1032,-10 3-2580,-7-2 0,0 14-258</inkml:trace>
  <inkml:trace contextRef="#ctx0" brushRef="#br2" timeOffset="429937.591">2940 5738 6450,'31'-14'4386,"-3"6"-516,-5 1-1548,10-6-2451,2 0-129,2 2-129,-2-1 129,-2-2 129,-5 0-129,-4 2-516,-9-3-1032,-5-1-2064,2 6-129,-12-7-129</inkml:trace>
  <inkml:trace contextRef="#ctx0" brushRef="#br2" timeOffset="430212.6068">2881 5516 7482,'75'-20'4515,"-29"10"-387,-3-2-1161,8 4-3483,-1-9-258,9 11-129,-11-9-258,2 12-387,-14-5-1419,-3-2-1290,-1 7 258</inkml:trace>
  <inkml:trace contextRef="#ctx0" brushRef="#br2" timeOffset="432467.7358">2352 9299 645,'18'6'2838,"-18"-6"129,0 0-1806,0 0-1032,12 2 129,-12-2 0,0 0 387,0 0 0,0 0 129,11 8-129,-11-8 129,0 0 0,0 0-129,0 0 129,0 0-516,0 0 129,0 0-129,0 0 258,0 0-258,0 0-129,0 0 129,0 0-258,0-7 129,0 7-258,0 0 129,0-16 0,0 16 0,0-14-129,0 14 129,1-17-129,-1 17 129,2-11 129,-2 11-258,0 0 129,0 0 0,7-12 0,-7 12 0,0 0 0,0 0 0,0 0 0,0 0 129,0 0-129,11 2 129,-11-2 129,8 17 129,0-6-258,-2 2 129,4 4-129,-2-1 0,5 2 0,-4-1 0,3 2 0,-1-2-129,-1-1 0,-2-6 0,0 2 0,-8-12 129,10 10 0,-10-10-129,0 0 129,8-7 0,-6-5 129,1-3 0,-1-3-129,5-6-129,-1 1 0,1-3-129,0 1 129,2 1 0,0 2-129,-1 2 0,3-1 129,-2 6 0,0 3 0,-9 12 129,19-16-258,-19 16 258,16-3-129,-16 3 0,18 1 0,-18-1 0,15 9 129,-15-9-129,18 17 258,-18-17-129,14 20 0,-14-20 129,14 21 0,-14-21-129,11 17 129,-11-17-129,0 0 0,16 9 0,-16-9 0,18-14 0,-6-3-129,1-5 129,3-2 0,-2-4 0,1 3 0,-2 1 129,0 4-129,-5 3 129,-8 17-258,15-14 129,-15 14 0,14 1-258,-7 12 129,-1-1 0,1 5 0,3 3 0,-3-1 0,1 3-129,-2-2-258,5 2-129,-7-11-1032,7 2-2709,-1-1-516,-10-12 0,13 2-129</inkml:trace>
  <inkml:trace contextRef="#ctx0" brushRef="#br2" timeOffset="433556.7981">3022 9053 903,'0'0'2322,"0"0"-1935,0 0 258,0 0 258,0 0 0,0 0 258,0 0-129,0 0 129,0 0-258,0 0 0,10 0-387,-10 0-129,13-2-258,-13 2 0,17-15 0,-17 15 129,22-17-129,-11 8-129,2-2 0,-2 0 0,2 1 129,-5-4-129,0 2 0,-2 0 0,-6 12-129,7-19 129,-7 19-129,0-17-129,0 17 0,-15-8 258,2 6-129,1 2 0,-4 0 129,0 6 0,-2 5 0,-2 2 129,-1 3-129,1 2 0,-1 2 129,0 1-129,3 2 129,-2-2 258,4 1-258,2-2 129,3-3 0,1-1 129,4 2 0,1-4-129,5-1 0,0-1 129,5-1-129,-5-11 0,19 23 0,-3-15-129,3-3 129,2 2 0,2-3 0,2-2-258,1 0 0,2-2 0,-1-2-516,-1-1-129,-3-8-1032,-2-4-2322,5 3-258,-10-7 129</inkml:trace>
  <inkml:trace contextRef="#ctx0" brushRef="#br2" timeOffset="434540.8543">3376 9035 645,'15'1'2580,"-15"-1"-129,0 0-2451,16 0 258,-16 0 258,20 0 258,-9-5 0,5-2-129,-1-3 258,4-2-129,-3-7 129,7 2-387,-4-5-129,5 0-129,-4 1-129,-4 0 129,0-2 0,-4 4-129,-1 2 0,-4 3 0,-5 1 0,-2 13-129,-2-12 258,2 12-258,-21-2 129,8 2-129,-5 1 129,3 6 0,-6-1 129,3 5 387,-2 1-387,1 2 129,1 0-129,0 5 258,1-2-258,1 2-129,-1 0 0,3 2 0,-2-2 0,6 3 129,-4-3 0,5 0 129,-2 1 129,5 4-258,-2-5 129,8 4-129,0-6 0,4 1 0,9-6-258,5 0 0,7-7-387,1-5 0,12 0-387,-5-16-774,15 3-903,-6-11-1290,2-2-774,1 1-129</inkml:trace>
  <inkml:trace contextRef="#ctx0" brushRef="#br2" timeOffset="435060.8841">3905 8860 1548,'-20'9'3225,"20"-9"-774,-15 3-1161,15-3-3483,-8-8-129,8 8 903,0-20 645,0 2 774,7 2 903,-1-9 1032,10 1 774,-2-1 129,7 5-516,-2-3-645,7 8-645,-3 1-774,4 4-258,0 5-129,-2 3-129,0 2-129,-5 2 258,-1 6 129,-5 4-129,-3 2 129,-6 6 387,-5 1 0,0 4 129,-15-1 0,0 3 129,-7-1-129,1 3 0,-7-5-258,3-4-387,0-2-129,0-8-516,7 0-645,-5-10-645,11-5-1161,3-6-1290,-5-12 258</inkml:trace>
  <inkml:trace contextRef="#ctx0" brushRef="#br2" timeOffset="435396.9033">4058 8358 1677,'13'8'3999,"-13"-8"129,14 27-516,-11-10-2451,9 8-1161,-1 4 258,3 2 0,0 5-258,-2-1 258,4 2 0,-6-4 0,6 4 0,-5-8-129,6-2-129,-4-3-387,-1-7-387,6 3-2064,1-5-1161,-8-14-387,5 3 517</inkml:trace>
  <inkml:trace contextRef="#ctx0" brushRef="#br2" timeOffset="435858.9297">4703 8225 2322,'8'3'2838,"-8"-3"-2064,12 14-387,-12-14 258,22 27 129,-10-13 129,6 9 387,-5-6-258,7 9 129,-6-7-129,6 6-129,-7-1-258,1 0 0,-4-1-387,3-2-258,-2 0-387,-8-6-774,4 0-1677,-3 3-1161,-4-18-129</inkml:trace>
  <inkml:trace contextRef="#ctx0" brushRef="#br2" timeOffset="436104.9438">4595 8439 2967,'21'-3'4515,"-4"-6"-129,11 4-387,-1-3-2838,4-4-1161,8-1-258,6 2-645,-6-6-387,6 7-774,-7-4-1032,-3-1-1290,2 8 258</inkml:trace>
  <inkml:trace contextRef="#ctx0" brushRef="#br2" timeOffset="436551.9694">5065 8406 1806,'-10'-9'3870,"10"9"-129,5-21-258,14 6-3354,-8 1-387,9-1-129,-3 3 258,5-1 129,-1 2 129,-2 1 387,3 3 0,-2 2 0,4 3 0,-6 2-129,6 0 0,-4 6-129,-1 2-129,-2 4-129,-3 2 129,-3-1 129,-6 6 0,-5-3 129,-2 2 129,-13-1-129,0 6 258,-11-8 0,1 6-129,-6-2-129,-1 1 0,-4 0-129,3-2-258,1-2-258,-4-8-516,13 8-1290,-5-6-2322,-1-10-129,6 0-516</inkml:trace>
  <inkml:trace contextRef="#ctx0" brushRef="#br2" timeOffset="437433.0198">3015 9900 774,'0'0'3483,"0"0"258,0 0-387,0 0-2451,0 0-645,0 0 129,0 0-129,11 0 129,-11 0 258,0 0 0,16 10 129,-6 2 129,-10-12-258,21 29-129,-9-10 0,4 5-129,-3-2 0,5 4-387,-4-1 129,1-1-258,-3-2 129,-1-4-258,1-2-387,-12-16-258,13 24-258,-13-24-645,0 0-2451,0 0-129,0 0-129</inkml:trace>
  <inkml:trace contextRef="#ctx0" brushRef="#br2" timeOffset="437900.0465">2924 9814 4128,'0'0'4257,"0"0"-258,-7-20-258,7 20-3225,15-20-516,4 10 0,2-1-129,5-2 258,4 4-129,-1-3 129,1 2 0,-3 0 0,0 5 0,-5 1 0,0 1 0,-4 3-129,-1 7 0,-4 5 0,-4 2 0,-1 6-129,-3 1 129,-4 4 0,-1 0 129,0-1 0,-6 2 129,-5-4 0,-1 2 258,-6-6-129,1 3-129,-4-6 129,0-1-129,-2-4-258,3-4 0,4-1-387,-2-7-516,18 2-774,-15-14-1419,13-3-1290,5 2-387,7-11 258</inkml:trace>
  <inkml:trace contextRef="#ctx0" brushRef="#br2" timeOffset="438817.0989">3414 9680 2580,'3'-10'3870,"-3"10"-258,17 0-258,-17 0-3354,22-7-258,-8 2-129,0-2 129,5 1 129,-5-5 516,5-1 0,-5 0 0,0-2 387,-2-1-258,-1 1 0,-5-3-129,0 4-129,-5-2-129,-1 15 0,0-21-129,0 21 0,-10-12 0,10 12-129,-20 0 129,9 0 0,-1 9 0,1 2 129,-1 5-129,1 2 258,0 5-129,2 4 0,-1 2 0,1 0 129,3 2-129,-1 1 129,3-3-129,4-3 129,0-2-258,1-4 129,5-7 0,7-4-129,-1-6 0,6-3 0,4-6 0,-2-8 0,5-5 0,1-4-258,1-3 258,-1-3-258,1 4 0,-6-3 129,1 5-129,-5-1 0,-2 5 0,-3-2-258,0 8 258,-8 1-129,-4 12-129,8-16 129,-8 16 129,0 0 0,0 0 129,14 11-129,-6 0 129,-1 2 0,5 4 0,0-1 258,3 3-129,1-1 129,-1-5 258,0 2-258,-5-3 129,4 0 129,-14-12 129,12 12-129,-12-12 0,0 0-258,0 0 129,0-12 129,-3 0-258,-3-5 129,-3 0-129,-3-5 0,3 0 0,-1-1 0,2 1-129,5 4 129,3-3-258,0 4 129,9 2-129,3 0-129,5 4 0,2 1-387,7 2-129,-4-6-903,8 5-2322,0 5-258,-5-5-129</inkml:trace>
  <inkml:trace contextRef="#ctx0" brushRef="#br2" timeOffset="439160.1185">4226 9215 1032,'-11'25'3999,"11"-25"258,0 24-387,-2-5-2451,2 3-1161,8 4-258,1 5 0,5 4 0,-1 1 387,6 7-258,-3-4 258,1 2 129,1 0-258,4-2 129,-5-7-129,1-6-258,-3-2-258,-4-11-516,4 0-903,-15-13-1032,0 0-774,6-7-645,-11-9 516</inkml:trace>
  <inkml:trace contextRef="#ctx0" brushRef="#br2" timeOffset="439384.1314">4215 9571 1161,'-20'0'2838,"20"0"-387,0 0-258,0 0-387,6 0 0,3-9-258,15 3-258,-4-8-129,13 3-387,-2-7-258,6 4-258,0-4 0,0 4-387,5 0-516,-8-1-774,2-3-2967,1 9 258,-13-5-645</inkml:trace>
  <inkml:trace contextRef="#ctx0" brushRef="#br2" timeOffset="439852.1581">4668 9445 4128,'-19'3'3483,"19"-3"-774,-11-5-645,11 5-3999,0-21 516,9 9 129,-3-4 774,5-1 258,6 1 1032,-5-1 516,7 6 516,-3-3-258,5 7-387,-6 2-387,5 3-516,-4 2-129,1 5-129,-3 4 0,-2 4-129,-3 1 258,-1 3 0,-2-1 387,-1 6-129,-5-5 387,0 8-258,-6-8 129,0 4 129,-9-4-129,2 3-129,-9-7-258,2-1-129,0-1-258,-1-10-258,3 5-516,-4-12-1032,8-9-2580,7 1-129,-1-8-258</inkml:trace>
  <inkml:trace contextRef="#ctx0" brushRef="#br2" timeOffset="440368.1876">4927 9257 4644,'-4'10'4257,"4"-10"-645,-12-1-258,12 1-3870,0 0-258,0 0 129,9 7 129,-9-7 516,19 17 387,-8-8 129,6 8 0,-7-4 258,6 4-387,-5-1 258,4 3-516,-7-6 129,3 4-129,-6-2 129,-1-3 0,-4-12 0,0 14 0,0-14 129,0 0-129,-8 8-129,8-8 0,-12-3 0,12 3 0,-13-21 129,7 9-129,2-5 0,0-1 129,4-3-129,0-1 0,2 2-129,8-1 129,1 2-258,2-3 0,9 7-387,-5-2-129,11 6-516,-8-7-129,12 11-903,-7-3-1935,0-2-516,6 6 129</inkml:trace>
  <inkml:trace contextRef="#ctx0" brushRef="#br2" timeOffset="441460.2501">5318 9350 3225,'-14'3'2838,"14"-3"258,-7-13-1032,7 1-387,0-6-1032,3 0-258,5-4-258,2-2 129,-1-4 0,5 2 258,-1-2 0,3 7 0,-2-3 129,2 7-258,-2 0 129,3 1-258,-4 4-129,1 4 0,-1-2 129,-2 6-129,-11 4 258,20-7-129,-20 7 0,19 3 129,-19-3-129,16 17 0,-11-7 0,3 6 0,-1 0-129,-2 4 0,0-4 0,-1 2-129,-1-5 129,0 2 0,-3-15 0,5 17 129,-5-17-129,0 0-129,0 0 129,14-15 0,-10 1-129,0-2 129,0-2-129,0-6 0,2 3 129,-1-3-258,0 3 129,-1 0 0,4-1 129,1 5-129,1-1 0,3 4 0,1 2-129,1-1 129,1 6 0,-1 3 0,2 2 0,-3 2 0,-1 11 0,-3 0 0,0 5 129,0 4 0,-4-1-129,1 1 129,-3 1-129,3-4 129,-4-5-129,1 3 129,-4-15-129,4 17 129,-4-17 0,0 0-129,11 0 0,-11 0 0,12-16 129,-5-2-258,1 2 129,0-7 129,1 1-258,1 0 129,-3 0 0,3 0 0,-1 4 0,-2 4 0,0 3 0,-7 11 0,14-10 0,-14 10 0,13-2 0,-13 2 0,15 3 0,-15-3 0,13 20 0,-6-6 0,1 2 0,0 3 129,-1 1-129,2 2 0,0 0 0,0-3-129,0 1 0,-2-3-129,6 4-387,-13-21-1677,7 23-2322,-5-9-387,-2-14-387</inkml:trace>
  <inkml:trace contextRef="#ctx0" brushRef="#br2" timeOffset="448331.6431">4648 9962 1161,'0'0'1806,"0"0"-387,0-12 129,0 12-129,0 0-258,0 0-258,0-11-258,0 11 0,0 0-258,0 0-129,0 0 258,0 0-129,0 0-129,0 0 258,0 0-129,0 0 129,0 0-129,0 0-129,0 0 0,0 0 0,0 0-129,0 0 0,0 0-129,0 0 0,0 0 0,0 0 0,5 9 129,-5-9 0,7 17 0,-4-7 0,2 5 0,1-1 129,1 6 129,-4-4-258,2 5 0,1-3 0,-1 2 0,-1-5 0,1-4-258,-5-11 258,5 18-129,-5-18 0,0 0 0,4 12 0,-4-12-129,0 0 129,0 0 0,0 0-258,0 0-387,0 0-774,0 0-2451,0 0-645,0 0 258</inkml:trace>
  <inkml:trace contextRef="#ctx0" brushRef="#br2" timeOffset="449503.7102">4846 9910 2709,'0'0'3354,"0"0"0,0 0-2709,0 0-903,0 0 0,0 0 0,0 0 129,0 0 258,0 0 129,0 0 258,0 0-129,0 0 258,0 9-258,2 2 129,-1 1-258,5 2 258,2 1-387,0 3 129,0-3-129,3 1 0,-2-1 0,1-2-129,-2-1 258,-8-12-258,13 16 129,-13-16 129,7 10 0,-7-10-129,0 0 129,0 0 0,0 0 0,-10-1-129,10 1 0,-18-18-129,7 8 0,0 0 0,1-4 0,0 2-129,0-2 129,2-3 0,2 4-129,0-2 129,2 3 0,2-1-129,2 13 258,-1-18-129,1 18-129,0-12 129,0 12 0,0 0 0,9-11 0,-9 11-129,12-1 129,-12 1 0,13 0 0,-13 0 0,14 3 0,-14-3 129,16 12-129,-16-12 129,18 15-129,-7-4 0,0-3 0,0 1 0,1-1 0,1-1 0,-1 0 0,1 0 129,-13-7-129,24 8 0,-24-8 129,19 4-129,-19-4 0,12 0 129,-12 0 0,0 0-129,13 0 129,-13 0 0,0 0 0,10-14 129,-10 14-129,3-15 0,-3 1 0,0 4 0,0-5 0,0 3 0,-2-5 129,-3-1-129,1-1 0,-1-3 0,0 2 0,0 1-129,1 1 129,0-1 129,0 6-258,1 2 0,3 11-258,0 0 129,0 0 0,0 0-258,0 0 0,0 0-258,12 2-774,-12-2-1935,0 0-903,21 17-258</inkml:trace>
  <inkml:trace contextRef="#ctx0" brushRef="#br2" timeOffset="450135.7463">5396 9607 3096,'0'0'2967,"0"0"129,0 0-2709,0 0-903,0 0-129,0 0 516,0 15 129,0-15 258,-17 17 387,4-3 129,-2-2 0,1 1-129,-3 0 0,3-1-387,1 1-129,4-1 0,1 0-258,8-12 129,-7 17 0,7-17-129,0 12 129,0-12 129,10 12-129,-10-12 0,22 9 0,-9-2 129,2-1-129,-3 2 0,5 1-129,-4 3 129,2-1-129,-3 0 129,-1 1 0,-1 1 0,-4 0 129,0 0-129,-6-13 516,0 19-258,0-19 129,-5 20 0,5-20 0,-20 18 0,5-12 0,2 1-129,-6-2-129,3 0-129,-2 0 0,3-1-129,2-1-129,0-3-645,13 0-774,-13-3-1419,8-9-1032,5 12-129</inkml:trace>
  <inkml:trace contextRef="#ctx0" brushRef="#br2" timeOffset="450615.7738">5569 9668 903,'-11'0'3483,"11"0"387,0 0-258,0 0-2967,0 0-645,0 0 0,8 14-129,-8-14 258,14 15 258,-14-15-129,14 21 387,-11-8-258,2 6 258,-5-1 129,6 4-129,-6-1 0,1 7-129,-1-7-129,2 4 0,-1-7 0,5 1-258,0-7 0,-6-12 0,21 15 0,-4-15 0,4 0 0,1-8-129,3-4 129,3-4-129,-3 1 0,3-2-129,-6 3 129,-2-1-129,0 5 0,-8-2-387,3 7-129,-15 5-387,15-7-1032,-15 7-2322,0 0-258,0 0 0</inkml:trace>
  <inkml:trace contextRef="#ctx0" brushRef="#br2" timeOffset="450932.7919">5616 9818 1677,'0'0'3612,"-14"2"258,14-2-516,0 0-2838,8 5-774,-8-5 0,18-5 258,-6 0 258,1-4 0,4 0 129,2-3 129,3-1-258,-2-2 0,5 3-129,-2-2-387,-1-1-258,0 5-516,-4-4-1032,-6-4-1935,4 12-258</inkml:trace>
  <inkml:trace contextRef="#ctx0" brushRef="#br2" timeOffset="451215.8081">5534 9650 4128,'15'-1'4515,"4"-4"-258,-5-12-516,2 6-3612,8 0-387,5-1-129,-1 0 0,-1 3 258,-1-2-129,1 1 0,-3 1-516,-2 7-645,-4 0-2064,-6-6-774,5 8 258</inkml:trace>
  <inkml:trace contextRef="#ctx0" brushRef="#br2" timeOffset="452059.8564">5918 9581 1032,'15'50'3096,"1"-23"-258,-6-7-3096,0 4-129,3-3 129,-1 1 516,-1 2 129,-2-7 258,0 0 129,-5-6 258,3 1 129,-7-12 0,0 0-129,0 0-387,0 0-258,0 0 0,0-12-129,-7-1 0,-2-2-258,-1-5 129,1 1-129,-3-5 129,3 0-129,1-1 0,6 2 129,1-2-129,1 2 0,3-1 0,6 4 0,4 1 0,2 2 258,2 2-258,3 4 129,3-1-129,1 1 0,1 5 0,0-1 0,-1 3 0,-1 4 0,-2 0-129,-5 0 129,-4 3 0,-12-3 0,14 17 0,-12-5 129,-2 0-129,-6 0 129,-6 2-129,-3 2 0,-1-3 0,-5-1 0,-3-1 0,2-4-129,-1 2 0,0-7-129,1 3 258,3-5-129,2 0 129,1 0-129,5 0 0,11 0 0,-14 0 129,14 0-129,0 0 0,0 0 129,11 2 0,3 2 0,2-2 129,5 9 0,-1-5 129,4 8-129,0-2 0,2 3 258,-2-1-129,1 1 0,-5-1-129,0-1 0,-5-1-129,-2-4 0,-1 3-258,-12-11-387,15 7-1290,-15-7-2193,0 0-129,0 0 129</inkml:trace>
  <inkml:trace contextRef="#ctx0" brushRef="#br2" timeOffset="452436.8779">6434 9420 2709,'12'15'3225,"-3"5"129,-4-10-3354,3 5-258,-3-1 258,2 3 129,0 0 258,-3-1 258,7 4 129,-4-6-258,4 1 0,-3 0-129,2-1-258,-3 0-258,-7-14-258,16 18-645,-16-18-2193,0 0-645,2 13 129</inkml:trace>
  <inkml:trace contextRef="#ctx0" brushRef="#br2" timeOffset="452744.8955">6235 9489 3096,'8'0'4257,"8"0"-258,-4-12-129,4 2-3483,8 0-516,2-3 129,2 0 258,1-2-129,0 2 129,0-1-129,-1 2 258,-5 3-387,-3-2-129,0 7-645,-8-1-1032,-1 1-2580,2 4 0,-13 0 0</inkml:trace>
  <inkml:trace contextRef="#ctx0" brushRef="#br2" timeOffset="453057.9135">6698 9304 4902,'13'22'4644,"-13"-22"-258,20 27-387,-12-6-3741,7-1-516,-3 1 0,6 4 129,-5-1 129,-1-3-129,-1-5 129,-3-2 0,0-1 0,-1-2-645,-7-11-1419,0 0-2193,0 0-258,7-16 0</inkml:trace>
  <inkml:trace contextRef="#ctx0" brushRef="#br2" timeOffset="453251.9245">6738 9147 5547,'0'0'4386,"1"13"-1032,-1-13-1032,0 0-6450,24 3-516,-11-1-258</inkml:trace>
  <inkml:trace contextRef="#ctx0" brushRef="#br2" timeOffset="453815.9568">7064 9387 3483,'0'0'3999,"-13"0"-645,13 0-387,0 0-3999,0 0-258,-12-9 516,12 9 129,-5-15 645,-1 5 258,3-2 645,-4-5 258,7 3 0,-3-4-129,3 2-387,0-3-387,3 1-258,5 4-129,2-1 129,2 3-129,-2 3 129,4 2-129,1 2-129,0 3 258,-1 2 0,0 1 0,0 5 0,-2 5 0,-1 2 0,-4 1 387,-1 3-258,-5 1 258,2 3-129,-4-4 387,-4 7-129,-7-5 129,0 2-258,-6-5 258,0 3-258,-3-7-129,0 2-129,0-6-129,0-3-129,5-3-387,-2-3-516,18 1-903,-18-6-2322,13-9-516,5 1 0</inkml:trace>
  <inkml:trace contextRef="#ctx0" brushRef="#br2" timeOffset="454156.9763">7273 9186 2580,'0'24'3741,"0"-24"-129,3 28-516,2-11-3870,6 6-129,-2-3 387,-1 1 129,4-4 387,-7-4 516,3 3 0,-8-16 258,0 0-258,0 0-516,0 0-903,12-5-1548,-12 5-1161,0-33-516</inkml:trace>
  <inkml:trace contextRef="#ctx0" brushRef="#br2" timeOffset="454704.0076">7326 9180 2322,'-3'11'2580,"3"-11"-129,0 0-903,0 0-516,0 0-258,0 0-258,0 0 0,0 0 0,0 0 129,9 5-258,-9-5 129,0 0-258,0 0 0,0 0 0,11 2 0,-11-2 0,13 11-129,-13-11 129,17 14-129,-5-2 129,0-1 129,3 1 0,0-2-129,2 3 0,-3-1 0,6 2 0,-2-5 0,1-1-258,-4 1 0,2-3-129,-5 0 258,2-3 0,-14-3 0,16 0-129,-16 0 258,0 0-129,0 0 0,4-12 129,-4 12-258,-4-20 0,-2 7 0,-1-2 129,1-2-129,-1-2 0,0 2 0,3-1 0,2 0 0,2-1-129,0 2 0,3-2-258,9 9-645,-7-2-2838,5-4-645,7 4-387</inkml:trace>
  <inkml:trace contextRef="#ctx0" brushRef="#br2" timeOffset="464331.5583">621 16244 129,'0'0'774,"0"0"-129,0 0-258,0 0 129,-11-4-258,11 4 258,0 0-129,0 0 258,0 0-129,0 0 0,0 0 0,0 0 0,0 0 0,0 0-387,0 0 129,0 0-258,0 0-258,6 6 129,-6-6 0,0 0 129,16 15 0,-16-15 0,14 5 0,-14-5 129,17 13-129,-5-9 129,0 0 258,2 0-258,3 0 0,1 1 0,2-3 258,0-1-258,3 3 0,1-3 0,-1 3-129,1 0 0,-1 5 0,3-5 0,-1 3 129,-1-4-129,2-1 258,0 2-129,3-1 0,-1-3 129,5 0 129,-3 0 0,4 0-129,1 0 129,1 3-258,6 1 0,-4-3 0,5 1-129,0-2 0,0 0-129,3 0 258,-2-2-258,3-4 258,0-3-258,2 1 258,1 1-129,0-3 0,2 4 129,-3 1-129,4 0 0,0 0 0,1 2 0,-1 1 129,1-2-129,0 2 258,-1-1 0,1 1-129,-2-3 258,0 2 129,-4-2-129,0 3 258,-5-3-258,2 5-129,-3-3 129,0 2-129,-2 1-129,3 0-129,-1 0 0,0 0 0,0 6 0,2-5 0,-1 1 0,2 4 0,-2-1 0,2 0 0,-2 1 129,0 0-129,0-3 0,3 2 129,-3-1 0,3-1 129,-4-3 129,7 0-258,-2 0 129,5 0 0,-3-4 0,0 3-129,2-1-129,-2-1 129,-1 1-129,0-1 0,-4 1 129,0-2-129,-1 2 0,1 1 129,-3-3 0,0 1 0,0-2-129,0 3 258,-1 1-258,1-3 0,-2 2 129,-1 1-258,1 1 129,-2 0 0,3 0 0,0 0 129,1-6-129,-2 6 129,-1-1 0,3-1-129,-2-8 0,0 5 258,0 1-258,2-2 129,-4 6-129,2-1 0,-2-5 0,1 4 0,-2 2 0,1 0 0,-3 0 0,-1 0 129,-2-4-129,1 4 0,2 0 0,-5 0 129,3 0-129,-2 0 129,-3 0-129,-1 0 129,-2 0-129,-3 1 0,-2 2 0,-3-3 0,-5 2-129,-11-2 0,17 8-516,-17-8-1290,0 0-2451,0 18-129,-6-14-258</inkml:trace>
  <inkml:trace contextRef="#ctx0" brushRef="#br2" timeOffset="468615.8033">1278 16672 129,'0'0'1677,"0"0"-387,0 0-129,0 0-258,0 0 0,0 0 258,0 0-129,0 0-129,-7 0 129,7 7-129,0-7 129,-2 16-258,2-16 129,-4 34-258,3-15 0,1 10-129,0 0-129,3 8 258,0-2-387,2 14 0,-2-3-129,3 5 129,0-6-258,-3 9 258,2-13-387,-1 3 258,-1-10-258,0 0 129,0-11 0,-3-3-129,1-3-129,-1-17-258,2 23-516,-2-23-1290,0 0-1677,0 0-516,-6-12 258</inkml:trace>
  <inkml:trace contextRef="#ctx0" brushRef="#br2" timeOffset="468959.823">1127 17033 1,'0'0'3869,"8"-2"-257,-8 2 0,13-15-3225,1 6-129,7 6-258,1-6-258,6 4 516,1 3-129,1 1 0,1 1 0,-2-2 258,0 2 0,-4-3 0,2 3 258,-8 0-387,2 0 129,-5 0-258,-2 0 0,-14 0-258,18 2-129,-18-2-129,0 0-645,9 15-1290,-9-15-1935,0 14 258</inkml:trace>
  <inkml:trace contextRef="#ctx0" brushRef="#br2" timeOffset="469676.864">1597 16920 1548,'0'0'1677,"0"0"-258,0 0-258,0 0 0,0 0 129,0 0-258,0 0 387,0 12-387,0 2 0,0-2-258,3 10-129,-3-5-258,4 9 129,-3-4-258,6 7 0,-3-3-129,3 6 258,-2-7-258,2 7 387,-1-13-387,-2 4 0,1-8-129,0-3 129,-5-12 129,4 12-129,-4-12 129,0 0 0,2-12 129,-2 1-129,0-4 0,-4-2 0,-1-3 129,2-3-387,-3 0 129,-1-2-129,6 7 0,0-9 0,1 5 0,0-4-129,8 9 129,0-7-129,5 7 0,3 3 129,1 2 0,0 2-129,6 2 129,-5 6-129,4-3 129,-1 5-129,-3 0 0,0 0 0,0 0 0,-4 0-258,0 2 0,-14-2-387,26 10-1032,-26-10-2322,17 5-516,-4-3 0</inkml:trace>
  <inkml:trace contextRef="#ctx0" brushRef="#br2" timeOffset="470243.8964">2031 17137 1032,'-15'10'3870,"15"-10"-387,-13-10-1419,8-4-2064,5-3-129,0 1 0,4-12-258,5 9 387,0 0 0,4 2 258,1 0 0,1 3 258,4 3-129,1 4-129,0 5-258,3 2 258,-1 2-258,-3 3-258,0 8 258,-4 1 0,-2 9 387,-8-8 129,-1 10 387,-6-11-129,0 13 0,-12-13 258,2 5-129,-6-9-258,2 2-129,-3-7-258,0-2-258,2-1-129,0-4-258,4-1-258,-1-11-645,14 14-645,-15-22-2322,8 5-258,7 2 0</inkml:trace>
  <inkml:trace contextRef="#ctx0" brushRef="#br2" timeOffset="470996.9395">2365 16909 516,'7'18'3096,"-7"-18"258,0 0-2838,4 16-645,-4-16 258,12 27 387,-7-15 0,4 10 387,-9-22 129,10 29 0,-10-29-129,9 27 258,-9-27-129,0 0-387,17 6-129,-5-13-258,3-7-129,0-8-129,5-2 387,-2-7-387,3 6 129,1-8-129,-6 12 258,2 3-129,-10 2 258,3 8-129,-11 8 129,15-3 0,-15 3-129,8 12-129,-8-12 0,11 22 0,-5-6-129,0 0 129,-6-16-129,10 21 129,-10-21 0,16 10-129,-16-10 129,22-10-129,-6-2 129,4-14-129,1 10 0,-1-1-129,3 2 258,-2-2-129,-2 9 0,-3 4 0,-3 3 129,-1 6 0,-12-5 0,18 20 0,-11-6 129,1 8 0,-5-3-129,3 4 129,-2 0-129,1-3 0,-4-2-387,1-7-645,10 7-2064,-2-12-1806,-10-6-129,14-7-258</inkml:trace>
  <inkml:trace contextRef="#ctx0" brushRef="#br2" timeOffset="472003.9971">3520 16603 1935,'11'23'3225,"-3"9"258,-3-15-3096,0 7-387,1 2 129,0 6 0,3 2 129,-5-2 387,6 2 129,-7-5-258,4 7 258,-7-15-129,6 9-129,-5-15-129,2 4-258,-3-5-516,0-14-129,0 16-258,0-16-258,-13 13-129,-2-11-258,2 0 258,-6-3-387,0-3 387,-4-4 258,0 0 129,-1-11 258,3 7 516,1-5 0,4 5 387,2 0-129,4 0 0,10 12 258,-7-18-258,7 18 258,2-16 0,11 11 258,-2 0 516,8 2-129,-4-2 516,12 5 0,-9-4 0,14 5-129,-9-2-387,9 1-129,-4-4-258,5 4-387,-1-3-258,-2 0-258,2-1-387,-7-4-258,5 8-645,-15 0-1548,-3-5-1677,5 5 0</inkml:trace>
  <inkml:trace contextRef="#ctx0" brushRef="#br2" timeOffset="472536.0275">3752 16528 4386,'15'15'4515,"-2"4"-387,-13-19-387,4 26-3999,-1-9-129,6 7 0,-1 5 258,1 5 129,-1 10 129,-1-3 129,0 5 387,-4-7-258,6 5 129,-7-6-258,4-2 0,-3-15 129,3-3-258,-6-18 0,7 17 0,-7-17-129,12-7-129,-3-6 258,1-8-258,2-1 258,2-4-129,0 3-129,0-3 129,0 11 0,-1 1 0,-3 4 129,-10 10 0,20 0-129,-20 0 0,15 22 129,-7 2 258,-2 0 0,3 5 0,-6-2-129,3 6 0,-2-13 0,-2 4-387,10-5-516,-12-19-2064,10 1-1935,9-6-258,-1-13-387</inkml:trace>
  <inkml:trace contextRef="#ctx0" brushRef="#br2" timeOffset="473056.0573">4285 16912 2451,'-9'32'4773,"2"-21"-645,7 7 129,-2-6-3096,2-12-903,0 12-129,0-12 0,10 0-129,-10 0 387,23-2 0,-14-11 129,6 3 0,-4-3-129,5 0 0,-3-4-129,3 3 0,-3-3-258,1 5 0,-1-1 0,-13 13 0,18-19 0,-18 19 0,6-14 0,-6 14 129,-3-13 0,3 13-129,-19-7 0,8 1 0,-3 6 0,2 0-129,0 0 129,0 5 0,1 4-129,2 5 129,9-14 0,-15 22 0,11-7 129,1-1-129,2-1 0,1 5 129,0-1-129,3 3 129,1-3-129,3 1 0,4-1 0,-2 1-129,5 0-129,0-2-129,8-2-387,-5-4-774,12-1-1548,0-1-1548,-4-10-387,7-4 387</inkml:trace>
  <inkml:trace contextRef="#ctx0" brushRef="#br2" timeOffset="473552.0857">4741 16808 4257,'-16'12'3999,"16"0"-774,-13-16-258,13 4-3999,-16 0-129,16 0 387,-8 9 387,8-9 258,-13 15 516,13-15 516,-9 24 129,9-24 0,-7 18-129,7-18-387,0 13-387,0-13 0,5 13-129,-5-13 0,20 14-129,-8-7 129,3 0 0,-1 3-129,3 4 0,-1-3-129,0 5 129,-4-7 129,0 3 129,-5 1 0,-3 2 129,-4-15 129,0 14 129,0-14-258,-11 10-129,-2-10 0,-1 0-129,1 0-387,-2-3-645,15 3-903,-19-12-2451,9-5 0,10-3 0</inkml:trace>
  <inkml:trace contextRef="#ctx0" brushRef="#br2" timeOffset="473980.1101">4897 16917 3483,'26'14'3741,"-26"-14"-516,24-2-2451,-9-3-1290,0-7 129,2-5 258,-3 0 258,0-2 387,-7-4 387,5 5 129,-12-6 387,4 9-129,-4 1-258,0 14-645,-7-20-129,7 20-258,-13 0-129,13 0 129,-20 7-129,9 2 258,-1 4 0,0 7 0,0-3 129,0 0 129,2 0-129,2 6 258,0-5-258,6 6 0,0-10 0,2 6 0,2 1-129,10 2 0,-1-7 0,7 4 129,0-3-387,7 0-129,6 2-645,-2-10-2967,5-9-645,10 0-516,-7-7 0</inkml:trace>
  <inkml:trace contextRef="#ctx0" brushRef="#br2" timeOffset="474872.1612">5649 16961 2322,'-4'26'3741,"4"-26"387,-3 12-2064,3-12-1161,-1 17-129,1-7-129,0-10 129,8 12-258,-8-12 258,13 11-258,-1-11-129,5 3 0,1-3-258,4-7 0,3-5-258,0-1 129,1-5 0,-2-5-129,-4 0 129,-2 4 0,-5-1 129,-2 0-129,-4 6 129,-2 0-129,-3 2-129,-1 2 129,-1 10 0,0 0-129,0 0 0,-3 8 129,-1 3-129,-1 6 0,2 5 129,-3 5 0,2-1 0,1 1 0,1 9 0,1 10 129,-1-2-129,2 15 258,-2-5-129,2 10 0,0-12 129,0 7-129,5-10-258,-4-6-516,8-5-1161,3-23-2709,-12-15 258,15 3-774</inkml:trace>
  <inkml:trace contextRef="#ctx0" brushRef="#br2" timeOffset="475481.196">5632 17028 2193,'0'0'1290,"0"0"-774,0 0 387,10-5 516,-10 5 387,0 0 129,-2-14 129,2 14 0,-10-10-258,10 10-645,-8-14-387,8 14-516,-11-18-258,8 4-258,3-1 0,-1-8-129,3 13-129,3-12-129,11 10-258,-4-7-387,14 4-2193,2 4-903,-6-2 129</inkml:trace>
  <inkml:trace contextRef="#ctx0" brushRef="#br2" timeOffset="476275.2414">6131 17043 258,'-1'19'3741,"-11"-19"258,12 0-1548,0 0-1419,-18-2-258,12-13-258,-1 3-387,3-9 129,1 4 0,3-3-129,0 0 258,0 0 0,3 0-129,5 7 0,-8 13 129,18-16-258,-18 16 129,21-9-129,-9 9 129,0 4-129,3 6-129,-2 5 129,0-3-129,1 4 0,-4 3 258,2 1-129,-9-3 129,2 4 129,-5-9 0,-2 6 129,-10-11 129,1 7-129,-3-9-387,-2-1-387,16-4-903,-27 0-1161,14-6-2193,11-10-387,-3-4 0</inkml:trace>
  <inkml:trace contextRef="#ctx0" brushRef="#br2" timeOffset="476683.2647">6399 16864 258,'0'22'2838,"2"-2"-258,-2-20 0,0 0-3354,7 23-258,1-13 645,1 9 1032,-2-4 129,5 6 645,-12-21 387,18 29-129,-18-29-129,18 14-387,-18-14-516,20 3-387,-10-6-129,3-11-258,-1 2 258,-1-7-129,-2 0 516,2 0-258,-6 0 0,3-1 0,-6 3 0,-1 2-258,0 3-387,-1-7-774,0 19-2193,1-15-1161,-1-3-258</inkml:trace>
  <inkml:trace contextRef="#ctx0" brushRef="#br2" timeOffset="477064.2865">6812 16375 2451,'7'12'3999,"-7"-12"0,0 0-258,7 19-2838,0-6-1419,-4-1 0,4 5 387,-3 5-258,2 5 258,-5 2-258,1 11-1290,5 3-1935,-13-9-516,6 10 517</inkml:trace>
  <inkml:trace contextRef="#ctx0" brushRef="#br2" timeOffset="477720.3241">6933 17084 2193,'0'0'1806,"-3"-24"-1032,3 2-516,1 3 258,5-10-129,4 7 516,7-3-258,-4 6 258,8 0 0,-7 5 0,8 6-258,-8 1-129,6 7 0,-6 2-387,-1 11 0,-3-1 0,-2 4 387,-3 3-258,0 6 258,-5-8 258,0 7 129,-5-7-129,1 7 129,-10-9-129,5 9 0,-7-14-387,-2-1-129,-1 0-516,-3-6-387,6-3-516,-11-4-774,11-13-2064,0 0-645,-1-6-129</inkml:trace>
  <inkml:trace contextRef="#ctx0" brushRef="#br2" timeOffset="478020.3412">7146 16620 5547,'2'36'3999,"-2"-36"-387,2 27-1548,-2-3-2709,2 6 387,0 3 258,2 8 258,-1 5 258,-3-3 0,0 11 0,0-4-516,-3 3-1419,-2-15-2451,6 2-516,-1-13-258</inkml:trace>
  <inkml:trace contextRef="#ctx0" brushRef="#br2" timeOffset="478816.3868">7655 16937 516,'5'10'3483,"7"1"258,-12-11 0,0 0-2709,6 12-129,-6-12 0,11 26 258,-11-15 0,6 11-129,-7-6 129,1 10-387,0-11-258,0 7 0,0-6-516,2 2 129,-2-18-258,9 15 129,-9-15-129,21-5 129,-8-3-129,2-7 0,1-3 129,2-9 0,1 10 0,-3-2-129,1 4 258,-3 3-129,-3 4 258,2 6-258,-2 2 0,1 3 129,-2 1 0,2 6 0,0-5 0,-2 10 129,0-5 0,-1 1 129,-4 1 0,-1 7 0,-1-7 0,-1 0-129,-2 4 129,0-4-258,0 1 0,0 1 0,0-14-258,0 12-516,3 4-1032,-3-16-2967,0 0-258,11 0-387,-6-13-129</inkml:trace>
  <inkml:trace contextRef="#ctx0" brushRef="#br2" timeOffset="479407.4206">8091 17057 1935,'21'12'2838,"-21"-12"-129,33 5 0,-17-5-2967,3 0 129,2-2 129,-2-4 129,2 2 387,-5-3 516,2-3 387,-2 2-387,-2-3-516,0 3-387,-5-6-129,-9 14 129,10-25-129,-10 14 129,0 1 129,0 10 0,-8-17-129,-5 11 0,13 6 0,-22-6-129,8 6 129,0 0-129,-1 8 0,0-6 0,0 3 0,2 4 129,0 1 0,2-3-129,1 6 129,-1-2 129,5 6 0,-1-3-129,4 9 129,2-6 0,1 7 0,4-1 129,7 5 129,2-8 0,4 1-129,3-4 0,5-2-258,6 2-387,-4-10-645,10-7-2709,0 0-1161,-5-8 129,4-3-258</inkml:trace>
  <inkml:trace contextRef="#ctx0" brushRef="#br2" timeOffset="480032.4563">8571 17072 3096,'8'22'3354,"7"-5"0,-15-17-129,12 4-3354,-12-4 0,22 0 258,-8-4 258,-2-6 129,4 3 258,-4-10 258,6 2 129,-6 1-516,3-4-258,-1 4-129,-1-3-129,-3 1 129,-4 1-129,-1 5 0,-3-2-129,-2 1 129,0 11 0,-13-15 129,13 15-129,-24-2-129,10 1 129,-3 1-129,2 7 129,-3 1 0,2 4 0,-2 2-258,2 1 129,-1 2 129,4 4 129,1-4-129,5 4 0,-2-5 258,9 10-129,-2-9 0,3 6 0,6-2-258,7 5-129,7-6-129,-1-3-258,11 7-387,-9-16-1419,11 1-2064,3-7-516,-3-2 129</inkml:trace>
  <inkml:trace contextRef="#ctx0" brushRef="#br2" timeOffset="480575.4874">9037 17161 3096,'1'13'3225,"-1"-13"-387,0-18-129,0-1-3225,0-5 129,6 2 387,3-7 129,-2 4 516,6 1 516,-3 5 387,6 0 0,-5 7-387,5 4-516,-2 8-516,-3 0 0,0 6-258,1 15 129,-6-7 0,-2 11 129,-2-5 258,-2 10 0,-2-10 258,-1 7-129,-8-9 0,0-5 0,-6-1-129,1-4-258,-3-7-258,-2-5-258,8 0-774,-6-14-1419,5-8-1935,9-3-129,2-6-387</inkml:trace>
  <inkml:trace contextRef="#ctx0" brushRef="#br2" timeOffset="480888.5053">9223 16629 7998,'0'14'4515,"0"-14"-129,0 12-258,0 0-3870,-1 1-258,-3 6 129,2 2 129,2 12 258,-5 1-129,3 10 129,-4 2-129,5 6-129,-1-3-258,2 3 129,0-1-516,0-4-258,8-2-774,-6-8-1935,10-12-1419,2-9-258,0-8 0</inkml:trace>
  <inkml:trace contextRef="#ctx0" brushRef="#br2" timeOffset="481491.5398">9852 16762 2451,'9'12'3999,"3"8"0,-12-20 0,5 17-2709,2 5-516,-4 1-387,7 12 258,-7-4 0,7 17 129,-8-10-129,6 11-129,-5-10-129,2 12-387,1-9-903,-5-11-3354,1-9-129,-2-22-645,0 0 258</inkml:trace>
  <inkml:trace contextRef="#ctx0" brushRef="#br2" timeOffset="481740.554">9671 16862 9546,'0'14'5160,"13"-6"-645,6-8-387,9-7-3612,0 3-1032,11 0 0,1-1 129,5 0 0,-4 0-258,6 5 258,-10 0-774,5 0-3096,-7 0-258,-8 2-258,-1 7 0</inkml:trace>
  <inkml:trace contextRef="#ctx0" brushRef="#br2" timeOffset="482160.578">10228 17052 7482,'-6'10'4515,"6"-10"-903,-23-2-645,23 2-2580,-1-31-1806,1 18 645,2-7 129,8 3 387,-2 1 387,-1-3 774,11 18 645,-18 1-258,26-11-387,-16 11-645,5 3-129,-2 6 0,-2 5-258,1 3 129,-4 2 0,-3-1 129,-2 8 129,-3-4 0,-2 0 258,-11-6-129,1 2 0,-8-5 129,0-2-258,-6-3 0,2-8-258,1 0-258,-4-7-903,16-1-3483,-3-7 0,4-9-387,5-8-516</inkml:trace>
  <inkml:trace contextRef="#ctx0" brushRef="#br2" timeOffset="483348.646">11090 17048 5160,'11'0'4386,"-11"0"-129,2-23-387,-2 23-3096,0 0-516,0-19 129,0 19 129,0 0 0,9-5 0,-9 5 129,0 0 0,0 0-129,0 0-129,0 10-258,2 3 0,1 5 0,-1 9-129,2 5 0,-1 15 129,1-2-129,-1 4 0,0 5 0,-1 3 0,-1-12-129,-1-3-129,7 4-516,-7-20-1548,0-26-1935,0 0-645,7-5-129,-2-26 0</inkml:trace>
  <inkml:trace contextRef="#ctx0" brushRef="#br2" timeOffset="483775.6704">11150 16929 9288,'0'0'4515,"0"0"-516,0 0-387,2-7-3999,6-3-129,10 3 258,-2-3-129,3 6 387,3 3 129,-3-3 0,7 4 0,-5 2-129,-1 7 0,1 4 0,-1 3 0,-3 1-129,-3 6 0,-6-2 258,-4 4 0,-4-4 258,0 8 0,-12-12 0,0 4 258,-8-5-258,1-1 129,-4-5-129,3-2-258,-2-8 0,2-1-258,5-2-387,-3-10-387,18 13-774,-11-24-2709,11 5-387,5-4-129,4 2 0</inkml:trace>
  <inkml:trace contextRef="#ctx0" brushRef="#br2" timeOffset="484244.6972">11543 16999 4773,'21'10'4257,"-21"-10"-258,31-1-387,-10-8-3483,1-2 0,4 1 0,-1-3 129,0-4-129,-3 3 129,3 2 0,-6-4 0,0 3 129,-4 1-129,-3-3-129,-3 1 0,-3 4-258,-6 10 129,0-11-129,0 11 258,-20-11-129,2 11 0,-3 0 0,-2 4 129,-2 4 129,-1-3-129,2 10 0,0-2 0,4 6 129,2-2-129,6 8 129,0 0-129,5 7-129,6-9 0,1 7 129,10-9-129,3-1-129,10-3-129,-2-7-774,15-3-516,-5-10-774,8-5-1806,3-1-387,-5-8 0</inkml:trace>
  <inkml:trace contextRef="#ctx0" brushRef="#br2" timeOffset="484731.7251">12031 16932 7482,'6'12'4644,"1"0"-516,-7-12 0,0 0-3999,0 0-258,0 19 0,0-19 258,1 24 0,3-3 129,0-1 0,3 5 0,-2-4 0,3 4-129,-2-4 129,1 6-258,-1-9 129,-1-4 129,-5-14 0,4 17 0,-4-17 0,0 0 0,-7-2 129,0-10-258,-4-6 129,1-4-258,0 5-129,-2-9 0,4-1 0,3 1 0,5 4 0,0-5-129,9 5 0,5 7 0,6-3 0,3-5 0,5 12 0,0 3-129,5 1-129,-6-4-516,10 11-2193,-5 0-1290,-7-1-258,1 3-129</inkml:trace>
  <inkml:trace contextRef="#ctx0" brushRef="#br2" timeOffset="485424.7647">12658 16651 1032,'-12'32'3870,"12"-7"129,-11-4-387,4-2-2580,5 14-387,-5-3 0,7 13 129,0-8 129,3 20 0,-1-9-129,8 9 258,-4-5-387,5 12-129,-2-8-387,-2-4 258,0-4-387,-2-6 129,1-15-387,-6-3-258,3-3-387,-3-19-903,0 0-258,-10 0-1290,2-9-129,-5-12-258,2 1 774,-5-9 1033</inkml:trace>
  <inkml:trace contextRef="#ctx0" brushRef="#br2" timeOffset="485611.7754">12574 17236 903,'-35'-64'2193,"15"34"258,7 8 129,4 1-258,-2 1-258,11 7-129,-1-1-516,8 10 0,0-8-129,17 9-258,-2-9-387,7 7-387,6-3-258,5 2-516,5 5-387,-6-12-1161,3 7-2580,2 0-129,-7 3-129</inkml:trace>
  <inkml:trace contextRef="#ctx0" brushRef="#br2" timeOffset="486051.8006">12862 17031 9030,'0'0'4257,"-11"0"-516,11 0-516,8-24-4386,8 12 129,-7-8 387,6 8 387,-1-3 0,1 5 645,3 9 387,-6-5 129,7 6-258,-7 4-387,3 10-129,0 3-258,-2 0 0,0 4 0,-2-1 258,-6-2 129,0 6 129,-5-4 129,-4 2 129,-10-14 129,1 9-258,-11-6 0,3-6-258,-5 0-129,0-5 0,-1-2-129,2-9-129,4 7-129,2-9-258,8 5-387,-5-10-1161,15 1-2580,-1 1-516,2 3-129,5-3 388</inkml:trace>
  <inkml:trace contextRef="#ctx0" brushRef="#br2" timeOffset="486871.8475">13230 16879 3096,'0'0'3741,"0"-13"-387,0 13-2580,0 0 0,0 0-258,0 0 129,0 0 0,0 6 258,0-6-129,0 23 0,0-23-258,12 24-129,-4 0-258,3-1-129,0-2 0,-1-1 0,3 2 129,0-1 0,-6-4 129,2 0 0,-9-17 129,9 20 129,-9-20 0,4 12 0,-4-12 0,0 0 129,-9 0 0,9 0 0,-14-5-258,14 5 0,-16-17 0,7 5-129,4-5-129,0-5-129,4 7-129,1-7 129,0-4 0,7 0-129,6 4 0,-1-3 0,7 8 0,-2 5-258,7 2 0,-5-10-387,11 20-774,-11-5-1290,6-1-2064,4 4 0,-3-1-516</inkml:trace>
  <inkml:trace contextRef="#ctx0" brushRef="#br2" timeOffset="487624.8906">13581 17087 774,'-8'16'3612,"8"-16"258,0 0 0,-13 8-2451,13-8-903,0-7-258,0-3 258,1-2 258,1-3 129,9-3-129,-2-2-129,7-5-387,-1 4-258,0-1 258,4-1-258,-3 0 0,1 10 0,-4 1 0,-3 5 129,-10 7-129,17-6 0,-17 6 129,9 9-129,-5 5 0,-4-14 129,4 24 0,0-7 0,1-2 129,1-1-258,4-4 0,4-7-129,5-3 129,4-3 0,3-5 0,2-8 129,4 3 0,-9-3 258,2 7 0,-10 0 258,1 6-129,-16 3 0,9 11-129,-9-11 0,0 27 0,-4-13-258,4 4 0,0-7 0,0-11 0,14 10 0,1-10 0,5-3-258,3-7 129,1-4 129,0-1-129,0 4 0,-2 2 0,-6 3 0,-1 1 0,-3 3 0,-12 2 0,18 7-129,-11 8 258,2-1-129,2 4-129,-2 2 129,2 2-129,4 3-645,-14-6-2580,6-4-1548,-7-15-387,14 6-129</inkml:trace>
  <inkml:trace contextRef="#ctx0" brushRef="#br2" timeOffset="488907.964">14800 16836 2322,'14'13'3612,"-14"-13"0,0 0-2451,11-5-1419,-11 5 129,19 0 258,-19 0 129,24 8 129,-13-6 387,6 9-258,-4-8 258,6 5-387,0-1 258,1 10-387,-1-2-129,1 4 0,-2 5-129,-1 5 0,-2-3 0,-4 6 387,-4-6-387,-3 3 516,-5-9 0,-2 9 258,-15-14-258,6-1 129,-13-4 0,7 2-129,-12-12-129,2 0-129,-2 0 0,3-9-258,1-1 0,1-6 0,7-1 0,2-7-129,7 6 0,7-9 0,2 7 0,2 2 129,9 1 0,5 1-129,3 7 129,5 2-258,3 7 0,0 0-258,10 7-1032,-4 2-2967,0 2-129,6 3-516</inkml:trace>
  <inkml:trace contextRef="#ctx0" brushRef="#br2" timeOffset="489824.0164">15535 17021 1806,'-17'-29'3483,"18"-2"-1548,5 11-1032,6-4-387,2 2 129,10 4-387,-4-2 129,5 0 0,-1 10 0,3 6-129,-7-3 129,3 7 129,-5 12-258,-3 8-129,-3 1 129,-5 13 129,-4-7 0,0 10 516,-3-8 0,0 11 0,-10-22 258,3 11 258,-9-13-387,6 8 0,-8-16-387,1-2-258,-1-3-129,-1-6-645,4-5 129,-8-13-903,17 8-903,-16-12-2580,11-8-387,7 2-258</inkml:trace>
  <inkml:trace contextRef="#ctx0" brushRef="#br2" timeOffset="490065.0301">15794 16603 2322,'12'59'4644,"-12"-29"-129,0 20 0,3 3-3612,-4-4-387,0 9 129,-4-11-129,4 8 0,-1-14-258,1 1-645,2-17-2967,7-9-1032,-8-16-516,20 0-258</inkml:trace>
  <inkml:trace contextRef="#ctx0" brushRef="#br2" timeOffset="490552.058">16023 16999 3354,'44'27'2580,"-11"-22"-387,-14-13-129,14 1-3225,-8-5 516,6-4 516,-2 1 516,-12-3 774,8 9 1032,-18-13 516,5 11-129,-12-4-1161,0 15-774,-6-15-258,6 15-258,-25-9 0,9 8-129,-7 1 129,2 6 0,-2-2 0,2 3 258,-3 0-129,8 6 129,-4-4-129,10 6 258,-3-5-129,8 7-129,-1-6 129,6 7 129,-2 1-387,2 0 129,5-2 0,5 0 0,2 4-129,3-4 0,4 3-258,2 0-258,7-1 129,-2-9 0,11 0-258,-6-8-258,10 3-645,-16-10-774,15-10-2193,-9-9-645,-4-7-258</inkml:trace>
  <inkml:trace contextRef="#ctx0" brushRef="#br2" timeOffset="490876.0765">16573 16600 6966,'6'15'5031,"-6"-15"-387,6 23-387,0-11-4128,0 8-258,-2 6 129,5 3 129,-2 13 129,0-1-129,1 8 387,-2 3-258,2 4 0,-5-5-129,3-1 0,-1-8-387,-3-3-129,5-9-645,-7-14-387,0-16-2838,7 2-774,-7-9-129,3-11 1</inkml:trace>
  <inkml:trace contextRef="#ctx0" brushRef="#br2" timeOffset="491094.089">16885 16956 5289,'23'19'2967,"-9"-18"-2838,6-7-129,2 1-4257,9 1 1290,-9-13 1807</inkml:trace>
  <inkml:trace contextRef="#ctx0" brushRef="#br2" timeOffset="491372.1049">17077 16926 516,'40'-26'4257,"-21"26"129,-13-12-258,-6 12-2064,0 0-1419,0-16-387,-8 12 0,-12 2-258,-1 1 129,-5 0 0,-2 1 258,-5 4 0,4 1 129,-2 0 0,6 12 0,-2-3 0,8 6 0,0-2-129,12 7 0,-2-7-129,7 11 129,2-3-258,8 1 129,8-1-258,4 0 129,6-5-516,2-1 129,9 1-129,-3-9-258,11 3-258,-10-13-387,13-2-645,-12-4-2838,-2-17 258,1-5-516</inkml:trace>
  <inkml:trace contextRef="#ctx0" brushRef="#br2" timeOffset="491712.1243">17455 16589 5547,'8'44'5160,"-4"-14"-387,-2 2-258,2 1-2451,-3 8-2064,3 1 129,-2 3-129,2 8 0,-1-1 258,-2-5-258,4-3 258,-1-2-258,-2-4 129,3-8-258,-3 3 258,0-6-387,-2-10 0,0-7-516,0-10-387,-3 12-387,-13-18-1419,8-7-1806,0-6-387,-4-9 258</inkml:trace>
  <inkml:trace contextRef="#ctx0" brushRef="#br2" timeOffset="492220.1534">17276 16767 3612,'0'22'2064,"0"-22"-1935,19 0 0,0-12-3096</inkml:trace>
  <inkml:trace contextRef="#ctx0" brushRef="#br2" timeOffset="492836.1886">17453 16757 1419,'19'8'4128,"10"12"-258,-29-20-774,21 0-2580,-21 0-1806,15 6-387,-15-6 645,0 0 129,0 0 387,0 0 387,0 0 387,0 0 645,0 0 387,0 0-258,0 0-258,-10-4 0,10 4 0,-13 0 0,13 0-129,0 0 129,-11-1-258,11 1 129,0 0-387,-14-14-129,14 14-129,0 0 0,0 0-129,-12 0 0,8-10 0,4 10 0,0 0-258,-10 0 129,10 0 129,-12 0 0,12 0 0,-12-2 129,12 2 129,-15 0-129,15 0 0,-11 0 129,11 0-129,0 0 0,-15 6-129,15-6 129,0 0 129,-14 0 129,14 0 258,-6-12 129,6 12-258,0 0 129,0 0 258,6-12-258,7 12 0,-13 0-258,27-9 0,-8 5-129,7 0 129,-3-5 0,7 9 0,1-7-129,-1 0 0,3 4-129,-2 3 129,-1-2 129,0 2-516,-2 0 258,-7 0-258,4 2-129,-9 1-516,9 15-645,-14-18-1548,4 1-1677,3 2-258,-6-3 129</inkml:trace>
  <inkml:trace contextRef="#ctx0" brushRef="#br2" timeOffset="493136.2058">17899 16944 7740,'3'38'4515,"-3"-24"-516,0 10-129,0 1-4257,0 0-129,0 1 258,0 6-129,0-1 258,0-4-516,0-6-2709,0-21-774,8 0-387,-1-12-258</inkml:trace>
  <inkml:trace contextRef="#ctx0" brushRef="#br2" timeOffset="493312.2159">18065 16663 3225,'3'49'129,"2"-33"-129,-5-16-129</inkml:trace>
  <inkml:trace contextRef="#ctx0" brushRef="#br2" timeOffset="493740.2403">18198 17077 3612,'-25'2'3999,"25"-2"-1161,-20-20-129,20-3-2709,-4-9-1677,4 15 903,4-9 129,5 8 774,4-1 645,-3 2 516,9 11 258,-6-4-258,6 10-387,-6-2-387,2 3-516,-1 7 0,-3 6 0,-1 3 0,-2 1 0,-3 5 129,1 3 0,-6-3 258,0 7 129,-8-9 258,-1 4-129,-8-9 0,-1 4 129,-4-11-129,2 3-129,-6-12-129,2 0-774,5 0-645,-8-12-1548,8 0-2064,10-5-387,-2-5-129</inkml:trace>
  <inkml:trace contextRef="#ctx0" brushRef="#br2" timeOffset="494247.2693">18475 16893 6450,'-7'31'4773,"7"-31"-516,-6 17-258,6-17-3225,-1 14-1032,1-14 258,0 21 0,4-7 258,-2 0 258,5 7 258,-5-10 0,7 7-258,-9-18-258,11 12-129,-11-12-129,23 0 0,-10-12 0,4-5 0,3-4 0,4-5 0,1 6 129,5-2 0,-4-2 129,1 7 129,-6 5-258,0 3 258,-7 2-258,1 6 0,-15 1 0,17 11-129,-12 6 0,-1-3 0,-1 7 0,0 3 0,0 5 0,0 3 129,-1-3-129,-1 0 0,2-1-129,-3 2-516,8 1-2451,-6-11-1677,-2-20-516,0 0-387,-2-14 130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2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19 418 14,'0'0'9,"0"0"0,0 0-1,0 0-3,0 0 0,0 0-2,-10 2 0,10-2 2,0 0 2,0 0 1,0 0 3,-7-10 0,7 10-1,0-14 1,3 3-2,9-3-4,-3-4-2,7-1-2,0-6-1,7 0 0,1-2-1,6-2 1,-3-1-1,-1 2 2,0 0 0,-1 1 0,-4 3 0,-3 2 0,-4 1 1,-2 5-2,-7 4 1,0 2-2,-5 10-1,5-12-2,-5 12-5,0 0-3,0 0-5,-20 5-4,20-5 1,-19 12-1,5-2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4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10 19,'10'-5'14,"-10"5"1,12-9 1,-12 9-3,0 0-2,0 0-2,0 0-3,0 0-1,0 0 0,0 0-2,0 0-1,0 0-1,0 0-1,-13 10 0,1 0 0,-4 9 0,-6 6 0,-3 8 0,-6 7 1,-4 7 0,-2 0-1,-1 1 1,2-3-1,3-3-5,4-9-6,6-7-8,3-9-1,9-11 1,11-6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4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5,'8'10'9,"-8"-10"-2,0 0 0,14 10 1,-14-10 1,3 15 0,-4-3 1,-2 3 0,-3 2-2,1 4 0,-1 3-2,0 3 0,0-2 0,5 1-1,-1-5 1,10-1-1,1-7 0,8-2 0,4-10-1,7-3 0,0-8-1,4-3 0,0-6-1,-2-1-1,-4-1-1,-3 0-2,-3 6-4,-9-4-9,2 7-7,-7-1-2,-1 3 2,-1-4-1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9:02:5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1,'-13'10'2,"0"-3"-3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28 30,'0'0'25,"0"0"0,0 0 2,-10 6-13,10-6-6,0 0-2,0 0 0,0 0-1,0 0-1,0 0-1,0 0-5,15 9-11,-15-9-15,19-10-2,0-5 2,0-2-1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42,'19'5'20,"-6"2"0,-2 3-2,-6 4-6,-3-1-15,1 0-18,6-2-3,-9-11-1,25 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EAEA5233-343B-4F3F-963C-85DA0DC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623EE-4536-4A15-9479-237AA7898A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91A88-BCD8-4B9A-BF6E-5D4AB7C54B9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Run with moderate </a:t>
            </a:r>
            <a:r>
              <a:rPr lang="en-US" b="1" smtClean="0"/>
              <a:t>complexity</a:t>
            </a:r>
            <a:r>
              <a:rPr lang="en-US" smtClean="0"/>
              <a:t> if deterministic and minimal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9F489-C783-4FDD-81D2-AB6FC71B975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English has orthographic spaces and punctuation but languages like Chinese or Japanese don’t…</a:t>
            </a:r>
          </a:p>
          <a:p>
            <a:pPr eaLnBrk="1" hangingPunct="1"/>
            <a:r>
              <a:rPr lang="en-US" dirty="0" err="1" smtClean="0"/>
              <a:t>maxmatch</a:t>
            </a:r>
            <a:r>
              <a:rPr lang="en-US" dirty="0" smtClean="0"/>
              <a:t> “ the table down there”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“Theta bled own there”</a:t>
            </a:r>
          </a:p>
          <a:p>
            <a:pPr eaLnBrk="1" hangingPunct="1"/>
            <a:endParaRPr lang="en-US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3.22</a:t>
            </a:r>
            <a:r>
              <a:rPr lang="en-US" baseline="0" dirty="0" smtClean="0"/>
              <a:t> #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FA3E8-E5A1-499E-8293-FC0D36811FE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participle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Form: en+ large +ment +s </a:t>
            </a:r>
          </a:p>
          <a:p>
            <a:pPr eaLnBrk="1" hangingPunct="1"/>
            <a:r>
              <a:rPr lang="en-US" smtClean="0"/>
              <a:t>Gloss: VR1+ AJ +NR25 +PL </a:t>
            </a:r>
          </a:p>
          <a:p>
            <a:pPr eaLnBrk="1" hangingPunct="1"/>
            <a:r>
              <a:rPr lang="en-US" smtClean="0"/>
              <a:t>Cat: PREFIX ROOT SUFFIX INFL </a:t>
            </a:r>
          </a:p>
          <a:p>
            <a:pPr eaLnBrk="1" hangingPunct="1"/>
            <a:r>
              <a:rPr lang="en-US" smtClean="0"/>
              <a:t>Feat: [fromcat: AJ [lexcat: AJ [fromcat: V [fromcat: N tocat: V aform: !POS] tocat: N tocat: N finite: !-] number: !SG] number: SG reg: +]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CD6EE-9048-458D-86BB-5C158C0C524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practical work, therefore, the new Snowball stemmer is recommended. The Porter stemmer is appropriate to IR research work involving stemming where the experiments need to be exactly repeatable. </a:t>
            </a:r>
          </a:p>
          <a:p>
            <a:pPr eaLnBrk="1" hangingPunct="1"/>
            <a:r>
              <a:rPr lang="en-US" smtClean="0"/>
              <a:t>Does not require a big lexicon!</a:t>
            </a:r>
          </a:p>
          <a:p>
            <a:pPr eaLnBrk="1" hangingPunct="1"/>
            <a:r>
              <a:rPr lang="en-US" smtClean="0"/>
              <a:t>The Porter algorithm consists of seven simple sets of rules. Applied in order.</a:t>
            </a:r>
          </a:p>
          <a:p>
            <a:pPr eaLnBrk="1" hangingPunct="1"/>
            <a:r>
              <a:rPr lang="en-US" smtClean="0"/>
              <a:t>In each step if more than one of the rules applies, only the one</a:t>
            </a:r>
          </a:p>
          <a:p>
            <a:pPr eaLnBrk="1" hangingPunct="1"/>
            <a:r>
              <a:rPr lang="en-US" smtClean="0"/>
              <a:t>With the longest match suffix is followed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Handles both inflectional and derivational suffixes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98443-A884-4CA8-AE45-FC47FA2721F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way less stems than words!</a:t>
            </a:r>
          </a:p>
          <a:p>
            <a:pPr eaLnBrk="1" hangingPunct="1"/>
            <a:r>
              <a:rPr lang="en-US" smtClean="0"/>
              <a:t>Works with new words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CF8AB-F887-4314-AF24-35AA9A60D46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84FDA-B7EE-43DF-9360-61B2DD3FB2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Applications: word processing, clean-up corpus, on-line hand-writing recognition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Introduce the need for (more sophisticated) probabilistic language models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85A29-F1F2-41DD-8EC6-6C7D002450B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Spelling: Very simple NLP task (requires morphological recognition)</a:t>
            </a:r>
          </a:p>
          <a:p>
            <a:pPr eaLnBrk="1" hangingPunct="1"/>
            <a:r>
              <a:rPr lang="en-US" smtClean="0"/>
              <a:t>Shows Need for probabilistic approaches</a:t>
            </a:r>
          </a:p>
          <a:p>
            <a:pPr eaLnBrk="1" hangingPunct="1"/>
            <a:r>
              <a:rPr lang="en-US" smtClean="0"/>
              <a:t>Move beyond single words</a:t>
            </a:r>
          </a:p>
          <a:p>
            <a:pPr eaLnBrk="1" hangingPunct="1"/>
            <a:r>
              <a:rPr lang="en-US" smtClean="0"/>
              <a:t>Probability of a sentence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9387C-EF70-432B-BF1F-3288C248BF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convenience let’s call all of them prob distributions</a:t>
            </a:r>
          </a:p>
          <a:p>
            <a:pPr eaLnBrk="1" hangingPunct="1"/>
            <a:r>
              <a:rPr lang="en-US" smtClean="0"/>
              <a:t>Word length, word class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4DA00-7F25-4D21-92B1-954AD3C51BB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635500" cy="34766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if it is in the lexicon</a:t>
            </a:r>
          </a:p>
          <a:p>
            <a:pPr eaLnBrk="1" hangingPunct="1"/>
            <a:r>
              <a:rPr lang="en-US" smtClean="0"/>
              <a:t>Find candidates and select the most likely</a:t>
            </a:r>
          </a:p>
          <a:p>
            <a:pPr eaLnBrk="1" hangingPunct="1"/>
            <a:r>
              <a:rPr lang="en-US" smtClean="0"/>
              <a:t>it was funne   -  trust fun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84FDA-B7EE-43DF-9360-61B2DD3FB2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Applications: word processing, clean-up corpus, on-line hand-writing recognition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Introduce the need for (more sophisticated) probabilistic language models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CA420-ADAC-43C4-903F-09A8E42F927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Very related problem: modeling pronunciation variation for automatic speech recognition and text to speech systems</a:t>
            </a:r>
          </a:p>
          <a:p>
            <a:pPr eaLnBrk="1" hangingPunct="1"/>
            <a:r>
              <a:rPr lang="en-US" dirty="0" smtClean="0"/>
              <a:t>(.05% carefully edited newswire)  (23% in “normal” human typewritten text)  </a:t>
            </a:r>
          </a:p>
          <a:p>
            <a:pPr eaLnBrk="1" hangingPunct="1"/>
            <a:r>
              <a:rPr lang="en-US" dirty="0" smtClean="0"/>
              <a:t>26% Web queries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OLD(Telephone directory lookup 38%)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Usually related to the keyboard:  Substituting one char with the one next on the keyboard</a:t>
            </a:r>
          </a:p>
          <a:p>
            <a:pPr eaLnBrk="1" hangingPunct="1"/>
            <a:r>
              <a:rPr lang="en-US" dirty="0" smtClean="0"/>
              <a:t>Cognitive errors include homophones errors piece peace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8BD49-5FFB-4BC2-8964-ED969632E5A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channel: speech, machine translation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Bayesian classification</a:t>
            </a:r>
          </a:p>
          <a:p>
            <a:pPr eaLnBrk="1" hangingPunct="1"/>
            <a:r>
              <a:rPr lang="en-US" smtClean="0"/>
              <a:t>You’ll find in one way or another in many nlp papers after 1990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spelling noise introduced by processes that cause people to misspell words</a:t>
            </a:r>
          </a:p>
          <a:p>
            <a:pPr eaLnBrk="1" hangingPunct="1"/>
            <a:r>
              <a:rPr lang="en-US" smtClean="0"/>
              <a:t>We want to classify the noisy word as the most likely word that generated it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7AB0C-B1CD-4A45-B2F1-591C0A06BFF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Memorize this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8C1AE-16A6-4111-A6AD-C73FCA1B553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 to distribution joint and conditional</a:t>
            </a:r>
          </a:p>
          <a:p>
            <a:pPr eaLnBrk="1" hangingPunct="1"/>
            <a:r>
              <a:rPr lang="en-US" smtClean="0"/>
              <a:t>If you have a large enough corpus you could collect the pairs needed to compute </a:t>
            </a:r>
          </a:p>
          <a:p>
            <a:pPr eaLnBrk="1" hangingPunct="1"/>
            <a:r>
              <a:rPr lang="en-US" smtClean="0"/>
              <a:t>P(S|w) for all possible misspelling for each word in the lexicon.</a:t>
            </a:r>
          </a:p>
          <a:p>
            <a:pPr lvl="1" eaLnBrk="1" hangingPunct="1"/>
            <a:r>
              <a:rPr lang="en-US" smtClean="0"/>
              <a:t>Seems unlikely</a:t>
            </a:r>
          </a:p>
          <a:p>
            <a:pPr eaLnBrk="1" hangingPunct="1"/>
            <a:r>
              <a:rPr lang="en-US" smtClean="0"/>
              <a:t>Hoping that what we are left with can be estimated more easily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46ED5-0BAF-4149-97F4-6906B66A8FC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 to distribution joint and conditional</a:t>
            </a:r>
          </a:p>
          <a:p>
            <a:pPr eaLnBrk="1" hangingPunct="1"/>
            <a:r>
              <a:rPr lang="en-US" smtClean="0"/>
              <a:t>If you have a large enough corpus you could collect the pairs needed to compute </a:t>
            </a:r>
          </a:p>
          <a:p>
            <a:pPr eaLnBrk="1" hangingPunct="1"/>
            <a:r>
              <a:rPr lang="en-US" smtClean="0"/>
              <a:t>P(S|w) for all possible misspelling for each word in the lexicon.</a:t>
            </a:r>
          </a:p>
          <a:p>
            <a:pPr lvl="1" eaLnBrk="1" hangingPunct="1"/>
            <a:r>
              <a:rPr lang="en-US" smtClean="0"/>
              <a:t>Seems unlikely</a:t>
            </a:r>
          </a:p>
          <a:p>
            <a:pPr eaLnBrk="1" hangingPunct="1"/>
            <a:r>
              <a:rPr lang="en-US" smtClean="0"/>
              <a:t>Hoping that what we are left with can be estimated more easily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3AB1A-10E5-4559-AEFA-5E983E6710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P(w) is easy.  That’s just the prior probability of that word given some corpus </a:t>
            </a:r>
          </a:p>
          <a:p>
            <a:pPr>
              <a:spcBef>
                <a:spcPct val="0"/>
              </a:spcBef>
            </a:pPr>
            <a:r>
              <a:rPr lang="en-US" smtClean="0"/>
              <a:t>(that we hope is similar to the text being corrected).</a:t>
            </a:r>
          </a:p>
          <a:p>
            <a:pPr>
              <a:spcBef>
                <a:spcPct val="0"/>
              </a:spcBef>
            </a:pPr>
            <a:r>
              <a:rPr lang="en-US" smtClean="0"/>
              <a:t>We are making a simplifying assumption that P(w)  is the unigram probability, but in practice this is extended to triagram or even 4grams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9021B-C167-4328-AFD7-E5D7F64ED28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What about P(O|w)… i.e. the probability that this string would have appeared </a:t>
            </a:r>
          </a:p>
          <a:p>
            <a:pPr>
              <a:spcBef>
                <a:spcPct val="0"/>
              </a:spcBef>
            </a:pPr>
            <a:r>
              <a:rPr lang="en-US" smtClean="0"/>
              <a:t>given that the right word was w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5BC9F-5DD0-4B0C-8BDA-DA0526CB3C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Still have to build some tables!</a:t>
            </a:r>
          </a:p>
          <a:p>
            <a:pPr>
              <a:spcBef>
                <a:spcPct val="0"/>
              </a:spcBef>
            </a:pPr>
            <a:r>
              <a:rPr lang="en-US" smtClean="0"/>
              <a:t>b was incorrectly used instead of a</a:t>
            </a:r>
          </a:p>
          <a:p>
            <a:pPr>
              <a:spcBef>
                <a:spcPct val="0"/>
              </a:spcBef>
            </a:pPr>
            <a:r>
              <a:rPr lang="en-US" smtClean="0"/>
              <a:t>How many b in the corpus are actually 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5BC9F-5DD0-4B0C-8BDA-DA0526CB3C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Still have to build some tables!</a:t>
            </a:r>
          </a:p>
          <a:p>
            <a:pPr>
              <a:spcBef>
                <a:spcPct val="0"/>
              </a:spcBef>
            </a:pPr>
            <a:r>
              <a:rPr lang="en-US" smtClean="0"/>
              <a:t>b was incorrectly used instead of a</a:t>
            </a:r>
          </a:p>
          <a:p>
            <a:pPr>
              <a:spcBef>
                <a:spcPct val="0"/>
              </a:spcBef>
            </a:pPr>
            <a:r>
              <a:rPr lang="en-US" smtClean="0"/>
              <a:t>How many b in the corpus are actually 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E6DD8-3B85-45C8-BC56-D7CCBF39D2D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Apply any single transformation to O and see if it generates a word</a:t>
            </a:r>
          </a:p>
          <a:p>
            <a:pPr eaLnBrk="1" hangingPunct="1"/>
            <a:r>
              <a:rPr lang="en-US" smtClean="0"/>
              <a:t>This can be a big set. For a word of length </a:t>
            </a:r>
            <a:r>
              <a:rPr lang="en-US" i="1" smtClean="0"/>
              <a:t>n</a:t>
            </a:r>
            <a:r>
              <a:rPr lang="en-US" smtClean="0"/>
              <a:t>, there will be </a:t>
            </a:r>
            <a:r>
              <a:rPr lang="en-US" i="1" smtClean="0"/>
              <a:t>n</a:t>
            </a:r>
            <a:r>
              <a:rPr lang="en-US" smtClean="0"/>
              <a:t> deletions, </a:t>
            </a:r>
            <a:r>
              <a:rPr lang="en-US" i="1" smtClean="0"/>
              <a:t>n</a:t>
            </a:r>
            <a:r>
              <a:rPr lang="en-US" smtClean="0"/>
              <a:t>-1 transpositions, 26</a:t>
            </a:r>
            <a:r>
              <a:rPr lang="en-US" i="1" smtClean="0"/>
              <a:t>n</a:t>
            </a:r>
            <a:r>
              <a:rPr lang="en-US" smtClean="0"/>
              <a:t> alterations, and 26(</a:t>
            </a:r>
            <a:r>
              <a:rPr lang="en-US" i="1" smtClean="0"/>
              <a:t>n</a:t>
            </a:r>
            <a:r>
              <a:rPr lang="en-US" smtClean="0"/>
              <a:t>+1) insertions, for a total of 54</a:t>
            </a:r>
            <a:r>
              <a:rPr lang="en-US" i="1" smtClean="0"/>
              <a:t>n</a:t>
            </a:r>
            <a:r>
              <a:rPr lang="en-US" smtClean="0"/>
              <a:t>+25 (of which a few are typically duplicates). For example, len(edits1('something')) -- that is, the number of elements in the result of edits1('something') -- is 494. </a:t>
            </a:r>
          </a:p>
          <a:p>
            <a:pPr eaLnBrk="1" hangingPunct="1"/>
            <a:r>
              <a:rPr lang="en-US" smtClean="0"/>
              <a:t>Collect all generated words</a:t>
            </a:r>
          </a:p>
          <a:p>
            <a:pPr eaLnBrk="1" hangingPunct="1"/>
            <a:r>
              <a:rPr lang="en-US" smtClean="0"/>
              <a:t>Sort and display top-n to the user</a:t>
            </a:r>
          </a:p>
          <a:p>
            <a:pPr eaLnBrk="1" hangingPunct="1"/>
            <a:r>
              <a:rPr lang="en-US" smtClean="0"/>
              <a:t>the prior of the collected words</a:t>
            </a:r>
          </a:p>
          <a:p>
            <a:pPr eaLnBrk="1" hangingPunct="1"/>
            <a:r>
              <a:rPr lang="en-US" smtClean="0"/>
              <a:t>Multiply P(w</a:t>
            </a:r>
            <a:r>
              <a:rPr lang="en-US" baseline="-25000" smtClean="0"/>
              <a:t>i</a:t>
            </a:r>
            <a:r>
              <a:rPr lang="en-US" smtClean="0"/>
              <a:t>) by the probability of the particular error that results in O (estimate of P(O|w</a:t>
            </a:r>
            <a:r>
              <a:rPr lang="en-US" baseline="-25000" smtClean="0"/>
              <a:t>i</a:t>
            </a:r>
            <a:r>
              <a:rPr lang="en-US" smtClean="0"/>
              <a:t>)).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050C0-94C5-49B4-8A5D-DAD19A251E8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WRONG!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A5233-343B-4F3F-963C-85DA0DC69F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0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D0D07-1BAA-4996-A965-8BF28AC92BF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Corpus size N=44 million words</a:t>
            </a:r>
          </a:p>
          <a:p>
            <a:pPr eaLnBrk="1" hangingPunct="1"/>
            <a:r>
              <a:rPr lang="en-US" smtClean="0"/>
              <a:t>Normalizing percentages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Acres -&gt; acress  two ways (1) inserting s after e (2) inserting s after 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51A5F-621C-45F0-8C5B-27D4AAA6725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Neither was just proposing the first word that could have generated O by one error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following table shows that </a:t>
            </a:r>
            <a:r>
              <a:rPr lang="en-US" i="1" dirty="0" smtClean="0"/>
              <a:t>correct </a:t>
            </a:r>
            <a:r>
              <a:rPr lang="en-US" dirty="0" smtClean="0"/>
              <a:t>agrees with the majority of the judges in 87% of the</a:t>
            </a:r>
          </a:p>
          <a:p>
            <a:pPr eaLnBrk="1" hangingPunct="1"/>
            <a:r>
              <a:rPr lang="en-US" dirty="0" smtClean="0"/>
              <a:t>329 cases of interest. In order to help calibrate this result, three inferior methods ,are also</a:t>
            </a:r>
          </a:p>
          <a:p>
            <a:pPr eaLnBrk="1" hangingPunct="1"/>
            <a:r>
              <a:rPr lang="en-US" dirty="0" smtClean="0"/>
              <a:t>evaluated. The </a:t>
            </a:r>
            <a:r>
              <a:rPr lang="en-US" i="1" dirty="0" smtClean="0"/>
              <a:t>no-prior </a:t>
            </a:r>
            <a:r>
              <a:rPr lang="en-US" dirty="0" smtClean="0"/>
              <a:t>method ignores the prior probability. The </a:t>
            </a:r>
            <a:r>
              <a:rPr lang="en-US" i="1" dirty="0" smtClean="0"/>
              <a:t>no-channel </a:t>
            </a:r>
            <a:r>
              <a:rPr lang="en-US" dirty="0" smtClean="0"/>
              <a:t>method</a:t>
            </a:r>
          </a:p>
          <a:p>
            <a:pPr eaLnBrk="1" hangingPunct="1"/>
            <a:r>
              <a:rPr lang="en-US" dirty="0" smtClean="0"/>
              <a:t>ignores the channel probability. Finally, the </a:t>
            </a:r>
            <a:r>
              <a:rPr lang="en-US" i="1" dirty="0" smtClean="0"/>
              <a:t>neither </a:t>
            </a:r>
            <a:r>
              <a:rPr lang="en-US" dirty="0" smtClean="0"/>
              <a:t>method ignores both probabilities and</a:t>
            </a:r>
          </a:p>
          <a:p>
            <a:pPr eaLnBrk="1" hangingPunct="1"/>
            <a:r>
              <a:rPr lang="en-US" dirty="0" smtClean="0"/>
              <a:t>selects the first candidate in "all cases”. As the following table shows, </a:t>
            </a:r>
            <a:r>
              <a:rPr lang="en-US" i="1" dirty="0" smtClean="0"/>
              <a:t>correct </a:t>
            </a:r>
            <a:r>
              <a:rPr lang="en-US" dirty="0" smtClean="0"/>
              <a:t>is significantly</a:t>
            </a:r>
          </a:p>
          <a:p>
            <a:pPr eaLnBrk="1" hangingPunct="1"/>
            <a:r>
              <a:rPr lang="en-US" dirty="0" smtClean="0"/>
              <a:t>better than the three inferior alternatives. Both the channel and the prior probabilities provide a</a:t>
            </a:r>
          </a:p>
          <a:p>
            <a:pPr eaLnBrk="1" hangingPunct="1"/>
            <a:r>
              <a:rPr lang="en-US" dirty="0" smtClean="0"/>
              <a:t>significant contribution, and the combination is significantly better than either in isolation. The</a:t>
            </a:r>
          </a:p>
          <a:p>
            <a:pPr eaLnBrk="1" hangingPunct="1"/>
            <a:r>
              <a:rPr lang="en-US" dirty="0" smtClean="0"/>
              <a:t>second half of the table evaluates the judges against one another and shows that they</a:t>
            </a:r>
          </a:p>
          <a:p>
            <a:pPr eaLnBrk="1" hangingPunct="1"/>
            <a:r>
              <a:rPr lang="en-US" dirty="0" smtClean="0"/>
              <a:t>significantly out-perform </a:t>
            </a:r>
            <a:r>
              <a:rPr lang="en-US" i="1" dirty="0" smtClean="0"/>
              <a:t>correct, </a:t>
            </a:r>
            <a:r>
              <a:rPr lang="en-US" dirty="0" smtClean="0"/>
              <a:t>indicating that there is plenty of room for further improvement. 6</a:t>
            </a:r>
          </a:p>
          <a:p>
            <a:pPr eaLnBrk="1" hangingPunct="1"/>
            <a:r>
              <a:rPr lang="en-US" dirty="0" smtClean="0"/>
              <a:t>All three judges found the task more difficult and time consuming than they had expected.</a:t>
            </a:r>
          </a:p>
          <a:p>
            <a:pPr eaLnBrk="1" hangingPunct="1"/>
            <a:r>
              <a:rPr lang="en-US" dirty="0" smtClean="0"/>
              <a:t>Each judge spent about half a day grading the 564 triples.</a:t>
            </a:r>
          </a:p>
          <a:p>
            <a:pPr eaLnBrk="1" hangingPunct="1"/>
            <a:r>
              <a:rPr lang="en-US" dirty="0" smtClean="0"/>
              <a:t>(6) Judges were only scored on triples for which they</a:t>
            </a:r>
          </a:p>
          <a:p>
            <a:pPr eaLnBrk="1" hangingPunct="1"/>
            <a:r>
              <a:rPr lang="en-US" b="1" dirty="0" smtClean="0"/>
              <a:t>selected </a:t>
            </a:r>
            <a:r>
              <a:rPr lang="en-US" dirty="0" smtClean="0"/>
              <a:t>"1" or "2," and for which the other two judges</a:t>
            </a:r>
          </a:p>
          <a:p>
            <a:pPr eaLnBrk="1" hangingPunct="1"/>
            <a:r>
              <a:rPr lang="en-US" dirty="0" smtClean="0"/>
              <a:t>agreed on "1" or "2”. A triple was scored "correct"</a:t>
            </a:r>
          </a:p>
          <a:p>
            <a:pPr eaLnBrk="1" hangingPunct="1"/>
            <a:r>
              <a:rPr lang="en-US" dirty="0" smtClean="0"/>
              <a:t>for one judge if that judge agreed with the other two and</a:t>
            </a:r>
          </a:p>
          <a:p>
            <a:pPr eaLnBrk="1" hangingPunct="1"/>
            <a:r>
              <a:rPr lang="en-US" dirty="0" smtClean="0"/>
              <a:t>"incorrect" if that judge disagreed with the other two.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C2A21-9F35-43B1-B2A9-77A3E624C55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FB7F6-6A40-4E92-9EDF-F02A8363132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1CCC7-0894-43A2-97F5-5B76545C30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participle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Form: en+ large +ment +s </a:t>
            </a:r>
          </a:p>
          <a:p>
            <a:pPr eaLnBrk="1" hangingPunct="1"/>
            <a:r>
              <a:rPr lang="en-US" smtClean="0"/>
              <a:t>Gloss: VR1+ AJ +NR25 +PL </a:t>
            </a:r>
          </a:p>
          <a:p>
            <a:pPr eaLnBrk="1" hangingPunct="1"/>
            <a:r>
              <a:rPr lang="en-US" smtClean="0"/>
              <a:t>Cat: PREFIX ROOT SUFFIX INFL </a:t>
            </a:r>
          </a:p>
          <a:p>
            <a:pPr eaLnBrk="1" hangingPunct="1"/>
            <a:r>
              <a:rPr lang="en-US" smtClean="0"/>
              <a:t>Feat: [fromcat: AJ [lexcat: AJ [fromcat: V [fromcat: N tocat: V aform: !POS] tocat: N tocat: N finite: !-] number: !SG] number: SG reg: +]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F01D9-AB0E-4AAC-9678-36DDA4CD344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F4E6C-7318-4352-A38A-E42166BD844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DB9E1-DDE6-4AC1-A124-CE57AAEE34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4C779-3218-4527-8DD6-36CA3EFA902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Only sequences accepted by both transducers are accepted!</a:t>
            </a:r>
          </a:p>
          <a:p>
            <a:pPr eaLnBrk="1" hangingPunct="1"/>
            <a:r>
              <a:rPr lang="en-US" smtClean="0"/>
              <a:t>Initial if both states are initial</a:t>
            </a:r>
          </a:p>
          <a:p>
            <a:pPr eaLnBrk="1" hangingPunct="1"/>
            <a:r>
              <a:rPr lang="en-US" smtClean="0"/>
              <a:t>Accept if both states are accept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67D31-396A-4F81-9B3B-06D3725701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Create a set of new states that correspond to each pair of states from the original machines (</a:t>
            </a:r>
            <a:r>
              <a:rPr lang="en-US" smtClean="0">
                <a:solidFill>
                  <a:schemeClr val="accent1"/>
                </a:solidFill>
              </a:rPr>
              <a:t>New states are called (x,y), where x is a state from M1, and y is a state from M2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Create a new FST transition table for the new machine according to the following intuition…</a:t>
            </a:r>
          </a:p>
          <a:p>
            <a:pPr eaLnBrk="1" hangingPunct="1"/>
            <a:r>
              <a:rPr lang="en-US" smtClean="0"/>
              <a:t>There should be a transition between two related states in the new machine if it’s </a:t>
            </a:r>
          </a:p>
          <a:p>
            <a:pPr eaLnBrk="1" hangingPunct="1"/>
            <a:r>
              <a:rPr lang="en-US" smtClean="0"/>
              <a:t>the case that the output for a transition from a state from M1, is the same as the </a:t>
            </a:r>
          </a:p>
          <a:p>
            <a:pPr eaLnBrk="1" hangingPunct="1"/>
            <a:r>
              <a:rPr lang="en-US" smtClean="0"/>
              <a:t>input to a transition from M2 or…</a:t>
            </a:r>
          </a:p>
          <a:p>
            <a:pPr eaLnBrk="1" hangingPunct="1"/>
            <a:r>
              <a:rPr lang="en-US" smtClean="0"/>
              <a:t>Initial if Xa is initial</a:t>
            </a:r>
          </a:p>
          <a:p>
            <a:pPr eaLnBrk="1" hangingPunct="1"/>
            <a:r>
              <a:rPr lang="en-US" smtClean="0"/>
              <a:t>Accept if Yb is accept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BDA3-45E6-4817-8EFD-E622D13610C2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1576-D54E-443E-B3BD-669A039C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EA1F-8F60-45D7-87B2-98F011261924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53FD-F266-4F82-AF55-6C5D66D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1408-B5C4-414F-A244-41FDA24881CC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490A-8DA6-4575-9C16-088E97FB2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2A2F-0034-49AE-9A33-097F48CFC440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0B54-CC8C-4A8A-BBA6-C2E278C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588F-5466-4BA2-9CDF-0B84A185DB3D}" type="datetime1">
              <a:rPr lang="en-US" smtClean="0"/>
              <a:t>9/12/2014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B895-1D19-4E8C-99B7-A3524996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8936-1FEC-48F3-A8EE-C4792BE07F26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D56C-E171-4B00-A440-3860348E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4ADF-96C2-4D83-8C92-7E5DC9D2EFA2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10D1-E280-4EF3-9BDA-F19422585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D99D-6A55-4550-8208-00F6B57C347A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193F-4575-4238-A98F-DA3CC003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C8D8-F894-4A78-9614-44ACB82D1BA2}" type="datetime1">
              <a:rPr lang="en-US" smtClean="0"/>
              <a:t>9/12/2014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3D4F-2FA4-4425-B6DF-84849271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A269-58B3-4EA6-BD7A-8B87A32E9E16}" type="datetime1">
              <a:rPr lang="en-US" smtClean="0"/>
              <a:t>9/12/2014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6C6A-4C1B-452F-A927-27328511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2884-786E-4D0C-8153-C1977EB269F4}" type="datetime1">
              <a:rPr lang="en-US" smtClean="0"/>
              <a:t>9/12/2014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9A5C-A479-4165-BB8A-1101C41EE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F274-D0C9-408B-B22F-5DB9C6693F45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11C3-94B9-44EC-BE44-4E09BF094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215B-5562-4735-8278-3E606A1199E2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E89-ED13-48EF-BD4D-9FBAEC0C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37D81D9-5DCC-4BE5-B362-462385A7B6A6}" type="datetime1">
              <a:rPr lang="en-US" smtClean="0"/>
              <a:t>9/12/2014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C7B7B8-9AC8-42D7-BA68-3187D5BD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40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8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openxmlformats.org/officeDocument/2006/relationships/customXml" Target="../ink/ink50.xml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customXml" Target="../ink/ink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8.emf"/><Relationship Id="rId18" Type="http://schemas.openxmlformats.org/officeDocument/2006/relationships/customXml" Target="../ink/ink59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emf"/><Relationship Id="rId12" Type="http://schemas.openxmlformats.org/officeDocument/2006/relationships/customXml" Target="../ink/ink56.xml"/><Relationship Id="rId17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3.xml"/><Relationship Id="rId11" Type="http://schemas.openxmlformats.org/officeDocument/2006/relationships/image" Target="../media/image57.emf"/><Relationship Id="rId5" Type="http://schemas.openxmlformats.org/officeDocument/2006/relationships/image" Target="../media/image2.wmf"/><Relationship Id="rId15" Type="http://schemas.openxmlformats.org/officeDocument/2006/relationships/image" Target="../media/image59.emf"/><Relationship Id="rId10" Type="http://schemas.openxmlformats.org/officeDocument/2006/relationships/customXml" Target="../ink/ink55.xml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emf"/><Relationship Id="rId14" Type="http://schemas.openxmlformats.org/officeDocument/2006/relationships/customXml" Target="../ink/ink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6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21" Type="http://schemas.openxmlformats.org/officeDocument/2006/relationships/image" Target="../media/image74.emf"/><Relationship Id="rId34" Type="http://schemas.openxmlformats.org/officeDocument/2006/relationships/customXml" Target="../ink/ink77.xml"/><Relationship Id="rId7" Type="http://schemas.openxmlformats.org/officeDocument/2006/relationships/image" Target="../media/image3.wmf"/><Relationship Id="rId12" Type="http://schemas.openxmlformats.org/officeDocument/2006/relationships/customXml" Target="../ink/ink66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29" Type="http://schemas.openxmlformats.org/officeDocument/2006/relationships/image" Target="../media/image78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9.e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2.emf"/><Relationship Id="rId5" Type="http://schemas.openxmlformats.org/officeDocument/2006/relationships/image" Target="../media/image2.w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10" Type="http://schemas.openxmlformats.org/officeDocument/2006/relationships/customXml" Target="../ink/ink65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7.emf"/><Relationship Id="rId30" Type="http://schemas.openxmlformats.org/officeDocument/2006/relationships/customXml" Target="../ink/ink75.xml"/><Relationship Id="rId35" Type="http://schemas.openxmlformats.org/officeDocument/2006/relationships/image" Target="../media/image81.emf"/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91.emf"/><Relationship Id="rId34" Type="http://schemas.openxmlformats.org/officeDocument/2006/relationships/customXml" Target="../ink/ink91.xml"/><Relationship Id="rId7" Type="http://schemas.openxmlformats.org/officeDocument/2006/relationships/image" Target="../media/image6.wmf"/><Relationship Id="rId12" Type="http://schemas.openxmlformats.org/officeDocument/2006/relationships/customXml" Target="../ink/ink80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33" Type="http://schemas.openxmlformats.org/officeDocument/2006/relationships/image" Target="../media/image97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9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6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5" Type="http://schemas.openxmlformats.org/officeDocument/2006/relationships/image" Target="../media/image5.w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90.emf"/><Relationship Id="rId31" Type="http://schemas.openxmlformats.org/officeDocument/2006/relationships/image" Target="../media/image9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94.emf"/><Relationship Id="rId30" Type="http://schemas.openxmlformats.org/officeDocument/2006/relationships/customXml" Target="../ink/ink89.xml"/><Relationship Id="rId35" Type="http://schemas.openxmlformats.org/officeDocument/2006/relationships/image" Target="../media/image98.emf"/><Relationship Id="rId8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52.wmf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47" Type="http://schemas.openxmlformats.org/officeDocument/2006/relationships/image" Target="../media/image141.emf"/><Relationship Id="rId50" Type="http://schemas.openxmlformats.org/officeDocument/2006/relationships/customXml" Target="../ink/ink108.xml"/><Relationship Id="rId55" Type="http://schemas.openxmlformats.org/officeDocument/2006/relationships/image" Target="../media/image145.emf"/><Relationship Id="rId63" Type="http://schemas.openxmlformats.org/officeDocument/2006/relationships/image" Target="../media/image149.emf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9" Type="http://schemas.openxmlformats.org/officeDocument/2006/relationships/image" Target="../media/image132.emf"/><Relationship Id="rId11" Type="http://schemas.openxmlformats.org/officeDocument/2006/relationships/image" Target="../media/image101.emf"/><Relationship Id="rId24" Type="http://schemas.openxmlformats.org/officeDocument/2006/relationships/customXml" Target="../ink/ink95.xml"/><Relationship Id="rId32" Type="http://schemas.openxmlformats.org/officeDocument/2006/relationships/customXml" Target="../ink/ink99.xml"/><Relationship Id="rId37" Type="http://schemas.openxmlformats.org/officeDocument/2006/relationships/image" Target="../media/image136.emf"/><Relationship Id="rId40" Type="http://schemas.openxmlformats.org/officeDocument/2006/relationships/customXml" Target="../ink/ink103.xml"/><Relationship Id="rId45" Type="http://schemas.openxmlformats.org/officeDocument/2006/relationships/image" Target="../media/image140.emf"/><Relationship Id="rId53" Type="http://schemas.openxmlformats.org/officeDocument/2006/relationships/image" Target="../media/image144.emf"/><Relationship Id="rId58" Type="http://schemas.openxmlformats.org/officeDocument/2006/relationships/customXml" Target="../ink/ink112.xml"/><Relationship Id="rId66" Type="http://schemas.openxmlformats.org/officeDocument/2006/relationships/customXml" Target="../ink/ink116.xml"/><Relationship Id="rId5" Type="http://schemas.openxmlformats.org/officeDocument/2006/relationships/image" Target="../media/image67.emf"/><Relationship Id="rId61" Type="http://schemas.openxmlformats.org/officeDocument/2006/relationships/image" Target="../media/image148.emf"/><Relationship Id="rId19" Type="http://schemas.openxmlformats.org/officeDocument/2006/relationships/image" Target="../media/image51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94.xml"/><Relationship Id="rId27" Type="http://schemas.openxmlformats.org/officeDocument/2006/relationships/image" Target="../media/image131.emf"/><Relationship Id="rId30" Type="http://schemas.openxmlformats.org/officeDocument/2006/relationships/customXml" Target="../ink/ink98.xml"/><Relationship Id="rId35" Type="http://schemas.openxmlformats.org/officeDocument/2006/relationships/image" Target="../media/image135.emf"/><Relationship Id="rId43" Type="http://schemas.openxmlformats.org/officeDocument/2006/relationships/image" Target="../media/image139.emf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8" Type="http://schemas.openxmlformats.org/officeDocument/2006/relationships/image" Target="../media/image84.emf"/><Relationship Id="rId51" Type="http://schemas.openxmlformats.org/officeDocument/2006/relationships/image" Target="../media/image143.emf"/><Relationship Id="rId3" Type="http://schemas.openxmlformats.org/officeDocument/2006/relationships/notesSlide" Target="../notesSlides/notesSlide31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50.w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47.emf"/><Relationship Id="rId67" Type="http://schemas.openxmlformats.org/officeDocument/2006/relationships/image" Target="../media/image151.emf"/><Relationship Id="rId20" Type="http://schemas.openxmlformats.org/officeDocument/2006/relationships/oleObject" Target="../embeddings/oleObject15.bin"/><Relationship Id="rId41" Type="http://schemas.openxmlformats.org/officeDocument/2006/relationships/image" Target="../media/image138.emf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emf"/><Relationship Id="rId15" Type="http://schemas.openxmlformats.org/officeDocument/2006/relationships/image" Target="../media/image9.wmf"/><Relationship Id="rId23" Type="http://schemas.openxmlformats.org/officeDocument/2006/relationships/image" Target="../media/image129.emf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42.emf"/><Relationship Id="rId57" Type="http://schemas.openxmlformats.org/officeDocument/2006/relationships/image" Target="../media/image146.emf"/><Relationship Id="rId10" Type="http://schemas.openxmlformats.org/officeDocument/2006/relationships/image" Target="../media/image100.emf"/><Relationship Id="rId31" Type="http://schemas.openxmlformats.org/officeDocument/2006/relationships/image" Target="../media/image133.emf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50.emf"/><Relationship Id="rId4" Type="http://schemas.openxmlformats.org/officeDocument/2006/relationships/image" Target="../media/image54.emf"/><Relationship Id="rId9" Type="http://schemas.openxmlformats.org/officeDocument/2006/relationships/image" Target="../media/image85.emf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4.bin"/><Relationship Id="rId39" Type="http://schemas.openxmlformats.org/officeDocument/2006/relationships/image" Target="../media/image13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157.emf"/><Relationship Id="rId3" Type="http://schemas.openxmlformats.org/officeDocument/2006/relationships/image" Target="../media/image102.png"/><Relationship Id="rId7" Type="http://schemas.openxmlformats.org/officeDocument/2006/relationships/image" Target="../media/image154.emf"/><Relationship Id="rId12" Type="http://schemas.openxmlformats.org/officeDocument/2006/relationships/customXml" Target="../ink/ink1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0" Type="http://schemas.openxmlformats.org/officeDocument/2006/relationships/customXml" Target="../ink/ink120.xml"/><Relationship Id="rId4" Type="http://schemas.openxmlformats.org/officeDocument/2006/relationships/customXml" Target="../ink/ink117.xml"/><Relationship Id="rId9" Type="http://schemas.openxmlformats.org/officeDocument/2006/relationships/image" Target="../media/image15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30.xml"/><Relationship Id="rId18" Type="http://schemas.openxmlformats.org/officeDocument/2006/relationships/image" Target="../media/image32.emf"/><Relationship Id="rId26" Type="http://schemas.openxmlformats.org/officeDocument/2006/relationships/image" Target="../media/image36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29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29.xml"/><Relationship Id="rId24" Type="http://schemas.openxmlformats.org/officeDocument/2006/relationships/image" Target="../media/image35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37.emf"/><Relationship Id="rId10" Type="http://schemas.openxmlformats.org/officeDocument/2006/relationships/image" Target="../media/image28.emf"/><Relationship Id="rId19" Type="http://schemas.openxmlformats.org/officeDocument/2006/relationships/customXml" Target="../ink/ink33.xml"/><Relationship Id="rId4" Type="http://schemas.openxmlformats.org/officeDocument/2006/relationships/image" Target="../media/image25.emf"/><Relationship Id="rId9" Type="http://schemas.openxmlformats.org/officeDocument/2006/relationships/customXml" Target="../ink/ink28.xml"/><Relationship Id="rId14" Type="http://schemas.openxmlformats.org/officeDocument/2006/relationships/image" Target="../media/image30.emf"/><Relationship Id="rId22" Type="http://schemas.openxmlformats.org/officeDocument/2006/relationships/image" Target="../media/image34.emf"/><Relationship Id="rId27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1C0D47-8C39-4F05-A9A4-3DB6CB54EC23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E7FF8-A8D0-4CD8-88C3-9440FA7E4B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Lecture 3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5541963"/>
              <a:ext cx="450850" cy="238125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912" y="5529206"/>
                <a:ext cx="474182" cy="2639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254467-8999-4CE3-9722-10545E249B32}" type="datetime1">
              <a:rPr lang="en-US" smtClean="0"/>
              <a:t>9/12/2014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19579-4E9A-4A88-82F9-C443D8E86B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FSTs in Practice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24863" cy="2959100"/>
          </a:xfrm>
        </p:spPr>
        <p:txBody>
          <a:bodyPr/>
          <a:lstStyle/>
          <a:p>
            <a:pPr eaLnBrk="1" hangingPunct="1"/>
            <a:r>
              <a:rPr lang="en-US" smtClean="0"/>
              <a:t>Install an FST package…… </a:t>
            </a:r>
            <a:r>
              <a:rPr lang="en-US" smtClean="0">
                <a:solidFill>
                  <a:schemeClr val="accent2"/>
                </a:solidFill>
              </a:rPr>
              <a:t>(pointers)</a:t>
            </a:r>
          </a:p>
          <a:p>
            <a:pPr eaLnBrk="1" hangingPunct="1"/>
            <a:r>
              <a:rPr lang="en-US" smtClean="0"/>
              <a:t>Describe your “formal language” (e.g, lexicon, morphotactic and rules) in a RegExp-like notation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</a:p>
          <a:p>
            <a:pPr eaLnBrk="1" hangingPunct="1"/>
            <a:r>
              <a:rPr lang="en-US" smtClean="0"/>
              <a:t>Your specification is compiled in a single FST  </a:t>
            </a:r>
          </a:p>
          <a:p>
            <a:pPr eaLnBrk="1" hangingPunct="1">
              <a:buFontTx/>
              <a:buNone/>
            </a:pPr>
            <a:r>
              <a:rPr lang="en-US" smtClean="0"/>
              <a:t>Ref: “Finite State Morphology” (Beesley and Karttunen, 2003, CSLI Publications)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  <a:endParaRPr lang="en-US" smtClean="0"/>
          </a:p>
          <a:p>
            <a:pPr eaLnBrk="1" hangingPunct="1"/>
            <a:endParaRPr lang="el-GR" baseline="-25000" smtClean="0"/>
          </a:p>
          <a:p>
            <a:pPr eaLnBrk="1" hangingPunct="1"/>
            <a:endParaRPr lang="en-US" smtClean="0"/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0" y="3960813"/>
            <a:ext cx="9144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Complexity/Coverage:</a:t>
            </a:r>
            <a:r>
              <a:rPr lang="en-US" sz="2800" b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FSTs for the morphology of a natural language may have 10</a:t>
            </a:r>
            <a:r>
              <a:rPr lang="en-US" sz="2800" b="1" baseline="30000">
                <a:latin typeface="Comic Sans MS" pitchFamily="66" charset="0"/>
              </a:rPr>
              <a:t>5</a:t>
            </a:r>
            <a:r>
              <a:rPr lang="en-US" sz="2800" b="1">
                <a:latin typeface="Comic Sans MS" pitchFamily="66" charset="0"/>
              </a:rPr>
              <a:t> – 10</a:t>
            </a:r>
            <a:r>
              <a:rPr lang="en-US" sz="2800" b="1" baseline="30000">
                <a:latin typeface="Comic Sans MS" pitchFamily="66" charset="0"/>
              </a:rPr>
              <a:t>7</a:t>
            </a:r>
            <a:r>
              <a:rPr lang="en-US" sz="2800" b="1">
                <a:latin typeface="Comic Sans MS" pitchFamily="66" charset="0"/>
              </a:rPr>
              <a:t> states and arcs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Spanish (1996)  </a:t>
            </a:r>
            <a:r>
              <a:rPr lang="en-US" sz="2400" b="1">
                <a:latin typeface="Comic Sans MS" pitchFamily="66" charset="0"/>
              </a:rPr>
              <a:t>46x10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3.4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Arabic (2002?) </a:t>
            </a:r>
            <a:r>
              <a:rPr lang="en-US" sz="2400" b="1">
                <a:latin typeface="Comic Sans MS" pitchFamily="66" charset="0"/>
              </a:rPr>
              <a:t>131x10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7.7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800" b="1" baseline="-2500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8718F1-7CAD-48B1-A641-E02DBC6D00D5}" type="datetime1">
              <a:rPr lang="en-US" smtClean="0"/>
              <a:t>9/12/2014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018A7-2375-40E8-BB24-58B193BC00F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65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important applications of FST in NLP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455738"/>
            <a:ext cx="8728075" cy="4932362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FontTx/>
              <a:buNone/>
            </a:pPr>
            <a:r>
              <a:rPr lang="en-US" dirty="0" smtClean="0"/>
              <a:t>From</a:t>
            </a:r>
            <a:r>
              <a:rPr lang="en-US" dirty="0" smtClean="0">
                <a:solidFill>
                  <a:schemeClr val="accent2"/>
                </a:solidFill>
              </a:rPr>
              <a:t> segmenting words into morphemes </a:t>
            </a:r>
            <a:r>
              <a:rPr lang="en-US" dirty="0" smtClean="0"/>
              <a:t>to…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Tokenization</a:t>
            </a:r>
            <a:r>
              <a:rPr lang="en-US" dirty="0" smtClean="0"/>
              <a:t>: 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/>
              <a:t>finding word boundaries in text (</a:t>
            </a:r>
            <a:r>
              <a:rPr lang="en-US" dirty="0" smtClean="0">
                <a:solidFill>
                  <a:schemeClr val="accent2"/>
                </a:solidFill>
              </a:rPr>
              <a:t>?!</a:t>
            </a:r>
            <a:r>
              <a:rPr lang="en-US" dirty="0" smtClean="0"/>
              <a:t>) …</a:t>
            </a:r>
            <a:r>
              <a:rPr lang="en-US" i="1" dirty="0" err="1" smtClean="0"/>
              <a:t>maxmatch</a:t>
            </a:r>
            <a:endParaRPr lang="en-US" i="1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/>
              <a:t>Finding sentence boundaries: punctuation… but 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 is ambiguous look at example in Fig. 3.22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Shallow syntactic parsing: </a:t>
            </a:r>
            <a:r>
              <a:rPr lang="en-US" dirty="0" smtClean="0"/>
              <a:t>e.g., find only noun phrases 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Phonological Rules</a:t>
            </a:r>
            <a:r>
              <a:rPr lang="en-US" dirty="0" smtClean="0"/>
              <a:t>…… (</a:t>
            </a:r>
            <a:r>
              <a:rPr lang="en-US" dirty="0" err="1" smtClean="0"/>
              <a:t>Chpt</a:t>
            </a:r>
            <a:r>
              <a:rPr lang="en-US" dirty="0" smtClean="0"/>
              <a:t>. 11)</a:t>
            </a:r>
          </a:p>
          <a:p>
            <a:pPr eaLnBrk="1" hangingPunct="1">
              <a:spcAft>
                <a:spcPct val="400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FE3265-45D9-4B8A-938A-C11E6471A347}" type="datetime1">
              <a:rPr lang="en-US" smtClean="0"/>
              <a:t>9/12/2014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4AA3E-B8D3-4F19-829C-8DFFBB7C8E1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tasks in Morphology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28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1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1004888" y="418782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bought</a:t>
            </a:r>
          </a:p>
        </p:txBody>
      </p:sp>
      <p:sp>
        <p:nvSpPr>
          <p:cNvPr id="30736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8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9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0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+PAST-PART</a:t>
            </a:r>
          </a:p>
        </p:txBody>
      </p:sp>
      <p:sp>
        <p:nvSpPr>
          <p:cNvPr id="30741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</a:t>
            </a:r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381000" y="4800600"/>
            <a:ext cx="2900363" cy="601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 dirty="0">
                <a:latin typeface="Comic Sans MS" pitchFamily="66" charset="0"/>
              </a:rPr>
              <a:t>:</a:t>
            </a:r>
          </a:p>
        </p:txBody>
      </p:sp>
      <p:sp>
        <p:nvSpPr>
          <p:cNvPr id="30743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44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6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8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30749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50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utoUpdateAnimBg="0"/>
      <p:bldP spid="27649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C14E83-5B99-440E-9BA0-4385B31F1D09}" type="datetime1">
              <a:rPr lang="en-US" smtClean="0"/>
              <a:t>9/12/2014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6F35E-9F37-4A00-9586-8DE08D8BAA5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65100"/>
            <a:ext cx="7772400" cy="608013"/>
          </a:xfrm>
        </p:spPr>
        <p:txBody>
          <a:bodyPr/>
          <a:lstStyle/>
          <a:p>
            <a:pPr eaLnBrk="1" hangingPunct="1"/>
            <a:r>
              <a:rPr lang="fi-FI" sz="3600" smtClean="0"/>
              <a:t>Stemmer</a:t>
            </a:r>
            <a:endParaRPr lang="en-GB" sz="360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696913"/>
            <a:ext cx="8575675" cy="5160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E.g. the </a:t>
            </a:r>
            <a:r>
              <a:rPr lang="fi-FI" smtClean="0">
                <a:solidFill>
                  <a:schemeClr val="accent2"/>
                </a:solidFill>
              </a:rPr>
              <a:t>Porter algorithm, </a:t>
            </a:r>
            <a:r>
              <a:rPr lang="fi-FI" smtClean="0"/>
              <a:t>which is based on a series of sets of simple cascaded rewrite rules: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(condition) S1-&gt;S2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ATIONAL </a:t>
            </a:r>
            <a:r>
              <a:rPr lang="fi-FI" sz="2000" smtClean="0">
                <a:sym typeface="Symbol" pitchFamily="18" charset="2"/>
              </a:rPr>
              <a:t> ATE (relational  relate)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sym typeface="Symbol" pitchFamily="18" charset="2"/>
              </a:rPr>
              <a:t>(*v*) ING   if stem contains vowel (motoring  motor)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Cascade of rules applied to:</a:t>
            </a:r>
            <a:r>
              <a:rPr lang="en-US" sz="2400" smtClean="0">
                <a:solidFill>
                  <a:schemeClr val="accent2"/>
                </a:solidFill>
              </a:rPr>
              <a:t> computerization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ization -&gt; -ize </a:t>
            </a:r>
            <a:r>
              <a:rPr lang="en-US" smtClean="0">
                <a:solidFill>
                  <a:schemeClr val="accent2"/>
                </a:solidFill>
              </a:rPr>
              <a:t>computerize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ize -&gt; </a:t>
            </a:r>
            <a:r>
              <a:rPr lang="el-GR" smtClean="0"/>
              <a:t>ε</a:t>
            </a:r>
            <a:r>
              <a:rPr lang="en-US" smtClean="0"/>
              <a:t>  </a:t>
            </a:r>
            <a:r>
              <a:rPr lang="en-US" smtClean="0">
                <a:solidFill>
                  <a:schemeClr val="accent2"/>
                </a:solidFill>
              </a:rPr>
              <a:t>computer</a:t>
            </a:r>
            <a:endParaRPr lang="fi-FI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Errors occur: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organization  organ, university  universe</a:t>
            </a:r>
            <a:endParaRPr lang="en-GB" smtClean="0">
              <a:sym typeface="Symbol" pitchFamily="18" charset="2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Code freely available in most languages: Python, Java,…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1871663"/>
              <a:ext cx="827087" cy="11112"/>
            </p14:xfrm>
          </p:contentPart>
        </mc:Choice>
        <mc:Fallback xmlns="">
          <p:pic>
            <p:nvPicPr>
              <p:cNvPr id="1024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942" y="1866286"/>
                <a:ext cx="837889" cy="24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422DFE-97B5-4ABA-8156-03AF3F4D2B62}" type="datetime1">
              <a:rPr lang="en-US" smtClean="0"/>
              <a:t>9/12/2014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D426F-7A97-448B-A518-3065AA42222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Stemming mainly used in Information Retrieval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3505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the documents to be indexed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users queries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Compute similarity between queries and documents (based on stems they contain)</a:t>
            </a:r>
            <a:endParaRPr lang="en-US" sz="3600" smtClean="0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Seems to work especially well with smaller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881EBA-4BC8-46A3-A3A4-14B2D602AEB0}" type="datetime1">
              <a:rPr lang="en-US" smtClean="0"/>
              <a:t>9/12/2014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1CC1B-1F7E-49B5-8DB8-CB06432D470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Porter as an FST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original exposition of the Porter stemmer did not describe it as a transducer but…</a:t>
            </a:r>
          </a:p>
          <a:p>
            <a:pPr lvl="1" eaLnBrk="1" hangingPunct="1"/>
            <a:r>
              <a:rPr lang="en-US" sz="2800" smtClean="0"/>
              <a:t>Each stage is a separate transducer</a:t>
            </a:r>
          </a:p>
          <a:p>
            <a:pPr lvl="1" eaLnBrk="1" hangingPunct="1"/>
            <a:r>
              <a:rPr lang="en-US" sz="2800" smtClean="0"/>
              <a:t>The stages can be composed to get one big transducer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590800"/>
            <a:ext cx="5791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8AA539-63AD-4185-99F7-374B4D525949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73297-719E-4C18-8EE8-46F037736B9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11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Finish: </a:t>
            </a:r>
            <a:r>
              <a:rPr lang="en-US" sz="3200" b="0" dirty="0" smtClean="0"/>
              <a:t>Finite State Transducers (</a:t>
            </a:r>
            <a:r>
              <a:rPr lang="en-US" sz="3200" dirty="0" smtClean="0">
                <a:solidFill>
                  <a:schemeClr val="accent6"/>
                </a:solidFill>
              </a:rPr>
              <a:t>FSTs</a:t>
            </a:r>
            <a:r>
              <a:rPr lang="en-US" sz="3200" b="0" dirty="0" smtClean="0"/>
              <a:t>) and Morphological Parsing</a:t>
            </a:r>
          </a:p>
          <a:p>
            <a:pPr eaLnBrk="1" hangingPunct="1"/>
            <a:r>
              <a:rPr lang="en-US" sz="3200" b="0" dirty="0" smtClean="0">
                <a:solidFill>
                  <a:schemeClr val="accent6"/>
                </a:solidFill>
              </a:rPr>
              <a:t>Stemming</a:t>
            </a:r>
            <a:r>
              <a:rPr lang="en-US" sz="3200" b="0" dirty="0" smtClean="0"/>
              <a:t> (Porter Stemmer)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4000" dirty="0" smtClean="0"/>
              <a:t>Start Prob. Models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Dealing with </a:t>
            </a:r>
            <a:r>
              <a:rPr lang="en-US" sz="2800" dirty="0" smtClean="0">
                <a:solidFill>
                  <a:schemeClr val="accent6"/>
                </a:solidFill>
              </a:rPr>
              <a:t>spelling errors  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Noisy channel model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err="1" smtClean="0"/>
              <a:t>Bayes</a:t>
            </a:r>
            <a:r>
              <a:rPr lang="en-US" sz="2400" dirty="0" smtClean="0"/>
              <a:t> rule applied to Noisy channel model (single and multiple spelling errors)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Min Edit Distance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B29F54-F7E6-42F9-B2F5-67F4F103D161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20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20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BC91B-8A43-4A6E-94BC-A7B0C0828B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2800" smtClean="0"/>
              <a:t>(including probabilistic formalisms)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0088" y="4554538"/>
            <a:ext cx="32766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3956050" y="3406775"/>
            <a:ext cx="51816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(e.g., 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b="1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b="1">
              <a:latin typeface="Comic Sans MS" pitchFamily="66" charset="0"/>
            </a:endParaRPr>
          </a:p>
        </p:txBody>
      </p:sp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4114800" y="1752600"/>
            <a:ext cx="4876800" cy="1371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(Finite State Automata,Finite State Transducers,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 b="1">
                <a:latin typeface="Comic Sans MS" pitchFamily="66" charset="0"/>
              </a:rPr>
              <a:t>)</a:t>
            </a:r>
          </a:p>
        </p:txBody>
      </p:sp>
      <p:sp>
        <p:nvSpPr>
          <p:cNvPr id="2061" name="Line 6"/>
          <p:cNvSpPr>
            <a:spLocks noChangeShapeType="1"/>
          </p:cNvSpPr>
          <p:nvPr/>
        </p:nvSpPr>
        <p:spPr bwMode="auto">
          <a:xfrm flipH="1" flipV="1">
            <a:off x="25146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53340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2063" name="Rectangle 8"/>
          <p:cNvSpPr>
            <a:spLocks noChangeArrowheads="1"/>
          </p:cNvSpPr>
          <p:nvPr/>
        </p:nvSpPr>
        <p:spPr bwMode="auto">
          <a:xfrm>
            <a:off x="6858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2064" name="Rectangle 9"/>
          <p:cNvSpPr>
            <a:spLocks noChangeArrowheads="1"/>
          </p:cNvSpPr>
          <p:nvPr/>
        </p:nvSpPr>
        <p:spPr bwMode="auto">
          <a:xfrm>
            <a:off x="53340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065" name="Rectangle 10"/>
          <p:cNvSpPr>
            <a:spLocks noChangeArrowheads="1"/>
          </p:cNvSpPr>
          <p:nvPr/>
        </p:nvSpPr>
        <p:spPr bwMode="auto">
          <a:xfrm>
            <a:off x="53340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2066" name="Line 11"/>
          <p:cNvSpPr>
            <a:spLocks noChangeShapeType="1"/>
          </p:cNvSpPr>
          <p:nvPr/>
        </p:nvSpPr>
        <p:spPr bwMode="auto">
          <a:xfrm flipH="1" flipV="1">
            <a:off x="19812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7" name="Line 12"/>
          <p:cNvSpPr>
            <a:spLocks noChangeShapeType="1"/>
          </p:cNvSpPr>
          <p:nvPr/>
        </p:nvSpPr>
        <p:spPr bwMode="auto">
          <a:xfrm flipH="1" flipV="1">
            <a:off x="22098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8" name="Line 13"/>
          <p:cNvSpPr>
            <a:spLocks noChangeShapeType="1"/>
          </p:cNvSpPr>
          <p:nvPr/>
        </p:nvSpPr>
        <p:spPr bwMode="auto">
          <a:xfrm flipH="1">
            <a:off x="2743200" y="48768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9" name="Line 14"/>
          <p:cNvSpPr>
            <a:spLocks noChangeShapeType="1"/>
          </p:cNvSpPr>
          <p:nvPr/>
        </p:nvSpPr>
        <p:spPr bwMode="auto">
          <a:xfrm flipH="1">
            <a:off x="22098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0" name="Line 15"/>
          <p:cNvSpPr>
            <a:spLocks noChangeShapeType="1"/>
          </p:cNvSpPr>
          <p:nvPr/>
        </p:nvSpPr>
        <p:spPr bwMode="auto">
          <a:xfrm flipH="1">
            <a:off x="27432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1" name="Line 16"/>
          <p:cNvSpPr>
            <a:spLocks noChangeShapeType="1"/>
          </p:cNvSpPr>
          <p:nvPr/>
        </p:nvSpPr>
        <p:spPr bwMode="auto">
          <a:xfrm flipH="1">
            <a:off x="22098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2" name="Line 17"/>
          <p:cNvSpPr>
            <a:spLocks noChangeShapeType="1"/>
          </p:cNvSpPr>
          <p:nvPr/>
        </p:nvSpPr>
        <p:spPr bwMode="auto">
          <a:xfrm flipH="1">
            <a:off x="26670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3" name="Rectangle 18"/>
          <p:cNvSpPr>
            <a:spLocks noChangeArrowheads="1"/>
          </p:cNvSpPr>
          <p:nvPr/>
        </p:nvSpPr>
        <p:spPr bwMode="auto">
          <a:xfrm>
            <a:off x="4862513" y="56943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2074" name="Line 19"/>
          <p:cNvSpPr>
            <a:spLocks noChangeShapeType="1"/>
          </p:cNvSpPr>
          <p:nvPr/>
        </p:nvSpPr>
        <p:spPr bwMode="auto">
          <a:xfrm flipH="1" flipV="1">
            <a:off x="27432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5" name="Line 20"/>
          <p:cNvSpPr>
            <a:spLocks noChangeShapeType="1"/>
          </p:cNvSpPr>
          <p:nvPr/>
        </p:nvSpPr>
        <p:spPr bwMode="auto">
          <a:xfrm flipH="1">
            <a:off x="20574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3013" y="2487613"/>
              <a:ext cx="234950" cy="263525"/>
            </p14:xfrm>
          </p:contentPart>
        </mc:Choice>
        <mc:Fallback xmlns="">
          <p:pic>
            <p:nvPicPr>
              <p:cNvPr id="205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4018" y="2476093"/>
                <a:ext cx="247183" cy="28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2297113"/>
              <a:ext cx="904875" cy="304800"/>
            </p14:xfrm>
          </p:contentPart>
        </mc:Choice>
        <mc:Fallback xmlns="">
          <p:pic>
            <p:nvPicPr>
              <p:cNvPr id="205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5997" y="2292075"/>
                <a:ext cx="922152" cy="31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1925" y="2727325"/>
              <a:ext cx="625475" cy="342900"/>
            </p14:xfrm>
          </p:contentPart>
        </mc:Choice>
        <mc:Fallback xmlns="">
          <p:pic>
            <p:nvPicPr>
              <p:cNvPr id="205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044" y="2717610"/>
                <a:ext cx="631597" cy="35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5213" y="4452938"/>
              <a:ext cx="576262" cy="273050"/>
            </p14:xfrm>
          </p:contentPart>
        </mc:Choice>
        <mc:Fallback xmlns="">
          <p:pic>
            <p:nvPicPr>
              <p:cNvPr id="205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5849" y="4442491"/>
                <a:ext cx="595351" cy="2939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A03C6E-6FD0-421B-AD14-52BC31616BCC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30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30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7227A-8678-47A9-9BDF-BE2A72D0BE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knowledge</a:t>
            </a:r>
          </a:p>
        </p:txBody>
      </p:sp>
      <p:sp>
        <p:nvSpPr>
          <p:cNvPr id="3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534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Morphological analysis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P(x)  (prob. distribution)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joint P(x,y)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conditional P(x|y)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Bayes rule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Chain rule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2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sz="24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3103563"/>
              <a:ext cx="536575" cy="244475"/>
            </p14:xfrm>
          </p:contentPart>
        </mc:Choice>
        <mc:Fallback xmlns="">
          <p:pic>
            <p:nvPicPr>
              <p:cNvPr id="307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6248" y="3096362"/>
                <a:ext cx="548099" cy="26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4335463"/>
              <a:ext cx="309562" cy="1350962"/>
            </p14:xfrm>
          </p:contentPart>
        </mc:Choice>
        <mc:Fallback xmlns="">
          <p:pic>
            <p:nvPicPr>
              <p:cNvPr id="307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1649" y="4331143"/>
                <a:ext cx="322160" cy="1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3497263"/>
              <a:ext cx="1555750" cy="454025"/>
            </p14:xfrm>
          </p:contentPart>
        </mc:Choice>
        <mc:Fallback xmlns="">
          <p:pic>
            <p:nvPicPr>
              <p:cNvPr id="307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9076" y="3493662"/>
                <a:ext cx="1565109" cy="46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2413" y="4006850"/>
              <a:ext cx="3022600" cy="444500"/>
            </p14:xfrm>
          </p:contentPart>
        </mc:Choice>
        <mc:Fallback xmlns="">
          <p:pic>
            <p:nvPicPr>
              <p:cNvPr id="307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6653" y="4001811"/>
                <a:ext cx="3032680" cy="46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2417763"/>
              <a:ext cx="744537" cy="3148012"/>
            </p14:xfrm>
          </p:contentPart>
        </mc:Choice>
        <mc:Fallback xmlns="">
          <p:pic>
            <p:nvPicPr>
              <p:cNvPr id="307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2147" y="2411643"/>
                <a:ext cx="768299" cy="31674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0C40B8-3833-4A8F-80DC-677AC9B140A7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41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D98E4-B42F-404F-9B48-731CFE4F8D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Spelling: the problem(s)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1963738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Non-word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isolated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2667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Non-word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1981200" y="10668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Detection</a:t>
            </a: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5334000" y="990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Correction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52600" y="1676400"/>
            <a:ext cx="2057400" cy="1600200"/>
            <a:chOff x="1104" y="1056"/>
            <a:chExt cx="1296" cy="1008"/>
          </a:xfrm>
        </p:grpSpPr>
        <p:sp>
          <p:nvSpPr>
            <p:cNvPr id="4122" name="Rectangle 10"/>
            <p:cNvSpPr>
              <a:spLocks noChangeArrowheads="1"/>
            </p:cNvSpPr>
            <p:nvPr/>
          </p:nvSpPr>
          <p:spPr bwMode="auto">
            <a:xfrm>
              <a:off x="1104" y="1056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9" name="Object 12"/>
            <p:cNvGraphicFramePr>
              <a:graphicFrameLocks noChangeAspect="1"/>
            </p:cNvGraphicFramePr>
            <p:nvPr/>
          </p:nvGraphicFramePr>
          <p:xfrm>
            <a:off x="1344" y="1200"/>
            <a:ext cx="807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4" imgW="431640" imgH="304560" progId="Equation.3">
                    <p:embed/>
                  </p:oleObj>
                </mc:Choice>
                <mc:Fallback>
                  <p:oleObj name="Equation" r:id="rId4" imgW="431640" imgH="30456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807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371600"/>
            <a:ext cx="5029200" cy="1143000"/>
            <a:chOff x="2592" y="864"/>
            <a:chExt cx="3168" cy="720"/>
          </a:xfrm>
        </p:grpSpPr>
        <p:sp>
          <p:nvSpPr>
            <p:cNvPr id="4120" name="Rectangle 11"/>
            <p:cNvSpPr>
              <a:spLocks noChangeArrowheads="1"/>
            </p:cNvSpPr>
            <p:nvPr/>
          </p:nvSpPr>
          <p:spPr bwMode="auto">
            <a:xfrm>
              <a:off x="2592" y="1008"/>
              <a:ext cx="19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Find the most likely correct word</a:t>
              </a:r>
            </a:p>
          </p:txBody>
        </p:sp>
        <p:sp>
          <p:nvSpPr>
            <p:cNvPr id="4121" name="Rectangle 13"/>
            <p:cNvSpPr>
              <a:spLocks noChangeArrowheads="1"/>
            </p:cNvSpPr>
            <p:nvPr/>
          </p:nvSpPr>
          <p:spPr bwMode="auto">
            <a:xfrm>
              <a:off x="4560" y="864"/>
              <a:ext cx="120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 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-&gt; funny, fun, ...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2590800"/>
            <a:ext cx="5257800" cy="838200"/>
            <a:chOff x="2544" y="1632"/>
            <a:chExt cx="3312" cy="528"/>
          </a:xfrm>
        </p:grpSpPr>
        <p:sp>
          <p:nvSpPr>
            <p:cNvPr id="4118" name="Rectangle 14"/>
            <p:cNvSpPr>
              <a:spLocks noChangeArrowheads="1"/>
            </p:cNvSpPr>
            <p:nvPr/>
          </p:nvSpPr>
          <p:spPr bwMode="auto">
            <a:xfrm>
              <a:off x="2544" y="1680"/>
              <a:ext cx="19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…in this context</a:t>
              </a:r>
            </a:p>
          </p:txBody>
        </p:sp>
        <p:sp>
          <p:nvSpPr>
            <p:cNvPr id="4119" name="Rectangle 15"/>
            <p:cNvSpPr>
              <a:spLocks noChangeArrowheads="1"/>
            </p:cNvSpPr>
            <p:nvPr/>
          </p:nvSpPr>
          <p:spPr bwMode="auto">
            <a:xfrm>
              <a:off x="3984" y="1632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trust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a lot of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76200" y="3581400"/>
            <a:ext cx="2525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isolated</a:t>
            </a: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0" y="4648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1828800" y="35814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?!</a:t>
            </a:r>
            <a:endParaRPr lang="en-US" sz="2400">
              <a:latin typeface="Comic Sans MS" pitchFamily="66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600200" y="4419600"/>
            <a:ext cx="3657600" cy="2133600"/>
            <a:chOff x="1008" y="2784"/>
            <a:chExt cx="2304" cy="1344"/>
          </a:xfrm>
        </p:grpSpPr>
        <p:sp>
          <p:nvSpPr>
            <p:cNvPr id="4116" name="Rectangle 19"/>
            <p:cNvSpPr>
              <a:spLocks noChangeArrowheads="1"/>
            </p:cNvSpPr>
            <p:nvPr/>
          </p:nvSpPr>
          <p:spPr bwMode="auto">
            <a:xfrm>
              <a:off x="1008" y="2784"/>
              <a:ext cx="23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Is it an impossible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(or very unlikely) word in this context?</a:t>
              </a:r>
            </a:p>
          </p:txBody>
        </p:sp>
        <p:sp>
          <p:nvSpPr>
            <p:cNvPr id="4117" name="Rectangle 20"/>
            <p:cNvSpPr>
              <a:spLocks noChangeArrowheads="1"/>
            </p:cNvSpPr>
            <p:nvPr/>
          </p:nvSpPr>
          <p:spPr bwMode="auto">
            <a:xfrm>
              <a:off x="1008" y="3600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.. a wild dig.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5029200" y="44196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Find the most likely substitution word in this context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2595563"/>
              <a:ext cx="7585075" cy="3703637"/>
            </p14:xfrm>
          </p:contentPart>
        </mc:Choice>
        <mc:Fallback xmlns="">
          <p:pic>
            <p:nvPicPr>
              <p:cNvPr id="4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1470" y="2584763"/>
                <a:ext cx="7607755" cy="37266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6" grpId="0" autoUpdateAnimBg="0"/>
      <p:bldP spid="2631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A009E9-57BE-416E-99BC-789840807C37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73297-719E-4C18-8EE8-46F037736B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11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Finish: </a:t>
            </a:r>
            <a:r>
              <a:rPr lang="en-US" sz="3200" b="0" dirty="0" smtClean="0"/>
              <a:t>Finite State Transducers (</a:t>
            </a:r>
            <a:r>
              <a:rPr lang="en-US" sz="3200" dirty="0" smtClean="0">
                <a:solidFill>
                  <a:schemeClr val="accent6"/>
                </a:solidFill>
              </a:rPr>
              <a:t>FSTs</a:t>
            </a:r>
            <a:r>
              <a:rPr lang="en-US" sz="3200" b="0" dirty="0" smtClean="0"/>
              <a:t>) and Morphological Parsing</a:t>
            </a:r>
          </a:p>
          <a:p>
            <a:pPr eaLnBrk="1" hangingPunct="1"/>
            <a:r>
              <a:rPr lang="en-US" sz="3200" b="0" dirty="0" smtClean="0">
                <a:solidFill>
                  <a:schemeClr val="accent6"/>
                </a:solidFill>
              </a:rPr>
              <a:t>Stemming</a:t>
            </a:r>
            <a:r>
              <a:rPr lang="en-US" sz="3200" b="0" dirty="0" smtClean="0"/>
              <a:t> (Porter Stemmer)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3200" dirty="0" smtClean="0"/>
              <a:t>Start Prob. Models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Dealing with </a:t>
            </a:r>
            <a:r>
              <a:rPr lang="en-US" sz="2800" dirty="0" smtClean="0">
                <a:solidFill>
                  <a:schemeClr val="accent6"/>
                </a:solidFill>
              </a:rPr>
              <a:t>spelling errors  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Noisy channel model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err="1" smtClean="0"/>
              <a:t>Bayes</a:t>
            </a:r>
            <a:r>
              <a:rPr lang="en-US" sz="2400" dirty="0" smtClean="0"/>
              <a:t> rule applied to Noisy channel model (single and multiple spelling errors)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Min Edit Distance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B87C3F-C703-4828-A7F6-6A9FB7685930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89509-F2BD-4FB5-88C4-1F077647BC7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Spelling: Data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9154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.05% -</a:t>
            </a:r>
            <a:r>
              <a:rPr lang="en-US" sz="3200" dirty="0" smtClean="0">
                <a:solidFill>
                  <a:schemeClr val="accent2"/>
                </a:solidFill>
              </a:rPr>
              <a:t>3%</a:t>
            </a:r>
            <a:r>
              <a:rPr lang="en-US" sz="3200" dirty="0" smtClean="0"/>
              <a:t> - 26%</a:t>
            </a:r>
          </a:p>
          <a:p>
            <a:pPr eaLnBrk="1" hangingPunct="1"/>
            <a:r>
              <a:rPr lang="en-US" sz="3200" dirty="0" smtClean="0"/>
              <a:t>80% of misspelled words, single error</a:t>
            </a:r>
          </a:p>
          <a:p>
            <a:pPr lvl="1" eaLnBrk="1" hangingPunct="1"/>
            <a:r>
              <a:rPr lang="en-US" sz="2800" dirty="0" smtClean="0"/>
              <a:t>insertion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toy -&gt; tony</a:t>
            </a:r>
            <a:r>
              <a:rPr lang="en-US" sz="2800" b="0" dirty="0" smtClean="0"/>
              <a:t>)</a:t>
            </a:r>
          </a:p>
          <a:p>
            <a:pPr lvl="1" eaLnBrk="1" hangingPunct="1"/>
            <a:r>
              <a:rPr lang="en-US" sz="2800" dirty="0" smtClean="0"/>
              <a:t>deletion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tuna -&gt; </a:t>
            </a:r>
            <a:r>
              <a:rPr lang="en-US" sz="2800" b="0" i="1" dirty="0" err="1" smtClean="0"/>
              <a:t>tua</a:t>
            </a:r>
            <a:r>
              <a:rPr lang="en-US" sz="2800" b="0" dirty="0" smtClean="0"/>
              <a:t>)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800" dirty="0" smtClean="0"/>
              <a:t>substitution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tone -&gt; tony</a:t>
            </a:r>
            <a:r>
              <a:rPr lang="en-US" sz="2800" b="0" dirty="0" smtClean="0"/>
              <a:t>)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800" dirty="0" smtClean="0"/>
              <a:t>transposition </a:t>
            </a:r>
            <a:r>
              <a:rPr lang="en-US" sz="2800" b="0" i="1" dirty="0" smtClean="0"/>
              <a:t>(length -&gt; </a:t>
            </a:r>
            <a:r>
              <a:rPr lang="en-US" sz="2800" b="0" i="1" dirty="0" err="1" smtClean="0"/>
              <a:t>legnth</a:t>
            </a:r>
            <a:r>
              <a:rPr lang="en-US" sz="2800" b="0" i="1" dirty="0" smtClean="0"/>
              <a:t>)</a:t>
            </a:r>
            <a:r>
              <a:rPr lang="en-US" sz="2800" dirty="0" smtClean="0"/>
              <a:t>  </a:t>
            </a:r>
          </a:p>
          <a:p>
            <a:pPr eaLnBrk="1" hangingPunct="1"/>
            <a:r>
              <a:rPr lang="en-US" sz="3200" dirty="0" smtClean="0"/>
              <a:t>Types of errors</a:t>
            </a:r>
          </a:p>
          <a:p>
            <a:pPr lvl="1" eaLnBrk="1" hangingPunct="1"/>
            <a:r>
              <a:rPr lang="en-US" sz="2800" dirty="0" smtClean="0"/>
              <a:t>Typographic </a:t>
            </a:r>
            <a:r>
              <a:rPr lang="en-US" sz="2800" b="0" dirty="0" smtClean="0"/>
              <a:t>(more common, user knows the correct spelling… </a:t>
            </a:r>
            <a:r>
              <a:rPr lang="en-US" sz="2800" b="0" i="1" dirty="0" smtClean="0"/>
              <a:t>the -&gt; </a:t>
            </a:r>
            <a:r>
              <a:rPr lang="en-US" sz="2800" b="0" i="1" dirty="0" err="1" smtClean="0"/>
              <a:t>rhe</a:t>
            </a:r>
            <a:r>
              <a:rPr lang="en-US" sz="2800" b="0" dirty="0" smtClean="0"/>
              <a:t>)</a:t>
            </a:r>
          </a:p>
          <a:p>
            <a:pPr lvl="1" eaLnBrk="1" hangingPunct="1"/>
            <a:r>
              <a:rPr lang="en-US" sz="2800" dirty="0" smtClean="0"/>
              <a:t>Cognitive </a:t>
            </a:r>
            <a:r>
              <a:rPr lang="en-US" sz="2800" b="0" dirty="0" smtClean="0"/>
              <a:t>(user doesn’t know…… piece -&gt; peace)</a:t>
            </a:r>
          </a:p>
          <a:p>
            <a:pPr eaLnBrk="1" hangingPunct="1"/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940CE7-A09F-4F6F-8FFC-F755DF180DEE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51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51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5420B-C8A6-427D-8564-4F06FBD0A55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Noisy Channel</a:t>
            </a:r>
          </a:p>
        </p:txBody>
      </p:sp>
      <p:sp>
        <p:nvSpPr>
          <p:cNvPr id="5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An influential metaphor in language processing is the noisy channel model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0" y="3886200"/>
            <a:ext cx="8839200" cy="1447800"/>
            <a:chOff x="96" y="2016"/>
            <a:chExt cx="5568" cy="912"/>
          </a:xfrm>
        </p:grpSpPr>
        <p:sp>
          <p:nvSpPr>
            <p:cNvPr id="526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6" name="Rectangle 8"/>
            <p:cNvSpPr>
              <a:spLocks noChangeArrowheads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9"/>
            <p:cNvSpPr>
              <a:spLocks/>
            </p:cNvSpPr>
            <p:nvPr/>
          </p:nvSpPr>
          <p:spPr bwMode="auto">
            <a:xfrm>
              <a:off x="2233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6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6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2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8" name="Freeform 10"/>
            <p:cNvSpPr>
              <a:spLocks noEditPoints="1"/>
            </p:cNvSpPr>
            <p:nvPr/>
          </p:nvSpPr>
          <p:spPr bwMode="auto">
            <a:xfrm>
              <a:off x="2314" y="2823"/>
              <a:ext cx="76" cy="73"/>
            </a:xfrm>
            <a:custGeom>
              <a:avLst/>
              <a:gdLst>
                <a:gd name="T0" fmla="*/ 37 w 76"/>
                <a:gd name="T1" fmla="*/ 0 h 73"/>
                <a:gd name="T2" fmla="*/ 46 w 76"/>
                <a:gd name="T3" fmla="*/ 0 h 73"/>
                <a:gd name="T4" fmla="*/ 56 w 76"/>
                <a:gd name="T5" fmla="*/ 2 h 73"/>
                <a:gd name="T6" fmla="*/ 64 w 76"/>
                <a:gd name="T7" fmla="*/ 9 h 73"/>
                <a:gd name="T8" fmla="*/ 71 w 76"/>
                <a:gd name="T9" fmla="*/ 17 h 73"/>
                <a:gd name="T10" fmla="*/ 73 w 76"/>
                <a:gd name="T11" fmla="*/ 24 h 73"/>
                <a:gd name="T12" fmla="*/ 76 w 76"/>
                <a:gd name="T13" fmla="*/ 36 h 73"/>
                <a:gd name="T14" fmla="*/ 73 w 76"/>
                <a:gd name="T15" fmla="*/ 44 h 73"/>
                <a:gd name="T16" fmla="*/ 71 w 76"/>
                <a:gd name="T17" fmla="*/ 54 h 73"/>
                <a:gd name="T18" fmla="*/ 66 w 76"/>
                <a:gd name="T19" fmla="*/ 61 h 73"/>
                <a:gd name="T20" fmla="*/ 61 w 76"/>
                <a:gd name="T21" fmla="*/ 66 h 73"/>
                <a:gd name="T22" fmla="*/ 54 w 76"/>
                <a:gd name="T23" fmla="*/ 71 h 73"/>
                <a:gd name="T24" fmla="*/ 46 w 76"/>
                <a:gd name="T25" fmla="*/ 73 h 73"/>
                <a:gd name="T26" fmla="*/ 37 w 76"/>
                <a:gd name="T27" fmla="*/ 73 h 73"/>
                <a:gd name="T28" fmla="*/ 24 w 76"/>
                <a:gd name="T29" fmla="*/ 73 h 73"/>
                <a:gd name="T30" fmla="*/ 15 w 76"/>
                <a:gd name="T31" fmla="*/ 68 h 73"/>
                <a:gd name="T32" fmla="*/ 7 w 76"/>
                <a:gd name="T33" fmla="*/ 61 h 73"/>
                <a:gd name="T34" fmla="*/ 2 w 76"/>
                <a:gd name="T35" fmla="*/ 54 h 73"/>
                <a:gd name="T36" fmla="*/ 0 w 76"/>
                <a:gd name="T37" fmla="*/ 44 h 73"/>
                <a:gd name="T38" fmla="*/ 0 w 76"/>
                <a:gd name="T39" fmla="*/ 36 h 73"/>
                <a:gd name="T40" fmla="*/ 0 w 76"/>
                <a:gd name="T41" fmla="*/ 24 h 73"/>
                <a:gd name="T42" fmla="*/ 5 w 76"/>
                <a:gd name="T43" fmla="*/ 17 h 73"/>
                <a:gd name="T44" fmla="*/ 10 w 76"/>
                <a:gd name="T45" fmla="*/ 9 h 73"/>
                <a:gd name="T46" fmla="*/ 17 w 76"/>
                <a:gd name="T47" fmla="*/ 2 h 73"/>
                <a:gd name="T48" fmla="*/ 27 w 76"/>
                <a:gd name="T49" fmla="*/ 0 h 73"/>
                <a:gd name="T50" fmla="*/ 37 w 76"/>
                <a:gd name="T51" fmla="*/ 0 h 73"/>
                <a:gd name="T52" fmla="*/ 37 w 76"/>
                <a:gd name="T53" fmla="*/ 2 h 73"/>
                <a:gd name="T54" fmla="*/ 32 w 76"/>
                <a:gd name="T55" fmla="*/ 2 h 73"/>
                <a:gd name="T56" fmla="*/ 27 w 76"/>
                <a:gd name="T57" fmla="*/ 7 h 73"/>
                <a:gd name="T58" fmla="*/ 22 w 76"/>
                <a:gd name="T59" fmla="*/ 12 h 73"/>
                <a:gd name="T60" fmla="*/ 19 w 76"/>
                <a:gd name="T61" fmla="*/ 19 h 73"/>
                <a:gd name="T62" fmla="*/ 19 w 76"/>
                <a:gd name="T63" fmla="*/ 27 h 73"/>
                <a:gd name="T64" fmla="*/ 19 w 76"/>
                <a:gd name="T65" fmla="*/ 36 h 73"/>
                <a:gd name="T66" fmla="*/ 19 w 76"/>
                <a:gd name="T67" fmla="*/ 49 h 73"/>
                <a:gd name="T68" fmla="*/ 22 w 76"/>
                <a:gd name="T69" fmla="*/ 56 h 73"/>
                <a:gd name="T70" fmla="*/ 24 w 76"/>
                <a:gd name="T71" fmla="*/ 63 h 73"/>
                <a:gd name="T72" fmla="*/ 29 w 76"/>
                <a:gd name="T73" fmla="*/ 68 h 73"/>
                <a:gd name="T74" fmla="*/ 32 w 76"/>
                <a:gd name="T75" fmla="*/ 71 h 73"/>
                <a:gd name="T76" fmla="*/ 37 w 76"/>
                <a:gd name="T77" fmla="*/ 71 h 73"/>
                <a:gd name="T78" fmla="*/ 42 w 76"/>
                <a:gd name="T79" fmla="*/ 71 h 73"/>
                <a:gd name="T80" fmla="*/ 46 w 76"/>
                <a:gd name="T81" fmla="*/ 68 h 73"/>
                <a:gd name="T82" fmla="*/ 51 w 76"/>
                <a:gd name="T83" fmla="*/ 63 h 73"/>
                <a:gd name="T84" fmla="*/ 54 w 76"/>
                <a:gd name="T85" fmla="*/ 56 h 73"/>
                <a:gd name="T86" fmla="*/ 56 w 76"/>
                <a:gd name="T87" fmla="*/ 49 h 73"/>
                <a:gd name="T88" fmla="*/ 56 w 76"/>
                <a:gd name="T89" fmla="*/ 36 h 73"/>
                <a:gd name="T90" fmla="*/ 56 w 76"/>
                <a:gd name="T91" fmla="*/ 29 h 73"/>
                <a:gd name="T92" fmla="*/ 54 w 76"/>
                <a:gd name="T93" fmla="*/ 22 h 73"/>
                <a:gd name="T94" fmla="*/ 54 w 76"/>
                <a:gd name="T95" fmla="*/ 14 h 73"/>
                <a:gd name="T96" fmla="*/ 51 w 76"/>
                <a:gd name="T97" fmla="*/ 9 h 73"/>
                <a:gd name="T98" fmla="*/ 46 w 76"/>
                <a:gd name="T99" fmla="*/ 4 h 73"/>
                <a:gd name="T100" fmla="*/ 42 w 76"/>
                <a:gd name="T101" fmla="*/ 2 h 73"/>
                <a:gd name="T102" fmla="*/ 37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7" y="0"/>
                  </a:moveTo>
                  <a:lnTo>
                    <a:pt x="46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1" y="17"/>
                  </a:lnTo>
                  <a:lnTo>
                    <a:pt x="73" y="24"/>
                  </a:lnTo>
                  <a:lnTo>
                    <a:pt x="76" y="36"/>
                  </a:lnTo>
                  <a:lnTo>
                    <a:pt x="73" y="44"/>
                  </a:lnTo>
                  <a:lnTo>
                    <a:pt x="71" y="54"/>
                  </a:lnTo>
                  <a:lnTo>
                    <a:pt x="66" y="61"/>
                  </a:lnTo>
                  <a:lnTo>
                    <a:pt x="61" y="66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7" y="73"/>
                  </a:lnTo>
                  <a:lnTo>
                    <a:pt x="24" y="73"/>
                  </a:lnTo>
                  <a:lnTo>
                    <a:pt x="15" y="68"/>
                  </a:lnTo>
                  <a:lnTo>
                    <a:pt x="7" y="61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37" y="0"/>
                  </a:lnTo>
                  <a:close/>
                  <a:moveTo>
                    <a:pt x="37" y="2"/>
                  </a:moveTo>
                  <a:lnTo>
                    <a:pt x="32" y="2"/>
                  </a:lnTo>
                  <a:lnTo>
                    <a:pt x="27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49"/>
                  </a:lnTo>
                  <a:lnTo>
                    <a:pt x="22" y="56"/>
                  </a:lnTo>
                  <a:lnTo>
                    <a:pt x="24" y="63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42" y="71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4" y="56"/>
                  </a:lnTo>
                  <a:lnTo>
                    <a:pt x="56" y="49"/>
                  </a:lnTo>
                  <a:lnTo>
                    <a:pt x="56" y="36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9" name="Freeform 11"/>
            <p:cNvSpPr>
              <a:spLocks/>
            </p:cNvSpPr>
            <p:nvPr/>
          </p:nvSpPr>
          <p:spPr bwMode="auto">
            <a:xfrm>
              <a:off x="2397" y="2823"/>
              <a:ext cx="37" cy="73"/>
            </a:xfrm>
            <a:custGeom>
              <a:avLst/>
              <a:gdLst>
                <a:gd name="T0" fmla="*/ 37 w 37"/>
                <a:gd name="T1" fmla="*/ 71 h 73"/>
                <a:gd name="T2" fmla="*/ 37 w 37"/>
                <a:gd name="T3" fmla="*/ 73 h 73"/>
                <a:gd name="T4" fmla="*/ 0 w 37"/>
                <a:gd name="T5" fmla="*/ 73 h 73"/>
                <a:gd name="T6" fmla="*/ 0 w 37"/>
                <a:gd name="T7" fmla="*/ 71 h 73"/>
                <a:gd name="T8" fmla="*/ 3 w 37"/>
                <a:gd name="T9" fmla="*/ 71 h 73"/>
                <a:gd name="T10" fmla="*/ 5 w 37"/>
                <a:gd name="T11" fmla="*/ 71 h 73"/>
                <a:gd name="T12" fmla="*/ 8 w 37"/>
                <a:gd name="T13" fmla="*/ 68 h 73"/>
                <a:gd name="T14" fmla="*/ 8 w 37"/>
                <a:gd name="T15" fmla="*/ 68 h 73"/>
                <a:gd name="T16" fmla="*/ 8 w 37"/>
                <a:gd name="T17" fmla="*/ 66 h 73"/>
                <a:gd name="T18" fmla="*/ 10 w 37"/>
                <a:gd name="T19" fmla="*/ 63 h 73"/>
                <a:gd name="T20" fmla="*/ 10 w 37"/>
                <a:gd name="T21" fmla="*/ 61 h 73"/>
                <a:gd name="T22" fmla="*/ 10 w 37"/>
                <a:gd name="T23" fmla="*/ 12 h 73"/>
                <a:gd name="T24" fmla="*/ 10 w 37"/>
                <a:gd name="T25" fmla="*/ 7 h 73"/>
                <a:gd name="T26" fmla="*/ 8 w 37"/>
                <a:gd name="T27" fmla="*/ 4 h 73"/>
                <a:gd name="T28" fmla="*/ 8 w 37"/>
                <a:gd name="T29" fmla="*/ 4 h 73"/>
                <a:gd name="T30" fmla="*/ 8 w 37"/>
                <a:gd name="T31" fmla="*/ 2 h 73"/>
                <a:gd name="T32" fmla="*/ 5 w 37"/>
                <a:gd name="T33" fmla="*/ 2 h 73"/>
                <a:gd name="T34" fmla="*/ 3 w 37"/>
                <a:gd name="T35" fmla="*/ 2 h 73"/>
                <a:gd name="T36" fmla="*/ 0 w 37"/>
                <a:gd name="T37" fmla="*/ 2 h 73"/>
                <a:gd name="T38" fmla="*/ 0 w 37"/>
                <a:gd name="T39" fmla="*/ 0 h 73"/>
                <a:gd name="T40" fmla="*/ 37 w 37"/>
                <a:gd name="T41" fmla="*/ 0 h 73"/>
                <a:gd name="T42" fmla="*/ 37 w 37"/>
                <a:gd name="T43" fmla="*/ 2 h 73"/>
                <a:gd name="T44" fmla="*/ 35 w 37"/>
                <a:gd name="T45" fmla="*/ 2 h 73"/>
                <a:gd name="T46" fmla="*/ 32 w 37"/>
                <a:gd name="T47" fmla="*/ 2 h 73"/>
                <a:gd name="T48" fmla="*/ 30 w 37"/>
                <a:gd name="T49" fmla="*/ 2 h 73"/>
                <a:gd name="T50" fmla="*/ 27 w 37"/>
                <a:gd name="T51" fmla="*/ 4 h 73"/>
                <a:gd name="T52" fmla="*/ 27 w 37"/>
                <a:gd name="T53" fmla="*/ 4 h 73"/>
                <a:gd name="T54" fmla="*/ 27 w 37"/>
                <a:gd name="T55" fmla="*/ 7 h 73"/>
                <a:gd name="T56" fmla="*/ 27 w 37"/>
                <a:gd name="T57" fmla="*/ 12 h 73"/>
                <a:gd name="T58" fmla="*/ 27 w 37"/>
                <a:gd name="T59" fmla="*/ 61 h 73"/>
                <a:gd name="T60" fmla="*/ 27 w 37"/>
                <a:gd name="T61" fmla="*/ 63 h 73"/>
                <a:gd name="T62" fmla="*/ 27 w 37"/>
                <a:gd name="T63" fmla="*/ 66 h 73"/>
                <a:gd name="T64" fmla="*/ 27 w 37"/>
                <a:gd name="T65" fmla="*/ 68 h 73"/>
                <a:gd name="T66" fmla="*/ 30 w 37"/>
                <a:gd name="T67" fmla="*/ 68 h 73"/>
                <a:gd name="T68" fmla="*/ 32 w 37"/>
                <a:gd name="T69" fmla="*/ 71 h 73"/>
                <a:gd name="T70" fmla="*/ 35 w 37"/>
                <a:gd name="T71" fmla="*/ 71 h 73"/>
                <a:gd name="T72" fmla="*/ 37 w 37"/>
                <a:gd name="T73" fmla="*/ 71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73"/>
                <a:gd name="T113" fmla="*/ 37 w 37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73">
                  <a:moveTo>
                    <a:pt x="37" y="71"/>
                  </a:move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2" y="71"/>
                  </a:lnTo>
                  <a:lnTo>
                    <a:pt x="35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0" name="Freeform 12"/>
            <p:cNvSpPr>
              <a:spLocks/>
            </p:cNvSpPr>
            <p:nvPr/>
          </p:nvSpPr>
          <p:spPr bwMode="auto">
            <a:xfrm>
              <a:off x="2441" y="2823"/>
              <a:ext cx="52" cy="73"/>
            </a:xfrm>
            <a:custGeom>
              <a:avLst/>
              <a:gdLst>
                <a:gd name="T0" fmla="*/ 47 w 52"/>
                <a:gd name="T1" fmla="*/ 22 h 73"/>
                <a:gd name="T2" fmla="*/ 42 w 52"/>
                <a:gd name="T3" fmla="*/ 14 h 73"/>
                <a:gd name="T4" fmla="*/ 30 w 52"/>
                <a:gd name="T5" fmla="*/ 2 h 73"/>
                <a:gd name="T6" fmla="*/ 20 w 52"/>
                <a:gd name="T7" fmla="*/ 2 h 73"/>
                <a:gd name="T8" fmla="*/ 13 w 52"/>
                <a:gd name="T9" fmla="*/ 7 h 73"/>
                <a:gd name="T10" fmla="*/ 13 w 52"/>
                <a:gd name="T11" fmla="*/ 14 h 73"/>
                <a:gd name="T12" fmla="*/ 15 w 52"/>
                <a:gd name="T13" fmla="*/ 19 h 73"/>
                <a:gd name="T14" fmla="*/ 22 w 52"/>
                <a:gd name="T15" fmla="*/ 24 h 73"/>
                <a:gd name="T16" fmla="*/ 40 w 52"/>
                <a:gd name="T17" fmla="*/ 34 h 73"/>
                <a:gd name="T18" fmla="*/ 49 w 52"/>
                <a:gd name="T19" fmla="*/ 44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68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3 h 73"/>
                <a:gd name="T42" fmla="*/ 27 w 52"/>
                <a:gd name="T43" fmla="*/ 71 h 73"/>
                <a:gd name="T44" fmla="*/ 35 w 52"/>
                <a:gd name="T45" fmla="*/ 66 h 73"/>
                <a:gd name="T46" fmla="*/ 40 w 52"/>
                <a:gd name="T47" fmla="*/ 58 h 73"/>
                <a:gd name="T48" fmla="*/ 37 w 52"/>
                <a:gd name="T49" fmla="*/ 54 h 73"/>
                <a:gd name="T50" fmla="*/ 35 w 52"/>
                <a:gd name="T51" fmla="*/ 49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4 h 73"/>
                <a:gd name="T62" fmla="*/ 22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2 h 73"/>
                <a:gd name="T70" fmla="*/ 42 w 52"/>
                <a:gd name="T71" fmla="*/ 2 h 73"/>
                <a:gd name="T72" fmla="*/ 44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22" y="24"/>
                  </a:lnTo>
                  <a:lnTo>
                    <a:pt x="30" y="27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49" y="44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4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7" y="71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71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40" y="63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5" y="49"/>
                  </a:lnTo>
                  <a:lnTo>
                    <a:pt x="30" y="46"/>
                  </a:lnTo>
                  <a:lnTo>
                    <a:pt x="25" y="44"/>
                  </a:lnTo>
                  <a:lnTo>
                    <a:pt x="15" y="39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1" name="Freeform 13"/>
            <p:cNvSpPr>
              <a:spLocks/>
            </p:cNvSpPr>
            <p:nvPr/>
          </p:nvSpPr>
          <p:spPr bwMode="auto">
            <a:xfrm>
              <a:off x="2498" y="2823"/>
              <a:ext cx="76" cy="73"/>
            </a:xfrm>
            <a:custGeom>
              <a:avLst/>
              <a:gdLst>
                <a:gd name="T0" fmla="*/ 76 w 76"/>
                <a:gd name="T1" fmla="*/ 0 h 73"/>
                <a:gd name="T2" fmla="*/ 76 w 76"/>
                <a:gd name="T3" fmla="*/ 2 h 73"/>
                <a:gd name="T4" fmla="*/ 71 w 76"/>
                <a:gd name="T5" fmla="*/ 2 h 73"/>
                <a:gd name="T6" fmla="*/ 68 w 76"/>
                <a:gd name="T7" fmla="*/ 4 h 73"/>
                <a:gd name="T8" fmla="*/ 68 w 76"/>
                <a:gd name="T9" fmla="*/ 7 h 73"/>
                <a:gd name="T10" fmla="*/ 63 w 76"/>
                <a:gd name="T11" fmla="*/ 9 h 73"/>
                <a:gd name="T12" fmla="*/ 61 w 76"/>
                <a:gd name="T13" fmla="*/ 17 h 73"/>
                <a:gd name="T14" fmla="*/ 46 w 76"/>
                <a:gd name="T15" fmla="*/ 44 h 73"/>
                <a:gd name="T16" fmla="*/ 46 w 76"/>
                <a:gd name="T17" fmla="*/ 61 h 73"/>
                <a:gd name="T18" fmla="*/ 46 w 76"/>
                <a:gd name="T19" fmla="*/ 63 h 73"/>
                <a:gd name="T20" fmla="*/ 46 w 76"/>
                <a:gd name="T21" fmla="*/ 66 h 73"/>
                <a:gd name="T22" fmla="*/ 46 w 76"/>
                <a:gd name="T23" fmla="*/ 68 h 73"/>
                <a:gd name="T24" fmla="*/ 49 w 76"/>
                <a:gd name="T25" fmla="*/ 68 h 73"/>
                <a:gd name="T26" fmla="*/ 51 w 76"/>
                <a:gd name="T27" fmla="*/ 71 h 73"/>
                <a:gd name="T28" fmla="*/ 54 w 76"/>
                <a:gd name="T29" fmla="*/ 71 h 73"/>
                <a:gd name="T30" fmla="*/ 56 w 76"/>
                <a:gd name="T31" fmla="*/ 71 h 73"/>
                <a:gd name="T32" fmla="*/ 56 w 76"/>
                <a:gd name="T33" fmla="*/ 73 h 73"/>
                <a:gd name="T34" fmla="*/ 19 w 76"/>
                <a:gd name="T35" fmla="*/ 73 h 73"/>
                <a:gd name="T36" fmla="*/ 19 w 76"/>
                <a:gd name="T37" fmla="*/ 71 h 73"/>
                <a:gd name="T38" fmla="*/ 22 w 76"/>
                <a:gd name="T39" fmla="*/ 71 h 73"/>
                <a:gd name="T40" fmla="*/ 24 w 76"/>
                <a:gd name="T41" fmla="*/ 71 h 73"/>
                <a:gd name="T42" fmla="*/ 27 w 76"/>
                <a:gd name="T43" fmla="*/ 68 h 73"/>
                <a:gd name="T44" fmla="*/ 27 w 76"/>
                <a:gd name="T45" fmla="*/ 68 h 73"/>
                <a:gd name="T46" fmla="*/ 29 w 76"/>
                <a:gd name="T47" fmla="*/ 66 h 73"/>
                <a:gd name="T48" fmla="*/ 29 w 76"/>
                <a:gd name="T49" fmla="*/ 63 h 73"/>
                <a:gd name="T50" fmla="*/ 29 w 76"/>
                <a:gd name="T51" fmla="*/ 61 h 73"/>
                <a:gd name="T52" fmla="*/ 29 w 76"/>
                <a:gd name="T53" fmla="*/ 46 h 73"/>
                <a:gd name="T54" fmla="*/ 12 w 76"/>
                <a:gd name="T55" fmla="*/ 14 h 73"/>
                <a:gd name="T56" fmla="*/ 9 w 76"/>
                <a:gd name="T57" fmla="*/ 9 h 73"/>
                <a:gd name="T58" fmla="*/ 7 w 76"/>
                <a:gd name="T59" fmla="*/ 4 h 73"/>
                <a:gd name="T60" fmla="*/ 7 w 76"/>
                <a:gd name="T61" fmla="*/ 4 h 73"/>
                <a:gd name="T62" fmla="*/ 5 w 76"/>
                <a:gd name="T63" fmla="*/ 2 h 73"/>
                <a:gd name="T64" fmla="*/ 0 w 76"/>
                <a:gd name="T65" fmla="*/ 2 h 73"/>
                <a:gd name="T66" fmla="*/ 0 w 76"/>
                <a:gd name="T67" fmla="*/ 0 h 73"/>
                <a:gd name="T68" fmla="*/ 34 w 76"/>
                <a:gd name="T69" fmla="*/ 0 h 73"/>
                <a:gd name="T70" fmla="*/ 34 w 76"/>
                <a:gd name="T71" fmla="*/ 2 h 73"/>
                <a:gd name="T72" fmla="*/ 32 w 76"/>
                <a:gd name="T73" fmla="*/ 2 h 73"/>
                <a:gd name="T74" fmla="*/ 29 w 76"/>
                <a:gd name="T75" fmla="*/ 2 h 73"/>
                <a:gd name="T76" fmla="*/ 29 w 76"/>
                <a:gd name="T77" fmla="*/ 2 h 73"/>
                <a:gd name="T78" fmla="*/ 27 w 76"/>
                <a:gd name="T79" fmla="*/ 4 h 73"/>
                <a:gd name="T80" fmla="*/ 27 w 76"/>
                <a:gd name="T81" fmla="*/ 4 h 73"/>
                <a:gd name="T82" fmla="*/ 27 w 76"/>
                <a:gd name="T83" fmla="*/ 7 h 73"/>
                <a:gd name="T84" fmla="*/ 29 w 76"/>
                <a:gd name="T85" fmla="*/ 9 h 73"/>
                <a:gd name="T86" fmla="*/ 32 w 76"/>
                <a:gd name="T87" fmla="*/ 14 h 73"/>
                <a:gd name="T88" fmla="*/ 44 w 76"/>
                <a:gd name="T89" fmla="*/ 39 h 73"/>
                <a:gd name="T90" fmla="*/ 56 w 76"/>
                <a:gd name="T91" fmla="*/ 17 h 73"/>
                <a:gd name="T92" fmla="*/ 59 w 76"/>
                <a:gd name="T93" fmla="*/ 12 h 73"/>
                <a:gd name="T94" fmla="*/ 61 w 76"/>
                <a:gd name="T95" fmla="*/ 7 h 73"/>
                <a:gd name="T96" fmla="*/ 61 w 76"/>
                <a:gd name="T97" fmla="*/ 7 h 73"/>
                <a:gd name="T98" fmla="*/ 61 w 76"/>
                <a:gd name="T99" fmla="*/ 4 h 73"/>
                <a:gd name="T100" fmla="*/ 59 w 76"/>
                <a:gd name="T101" fmla="*/ 4 h 73"/>
                <a:gd name="T102" fmla="*/ 56 w 76"/>
                <a:gd name="T103" fmla="*/ 2 h 73"/>
                <a:gd name="T104" fmla="*/ 54 w 76"/>
                <a:gd name="T105" fmla="*/ 2 h 73"/>
                <a:gd name="T106" fmla="*/ 54 w 76"/>
                <a:gd name="T107" fmla="*/ 0 h 73"/>
                <a:gd name="T108" fmla="*/ 76 w 76"/>
                <a:gd name="T109" fmla="*/ 0 h 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73"/>
                <a:gd name="T167" fmla="*/ 76 w 76"/>
                <a:gd name="T168" fmla="*/ 73 h 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73">
                  <a:moveTo>
                    <a:pt x="76" y="0"/>
                  </a:moveTo>
                  <a:lnTo>
                    <a:pt x="76" y="2"/>
                  </a:lnTo>
                  <a:lnTo>
                    <a:pt x="71" y="2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3" y="9"/>
                  </a:lnTo>
                  <a:lnTo>
                    <a:pt x="61" y="17"/>
                  </a:lnTo>
                  <a:lnTo>
                    <a:pt x="46" y="44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9" y="68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68"/>
                  </a:lnTo>
                  <a:lnTo>
                    <a:pt x="29" y="66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7" y="4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2" y="14"/>
                  </a:lnTo>
                  <a:lnTo>
                    <a:pt x="44" y="39"/>
                  </a:lnTo>
                  <a:lnTo>
                    <a:pt x="56" y="17"/>
                  </a:lnTo>
                  <a:lnTo>
                    <a:pt x="59" y="12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2" name="Freeform 14"/>
            <p:cNvSpPr>
              <a:spLocks/>
            </p:cNvSpPr>
            <p:nvPr/>
          </p:nvSpPr>
          <p:spPr bwMode="auto">
            <a:xfrm>
              <a:off x="2608" y="2823"/>
              <a:ext cx="66" cy="73"/>
            </a:xfrm>
            <a:custGeom>
              <a:avLst/>
              <a:gdLst>
                <a:gd name="T0" fmla="*/ 66 w 66"/>
                <a:gd name="T1" fmla="*/ 0 h 73"/>
                <a:gd name="T2" fmla="*/ 66 w 66"/>
                <a:gd name="T3" fmla="*/ 24 h 73"/>
                <a:gd name="T4" fmla="*/ 64 w 66"/>
                <a:gd name="T5" fmla="*/ 24 h 73"/>
                <a:gd name="T6" fmla="*/ 61 w 66"/>
                <a:gd name="T7" fmla="*/ 14 h 73"/>
                <a:gd name="T8" fmla="*/ 56 w 66"/>
                <a:gd name="T9" fmla="*/ 9 h 73"/>
                <a:gd name="T10" fmla="*/ 49 w 66"/>
                <a:gd name="T11" fmla="*/ 4 h 73"/>
                <a:gd name="T12" fmla="*/ 42 w 66"/>
                <a:gd name="T13" fmla="*/ 2 h 73"/>
                <a:gd name="T14" fmla="*/ 37 w 66"/>
                <a:gd name="T15" fmla="*/ 4 h 73"/>
                <a:gd name="T16" fmla="*/ 29 w 66"/>
                <a:gd name="T17" fmla="*/ 7 h 73"/>
                <a:gd name="T18" fmla="*/ 24 w 66"/>
                <a:gd name="T19" fmla="*/ 12 h 73"/>
                <a:gd name="T20" fmla="*/ 22 w 66"/>
                <a:gd name="T21" fmla="*/ 17 h 73"/>
                <a:gd name="T22" fmla="*/ 20 w 66"/>
                <a:gd name="T23" fmla="*/ 27 h 73"/>
                <a:gd name="T24" fmla="*/ 17 w 66"/>
                <a:gd name="T25" fmla="*/ 34 h 73"/>
                <a:gd name="T26" fmla="*/ 20 w 66"/>
                <a:gd name="T27" fmla="*/ 44 h 73"/>
                <a:gd name="T28" fmla="*/ 20 w 66"/>
                <a:gd name="T29" fmla="*/ 54 h 73"/>
                <a:gd name="T30" fmla="*/ 24 w 66"/>
                <a:gd name="T31" fmla="*/ 61 h 73"/>
                <a:gd name="T32" fmla="*/ 29 w 66"/>
                <a:gd name="T33" fmla="*/ 66 h 73"/>
                <a:gd name="T34" fmla="*/ 34 w 66"/>
                <a:gd name="T35" fmla="*/ 68 h 73"/>
                <a:gd name="T36" fmla="*/ 42 w 66"/>
                <a:gd name="T37" fmla="*/ 68 h 73"/>
                <a:gd name="T38" fmla="*/ 49 w 66"/>
                <a:gd name="T39" fmla="*/ 68 h 73"/>
                <a:gd name="T40" fmla="*/ 54 w 66"/>
                <a:gd name="T41" fmla="*/ 66 h 73"/>
                <a:gd name="T42" fmla="*/ 59 w 66"/>
                <a:gd name="T43" fmla="*/ 61 h 73"/>
                <a:gd name="T44" fmla="*/ 66 w 66"/>
                <a:gd name="T45" fmla="*/ 56 h 73"/>
                <a:gd name="T46" fmla="*/ 66 w 66"/>
                <a:gd name="T47" fmla="*/ 61 h 73"/>
                <a:gd name="T48" fmla="*/ 59 w 66"/>
                <a:gd name="T49" fmla="*/ 68 h 73"/>
                <a:gd name="T50" fmla="*/ 54 w 66"/>
                <a:gd name="T51" fmla="*/ 71 h 73"/>
                <a:gd name="T52" fmla="*/ 47 w 66"/>
                <a:gd name="T53" fmla="*/ 73 h 73"/>
                <a:gd name="T54" fmla="*/ 39 w 66"/>
                <a:gd name="T55" fmla="*/ 73 h 73"/>
                <a:gd name="T56" fmla="*/ 27 w 66"/>
                <a:gd name="T57" fmla="*/ 73 h 73"/>
                <a:gd name="T58" fmla="*/ 17 w 66"/>
                <a:gd name="T59" fmla="*/ 68 h 73"/>
                <a:gd name="T60" fmla="*/ 10 w 66"/>
                <a:gd name="T61" fmla="*/ 63 h 73"/>
                <a:gd name="T62" fmla="*/ 5 w 66"/>
                <a:gd name="T63" fmla="*/ 56 h 73"/>
                <a:gd name="T64" fmla="*/ 0 w 66"/>
                <a:gd name="T65" fmla="*/ 46 h 73"/>
                <a:gd name="T66" fmla="*/ 0 w 66"/>
                <a:gd name="T67" fmla="*/ 36 h 73"/>
                <a:gd name="T68" fmla="*/ 0 w 66"/>
                <a:gd name="T69" fmla="*/ 27 h 73"/>
                <a:gd name="T70" fmla="*/ 5 w 66"/>
                <a:gd name="T71" fmla="*/ 17 h 73"/>
                <a:gd name="T72" fmla="*/ 10 w 66"/>
                <a:gd name="T73" fmla="*/ 9 h 73"/>
                <a:gd name="T74" fmla="*/ 20 w 66"/>
                <a:gd name="T75" fmla="*/ 4 h 73"/>
                <a:gd name="T76" fmla="*/ 27 w 66"/>
                <a:gd name="T77" fmla="*/ 0 h 73"/>
                <a:gd name="T78" fmla="*/ 39 w 66"/>
                <a:gd name="T79" fmla="*/ 0 h 73"/>
                <a:gd name="T80" fmla="*/ 47 w 66"/>
                <a:gd name="T81" fmla="*/ 0 h 73"/>
                <a:gd name="T82" fmla="*/ 54 w 66"/>
                <a:gd name="T83" fmla="*/ 2 h 73"/>
                <a:gd name="T84" fmla="*/ 59 w 66"/>
                <a:gd name="T85" fmla="*/ 2 h 73"/>
                <a:gd name="T86" fmla="*/ 61 w 66"/>
                <a:gd name="T87" fmla="*/ 2 h 73"/>
                <a:gd name="T88" fmla="*/ 61 w 66"/>
                <a:gd name="T89" fmla="*/ 2 h 73"/>
                <a:gd name="T90" fmla="*/ 64 w 66"/>
                <a:gd name="T91" fmla="*/ 2 h 73"/>
                <a:gd name="T92" fmla="*/ 64 w 66"/>
                <a:gd name="T93" fmla="*/ 0 h 73"/>
                <a:gd name="T94" fmla="*/ 64 w 66"/>
                <a:gd name="T95" fmla="*/ 0 h 73"/>
                <a:gd name="T96" fmla="*/ 66 w 66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73"/>
                <a:gd name="T149" fmla="*/ 66 w 66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73">
                  <a:moveTo>
                    <a:pt x="66" y="0"/>
                  </a:moveTo>
                  <a:lnTo>
                    <a:pt x="66" y="24"/>
                  </a:lnTo>
                  <a:lnTo>
                    <a:pt x="64" y="24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49" y="4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7"/>
                  </a:lnTo>
                  <a:lnTo>
                    <a:pt x="17" y="34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4" y="68"/>
                  </a:lnTo>
                  <a:lnTo>
                    <a:pt x="42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9" y="61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59" y="68"/>
                  </a:lnTo>
                  <a:lnTo>
                    <a:pt x="54" y="71"/>
                  </a:lnTo>
                  <a:lnTo>
                    <a:pt x="47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3" name="Freeform 15"/>
            <p:cNvSpPr>
              <a:spLocks/>
            </p:cNvSpPr>
            <p:nvPr/>
          </p:nvSpPr>
          <p:spPr bwMode="auto">
            <a:xfrm>
              <a:off x="2684" y="2823"/>
              <a:ext cx="81" cy="73"/>
            </a:xfrm>
            <a:custGeom>
              <a:avLst/>
              <a:gdLst>
                <a:gd name="T0" fmla="*/ 27 w 81"/>
                <a:gd name="T1" fmla="*/ 61 h 73"/>
                <a:gd name="T2" fmla="*/ 27 w 81"/>
                <a:gd name="T3" fmla="*/ 66 h 73"/>
                <a:gd name="T4" fmla="*/ 29 w 81"/>
                <a:gd name="T5" fmla="*/ 68 h 73"/>
                <a:gd name="T6" fmla="*/ 34 w 81"/>
                <a:gd name="T7" fmla="*/ 71 h 73"/>
                <a:gd name="T8" fmla="*/ 37 w 81"/>
                <a:gd name="T9" fmla="*/ 73 h 73"/>
                <a:gd name="T10" fmla="*/ 0 w 81"/>
                <a:gd name="T11" fmla="*/ 71 h 73"/>
                <a:gd name="T12" fmla="*/ 5 w 81"/>
                <a:gd name="T13" fmla="*/ 71 h 73"/>
                <a:gd name="T14" fmla="*/ 7 w 81"/>
                <a:gd name="T15" fmla="*/ 68 h 73"/>
                <a:gd name="T16" fmla="*/ 10 w 81"/>
                <a:gd name="T17" fmla="*/ 63 h 73"/>
                <a:gd name="T18" fmla="*/ 10 w 81"/>
                <a:gd name="T19" fmla="*/ 12 h 73"/>
                <a:gd name="T20" fmla="*/ 10 w 81"/>
                <a:gd name="T21" fmla="*/ 4 h 73"/>
                <a:gd name="T22" fmla="*/ 7 w 81"/>
                <a:gd name="T23" fmla="*/ 2 h 73"/>
                <a:gd name="T24" fmla="*/ 2 w 81"/>
                <a:gd name="T25" fmla="*/ 2 h 73"/>
                <a:gd name="T26" fmla="*/ 0 w 81"/>
                <a:gd name="T27" fmla="*/ 0 h 73"/>
                <a:gd name="T28" fmla="*/ 37 w 81"/>
                <a:gd name="T29" fmla="*/ 2 h 73"/>
                <a:gd name="T30" fmla="*/ 32 w 81"/>
                <a:gd name="T31" fmla="*/ 2 h 73"/>
                <a:gd name="T32" fmla="*/ 27 w 81"/>
                <a:gd name="T33" fmla="*/ 4 h 73"/>
                <a:gd name="T34" fmla="*/ 27 w 81"/>
                <a:gd name="T35" fmla="*/ 7 h 73"/>
                <a:gd name="T36" fmla="*/ 27 w 81"/>
                <a:gd name="T37" fmla="*/ 31 h 73"/>
                <a:gd name="T38" fmla="*/ 54 w 81"/>
                <a:gd name="T39" fmla="*/ 12 h 73"/>
                <a:gd name="T40" fmla="*/ 51 w 81"/>
                <a:gd name="T41" fmla="*/ 4 h 73"/>
                <a:gd name="T42" fmla="*/ 49 w 81"/>
                <a:gd name="T43" fmla="*/ 2 h 73"/>
                <a:gd name="T44" fmla="*/ 44 w 81"/>
                <a:gd name="T45" fmla="*/ 2 h 73"/>
                <a:gd name="T46" fmla="*/ 42 w 81"/>
                <a:gd name="T47" fmla="*/ 0 h 73"/>
                <a:gd name="T48" fmla="*/ 81 w 81"/>
                <a:gd name="T49" fmla="*/ 2 h 73"/>
                <a:gd name="T50" fmla="*/ 76 w 81"/>
                <a:gd name="T51" fmla="*/ 2 h 73"/>
                <a:gd name="T52" fmla="*/ 71 w 81"/>
                <a:gd name="T53" fmla="*/ 4 h 73"/>
                <a:gd name="T54" fmla="*/ 71 w 81"/>
                <a:gd name="T55" fmla="*/ 7 h 73"/>
                <a:gd name="T56" fmla="*/ 69 w 81"/>
                <a:gd name="T57" fmla="*/ 61 h 73"/>
                <a:gd name="T58" fmla="*/ 71 w 81"/>
                <a:gd name="T59" fmla="*/ 66 h 73"/>
                <a:gd name="T60" fmla="*/ 73 w 81"/>
                <a:gd name="T61" fmla="*/ 68 h 73"/>
                <a:gd name="T62" fmla="*/ 78 w 81"/>
                <a:gd name="T63" fmla="*/ 71 h 73"/>
                <a:gd name="T64" fmla="*/ 81 w 81"/>
                <a:gd name="T65" fmla="*/ 73 h 73"/>
                <a:gd name="T66" fmla="*/ 42 w 81"/>
                <a:gd name="T67" fmla="*/ 71 h 73"/>
                <a:gd name="T68" fmla="*/ 47 w 81"/>
                <a:gd name="T69" fmla="*/ 71 h 73"/>
                <a:gd name="T70" fmla="*/ 51 w 81"/>
                <a:gd name="T71" fmla="*/ 68 h 73"/>
                <a:gd name="T72" fmla="*/ 51 w 81"/>
                <a:gd name="T73" fmla="*/ 63 h 73"/>
                <a:gd name="T74" fmla="*/ 54 w 81"/>
                <a:gd name="T75" fmla="*/ 36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73"/>
                <a:gd name="T116" fmla="*/ 81 w 81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73">
                  <a:moveTo>
                    <a:pt x="27" y="36"/>
                  </a:move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31"/>
                  </a:lnTo>
                  <a:lnTo>
                    <a:pt x="54" y="31"/>
                  </a:lnTo>
                  <a:lnTo>
                    <a:pt x="54" y="12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9" y="12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4" name="Freeform 16"/>
            <p:cNvSpPr>
              <a:spLocks noEditPoints="1"/>
            </p:cNvSpPr>
            <p:nvPr/>
          </p:nvSpPr>
          <p:spPr bwMode="auto">
            <a:xfrm>
              <a:off x="2767" y="2823"/>
              <a:ext cx="79" cy="73"/>
            </a:xfrm>
            <a:custGeom>
              <a:avLst/>
              <a:gdLst>
                <a:gd name="T0" fmla="*/ 47 w 79"/>
                <a:gd name="T1" fmla="*/ 51 h 73"/>
                <a:gd name="T2" fmla="*/ 20 w 79"/>
                <a:gd name="T3" fmla="*/ 51 h 73"/>
                <a:gd name="T4" fmla="*/ 17 w 79"/>
                <a:gd name="T5" fmla="*/ 58 h 73"/>
                <a:gd name="T6" fmla="*/ 15 w 79"/>
                <a:gd name="T7" fmla="*/ 63 h 73"/>
                <a:gd name="T8" fmla="*/ 15 w 79"/>
                <a:gd name="T9" fmla="*/ 66 h 73"/>
                <a:gd name="T10" fmla="*/ 15 w 79"/>
                <a:gd name="T11" fmla="*/ 68 h 73"/>
                <a:gd name="T12" fmla="*/ 17 w 79"/>
                <a:gd name="T13" fmla="*/ 68 h 73"/>
                <a:gd name="T14" fmla="*/ 20 w 79"/>
                <a:gd name="T15" fmla="*/ 71 h 73"/>
                <a:gd name="T16" fmla="*/ 25 w 79"/>
                <a:gd name="T17" fmla="*/ 71 h 73"/>
                <a:gd name="T18" fmla="*/ 25 w 79"/>
                <a:gd name="T19" fmla="*/ 73 h 73"/>
                <a:gd name="T20" fmla="*/ 0 w 79"/>
                <a:gd name="T21" fmla="*/ 73 h 73"/>
                <a:gd name="T22" fmla="*/ 0 w 79"/>
                <a:gd name="T23" fmla="*/ 71 h 73"/>
                <a:gd name="T24" fmla="*/ 5 w 79"/>
                <a:gd name="T25" fmla="*/ 68 h 73"/>
                <a:gd name="T26" fmla="*/ 8 w 79"/>
                <a:gd name="T27" fmla="*/ 68 h 73"/>
                <a:gd name="T28" fmla="*/ 10 w 79"/>
                <a:gd name="T29" fmla="*/ 63 h 73"/>
                <a:gd name="T30" fmla="*/ 13 w 79"/>
                <a:gd name="T31" fmla="*/ 56 h 73"/>
                <a:gd name="T32" fmla="*/ 39 w 79"/>
                <a:gd name="T33" fmla="*/ 0 h 73"/>
                <a:gd name="T34" fmla="*/ 39 w 79"/>
                <a:gd name="T35" fmla="*/ 0 h 73"/>
                <a:gd name="T36" fmla="*/ 66 w 79"/>
                <a:gd name="T37" fmla="*/ 58 h 73"/>
                <a:gd name="T38" fmla="*/ 69 w 79"/>
                <a:gd name="T39" fmla="*/ 66 h 73"/>
                <a:gd name="T40" fmla="*/ 74 w 79"/>
                <a:gd name="T41" fmla="*/ 68 h 73"/>
                <a:gd name="T42" fmla="*/ 74 w 79"/>
                <a:gd name="T43" fmla="*/ 71 h 73"/>
                <a:gd name="T44" fmla="*/ 79 w 79"/>
                <a:gd name="T45" fmla="*/ 71 h 73"/>
                <a:gd name="T46" fmla="*/ 79 w 79"/>
                <a:gd name="T47" fmla="*/ 73 h 73"/>
                <a:gd name="T48" fmla="*/ 44 w 79"/>
                <a:gd name="T49" fmla="*/ 73 h 73"/>
                <a:gd name="T50" fmla="*/ 44 w 79"/>
                <a:gd name="T51" fmla="*/ 71 h 73"/>
                <a:gd name="T52" fmla="*/ 44 w 79"/>
                <a:gd name="T53" fmla="*/ 71 h 73"/>
                <a:gd name="T54" fmla="*/ 49 w 79"/>
                <a:gd name="T55" fmla="*/ 71 h 73"/>
                <a:gd name="T56" fmla="*/ 52 w 79"/>
                <a:gd name="T57" fmla="*/ 68 h 73"/>
                <a:gd name="T58" fmla="*/ 52 w 79"/>
                <a:gd name="T59" fmla="*/ 68 h 73"/>
                <a:gd name="T60" fmla="*/ 52 w 79"/>
                <a:gd name="T61" fmla="*/ 66 h 73"/>
                <a:gd name="T62" fmla="*/ 52 w 79"/>
                <a:gd name="T63" fmla="*/ 66 h 73"/>
                <a:gd name="T64" fmla="*/ 52 w 79"/>
                <a:gd name="T65" fmla="*/ 63 h 73"/>
                <a:gd name="T66" fmla="*/ 52 w 79"/>
                <a:gd name="T67" fmla="*/ 63 h 73"/>
                <a:gd name="T68" fmla="*/ 49 w 79"/>
                <a:gd name="T69" fmla="*/ 61 h 73"/>
                <a:gd name="T70" fmla="*/ 47 w 79"/>
                <a:gd name="T71" fmla="*/ 51 h 73"/>
                <a:gd name="T72" fmla="*/ 44 w 79"/>
                <a:gd name="T73" fmla="*/ 46 h 73"/>
                <a:gd name="T74" fmla="*/ 35 w 79"/>
                <a:gd name="T75" fmla="*/ 22 h 73"/>
                <a:gd name="T76" fmla="*/ 22 w 79"/>
                <a:gd name="T77" fmla="*/ 46 h 73"/>
                <a:gd name="T78" fmla="*/ 44 w 79"/>
                <a:gd name="T79" fmla="*/ 46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73"/>
                <a:gd name="T122" fmla="*/ 79 w 79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73">
                  <a:moveTo>
                    <a:pt x="47" y="51"/>
                  </a:moveTo>
                  <a:lnTo>
                    <a:pt x="20" y="51"/>
                  </a:lnTo>
                  <a:lnTo>
                    <a:pt x="17" y="58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10" y="63"/>
                  </a:lnTo>
                  <a:lnTo>
                    <a:pt x="13" y="56"/>
                  </a:lnTo>
                  <a:lnTo>
                    <a:pt x="39" y="0"/>
                  </a:lnTo>
                  <a:lnTo>
                    <a:pt x="66" y="58"/>
                  </a:lnTo>
                  <a:lnTo>
                    <a:pt x="69" y="66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9" y="71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49" y="61"/>
                  </a:lnTo>
                  <a:lnTo>
                    <a:pt x="47" y="51"/>
                  </a:lnTo>
                  <a:close/>
                  <a:moveTo>
                    <a:pt x="44" y="46"/>
                  </a:moveTo>
                  <a:lnTo>
                    <a:pt x="35" y="22"/>
                  </a:lnTo>
                  <a:lnTo>
                    <a:pt x="22" y="46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5" name="Freeform 17"/>
            <p:cNvSpPr>
              <a:spLocks/>
            </p:cNvSpPr>
            <p:nvPr/>
          </p:nvSpPr>
          <p:spPr bwMode="auto">
            <a:xfrm>
              <a:off x="2848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7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4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3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6" name="Freeform 18"/>
            <p:cNvSpPr>
              <a:spLocks/>
            </p:cNvSpPr>
            <p:nvPr/>
          </p:nvSpPr>
          <p:spPr bwMode="auto">
            <a:xfrm>
              <a:off x="2927" y="2823"/>
              <a:ext cx="73" cy="73"/>
            </a:xfrm>
            <a:custGeom>
              <a:avLst/>
              <a:gdLst>
                <a:gd name="T0" fmla="*/ 24 w 73"/>
                <a:gd name="T1" fmla="*/ 0 h 73"/>
                <a:gd name="T2" fmla="*/ 58 w 73"/>
                <a:gd name="T3" fmla="*/ 44 h 73"/>
                <a:gd name="T4" fmla="*/ 58 w 73"/>
                <a:gd name="T5" fmla="*/ 14 h 73"/>
                <a:gd name="T6" fmla="*/ 58 w 73"/>
                <a:gd name="T7" fmla="*/ 9 h 73"/>
                <a:gd name="T8" fmla="*/ 56 w 73"/>
                <a:gd name="T9" fmla="*/ 4 h 73"/>
                <a:gd name="T10" fmla="*/ 53 w 73"/>
                <a:gd name="T11" fmla="*/ 2 h 73"/>
                <a:gd name="T12" fmla="*/ 49 w 73"/>
                <a:gd name="T13" fmla="*/ 2 h 73"/>
                <a:gd name="T14" fmla="*/ 49 w 73"/>
                <a:gd name="T15" fmla="*/ 0 h 73"/>
                <a:gd name="T16" fmla="*/ 73 w 73"/>
                <a:gd name="T17" fmla="*/ 0 h 73"/>
                <a:gd name="T18" fmla="*/ 73 w 73"/>
                <a:gd name="T19" fmla="*/ 2 h 73"/>
                <a:gd name="T20" fmla="*/ 68 w 73"/>
                <a:gd name="T21" fmla="*/ 2 h 73"/>
                <a:gd name="T22" fmla="*/ 66 w 73"/>
                <a:gd name="T23" fmla="*/ 4 h 73"/>
                <a:gd name="T24" fmla="*/ 66 w 73"/>
                <a:gd name="T25" fmla="*/ 4 h 73"/>
                <a:gd name="T26" fmla="*/ 63 w 73"/>
                <a:gd name="T27" fmla="*/ 7 h 73"/>
                <a:gd name="T28" fmla="*/ 63 w 73"/>
                <a:gd name="T29" fmla="*/ 9 h 73"/>
                <a:gd name="T30" fmla="*/ 63 w 73"/>
                <a:gd name="T31" fmla="*/ 14 h 73"/>
                <a:gd name="T32" fmla="*/ 63 w 73"/>
                <a:gd name="T33" fmla="*/ 73 h 73"/>
                <a:gd name="T34" fmla="*/ 61 w 73"/>
                <a:gd name="T35" fmla="*/ 73 h 73"/>
                <a:gd name="T36" fmla="*/ 14 w 73"/>
                <a:gd name="T37" fmla="*/ 14 h 73"/>
                <a:gd name="T38" fmla="*/ 14 w 73"/>
                <a:gd name="T39" fmla="*/ 61 h 73"/>
                <a:gd name="T40" fmla="*/ 14 w 73"/>
                <a:gd name="T41" fmla="*/ 66 h 73"/>
                <a:gd name="T42" fmla="*/ 17 w 73"/>
                <a:gd name="T43" fmla="*/ 68 h 73"/>
                <a:gd name="T44" fmla="*/ 19 w 73"/>
                <a:gd name="T45" fmla="*/ 71 h 73"/>
                <a:gd name="T46" fmla="*/ 22 w 73"/>
                <a:gd name="T47" fmla="*/ 71 h 73"/>
                <a:gd name="T48" fmla="*/ 24 w 73"/>
                <a:gd name="T49" fmla="*/ 71 h 73"/>
                <a:gd name="T50" fmla="*/ 24 w 73"/>
                <a:gd name="T51" fmla="*/ 73 h 73"/>
                <a:gd name="T52" fmla="*/ 0 w 73"/>
                <a:gd name="T53" fmla="*/ 73 h 73"/>
                <a:gd name="T54" fmla="*/ 0 w 73"/>
                <a:gd name="T55" fmla="*/ 71 h 73"/>
                <a:gd name="T56" fmla="*/ 4 w 73"/>
                <a:gd name="T57" fmla="*/ 71 h 73"/>
                <a:gd name="T58" fmla="*/ 7 w 73"/>
                <a:gd name="T59" fmla="*/ 68 h 73"/>
                <a:gd name="T60" fmla="*/ 9 w 73"/>
                <a:gd name="T61" fmla="*/ 66 h 73"/>
                <a:gd name="T62" fmla="*/ 9 w 73"/>
                <a:gd name="T63" fmla="*/ 61 h 73"/>
                <a:gd name="T64" fmla="*/ 9 w 73"/>
                <a:gd name="T65" fmla="*/ 7 h 73"/>
                <a:gd name="T66" fmla="*/ 7 w 73"/>
                <a:gd name="T67" fmla="*/ 7 h 73"/>
                <a:gd name="T68" fmla="*/ 7 w 73"/>
                <a:gd name="T69" fmla="*/ 4 h 73"/>
                <a:gd name="T70" fmla="*/ 4 w 73"/>
                <a:gd name="T71" fmla="*/ 2 h 73"/>
                <a:gd name="T72" fmla="*/ 2 w 73"/>
                <a:gd name="T73" fmla="*/ 2 h 73"/>
                <a:gd name="T74" fmla="*/ 0 w 73"/>
                <a:gd name="T75" fmla="*/ 2 h 73"/>
                <a:gd name="T76" fmla="*/ 0 w 73"/>
                <a:gd name="T77" fmla="*/ 0 h 73"/>
                <a:gd name="T78" fmla="*/ 24 w 73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3"/>
                <a:gd name="T122" fmla="*/ 73 w 73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3">
                  <a:moveTo>
                    <a:pt x="24" y="0"/>
                  </a:moveTo>
                  <a:lnTo>
                    <a:pt x="58" y="44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4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14" y="14"/>
                  </a:lnTo>
                  <a:lnTo>
                    <a:pt x="14" y="61"/>
                  </a:lnTo>
                  <a:lnTo>
                    <a:pt x="14" y="66"/>
                  </a:lnTo>
                  <a:lnTo>
                    <a:pt x="17" y="68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7" name="Freeform 19"/>
            <p:cNvSpPr>
              <a:spLocks/>
            </p:cNvSpPr>
            <p:nvPr/>
          </p:nvSpPr>
          <p:spPr bwMode="auto">
            <a:xfrm>
              <a:off x="3005" y="2823"/>
              <a:ext cx="66" cy="73"/>
            </a:xfrm>
            <a:custGeom>
              <a:avLst/>
              <a:gdLst>
                <a:gd name="T0" fmla="*/ 27 w 66"/>
                <a:gd name="T1" fmla="*/ 4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1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4 h 73"/>
                <a:gd name="T18" fmla="*/ 42 w 66"/>
                <a:gd name="T19" fmla="*/ 54 h 73"/>
                <a:gd name="T20" fmla="*/ 42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6 h 73"/>
                <a:gd name="T30" fmla="*/ 27 w 66"/>
                <a:gd name="T31" fmla="*/ 36 h 73"/>
                <a:gd name="T32" fmla="*/ 27 w 66"/>
                <a:gd name="T33" fmla="*/ 58 h 73"/>
                <a:gd name="T34" fmla="*/ 27 w 66"/>
                <a:gd name="T35" fmla="*/ 63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68 h 73"/>
                <a:gd name="T46" fmla="*/ 39 w 66"/>
                <a:gd name="T47" fmla="*/ 68 h 73"/>
                <a:gd name="T48" fmla="*/ 47 w 66"/>
                <a:gd name="T49" fmla="*/ 68 h 73"/>
                <a:gd name="T50" fmla="*/ 54 w 66"/>
                <a:gd name="T51" fmla="*/ 63 h 73"/>
                <a:gd name="T52" fmla="*/ 59 w 66"/>
                <a:gd name="T53" fmla="*/ 58 h 73"/>
                <a:gd name="T54" fmla="*/ 64 w 66"/>
                <a:gd name="T55" fmla="*/ 49 h 73"/>
                <a:gd name="T56" fmla="*/ 66 w 66"/>
                <a:gd name="T57" fmla="*/ 49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68 h 73"/>
                <a:gd name="T70" fmla="*/ 7 w 66"/>
                <a:gd name="T71" fmla="*/ 68 h 73"/>
                <a:gd name="T72" fmla="*/ 10 w 66"/>
                <a:gd name="T73" fmla="*/ 66 h 73"/>
                <a:gd name="T74" fmla="*/ 10 w 66"/>
                <a:gd name="T75" fmla="*/ 63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7 h 73"/>
                <a:gd name="T82" fmla="*/ 10 w 66"/>
                <a:gd name="T83" fmla="*/ 7 h 73"/>
                <a:gd name="T84" fmla="*/ 7 w 66"/>
                <a:gd name="T85" fmla="*/ 4 h 73"/>
                <a:gd name="T86" fmla="*/ 7 w 66"/>
                <a:gd name="T87" fmla="*/ 4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4 h 73"/>
                <a:gd name="T104" fmla="*/ 54 w 66"/>
                <a:gd name="T105" fmla="*/ 9 h 73"/>
                <a:gd name="T106" fmla="*/ 49 w 66"/>
                <a:gd name="T107" fmla="*/ 7 h 73"/>
                <a:gd name="T108" fmla="*/ 47 w 66"/>
                <a:gd name="T109" fmla="*/ 4 h 73"/>
                <a:gd name="T110" fmla="*/ 42 w 66"/>
                <a:gd name="T111" fmla="*/ 4 h 73"/>
                <a:gd name="T112" fmla="*/ 34 w 66"/>
                <a:gd name="T113" fmla="*/ 4 h 73"/>
                <a:gd name="T114" fmla="*/ 27 w 66"/>
                <a:gd name="T115" fmla="*/ 4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4"/>
                  </a:moveTo>
                  <a:lnTo>
                    <a:pt x="27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54" y="63"/>
                  </a:lnTo>
                  <a:lnTo>
                    <a:pt x="59" y="58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4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8" name="Freeform 20"/>
            <p:cNvSpPr>
              <a:spLocks/>
            </p:cNvSpPr>
            <p:nvPr/>
          </p:nvSpPr>
          <p:spPr bwMode="auto">
            <a:xfrm>
              <a:off x="3076" y="2823"/>
              <a:ext cx="66" cy="73"/>
            </a:xfrm>
            <a:custGeom>
              <a:avLst/>
              <a:gdLst>
                <a:gd name="T0" fmla="*/ 66 w 66"/>
                <a:gd name="T1" fmla="*/ 46 h 73"/>
                <a:gd name="T2" fmla="*/ 64 w 66"/>
                <a:gd name="T3" fmla="*/ 73 h 73"/>
                <a:gd name="T4" fmla="*/ 0 w 66"/>
                <a:gd name="T5" fmla="*/ 73 h 73"/>
                <a:gd name="T6" fmla="*/ 0 w 66"/>
                <a:gd name="T7" fmla="*/ 71 h 73"/>
                <a:gd name="T8" fmla="*/ 3 w 66"/>
                <a:gd name="T9" fmla="*/ 71 h 73"/>
                <a:gd name="T10" fmla="*/ 7 w 66"/>
                <a:gd name="T11" fmla="*/ 71 h 73"/>
                <a:gd name="T12" fmla="*/ 10 w 66"/>
                <a:gd name="T13" fmla="*/ 68 h 73"/>
                <a:gd name="T14" fmla="*/ 10 w 66"/>
                <a:gd name="T15" fmla="*/ 68 h 73"/>
                <a:gd name="T16" fmla="*/ 10 w 66"/>
                <a:gd name="T17" fmla="*/ 66 h 73"/>
                <a:gd name="T18" fmla="*/ 12 w 66"/>
                <a:gd name="T19" fmla="*/ 63 h 73"/>
                <a:gd name="T20" fmla="*/ 12 w 66"/>
                <a:gd name="T21" fmla="*/ 61 h 73"/>
                <a:gd name="T22" fmla="*/ 12 w 66"/>
                <a:gd name="T23" fmla="*/ 12 h 73"/>
                <a:gd name="T24" fmla="*/ 12 w 66"/>
                <a:gd name="T25" fmla="*/ 7 h 73"/>
                <a:gd name="T26" fmla="*/ 10 w 66"/>
                <a:gd name="T27" fmla="*/ 4 h 73"/>
                <a:gd name="T28" fmla="*/ 10 w 66"/>
                <a:gd name="T29" fmla="*/ 4 h 73"/>
                <a:gd name="T30" fmla="*/ 7 w 66"/>
                <a:gd name="T31" fmla="*/ 2 h 73"/>
                <a:gd name="T32" fmla="*/ 7 w 66"/>
                <a:gd name="T33" fmla="*/ 2 h 73"/>
                <a:gd name="T34" fmla="*/ 3 w 66"/>
                <a:gd name="T35" fmla="*/ 2 h 73"/>
                <a:gd name="T36" fmla="*/ 0 w 66"/>
                <a:gd name="T37" fmla="*/ 2 h 73"/>
                <a:gd name="T38" fmla="*/ 0 w 66"/>
                <a:gd name="T39" fmla="*/ 0 h 73"/>
                <a:gd name="T40" fmla="*/ 39 w 66"/>
                <a:gd name="T41" fmla="*/ 0 h 73"/>
                <a:gd name="T42" fmla="*/ 39 w 66"/>
                <a:gd name="T43" fmla="*/ 2 h 73"/>
                <a:gd name="T44" fmla="*/ 37 w 66"/>
                <a:gd name="T45" fmla="*/ 2 h 73"/>
                <a:gd name="T46" fmla="*/ 34 w 66"/>
                <a:gd name="T47" fmla="*/ 2 h 73"/>
                <a:gd name="T48" fmla="*/ 32 w 66"/>
                <a:gd name="T49" fmla="*/ 2 h 73"/>
                <a:gd name="T50" fmla="*/ 29 w 66"/>
                <a:gd name="T51" fmla="*/ 4 h 73"/>
                <a:gd name="T52" fmla="*/ 29 w 66"/>
                <a:gd name="T53" fmla="*/ 4 h 73"/>
                <a:gd name="T54" fmla="*/ 29 w 66"/>
                <a:gd name="T55" fmla="*/ 7 h 73"/>
                <a:gd name="T56" fmla="*/ 29 w 66"/>
                <a:gd name="T57" fmla="*/ 12 h 73"/>
                <a:gd name="T58" fmla="*/ 29 w 66"/>
                <a:gd name="T59" fmla="*/ 58 h 73"/>
                <a:gd name="T60" fmla="*/ 29 w 66"/>
                <a:gd name="T61" fmla="*/ 63 h 73"/>
                <a:gd name="T62" fmla="*/ 29 w 66"/>
                <a:gd name="T63" fmla="*/ 66 h 73"/>
                <a:gd name="T64" fmla="*/ 29 w 66"/>
                <a:gd name="T65" fmla="*/ 66 h 73"/>
                <a:gd name="T66" fmla="*/ 32 w 66"/>
                <a:gd name="T67" fmla="*/ 68 h 73"/>
                <a:gd name="T68" fmla="*/ 34 w 66"/>
                <a:gd name="T69" fmla="*/ 68 h 73"/>
                <a:gd name="T70" fmla="*/ 37 w 66"/>
                <a:gd name="T71" fmla="*/ 68 h 73"/>
                <a:gd name="T72" fmla="*/ 44 w 66"/>
                <a:gd name="T73" fmla="*/ 68 h 73"/>
                <a:gd name="T74" fmla="*/ 49 w 66"/>
                <a:gd name="T75" fmla="*/ 68 h 73"/>
                <a:gd name="T76" fmla="*/ 54 w 66"/>
                <a:gd name="T77" fmla="*/ 66 h 73"/>
                <a:gd name="T78" fmla="*/ 56 w 66"/>
                <a:gd name="T79" fmla="*/ 63 h 73"/>
                <a:gd name="T80" fmla="*/ 59 w 66"/>
                <a:gd name="T81" fmla="*/ 58 h 73"/>
                <a:gd name="T82" fmla="*/ 61 w 66"/>
                <a:gd name="T83" fmla="*/ 54 h 73"/>
                <a:gd name="T84" fmla="*/ 64 w 66"/>
                <a:gd name="T85" fmla="*/ 46 h 73"/>
                <a:gd name="T86" fmla="*/ 66 w 66"/>
                <a:gd name="T87" fmla="*/ 46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73"/>
                <a:gd name="T134" fmla="*/ 66 w 66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73">
                  <a:moveTo>
                    <a:pt x="66" y="46"/>
                  </a:moveTo>
                  <a:lnTo>
                    <a:pt x="6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29" y="66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4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6" y="63"/>
                  </a:lnTo>
                  <a:lnTo>
                    <a:pt x="59" y="58"/>
                  </a:lnTo>
                  <a:lnTo>
                    <a:pt x="61" y="54"/>
                  </a:lnTo>
                  <a:lnTo>
                    <a:pt x="64" y="46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9" name="Freeform 21"/>
            <p:cNvSpPr>
              <a:spLocks/>
            </p:cNvSpPr>
            <p:nvPr/>
          </p:nvSpPr>
          <p:spPr bwMode="auto">
            <a:xfrm>
              <a:off x="937" y="2440"/>
              <a:ext cx="147" cy="96"/>
            </a:xfrm>
            <a:custGeom>
              <a:avLst/>
              <a:gdLst>
                <a:gd name="T0" fmla="*/ 98 w 147"/>
                <a:gd name="T1" fmla="*/ 96 h 96"/>
                <a:gd name="T2" fmla="*/ 73 w 147"/>
                <a:gd name="T3" fmla="*/ 30 h 96"/>
                <a:gd name="T4" fmla="*/ 49 w 147"/>
                <a:gd name="T5" fmla="*/ 96 h 96"/>
                <a:gd name="T6" fmla="*/ 44 w 147"/>
                <a:gd name="T7" fmla="*/ 96 h 96"/>
                <a:gd name="T8" fmla="*/ 17 w 147"/>
                <a:gd name="T9" fmla="*/ 30 h 96"/>
                <a:gd name="T10" fmla="*/ 14 w 147"/>
                <a:gd name="T11" fmla="*/ 20 h 96"/>
                <a:gd name="T12" fmla="*/ 12 w 147"/>
                <a:gd name="T13" fmla="*/ 15 h 96"/>
                <a:gd name="T14" fmla="*/ 9 w 147"/>
                <a:gd name="T15" fmla="*/ 10 h 96"/>
                <a:gd name="T16" fmla="*/ 4 w 147"/>
                <a:gd name="T17" fmla="*/ 7 h 96"/>
                <a:gd name="T18" fmla="*/ 0 w 147"/>
                <a:gd name="T19" fmla="*/ 5 h 96"/>
                <a:gd name="T20" fmla="*/ 0 w 147"/>
                <a:gd name="T21" fmla="*/ 0 h 96"/>
                <a:gd name="T22" fmla="*/ 49 w 147"/>
                <a:gd name="T23" fmla="*/ 0 h 96"/>
                <a:gd name="T24" fmla="*/ 49 w 147"/>
                <a:gd name="T25" fmla="*/ 5 h 96"/>
                <a:gd name="T26" fmla="*/ 44 w 147"/>
                <a:gd name="T27" fmla="*/ 5 h 96"/>
                <a:gd name="T28" fmla="*/ 41 w 147"/>
                <a:gd name="T29" fmla="*/ 7 h 96"/>
                <a:gd name="T30" fmla="*/ 41 w 147"/>
                <a:gd name="T31" fmla="*/ 7 h 96"/>
                <a:gd name="T32" fmla="*/ 41 w 147"/>
                <a:gd name="T33" fmla="*/ 10 h 96"/>
                <a:gd name="T34" fmla="*/ 41 w 147"/>
                <a:gd name="T35" fmla="*/ 12 h 96"/>
                <a:gd name="T36" fmla="*/ 44 w 147"/>
                <a:gd name="T37" fmla="*/ 20 h 96"/>
                <a:gd name="T38" fmla="*/ 56 w 147"/>
                <a:gd name="T39" fmla="*/ 54 h 96"/>
                <a:gd name="T40" fmla="*/ 71 w 147"/>
                <a:gd name="T41" fmla="*/ 20 h 96"/>
                <a:gd name="T42" fmla="*/ 68 w 147"/>
                <a:gd name="T43" fmla="*/ 17 h 96"/>
                <a:gd name="T44" fmla="*/ 66 w 147"/>
                <a:gd name="T45" fmla="*/ 10 h 96"/>
                <a:gd name="T46" fmla="*/ 63 w 147"/>
                <a:gd name="T47" fmla="*/ 7 h 96"/>
                <a:gd name="T48" fmla="*/ 61 w 147"/>
                <a:gd name="T49" fmla="*/ 5 h 96"/>
                <a:gd name="T50" fmla="*/ 56 w 147"/>
                <a:gd name="T51" fmla="*/ 5 h 96"/>
                <a:gd name="T52" fmla="*/ 56 w 147"/>
                <a:gd name="T53" fmla="*/ 0 h 96"/>
                <a:gd name="T54" fmla="*/ 105 w 147"/>
                <a:gd name="T55" fmla="*/ 0 h 96"/>
                <a:gd name="T56" fmla="*/ 105 w 147"/>
                <a:gd name="T57" fmla="*/ 5 h 96"/>
                <a:gd name="T58" fmla="*/ 100 w 147"/>
                <a:gd name="T59" fmla="*/ 5 h 96"/>
                <a:gd name="T60" fmla="*/ 98 w 147"/>
                <a:gd name="T61" fmla="*/ 7 h 96"/>
                <a:gd name="T62" fmla="*/ 98 w 147"/>
                <a:gd name="T63" fmla="*/ 7 h 96"/>
                <a:gd name="T64" fmla="*/ 98 w 147"/>
                <a:gd name="T65" fmla="*/ 10 h 96"/>
                <a:gd name="T66" fmla="*/ 98 w 147"/>
                <a:gd name="T67" fmla="*/ 12 h 96"/>
                <a:gd name="T68" fmla="*/ 100 w 147"/>
                <a:gd name="T69" fmla="*/ 20 h 96"/>
                <a:gd name="T70" fmla="*/ 112 w 147"/>
                <a:gd name="T71" fmla="*/ 54 h 96"/>
                <a:gd name="T72" fmla="*/ 125 w 147"/>
                <a:gd name="T73" fmla="*/ 22 h 96"/>
                <a:gd name="T74" fmla="*/ 127 w 147"/>
                <a:gd name="T75" fmla="*/ 17 h 96"/>
                <a:gd name="T76" fmla="*/ 127 w 147"/>
                <a:gd name="T77" fmla="*/ 12 h 96"/>
                <a:gd name="T78" fmla="*/ 127 w 147"/>
                <a:gd name="T79" fmla="*/ 10 h 96"/>
                <a:gd name="T80" fmla="*/ 127 w 147"/>
                <a:gd name="T81" fmla="*/ 7 h 96"/>
                <a:gd name="T82" fmla="*/ 125 w 147"/>
                <a:gd name="T83" fmla="*/ 5 h 96"/>
                <a:gd name="T84" fmla="*/ 120 w 147"/>
                <a:gd name="T85" fmla="*/ 5 h 96"/>
                <a:gd name="T86" fmla="*/ 120 w 147"/>
                <a:gd name="T87" fmla="*/ 0 h 96"/>
                <a:gd name="T88" fmla="*/ 147 w 147"/>
                <a:gd name="T89" fmla="*/ 0 h 96"/>
                <a:gd name="T90" fmla="*/ 147 w 147"/>
                <a:gd name="T91" fmla="*/ 5 h 96"/>
                <a:gd name="T92" fmla="*/ 142 w 147"/>
                <a:gd name="T93" fmla="*/ 5 h 96"/>
                <a:gd name="T94" fmla="*/ 139 w 147"/>
                <a:gd name="T95" fmla="*/ 7 h 96"/>
                <a:gd name="T96" fmla="*/ 137 w 147"/>
                <a:gd name="T97" fmla="*/ 10 h 96"/>
                <a:gd name="T98" fmla="*/ 134 w 147"/>
                <a:gd name="T99" fmla="*/ 15 h 96"/>
                <a:gd name="T100" fmla="*/ 132 w 147"/>
                <a:gd name="T101" fmla="*/ 22 h 96"/>
                <a:gd name="T102" fmla="*/ 103 w 147"/>
                <a:gd name="T103" fmla="*/ 96 h 96"/>
                <a:gd name="T104" fmla="*/ 98 w 147"/>
                <a:gd name="T105" fmla="*/ 96 h 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96"/>
                <a:gd name="T161" fmla="*/ 147 w 147"/>
                <a:gd name="T162" fmla="*/ 96 h 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96">
                  <a:moveTo>
                    <a:pt x="98" y="96"/>
                  </a:moveTo>
                  <a:lnTo>
                    <a:pt x="73" y="30"/>
                  </a:lnTo>
                  <a:lnTo>
                    <a:pt x="49" y="96"/>
                  </a:lnTo>
                  <a:lnTo>
                    <a:pt x="44" y="96"/>
                  </a:lnTo>
                  <a:lnTo>
                    <a:pt x="17" y="30"/>
                  </a:lnTo>
                  <a:lnTo>
                    <a:pt x="14" y="20"/>
                  </a:lnTo>
                  <a:lnTo>
                    <a:pt x="12" y="15"/>
                  </a:lnTo>
                  <a:lnTo>
                    <a:pt x="9" y="10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4" y="20"/>
                  </a:lnTo>
                  <a:lnTo>
                    <a:pt x="56" y="54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1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7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12" y="54"/>
                  </a:lnTo>
                  <a:lnTo>
                    <a:pt x="125" y="22"/>
                  </a:lnTo>
                  <a:lnTo>
                    <a:pt x="127" y="17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7" y="7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4" y="15"/>
                  </a:lnTo>
                  <a:lnTo>
                    <a:pt x="132" y="22"/>
                  </a:lnTo>
                  <a:lnTo>
                    <a:pt x="103" y="96"/>
                  </a:lnTo>
                  <a:lnTo>
                    <a:pt x="9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0" name="Freeform 22"/>
            <p:cNvSpPr>
              <a:spLocks noEditPoints="1"/>
            </p:cNvSpPr>
            <p:nvPr/>
          </p:nvSpPr>
          <p:spPr bwMode="auto">
            <a:xfrm>
              <a:off x="1096" y="2438"/>
              <a:ext cx="91" cy="98"/>
            </a:xfrm>
            <a:custGeom>
              <a:avLst/>
              <a:gdLst>
                <a:gd name="T0" fmla="*/ 44 w 91"/>
                <a:gd name="T1" fmla="*/ 0 h 98"/>
                <a:gd name="T2" fmla="*/ 56 w 91"/>
                <a:gd name="T3" fmla="*/ 2 h 98"/>
                <a:gd name="T4" fmla="*/ 69 w 91"/>
                <a:gd name="T5" fmla="*/ 7 h 98"/>
                <a:gd name="T6" fmla="*/ 73 w 91"/>
                <a:gd name="T7" fmla="*/ 12 h 98"/>
                <a:gd name="T8" fmla="*/ 81 w 91"/>
                <a:gd name="T9" fmla="*/ 17 h 98"/>
                <a:gd name="T10" fmla="*/ 83 w 91"/>
                <a:gd name="T11" fmla="*/ 24 h 98"/>
                <a:gd name="T12" fmla="*/ 88 w 91"/>
                <a:gd name="T13" fmla="*/ 36 h 98"/>
                <a:gd name="T14" fmla="*/ 91 w 91"/>
                <a:gd name="T15" fmla="*/ 49 h 98"/>
                <a:gd name="T16" fmla="*/ 88 w 91"/>
                <a:gd name="T17" fmla="*/ 61 h 98"/>
                <a:gd name="T18" fmla="*/ 86 w 91"/>
                <a:gd name="T19" fmla="*/ 73 h 98"/>
                <a:gd name="T20" fmla="*/ 78 w 91"/>
                <a:gd name="T21" fmla="*/ 81 h 98"/>
                <a:gd name="T22" fmla="*/ 73 w 91"/>
                <a:gd name="T23" fmla="*/ 88 h 98"/>
                <a:gd name="T24" fmla="*/ 64 w 91"/>
                <a:gd name="T25" fmla="*/ 93 h 98"/>
                <a:gd name="T26" fmla="*/ 56 w 91"/>
                <a:gd name="T27" fmla="*/ 95 h 98"/>
                <a:gd name="T28" fmla="*/ 44 w 91"/>
                <a:gd name="T29" fmla="*/ 98 h 98"/>
                <a:gd name="T30" fmla="*/ 34 w 91"/>
                <a:gd name="T31" fmla="*/ 95 h 98"/>
                <a:gd name="T32" fmla="*/ 27 w 91"/>
                <a:gd name="T33" fmla="*/ 93 h 98"/>
                <a:gd name="T34" fmla="*/ 17 w 91"/>
                <a:gd name="T35" fmla="*/ 88 h 98"/>
                <a:gd name="T36" fmla="*/ 12 w 91"/>
                <a:gd name="T37" fmla="*/ 83 h 98"/>
                <a:gd name="T38" fmla="*/ 5 w 91"/>
                <a:gd name="T39" fmla="*/ 73 h 98"/>
                <a:gd name="T40" fmla="*/ 2 w 91"/>
                <a:gd name="T41" fmla="*/ 61 h 98"/>
                <a:gd name="T42" fmla="*/ 0 w 91"/>
                <a:gd name="T43" fmla="*/ 49 h 98"/>
                <a:gd name="T44" fmla="*/ 2 w 91"/>
                <a:gd name="T45" fmla="*/ 36 h 98"/>
                <a:gd name="T46" fmla="*/ 5 w 91"/>
                <a:gd name="T47" fmla="*/ 27 h 98"/>
                <a:gd name="T48" fmla="*/ 12 w 91"/>
                <a:gd name="T49" fmla="*/ 14 h 98"/>
                <a:gd name="T50" fmla="*/ 19 w 91"/>
                <a:gd name="T51" fmla="*/ 9 h 98"/>
                <a:gd name="T52" fmla="*/ 27 w 91"/>
                <a:gd name="T53" fmla="*/ 5 h 98"/>
                <a:gd name="T54" fmla="*/ 34 w 91"/>
                <a:gd name="T55" fmla="*/ 2 h 98"/>
                <a:gd name="T56" fmla="*/ 44 w 91"/>
                <a:gd name="T57" fmla="*/ 0 h 98"/>
                <a:gd name="T58" fmla="*/ 44 w 91"/>
                <a:gd name="T59" fmla="*/ 7 h 98"/>
                <a:gd name="T60" fmla="*/ 39 w 91"/>
                <a:gd name="T61" fmla="*/ 7 h 98"/>
                <a:gd name="T62" fmla="*/ 34 w 91"/>
                <a:gd name="T63" fmla="*/ 12 h 98"/>
                <a:gd name="T64" fmla="*/ 32 w 91"/>
                <a:gd name="T65" fmla="*/ 14 h 98"/>
                <a:gd name="T66" fmla="*/ 29 w 91"/>
                <a:gd name="T67" fmla="*/ 19 h 98"/>
                <a:gd name="T68" fmla="*/ 29 w 91"/>
                <a:gd name="T69" fmla="*/ 27 h 98"/>
                <a:gd name="T70" fmla="*/ 29 w 91"/>
                <a:gd name="T71" fmla="*/ 34 h 98"/>
                <a:gd name="T72" fmla="*/ 27 w 91"/>
                <a:gd name="T73" fmla="*/ 44 h 98"/>
                <a:gd name="T74" fmla="*/ 27 w 91"/>
                <a:gd name="T75" fmla="*/ 56 h 98"/>
                <a:gd name="T76" fmla="*/ 29 w 91"/>
                <a:gd name="T77" fmla="*/ 66 h 98"/>
                <a:gd name="T78" fmla="*/ 29 w 91"/>
                <a:gd name="T79" fmla="*/ 76 h 98"/>
                <a:gd name="T80" fmla="*/ 32 w 91"/>
                <a:gd name="T81" fmla="*/ 83 h 98"/>
                <a:gd name="T82" fmla="*/ 34 w 91"/>
                <a:gd name="T83" fmla="*/ 88 h 98"/>
                <a:gd name="T84" fmla="*/ 39 w 91"/>
                <a:gd name="T85" fmla="*/ 90 h 98"/>
                <a:gd name="T86" fmla="*/ 44 w 91"/>
                <a:gd name="T87" fmla="*/ 90 h 98"/>
                <a:gd name="T88" fmla="*/ 49 w 91"/>
                <a:gd name="T89" fmla="*/ 90 h 98"/>
                <a:gd name="T90" fmla="*/ 54 w 91"/>
                <a:gd name="T91" fmla="*/ 88 h 98"/>
                <a:gd name="T92" fmla="*/ 56 w 91"/>
                <a:gd name="T93" fmla="*/ 85 h 98"/>
                <a:gd name="T94" fmla="*/ 59 w 91"/>
                <a:gd name="T95" fmla="*/ 78 h 98"/>
                <a:gd name="T96" fmla="*/ 61 w 91"/>
                <a:gd name="T97" fmla="*/ 71 h 98"/>
                <a:gd name="T98" fmla="*/ 61 w 91"/>
                <a:gd name="T99" fmla="*/ 59 h 98"/>
                <a:gd name="T100" fmla="*/ 61 w 91"/>
                <a:gd name="T101" fmla="*/ 41 h 98"/>
                <a:gd name="T102" fmla="*/ 61 w 91"/>
                <a:gd name="T103" fmla="*/ 32 h 98"/>
                <a:gd name="T104" fmla="*/ 61 w 91"/>
                <a:gd name="T105" fmla="*/ 24 h 98"/>
                <a:gd name="T106" fmla="*/ 59 w 91"/>
                <a:gd name="T107" fmla="*/ 19 h 98"/>
                <a:gd name="T108" fmla="*/ 56 w 91"/>
                <a:gd name="T109" fmla="*/ 12 h 98"/>
                <a:gd name="T110" fmla="*/ 54 w 91"/>
                <a:gd name="T111" fmla="*/ 9 h 98"/>
                <a:gd name="T112" fmla="*/ 49 w 91"/>
                <a:gd name="T113" fmla="*/ 7 h 98"/>
                <a:gd name="T114" fmla="*/ 44 w 91"/>
                <a:gd name="T115" fmla="*/ 7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8"/>
                <a:gd name="T176" fmla="*/ 91 w 9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8">
                  <a:moveTo>
                    <a:pt x="44" y="0"/>
                  </a:moveTo>
                  <a:lnTo>
                    <a:pt x="56" y="2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81" y="17"/>
                  </a:lnTo>
                  <a:lnTo>
                    <a:pt x="83" y="24"/>
                  </a:lnTo>
                  <a:lnTo>
                    <a:pt x="88" y="36"/>
                  </a:lnTo>
                  <a:lnTo>
                    <a:pt x="91" y="49"/>
                  </a:lnTo>
                  <a:lnTo>
                    <a:pt x="88" y="61"/>
                  </a:lnTo>
                  <a:lnTo>
                    <a:pt x="86" y="73"/>
                  </a:lnTo>
                  <a:lnTo>
                    <a:pt x="78" y="81"/>
                  </a:lnTo>
                  <a:lnTo>
                    <a:pt x="73" y="88"/>
                  </a:lnTo>
                  <a:lnTo>
                    <a:pt x="64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4" y="95"/>
                  </a:lnTo>
                  <a:lnTo>
                    <a:pt x="27" y="93"/>
                  </a:lnTo>
                  <a:lnTo>
                    <a:pt x="17" y="88"/>
                  </a:lnTo>
                  <a:lnTo>
                    <a:pt x="12" y="83"/>
                  </a:lnTo>
                  <a:lnTo>
                    <a:pt x="5" y="73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12" y="14"/>
                  </a:lnTo>
                  <a:lnTo>
                    <a:pt x="19" y="9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4" y="0"/>
                  </a:lnTo>
                  <a:close/>
                  <a:moveTo>
                    <a:pt x="44" y="7"/>
                  </a:moveTo>
                  <a:lnTo>
                    <a:pt x="39" y="7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7" y="44"/>
                  </a:lnTo>
                  <a:lnTo>
                    <a:pt x="27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3"/>
                  </a:lnTo>
                  <a:lnTo>
                    <a:pt x="34" y="88"/>
                  </a:lnTo>
                  <a:lnTo>
                    <a:pt x="39" y="90"/>
                  </a:lnTo>
                  <a:lnTo>
                    <a:pt x="44" y="90"/>
                  </a:lnTo>
                  <a:lnTo>
                    <a:pt x="49" y="90"/>
                  </a:lnTo>
                  <a:lnTo>
                    <a:pt x="54" y="88"/>
                  </a:lnTo>
                  <a:lnTo>
                    <a:pt x="56" y="85"/>
                  </a:lnTo>
                  <a:lnTo>
                    <a:pt x="59" y="78"/>
                  </a:lnTo>
                  <a:lnTo>
                    <a:pt x="61" y="71"/>
                  </a:lnTo>
                  <a:lnTo>
                    <a:pt x="61" y="59"/>
                  </a:lnTo>
                  <a:lnTo>
                    <a:pt x="61" y="41"/>
                  </a:lnTo>
                  <a:lnTo>
                    <a:pt x="61" y="32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1" name="Freeform 23"/>
            <p:cNvSpPr>
              <a:spLocks/>
            </p:cNvSpPr>
            <p:nvPr/>
          </p:nvSpPr>
          <p:spPr bwMode="auto">
            <a:xfrm>
              <a:off x="1204" y="2438"/>
              <a:ext cx="78" cy="95"/>
            </a:xfrm>
            <a:custGeom>
              <a:avLst/>
              <a:gdLst>
                <a:gd name="T0" fmla="*/ 36 w 78"/>
                <a:gd name="T1" fmla="*/ 2 h 95"/>
                <a:gd name="T2" fmla="*/ 36 w 78"/>
                <a:gd name="T3" fmla="*/ 24 h 95"/>
                <a:gd name="T4" fmla="*/ 41 w 78"/>
                <a:gd name="T5" fmla="*/ 14 h 95"/>
                <a:gd name="T6" fmla="*/ 46 w 78"/>
                <a:gd name="T7" fmla="*/ 9 h 95"/>
                <a:gd name="T8" fmla="*/ 51 w 78"/>
                <a:gd name="T9" fmla="*/ 5 h 95"/>
                <a:gd name="T10" fmla="*/ 59 w 78"/>
                <a:gd name="T11" fmla="*/ 2 h 95"/>
                <a:gd name="T12" fmla="*/ 66 w 78"/>
                <a:gd name="T13" fmla="*/ 0 h 95"/>
                <a:gd name="T14" fmla="*/ 71 w 78"/>
                <a:gd name="T15" fmla="*/ 2 h 95"/>
                <a:gd name="T16" fmla="*/ 76 w 78"/>
                <a:gd name="T17" fmla="*/ 5 h 95"/>
                <a:gd name="T18" fmla="*/ 78 w 78"/>
                <a:gd name="T19" fmla="*/ 9 h 95"/>
                <a:gd name="T20" fmla="*/ 78 w 78"/>
                <a:gd name="T21" fmla="*/ 14 h 95"/>
                <a:gd name="T22" fmla="*/ 78 w 78"/>
                <a:gd name="T23" fmla="*/ 19 h 95"/>
                <a:gd name="T24" fmla="*/ 76 w 78"/>
                <a:gd name="T25" fmla="*/ 24 h 95"/>
                <a:gd name="T26" fmla="*/ 71 w 78"/>
                <a:gd name="T27" fmla="*/ 27 h 95"/>
                <a:gd name="T28" fmla="*/ 66 w 78"/>
                <a:gd name="T29" fmla="*/ 29 h 95"/>
                <a:gd name="T30" fmla="*/ 61 w 78"/>
                <a:gd name="T31" fmla="*/ 27 h 95"/>
                <a:gd name="T32" fmla="*/ 56 w 78"/>
                <a:gd name="T33" fmla="*/ 24 h 95"/>
                <a:gd name="T34" fmla="*/ 54 w 78"/>
                <a:gd name="T35" fmla="*/ 22 h 95"/>
                <a:gd name="T36" fmla="*/ 54 w 78"/>
                <a:gd name="T37" fmla="*/ 22 h 95"/>
                <a:gd name="T38" fmla="*/ 51 w 78"/>
                <a:gd name="T39" fmla="*/ 19 h 95"/>
                <a:gd name="T40" fmla="*/ 51 w 78"/>
                <a:gd name="T41" fmla="*/ 19 h 95"/>
                <a:gd name="T42" fmla="*/ 49 w 78"/>
                <a:gd name="T43" fmla="*/ 22 h 95"/>
                <a:gd name="T44" fmla="*/ 44 w 78"/>
                <a:gd name="T45" fmla="*/ 22 h 95"/>
                <a:gd name="T46" fmla="*/ 41 w 78"/>
                <a:gd name="T47" fmla="*/ 27 h 95"/>
                <a:gd name="T48" fmla="*/ 39 w 78"/>
                <a:gd name="T49" fmla="*/ 32 h 95"/>
                <a:gd name="T50" fmla="*/ 36 w 78"/>
                <a:gd name="T51" fmla="*/ 41 h 95"/>
                <a:gd name="T52" fmla="*/ 36 w 78"/>
                <a:gd name="T53" fmla="*/ 51 h 95"/>
                <a:gd name="T54" fmla="*/ 36 w 78"/>
                <a:gd name="T55" fmla="*/ 73 h 95"/>
                <a:gd name="T56" fmla="*/ 36 w 78"/>
                <a:gd name="T57" fmla="*/ 78 h 95"/>
                <a:gd name="T58" fmla="*/ 36 w 78"/>
                <a:gd name="T59" fmla="*/ 83 h 95"/>
                <a:gd name="T60" fmla="*/ 36 w 78"/>
                <a:gd name="T61" fmla="*/ 85 h 95"/>
                <a:gd name="T62" fmla="*/ 36 w 78"/>
                <a:gd name="T63" fmla="*/ 88 h 95"/>
                <a:gd name="T64" fmla="*/ 39 w 78"/>
                <a:gd name="T65" fmla="*/ 90 h 95"/>
                <a:gd name="T66" fmla="*/ 41 w 78"/>
                <a:gd name="T67" fmla="*/ 90 h 95"/>
                <a:gd name="T68" fmla="*/ 44 w 78"/>
                <a:gd name="T69" fmla="*/ 90 h 95"/>
                <a:gd name="T70" fmla="*/ 44 w 78"/>
                <a:gd name="T71" fmla="*/ 95 h 95"/>
                <a:gd name="T72" fmla="*/ 0 w 78"/>
                <a:gd name="T73" fmla="*/ 95 h 95"/>
                <a:gd name="T74" fmla="*/ 0 w 78"/>
                <a:gd name="T75" fmla="*/ 90 h 95"/>
                <a:gd name="T76" fmla="*/ 2 w 78"/>
                <a:gd name="T77" fmla="*/ 90 h 95"/>
                <a:gd name="T78" fmla="*/ 5 w 78"/>
                <a:gd name="T79" fmla="*/ 88 h 95"/>
                <a:gd name="T80" fmla="*/ 7 w 78"/>
                <a:gd name="T81" fmla="*/ 85 h 95"/>
                <a:gd name="T82" fmla="*/ 7 w 78"/>
                <a:gd name="T83" fmla="*/ 81 h 95"/>
                <a:gd name="T84" fmla="*/ 7 w 78"/>
                <a:gd name="T85" fmla="*/ 73 h 95"/>
                <a:gd name="T86" fmla="*/ 7 w 78"/>
                <a:gd name="T87" fmla="*/ 24 h 95"/>
                <a:gd name="T88" fmla="*/ 7 w 78"/>
                <a:gd name="T89" fmla="*/ 17 h 95"/>
                <a:gd name="T90" fmla="*/ 7 w 78"/>
                <a:gd name="T91" fmla="*/ 14 h 95"/>
                <a:gd name="T92" fmla="*/ 7 w 78"/>
                <a:gd name="T93" fmla="*/ 12 h 95"/>
                <a:gd name="T94" fmla="*/ 5 w 78"/>
                <a:gd name="T95" fmla="*/ 9 h 95"/>
                <a:gd name="T96" fmla="*/ 2 w 78"/>
                <a:gd name="T97" fmla="*/ 7 h 95"/>
                <a:gd name="T98" fmla="*/ 0 w 78"/>
                <a:gd name="T99" fmla="*/ 7 h 95"/>
                <a:gd name="T100" fmla="*/ 0 w 78"/>
                <a:gd name="T101" fmla="*/ 2 h 95"/>
                <a:gd name="T102" fmla="*/ 36 w 78"/>
                <a:gd name="T103" fmla="*/ 2 h 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"/>
                <a:gd name="T157" fmla="*/ 0 h 95"/>
                <a:gd name="T158" fmla="*/ 78 w 78"/>
                <a:gd name="T159" fmla="*/ 95 h 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" h="95">
                  <a:moveTo>
                    <a:pt x="36" y="2"/>
                  </a:moveTo>
                  <a:lnTo>
                    <a:pt x="36" y="24"/>
                  </a:lnTo>
                  <a:lnTo>
                    <a:pt x="41" y="14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6" y="5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24"/>
                  </a:lnTo>
                  <a:lnTo>
                    <a:pt x="71" y="27"/>
                  </a:lnTo>
                  <a:lnTo>
                    <a:pt x="66" y="29"/>
                  </a:lnTo>
                  <a:lnTo>
                    <a:pt x="61" y="27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1" y="19"/>
                  </a:lnTo>
                  <a:lnTo>
                    <a:pt x="49" y="22"/>
                  </a:lnTo>
                  <a:lnTo>
                    <a:pt x="44" y="22"/>
                  </a:lnTo>
                  <a:lnTo>
                    <a:pt x="41" y="27"/>
                  </a:lnTo>
                  <a:lnTo>
                    <a:pt x="39" y="32"/>
                  </a:lnTo>
                  <a:lnTo>
                    <a:pt x="36" y="41"/>
                  </a:lnTo>
                  <a:lnTo>
                    <a:pt x="36" y="51"/>
                  </a:lnTo>
                  <a:lnTo>
                    <a:pt x="36" y="73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9" y="90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4" y="95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7" y="81"/>
                  </a:lnTo>
                  <a:lnTo>
                    <a:pt x="7" y="73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2" name="Freeform 24"/>
            <p:cNvSpPr>
              <a:spLocks noEditPoints="1"/>
            </p:cNvSpPr>
            <p:nvPr/>
          </p:nvSpPr>
          <p:spPr bwMode="auto">
            <a:xfrm>
              <a:off x="1292" y="2396"/>
              <a:ext cx="98" cy="140"/>
            </a:xfrm>
            <a:custGeom>
              <a:avLst/>
              <a:gdLst>
                <a:gd name="T0" fmla="*/ 88 w 98"/>
                <a:gd name="T1" fmla="*/ 110 h 140"/>
                <a:gd name="T2" fmla="*/ 91 w 98"/>
                <a:gd name="T3" fmla="*/ 123 h 140"/>
                <a:gd name="T4" fmla="*/ 91 w 98"/>
                <a:gd name="T5" fmla="*/ 127 h 140"/>
                <a:gd name="T6" fmla="*/ 98 w 98"/>
                <a:gd name="T7" fmla="*/ 127 h 140"/>
                <a:gd name="T8" fmla="*/ 61 w 98"/>
                <a:gd name="T9" fmla="*/ 140 h 140"/>
                <a:gd name="T10" fmla="*/ 54 w 98"/>
                <a:gd name="T11" fmla="*/ 132 h 140"/>
                <a:gd name="T12" fmla="*/ 42 w 98"/>
                <a:gd name="T13" fmla="*/ 137 h 140"/>
                <a:gd name="T14" fmla="*/ 27 w 98"/>
                <a:gd name="T15" fmla="*/ 137 h 140"/>
                <a:gd name="T16" fmla="*/ 12 w 98"/>
                <a:gd name="T17" fmla="*/ 130 h 140"/>
                <a:gd name="T18" fmla="*/ 2 w 98"/>
                <a:gd name="T19" fmla="*/ 115 h 140"/>
                <a:gd name="T20" fmla="*/ 0 w 98"/>
                <a:gd name="T21" fmla="*/ 93 h 140"/>
                <a:gd name="T22" fmla="*/ 5 w 98"/>
                <a:gd name="T23" fmla="*/ 66 h 140"/>
                <a:gd name="T24" fmla="*/ 20 w 98"/>
                <a:gd name="T25" fmla="*/ 49 h 140"/>
                <a:gd name="T26" fmla="*/ 39 w 98"/>
                <a:gd name="T27" fmla="*/ 42 h 140"/>
                <a:gd name="T28" fmla="*/ 49 w 98"/>
                <a:gd name="T29" fmla="*/ 47 h 140"/>
                <a:gd name="T30" fmla="*/ 61 w 98"/>
                <a:gd name="T31" fmla="*/ 56 h 140"/>
                <a:gd name="T32" fmla="*/ 61 w 98"/>
                <a:gd name="T33" fmla="*/ 12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1 w 98"/>
                <a:gd name="T43" fmla="*/ 54 h 140"/>
                <a:gd name="T44" fmla="*/ 42 w 98"/>
                <a:gd name="T45" fmla="*/ 49 h 140"/>
                <a:gd name="T46" fmla="*/ 37 w 98"/>
                <a:gd name="T47" fmla="*/ 51 h 140"/>
                <a:gd name="T48" fmla="*/ 29 w 98"/>
                <a:gd name="T49" fmla="*/ 61 h 140"/>
                <a:gd name="T50" fmla="*/ 27 w 98"/>
                <a:gd name="T51" fmla="*/ 76 h 140"/>
                <a:gd name="T52" fmla="*/ 27 w 98"/>
                <a:gd name="T53" fmla="*/ 98 h 140"/>
                <a:gd name="T54" fmla="*/ 29 w 98"/>
                <a:gd name="T55" fmla="*/ 113 h 140"/>
                <a:gd name="T56" fmla="*/ 37 w 98"/>
                <a:gd name="T57" fmla="*/ 127 h 140"/>
                <a:gd name="T58" fmla="*/ 44 w 98"/>
                <a:gd name="T59" fmla="*/ 127 h 140"/>
                <a:gd name="T60" fmla="*/ 56 w 98"/>
                <a:gd name="T61" fmla="*/ 123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88" y="0"/>
                  </a:moveTo>
                  <a:lnTo>
                    <a:pt x="88" y="110"/>
                  </a:lnTo>
                  <a:lnTo>
                    <a:pt x="88" y="118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8" y="127"/>
                  </a:lnTo>
                  <a:lnTo>
                    <a:pt x="98" y="132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4" y="132"/>
                  </a:lnTo>
                  <a:lnTo>
                    <a:pt x="49" y="137"/>
                  </a:lnTo>
                  <a:lnTo>
                    <a:pt x="42" y="137"/>
                  </a:lnTo>
                  <a:lnTo>
                    <a:pt x="37" y="140"/>
                  </a:lnTo>
                  <a:lnTo>
                    <a:pt x="27" y="137"/>
                  </a:lnTo>
                  <a:lnTo>
                    <a:pt x="20" y="135"/>
                  </a:lnTo>
                  <a:lnTo>
                    <a:pt x="12" y="130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5" y="66"/>
                  </a:lnTo>
                  <a:lnTo>
                    <a:pt x="10" y="56"/>
                  </a:lnTo>
                  <a:lnTo>
                    <a:pt x="20" y="49"/>
                  </a:lnTo>
                  <a:lnTo>
                    <a:pt x="27" y="44"/>
                  </a:lnTo>
                  <a:lnTo>
                    <a:pt x="39" y="42"/>
                  </a:lnTo>
                  <a:lnTo>
                    <a:pt x="44" y="44"/>
                  </a:lnTo>
                  <a:lnTo>
                    <a:pt x="49" y="47"/>
                  </a:lnTo>
                  <a:lnTo>
                    <a:pt x="56" y="49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88" y="0"/>
                  </a:lnTo>
                  <a:close/>
                  <a:moveTo>
                    <a:pt x="61" y="69"/>
                  </a:moveTo>
                  <a:lnTo>
                    <a:pt x="56" y="59"/>
                  </a:lnTo>
                  <a:lnTo>
                    <a:pt x="51" y="54"/>
                  </a:lnTo>
                  <a:lnTo>
                    <a:pt x="47" y="51"/>
                  </a:lnTo>
                  <a:lnTo>
                    <a:pt x="42" y="49"/>
                  </a:lnTo>
                  <a:lnTo>
                    <a:pt x="39" y="49"/>
                  </a:lnTo>
                  <a:lnTo>
                    <a:pt x="37" y="51"/>
                  </a:lnTo>
                  <a:lnTo>
                    <a:pt x="32" y="56"/>
                  </a:lnTo>
                  <a:lnTo>
                    <a:pt x="29" y="61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27" y="108"/>
                  </a:lnTo>
                  <a:lnTo>
                    <a:pt x="29" y="113"/>
                  </a:lnTo>
                  <a:lnTo>
                    <a:pt x="32" y="123"/>
                  </a:lnTo>
                  <a:lnTo>
                    <a:pt x="37" y="127"/>
                  </a:lnTo>
                  <a:lnTo>
                    <a:pt x="39" y="127"/>
                  </a:lnTo>
                  <a:lnTo>
                    <a:pt x="44" y="127"/>
                  </a:lnTo>
                  <a:lnTo>
                    <a:pt x="49" y="127"/>
                  </a:lnTo>
                  <a:lnTo>
                    <a:pt x="56" y="123"/>
                  </a:lnTo>
                  <a:lnTo>
                    <a:pt x="61" y="115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3" name="Freeform 25"/>
            <p:cNvSpPr>
              <a:spLocks/>
            </p:cNvSpPr>
            <p:nvPr/>
          </p:nvSpPr>
          <p:spPr bwMode="auto">
            <a:xfrm>
              <a:off x="3542" y="2212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29 w 83"/>
                <a:gd name="T3" fmla="*/ 81 h 81"/>
                <a:gd name="T4" fmla="*/ 29 w 83"/>
                <a:gd name="T5" fmla="*/ 74 h 81"/>
                <a:gd name="T6" fmla="*/ 22 w 83"/>
                <a:gd name="T7" fmla="*/ 74 h 81"/>
                <a:gd name="T8" fmla="*/ 19 w 83"/>
                <a:gd name="T9" fmla="*/ 71 h 81"/>
                <a:gd name="T10" fmla="*/ 19 w 83"/>
                <a:gd name="T11" fmla="*/ 20 h 81"/>
                <a:gd name="T12" fmla="*/ 22 w 83"/>
                <a:gd name="T13" fmla="*/ 17 h 81"/>
                <a:gd name="T14" fmla="*/ 29 w 83"/>
                <a:gd name="T15" fmla="*/ 17 h 81"/>
                <a:gd name="T16" fmla="*/ 29 w 83"/>
                <a:gd name="T17" fmla="*/ 10 h 81"/>
                <a:gd name="T18" fmla="*/ 29 w 83"/>
                <a:gd name="T19" fmla="*/ 7 h 81"/>
                <a:gd name="T20" fmla="*/ 63 w 83"/>
                <a:gd name="T21" fmla="*/ 7 h 81"/>
                <a:gd name="T22" fmla="*/ 66 w 83"/>
                <a:gd name="T23" fmla="*/ 10 h 81"/>
                <a:gd name="T24" fmla="*/ 66 w 83"/>
                <a:gd name="T25" fmla="*/ 71 h 81"/>
                <a:gd name="T26" fmla="*/ 63 w 83"/>
                <a:gd name="T27" fmla="*/ 74 h 81"/>
                <a:gd name="T28" fmla="*/ 56 w 83"/>
                <a:gd name="T29" fmla="*/ 74 h 81"/>
                <a:gd name="T30" fmla="*/ 56 w 83"/>
                <a:gd name="T31" fmla="*/ 81 h 81"/>
                <a:gd name="T32" fmla="*/ 83 w 83"/>
                <a:gd name="T33" fmla="*/ 81 h 81"/>
                <a:gd name="T34" fmla="*/ 83 w 83"/>
                <a:gd name="T35" fmla="*/ 74 h 81"/>
                <a:gd name="T36" fmla="*/ 76 w 83"/>
                <a:gd name="T37" fmla="*/ 74 h 81"/>
                <a:gd name="T38" fmla="*/ 73 w 83"/>
                <a:gd name="T39" fmla="*/ 71 h 81"/>
                <a:gd name="T40" fmla="*/ 73 w 83"/>
                <a:gd name="T41" fmla="*/ 10 h 81"/>
                <a:gd name="T42" fmla="*/ 66 w 83"/>
                <a:gd name="T43" fmla="*/ 10 h 81"/>
                <a:gd name="T44" fmla="*/ 66 w 83"/>
                <a:gd name="T45" fmla="*/ 7 h 81"/>
                <a:gd name="T46" fmla="*/ 66 w 83"/>
                <a:gd name="T47" fmla="*/ 0 h 81"/>
                <a:gd name="T48" fmla="*/ 29 w 83"/>
                <a:gd name="T49" fmla="*/ 0 h 81"/>
                <a:gd name="T50" fmla="*/ 29 w 83"/>
                <a:gd name="T51" fmla="*/ 7 h 81"/>
                <a:gd name="T52" fmla="*/ 27 w 83"/>
                <a:gd name="T53" fmla="*/ 10 h 81"/>
                <a:gd name="T54" fmla="*/ 22 w 83"/>
                <a:gd name="T55" fmla="*/ 10 h 81"/>
                <a:gd name="T56" fmla="*/ 19 w 83"/>
                <a:gd name="T57" fmla="*/ 7 h 81"/>
                <a:gd name="T58" fmla="*/ 19 w 83"/>
                <a:gd name="T59" fmla="*/ 0 h 81"/>
                <a:gd name="T60" fmla="*/ 0 w 83"/>
                <a:gd name="T61" fmla="*/ 0 h 81"/>
                <a:gd name="T62" fmla="*/ 0 w 83"/>
                <a:gd name="T63" fmla="*/ 7 h 81"/>
                <a:gd name="T64" fmla="*/ 7 w 83"/>
                <a:gd name="T65" fmla="*/ 7 h 81"/>
                <a:gd name="T66" fmla="*/ 9 w 83"/>
                <a:gd name="T67" fmla="*/ 10 h 81"/>
                <a:gd name="T68" fmla="*/ 9 w 83"/>
                <a:gd name="T69" fmla="*/ 71 h 81"/>
                <a:gd name="T70" fmla="*/ 7 w 83"/>
                <a:gd name="T71" fmla="*/ 74 h 81"/>
                <a:gd name="T72" fmla="*/ 0 w 83"/>
                <a:gd name="T73" fmla="*/ 74 h 81"/>
                <a:gd name="T74" fmla="*/ 0 w 83"/>
                <a:gd name="T75" fmla="*/ 81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81"/>
                <a:gd name="T116" fmla="*/ 83 w 83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81">
                  <a:moveTo>
                    <a:pt x="0" y="81"/>
                  </a:moveTo>
                  <a:lnTo>
                    <a:pt x="29" y="81"/>
                  </a:lnTo>
                  <a:lnTo>
                    <a:pt x="29" y="74"/>
                  </a:lnTo>
                  <a:lnTo>
                    <a:pt x="22" y="74"/>
                  </a:lnTo>
                  <a:lnTo>
                    <a:pt x="19" y="71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63" y="7"/>
                  </a:lnTo>
                  <a:lnTo>
                    <a:pt x="66" y="10"/>
                  </a:lnTo>
                  <a:lnTo>
                    <a:pt x="66" y="71"/>
                  </a:lnTo>
                  <a:lnTo>
                    <a:pt x="63" y="74"/>
                  </a:lnTo>
                  <a:lnTo>
                    <a:pt x="56" y="74"/>
                  </a:lnTo>
                  <a:lnTo>
                    <a:pt x="56" y="81"/>
                  </a:lnTo>
                  <a:lnTo>
                    <a:pt x="83" y="81"/>
                  </a:lnTo>
                  <a:lnTo>
                    <a:pt x="83" y="74"/>
                  </a:lnTo>
                  <a:lnTo>
                    <a:pt x="76" y="74"/>
                  </a:lnTo>
                  <a:lnTo>
                    <a:pt x="73" y="71"/>
                  </a:lnTo>
                  <a:lnTo>
                    <a:pt x="73" y="10"/>
                  </a:lnTo>
                  <a:lnTo>
                    <a:pt x="66" y="10"/>
                  </a:lnTo>
                  <a:lnTo>
                    <a:pt x="66" y="7"/>
                  </a:lnTo>
                  <a:lnTo>
                    <a:pt x="66" y="0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27" y="10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9" y="10"/>
                  </a:lnTo>
                  <a:lnTo>
                    <a:pt x="9" y="7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4" name="Freeform 26"/>
            <p:cNvSpPr>
              <a:spLocks noEditPoints="1"/>
            </p:cNvSpPr>
            <p:nvPr/>
          </p:nvSpPr>
          <p:spPr bwMode="auto">
            <a:xfrm>
              <a:off x="3654" y="2212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4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4 h 81"/>
                <a:gd name="T12" fmla="*/ 76 w 84"/>
                <a:gd name="T13" fmla="*/ 64 h 81"/>
                <a:gd name="T14" fmla="*/ 84 w 84"/>
                <a:gd name="T15" fmla="*/ 64 h 81"/>
                <a:gd name="T16" fmla="*/ 84 w 84"/>
                <a:gd name="T17" fmla="*/ 20 h 81"/>
                <a:gd name="T18" fmla="*/ 76 w 84"/>
                <a:gd name="T19" fmla="*/ 20 h 81"/>
                <a:gd name="T20" fmla="*/ 74 w 84"/>
                <a:gd name="T21" fmla="*/ 17 h 81"/>
                <a:gd name="T22" fmla="*/ 74 w 84"/>
                <a:gd name="T23" fmla="*/ 10 h 81"/>
                <a:gd name="T24" fmla="*/ 67 w 84"/>
                <a:gd name="T25" fmla="*/ 10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10 h 81"/>
                <a:gd name="T36" fmla="*/ 10 w 84"/>
                <a:gd name="T37" fmla="*/ 10 h 81"/>
                <a:gd name="T38" fmla="*/ 10 w 84"/>
                <a:gd name="T39" fmla="*/ 17 h 81"/>
                <a:gd name="T40" fmla="*/ 8 w 84"/>
                <a:gd name="T41" fmla="*/ 20 h 81"/>
                <a:gd name="T42" fmla="*/ 0 w 84"/>
                <a:gd name="T43" fmla="*/ 20 h 81"/>
                <a:gd name="T44" fmla="*/ 0 w 84"/>
                <a:gd name="T45" fmla="*/ 64 h 81"/>
                <a:gd name="T46" fmla="*/ 8 w 84"/>
                <a:gd name="T47" fmla="*/ 64 h 81"/>
                <a:gd name="T48" fmla="*/ 10 w 84"/>
                <a:gd name="T49" fmla="*/ 64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4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4 h 81"/>
                <a:gd name="T62" fmla="*/ 13 w 84"/>
                <a:gd name="T63" fmla="*/ 64 h 81"/>
                <a:gd name="T64" fmla="*/ 10 w 84"/>
                <a:gd name="T65" fmla="*/ 64 h 81"/>
                <a:gd name="T66" fmla="*/ 10 w 84"/>
                <a:gd name="T67" fmla="*/ 20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10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10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20 h 81"/>
                <a:gd name="T86" fmla="*/ 74 w 84"/>
                <a:gd name="T87" fmla="*/ 64 h 81"/>
                <a:gd name="T88" fmla="*/ 71 w 84"/>
                <a:gd name="T89" fmla="*/ 64 h 81"/>
                <a:gd name="T90" fmla="*/ 64 w 84"/>
                <a:gd name="T91" fmla="*/ 64 h 81"/>
                <a:gd name="T92" fmla="*/ 64 w 84"/>
                <a:gd name="T93" fmla="*/ 71 h 81"/>
                <a:gd name="T94" fmla="*/ 64 w 84"/>
                <a:gd name="T95" fmla="*/ 74 h 81"/>
                <a:gd name="T96" fmla="*/ 20 w 84"/>
                <a:gd name="T97" fmla="*/ 74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4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4" y="20"/>
                  </a:lnTo>
                  <a:lnTo>
                    <a:pt x="76" y="20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67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4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4"/>
                  </a:lnTo>
                  <a:lnTo>
                    <a:pt x="13" y="64"/>
                  </a:lnTo>
                  <a:lnTo>
                    <a:pt x="10" y="6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20"/>
                  </a:lnTo>
                  <a:lnTo>
                    <a:pt x="74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4" y="74"/>
                  </a:lnTo>
                  <a:lnTo>
                    <a:pt x="20" y="74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5" name="Freeform 27"/>
            <p:cNvSpPr>
              <a:spLocks noEditPoints="1"/>
            </p:cNvSpPr>
            <p:nvPr/>
          </p:nvSpPr>
          <p:spPr bwMode="auto">
            <a:xfrm>
              <a:off x="3777" y="2175"/>
              <a:ext cx="64" cy="118"/>
            </a:xfrm>
            <a:custGeom>
              <a:avLst/>
              <a:gdLst>
                <a:gd name="T0" fmla="*/ 0 w 64"/>
                <a:gd name="T1" fmla="*/ 118 h 118"/>
                <a:gd name="T2" fmla="*/ 64 w 64"/>
                <a:gd name="T3" fmla="*/ 118 h 118"/>
                <a:gd name="T4" fmla="*/ 64 w 64"/>
                <a:gd name="T5" fmla="*/ 111 h 118"/>
                <a:gd name="T6" fmla="*/ 37 w 64"/>
                <a:gd name="T7" fmla="*/ 111 h 118"/>
                <a:gd name="T8" fmla="*/ 37 w 64"/>
                <a:gd name="T9" fmla="*/ 108 h 118"/>
                <a:gd name="T10" fmla="*/ 37 w 64"/>
                <a:gd name="T11" fmla="*/ 37 h 118"/>
                <a:gd name="T12" fmla="*/ 7 w 64"/>
                <a:gd name="T13" fmla="*/ 37 h 118"/>
                <a:gd name="T14" fmla="*/ 7 w 64"/>
                <a:gd name="T15" fmla="*/ 44 h 118"/>
                <a:gd name="T16" fmla="*/ 24 w 64"/>
                <a:gd name="T17" fmla="*/ 44 h 118"/>
                <a:gd name="T18" fmla="*/ 27 w 64"/>
                <a:gd name="T19" fmla="*/ 47 h 118"/>
                <a:gd name="T20" fmla="*/ 27 w 64"/>
                <a:gd name="T21" fmla="*/ 108 h 118"/>
                <a:gd name="T22" fmla="*/ 24 w 64"/>
                <a:gd name="T23" fmla="*/ 111 h 118"/>
                <a:gd name="T24" fmla="*/ 0 w 64"/>
                <a:gd name="T25" fmla="*/ 111 h 118"/>
                <a:gd name="T26" fmla="*/ 0 w 64"/>
                <a:gd name="T27" fmla="*/ 118 h 118"/>
                <a:gd name="T28" fmla="*/ 27 w 64"/>
                <a:gd name="T29" fmla="*/ 18 h 118"/>
                <a:gd name="T30" fmla="*/ 37 w 64"/>
                <a:gd name="T31" fmla="*/ 18 h 118"/>
                <a:gd name="T32" fmla="*/ 37 w 64"/>
                <a:gd name="T33" fmla="*/ 0 h 118"/>
                <a:gd name="T34" fmla="*/ 27 w 64"/>
                <a:gd name="T35" fmla="*/ 0 h 118"/>
                <a:gd name="T36" fmla="*/ 27 w 64"/>
                <a:gd name="T37" fmla="*/ 18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18"/>
                <a:gd name="T59" fmla="*/ 64 w 64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18">
                  <a:moveTo>
                    <a:pt x="0" y="118"/>
                  </a:moveTo>
                  <a:lnTo>
                    <a:pt x="64" y="118"/>
                  </a:lnTo>
                  <a:lnTo>
                    <a:pt x="64" y="111"/>
                  </a:lnTo>
                  <a:lnTo>
                    <a:pt x="37" y="111"/>
                  </a:lnTo>
                  <a:lnTo>
                    <a:pt x="37" y="108"/>
                  </a:lnTo>
                  <a:lnTo>
                    <a:pt x="37" y="37"/>
                  </a:lnTo>
                  <a:lnTo>
                    <a:pt x="7" y="37"/>
                  </a:lnTo>
                  <a:lnTo>
                    <a:pt x="7" y="44"/>
                  </a:lnTo>
                  <a:lnTo>
                    <a:pt x="24" y="44"/>
                  </a:lnTo>
                  <a:lnTo>
                    <a:pt x="27" y="47"/>
                  </a:lnTo>
                  <a:lnTo>
                    <a:pt x="27" y="108"/>
                  </a:lnTo>
                  <a:lnTo>
                    <a:pt x="24" y="111"/>
                  </a:lnTo>
                  <a:lnTo>
                    <a:pt x="0" y="111"/>
                  </a:lnTo>
                  <a:lnTo>
                    <a:pt x="0" y="118"/>
                  </a:lnTo>
                  <a:close/>
                  <a:moveTo>
                    <a:pt x="27" y="18"/>
                  </a:moveTo>
                  <a:lnTo>
                    <a:pt x="37" y="1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6" name="Freeform 28"/>
            <p:cNvSpPr>
              <a:spLocks/>
            </p:cNvSpPr>
            <p:nvPr/>
          </p:nvSpPr>
          <p:spPr bwMode="auto">
            <a:xfrm>
              <a:off x="3880" y="2212"/>
              <a:ext cx="81" cy="81"/>
            </a:xfrm>
            <a:custGeom>
              <a:avLst/>
              <a:gdLst>
                <a:gd name="T0" fmla="*/ 7 w 81"/>
                <a:gd name="T1" fmla="*/ 81 h 81"/>
                <a:gd name="T2" fmla="*/ 10 w 81"/>
                <a:gd name="T3" fmla="*/ 71 h 81"/>
                <a:gd name="T4" fmla="*/ 17 w 81"/>
                <a:gd name="T5" fmla="*/ 74 h 81"/>
                <a:gd name="T6" fmla="*/ 64 w 81"/>
                <a:gd name="T7" fmla="*/ 81 h 81"/>
                <a:gd name="T8" fmla="*/ 66 w 81"/>
                <a:gd name="T9" fmla="*/ 71 h 81"/>
                <a:gd name="T10" fmla="*/ 73 w 81"/>
                <a:gd name="T11" fmla="*/ 64 h 81"/>
                <a:gd name="T12" fmla="*/ 81 w 81"/>
                <a:gd name="T13" fmla="*/ 64 h 81"/>
                <a:gd name="T14" fmla="*/ 73 w 81"/>
                <a:gd name="T15" fmla="*/ 57 h 81"/>
                <a:gd name="T16" fmla="*/ 73 w 81"/>
                <a:gd name="T17" fmla="*/ 47 h 81"/>
                <a:gd name="T18" fmla="*/ 64 w 81"/>
                <a:gd name="T19" fmla="*/ 44 h 81"/>
                <a:gd name="T20" fmla="*/ 19 w 81"/>
                <a:gd name="T21" fmla="*/ 37 h 81"/>
                <a:gd name="T22" fmla="*/ 17 w 81"/>
                <a:gd name="T23" fmla="*/ 27 h 81"/>
                <a:gd name="T24" fmla="*/ 7 w 81"/>
                <a:gd name="T25" fmla="*/ 27 h 81"/>
                <a:gd name="T26" fmla="*/ 10 w 81"/>
                <a:gd name="T27" fmla="*/ 17 h 81"/>
                <a:gd name="T28" fmla="*/ 17 w 81"/>
                <a:gd name="T29" fmla="*/ 10 h 81"/>
                <a:gd name="T30" fmla="*/ 61 w 81"/>
                <a:gd name="T31" fmla="*/ 7 h 81"/>
                <a:gd name="T32" fmla="*/ 64 w 81"/>
                <a:gd name="T33" fmla="*/ 17 h 81"/>
                <a:gd name="T34" fmla="*/ 73 w 81"/>
                <a:gd name="T35" fmla="*/ 20 h 81"/>
                <a:gd name="T36" fmla="*/ 81 w 81"/>
                <a:gd name="T37" fmla="*/ 27 h 81"/>
                <a:gd name="T38" fmla="*/ 73 w 81"/>
                <a:gd name="T39" fmla="*/ 0 h 81"/>
                <a:gd name="T40" fmla="*/ 71 w 81"/>
                <a:gd name="T41" fmla="*/ 10 h 81"/>
                <a:gd name="T42" fmla="*/ 64 w 81"/>
                <a:gd name="T43" fmla="*/ 7 h 81"/>
                <a:gd name="T44" fmla="*/ 17 w 81"/>
                <a:gd name="T45" fmla="*/ 0 h 81"/>
                <a:gd name="T46" fmla="*/ 15 w 81"/>
                <a:gd name="T47" fmla="*/ 10 h 81"/>
                <a:gd name="T48" fmla="*/ 7 w 81"/>
                <a:gd name="T49" fmla="*/ 17 h 81"/>
                <a:gd name="T50" fmla="*/ 0 w 81"/>
                <a:gd name="T51" fmla="*/ 20 h 81"/>
                <a:gd name="T52" fmla="*/ 7 w 81"/>
                <a:gd name="T53" fmla="*/ 27 h 81"/>
                <a:gd name="T54" fmla="*/ 7 w 81"/>
                <a:gd name="T55" fmla="*/ 34 h 81"/>
                <a:gd name="T56" fmla="*/ 17 w 81"/>
                <a:gd name="T57" fmla="*/ 37 h 81"/>
                <a:gd name="T58" fmla="*/ 61 w 81"/>
                <a:gd name="T59" fmla="*/ 44 h 81"/>
                <a:gd name="T60" fmla="*/ 64 w 81"/>
                <a:gd name="T61" fmla="*/ 54 h 81"/>
                <a:gd name="T62" fmla="*/ 73 w 81"/>
                <a:gd name="T63" fmla="*/ 57 h 81"/>
                <a:gd name="T64" fmla="*/ 71 w 81"/>
                <a:gd name="T65" fmla="*/ 64 h 81"/>
                <a:gd name="T66" fmla="*/ 64 w 81"/>
                <a:gd name="T67" fmla="*/ 71 h 81"/>
                <a:gd name="T68" fmla="*/ 19 w 81"/>
                <a:gd name="T69" fmla="*/ 74 h 81"/>
                <a:gd name="T70" fmla="*/ 17 w 81"/>
                <a:gd name="T71" fmla="*/ 64 h 81"/>
                <a:gd name="T72" fmla="*/ 7 w 81"/>
                <a:gd name="T73" fmla="*/ 64 h 81"/>
                <a:gd name="T74" fmla="*/ 0 w 81"/>
                <a:gd name="T75" fmla="*/ 5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81"/>
                <a:gd name="T116" fmla="*/ 81 w 81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81">
                  <a:moveTo>
                    <a:pt x="0" y="81"/>
                  </a:moveTo>
                  <a:lnTo>
                    <a:pt x="7" y="81"/>
                  </a:lnTo>
                  <a:lnTo>
                    <a:pt x="7" y="74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17" y="74"/>
                  </a:lnTo>
                  <a:lnTo>
                    <a:pt x="17" y="81"/>
                  </a:lnTo>
                  <a:lnTo>
                    <a:pt x="64" y="81"/>
                  </a:lnTo>
                  <a:lnTo>
                    <a:pt x="64" y="74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3" y="64"/>
                  </a:lnTo>
                  <a:lnTo>
                    <a:pt x="81" y="64"/>
                  </a:lnTo>
                  <a:lnTo>
                    <a:pt x="81" y="57"/>
                  </a:lnTo>
                  <a:lnTo>
                    <a:pt x="73" y="57"/>
                  </a:lnTo>
                  <a:lnTo>
                    <a:pt x="73" y="54"/>
                  </a:lnTo>
                  <a:lnTo>
                    <a:pt x="73" y="47"/>
                  </a:lnTo>
                  <a:lnTo>
                    <a:pt x="66" y="47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0" y="17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3" y="20"/>
                  </a:lnTo>
                  <a:lnTo>
                    <a:pt x="73" y="27"/>
                  </a:lnTo>
                  <a:lnTo>
                    <a:pt x="81" y="27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6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61" y="44"/>
                  </a:lnTo>
                  <a:lnTo>
                    <a:pt x="64" y="47"/>
                  </a:lnTo>
                  <a:lnTo>
                    <a:pt x="64" y="54"/>
                  </a:lnTo>
                  <a:lnTo>
                    <a:pt x="71" y="54"/>
                  </a:lnTo>
                  <a:lnTo>
                    <a:pt x="73" y="57"/>
                  </a:lnTo>
                  <a:lnTo>
                    <a:pt x="73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19" y="74"/>
                  </a:lnTo>
                  <a:lnTo>
                    <a:pt x="17" y="71"/>
                  </a:lnTo>
                  <a:lnTo>
                    <a:pt x="17" y="64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7" name="Freeform 29"/>
            <p:cNvSpPr>
              <a:spLocks/>
            </p:cNvSpPr>
            <p:nvPr/>
          </p:nvSpPr>
          <p:spPr bwMode="auto">
            <a:xfrm>
              <a:off x="3983" y="2212"/>
              <a:ext cx="100" cy="118"/>
            </a:xfrm>
            <a:custGeom>
              <a:avLst/>
              <a:gdLst>
                <a:gd name="T0" fmla="*/ 54 w 100"/>
                <a:gd name="T1" fmla="*/ 118 h 118"/>
                <a:gd name="T2" fmla="*/ 46 w 100"/>
                <a:gd name="T3" fmla="*/ 110 h 118"/>
                <a:gd name="T4" fmla="*/ 44 w 100"/>
                <a:gd name="T5" fmla="*/ 93 h 118"/>
                <a:gd name="T6" fmla="*/ 54 w 100"/>
                <a:gd name="T7" fmla="*/ 91 h 118"/>
                <a:gd name="T8" fmla="*/ 56 w 100"/>
                <a:gd name="T9" fmla="*/ 71 h 118"/>
                <a:gd name="T10" fmla="*/ 64 w 100"/>
                <a:gd name="T11" fmla="*/ 57 h 118"/>
                <a:gd name="T12" fmla="*/ 73 w 100"/>
                <a:gd name="T13" fmla="*/ 54 h 118"/>
                <a:gd name="T14" fmla="*/ 73 w 100"/>
                <a:gd name="T15" fmla="*/ 34 h 118"/>
                <a:gd name="T16" fmla="*/ 81 w 100"/>
                <a:gd name="T17" fmla="*/ 20 h 118"/>
                <a:gd name="T18" fmla="*/ 90 w 100"/>
                <a:gd name="T19" fmla="*/ 17 h 118"/>
                <a:gd name="T20" fmla="*/ 93 w 100"/>
                <a:gd name="T21" fmla="*/ 7 h 118"/>
                <a:gd name="T22" fmla="*/ 100 w 100"/>
                <a:gd name="T23" fmla="*/ 0 h 118"/>
                <a:gd name="T24" fmla="*/ 73 w 100"/>
                <a:gd name="T25" fmla="*/ 7 h 118"/>
                <a:gd name="T26" fmla="*/ 81 w 100"/>
                <a:gd name="T27" fmla="*/ 10 h 118"/>
                <a:gd name="T28" fmla="*/ 81 w 100"/>
                <a:gd name="T29" fmla="*/ 20 h 118"/>
                <a:gd name="T30" fmla="*/ 73 w 100"/>
                <a:gd name="T31" fmla="*/ 34 h 118"/>
                <a:gd name="T32" fmla="*/ 64 w 100"/>
                <a:gd name="T33" fmla="*/ 37 h 118"/>
                <a:gd name="T34" fmla="*/ 61 w 100"/>
                <a:gd name="T35" fmla="*/ 57 h 118"/>
                <a:gd name="T36" fmla="*/ 54 w 100"/>
                <a:gd name="T37" fmla="*/ 71 h 118"/>
                <a:gd name="T38" fmla="*/ 46 w 100"/>
                <a:gd name="T39" fmla="*/ 74 h 118"/>
                <a:gd name="T40" fmla="*/ 44 w 100"/>
                <a:gd name="T41" fmla="*/ 57 h 118"/>
                <a:gd name="T42" fmla="*/ 37 w 100"/>
                <a:gd name="T43" fmla="*/ 54 h 118"/>
                <a:gd name="T44" fmla="*/ 29 w 100"/>
                <a:gd name="T45" fmla="*/ 37 h 118"/>
                <a:gd name="T46" fmla="*/ 27 w 100"/>
                <a:gd name="T47" fmla="*/ 20 h 118"/>
                <a:gd name="T48" fmla="*/ 17 w 100"/>
                <a:gd name="T49" fmla="*/ 17 h 118"/>
                <a:gd name="T50" fmla="*/ 19 w 100"/>
                <a:gd name="T51" fmla="*/ 7 h 118"/>
                <a:gd name="T52" fmla="*/ 27 w 100"/>
                <a:gd name="T53" fmla="*/ 0 h 118"/>
                <a:gd name="T54" fmla="*/ 0 w 100"/>
                <a:gd name="T55" fmla="*/ 7 h 118"/>
                <a:gd name="T56" fmla="*/ 7 w 100"/>
                <a:gd name="T57" fmla="*/ 10 h 118"/>
                <a:gd name="T58" fmla="*/ 15 w 100"/>
                <a:gd name="T59" fmla="*/ 17 h 118"/>
                <a:gd name="T60" fmla="*/ 17 w 100"/>
                <a:gd name="T61" fmla="*/ 34 h 118"/>
                <a:gd name="T62" fmla="*/ 27 w 100"/>
                <a:gd name="T63" fmla="*/ 37 h 118"/>
                <a:gd name="T64" fmla="*/ 34 w 100"/>
                <a:gd name="T65" fmla="*/ 54 h 118"/>
                <a:gd name="T66" fmla="*/ 37 w 100"/>
                <a:gd name="T67" fmla="*/ 71 h 118"/>
                <a:gd name="T68" fmla="*/ 44 w 100"/>
                <a:gd name="T69" fmla="*/ 74 h 118"/>
                <a:gd name="T70" fmla="*/ 44 w 100"/>
                <a:gd name="T71" fmla="*/ 93 h 118"/>
                <a:gd name="T72" fmla="*/ 37 w 100"/>
                <a:gd name="T73" fmla="*/ 108 h 118"/>
                <a:gd name="T74" fmla="*/ 17 w 100"/>
                <a:gd name="T75" fmla="*/ 110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118"/>
                <a:gd name="T116" fmla="*/ 100 w 100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46" y="110"/>
                  </a:lnTo>
                  <a:lnTo>
                    <a:pt x="44" y="108"/>
                  </a:lnTo>
                  <a:lnTo>
                    <a:pt x="44" y="93"/>
                  </a:lnTo>
                  <a:lnTo>
                    <a:pt x="46" y="91"/>
                  </a:lnTo>
                  <a:lnTo>
                    <a:pt x="54" y="91"/>
                  </a:lnTo>
                  <a:lnTo>
                    <a:pt x="54" y="74"/>
                  </a:lnTo>
                  <a:lnTo>
                    <a:pt x="56" y="71"/>
                  </a:lnTo>
                  <a:lnTo>
                    <a:pt x="64" y="71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73" y="54"/>
                  </a:lnTo>
                  <a:lnTo>
                    <a:pt x="73" y="37"/>
                  </a:lnTo>
                  <a:lnTo>
                    <a:pt x="73" y="34"/>
                  </a:lnTo>
                  <a:lnTo>
                    <a:pt x="81" y="34"/>
                  </a:lnTo>
                  <a:lnTo>
                    <a:pt x="81" y="20"/>
                  </a:lnTo>
                  <a:lnTo>
                    <a:pt x="83" y="17"/>
                  </a:lnTo>
                  <a:lnTo>
                    <a:pt x="90" y="17"/>
                  </a:lnTo>
                  <a:lnTo>
                    <a:pt x="90" y="10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81" y="10"/>
                  </a:lnTo>
                  <a:lnTo>
                    <a:pt x="81" y="17"/>
                  </a:lnTo>
                  <a:lnTo>
                    <a:pt x="81" y="20"/>
                  </a:lnTo>
                  <a:lnTo>
                    <a:pt x="73" y="20"/>
                  </a:lnTo>
                  <a:lnTo>
                    <a:pt x="73" y="34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4" y="57"/>
                  </a:lnTo>
                  <a:lnTo>
                    <a:pt x="54" y="71"/>
                  </a:lnTo>
                  <a:lnTo>
                    <a:pt x="51" y="74"/>
                  </a:lnTo>
                  <a:lnTo>
                    <a:pt x="46" y="74"/>
                  </a:lnTo>
                  <a:lnTo>
                    <a:pt x="44" y="71"/>
                  </a:lnTo>
                  <a:lnTo>
                    <a:pt x="44" y="57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7" y="37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20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24" y="34"/>
                  </a:lnTo>
                  <a:lnTo>
                    <a:pt x="27" y="37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7" y="57"/>
                  </a:lnTo>
                  <a:lnTo>
                    <a:pt x="37" y="71"/>
                  </a:lnTo>
                  <a:lnTo>
                    <a:pt x="44" y="71"/>
                  </a:lnTo>
                  <a:lnTo>
                    <a:pt x="44" y="74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108"/>
                  </a:lnTo>
                  <a:lnTo>
                    <a:pt x="34" y="110"/>
                  </a:lnTo>
                  <a:lnTo>
                    <a:pt x="17" y="110"/>
                  </a:lnTo>
                  <a:lnTo>
                    <a:pt x="1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8" name="Freeform 30"/>
            <p:cNvSpPr>
              <a:spLocks/>
            </p:cNvSpPr>
            <p:nvPr/>
          </p:nvSpPr>
          <p:spPr bwMode="auto">
            <a:xfrm>
              <a:off x="3534" y="2389"/>
              <a:ext cx="101" cy="81"/>
            </a:xfrm>
            <a:custGeom>
              <a:avLst/>
              <a:gdLst>
                <a:gd name="T0" fmla="*/ 37 w 101"/>
                <a:gd name="T1" fmla="*/ 81 h 81"/>
                <a:gd name="T2" fmla="*/ 37 w 101"/>
                <a:gd name="T3" fmla="*/ 54 h 81"/>
                <a:gd name="T4" fmla="*/ 44 w 101"/>
                <a:gd name="T5" fmla="*/ 36 h 81"/>
                <a:gd name="T6" fmla="*/ 52 w 101"/>
                <a:gd name="T7" fmla="*/ 34 h 81"/>
                <a:gd name="T8" fmla="*/ 54 w 101"/>
                <a:gd name="T9" fmla="*/ 54 h 81"/>
                <a:gd name="T10" fmla="*/ 64 w 101"/>
                <a:gd name="T11" fmla="*/ 56 h 81"/>
                <a:gd name="T12" fmla="*/ 74 w 101"/>
                <a:gd name="T13" fmla="*/ 81 h 81"/>
                <a:gd name="T14" fmla="*/ 74 w 101"/>
                <a:gd name="T15" fmla="*/ 54 h 81"/>
                <a:gd name="T16" fmla="*/ 81 w 101"/>
                <a:gd name="T17" fmla="*/ 36 h 81"/>
                <a:gd name="T18" fmla="*/ 91 w 101"/>
                <a:gd name="T19" fmla="*/ 34 h 81"/>
                <a:gd name="T20" fmla="*/ 93 w 101"/>
                <a:gd name="T21" fmla="*/ 7 h 81"/>
                <a:gd name="T22" fmla="*/ 101 w 101"/>
                <a:gd name="T23" fmla="*/ 0 h 81"/>
                <a:gd name="T24" fmla="*/ 74 w 101"/>
                <a:gd name="T25" fmla="*/ 7 h 81"/>
                <a:gd name="T26" fmla="*/ 81 w 101"/>
                <a:gd name="T27" fmla="*/ 9 h 81"/>
                <a:gd name="T28" fmla="*/ 81 w 101"/>
                <a:gd name="T29" fmla="*/ 36 h 81"/>
                <a:gd name="T30" fmla="*/ 74 w 101"/>
                <a:gd name="T31" fmla="*/ 54 h 81"/>
                <a:gd name="T32" fmla="*/ 67 w 101"/>
                <a:gd name="T33" fmla="*/ 56 h 81"/>
                <a:gd name="T34" fmla="*/ 64 w 101"/>
                <a:gd name="T35" fmla="*/ 36 h 81"/>
                <a:gd name="T36" fmla="*/ 54 w 101"/>
                <a:gd name="T37" fmla="*/ 34 h 81"/>
                <a:gd name="T38" fmla="*/ 44 w 101"/>
                <a:gd name="T39" fmla="*/ 19 h 81"/>
                <a:gd name="T40" fmla="*/ 44 w 101"/>
                <a:gd name="T41" fmla="*/ 36 h 81"/>
                <a:gd name="T42" fmla="*/ 37 w 101"/>
                <a:gd name="T43" fmla="*/ 54 h 81"/>
                <a:gd name="T44" fmla="*/ 30 w 101"/>
                <a:gd name="T45" fmla="*/ 56 h 81"/>
                <a:gd name="T46" fmla="*/ 27 w 101"/>
                <a:gd name="T47" fmla="*/ 36 h 81"/>
                <a:gd name="T48" fmla="*/ 17 w 101"/>
                <a:gd name="T49" fmla="*/ 34 h 81"/>
                <a:gd name="T50" fmla="*/ 20 w 101"/>
                <a:gd name="T51" fmla="*/ 7 h 81"/>
                <a:gd name="T52" fmla="*/ 27 w 101"/>
                <a:gd name="T53" fmla="*/ 0 h 81"/>
                <a:gd name="T54" fmla="*/ 0 w 101"/>
                <a:gd name="T55" fmla="*/ 7 h 81"/>
                <a:gd name="T56" fmla="*/ 8 w 101"/>
                <a:gd name="T57" fmla="*/ 9 h 81"/>
                <a:gd name="T58" fmla="*/ 15 w 101"/>
                <a:gd name="T59" fmla="*/ 34 h 81"/>
                <a:gd name="T60" fmla="*/ 17 w 101"/>
                <a:gd name="T61" fmla="*/ 54 h 81"/>
                <a:gd name="T62" fmla="*/ 27 w 101"/>
                <a:gd name="T63" fmla="*/ 56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81"/>
                <a:gd name="T98" fmla="*/ 101 w 101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81">
                  <a:moveTo>
                    <a:pt x="27" y="81"/>
                  </a:moveTo>
                  <a:lnTo>
                    <a:pt x="37" y="81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44" y="54"/>
                  </a:lnTo>
                  <a:lnTo>
                    <a:pt x="44" y="36"/>
                  </a:lnTo>
                  <a:lnTo>
                    <a:pt x="47" y="34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62" y="54"/>
                  </a:lnTo>
                  <a:lnTo>
                    <a:pt x="64" y="56"/>
                  </a:lnTo>
                  <a:lnTo>
                    <a:pt x="64" y="81"/>
                  </a:lnTo>
                  <a:lnTo>
                    <a:pt x="74" y="81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81" y="54"/>
                  </a:lnTo>
                  <a:lnTo>
                    <a:pt x="81" y="36"/>
                  </a:lnTo>
                  <a:lnTo>
                    <a:pt x="84" y="34"/>
                  </a:lnTo>
                  <a:lnTo>
                    <a:pt x="91" y="34"/>
                  </a:lnTo>
                  <a:lnTo>
                    <a:pt x="91" y="9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74" y="36"/>
                  </a:lnTo>
                  <a:lnTo>
                    <a:pt x="74" y="54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4" y="54"/>
                  </a:lnTo>
                  <a:lnTo>
                    <a:pt x="64" y="36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4" y="19"/>
                  </a:lnTo>
                  <a:lnTo>
                    <a:pt x="44" y="19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37" y="36"/>
                  </a:lnTo>
                  <a:lnTo>
                    <a:pt x="37" y="54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7" y="5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7" y="34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54"/>
                  </a:lnTo>
                  <a:lnTo>
                    <a:pt x="25" y="54"/>
                  </a:lnTo>
                  <a:lnTo>
                    <a:pt x="27" y="56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9" name="Freeform 31"/>
            <p:cNvSpPr>
              <a:spLocks noEditPoints="1"/>
            </p:cNvSpPr>
            <p:nvPr/>
          </p:nvSpPr>
          <p:spPr bwMode="auto">
            <a:xfrm>
              <a:off x="3654" y="2389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3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3 h 81"/>
                <a:gd name="T12" fmla="*/ 76 w 84"/>
                <a:gd name="T13" fmla="*/ 63 h 81"/>
                <a:gd name="T14" fmla="*/ 84 w 84"/>
                <a:gd name="T15" fmla="*/ 63 h 81"/>
                <a:gd name="T16" fmla="*/ 84 w 84"/>
                <a:gd name="T17" fmla="*/ 19 h 81"/>
                <a:gd name="T18" fmla="*/ 76 w 84"/>
                <a:gd name="T19" fmla="*/ 19 h 81"/>
                <a:gd name="T20" fmla="*/ 74 w 84"/>
                <a:gd name="T21" fmla="*/ 17 h 81"/>
                <a:gd name="T22" fmla="*/ 74 w 84"/>
                <a:gd name="T23" fmla="*/ 9 h 81"/>
                <a:gd name="T24" fmla="*/ 67 w 84"/>
                <a:gd name="T25" fmla="*/ 9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9 h 81"/>
                <a:gd name="T36" fmla="*/ 10 w 84"/>
                <a:gd name="T37" fmla="*/ 9 h 81"/>
                <a:gd name="T38" fmla="*/ 10 w 84"/>
                <a:gd name="T39" fmla="*/ 17 h 81"/>
                <a:gd name="T40" fmla="*/ 8 w 84"/>
                <a:gd name="T41" fmla="*/ 19 h 81"/>
                <a:gd name="T42" fmla="*/ 0 w 84"/>
                <a:gd name="T43" fmla="*/ 19 h 81"/>
                <a:gd name="T44" fmla="*/ 0 w 84"/>
                <a:gd name="T45" fmla="*/ 63 h 81"/>
                <a:gd name="T46" fmla="*/ 8 w 84"/>
                <a:gd name="T47" fmla="*/ 63 h 81"/>
                <a:gd name="T48" fmla="*/ 10 w 84"/>
                <a:gd name="T49" fmla="*/ 63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3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3 h 81"/>
                <a:gd name="T62" fmla="*/ 13 w 84"/>
                <a:gd name="T63" fmla="*/ 63 h 81"/>
                <a:gd name="T64" fmla="*/ 10 w 84"/>
                <a:gd name="T65" fmla="*/ 63 h 81"/>
                <a:gd name="T66" fmla="*/ 10 w 84"/>
                <a:gd name="T67" fmla="*/ 19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9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9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19 h 81"/>
                <a:gd name="T86" fmla="*/ 74 w 84"/>
                <a:gd name="T87" fmla="*/ 63 h 81"/>
                <a:gd name="T88" fmla="*/ 71 w 84"/>
                <a:gd name="T89" fmla="*/ 63 h 81"/>
                <a:gd name="T90" fmla="*/ 64 w 84"/>
                <a:gd name="T91" fmla="*/ 63 h 81"/>
                <a:gd name="T92" fmla="*/ 64 w 84"/>
                <a:gd name="T93" fmla="*/ 71 h 81"/>
                <a:gd name="T94" fmla="*/ 64 w 84"/>
                <a:gd name="T95" fmla="*/ 73 h 81"/>
                <a:gd name="T96" fmla="*/ 20 w 84"/>
                <a:gd name="T97" fmla="*/ 73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3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74" y="17"/>
                  </a:lnTo>
                  <a:lnTo>
                    <a:pt x="74" y="9"/>
                  </a:lnTo>
                  <a:lnTo>
                    <a:pt x="67" y="9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0" y="9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3"/>
                  </a:lnTo>
                  <a:lnTo>
                    <a:pt x="13" y="63"/>
                  </a:lnTo>
                  <a:lnTo>
                    <a:pt x="10" y="63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4" y="63"/>
                  </a:lnTo>
                  <a:lnTo>
                    <a:pt x="71" y="63"/>
                  </a:lnTo>
                  <a:lnTo>
                    <a:pt x="64" y="63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20" y="73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0" name="Freeform 32"/>
            <p:cNvSpPr>
              <a:spLocks/>
            </p:cNvSpPr>
            <p:nvPr/>
          </p:nvSpPr>
          <p:spPr bwMode="auto">
            <a:xfrm>
              <a:off x="3767" y="2389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54 w 83"/>
                <a:gd name="T3" fmla="*/ 81 h 81"/>
                <a:gd name="T4" fmla="*/ 54 w 83"/>
                <a:gd name="T5" fmla="*/ 73 h 81"/>
                <a:gd name="T6" fmla="*/ 30 w 83"/>
                <a:gd name="T7" fmla="*/ 73 h 81"/>
                <a:gd name="T8" fmla="*/ 27 w 83"/>
                <a:gd name="T9" fmla="*/ 71 h 81"/>
                <a:gd name="T10" fmla="*/ 27 w 83"/>
                <a:gd name="T11" fmla="*/ 19 h 81"/>
                <a:gd name="T12" fmla="*/ 30 w 83"/>
                <a:gd name="T13" fmla="*/ 17 h 81"/>
                <a:gd name="T14" fmla="*/ 37 w 83"/>
                <a:gd name="T15" fmla="*/ 17 h 81"/>
                <a:gd name="T16" fmla="*/ 37 w 83"/>
                <a:gd name="T17" fmla="*/ 9 h 81"/>
                <a:gd name="T18" fmla="*/ 39 w 83"/>
                <a:gd name="T19" fmla="*/ 7 h 81"/>
                <a:gd name="T20" fmla="*/ 71 w 83"/>
                <a:gd name="T21" fmla="*/ 7 h 81"/>
                <a:gd name="T22" fmla="*/ 74 w 83"/>
                <a:gd name="T23" fmla="*/ 9 h 81"/>
                <a:gd name="T24" fmla="*/ 74 w 83"/>
                <a:gd name="T25" fmla="*/ 17 h 81"/>
                <a:gd name="T26" fmla="*/ 83 w 83"/>
                <a:gd name="T27" fmla="*/ 17 h 81"/>
                <a:gd name="T28" fmla="*/ 83 w 83"/>
                <a:gd name="T29" fmla="*/ 9 h 81"/>
                <a:gd name="T30" fmla="*/ 76 w 83"/>
                <a:gd name="T31" fmla="*/ 9 h 81"/>
                <a:gd name="T32" fmla="*/ 74 w 83"/>
                <a:gd name="T33" fmla="*/ 7 h 81"/>
                <a:gd name="T34" fmla="*/ 74 w 83"/>
                <a:gd name="T35" fmla="*/ 0 h 81"/>
                <a:gd name="T36" fmla="*/ 37 w 83"/>
                <a:gd name="T37" fmla="*/ 0 h 81"/>
                <a:gd name="T38" fmla="*/ 37 w 83"/>
                <a:gd name="T39" fmla="*/ 7 h 81"/>
                <a:gd name="T40" fmla="*/ 34 w 83"/>
                <a:gd name="T41" fmla="*/ 9 h 81"/>
                <a:gd name="T42" fmla="*/ 30 w 83"/>
                <a:gd name="T43" fmla="*/ 9 h 81"/>
                <a:gd name="T44" fmla="*/ 27 w 83"/>
                <a:gd name="T45" fmla="*/ 7 h 81"/>
                <a:gd name="T46" fmla="*/ 27 w 83"/>
                <a:gd name="T47" fmla="*/ 0 h 81"/>
                <a:gd name="T48" fmla="*/ 0 w 83"/>
                <a:gd name="T49" fmla="*/ 0 h 81"/>
                <a:gd name="T50" fmla="*/ 0 w 83"/>
                <a:gd name="T51" fmla="*/ 7 h 81"/>
                <a:gd name="T52" fmla="*/ 17 w 83"/>
                <a:gd name="T53" fmla="*/ 7 h 81"/>
                <a:gd name="T54" fmla="*/ 17 w 83"/>
                <a:gd name="T55" fmla="*/ 9 h 81"/>
                <a:gd name="T56" fmla="*/ 17 w 83"/>
                <a:gd name="T57" fmla="*/ 71 h 81"/>
                <a:gd name="T58" fmla="*/ 17 w 83"/>
                <a:gd name="T59" fmla="*/ 73 h 81"/>
                <a:gd name="T60" fmla="*/ 0 w 83"/>
                <a:gd name="T61" fmla="*/ 73 h 81"/>
                <a:gd name="T62" fmla="*/ 0 w 83"/>
                <a:gd name="T63" fmla="*/ 81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"/>
                <a:gd name="T97" fmla="*/ 0 h 81"/>
                <a:gd name="T98" fmla="*/ 83 w 83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" h="81">
                  <a:moveTo>
                    <a:pt x="0" y="81"/>
                  </a:moveTo>
                  <a:lnTo>
                    <a:pt x="54" y="81"/>
                  </a:lnTo>
                  <a:lnTo>
                    <a:pt x="54" y="73"/>
                  </a:lnTo>
                  <a:lnTo>
                    <a:pt x="30" y="73"/>
                  </a:lnTo>
                  <a:lnTo>
                    <a:pt x="27" y="7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7" y="17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71" y="7"/>
                  </a:lnTo>
                  <a:lnTo>
                    <a:pt x="74" y="9"/>
                  </a:lnTo>
                  <a:lnTo>
                    <a:pt x="74" y="17"/>
                  </a:lnTo>
                  <a:lnTo>
                    <a:pt x="83" y="17"/>
                  </a:lnTo>
                  <a:lnTo>
                    <a:pt x="83" y="9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0" y="7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1" name="Freeform 33"/>
            <p:cNvSpPr>
              <a:spLocks noEditPoints="1"/>
            </p:cNvSpPr>
            <p:nvPr/>
          </p:nvSpPr>
          <p:spPr bwMode="auto">
            <a:xfrm>
              <a:off x="3880" y="2352"/>
              <a:ext cx="81" cy="118"/>
            </a:xfrm>
            <a:custGeom>
              <a:avLst/>
              <a:gdLst>
                <a:gd name="T0" fmla="*/ 17 w 81"/>
                <a:gd name="T1" fmla="*/ 118 h 118"/>
                <a:gd name="T2" fmla="*/ 54 w 81"/>
                <a:gd name="T3" fmla="*/ 118 h 118"/>
                <a:gd name="T4" fmla="*/ 54 w 81"/>
                <a:gd name="T5" fmla="*/ 110 h 118"/>
                <a:gd name="T6" fmla="*/ 56 w 81"/>
                <a:gd name="T7" fmla="*/ 108 h 118"/>
                <a:gd name="T8" fmla="*/ 61 w 81"/>
                <a:gd name="T9" fmla="*/ 108 h 118"/>
                <a:gd name="T10" fmla="*/ 64 w 81"/>
                <a:gd name="T11" fmla="*/ 110 h 118"/>
                <a:gd name="T12" fmla="*/ 64 w 81"/>
                <a:gd name="T13" fmla="*/ 118 h 118"/>
                <a:gd name="T14" fmla="*/ 81 w 81"/>
                <a:gd name="T15" fmla="*/ 118 h 118"/>
                <a:gd name="T16" fmla="*/ 81 w 81"/>
                <a:gd name="T17" fmla="*/ 110 h 118"/>
                <a:gd name="T18" fmla="*/ 73 w 81"/>
                <a:gd name="T19" fmla="*/ 110 h 118"/>
                <a:gd name="T20" fmla="*/ 73 w 81"/>
                <a:gd name="T21" fmla="*/ 108 h 118"/>
                <a:gd name="T22" fmla="*/ 73 w 81"/>
                <a:gd name="T23" fmla="*/ 0 h 118"/>
                <a:gd name="T24" fmla="*/ 54 w 81"/>
                <a:gd name="T25" fmla="*/ 0 h 118"/>
                <a:gd name="T26" fmla="*/ 54 w 81"/>
                <a:gd name="T27" fmla="*/ 7 h 118"/>
                <a:gd name="T28" fmla="*/ 61 w 81"/>
                <a:gd name="T29" fmla="*/ 7 h 118"/>
                <a:gd name="T30" fmla="*/ 64 w 81"/>
                <a:gd name="T31" fmla="*/ 10 h 118"/>
                <a:gd name="T32" fmla="*/ 64 w 81"/>
                <a:gd name="T33" fmla="*/ 44 h 118"/>
                <a:gd name="T34" fmla="*/ 61 w 81"/>
                <a:gd name="T35" fmla="*/ 46 h 118"/>
                <a:gd name="T36" fmla="*/ 56 w 81"/>
                <a:gd name="T37" fmla="*/ 46 h 118"/>
                <a:gd name="T38" fmla="*/ 54 w 81"/>
                <a:gd name="T39" fmla="*/ 44 h 118"/>
                <a:gd name="T40" fmla="*/ 54 w 81"/>
                <a:gd name="T41" fmla="*/ 37 h 118"/>
                <a:gd name="T42" fmla="*/ 17 w 81"/>
                <a:gd name="T43" fmla="*/ 37 h 118"/>
                <a:gd name="T44" fmla="*/ 17 w 81"/>
                <a:gd name="T45" fmla="*/ 44 h 118"/>
                <a:gd name="T46" fmla="*/ 15 w 81"/>
                <a:gd name="T47" fmla="*/ 46 h 118"/>
                <a:gd name="T48" fmla="*/ 7 w 81"/>
                <a:gd name="T49" fmla="*/ 46 h 118"/>
                <a:gd name="T50" fmla="*/ 7 w 81"/>
                <a:gd name="T51" fmla="*/ 54 h 118"/>
                <a:gd name="T52" fmla="*/ 7 w 81"/>
                <a:gd name="T53" fmla="*/ 56 h 118"/>
                <a:gd name="T54" fmla="*/ 0 w 81"/>
                <a:gd name="T55" fmla="*/ 56 h 118"/>
                <a:gd name="T56" fmla="*/ 0 w 81"/>
                <a:gd name="T57" fmla="*/ 100 h 118"/>
                <a:gd name="T58" fmla="*/ 7 w 81"/>
                <a:gd name="T59" fmla="*/ 100 h 118"/>
                <a:gd name="T60" fmla="*/ 7 w 81"/>
                <a:gd name="T61" fmla="*/ 100 h 118"/>
                <a:gd name="T62" fmla="*/ 7 w 81"/>
                <a:gd name="T63" fmla="*/ 108 h 118"/>
                <a:gd name="T64" fmla="*/ 15 w 81"/>
                <a:gd name="T65" fmla="*/ 108 h 118"/>
                <a:gd name="T66" fmla="*/ 17 w 81"/>
                <a:gd name="T67" fmla="*/ 110 h 118"/>
                <a:gd name="T68" fmla="*/ 17 w 81"/>
                <a:gd name="T69" fmla="*/ 118 h 118"/>
                <a:gd name="T70" fmla="*/ 17 w 81"/>
                <a:gd name="T71" fmla="*/ 108 h 118"/>
                <a:gd name="T72" fmla="*/ 17 w 81"/>
                <a:gd name="T73" fmla="*/ 100 h 118"/>
                <a:gd name="T74" fmla="*/ 10 w 81"/>
                <a:gd name="T75" fmla="*/ 100 h 118"/>
                <a:gd name="T76" fmla="*/ 7 w 81"/>
                <a:gd name="T77" fmla="*/ 100 h 118"/>
                <a:gd name="T78" fmla="*/ 7 w 81"/>
                <a:gd name="T79" fmla="*/ 56 h 118"/>
                <a:gd name="T80" fmla="*/ 10 w 81"/>
                <a:gd name="T81" fmla="*/ 54 h 118"/>
                <a:gd name="T82" fmla="*/ 17 w 81"/>
                <a:gd name="T83" fmla="*/ 54 h 118"/>
                <a:gd name="T84" fmla="*/ 17 w 81"/>
                <a:gd name="T85" fmla="*/ 46 h 118"/>
                <a:gd name="T86" fmla="*/ 19 w 81"/>
                <a:gd name="T87" fmla="*/ 44 h 118"/>
                <a:gd name="T88" fmla="*/ 51 w 81"/>
                <a:gd name="T89" fmla="*/ 44 h 118"/>
                <a:gd name="T90" fmla="*/ 54 w 81"/>
                <a:gd name="T91" fmla="*/ 46 h 118"/>
                <a:gd name="T92" fmla="*/ 54 w 81"/>
                <a:gd name="T93" fmla="*/ 54 h 118"/>
                <a:gd name="T94" fmla="*/ 61 w 81"/>
                <a:gd name="T95" fmla="*/ 54 h 118"/>
                <a:gd name="T96" fmla="*/ 64 w 81"/>
                <a:gd name="T97" fmla="*/ 56 h 118"/>
                <a:gd name="T98" fmla="*/ 64 w 81"/>
                <a:gd name="T99" fmla="*/ 100 h 118"/>
                <a:gd name="T100" fmla="*/ 61 w 81"/>
                <a:gd name="T101" fmla="*/ 100 h 118"/>
                <a:gd name="T102" fmla="*/ 54 w 81"/>
                <a:gd name="T103" fmla="*/ 100 h 118"/>
                <a:gd name="T104" fmla="*/ 54 w 81"/>
                <a:gd name="T105" fmla="*/ 108 h 118"/>
                <a:gd name="T106" fmla="*/ 51 w 81"/>
                <a:gd name="T107" fmla="*/ 110 h 118"/>
                <a:gd name="T108" fmla="*/ 19 w 81"/>
                <a:gd name="T109" fmla="*/ 110 h 118"/>
                <a:gd name="T110" fmla="*/ 17 w 81"/>
                <a:gd name="T111" fmla="*/ 10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"/>
                <a:gd name="T169" fmla="*/ 0 h 118"/>
                <a:gd name="T170" fmla="*/ 81 w 81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56" y="108"/>
                  </a:lnTo>
                  <a:lnTo>
                    <a:pt x="61" y="108"/>
                  </a:lnTo>
                  <a:lnTo>
                    <a:pt x="64" y="110"/>
                  </a:lnTo>
                  <a:lnTo>
                    <a:pt x="64" y="118"/>
                  </a:lnTo>
                  <a:lnTo>
                    <a:pt x="81" y="118"/>
                  </a:lnTo>
                  <a:lnTo>
                    <a:pt x="81" y="110"/>
                  </a:lnTo>
                  <a:lnTo>
                    <a:pt x="73" y="110"/>
                  </a:lnTo>
                  <a:lnTo>
                    <a:pt x="73" y="108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100"/>
                  </a:lnTo>
                  <a:lnTo>
                    <a:pt x="7" y="100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17" y="110"/>
                  </a:lnTo>
                  <a:lnTo>
                    <a:pt x="17" y="118"/>
                  </a:lnTo>
                  <a:close/>
                  <a:moveTo>
                    <a:pt x="17" y="108"/>
                  </a:moveTo>
                  <a:lnTo>
                    <a:pt x="17" y="100"/>
                  </a:lnTo>
                  <a:lnTo>
                    <a:pt x="10" y="100"/>
                  </a:lnTo>
                  <a:lnTo>
                    <a:pt x="7" y="100"/>
                  </a:lnTo>
                  <a:lnTo>
                    <a:pt x="7" y="56"/>
                  </a:lnTo>
                  <a:lnTo>
                    <a:pt x="10" y="54"/>
                  </a:lnTo>
                  <a:lnTo>
                    <a:pt x="17" y="54"/>
                  </a:lnTo>
                  <a:lnTo>
                    <a:pt x="17" y="46"/>
                  </a:lnTo>
                  <a:lnTo>
                    <a:pt x="19" y="44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4"/>
                  </a:lnTo>
                  <a:lnTo>
                    <a:pt x="61" y="54"/>
                  </a:lnTo>
                  <a:lnTo>
                    <a:pt x="64" y="56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54" y="10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19" y="110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2" name="Freeform 34"/>
            <p:cNvSpPr>
              <a:spLocks/>
            </p:cNvSpPr>
            <p:nvPr/>
          </p:nvSpPr>
          <p:spPr bwMode="auto">
            <a:xfrm>
              <a:off x="1417" y="2124"/>
              <a:ext cx="2032" cy="424"/>
            </a:xfrm>
            <a:custGeom>
              <a:avLst/>
              <a:gdLst>
                <a:gd name="T0" fmla="*/ 0 w 2032"/>
                <a:gd name="T1" fmla="*/ 255 h 424"/>
                <a:gd name="T2" fmla="*/ 12 w 2032"/>
                <a:gd name="T3" fmla="*/ 257 h 424"/>
                <a:gd name="T4" fmla="*/ 51 w 2032"/>
                <a:gd name="T5" fmla="*/ 257 h 424"/>
                <a:gd name="T6" fmla="*/ 137 w 2032"/>
                <a:gd name="T7" fmla="*/ 262 h 424"/>
                <a:gd name="T8" fmla="*/ 265 w 2032"/>
                <a:gd name="T9" fmla="*/ 272 h 424"/>
                <a:gd name="T10" fmla="*/ 397 w 2032"/>
                <a:gd name="T11" fmla="*/ 299 h 424"/>
                <a:gd name="T12" fmla="*/ 497 w 2032"/>
                <a:gd name="T13" fmla="*/ 343 h 424"/>
                <a:gd name="T14" fmla="*/ 561 w 2032"/>
                <a:gd name="T15" fmla="*/ 390 h 424"/>
                <a:gd name="T16" fmla="*/ 603 w 2032"/>
                <a:gd name="T17" fmla="*/ 422 h 424"/>
                <a:gd name="T18" fmla="*/ 632 w 2032"/>
                <a:gd name="T19" fmla="*/ 414 h 424"/>
                <a:gd name="T20" fmla="*/ 657 w 2032"/>
                <a:gd name="T21" fmla="*/ 360 h 424"/>
                <a:gd name="T22" fmla="*/ 684 w 2032"/>
                <a:gd name="T23" fmla="*/ 284 h 424"/>
                <a:gd name="T24" fmla="*/ 723 w 2032"/>
                <a:gd name="T25" fmla="*/ 208 h 424"/>
                <a:gd name="T26" fmla="*/ 779 w 2032"/>
                <a:gd name="T27" fmla="*/ 157 h 424"/>
                <a:gd name="T28" fmla="*/ 858 w 2032"/>
                <a:gd name="T29" fmla="*/ 149 h 424"/>
                <a:gd name="T30" fmla="*/ 948 w 2032"/>
                <a:gd name="T31" fmla="*/ 171 h 424"/>
                <a:gd name="T32" fmla="*/ 1034 w 2032"/>
                <a:gd name="T33" fmla="*/ 198 h 424"/>
                <a:gd name="T34" fmla="*/ 1103 w 2032"/>
                <a:gd name="T35" fmla="*/ 211 h 424"/>
                <a:gd name="T36" fmla="*/ 1144 w 2032"/>
                <a:gd name="T37" fmla="*/ 194 h 424"/>
                <a:gd name="T38" fmla="*/ 1166 w 2032"/>
                <a:gd name="T39" fmla="*/ 152 h 424"/>
                <a:gd name="T40" fmla="*/ 1181 w 2032"/>
                <a:gd name="T41" fmla="*/ 100 h 424"/>
                <a:gd name="T42" fmla="*/ 1196 w 2032"/>
                <a:gd name="T43" fmla="*/ 51 h 424"/>
                <a:gd name="T44" fmla="*/ 1238 w 2032"/>
                <a:gd name="T45" fmla="*/ 10 h 424"/>
                <a:gd name="T46" fmla="*/ 1289 w 2032"/>
                <a:gd name="T47" fmla="*/ 0 h 424"/>
                <a:gd name="T48" fmla="*/ 1333 w 2032"/>
                <a:gd name="T49" fmla="*/ 22 h 424"/>
                <a:gd name="T50" fmla="*/ 1363 w 2032"/>
                <a:gd name="T51" fmla="*/ 71 h 424"/>
                <a:gd name="T52" fmla="*/ 1389 w 2032"/>
                <a:gd name="T53" fmla="*/ 135 h 424"/>
                <a:gd name="T54" fmla="*/ 1436 w 2032"/>
                <a:gd name="T55" fmla="*/ 194 h 424"/>
                <a:gd name="T56" fmla="*/ 1517 w 2032"/>
                <a:gd name="T57" fmla="*/ 238 h 424"/>
                <a:gd name="T58" fmla="*/ 1617 w 2032"/>
                <a:gd name="T59" fmla="*/ 260 h 424"/>
                <a:gd name="T60" fmla="*/ 1715 w 2032"/>
                <a:gd name="T61" fmla="*/ 257 h 424"/>
                <a:gd name="T62" fmla="*/ 1811 w 2032"/>
                <a:gd name="T63" fmla="*/ 230 h 424"/>
                <a:gd name="T64" fmla="*/ 1882 w 2032"/>
                <a:gd name="T65" fmla="*/ 189 h 424"/>
                <a:gd name="T66" fmla="*/ 1943 w 2032"/>
                <a:gd name="T67" fmla="*/ 157 h 424"/>
                <a:gd name="T68" fmla="*/ 1995 w 2032"/>
                <a:gd name="T69" fmla="*/ 147 h 424"/>
                <a:gd name="T70" fmla="*/ 2022 w 2032"/>
                <a:gd name="T71" fmla="*/ 147 h 424"/>
                <a:gd name="T72" fmla="*/ 2029 w 2032"/>
                <a:gd name="T73" fmla="*/ 147 h 424"/>
                <a:gd name="T74" fmla="*/ 2032 w 2032"/>
                <a:gd name="T75" fmla="*/ 147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2"/>
                <a:gd name="T115" fmla="*/ 0 h 424"/>
                <a:gd name="T116" fmla="*/ 2032 w 2032"/>
                <a:gd name="T117" fmla="*/ 424 h 4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2" h="424">
                  <a:moveTo>
                    <a:pt x="0" y="255"/>
                  </a:moveTo>
                  <a:lnTo>
                    <a:pt x="0" y="255"/>
                  </a:lnTo>
                  <a:lnTo>
                    <a:pt x="5" y="255"/>
                  </a:lnTo>
                  <a:lnTo>
                    <a:pt x="12" y="257"/>
                  </a:lnTo>
                  <a:lnTo>
                    <a:pt x="27" y="257"/>
                  </a:lnTo>
                  <a:lnTo>
                    <a:pt x="51" y="257"/>
                  </a:lnTo>
                  <a:lnTo>
                    <a:pt x="88" y="260"/>
                  </a:lnTo>
                  <a:lnTo>
                    <a:pt x="137" y="262"/>
                  </a:lnTo>
                  <a:lnTo>
                    <a:pt x="198" y="267"/>
                  </a:lnTo>
                  <a:lnTo>
                    <a:pt x="265" y="272"/>
                  </a:lnTo>
                  <a:lnTo>
                    <a:pt x="333" y="284"/>
                  </a:lnTo>
                  <a:lnTo>
                    <a:pt x="397" y="299"/>
                  </a:lnTo>
                  <a:lnTo>
                    <a:pt x="456" y="319"/>
                  </a:lnTo>
                  <a:lnTo>
                    <a:pt x="497" y="343"/>
                  </a:lnTo>
                  <a:lnTo>
                    <a:pt x="532" y="368"/>
                  </a:lnTo>
                  <a:lnTo>
                    <a:pt x="561" y="390"/>
                  </a:lnTo>
                  <a:lnTo>
                    <a:pt x="583" y="409"/>
                  </a:lnTo>
                  <a:lnTo>
                    <a:pt x="603" y="422"/>
                  </a:lnTo>
                  <a:lnTo>
                    <a:pt x="620" y="424"/>
                  </a:lnTo>
                  <a:lnTo>
                    <a:pt x="632" y="414"/>
                  </a:lnTo>
                  <a:lnTo>
                    <a:pt x="644" y="392"/>
                  </a:lnTo>
                  <a:lnTo>
                    <a:pt x="657" y="360"/>
                  </a:lnTo>
                  <a:lnTo>
                    <a:pt x="669" y="323"/>
                  </a:lnTo>
                  <a:lnTo>
                    <a:pt x="684" y="284"/>
                  </a:lnTo>
                  <a:lnTo>
                    <a:pt x="701" y="245"/>
                  </a:lnTo>
                  <a:lnTo>
                    <a:pt x="723" y="208"/>
                  </a:lnTo>
                  <a:lnTo>
                    <a:pt x="747" y="176"/>
                  </a:lnTo>
                  <a:lnTo>
                    <a:pt x="779" y="157"/>
                  </a:lnTo>
                  <a:lnTo>
                    <a:pt x="816" y="147"/>
                  </a:lnTo>
                  <a:lnTo>
                    <a:pt x="858" y="149"/>
                  </a:lnTo>
                  <a:lnTo>
                    <a:pt x="902" y="157"/>
                  </a:lnTo>
                  <a:lnTo>
                    <a:pt x="948" y="171"/>
                  </a:lnTo>
                  <a:lnTo>
                    <a:pt x="992" y="186"/>
                  </a:lnTo>
                  <a:lnTo>
                    <a:pt x="1034" y="198"/>
                  </a:lnTo>
                  <a:lnTo>
                    <a:pt x="1071" y="208"/>
                  </a:lnTo>
                  <a:lnTo>
                    <a:pt x="1103" y="211"/>
                  </a:lnTo>
                  <a:lnTo>
                    <a:pt x="1127" y="206"/>
                  </a:lnTo>
                  <a:lnTo>
                    <a:pt x="1144" y="194"/>
                  </a:lnTo>
                  <a:lnTo>
                    <a:pt x="1157" y="174"/>
                  </a:lnTo>
                  <a:lnTo>
                    <a:pt x="1166" y="152"/>
                  </a:lnTo>
                  <a:lnTo>
                    <a:pt x="1174" y="125"/>
                  </a:lnTo>
                  <a:lnTo>
                    <a:pt x="1181" y="100"/>
                  </a:lnTo>
                  <a:lnTo>
                    <a:pt x="1186" y="73"/>
                  </a:lnTo>
                  <a:lnTo>
                    <a:pt x="1196" y="51"/>
                  </a:lnTo>
                  <a:lnTo>
                    <a:pt x="1215" y="27"/>
                  </a:lnTo>
                  <a:lnTo>
                    <a:pt x="1238" y="10"/>
                  </a:lnTo>
                  <a:lnTo>
                    <a:pt x="1262" y="2"/>
                  </a:lnTo>
                  <a:lnTo>
                    <a:pt x="1289" y="0"/>
                  </a:lnTo>
                  <a:lnTo>
                    <a:pt x="1314" y="7"/>
                  </a:lnTo>
                  <a:lnTo>
                    <a:pt x="1333" y="22"/>
                  </a:lnTo>
                  <a:lnTo>
                    <a:pt x="1350" y="44"/>
                  </a:lnTo>
                  <a:lnTo>
                    <a:pt x="1363" y="71"/>
                  </a:lnTo>
                  <a:lnTo>
                    <a:pt x="1375" y="103"/>
                  </a:lnTo>
                  <a:lnTo>
                    <a:pt x="1389" y="135"/>
                  </a:lnTo>
                  <a:lnTo>
                    <a:pt x="1409" y="167"/>
                  </a:lnTo>
                  <a:lnTo>
                    <a:pt x="1436" y="194"/>
                  </a:lnTo>
                  <a:lnTo>
                    <a:pt x="1473" y="218"/>
                  </a:lnTo>
                  <a:lnTo>
                    <a:pt x="1517" y="238"/>
                  </a:lnTo>
                  <a:lnTo>
                    <a:pt x="1566" y="252"/>
                  </a:lnTo>
                  <a:lnTo>
                    <a:pt x="1617" y="260"/>
                  </a:lnTo>
                  <a:lnTo>
                    <a:pt x="1669" y="262"/>
                  </a:lnTo>
                  <a:lnTo>
                    <a:pt x="1715" y="257"/>
                  </a:lnTo>
                  <a:lnTo>
                    <a:pt x="1767" y="247"/>
                  </a:lnTo>
                  <a:lnTo>
                    <a:pt x="1811" y="230"/>
                  </a:lnTo>
                  <a:lnTo>
                    <a:pt x="1848" y="208"/>
                  </a:lnTo>
                  <a:lnTo>
                    <a:pt x="1882" y="189"/>
                  </a:lnTo>
                  <a:lnTo>
                    <a:pt x="1911" y="171"/>
                  </a:lnTo>
                  <a:lnTo>
                    <a:pt x="1943" y="157"/>
                  </a:lnTo>
                  <a:lnTo>
                    <a:pt x="1973" y="149"/>
                  </a:lnTo>
                  <a:lnTo>
                    <a:pt x="1995" y="147"/>
                  </a:lnTo>
                  <a:lnTo>
                    <a:pt x="2012" y="147"/>
                  </a:lnTo>
                  <a:lnTo>
                    <a:pt x="2022" y="147"/>
                  </a:lnTo>
                  <a:lnTo>
                    <a:pt x="2027" y="147"/>
                  </a:lnTo>
                  <a:lnTo>
                    <a:pt x="2029" y="147"/>
                  </a:lnTo>
                  <a:lnTo>
                    <a:pt x="2032" y="147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3" name="Freeform 35"/>
            <p:cNvSpPr>
              <a:spLocks/>
            </p:cNvSpPr>
            <p:nvPr/>
          </p:nvSpPr>
          <p:spPr bwMode="auto">
            <a:xfrm>
              <a:off x="1424" y="2401"/>
              <a:ext cx="2025" cy="434"/>
            </a:xfrm>
            <a:custGeom>
              <a:avLst/>
              <a:gdLst>
                <a:gd name="T0" fmla="*/ 0 w 2025"/>
                <a:gd name="T1" fmla="*/ 103 h 434"/>
                <a:gd name="T2" fmla="*/ 5 w 2025"/>
                <a:gd name="T3" fmla="*/ 103 h 434"/>
                <a:gd name="T4" fmla="*/ 15 w 2025"/>
                <a:gd name="T5" fmla="*/ 103 h 434"/>
                <a:gd name="T6" fmla="*/ 37 w 2025"/>
                <a:gd name="T7" fmla="*/ 100 h 434"/>
                <a:gd name="T8" fmla="*/ 111 w 2025"/>
                <a:gd name="T9" fmla="*/ 96 h 434"/>
                <a:gd name="T10" fmla="*/ 201 w 2025"/>
                <a:gd name="T11" fmla="*/ 120 h 434"/>
                <a:gd name="T12" fmla="*/ 285 w 2025"/>
                <a:gd name="T13" fmla="*/ 194 h 434"/>
                <a:gd name="T14" fmla="*/ 361 w 2025"/>
                <a:gd name="T15" fmla="*/ 282 h 434"/>
                <a:gd name="T16" fmla="*/ 459 w 2025"/>
                <a:gd name="T17" fmla="*/ 370 h 434"/>
                <a:gd name="T18" fmla="*/ 542 w 2025"/>
                <a:gd name="T19" fmla="*/ 417 h 434"/>
                <a:gd name="T20" fmla="*/ 606 w 2025"/>
                <a:gd name="T21" fmla="*/ 434 h 434"/>
                <a:gd name="T22" fmla="*/ 660 w 2025"/>
                <a:gd name="T23" fmla="*/ 422 h 434"/>
                <a:gd name="T24" fmla="*/ 699 w 2025"/>
                <a:gd name="T25" fmla="*/ 375 h 434"/>
                <a:gd name="T26" fmla="*/ 728 w 2025"/>
                <a:gd name="T27" fmla="*/ 301 h 434"/>
                <a:gd name="T28" fmla="*/ 762 w 2025"/>
                <a:gd name="T29" fmla="*/ 221 h 434"/>
                <a:gd name="T30" fmla="*/ 816 w 2025"/>
                <a:gd name="T31" fmla="*/ 147 h 434"/>
                <a:gd name="T32" fmla="*/ 897 w 2025"/>
                <a:gd name="T33" fmla="*/ 98 h 434"/>
                <a:gd name="T34" fmla="*/ 993 w 2025"/>
                <a:gd name="T35" fmla="*/ 71 h 434"/>
                <a:gd name="T36" fmla="*/ 1091 w 2025"/>
                <a:gd name="T37" fmla="*/ 54 h 434"/>
                <a:gd name="T38" fmla="*/ 1199 w 2025"/>
                <a:gd name="T39" fmla="*/ 37 h 434"/>
                <a:gd name="T40" fmla="*/ 1289 w 2025"/>
                <a:gd name="T41" fmla="*/ 34 h 434"/>
                <a:gd name="T42" fmla="*/ 1351 w 2025"/>
                <a:gd name="T43" fmla="*/ 71 h 434"/>
                <a:gd name="T44" fmla="*/ 1395 w 2025"/>
                <a:gd name="T45" fmla="*/ 118 h 434"/>
                <a:gd name="T46" fmla="*/ 1434 w 2025"/>
                <a:gd name="T47" fmla="*/ 152 h 434"/>
                <a:gd name="T48" fmla="*/ 1466 w 2025"/>
                <a:gd name="T49" fmla="*/ 142 h 434"/>
                <a:gd name="T50" fmla="*/ 1493 w 2025"/>
                <a:gd name="T51" fmla="*/ 103 h 434"/>
                <a:gd name="T52" fmla="*/ 1522 w 2025"/>
                <a:gd name="T53" fmla="*/ 64 h 434"/>
                <a:gd name="T54" fmla="*/ 1561 w 2025"/>
                <a:gd name="T55" fmla="*/ 54 h 434"/>
                <a:gd name="T56" fmla="*/ 1613 w 2025"/>
                <a:gd name="T57" fmla="*/ 91 h 434"/>
                <a:gd name="T58" fmla="*/ 1672 w 2025"/>
                <a:gd name="T59" fmla="*/ 154 h 434"/>
                <a:gd name="T60" fmla="*/ 1728 w 2025"/>
                <a:gd name="T61" fmla="*/ 206 h 434"/>
                <a:gd name="T62" fmla="*/ 1777 w 2025"/>
                <a:gd name="T63" fmla="*/ 211 h 434"/>
                <a:gd name="T64" fmla="*/ 1814 w 2025"/>
                <a:gd name="T65" fmla="*/ 169 h 434"/>
                <a:gd name="T66" fmla="*/ 1848 w 2025"/>
                <a:gd name="T67" fmla="*/ 105 h 434"/>
                <a:gd name="T68" fmla="*/ 1880 w 2025"/>
                <a:gd name="T69" fmla="*/ 44 h 434"/>
                <a:gd name="T70" fmla="*/ 1931 w 2025"/>
                <a:gd name="T71" fmla="*/ 5 h 434"/>
                <a:gd name="T72" fmla="*/ 1980 w 2025"/>
                <a:gd name="T73" fmla="*/ 2 h 434"/>
                <a:gd name="T74" fmla="*/ 2007 w 2025"/>
                <a:gd name="T75" fmla="*/ 7 h 434"/>
                <a:gd name="T76" fmla="*/ 2020 w 2025"/>
                <a:gd name="T77" fmla="*/ 10 h 434"/>
                <a:gd name="T78" fmla="*/ 2025 w 2025"/>
                <a:gd name="T79" fmla="*/ 10 h 434"/>
                <a:gd name="T80" fmla="*/ 2025 w 2025"/>
                <a:gd name="T81" fmla="*/ 10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25"/>
                <a:gd name="T124" fmla="*/ 0 h 434"/>
                <a:gd name="T125" fmla="*/ 2025 w 2025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25" h="434">
                  <a:moveTo>
                    <a:pt x="0" y="103"/>
                  </a:moveTo>
                  <a:lnTo>
                    <a:pt x="0" y="103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8" y="103"/>
                  </a:lnTo>
                  <a:lnTo>
                    <a:pt x="15" y="103"/>
                  </a:lnTo>
                  <a:lnTo>
                    <a:pt x="22" y="100"/>
                  </a:lnTo>
                  <a:lnTo>
                    <a:pt x="37" y="100"/>
                  </a:lnTo>
                  <a:lnTo>
                    <a:pt x="69" y="98"/>
                  </a:lnTo>
                  <a:lnTo>
                    <a:pt x="111" y="96"/>
                  </a:lnTo>
                  <a:lnTo>
                    <a:pt x="155" y="103"/>
                  </a:lnTo>
                  <a:lnTo>
                    <a:pt x="201" y="120"/>
                  </a:lnTo>
                  <a:lnTo>
                    <a:pt x="245" y="152"/>
                  </a:lnTo>
                  <a:lnTo>
                    <a:pt x="285" y="194"/>
                  </a:lnTo>
                  <a:lnTo>
                    <a:pt x="324" y="238"/>
                  </a:lnTo>
                  <a:lnTo>
                    <a:pt x="361" y="282"/>
                  </a:lnTo>
                  <a:lnTo>
                    <a:pt x="407" y="331"/>
                  </a:lnTo>
                  <a:lnTo>
                    <a:pt x="459" y="370"/>
                  </a:lnTo>
                  <a:lnTo>
                    <a:pt x="512" y="402"/>
                  </a:lnTo>
                  <a:lnTo>
                    <a:pt x="542" y="417"/>
                  </a:lnTo>
                  <a:lnTo>
                    <a:pt x="574" y="426"/>
                  </a:lnTo>
                  <a:lnTo>
                    <a:pt x="606" y="434"/>
                  </a:lnTo>
                  <a:lnTo>
                    <a:pt x="633" y="431"/>
                  </a:lnTo>
                  <a:lnTo>
                    <a:pt x="660" y="422"/>
                  </a:lnTo>
                  <a:lnTo>
                    <a:pt x="684" y="402"/>
                  </a:lnTo>
                  <a:lnTo>
                    <a:pt x="699" y="375"/>
                  </a:lnTo>
                  <a:lnTo>
                    <a:pt x="713" y="341"/>
                  </a:lnTo>
                  <a:lnTo>
                    <a:pt x="728" y="301"/>
                  </a:lnTo>
                  <a:lnTo>
                    <a:pt x="745" y="260"/>
                  </a:lnTo>
                  <a:lnTo>
                    <a:pt x="762" y="221"/>
                  </a:lnTo>
                  <a:lnTo>
                    <a:pt x="787" y="181"/>
                  </a:lnTo>
                  <a:lnTo>
                    <a:pt x="816" y="147"/>
                  </a:lnTo>
                  <a:lnTo>
                    <a:pt x="853" y="120"/>
                  </a:lnTo>
                  <a:lnTo>
                    <a:pt x="897" y="98"/>
                  </a:lnTo>
                  <a:lnTo>
                    <a:pt x="944" y="83"/>
                  </a:lnTo>
                  <a:lnTo>
                    <a:pt x="993" y="71"/>
                  </a:lnTo>
                  <a:lnTo>
                    <a:pt x="1042" y="61"/>
                  </a:lnTo>
                  <a:lnTo>
                    <a:pt x="1091" y="54"/>
                  </a:lnTo>
                  <a:lnTo>
                    <a:pt x="1135" y="49"/>
                  </a:lnTo>
                  <a:lnTo>
                    <a:pt x="1199" y="37"/>
                  </a:lnTo>
                  <a:lnTo>
                    <a:pt x="1248" y="32"/>
                  </a:lnTo>
                  <a:lnTo>
                    <a:pt x="1289" y="34"/>
                  </a:lnTo>
                  <a:lnTo>
                    <a:pt x="1326" y="51"/>
                  </a:lnTo>
                  <a:lnTo>
                    <a:pt x="1351" y="71"/>
                  </a:lnTo>
                  <a:lnTo>
                    <a:pt x="1373" y="93"/>
                  </a:lnTo>
                  <a:lnTo>
                    <a:pt x="1395" y="118"/>
                  </a:lnTo>
                  <a:lnTo>
                    <a:pt x="1414" y="137"/>
                  </a:lnTo>
                  <a:lnTo>
                    <a:pt x="1434" y="152"/>
                  </a:lnTo>
                  <a:lnTo>
                    <a:pt x="1451" y="152"/>
                  </a:lnTo>
                  <a:lnTo>
                    <a:pt x="1466" y="142"/>
                  </a:lnTo>
                  <a:lnTo>
                    <a:pt x="1478" y="125"/>
                  </a:lnTo>
                  <a:lnTo>
                    <a:pt x="1493" y="103"/>
                  </a:lnTo>
                  <a:lnTo>
                    <a:pt x="1507" y="81"/>
                  </a:lnTo>
                  <a:lnTo>
                    <a:pt x="1522" y="64"/>
                  </a:lnTo>
                  <a:lnTo>
                    <a:pt x="1542" y="51"/>
                  </a:lnTo>
                  <a:lnTo>
                    <a:pt x="1561" y="54"/>
                  </a:lnTo>
                  <a:lnTo>
                    <a:pt x="1586" y="66"/>
                  </a:lnTo>
                  <a:lnTo>
                    <a:pt x="1613" y="91"/>
                  </a:lnTo>
                  <a:lnTo>
                    <a:pt x="1642" y="122"/>
                  </a:lnTo>
                  <a:lnTo>
                    <a:pt x="1672" y="154"/>
                  </a:lnTo>
                  <a:lnTo>
                    <a:pt x="1701" y="184"/>
                  </a:lnTo>
                  <a:lnTo>
                    <a:pt x="1728" y="206"/>
                  </a:lnTo>
                  <a:lnTo>
                    <a:pt x="1755" y="216"/>
                  </a:lnTo>
                  <a:lnTo>
                    <a:pt x="1777" y="211"/>
                  </a:lnTo>
                  <a:lnTo>
                    <a:pt x="1797" y="196"/>
                  </a:lnTo>
                  <a:lnTo>
                    <a:pt x="1814" y="169"/>
                  </a:lnTo>
                  <a:lnTo>
                    <a:pt x="1831" y="137"/>
                  </a:lnTo>
                  <a:lnTo>
                    <a:pt x="1848" y="105"/>
                  </a:lnTo>
                  <a:lnTo>
                    <a:pt x="1863" y="73"/>
                  </a:lnTo>
                  <a:lnTo>
                    <a:pt x="1880" y="44"/>
                  </a:lnTo>
                  <a:lnTo>
                    <a:pt x="1904" y="20"/>
                  </a:lnTo>
                  <a:lnTo>
                    <a:pt x="1931" y="5"/>
                  </a:lnTo>
                  <a:lnTo>
                    <a:pt x="1956" y="0"/>
                  </a:lnTo>
                  <a:lnTo>
                    <a:pt x="1980" y="2"/>
                  </a:lnTo>
                  <a:lnTo>
                    <a:pt x="1998" y="5"/>
                  </a:lnTo>
                  <a:lnTo>
                    <a:pt x="2007" y="7"/>
                  </a:lnTo>
                  <a:lnTo>
                    <a:pt x="2015" y="7"/>
                  </a:lnTo>
                  <a:lnTo>
                    <a:pt x="2020" y="10"/>
                  </a:lnTo>
                  <a:lnTo>
                    <a:pt x="2022" y="10"/>
                  </a:lnTo>
                  <a:lnTo>
                    <a:pt x="2025" y="1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4" name="Freeform 36"/>
            <p:cNvSpPr>
              <a:spLocks/>
            </p:cNvSpPr>
            <p:nvPr/>
          </p:nvSpPr>
          <p:spPr bwMode="auto">
            <a:xfrm>
              <a:off x="196" y="2416"/>
              <a:ext cx="52" cy="73"/>
            </a:xfrm>
            <a:custGeom>
              <a:avLst/>
              <a:gdLst>
                <a:gd name="T0" fmla="*/ 47 w 52"/>
                <a:gd name="T1" fmla="*/ 24 h 73"/>
                <a:gd name="T2" fmla="*/ 42 w 52"/>
                <a:gd name="T3" fmla="*/ 14 h 73"/>
                <a:gd name="T4" fmla="*/ 30 w 52"/>
                <a:gd name="T5" fmla="*/ 5 h 73"/>
                <a:gd name="T6" fmla="*/ 20 w 52"/>
                <a:gd name="T7" fmla="*/ 2 h 73"/>
                <a:gd name="T8" fmla="*/ 13 w 52"/>
                <a:gd name="T9" fmla="*/ 9 h 73"/>
                <a:gd name="T10" fmla="*/ 13 w 52"/>
                <a:gd name="T11" fmla="*/ 14 h 73"/>
                <a:gd name="T12" fmla="*/ 15 w 52"/>
                <a:gd name="T13" fmla="*/ 19 h 73"/>
                <a:gd name="T14" fmla="*/ 23 w 52"/>
                <a:gd name="T15" fmla="*/ 24 h 73"/>
                <a:gd name="T16" fmla="*/ 42 w 52"/>
                <a:gd name="T17" fmla="*/ 34 h 73"/>
                <a:gd name="T18" fmla="*/ 49 w 52"/>
                <a:gd name="T19" fmla="*/ 46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71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6 h 73"/>
                <a:gd name="T42" fmla="*/ 27 w 52"/>
                <a:gd name="T43" fmla="*/ 71 h 73"/>
                <a:gd name="T44" fmla="*/ 37 w 52"/>
                <a:gd name="T45" fmla="*/ 68 h 73"/>
                <a:gd name="T46" fmla="*/ 40 w 52"/>
                <a:gd name="T47" fmla="*/ 61 h 73"/>
                <a:gd name="T48" fmla="*/ 37 w 52"/>
                <a:gd name="T49" fmla="*/ 56 h 73"/>
                <a:gd name="T50" fmla="*/ 35 w 52"/>
                <a:gd name="T51" fmla="*/ 51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5 h 73"/>
                <a:gd name="T62" fmla="*/ 23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5 h 73"/>
                <a:gd name="T70" fmla="*/ 42 w 52"/>
                <a:gd name="T71" fmla="*/ 2 h 73"/>
                <a:gd name="T72" fmla="*/ 45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4"/>
                  </a:lnTo>
                  <a:lnTo>
                    <a:pt x="45" y="24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23" y="24"/>
                  </a:lnTo>
                  <a:lnTo>
                    <a:pt x="30" y="27"/>
                  </a:lnTo>
                  <a:lnTo>
                    <a:pt x="42" y="34"/>
                  </a:lnTo>
                  <a:lnTo>
                    <a:pt x="47" y="39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5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3" y="73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61"/>
                  </a:lnTo>
                  <a:lnTo>
                    <a:pt x="13" y="66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7" y="68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0" y="58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35" y="51"/>
                  </a:lnTo>
                  <a:lnTo>
                    <a:pt x="30" y="49"/>
                  </a:lnTo>
                  <a:lnTo>
                    <a:pt x="25" y="44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5" name="Freeform 37"/>
            <p:cNvSpPr>
              <a:spLocks noEditPoints="1"/>
            </p:cNvSpPr>
            <p:nvPr/>
          </p:nvSpPr>
          <p:spPr bwMode="auto">
            <a:xfrm>
              <a:off x="255" y="2416"/>
              <a:ext cx="79" cy="73"/>
            </a:xfrm>
            <a:custGeom>
              <a:avLst/>
              <a:gdLst>
                <a:gd name="T0" fmla="*/ 40 w 79"/>
                <a:gd name="T1" fmla="*/ 0 h 73"/>
                <a:gd name="T2" fmla="*/ 49 w 79"/>
                <a:gd name="T3" fmla="*/ 0 h 73"/>
                <a:gd name="T4" fmla="*/ 59 w 79"/>
                <a:gd name="T5" fmla="*/ 5 h 73"/>
                <a:gd name="T6" fmla="*/ 66 w 79"/>
                <a:gd name="T7" fmla="*/ 9 h 73"/>
                <a:gd name="T8" fmla="*/ 74 w 79"/>
                <a:gd name="T9" fmla="*/ 17 h 73"/>
                <a:gd name="T10" fmla="*/ 76 w 79"/>
                <a:gd name="T11" fmla="*/ 27 h 73"/>
                <a:gd name="T12" fmla="*/ 79 w 79"/>
                <a:gd name="T13" fmla="*/ 36 h 73"/>
                <a:gd name="T14" fmla="*/ 76 w 79"/>
                <a:gd name="T15" fmla="*/ 44 h 73"/>
                <a:gd name="T16" fmla="*/ 74 w 79"/>
                <a:gd name="T17" fmla="*/ 54 h 73"/>
                <a:gd name="T18" fmla="*/ 69 w 79"/>
                <a:gd name="T19" fmla="*/ 61 h 73"/>
                <a:gd name="T20" fmla="*/ 64 w 79"/>
                <a:gd name="T21" fmla="*/ 66 h 73"/>
                <a:gd name="T22" fmla="*/ 57 w 79"/>
                <a:gd name="T23" fmla="*/ 71 h 73"/>
                <a:gd name="T24" fmla="*/ 49 w 79"/>
                <a:gd name="T25" fmla="*/ 73 h 73"/>
                <a:gd name="T26" fmla="*/ 40 w 79"/>
                <a:gd name="T27" fmla="*/ 73 h 73"/>
                <a:gd name="T28" fmla="*/ 27 w 79"/>
                <a:gd name="T29" fmla="*/ 73 h 73"/>
                <a:gd name="T30" fmla="*/ 17 w 79"/>
                <a:gd name="T31" fmla="*/ 68 h 73"/>
                <a:gd name="T32" fmla="*/ 10 w 79"/>
                <a:gd name="T33" fmla="*/ 61 h 73"/>
                <a:gd name="T34" fmla="*/ 5 w 79"/>
                <a:gd name="T35" fmla="*/ 54 h 73"/>
                <a:gd name="T36" fmla="*/ 3 w 79"/>
                <a:gd name="T37" fmla="*/ 46 h 73"/>
                <a:gd name="T38" fmla="*/ 0 w 79"/>
                <a:gd name="T39" fmla="*/ 36 h 73"/>
                <a:gd name="T40" fmla="*/ 3 w 79"/>
                <a:gd name="T41" fmla="*/ 27 h 73"/>
                <a:gd name="T42" fmla="*/ 5 w 79"/>
                <a:gd name="T43" fmla="*/ 17 h 73"/>
                <a:gd name="T44" fmla="*/ 13 w 79"/>
                <a:gd name="T45" fmla="*/ 9 h 73"/>
                <a:gd name="T46" fmla="*/ 20 w 79"/>
                <a:gd name="T47" fmla="*/ 5 h 73"/>
                <a:gd name="T48" fmla="*/ 30 w 79"/>
                <a:gd name="T49" fmla="*/ 0 h 73"/>
                <a:gd name="T50" fmla="*/ 40 w 79"/>
                <a:gd name="T51" fmla="*/ 0 h 73"/>
                <a:gd name="T52" fmla="*/ 40 w 79"/>
                <a:gd name="T53" fmla="*/ 2 h 73"/>
                <a:gd name="T54" fmla="*/ 35 w 79"/>
                <a:gd name="T55" fmla="*/ 5 h 73"/>
                <a:gd name="T56" fmla="*/ 30 w 79"/>
                <a:gd name="T57" fmla="*/ 7 h 73"/>
                <a:gd name="T58" fmla="*/ 25 w 79"/>
                <a:gd name="T59" fmla="*/ 12 h 73"/>
                <a:gd name="T60" fmla="*/ 22 w 79"/>
                <a:gd name="T61" fmla="*/ 19 h 73"/>
                <a:gd name="T62" fmla="*/ 22 w 79"/>
                <a:gd name="T63" fmla="*/ 27 h 73"/>
                <a:gd name="T64" fmla="*/ 20 w 79"/>
                <a:gd name="T65" fmla="*/ 36 h 73"/>
                <a:gd name="T66" fmla="*/ 22 w 79"/>
                <a:gd name="T67" fmla="*/ 49 h 73"/>
                <a:gd name="T68" fmla="*/ 22 w 79"/>
                <a:gd name="T69" fmla="*/ 58 h 73"/>
                <a:gd name="T70" fmla="*/ 27 w 79"/>
                <a:gd name="T71" fmla="*/ 66 h 73"/>
                <a:gd name="T72" fmla="*/ 30 w 79"/>
                <a:gd name="T73" fmla="*/ 68 h 73"/>
                <a:gd name="T74" fmla="*/ 35 w 79"/>
                <a:gd name="T75" fmla="*/ 71 h 73"/>
                <a:gd name="T76" fmla="*/ 40 w 79"/>
                <a:gd name="T77" fmla="*/ 71 h 73"/>
                <a:gd name="T78" fmla="*/ 44 w 79"/>
                <a:gd name="T79" fmla="*/ 71 h 73"/>
                <a:gd name="T80" fmla="*/ 49 w 79"/>
                <a:gd name="T81" fmla="*/ 68 h 73"/>
                <a:gd name="T82" fmla="*/ 52 w 79"/>
                <a:gd name="T83" fmla="*/ 63 h 73"/>
                <a:gd name="T84" fmla="*/ 57 w 79"/>
                <a:gd name="T85" fmla="*/ 56 h 73"/>
                <a:gd name="T86" fmla="*/ 57 w 79"/>
                <a:gd name="T87" fmla="*/ 49 h 73"/>
                <a:gd name="T88" fmla="*/ 59 w 79"/>
                <a:gd name="T89" fmla="*/ 36 h 73"/>
                <a:gd name="T90" fmla="*/ 59 w 79"/>
                <a:gd name="T91" fmla="*/ 29 h 73"/>
                <a:gd name="T92" fmla="*/ 57 w 79"/>
                <a:gd name="T93" fmla="*/ 22 h 73"/>
                <a:gd name="T94" fmla="*/ 57 w 79"/>
                <a:gd name="T95" fmla="*/ 17 h 73"/>
                <a:gd name="T96" fmla="*/ 52 w 79"/>
                <a:gd name="T97" fmla="*/ 9 h 73"/>
                <a:gd name="T98" fmla="*/ 49 w 79"/>
                <a:gd name="T99" fmla="*/ 5 h 73"/>
                <a:gd name="T100" fmla="*/ 44 w 79"/>
                <a:gd name="T101" fmla="*/ 2 h 73"/>
                <a:gd name="T102" fmla="*/ 40 w 79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73"/>
                <a:gd name="T158" fmla="*/ 79 w 79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73">
                  <a:moveTo>
                    <a:pt x="40" y="0"/>
                  </a:moveTo>
                  <a:lnTo>
                    <a:pt x="49" y="0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4" y="17"/>
                  </a:lnTo>
                  <a:lnTo>
                    <a:pt x="76" y="27"/>
                  </a:lnTo>
                  <a:lnTo>
                    <a:pt x="79" y="36"/>
                  </a:lnTo>
                  <a:lnTo>
                    <a:pt x="76" y="44"/>
                  </a:lnTo>
                  <a:lnTo>
                    <a:pt x="74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3"/>
                  </a:lnTo>
                  <a:lnTo>
                    <a:pt x="40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5" y="17"/>
                  </a:lnTo>
                  <a:lnTo>
                    <a:pt x="13" y="9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close/>
                  <a:moveTo>
                    <a:pt x="40" y="2"/>
                  </a:moveTo>
                  <a:lnTo>
                    <a:pt x="35" y="5"/>
                  </a:lnTo>
                  <a:lnTo>
                    <a:pt x="30" y="7"/>
                  </a:lnTo>
                  <a:lnTo>
                    <a:pt x="25" y="12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9"/>
                  </a:lnTo>
                  <a:lnTo>
                    <a:pt x="22" y="58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2" y="63"/>
                  </a:lnTo>
                  <a:lnTo>
                    <a:pt x="57" y="56"/>
                  </a:lnTo>
                  <a:lnTo>
                    <a:pt x="57" y="49"/>
                  </a:lnTo>
                  <a:lnTo>
                    <a:pt x="59" y="36"/>
                  </a:lnTo>
                  <a:lnTo>
                    <a:pt x="59" y="29"/>
                  </a:lnTo>
                  <a:lnTo>
                    <a:pt x="57" y="22"/>
                  </a:lnTo>
                  <a:lnTo>
                    <a:pt x="57" y="17"/>
                  </a:lnTo>
                  <a:lnTo>
                    <a:pt x="52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6" name="Freeform 38"/>
            <p:cNvSpPr>
              <a:spLocks/>
            </p:cNvSpPr>
            <p:nvPr/>
          </p:nvSpPr>
          <p:spPr bwMode="auto">
            <a:xfrm>
              <a:off x="339" y="2416"/>
              <a:ext cx="76" cy="73"/>
            </a:xfrm>
            <a:custGeom>
              <a:avLst/>
              <a:gdLst>
                <a:gd name="T0" fmla="*/ 0 w 76"/>
                <a:gd name="T1" fmla="*/ 0 h 73"/>
                <a:gd name="T2" fmla="*/ 39 w 76"/>
                <a:gd name="T3" fmla="*/ 0 h 73"/>
                <a:gd name="T4" fmla="*/ 39 w 76"/>
                <a:gd name="T5" fmla="*/ 2 h 73"/>
                <a:gd name="T6" fmla="*/ 36 w 76"/>
                <a:gd name="T7" fmla="*/ 2 h 73"/>
                <a:gd name="T8" fmla="*/ 34 w 76"/>
                <a:gd name="T9" fmla="*/ 2 h 73"/>
                <a:gd name="T10" fmla="*/ 31 w 76"/>
                <a:gd name="T11" fmla="*/ 5 h 73"/>
                <a:gd name="T12" fmla="*/ 29 w 76"/>
                <a:gd name="T13" fmla="*/ 5 h 73"/>
                <a:gd name="T14" fmla="*/ 29 w 76"/>
                <a:gd name="T15" fmla="*/ 5 h 73"/>
                <a:gd name="T16" fmla="*/ 29 w 76"/>
                <a:gd name="T17" fmla="*/ 7 h 73"/>
                <a:gd name="T18" fmla="*/ 27 w 76"/>
                <a:gd name="T19" fmla="*/ 12 h 73"/>
                <a:gd name="T20" fmla="*/ 27 w 76"/>
                <a:gd name="T21" fmla="*/ 49 h 73"/>
                <a:gd name="T22" fmla="*/ 29 w 76"/>
                <a:gd name="T23" fmla="*/ 58 h 73"/>
                <a:gd name="T24" fmla="*/ 29 w 76"/>
                <a:gd name="T25" fmla="*/ 63 h 73"/>
                <a:gd name="T26" fmla="*/ 31 w 76"/>
                <a:gd name="T27" fmla="*/ 66 h 73"/>
                <a:gd name="T28" fmla="*/ 34 w 76"/>
                <a:gd name="T29" fmla="*/ 68 h 73"/>
                <a:gd name="T30" fmla="*/ 36 w 76"/>
                <a:gd name="T31" fmla="*/ 68 h 73"/>
                <a:gd name="T32" fmla="*/ 41 w 76"/>
                <a:gd name="T33" fmla="*/ 71 h 73"/>
                <a:gd name="T34" fmla="*/ 46 w 76"/>
                <a:gd name="T35" fmla="*/ 68 h 73"/>
                <a:gd name="T36" fmla="*/ 51 w 76"/>
                <a:gd name="T37" fmla="*/ 68 h 73"/>
                <a:gd name="T38" fmla="*/ 56 w 76"/>
                <a:gd name="T39" fmla="*/ 63 h 73"/>
                <a:gd name="T40" fmla="*/ 58 w 76"/>
                <a:gd name="T41" fmla="*/ 58 h 73"/>
                <a:gd name="T42" fmla="*/ 58 w 76"/>
                <a:gd name="T43" fmla="*/ 54 h 73"/>
                <a:gd name="T44" fmla="*/ 61 w 76"/>
                <a:gd name="T45" fmla="*/ 44 h 73"/>
                <a:gd name="T46" fmla="*/ 61 w 76"/>
                <a:gd name="T47" fmla="*/ 12 h 73"/>
                <a:gd name="T48" fmla="*/ 58 w 76"/>
                <a:gd name="T49" fmla="*/ 9 h 73"/>
                <a:gd name="T50" fmla="*/ 58 w 76"/>
                <a:gd name="T51" fmla="*/ 7 h 73"/>
                <a:gd name="T52" fmla="*/ 58 w 76"/>
                <a:gd name="T53" fmla="*/ 5 h 73"/>
                <a:gd name="T54" fmla="*/ 56 w 76"/>
                <a:gd name="T55" fmla="*/ 5 h 73"/>
                <a:gd name="T56" fmla="*/ 54 w 76"/>
                <a:gd name="T57" fmla="*/ 2 h 73"/>
                <a:gd name="T58" fmla="*/ 49 w 76"/>
                <a:gd name="T59" fmla="*/ 2 h 73"/>
                <a:gd name="T60" fmla="*/ 49 w 76"/>
                <a:gd name="T61" fmla="*/ 0 h 73"/>
                <a:gd name="T62" fmla="*/ 76 w 76"/>
                <a:gd name="T63" fmla="*/ 0 h 73"/>
                <a:gd name="T64" fmla="*/ 76 w 76"/>
                <a:gd name="T65" fmla="*/ 2 h 73"/>
                <a:gd name="T66" fmla="*/ 73 w 76"/>
                <a:gd name="T67" fmla="*/ 2 h 73"/>
                <a:gd name="T68" fmla="*/ 71 w 76"/>
                <a:gd name="T69" fmla="*/ 2 h 73"/>
                <a:gd name="T70" fmla="*/ 68 w 76"/>
                <a:gd name="T71" fmla="*/ 5 h 73"/>
                <a:gd name="T72" fmla="*/ 66 w 76"/>
                <a:gd name="T73" fmla="*/ 5 h 73"/>
                <a:gd name="T74" fmla="*/ 66 w 76"/>
                <a:gd name="T75" fmla="*/ 7 h 73"/>
                <a:gd name="T76" fmla="*/ 63 w 76"/>
                <a:gd name="T77" fmla="*/ 9 h 73"/>
                <a:gd name="T78" fmla="*/ 63 w 76"/>
                <a:gd name="T79" fmla="*/ 12 h 73"/>
                <a:gd name="T80" fmla="*/ 63 w 76"/>
                <a:gd name="T81" fmla="*/ 41 h 73"/>
                <a:gd name="T82" fmla="*/ 63 w 76"/>
                <a:gd name="T83" fmla="*/ 51 h 73"/>
                <a:gd name="T84" fmla="*/ 63 w 76"/>
                <a:gd name="T85" fmla="*/ 58 h 73"/>
                <a:gd name="T86" fmla="*/ 61 w 76"/>
                <a:gd name="T87" fmla="*/ 63 h 73"/>
                <a:gd name="T88" fmla="*/ 54 w 76"/>
                <a:gd name="T89" fmla="*/ 71 h 73"/>
                <a:gd name="T90" fmla="*/ 46 w 76"/>
                <a:gd name="T91" fmla="*/ 73 h 73"/>
                <a:gd name="T92" fmla="*/ 36 w 76"/>
                <a:gd name="T93" fmla="*/ 73 h 73"/>
                <a:gd name="T94" fmla="*/ 29 w 76"/>
                <a:gd name="T95" fmla="*/ 73 h 73"/>
                <a:gd name="T96" fmla="*/ 24 w 76"/>
                <a:gd name="T97" fmla="*/ 71 h 73"/>
                <a:gd name="T98" fmla="*/ 17 w 76"/>
                <a:gd name="T99" fmla="*/ 68 h 73"/>
                <a:gd name="T100" fmla="*/ 14 w 76"/>
                <a:gd name="T101" fmla="*/ 63 h 73"/>
                <a:gd name="T102" fmla="*/ 12 w 76"/>
                <a:gd name="T103" fmla="*/ 56 h 73"/>
                <a:gd name="T104" fmla="*/ 12 w 76"/>
                <a:gd name="T105" fmla="*/ 49 h 73"/>
                <a:gd name="T106" fmla="*/ 12 w 76"/>
                <a:gd name="T107" fmla="*/ 12 h 73"/>
                <a:gd name="T108" fmla="*/ 9 w 76"/>
                <a:gd name="T109" fmla="*/ 7 h 73"/>
                <a:gd name="T110" fmla="*/ 9 w 76"/>
                <a:gd name="T111" fmla="*/ 5 h 73"/>
                <a:gd name="T112" fmla="*/ 9 w 76"/>
                <a:gd name="T113" fmla="*/ 5 h 73"/>
                <a:gd name="T114" fmla="*/ 7 w 76"/>
                <a:gd name="T115" fmla="*/ 5 h 73"/>
                <a:gd name="T116" fmla="*/ 5 w 76"/>
                <a:gd name="T117" fmla="*/ 2 h 73"/>
                <a:gd name="T118" fmla="*/ 0 w 76"/>
                <a:gd name="T119" fmla="*/ 2 h 73"/>
                <a:gd name="T120" fmla="*/ 0 w 76"/>
                <a:gd name="T121" fmla="*/ 0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73"/>
                <a:gd name="T185" fmla="*/ 76 w 76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73">
                  <a:moveTo>
                    <a:pt x="0" y="0"/>
                  </a:moveTo>
                  <a:lnTo>
                    <a:pt x="39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7" y="12"/>
                  </a:lnTo>
                  <a:lnTo>
                    <a:pt x="27" y="49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31" y="66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1" y="71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58" y="58"/>
                  </a:lnTo>
                  <a:lnTo>
                    <a:pt x="58" y="54"/>
                  </a:lnTo>
                  <a:lnTo>
                    <a:pt x="61" y="44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41"/>
                  </a:lnTo>
                  <a:lnTo>
                    <a:pt x="63" y="51"/>
                  </a:lnTo>
                  <a:lnTo>
                    <a:pt x="63" y="58"/>
                  </a:lnTo>
                  <a:lnTo>
                    <a:pt x="61" y="63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24" y="71"/>
                  </a:lnTo>
                  <a:lnTo>
                    <a:pt x="17" y="68"/>
                  </a:lnTo>
                  <a:lnTo>
                    <a:pt x="14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7" name="Freeform 39"/>
            <p:cNvSpPr>
              <a:spLocks noEditPoints="1"/>
            </p:cNvSpPr>
            <p:nvPr/>
          </p:nvSpPr>
          <p:spPr bwMode="auto">
            <a:xfrm>
              <a:off x="417" y="2416"/>
              <a:ext cx="78" cy="73"/>
            </a:xfrm>
            <a:custGeom>
              <a:avLst/>
              <a:gdLst>
                <a:gd name="T0" fmla="*/ 27 w 78"/>
                <a:gd name="T1" fmla="*/ 41 h 73"/>
                <a:gd name="T2" fmla="*/ 27 w 78"/>
                <a:gd name="T3" fmla="*/ 61 h 73"/>
                <a:gd name="T4" fmla="*/ 27 w 78"/>
                <a:gd name="T5" fmla="*/ 66 h 73"/>
                <a:gd name="T6" fmla="*/ 27 w 78"/>
                <a:gd name="T7" fmla="*/ 68 h 73"/>
                <a:gd name="T8" fmla="*/ 29 w 78"/>
                <a:gd name="T9" fmla="*/ 68 h 73"/>
                <a:gd name="T10" fmla="*/ 29 w 78"/>
                <a:gd name="T11" fmla="*/ 71 h 73"/>
                <a:gd name="T12" fmla="*/ 34 w 78"/>
                <a:gd name="T13" fmla="*/ 71 h 73"/>
                <a:gd name="T14" fmla="*/ 37 w 78"/>
                <a:gd name="T15" fmla="*/ 71 h 73"/>
                <a:gd name="T16" fmla="*/ 37 w 78"/>
                <a:gd name="T17" fmla="*/ 73 h 73"/>
                <a:gd name="T18" fmla="*/ 0 w 78"/>
                <a:gd name="T19" fmla="*/ 73 h 73"/>
                <a:gd name="T20" fmla="*/ 0 w 78"/>
                <a:gd name="T21" fmla="*/ 71 h 73"/>
                <a:gd name="T22" fmla="*/ 5 w 78"/>
                <a:gd name="T23" fmla="*/ 71 h 73"/>
                <a:gd name="T24" fmla="*/ 7 w 78"/>
                <a:gd name="T25" fmla="*/ 71 h 73"/>
                <a:gd name="T26" fmla="*/ 10 w 78"/>
                <a:gd name="T27" fmla="*/ 68 h 73"/>
                <a:gd name="T28" fmla="*/ 10 w 78"/>
                <a:gd name="T29" fmla="*/ 68 h 73"/>
                <a:gd name="T30" fmla="*/ 12 w 78"/>
                <a:gd name="T31" fmla="*/ 66 h 73"/>
                <a:gd name="T32" fmla="*/ 12 w 78"/>
                <a:gd name="T33" fmla="*/ 61 h 73"/>
                <a:gd name="T34" fmla="*/ 12 w 78"/>
                <a:gd name="T35" fmla="*/ 12 h 73"/>
                <a:gd name="T36" fmla="*/ 12 w 78"/>
                <a:gd name="T37" fmla="*/ 9 h 73"/>
                <a:gd name="T38" fmla="*/ 10 w 78"/>
                <a:gd name="T39" fmla="*/ 5 h 73"/>
                <a:gd name="T40" fmla="*/ 10 w 78"/>
                <a:gd name="T41" fmla="*/ 5 h 73"/>
                <a:gd name="T42" fmla="*/ 7 w 78"/>
                <a:gd name="T43" fmla="*/ 5 h 73"/>
                <a:gd name="T44" fmla="*/ 5 w 78"/>
                <a:gd name="T45" fmla="*/ 2 h 73"/>
                <a:gd name="T46" fmla="*/ 0 w 78"/>
                <a:gd name="T47" fmla="*/ 2 h 73"/>
                <a:gd name="T48" fmla="*/ 0 w 78"/>
                <a:gd name="T49" fmla="*/ 0 h 73"/>
                <a:gd name="T50" fmla="*/ 34 w 78"/>
                <a:gd name="T51" fmla="*/ 0 h 73"/>
                <a:gd name="T52" fmla="*/ 47 w 78"/>
                <a:gd name="T53" fmla="*/ 0 h 73"/>
                <a:gd name="T54" fmla="*/ 54 w 78"/>
                <a:gd name="T55" fmla="*/ 2 h 73"/>
                <a:gd name="T56" fmla="*/ 59 w 78"/>
                <a:gd name="T57" fmla="*/ 5 h 73"/>
                <a:gd name="T58" fmla="*/ 64 w 78"/>
                <a:gd name="T59" fmla="*/ 9 h 73"/>
                <a:gd name="T60" fmla="*/ 66 w 78"/>
                <a:gd name="T61" fmla="*/ 14 h 73"/>
                <a:gd name="T62" fmla="*/ 69 w 78"/>
                <a:gd name="T63" fmla="*/ 22 h 73"/>
                <a:gd name="T64" fmla="*/ 66 w 78"/>
                <a:gd name="T65" fmla="*/ 29 h 73"/>
                <a:gd name="T66" fmla="*/ 61 w 78"/>
                <a:gd name="T67" fmla="*/ 34 h 73"/>
                <a:gd name="T68" fmla="*/ 59 w 78"/>
                <a:gd name="T69" fmla="*/ 36 h 73"/>
                <a:gd name="T70" fmla="*/ 52 w 78"/>
                <a:gd name="T71" fmla="*/ 39 h 73"/>
                <a:gd name="T72" fmla="*/ 69 w 78"/>
                <a:gd name="T73" fmla="*/ 63 h 73"/>
                <a:gd name="T74" fmla="*/ 71 w 78"/>
                <a:gd name="T75" fmla="*/ 68 h 73"/>
                <a:gd name="T76" fmla="*/ 74 w 78"/>
                <a:gd name="T77" fmla="*/ 68 h 73"/>
                <a:gd name="T78" fmla="*/ 76 w 78"/>
                <a:gd name="T79" fmla="*/ 71 h 73"/>
                <a:gd name="T80" fmla="*/ 78 w 78"/>
                <a:gd name="T81" fmla="*/ 71 h 73"/>
                <a:gd name="T82" fmla="*/ 78 w 78"/>
                <a:gd name="T83" fmla="*/ 73 h 73"/>
                <a:gd name="T84" fmla="*/ 56 w 78"/>
                <a:gd name="T85" fmla="*/ 73 h 73"/>
                <a:gd name="T86" fmla="*/ 32 w 78"/>
                <a:gd name="T87" fmla="*/ 41 h 73"/>
                <a:gd name="T88" fmla="*/ 27 w 78"/>
                <a:gd name="T89" fmla="*/ 41 h 73"/>
                <a:gd name="T90" fmla="*/ 27 w 78"/>
                <a:gd name="T91" fmla="*/ 5 h 73"/>
                <a:gd name="T92" fmla="*/ 27 w 78"/>
                <a:gd name="T93" fmla="*/ 36 h 73"/>
                <a:gd name="T94" fmla="*/ 29 w 78"/>
                <a:gd name="T95" fmla="*/ 36 h 73"/>
                <a:gd name="T96" fmla="*/ 37 w 78"/>
                <a:gd name="T97" fmla="*/ 36 h 73"/>
                <a:gd name="T98" fmla="*/ 42 w 78"/>
                <a:gd name="T99" fmla="*/ 36 h 73"/>
                <a:gd name="T100" fmla="*/ 47 w 78"/>
                <a:gd name="T101" fmla="*/ 34 h 73"/>
                <a:gd name="T102" fmla="*/ 49 w 78"/>
                <a:gd name="T103" fmla="*/ 29 h 73"/>
                <a:gd name="T104" fmla="*/ 52 w 78"/>
                <a:gd name="T105" fmla="*/ 27 h 73"/>
                <a:gd name="T106" fmla="*/ 52 w 78"/>
                <a:gd name="T107" fmla="*/ 22 h 73"/>
                <a:gd name="T108" fmla="*/ 49 w 78"/>
                <a:gd name="T109" fmla="*/ 12 h 73"/>
                <a:gd name="T110" fmla="*/ 47 w 78"/>
                <a:gd name="T111" fmla="*/ 7 h 73"/>
                <a:gd name="T112" fmla="*/ 42 w 78"/>
                <a:gd name="T113" fmla="*/ 5 h 73"/>
                <a:gd name="T114" fmla="*/ 34 w 78"/>
                <a:gd name="T115" fmla="*/ 5 h 73"/>
                <a:gd name="T116" fmla="*/ 27 w 78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"/>
                <a:gd name="T178" fmla="*/ 0 h 73"/>
                <a:gd name="T179" fmla="*/ 78 w 78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" h="73">
                  <a:moveTo>
                    <a:pt x="27" y="41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9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2" y="39"/>
                  </a:lnTo>
                  <a:lnTo>
                    <a:pt x="69" y="63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78" y="73"/>
                  </a:lnTo>
                  <a:lnTo>
                    <a:pt x="56" y="73"/>
                  </a:lnTo>
                  <a:lnTo>
                    <a:pt x="32" y="41"/>
                  </a:lnTo>
                  <a:lnTo>
                    <a:pt x="27" y="41"/>
                  </a:lnTo>
                  <a:close/>
                  <a:moveTo>
                    <a:pt x="27" y="5"/>
                  </a:moveTo>
                  <a:lnTo>
                    <a:pt x="27" y="36"/>
                  </a:lnTo>
                  <a:lnTo>
                    <a:pt x="29" y="36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7" y="34"/>
                  </a:lnTo>
                  <a:lnTo>
                    <a:pt x="49" y="29"/>
                  </a:lnTo>
                  <a:lnTo>
                    <a:pt x="52" y="27"/>
                  </a:lnTo>
                  <a:lnTo>
                    <a:pt x="52" y="22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8" name="Freeform 40"/>
            <p:cNvSpPr>
              <a:spLocks/>
            </p:cNvSpPr>
            <p:nvPr/>
          </p:nvSpPr>
          <p:spPr bwMode="auto">
            <a:xfrm>
              <a:off x="498" y="2416"/>
              <a:ext cx="69" cy="73"/>
            </a:xfrm>
            <a:custGeom>
              <a:avLst/>
              <a:gdLst>
                <a:gd name="T0" fmla="*/ 69 w 69"/>
                <a:gd name="T1" fmla="*/ 0 h 73"/>
                <a:gd name="T2" fmla="*/ 69 w 69"/>
                <a:gd name="T3" fmla="*/ 24 h 73"/>
                <a:gd name="T4" fmla="*/ 66 w 69"/>
                <a:gd name="T5" fmla="*/ 24 h 73"/>
                <a:gd name="T6" fmla="*/ 64 w 69"/>
                <a:gd name="T7" fmla="*/ 14 h 73"/>
                <a:gd name="T8" fmla="*/ 59 w 69"/>
                <a:gd name="T9" fmla="*/ 9 h 73"/>
                <a:gd name="T10" fmla="*/ 51 w 69"/>
                <a:gd name="T11" fmla="*/ 5 h 73"/>
                <a:gd name="T12" fmla="*/ 44 w 69"/>
                <a:gd name="T13" fmla="*/ 5 h 73"/>
                <a:gd name="T14" fmla="*/ 37 w 69"/>
                <a:gd name="T15" fmla="*/ 5 h 73"/>
                <a:gd name="T16" fmla="*/ 32 w 69"/>
                <a:gd name="T17" fmla="*/ 7 h 73"/>
                <a:gd name="T18" fmla="*/ 27 w 69"/>
                <a:gd name="T19" fmla="*/ 12 h 73"/>
                <a:gd name="T20" fmla="*/ 24 w 69"/>
                <a:gd name="T21" fmla="*/ 17 h 73"/>
                <a:gd name="T22" fmla="*/ 22 w 69"/>
                <a:gd name="T23" fmla="*/ 27 h 73"/>
                <a:gd name="T24" fmla="*/ 20 w 69"/>
                <a:gd name="T25" fmla="*/ 36 h 73"/>
                <a:gd name="T26" fmla="*/ 22 w 69"/>
                <a:gd name="T27" fmla="*/ 46 h 73"/>
                <a:gd name="T28" fmla="*/ 22 w 69"/>
                <a:gd name="T29" fmla="*/ 54 h 73"/>
                <a:gd name="T30" fmla="*/ 27 w 69"/>
                <a:gd name="T31" fmla="*/ 61 h 73"/>
                <a:gd name="T32" fmla="*/ 29 w 69"/>
                <a:gd name="T33" fmla="*/ 66 h 73"/>
                <a:gd name="T34" fmla="*/ 37 w 69"/>
                <a:gd name="T35" fmla="*/ 68 h 73"/>
                <a:gd name="T36" fmla="*/ 44 w 69"/>
                <a:gd name="T37" fmla="*/ 71 h 73"/>
                <a:gd name="T38" fmla="*/ 51 w 69"/>
                <a:gd name="T39" fmla="*/ 68 h 73"/>
                <a:gd name="T40" fmla="*/ 56 w 69"/>
                <a:gd name="T41" fmla="*/ 66 h 73"/>
                <a:gd name="T42" fmla="*/ 61 w 69"/>
                <a:gd name="T43" fmla="*/ 63 h 73"/>
                <a:gd name="T44" fmla="*/ 69 w 69"/>
                <a:gd name="T45" fmla="*/ 56 h 73"/>
                <a:gd name="T46" fmla="*/ 69 w 69"/>
                <a:gd name="T47" fmla="*/ 63 h 73"/>
                <a:gd name="T48" fmla="*/ 61 w 69"/>
                <a:gd name="T49" fmla="*/ 68 h 73"/>
                <a:gd name="T50" fmla="*/ 56 w 69"/>
                <a:gd name="T51" fmla="*/ 71 h 73"/>
                <a:gd name="T52" fmla="*/ 49 w 69"/>
                <a:gd name="T53" fmla="*/ 73 h 73"/>
                <a:gd name="T54" fmla="*/ 39 w 69"/>
                <a:gd name="T55" fmla="*/ 73 h 73"/>
                <a:gd name="T56" fmla="*/ 29 w 69"/>
                <a:gd name="T57" fmla="*/ 73 h 73"/>
                <a:gd name="T58" fmla="*/ 20 w 69"/>
                <a:gd name="T59" fmla="*/ 71 h 73"/>
                <a:gd name="T60" fmla="*/ 12 w 69"/>
                <a:gd name="T61" fmla="*/ 63 h 73"/>
                <a:gd name="T62" fmla="*/ 5 w 69"/>
                <a:gd name="T63" fmla="*/ 56 h 73"/>
                <a:gd name="T64" fmla="*/ 2 w 69"/>
                <a:gd name="T65" fmla="*/ 49 h 73"/>
                <a:gd name="T66" fmla="*/ 0 w 69"/>
                <a:gd name="T67" fmla="*/ 39 h 73"/>
                <a:gd name="T68" fmla="*/ 2 w 69"/>
                <a:gd name="T69" fmla="*/ 29 h 73"/>
                <a:gd name="T70" fmla="*/ 7 w 69"/>
                <a:gd name="T71" fmla="*/ 19 h 73"/>
                <a:gd name="T72" fmla="*/ 12 w 69"/>
                <a:gd name="T73" fmla="*/ 9 h 73"/>
                <a:gd name="T74" fmla="*/ 22 w 69"/>
                <a:gd name="T75" fmla="*/ 5 h 73"/>
                <a:gd name="T76" fmla="*/ 29 w 69"/>
                <a:gd name="T77" fmla="*/ 0 h 73"/>
                <a:gd name="T78" fmla="*/ 39 w 69"/>
                <a:gd name="T79" fmla="*/ 0 h 73"/>
                <a:gd name="T80" fmla="*/ 49 w 69"/>
                <a:gd name="T81" fmla="*/ 0 h 73"/>
                <a:gd name="T82" fmla="*/ 56 w 69"/>
                <a:gd name="T83" fmla="*/ 2 h 73"/>
                <a:gd name="T84" fmla="*/ 61 w 69"/>
                <a:gd name="T85" fmla="*/ 2 h 73"/>
                <a:gd name="T86" fmla="*/ 64 w 69"/>
                <a:gd name="T87" fmla="*/ 5 h 73"/>
                <a:gd name="T88" fmla="*/ 64 w 69"/>
                <a:gd name="T89" fmla="*/ 5 h 73"/>
                <a:gd name="T90" fmla="*/ 66 w 69"/>
                <a:gd name="T91" fmla="*/ 2 h 73"/>
                <a:gd name="T92" fmla="*/ 66 w 69"/>
                <a:gd name="T93" fmla="*/ 2 h 73"/>
                <a:gd name="T94" fmla="*/ 66 w 69"/>
                <a:gd name="T95" fmla="*/ 0 h 73"/>
                <a:gd name="T96" fmla="*/ 69 w 69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"/>
                <a:gd name="T148" fmla="*/ 0 h 73"/>
                <a:gd name="T149" fmla="*/ 69 w 69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" h="73">
                  <a:moveTo>
                    <a:pt x="69" y="0"/>
                  </a:moveTo>
                  <a:lnTo>
                    <a:pt x="69" y="24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6"/>
                  </a:lnTo>
                  <a:lnTo>
                    <a:pt x="22" y="54"/>
                  </a:lnTo>
                  <a:lnTo>
                    <a:pt x="27" y="61"/>
                  </a:lnTo>
                  <a:lnTo>
                    <a:pt x="29" y="66"/>
                  </a:lnTo>
                  <a:lnTo>
                    <a:pt x="37" y="68"/>
                  </a:lnTo>
                  <a:lnTo>
                    <a:pt x="44" y="71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9" y="56"/>
                  </a:lnTo>
                  <a:lnTo>
                    <a:pt x="69" y="63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20" y="71"/>
                  </a:lnTo>
                  <a:lnTo>
                    <a:pt x="12" y="63"/>
                  </a:lnTo>
                  <a:lnTo>
                    <a:pt x="5" y="56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2" y="9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9" name="Freeform 41"/>
            <p:cNvSpPr>
              <a:spLocks/>
            </p:cNvSpPr>
            <p:nvPr/>
          </p:nvSpPr>
          <p:spPr bwMode="auto">
            <a:xfrm>
              <a:off x="576" y="2416"/>
              <a:ext cx="67" cy="73"/>
            </a:xfrm>
            <a:custGeom>
              <a:avLst/>
              <a:gdLst>
                <a:gd name="T0" fmla="*/ 27 w 67"/>
                <a:gd name="T1" fmla="*/ 5 h 73"/>
                <a:gd name="T2" fmla="*/ 27 w 67"/>
                <a:gd name="T3" fmla="*/ 34 h 73"/>
                <a:gd name="T4" fmla="*/ 27 w 67"/>
                <a:gd name="T5" fmla="*/ 34 h 73"/>
                <a:gd name="T6" fmla="*/ 35 w 67"/>
                <a:gd name="T7" fmla="*/ 34 h 73"/>
                <a:gd name="T8" fmla="*/ 37 w 67"/>
                <a:gd name="T9" fmla="*/ 29 h 73"/>
                <a:gd name="T10" fmla="*/ 40 w 67"/>
                <a:gd name="T11" fmla="*/ 24 h 73"/>
                <a:gd name="T12" fmla="*/ 42 w 67"/>
                <a:gd name="T13" fmla="*/ 17 h 73"/>
                <a:gd name="T14" fmla="*/ 44 w 67"/>
                <a:gd name="T15" fmla="*/ 17 h 73"/>
                <a:gd name="T16" fmla="*/ 44 w 67"/>
                <a:gd name="T17" fmla="*/ 56 h 73"/>
                <a:gd name="T18" fmla="*/ 42 w 67"/>
                <a:gd name="T19" fmla="*/ 56 h 73"/>
                <a:gd name="T20" fmla="*/ 40 w 67"/>
                <a:gd name="T21" fmla="*/ 49 h 73"/>
                <a:gd name="T22" fmla="*/ 40 w 67"/>
                <a:gd name="T23" fmla="*/ 44 h 73"/>
                <a:gd name="T24" fmla="*/ 37 w 67"/>
                <a:gd name="T25" fmla="*/ 41 h 73"/>
                <a:gd name="T26" fmla="*/ 35 w 67"/>
                <a:gd name="T27" fmla="*/ 39 h 73"/>
                <a:gd name="T28" fmla="*/ 30 w 67"/>
                <a:gd name="T29" fmla="*/ 39 h 73"/>
                <a:gd name="T30" fmla="*/ 27 w 67"/>
                <a:gd name="T31" fmla="*/ 39 h 73"/>
                <a:gd name="T32" fmla="*/ 27 w 67"/>
                <a:gd name="T33" fmla="*/ 58 h 73"/>
                <a:gd name="T34" fmla="*/ 27 w 67"/>
                <a:gd name="T35" fmla="*/ 63 h 73"/>
                <a:gd name="T36" fmla="*/ 27 w 67"/>
                <a:gd name="T37" fmla="*/ 66 h 73"/>
                <a:gd name="T38" fmla="*/ 27 w 67"/>
                <a:gd name="T39" fmla="*/ 68 h 73"/>
                <a:gd name="T40" fmla="*/ 30 w 67"/>
                <a:gd name="T41" fmla="*/ 68 h 73"/>
                <a:gd name="T42" fmla="*/ 30 w 67"/>
                <a:gd name="T43" fmla="*/ 71 h 73"/>
                <a:gd name="T44" fmla="*/ 35 w 67"/>
                <a:gd name="T45" fmla="*/ 71 h 73"/>
                <a:gd name="T46" fmla="*/ 37 w 67"/>
                <a:gd name="T47" fmla="*/ 71 h 73"/>
                <a:gd name="T48" fmla="*/ 47 w 67"/>
                <a:gd name="T49" fmla="*/ 68 h 73"/>
                <a:gd name="T50" fmla="*/ 54 w 67"/>
                <a:gd name="T51" fmla="*/ 66 h 73"/>
                <a:gd name="T52" fmla="*/ 59 w 67"/>
                <a:gd name="T53" fmla="*/ 58 h 73"/>
                <a:gd name="T54" fmla="*/ 64 w 67"/>
                <a:gd name="T55" fmla="*/ 51 h 73"/>
                <a:gd name="T56" fmla="*/ 67 w 67"/>
                <a:gd name="T57" fmla="*/ 51 h 73"/>
                <a:gd name="T58" fmla="*/ 62 w 67"/>
                <a:gd name="T59" fmla="*/ 73 h 73"/>
                <a:gd name="T60" fmla="*/ 0 w 67"/>
                <a:gd name="T61" fmla="*/ 73 h 73"/>
                <a:gd name="T62" fmla="*/ 0 w 67"/>
                <a:gd name="T63" fmla="*/ 71 h 73"/>
                <a:gd name="T64" fmla="*/ 3 w 67"/>
                <a:gd name="T65" fmla="*/ 71 h 73"/>
                <a:gd name="T66" fmla="*/ 5 w 67"/>
                <a:gd name="T67" fmla="*/ 71 h 73"/>
                <a:gd name="T68" fmla="*/ 8 w 67"/>
                <a:gd name="T69" fmla="*/ 71 h 73"/>
                <a:gd name="T70" fmla="*/ 8 w 67"/>
                <a:gd name="T71" fmla="*/ 68 h 73"/>
                <a:gd name="T72" fmla="*/ 8 w 67"/>
                <a:gd name="T73" fmla="*/ 68 h 73"/>
                <a:gd name="T74" fmla="*/ 10 w 67"/>
                <a:gd name="T75" fmla="*/ 66 h 73"/>
                <a:gd name="T76" fmla="*/ 10 w 67"/>
                <a:gd name="T77" fmla="*/ 61 h 73"/>
                <a:gd name="T78" fmla="*/ 10 w 67"/>
                <a:gd name="T79" fmla="*/ 12 h 73"/>
                <a:gd name="T80" fmla="*/ 10 w 67"/>
                <a:gd name="T81" fmla="*/ 9 h 73"/>
                <a:gd name="T82" fmla="*/ 10 w 67"/>
                <a:gd name="T83" fmla="*/ 7 h 73"/>
                <a:gd name="T84" fmla="*/ 8 w 67"/>
                <a:gd name="T85" fmla="*/ 5 h 73"/>
                <a:gd name="T86" fmla="*/ 8 w 67"/>
                <a:gd name="T87" fmla="*/ 5 h 73"/>
                <a:gd name="T88" fmla="*/ 5 w 67"/>
                <a:gd name="T89" fmla="*/ 2 h 73"/>
                <a:gd name="T90" fmla="*/ 3 w 67"/>
                <a:gd name="T91" fmla="*/ 2 h 73"/>
                <a:gd name="T92" fmla="*/ 0 w 67"/>
                <a:gd name="T93" fmla="*/ 2 h 73"/>
                <a:gd name="T94" fmla="*/ 0 w 67"/>
                <a:gd name="T95" fmla="*/ 0 h 73"/>
                <a:gd name="T96" fmla="*/ 59 w 67"/>
                <a:gd name="T97" fmla="*/ 0 h 73"/>
                <a:gd name="T98" fmla="*/ 59 w 67"/>
                <a:gd name="T99" fmla="*/ 22 h 73"/>
                <a:gd name="T100" fmla="*/ 57 w 67"/>
                <a:gd name="T101" fmla="*/ 22 h 73"/>
                <a:gd name="T102" fmla="*/ 57 w 67"/>
                <a:gd name="T103" fmla="*/ 14 h 73"/>
                <a:gd name="T104" fmla="*/ 54 w 67"/>
                <a:gd name="T105" fmla="*/ 12 h 73"/>
                <a:gd name="T106" fmla="*/ 49 w 67"/>
                <a:gd name="T107" fmla="*/ 7 h 73"/>
                <a:gd name="T108" fmla="*/ 44 w 67"/>
                <a:gd name="T109" fmla="*/ 7 h 73"/>
                <a:gd name="T110" fmla="*/ 42 w 67"/>
                <a:gd name="T111" fmla="*/ 5 h 73"/>
                <a:gd name="T112" fmla="*/ 35 w 67"/>
                <a:gd name="T113" fmla="*/ 5 h 73"/>
                <a:gd name="T114" fmla="*/ 27 w 67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"/>
                <a:gd name="T175" fmla="*/ 0 h 73"/>
                <a:gd name="T176" fmla="*/ 67 w 6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" h="73">
                  <a:moveTo>
                    <a:pt x="27" y="5"/>
                  </a:moveTo>
                  <a:lnTo>
                    <a:pt x="27" y="34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7" y="41"/>
                  </a:lnTo>
                  <a:lnTo>
                    <a:pt x="35" y="39"/>
                  </a:lnTo>
                  <a:lnTo>
                    <a:pt x="30" y="39"/>
                  </a:lnTo>
                  <a:lnTo>
                    <a:pt x="27" y="39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51"/>
                  </a:lnTo>
                  <a:lnTo>
                    <a:pt x="62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0" name="Freeform 42"/>
            <p:cNvSpPr>
              <a:spLocks/>
            </p:cNvSpPr>
            <p:nvPr/>
          </p:nvSpPr>
          <p:spPr bwMode="auto">
            <a:xfrm>
              <a:off x="128" y="2114"/>
              <a:ext cx="760" cy="343"/>
            </a:xfrm>
            <a:custGeom>
              <a:avLst/>
              <a:gdLst>
                <a:gd name="T0" fmla="*/ 0 w 760"/>
                <a:gd name="T1" fmla="*/ 218 h 343"/>
                <a:gd name="T2" fmla="*/ 414 w 760"/>
                <a:gd name="T3" fmla="*/ 218 h 343"/>
                <a:gd name="T4" fmla="*/ 414 w 760"/>
                <a:gd name="T5" fmla="*/ 0 h 343"/>
                <a:gd name="T6" fmla="*/ 760 w 760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343"/>
                <a:gd name="T14" fmla="*/ 760 w 760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343">
                  <a:moveTo>
                    <a:pt x="0" y="218"/>
                  </a:moveTo>
                  <a:lnTo>
                    <a:pt x="414" y="218"/>
                  </a:lnTo>
                  <a:lnTo>
                    <a:pt x="414" y="0"/>
                  </a:lnTo>
                  <a:lnTo>
                    <a:pt x="760" y="343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1" name="Freeform 43"/>
            <p:cNvSpPr>
              <a:spLocks/>
            </p:cNvSpPr>
            <p:nvPr/>
          </p:nvSpPr>
          <p:spPr bwMode="auto">
            <a:xfrm>
              <a:off x="121" y="2443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2" name="Freeform 44"/>
            <p:cNvSpPr>
              <a:spLocks/>
            </p:cNvSpPr>
            <p:nvPr/>
          </p:nvSpPr>
          <p:spPr bwMode="auto">
            <a:xfrm>
              <a:off x="4127" y="2028"/>
              <a:ext cx="758" cy="343"/>
            </a:xfrm>
            <a:custGeom>
              <a:avLst/>
              <a:gdLst>
                <a:gd name="T0" fmla="*/ 0 w 758"/>
                <a:gd name="T1" fmla="*/ 218 h 343"/>
                <a:gd name="T2" fmla="*/ 415 w 758"/>
                <a:gd name="T3" fmla="*/ 218 h 343"/>
                <a:gd name="T4" fmla="*/ 415 w 758"/>
                <a:gd name="T5" fmla="*/ 0 h 343"/>
                <a:gd name="T6" fmla="*/ 758 w 758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8"/>
                <a:gd name="T13" fmla="*/ 0 h 343"/>
                <a:gd name="T14" fmla="*/ 758 w 758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" h="343">
                  <a:moveTo>
                    <a:pt x="0" y="218"/>
                  </a:moveTo>
                  <a:lnTo>
                    <a:pt x="415" y="218"/>
                  </a:lnTo>
                  <a:lnTo>
                    <a:pt x="415" y="0"/>
                  </a:lnTo>
                  <a:lnTo>
                    <a:pt x="758" y="343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3" name="Freeform 45"/>
            <p:cNvSpPr>
              <a:spLocks/>
            </p:cNvSpPr>
            <p:nvPr/>
          </p:nvSpPr>
          <p:spPr bwMode="auto">
            <a:xfrm>
              <a:off x="4120" y="2357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4" name="Freeform 46"/>
            <p:cNvSpPr>
              <a:spLocks noEditPoints="1"/>
            </p:cNvSpPr>
            <p:nvPr/>
          </p:nvSpPr>
          <p:spPr bwMode="auto">
            <a:xfrm>
              <a:off x="4194" y="2330"/>
              <a:ext cx="71" cy="73"/>
            </a:xfrm>
            <a:custGeom>
              <a:avLst/>
              <a:gdLst>
                <a:gd name="T0" fmla="*/ 0 w 71"/>
                <a:gd name="T1" fmla="*/ 73 h 73"/>
                <a:gd name="T2" fmla="*/ 0 w 71"/>
                <a:gd name="T3" fmla="*/ 71 h 73"/>
                <a:gd name="T4" fmla="*/ 2 w 71"/>
                <a:gd name="T5" fmla="*/ 71 h 73"/>
                <a:gd name="T6" fmla="*/ 4 w 71"/>
                <a:gd name="T7" fmla="*/ 71 h 73"/>
                <a:gd name="T8" fmla="*/ 7 w 71"/>
                <a:gd name="T9" fmla="*/ 71 h 73"/>
                <a:gd name="T10" fmla="*/ 7 w 71"/>
                <a:gd name="T11" fmla="*/ 68 h 73"/>
                <a:gd name="T12" fmla="*/ 9 w 71"/>
                <a:gd name="T13" fmla="*/ 68 h 73"/>
                <a:gd name="T14" fmla="*/ 9 w 71"/>
                <a:gd name="T15" fmla="*/ 66 h 73"/>
                <a:gd name="T16" fmla="*/ 9 w 71"/>
                <a:gd name="T17" fmla="*/ 61 h 73"/>
                <a:gd name="T18" fmla="*/ 9 w 71"/>
                <a:gd name="T19" fmla="*/ 12 h 73"/>
                <a:gd name="T20" fmla="*/ 9 w 71"/>
                <a:gd name="T21" fmla="*/ 10 h 73"/>
                <a:gd name="T22" fmla="*/ 7 w 71"/>
                <a:gd name="T23" fmla="*/ 7 h 73"/>
                <a:gd name="T24" fmla="*/ 7 w 71"/>
                <a:gd name="T25" fmla="*/ 5 h 73"/>
                <a:gd name="T26" fmla="*/ 7 w 71"/>
                <a:gd name="T27" fmla="*/ 5 h 73"/>
                <a:gd name="T28" fmla="*/ 4 w 71"/>
                <a:gd name="T29" fmla="*/ 2 h 73"/>
                <a:gd name="T30" fmla="*/ 2 w 71"/>
                <a:gd name="T31" fmla="*/ 2 h 73"/>
                <a:gd name="T32" fmla="*/ 0 w 71"/>
                <a:gd name="T33" fmla="*/ 2 h 73"/>
                <a:gd name="T34" fmla="*/ 0 w 71"/>
                <a:gd name="T35" fmla="*/ 0 h 73"/>
                <a:gd name="T36" fmla="*/ 31 w 71"/>
                <a:gd name="T37" fmla="*/ 0 h 73"/>
                <a:gd name="T38" fmla="*/ 41 w 71"/>
                <a:gd name="T39" fmla="*/ 2 h 73"/>
                <a:gd name="T40" fmla="*/ 51 w 71"/>
                <a:gd name="T41" fmla="*/ 5 h 73"/>
                <a:gd name="T42" fmla="*/ 58 w 71"/>
                <a:gd name="T43" fmla="*/ 10 h 73"/>
                <a:gd name="T44" fmla="*/ 66 w 71"/>
                <a:gd name="T45" fmla="*/ 17 h 73"/>
                <a:gd name="T46" fmla="*/ 68 w 71"/>
                <a:gd name="T47" fmla="*/ 27 h 73"/>
                <a:gd name="T48" fmla="*/ 71 w 71"/>
                <a:gd name="T49" fmla="*/ 37 h 73"/>
                <a:gd name="T50" fmla="*/ 71 w 71"/>
                <a:gd name="T51" fmla="*/ 44 h 73"/>
                <a:gd name="T52" fmla="*/ 68 w 71"/>
                <a:gd name="T53" fmla="*/ 51 h 73"/>
                <a:gd name="T54" fmla="*/ 66 w 71"/>
                <a:gd name="T55" fmla="*/ 56 h 73"/>
                <a:gd name="T56" fmla="*/ 61 w 71"/>
                <a:gd name="T57" fmla="*/ 61 h 73"/>
                <a:gd name="T58" fmla="*/ 58 w 71"/>
                <a:gd name="T59" fmla="*/ 66 h 73"/>
                <a:gd name="T60" fmla="*/ 53 w 71"/>
                <a:gd name="T61" fmla="*/ 68 h 73"/>
                <a:gd name="T62" fmla="*/ 46 w 71"/>
                <a:gd name="T63" fmla="*/ 71 h 73"/>
                <a:gd name="T64" fmla="*/ 41 w 71"/>
                <a:gd name="T65" fmla="*/ 73 h 73"/>
                <a:gd name="T66" fmla="*/ 36 w 71"/>
                <a:gd name="T67" fmla="*/ 73 h 73"/>
                <a:gd name="T68" fmla="*/ 31 w 71"/>
                <a:gd name="T69" fmla="*/ 73 h 73"/>
                <a:gd name="T70" fmla="*/ 0 w 71"/>
                <a:gd name="T71" fmla="*/ 73 h 73"/>
                <a:gd name="T72" fmla="*/ 27 w 71"/>
                <a:gd name="T73" fmla="*/ 5 h 73"/>
                <a:gd name="T74" fmla="*/ 27 w 71"/>
                <a:gd name="T75" fmla="*/ 61 h 73"/>
                <a:gd name="T76" fmla="*/ 27 w 71"/>
                <a:gd name="T77" fmla="*/ 66 h 73"/>
                <a:gd name="T78" fmla="*/ 27 w 71"/>
                <a:gd name="T79" fmla="*/ 68 h 73"/>
                <a:gd name="T80" fmla="*/ 27 w 71"/>
                <a:gd name="T81" fmla="*/ 68 h 73"/>
                <a:gd name="T82" fmla="*/ 27 w 71"/>
                <a:gd name="T83" fmla="*/ 68 h 73"/>
                <a:gd name="T84" fmla="*/ 29 w 71"/>
                <a:gd name="T85" fmla="*/ 68 h 73"/>
                <a:gd name="T86" fmla="*/ 31 w 71"/>
                <a:gd name="T87" fmla="*/ 71 h 73"/>
                <a:gd name="T88" fmla="*/ 36 w 71"/>
                <a:gd name="T89" fmla="*/ 68 h 73"/>
                <a:gd name="T90" fmla="*/ 41 w 71"/>
                <a:gd name="T91" fmla="*/ 66 h 73"/>
                <a:gd name="T92" fmla="*/ 44 w 71"/>
                <a:gd name="T93" fmla="*/ 64 h 73"/>
                <a:gd name="T94" fmla="*/ 49 w 71"/>
                <a:gd name="T95" fmla="*/ 56 h 73"/>
                <a:gd name="T96" fmla="*/ 51 w 71"/>
                <a:gd name="T97" fmla="*/ 49 h 73"/>
                <a:gd name="T98" fmla="*/ 51 w 71"/>
                <a:gd name="T99" fmla="*/ 37 h 73"/>
                <a:gd name="T100" fmla="*/ 51 w 71"/>
                <a:gd name="T101" fmla="*/ 29 h 73"/>
                <a:gd name="T102" fmla="*/ 49 w 71"/>
                <a:gd name="T103" fmla="*/ 22 h 73"/>
                <a:gd name="T104" fmla="*/ 46 w 71"/>
                <a:gd name="T105" fmla="*/ 15 h 73"/>
                <a:gd name="T106" fmla="*/ 44 w 71"/>
                <a:gd name="T107" fmla="*/ 10 h 73"/>
                <a:gd name="T108" fmla="*/ 39 w 71"/>
                <a:gd name="T109" fmla="*/ 5 h 73"/>
                <a:gd name="T110" fmla="*/ 34 w 71"/>
                <a:gd name="T111" fmla="*/ 5 h 73"/>
                <a:gd name="T112" fmla="*/ 27 w 71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73"/>
                <a:gd name="T173" fmla="*/ 71 w 71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73">
                  <a:moveTo>
                    <a:pt x="0" y="73"/>
                  </a:moveTo>
                  <a:lnTo>
                    <a:pt x="0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6" y="17"/>
                  </a:lnTo>
                  <a:lnTo>
                    <a:pt x="68" y="27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68" y="51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58" y="66"/>
                  </a:lnTo>
                  <a:lnTo>
                    <a:pt x="53" y="68"/>
                  </a:lnTo>
                  <a:lnTo>
                    <a:pt x="46" y="71"/>
                  </a:lnTo>
                  <a:lnTo>
                    <a:pt x="41" y="73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1" y="71"/>
                  </a:lnTo>
                  <a:lnTo>
                    <a:pt x="36" y="68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9" y="56"/>
                  </a:lnTo>
                  <a:lnTo>
                    <a:pt x="51" y="49"/>
                  </a:lnTo>
                  <a:lnTo>
                    <a:pt x="51" y="37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5" name="Freeform 47"/>
            <p:cNvSpPr>
              <a:spLocks/>
            </p:cNvSpPr>
            <p:nvPr/>
          </p:nvSpPr>
          <p:spPr bwMode="auto">
            <a:xfrm>
              <a:off x="4272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4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2 w 66"/>
                <a:gd name="T19" fmla="*/ 56 h 73"/>
                <a:gd name="T20" fmla="*/ 39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7 w 66"/>
                <a:gd name="T35" fmla="*/ 64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29 w 66"/>
                <a:gd name="T43" fmla="*/ 68 h 73"/>
                <a:gd name="T44" fmla="*/ 34 w 66"/>
                <a:gd name="T45" fmla="*/ 71 h 73"/>
                <a:gd name="T46" fmla="*/ 37 w 66"/>
                <a:gd name="T47" fmla="*/ 71 h 73"/>
                <a:gd name="T48" fmla="*/ 47 w 66"/>
                <a:gd name="T49" fmla="*/ 68 h 73"/>
                <a:gd name="T50" fmla="*/ 54 w 66"/>
                <a:gd name="T51" fmla="*/ 66 h 73"/>
                <a:gd name="T52" fmla="*/ 59 w 66"/>
                <a:gd name="T53" fmla="*/ 59 h 73"/>
                <a:gd name="T54" fmla="*/ 64 w 66"/>
                <a:gd name="T55" fmla="*/ 51 h 73"/>
                <a:gd name="T56" fmla="*/ 66 w 66"/>
                <a:gd name="T57" fmla="*/ 51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7 w 66"/>
                <a:gd name="T71" fmla="*/ 68 h 73"/>
                <a:gd name="T72" fmla="*/ 10 w 66"/>
                <a:gd name="T73" fmla="*/ 68 h 73"/>
                <a:gd name="T74" fmla="*/ 10 w 66"/>
                <a:gd name="T75" fmla="*/ 66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10 h 73"/>
                <a:gd name="T82" fmla="*/ 10 w 66"/>
                <a:gd name="T83" fmla="*/ 7 h 73"/>
                <a:gd name="T84" fmla="*/ 7 w 66"/>
                <a:gd name="T85" fmla="*/ 5 h 73"/>
                <a:gd name="T86" fmla="*/ 7 w 66"/>
                <a:gd name="T87" fmla="*/ 5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49 w 66"/>
                <a:gd name="T107" fmla="*/ 7 h 73"/>
                <a:gd name="T108" fmla="*/ 44 w 66"/>
                <a:gd name="T109" fmla="*/ 5 h 73"/>
                <a:gd name="T110" fmla="*/ 42 w 66"/>
                <a:gd name="T111" fmla="*/ 5 h 73"/>
                <a:gd name="T112" fmla="*/ 34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39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9"/>
                  </a:lnTo>
                  <a:lnTo>
                    <a:pt x="64" y="51"/>
                  </a:lnTo>
                  <a:lnTo>
                    <a:pt x="66" y="51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6" name="Freeform 48"/>
            <p:cNvSpPr>
              <a:spLocks/>
            </p:cNvSpPr>
            <p:nvPr/>
          </p:nvSpPr>
          <p:spPr bwMode="auto">
            <a:xfrm>
              <a:off x="4346" y="2330"/>
              <a:ext cx="68" cy="73"/>
            </a:xfrm>
            <a:custGeom>
              <a:avLst/>
              <a:gdLst>
                <a:gd name="T0" fmla="*/ 68 w 68"/>
                <a:gd name="T1" fmla="*/ 0 h 73"/>
                <a:gd name="T2" fmla="*/ 68 w 68"/>
                <a:gd name="T3" fmla="*/ 24 h 73"/>
                <a:gd name="T4" fmla="*/ 66 w 68"/>
                <a:gd name="T5" fmla="*/ 24 h 73"/>
                <a:gd name="T6" fmla="*/ 63 w 68"/>
                <a:gd name="T7" fmla="*/ 15 h 73"/>
                <a:gd name="T8" fmla="*/ 58 w 68"/>
                <a:gd name="T9" fmla="*/ 10 h 73"/>
                <a:gd name="T10" fmla="*/ 51 w 68"/>
                <a:gd name="T11" fmla="*/ 5 h 73"/>
                <a:gd name="T12" fmla="*/ 44 w 68"/>
                <a:gd name="T13" fmla="*/ 5 h 73"/>
                <a:gd name="T14" fmla="*/ 36 w 68"/>
                <a:gd name="T15" fmla="*/ 5 h 73"/>
                <a:gd name="T16" fmla="*/ 31 w 68"/>
                <a:gd name="T17" fmla="*/ 7 h 73"/>
                <a:gd name="T18" fmla="*/ 26 w 68"/>
                <a:gd name="T19" fmla="*/ 12 h 73"/>
                <a:gd name="T20" fmla="*/ 24 w 68"/>
                <a:gd name="T21" fmla="*/ 17 h 73"/>
                <a:gd name="T22" fmla="*/ 22 w 68"/>
                <a:gd name="T23" fmla="*/ 27 h 73"/>
                <a:gd name="T24" fmla="*/ 19 w 68"/>
                <a:gd name="T25" fmla="*/ 37 h 73"/>
                <a:gd name="T26" fmla="*/ 19 w 68"/>
                <a:gd name="T27" fmla="*/ 46 h 73"/>
                <a:gd name="T28" fmla="*/ 22 w 68"/>
                <a:gd name="T29" fmla="*/ 54 h 73"/>
                <a:gd name="T30" fmla="*/ 24 w 68"/>
                <a:gd name="T31" fmla="*/ 61 h 73"/>
                <a:gd name="T32" fmla="*/ 29 w 68"/>
                <a:gd name="T33" fmla="*/ 66 h 73"/>
                <a:gd name="T34" fmla="*/ 36 w 68"/>
                <a:gd name="T35" fmla="*/ 68 h 73"/>
                <a:gd name="T36" fmla="*/ 44 w 68"/>
                <a:gd name="T37" fmla="*/ 71 h 73"/>
                <a:gd name="T38" fmla="*/ 49 w 68"/>
                <a:gd name="T39" fmla="*/ 68 h 73"/>
                <a:gd name="T40" fmla="*/ 56 w 68"/>
                <a:gd name="T41" fmla="*/ 66 h 73"/>
                <a:gd name="T42" fmla="*/ 61 w 68"/>
                <a:gd name="T43" fmla="*/ 64 h 73"/>
                <a:gd name="T44" fmla="*/ 68 w 68"/>
                <a:gd name="T45" fmla="*/ 56 h 73"/>
                <a:gd name="T46" fmla="*/ 68 w 68"/>
                <a:gd name="T47" fmla="*/ 64 h 73"/>
                <a:gd name="T48" fmla="*/ 61 w 68"/>
                <a:gd name="T49" fmla="*/ 68 h 73"/>
                <a:gd name="T50" fmla="*/ 56 w 68"/>
                <a:gd name="T51" fmla="*/ 71 h 73"/>
                <a:gd name="T52" fmla="*/ 49 w 68"/>
                <a:gd name="T53" fmla="*/ 73 h 73"/>
                <a:gd name="T54" fmla="*/ 39 w 68"/>
                <a:gd name="T55" fmla="*/ 73 h 73"/>
                <a:gd name="T56" fmla="*/ 29 w 68"/>
                <a:gd name="T57" fmla="*/ 73 h 73"/>
                <a:gd name="T58" fmla="*/ 19 w 68"/>
                <a:gd name="T59" fmla="*/ 71 h 73"/>
                <a:gd name="T60" fmla="*/ 12 w 68"/>
                <a:gd name="T61" fmla="*/ 64 h 73"/>
                <a:gd name="T62" fmla="*/ 4 w 68"/>
                <a:gd name="T63" fmla="*/ 56 h 73"/>
                <a:gd name="T64" fmla="*/ 2 w 68"/>
                <a:gd name="T65" fmla="*/ 46 h 73"/>
                <a:gd name="T66" fmla="*/ 0 w 68"/>
                <a:gd name="T67" fmla="*/ 39 h 73"/>
                <a:gd name="T68" fmla="*/ 2 w 68"/>
                <a:gd name="T69" fmla="*/ 29 h 73"/>
                <a:gd name="T70" fmla="*/ 4 w 68"/>
                <a:gd name="T71" fmla="*/ 19 h 73"/>
                <a:gd name="T72" fmla="*/ 12 w 68"/>
                <a:gd name="T73" fmla="*/ 10 h 73"/>
                <a:gd name="T74" fmla="*/ 19 w 68"/>
                <a:gd name="T75" fmla="*/ 5 h 73"/>
                <a:gd name="T76" fmla="*/ 29 w 68"/>
                <a:gd name="T77" fmla="*/ 0 h 73"/>
                <a:gd name="T78" fmla="*/ 39 w 68"/>
                <a:gd name="T79" fmla="*/ 0 h 73"/>
                <a:gd name="T80" fmla="*/ 46 w 68"/>
                <a:gd name="T81" fmla="*/ 0 h 73"/>
                <a:gd name="T82" fmla="*/ 56 w 68"/>
                <a:gd name="T83" fmla="*/ 2 h 73"/>
                <a:gd name="T84" fmla="*/ 58 w 68"/>
                <a:gd name="T85" fmla="*/ 2 h 73"/>
                <a:gd name="T86" fmla="*/ 61 w 68"/>
                <a:gd name="T87" fmla="*/ 5 h 73"/>
                <a:gd name="T88" fmla="*/ 63 w 68"/>
                <a:gd name="T89" fmla="*/ 2 h 73"/>
                <a:gd name="T90" fmla="*/ 66 w 68"/>
                <a:gd name="T91" fmla="*/ 2 h 73"/>
                <a:gd name="T92" fmla="*/ 66 w 68"/>
                <a:gd name="T93" fmla="*/ 2 h 73"/>
                <a:gd name="T94" fmla="*/ 66 w 68"/>
                <a:gd name="T95" fmla="*/ 0 h 73"/>
                <a:gd name="T96" fmla="*/ 68 w 68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3"/>
                <a:gd name="T149" fmla="*/ 68 w 68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3">
                  <a:moveTo>
                    <a:pt x="68" y="0"/>
                  </a:moveTo>
                  <a:lnTo>
                    <a:pt x="68" y="24"/>
                  </a:lnTo>
                  <a:lnTo>
                    <a:pt x="66" y="24"/>
                  </a:lnTo>
                  <a:lnTo>
                    <a:pt x="63" y="15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19" y="46"/>
                  </a:lnTo>
                  <a:lnTo>
                    <a:pt x="22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6" y="68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8" y="56"/>
                  </a:lnTo>
                  <a:lnTo>
                    <a:pt x="68" y="64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19" y="71"/>
                  </a:lnTo>
                  <a:lnTo>
                    <a:pt x="12" y="64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7" name="Freeform 49"/>
            <p:cNvSpPr>
              <a:spLocks noEditPoints="1"/>
            </p:cNvSpPr>
            <p:nvPr/>
          </p:nvSpPr>
          <p:spPr bwMode="auto">
            <a:xfrm>
              <a:off x="4424" y="2330"/>
              <a:ext cx="76" cy="73"/>
            </a:xfrm>
            <a:custGeom>
              <a:avLst/>
              <a:gdLst>
                <a:gd name="T0" fmla="*/ 39 w 76"/>
                <a:gd name="T1" fmla="*/ 0 h 73"/>
                <a:gd name="T2" fmla="*/ 49 w 76"/>
                <a:gd name="T3" fmla="*/ 0 h 73"/>
                <a:gd name="T4" fmla="*/ 59 w 76"/>
                <a:gd name="T5" fmla="*/ 2 h 73"/>
                <a:gd name="T6" fmla="*/ 66 w 76"/>
                <a:gd name="T7" fmla="*/ 10 h 73"/>
                <a:gd name="T8" fmla="*/ 73 w 76"/>
                <a:gd name="T9" fmla="*/ 17 h 73"/>
                <a:gd name="T10" fmla="*/ 76 w 76"/>
                <a:gd name="T11" fmla="*/ 27 h 73"/>
                <a:gd name="T12" fmla="*/ 76 w 76"/>
                <a:gd name="T13" fmla="*/ 37 h 73"/>
                <a:gd name="T14" fmla="*/ 76 w 76"/>
                <a:gd name="T15" fmla="*/ 44 h 73"/>
                <a:gd name="T16" fmla="*/ 73 w 76"/>
                <a:gd name="T17" fmla="*/ 54 h 73"/>
                <a:gd name="T18" fmla="*/ 69 w 76"/>
                <a:gd name="T19" fmla="*/ 61 h 73"/>
                <a:gd name="T20" fmla="*/ 64 w 76"/>
                <a:gd name="T21" fmla="*/ 66 h 73"/>
                <a:gd name="T22" fmla="*/ 56 w 76"/>
                <a:gd name="T23" fmla="*/ 71 h 73"/>
                <a:gd name="T24" fmla="*/ 49 w 76"/>
                <a:gd name="T25" fmla="*/ 73 h 73"/>
                <a:gd name="T26" fmla="*/ 39 w 76"/>
                <a:gd name="T27" fmla="*/ 73 h 73"/>
                <a:gd name="T28" fmla="*/ 27 w 76"/>
                <a:gd name="T29" fmla="*/ 73 h 73"/>
                <a:gd name="T30" fmla="*/ 17 w 76"/>
                <a:gd name="T31" fmla="*/ 68 h 73"/>
                <a:gd name="T32" fmla="*/ 10 w 76"/>
                <a:gd name="T33" fmla="*/ 61 h 73"/>
                <a:gd name="T34" fmla="*/ 5 w 76"/>
                <a:gd name="T35" fmla="*/ 54 h 73"/>
                <a:gd name="T36" fmla="*/ 2 w 76"/>
                <a:gd name="T37" fmla="*/ 46 h 73"/>
                <a:gd name="T38" fmla="*/ 0 w 76"/>
                <a:gd name="T39" fmla="*/ 37 h 73"/>
                <a:gd name="T40" fmla="*/ 2 w 76"/>
                <a:gd name="T41" fmla="*/ 27 h 73"/>
                <a:gd name="T42" fmla="*/ 5 w 76"/>
                <a:gd name="T43" fmla="*/ 17 h 73"/>
                <a:gd name="T44" fmla="*/ 12 w 76"/>
                <a:gd name="T45" fmla="*/ 10 h 73"/>
                <a:gd name="T46" fmla="*/ 20 w 76"/>
                <a:gd name="T47" fmla="*/ 2 h 73"/>
                <a:gd name="T48" fmla="*/ 29 w 76"/>
                <a:gd name="T49" fmla="*/ 0 h 73"/>
                <a:gd name="T50" fmla="*/ 39 w 76"/>
                <a:gd name="T51" fmla="*/ 0 h 73"/>
                <a:gd name="T52" fmla="*/ 39 w 76"/>
                <a:gd name="T53" fmla="*/ 2 h 73"/>
                <a:gd name="T54" fmla="*/ 34 w 76"/>
                <a:gd name="T55" fmla="*/ 5 h 73"/>
                <a:gd name="T56" fmla="*/ 29 w 76"/>
                <a:gd name="T57" fmla="*/ 7 h 73"/>
                <a:gd name="T58" fmla="*/ 24 w 76"/>
                <a:gd name="T59" fmla="*/ 12 h 73"/>
                <a:gd name="T60" fmla="*/ 22 w 76"/>
                <a:gd name="T61" fmla="*/ 19 h 73"/>
                <a:gd name="T62" fmla="*/ 20 w 76"/>
                <a:gd name="T63" fmla="*/ 27 h 73"/>
                <a:gd name="T64" fmla="*/ 20 w 76"/>
                <a:gd name="T65" fmla="*/ 37 h 73"/>
                <a:gd name="T66" fmla="*/ 22 w 76"/>
                <a:gd name="T67" fmla="*/ 49 h 73"/>
                <a:gd name="T68" fmla="*/ 22 w 76"/>
                <a:gd name="T69" fmla="*/ 59 h 73"/>
                <a:gd name="T70" fmla="*/ 27 w 76"/>
                <a:gd name="T71" fmla="*/ 64 h 73"/>
                <a:gd name="T72" fmla="*/ 29 w 76"/>
                <a:gd name="T73" fmla="*/ 68 h 73"/>
                <a:gd name="T74" fmla="*/ 34 w 76"/>
                <a:gd name="T75" fmla="*/ 71 h 73"/>
                <a:gd name="T76" fmla="*/ 39 w 76"/>
                <a:gd name="T77" fmla="*/ 71 h 73"/>
                <a:gd name="T78" fmla="*/ 44 w 76"/>
                <a:gd name="T79" fmla="*/ 71 h 73"/>
                <a:gd name="T80" fmla="*/ 49 w 76"/>
                <a:gd name="T81" fmla="*/ 68 h 73"/>
                <a:gd name="T82" fmla="*/ 51 w 76"/>
                <a:gd name="T83" fmla="*/ 64 h 73"/>
                <a:gd name="T84" fmla="*/ 56 w 76"/>
                <a:gd name="T85" fmla="*/ 56 h 73"/>
                <a:gd name="T86" fmla="*/ 56 w 76"/>
                <a:gd name="T87" fmla="*/ 49 h 73"/>
                <a:gd name="T88" fmla="*/ 59 w 76"/>
                <a:gd name="T89" fmla="*/ 37 h 73"/>
                <a:gd name="T90" fmla="*/ 56 w 76"/>
                <a:gd name="T91" fmla="*/ 29 h 73"/>
                <a:gd name="T92" fmla="*/ 56 w 76"/>
                <a:gd name="T93" fmla="*/ 22 h 73"/>
                <a:gd name="T94" fmla="*/ 56 w 76"/>
                <a:gd name="T95" fmla="*/ 15 h 73"/>
                <a:gd name="T96" fmla="*/ 51 w 76"/>
                <a:gd name="T97" fmla="*/ 10 h 73"/>
                <a:gd name="T98" fmla="*/ 49 w 76"/>
                <a:gd name="T99" fmla="*/ 5 h 73"/>
                <a:gd name="T100" fmla="*/ 44 w 76"/>
                <a:gd name="T101" fmla="*/ 2 h 73"/>
                <a:gd name="T102" fmla="*/ 39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9" y="0"/>
                  </a:moveTo>
                  <a:lnTo>
                    <a:pt x="49" y="0"/>
                  </a:lnTo>
                  <a:lnTo>
                    <a:pt x="59" y="2"/>
                  </a:lnTo>
                  <a:lnTo>
                    <a:pt x="66" y="10"/>
                  </a:lnTo>
                  <a:lnTo>
                    <a:pt x="73" y="17"/>
                  </a:lnTo>
                  <a:lnTo>
                    <a:pt x="76" y="27"/>
                  </a:lnTo>
                  <a:lnTo>
                    <a:pt x="76" y="37"/>
                  </a:lnTo>
                  <a:lnTo>
                    <a:pt x="76" y="44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9" y="0"/>
                  </a:lnTo>
                  <a:close/>
                  <a:moveTo>
                    <a:pt x="39" y="2"/>
                  </a:moveTo>
                  <a:lnTo>
                    <a:pt x="34" y="5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7"/>
                  </a:lnTo>
                  <a:lnTo>
                    <a:pt x="20" y="37"/>
                  </a:lnTo>
                  <a:lnTo>
                    <a:pt x="22" y="49"/>
                  </a:lnTo>
                  <a:lnTo>
                    <a:pt x="22" y="59"/>
                  </a:lnTo>
                  <a:lnTo>
                    <a:pt x="27" y="64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1" y="64"/>
                  </a:lnTo>
                  <a:lnTo>
                    <a:pt x="56" y="56"/>
                  </a:lnTo>
                  <a:lnTo>
                    <a:pt x="56" y="49"/>
                  </a:lnTo>
                  <a:lnTo>
                    <a:pt x="59" y="37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8" name="Freeform 50"/>
            <p:cNvSpPr>
              <a:spLocks noEditPoints="1"/>
            </p:cNvSpPr>
            <p:nvPr/>
          </p:nvSpPr>
          <p:spPr bwMode="auto">
            <a:xfrm>
              <a:off x="4507" y="2330"/>
              <a:ext cx="74" cy="73"/>
            </a:xfrm>
            <a:custGeom>
              <a:avLst/>
              <a:gdLst>
                <a:gd name="T0" fmla="*/ 0 w 74"/>
                <a:gd name="T1" fmla="*/ 73 h 73"/>
                <a:gd name="T2" fmla="*/ 0 w 74"/>
                <a:gd name="T3" fmla="*/ 71 h 73"/>
                <a:gd name="T4" fmla="*/ 3 w 74"/>
                <a:gd name="T5" fmla="*/ 71 h 73"/>
                <a:gd name="T6" fmla="*/ 5 w 74"/>
                <a:gd name="T7" fmla="*/ 71 h 73"/>
                <a:gd name="T8" fmla="*/ 8 w 74"/>
                <a:gd name="T9" fmla="*/ 71 h 73"/>
                <a:gd name="T10" fmla="*/ 10 w 74"/>
                <a:gd name="T11" fmla="*/ 68 h 73"/>
                <a:gd name="T12" fmla="*/ 10 w 74"/>
                <a:gd name="T13" fmla="*/ 68 h 73"/>
                <a:gd name="T14" fmla="*/ 10 w 74"/>
                <a:gd name="T15" fmla="*/ 66 h 73"/>
                <a:gd name="T16" fmla="*/ 10 w 74"/>
                <a:gd name="T17" fmla="*/ 61 h 73"/>
                <a:gd name="T18" fmla="*/ 10 w 74"/>
                <a:gd name="T19" fmla="*/ 12 h 73"/>
                <a:gd name="T20" fmla="*/ 10 w 74"/>
                <a:gd name="T21" fmla="*/ 10 h 73"/>
                <a:gd name="T22" fmla="*/ 10 w 74"/>
                <a:gd name="T23" fmla="*/ 7 h 73"/>
                <a:gd name="T24" fmla="*/ 10 w 74"/>
                <a:gd name="T25" fmla="*/ 5 h 73"/>
                <a:gd name="T26" fmla="*/ 8 w 74"/>
                <a:gd name="T27" fmla="*/ 5 h 73"/>
                <a:gd name="T28" fmla="*/ 5 w 74"/>
                <a:gd name="T29" fmla="*/ 2 h 73"/>
                <a:gd name="T30" fmla="*/ 3 w 74"/>
                <a:gd name="T31" fmla="*/ 2 h 73"/>
                <a:gd name="T32" fmla="*/ 0 w 74"/>
                <a:gd name="T33" fmla="*/ 2 h 73"/>
                <a:gd name="T34" fmla="*/ 0 w 74"/>
                <a:gd name="T35" fmla="*/ 0 h 73"/>
                <a:gd name="T36" fmla="*/ 32 w 74"/>
                <a:gd name="T37" fmla="*/ 0 h 73"/>
                <a:gd name="T38" fmla="*/ 44 w 74"/>
                <a:gd name="T39" fmla="*/ 2 h 73"/>
                <a:gd name="T40" fmla="*/ 54 w 74"/>
                <a:gd name="T41" fmla="*/ 5 h 73"/>
                <a:gd name="T42" fmla="*/ 62 w 74"/>
                <a:gd name="T43" fmla="*/ 10 h 73"/>
                <a:gd name="T44" fmla="*/ 69 w 74"/>
                <a:gd name="T45" fmla="*/ 17 h 73"/>
                <a:gd name="T46" fmla="*/ 71 w 74"/>
                <a:gd name="T47" fmla="*/ 27 h 73"/>
                <a:gd name="T48" fmla="*/ 74 w 74"/>
                <a:gd name="T49" fmla="*/ 37 h 73"/>
                <a:gd name="T50" fmla="*/ 71 w 74"/>
                <a:gd name="T51" fmla="*/ 44 h 73"/>
                <a:gd name="T52" fmla="*/ 71 w 74"/>
                <a:gd name="T53" fmla="*/ 51 h 73"/>
                <a:gd name="T54" fmla="*/ 66 w 74"/>
                <a:gd name="T55" fmla="*/ 56 h 73"/>
                <a:gd name="T56" fmla="*/ 64 w 74"/>
                <a:gd name="T57" fmla="*/ 61 h 73"/>
                <a:gd name="T58" fmla="*/ 59 w 74"/>
                <a:gd name="T59" fmla="*/ 66 h 73"/>
                <a:gd name="T60" fmla="*/ 54 w 74"/>
                <a:gd name="T61" fmla="*/ 68 h 73"/>
                <a:gd name="T62" fmla="*/ 49 w 74"/>
                <a:gd name="T63" fmla="*/ 71 h 73"/>
                <a:gd name="T64" fmla="*/ 42 w 74"/>
                <a:gd name="T65" fmla="*/ 73 h 73"/>
                <a:gd name="T66" fmla="*/ 39 w 74"/>
                <a:gd name="T67" fmla="*/ 73 h 73"/>
                <a:gd name="T68" fmla="*/ 32 w 74"/>
                <a:gd name="T69" fmla="*/ 73 h 73"/>
                <a:gd name="T70" fmla="*/ 0 w 74"/>
                <a:gd name="T71" fmla="*/ 73 h 73"/>
                <a:gd name="T72" fmla="*/ 27 w 74"/>
                <a:gd name="T73" fmla="*/ 5 h 73"/>
                <a:gd name="T74" fmla="*/ 27 w 74"/>
                <a:gd name="T75" fmla="*/ 61 h 73"/>
                <a:gd name="T76" fmla="*/ 27 w 74"/>
                <a:gd name="T77" fmla="*/ 66 h 73"/>
                <a:gd name="T78" fmla="*/ 30 w 74"/>
                <a:gd name="T79" fmla="*/ 68 h 73"/>
                <a:gd name="T80" fmla="*/ 30 w 74"/>
                <a:gd name="T81" fmla="*/ 68 h 73"/>
                <a:gd name="T82" fmla="*/ 30 w 74"/>
                <a:gd name="T83" fmla="*/ 68 h 73"/>
                <a:gd name="T84" fmla="*/ 32 w 74"/>
                <a:gd name="T85" fmla="*/ 68 h 73"/>
                <a:gd name="T86" fmla="*/ 35 w 74"/>
                <a:gd name="T87" fmla="*/ 71 h 73"/>
                <a:gd name="T88" fmla="*/ 39 w 74"/>
                <a:gd name="T89" fmla="*/ 68 h 73"/>
                <a:gd name="T90" fmla="*/ 44 w 74"/>
                <a:gd name="T91" fmla="*/ 66 h 73"/>
                <a:gd name="T92" fmla="*/ 47 w 74"/>
                <a:gd name="T93" fmla="*/ 64 h 73"/>
                <a:gd name="T94" fmla="*/ 52 w 74"/>
                <a:gd name="T95" fmla="*/ 56 h 73"/>
                <a:gd name="T96" fmla="*/ 52 w 74"/>
                <a:gd name="T97" fmla="*/ 49 h 73"/>
                <a:gd name="T98" fmla="*/ 54 w 74"/>
                <a:gd name="T99" fmla="*/ 37 h 73"/>
                <a:gd name="T100" fmla="*/ 52 w 74"/>
                <a:gd name="T101" fmla="*/ 29 h 73"/>
                <a:gd name="T102" fmla="*/ 52 w 74"/>
                <a:gd name="T103" fmla="*/ 22 h 73"/>
                <a:gd name="T104" fmla="*/ 49 w 74"/>
                <a:gd name="T105" fmla="*/ 15 h 73"/>
                <a:gd name="T106" fmla="*/ 44 w 74"/>
                <a:gd name="T107" fmla="*/ 10 h 73"/>
                <a:gd name="T108" fmla="*/ 39 w 74"/>
                <a:gd name="T109" fmla="*/ 5 h 73"/>
                <a:gd name="T110" fmla="*/ 35 w 74"/>
                <a:gd name="T111" fmla="*/ 5 h 73"/>
                <a:gd name="T112" fmla="*/ 27 w 74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3"/>
                <a:gd name="T173" fmla="*/ 74 w 74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3">
                  <a:moveTo>
                    <a:pt x="0" y="73"/>
                  </a:move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1" y="27"/>
                  </a:lnTo>
                  <a:lnTo>
                    <a:pt x="74" y="37"/>
                  </a:lnTo>
                  <a:lnTo>
                    <a:pt x="71" y="44"/>
                  </a:lnTo>
                  <a:lnTo>
                    <a:pt x="71" y="51"/>
                  </a:lnTo>
                  <a:lnTo>
                    <a:pt x="66" y="56"/>
                  </a:lnTo>
                  <a:lnTo>
                    <a:pt x="64" y="61"/>
                  </a:lnTo>
                  <a:lnTo>
                    <a:pt x="59" y="66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71"/>
                  </a:lnTo>
                  <a:lnTo>
                    <a:pt x="39" y="68"/>
                  </a:lnTo>
                  <a:lnTo>
                    <a:pt x="44" y="66"/>
                  </a:lnTo>
                  <a:lnTo>
                    <a:pt x="47" y="64"/>
                  </a:lnTo>
                  <a:lnTo>
                    <a:pt x="52" y="56"/>
                  </a:lnTo>
                  <a:lnTo>
                    <a:pt x="52" y="49"/>
                  </a:lnTo>
                  <a:lnTo>
                    <a:pt x="54" y="37"/>
                  </a:lnTo>
                  <a:lnTo>
                    <a:pt x="52" y="29"/>
                  </a:lnTo>
                  <a:lnTo>
                    <a:pt x="52" y="22"/>
                  </a:lnTo>
                  <a:lnTo>
                    <a:pt x="49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9" name="Freeform 51"/>
            <p:cNvSpPr>
              <a:spLocks/>
            </p:cNvSpPr>
            <p:nvPr/>
          </p:nvSpPr>
          <p:spPr bwMode="auto">
            <a:xfrm>
              <a:off x="4586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9 w 66"/>
                <a:gd name="T5" fmla="*/ 34 h 73"/>
                <a:gd name="T6" fmla="*/ 34 w 66"/>
                <a:gd name="T7" fmla="*/ 34 h 73"/>
                <a:gd name="T8" fmla="*/ 39 w 66"/>
                <a:gd name="T9" fmla="*/ 29 h 73"/>
                <a:gd name="T10" fmla="*/ 41 w 66"/>
                <a:gd name="T11" fmla="*/ 24 h 73"/>
                <a:gd name="T12" fmla="*/ 44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4 w 66"/>
                <a:gd name="T19" fmla="*/ 56 h 73"/>
                <a:gd name="T20" fmla="*/ 41 w 66"/>
                <a:gd name="T21" fmla="*/ 49 h 73"/>
                <a:gd name="T22" fmla="*/ 39 w 66"/>
                <a:gd name="T23" fmla="*/ 44 h 73"/>
                <a:gd name="T24" fmla="*/ 39 w 66"/>
                <a:gd name="T25" fmla="*/ 41 h 73"/>
                <a:gd name="T26" fmla="*/ 36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9 w 66"/>
                <a:gd name="T35" fmla="*/ 64 h 73"/>
                <a:gd name="T36" fmla="*/ 29 w 66"/>
                <a:gd name="T37" fmla="*/ 66 h 73"/>
                <a:gd name="T38" fmla="*/ 29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71 h 73"/>
                <a:gd name="T46" fmla="*/ 39 w 66"/>
                <a:gd name="T47" fmla="*/ 71 h 73"/>
                <a:gd name="T48" fmla="*/ 49 w 66"/>
                <a:gd name="T49" fmla="*/ 68 h 73"/>
                <a:gd name="T50" fmla="*/ 56 w 66"/>
                <a:gd name="T51" fmla="*/ 66 h 73"/>
                <a:gd name="T52" fmla="*/ 61 w 66"/>
                <a:gd name="T53" fmla="*/ 59 h 73"/>
                <a:gd name="T54" fmla="*/ 63 w 66"/>
                <a:gd name="T55" fmla="*/ 51 h 73"/>
                <a:gd name="T56" fmla="*/ 66 w 66"/>
                <a:gd name="T57" fmla="*/ 51 h 73"/>
                <a:gd name="T58" fmla="*/ 63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9 w 66"/>
                <a:gd name="T71" fmla="*/ 68 h 73"/>
                <a:gd name="T72" fmla="*/ 9 w 66"/>
                <a:gd name="T73" fmla="*/ 68 h 73"/>
                <a:gd name="T74" fmla="*/ 9 w 66"/>
                <a:gd name="T75" fmla="*/ 66 h 73"/>
                <a:gd name="T76" fmla="*/ 12 w 66"/>
                <a:gd name="T77" fmla="*/ 61 h 73"/>
                <a:gd name="T78" fmla="*/ 12 w 66"/>
                <a:gd name="T79" fmla="*/ 12 h 73"/>
                <a:gd name="T80" fmla="*/ 9 w 66"/>
                <a:gd name="T81" fmla="*/ 10 h 73"/>
                <a:gd name="T82" fmla="*/ 9 w 66"/>
                <a:gd name="T83" fmla="*/ 7 h 73"/>
                <a:gd name="T84" fmla="*/ 9 w 66"/>
                <a:gd name="T85" fmla="*/ 5 h 73"/>
                <a:gd name="T86" fmla="*/ 9 w 66"/>
                <a:gd name="T87" fmla="*/ 5 h 73"/>
                <a:gd name="T88" fmla="*/ 7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61 w 66"/>
                <a:gd name="T97" fmla="*/ 0 h 73"/>
                <a:gd name="T98" fmla="*/ 61 w 66"/>
                <a:gd name="T99" fmla="*/ 22 h 73"/>
                <a:gd name="T100" fmla="*/ 59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51 w 66"/>
                <a:gd name="T107" fmla="*/ 7 h 73"/>
                <a:gd name="T108" fmla="*/ 46 w 66"/>
                <a:gd name="T109" fmla="*/ 5 h 73"/>
                <a:gd name="T110" fmla="*/ 41 w 66"/>
                <a:gd name="T111" fmla="*/ 5 h 73"/>
                <a:gd name="T112" fmla="*/ 36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1" y="24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1" y="49"/>
                  </a:lnTo>
                  <a:lnTo>
                    <a:pt x="39" y="44"/>
                  </a:lnTo>
                  <a:lnTo>
                    <a:pt x="39" y="41"/>
                  </a:lnTo>
                  <a:lnTo>
                    <a:pt x="36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59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3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6" y="5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0" name="Freeform 52"/>
            <p:cNvSpPr>
              <a:spLocks noEditPoints="1"/>
            </p:cNvSpPr>
            <p:nvPr/>
          </p:nvSpPr>
          <p:spPr bwMode="auto">
            <a:xfrm>
              <a:off x="4659" y="2330"/>
              <a:ext cx="79" cy="73"/>
            </a:xfrm>
            <a:custGeom>
              <a:avLst/>
              <a:gdLst>
                <a:gd name="T0" fmla="*/ 27 w 79"/>
                <a:gd name="T1" fmla="*/ 39 h 73"/>
                <a:gd name="T2" fmla="*/ 27 w 79"/>
                <a:gd name="T3" fmla="*/ 61 h 73"/>
                <a:gd name="T4" fmla="*/ 27 w 79"/>
                <a:gd name="T5" fmla="*/ 66 h 73"/>
                <a:gd name="T6" fmla="*/ 27 w 79"/>
                <a:gd name="T7" fmla="*/ 68 h 73"/>
                <a:gd name="T8" fmla="*/ 27 w 79"/>
                <a:gd name="T9" fmla="*/ 68 h 73"/>
                <a:gd name="T10" fmla="*/ 30 w 79"/>
                <a:gd name="T11" fmla="*/ 71 h 73"/>
                <a:gd name="T12" fmla="*/ 32 w 79"/>
                <a:gd name="T13" fmla="*/ 71 h 73"/>
                <a:gd name="T14" fmla="*/ 37 w 79"/>
                <a:gd name="T15" fmla="*/ 71 h 73"/>
                <a:gd name="T16" fmla="*/ 37 w 79"/>
                <a:gd name="T17" fmla="*/ 73 h 73"/>
                <a:gd name="T18" fmla="*/ 0 w 79"/>
                <a:gd name="T19" fmla="*/ 73 h 73"/>
                <a:gd name="T20" fmla="*/ 0 w 79"/>
                <a:gd name="T21" fmla="*/ 71 h 73"/>
                <a:gd name="T22" fmla="*/ 5 w 79"/>
                <a:gd name="T23" fmla="*/ 71 h 73"/>
                <a:gd name="T24" fmla="*/ 8 w 79"/>
                <a:gd name="T25" fmla="*/ 71 h 73"/>
                <a:gd name="T26" fmla="*/ 10 w 79"/>
                <a:gd name="T27" fmla="*/ 68 h 73"/>
                <a:gd name="T28" fmla="*/ 10 w 79"/>
                <a:gd name="T29" fmla="*/ 68 h 73"/>
                <a:gd name="T30" fmla="*/ 10 w 79"/>
                <a:gd name="T31" fmla="*/ 66 h 73"/>
                <a:gd name="T32" fmla="*/ 10 w 79"/>
                <a:gd name="T33" fmla="*/ 61 h 73"/>
                <a:gd name="T34" fmla="*/ 10 w 79"/>
                <a:gd name="T35" fmla="*/ 12 h 73"/>
                <a:gd name="T36" fmla="*/ 10 w 79"/>
                <a:gd name="T37" fmla="*/ 7 h 73"/>
                <a:gd name="T38" fmla="*/ 10 w 79"/>
                <a:gd name="T39" fmla="*/ 5 h 73"/>
                <a:gd name="T40" fmla="*/ 10 w 79"/>
                <a:gd name="T41" fmla="*/ 5 h 73"/>
                <a:gd name="T42" fmla="*/ 8 w 79"/>
                <a:gd name="T43" fmla="*/ 2 h 73"/>
                <a:gd name="T44" fmla="*/ 5 w 79"/>
                <a:gd name="T45" fmla="*/ 2 h 73"/>
                <a:gd name="T46" fmla="*/ 0 w 79"/>
                <a:gd name="T47" fmla="*/ 2 h 73"/>
                <a:gd name="T48" fmla="*/ 0 w 79"/>
                <a:gd name="T49" fmla="*/ 0 h 73"/>
                <a:gd name="T50" fmla="*/ 35 w 79"/>
                <a:gd name="T51" fmla="*/ 0 h 73"/>
                <a:gd name="T52" fmla="*/ 47 w 79"/>
                <a:gd name="T53" fmla="*/ 0 h 73"/>
                <a:gd name="T54" fmla="*/ 54 w 79"/>
                <a:gd name="T55" fmla="*/ 2 h 73"/>
                <a:gd name="T56" fmla="*/ 59 w 79"/>
                <a:gd name="T57" fmla="*/ 5 h 73"/>
                <a:gd name="T58" fmla="*/ 64 w 79"/>
                <a:gd name="T59" fmla="*/ 10 h 73"/>
                <a:gd name="T60" fmla="*/ 66 w 79"/>
                <a:gd name="T61" fmla="*/ 15 h 73"/>
                <a:gd name="T62" fmla="*/ 66 w 79"/>
                <a:gd name="T63" fmla="*/ 22 h 73"/>
                <a:gd name="T64" fmla="*/ 66 w 79"/>
                <a:gd name="T65" fmla="*/ 29 h 73"/>
                <a:gd name="T66" fmla="*/ 61 w 79"/>
                <a:gd name="T67" fmla="*/ 34 h 73"/>
                <a:gd name="T68" fmla="*/ 57 w 79"/>
                <a:gd name="T69" fmla="*/ 37 h 73"/>
                <a:gd name="T70" fmla="*/ 52 w 79"/>
                <a:gd name="T71" fmla="*/ 39 h 73"/>
                <a:gd name="T72" fmla="*/ 69 w 79"/>
                <a:gd name="T73" fmla="*/ 64 h 73"/>
                <a:gd name="T74" fmla="*/ 71 w 79"/>
                <a:gd name="T75" fmla="*/ 68 h 73"/>
                <a:gd name="T76" fmla="*/ 74 w 79"/>
                <a:gd name="T77" fmla="*/ 68 h 73"/>
                <a:gd name="T78" fmla="*/ 76 w 79"/>
                <a:gd name="T79" fmla="*/ 71 h 73"/>
                <a:gd name="T80" fmla="*/ 79 w 79"/>
                <a:gd name="T81" fmla="*/ 71 h 73"/>
                <a:gd name="T82" fmla="*/ 79 w 79"/>
                <a:gd name="T83" fmla="*/ 73 h 73"/>
                <a:gd name="T84" fmla="*/ 57 w 79"/>
                <a:gd name="T85" fmla="*/ 73 h 73"/>
                <a:gd name="T86" fmla="*/ 32 w 79"/>
                <a:gd name="T87" fmla="*/ 39 h 73"/>
                <a:gd name="T88" fmla="*/ 27 w 79"/>
                <a:gd name="T89" fmla="*/ 39 h 73"/>
                <a:gd name="T90" fmla="*/ 27 w 79"/>
                <a:gd name="T91" fmla="*/ 5 h 73"/>
                <a:gd name="T92" fmla="*/ 27 w 79"/>
                <a:gd name="T93" fmla="*/ 37 h 73"/>
                <a:gd name="T94" fmla="*/ 30 w 79"/>
                <a:gd name="T95" fmla="*/ 37 h 73"/>
                <a:gd name="T96" fmla="*/ 37 w 79"/>
                <a:gd name="T97" fmla="*/ 37 h 73"/>
                <a:gd name="T98" fmla="*/ 42 w 79"/>
                <a:gd name="T99" fmla="*/ 37 h 73"/>
                <a:gd name="T100" fmla="*/ 44 w 79"/>
                <a:gd name="T101" fmla="*/ 34 h 73"/>
                <a:gd name="T102" fmla="*/ 49 w 79"/>
                <a:gd name="T103" fmla="*/ 29 h 73"/>
                <a:gd name="T104" fmla="*/ 49 w 79"/>
                <a:gd name="T105" fmla="*/ 27 h 73"/>
                <a:gd name="T106" fmla="*/ 52 w 79"/>
                <a:gd name="T107" fmla="*/ 19 h 73"/>
                <a:gd name="T108" fmla="*/ 49 w 79"/>
                <a:gd name="T109" fmla="*/ 12 h 73"/>
                <a:gd name="T110" fmla="*/ 47 w 79"/>
                <a:gd name="T111" fmla="*/ 7 h 73"/>
                <a:gd name="T112" fmla="*/ 42 w 79"/>
                <a:gd name="T113" fmla="*/ 5 h 73"/>
                <a:gd name="T114" fmla="*/ 32 w 79"/>
                <a:gd name="T115" fmla="*/ 5 h 73"/>
                <a:gd name="T116" fmla="*/ 27 w 79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"/>
                <a:gd name="T178" fmla="*/ 0 h 73"/>
                <a:gd name="T179" fmla="*/ 79 w 79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" h="73">
                  <a:moveTo>
                    <a:pt x="27" y="39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6" y="15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7" y="37"/>
                  </a:lnTo>
                  <a:lnTo>
                    <a:pt x="52" y="39"/>
                  </a:lnTo>
                  <a:lnTo>
                    <a:pt x="69" y="64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57" y="73"/>
                  </a:lnTo>
                  <a:lnTo>
                    <a:pt x="32" y="39"/>
                  </a:lnTo>
                  <a:lnTo>
                    <a:pt x="27" y="39"/>
                  </a:lnTo>
                  <a:close/>
                  <a:moveTo>
                    <a:pt x="27" y="5"/>
                  </a:moveTo>
                  <a:lnTo>
                    <a:pt x="27" y="37"/>
                  </a:lnTo>
                  <a:lnTo>
                    <a:pt x="30" y="37"/>
                  </a:lnTo>
                  <a:lnTo>
                    <a:pt x="37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52" y="19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2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1" name="Line 53"/>
            <p:cNvSpPr>
              <a:spLocks noChangeShapeType="1"/>
            </p:cNvSpPr>
            <p:nvPr/>
          </p:nvSpPr>
          <p:spPr bwMode="auto">
            <a:xfrm>
              <a:off x="1378" y="2435"/>
              <a:ext cx="2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2" name="Line 54"/>
            <p:cNvSpPr>
              <a:spLocks noChangeShapeType="1"/>
            </p:cNvSpPr>
            <p:nvPr/>
          </p:nvSpPr>
          <p:spPr bwMode="auto">
            <a:xfrm>
              <a:off x="1380" y="2435"/>
              <a:ext cx="3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3" name="Line 55"/>
            <p:cNvSpPr>
              <a:spLocks noChangeShapeType="1"/>
            </p:cNvSpPr>
            <p:nvPr/>
          </p:nvSpPr>
          <p:spPr bwMode="auto">
            <a:xfrm>
              <a:off x="1383" y="2435"/>
              <a:ext cx="9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4" name="Line 56"/>
            <p:cNvSpPr>
              <a:spLocks noChangeShapeType="1"/>
            </p:cNvSpPr>
            <p:nvPr/>
          </p:nvSpPr>
          <p:spPr bwMode="auto">
            <a:xfrm>
              <a:off x="1392" y="2435"/>
              <a:ext cx="18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5" name="Freeform 57"/>
            <p:cNvSpPr>
              <a:spLocks/>
            </p:cNvSpPr>
            <p:nvPr/>
          </p:nvSpPr>
          <p:spPr bwMode="auto">
            <a:xfrm>
              <a:off x="1410" y="2438"/>
              <a:ext cx="61" cy="2"/>
            </a:xfrm>
            <a:custGeom>
              <a:avLst/>
              <a:gdLst>
                <a:gd name="T0" fmla="*/ 0 w 61"/>
                <a:gd name="T1" fmla="*/ 0 h 2"/>
                <a:gd name="T2" fmla="*/ 29 w 61"/>
                <a:gd name="T3" fmla="*/ 0 h 2"/>
                <a:gd name="T4" fmla="*/ 61 w 61"/>
                <a:gd name="T5" fmla="*/ 2 h 2"/>
                <a:gd name="T6" fmla="*/ 0 60000 65536"/>
                <a:gd name="T7" fmla="*/ 0 60000 65536"/>
                <a:gd name="T8" fmla="*/ 0 60000 65536"/>
                <a:gd name="T9" fmla="*/ 0 w 61"/>
                <a:gd name="T10" fmla="*/ 0 h 2"/>
                <a:gd name="T11" fmla="*/ 61 w 6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">
                  <a:moveTo>
                    <a:pt x="0" y="0"/>
                  </a:moveTo>
                  <a:lnTo>
                    <a:pt x="29" y="0"/>
                  </a:lnTo>
                  <a:lnTo>
                    <a:pt x="61" y="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6" name="Line 58"/>
            <p:cNvSpPr>
              <a:spLocks noChangeShapeType="1"/>
            </p:cNvSpPr>
            <p:nvPr/>
          </p:nvSpPr>
          <p:spPr bwMode="auto">
            <a:xfrm>
              <a:off x="1503" y="2443"/>
              <a:ext cx="34" cy="4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7" name="Freeform 59"/>
            <p:cNvSpPr>
              <a:spLocks/>
            </p:cNvSpPr>
            <p:nvPr/>
          </p:nvSpPr>
          <p:spPr bwMode="auto">
            <a:xfrm>
              <a:off x="1537" y="2447"/>
              <a:ext cx="59" cy="8"/>
            </a:xfrm>
            <a:custGeom>
              <a:avLst/>
              <a:gdLst>
                <a:gd name="T0" fmla="*/ 0 w 59"/>
                <a:gd name="T1" fmla="*/ 0 h 8"/>
                <a:gd name="T2" fmla="*/ 59 w 59"/>
                <a:gd name="T3" fmla="*/ 8 h 8"/>
                <a:gd name="T4" fmla="*/ 59 w 59"/>
                <a:gd name="T5" fmla="*/ 8 h 8"/>
                <a:gd name="T6" fmla="*/ 0 60000 65536"/>
                <a:gd name="T7" fmla="*/ 0 60000 65536"/>
                <a:gd name="T8" fmla="*/ 0 60000 65536"/>
                <a:gd name="T9" fmla="*/ 0 w 59"/>
                <a:gd name="T10" fmla="*/ 0 h 8"/>
                <a:gd name="T11" fmla="*/ 59 w 5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8">
                  <a:moveTo>
                    <a:pt x="0" y="0"/>
                  </a:moveTo>
                  <a:lnTo>
                    <a:pt x="59" y="8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8" name="Line 60"/>
            <p:cNvSpPr>
              <a:spLocks noChangeShapeType="1"/>
            </p:cNvSpPr>
            <p:nvPr/>
          </p:nvSpPr>
          <p:spPr bwMode="auto">
            <a:xfrm>
              <a:off x="1628" y="2462"/>
              <a:ext cx="29" cy="8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9" name="Freeform 61"/>
            <p:cNvSpPr>
              <a:spLocks/>
            </p:cNvSpPr>
            <p:nvPr/>
          </p:nvSpPr>
          <p:spPr bwMode="auto">
            <a:xfrm>
              <a:off x="1657" y="2470"/>
              <a:ext cx="59" cy="19"/>
            </a:xfrm>
            <a:custGeom>
              <a:avLst/>
              <a:gdLst>
                <a:gd name="T0" fmla="*/ 0 w 59"/>
                <a:gd name="T1" fmla="*/ 0 h 19"/>
                <a:gd name="T2" fmla="*/ 56 w 59"/>
                <a:gd name="T3" fmla="*/ 17 h 19"/>
                <a:gd name="T4" fmla="*/ 59 w 59"/>
                <a:gd name="T5" fmla="*/ 19 h 19"/>
                <a:gd name="T6" fmla="*/ 0 60000 65536"/>
                <a:gd name="T7" fmla="*/ 0 60000 65536"/>
                <a:gd name="T8" fmla="*/ 0 60000 65536"/>
                <a:gd name="T9" fmla="*/ 0 w 59"/>
                <a:gd name="T10" fmla="*/ 0 h 19"/>
                <a:gd name="T11" fmla="*/ 59 w 5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9">
                  <a:moveTo>
                    <a:pt x="0" y="0"/>
                  </a:moveTo>
                  <a:lnTo>
                    <a:pt x="56" y="17"/>
                  </a:lnTo>
                  <a:lnTo>
                    <a:pt x="59" y="19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0" name="Line 62"/>
            <p:cNvSpPr>
              <a:spLocks noChangeShapeType="1"/>
            </p:cNvSpPr>
            <p:nvPr/>
          </p:nvSpPr>
          <p:spPr bwMode="auto">
            <a:xfrm>
              <a:off x="1745" y="2504"/>
              <a:ext cx="20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1" name="Freeform 63"/>
            <p:cNvSpPr>
              <a:spLocks/>
            </p:cNvSpPr>
            <p:nvPr/>
          </p:nvSpPr>
          <p:spPr bwMode="auto">
            <a:xfrm>
              <a:off x="1765" y="2514"/>
              <a:ext cx="56" cy="39"/>
            </a:xfrm>
            <a:custGeom>
              <a:avLst/>
              <a:gdLst>
                <a:gd name="T0" fmla="*/ 0 w 56"/>
                <a:gd name="T1" fmla="*/ 0 h 39"/>
                <a:gd name="T2" fmla="*/ 44 w 56"/>
                <a:gd name="T3" fmla="*/ 29 h 39"/>
                <a:gd name="T4" fmla="*/ 56 w 56"/>
                <a:gd name="T5" fmla="*/ 39 h 39"/>
                <a:gd name="T6" fmla="*/ 0 60000 65536"/>
                <a:gd name="T7" fmla="*/ 0 60000 65536"/>
                <a:gd name="T8" fmla="*/ 0 60000 65536"/>
                <a:gd name="T9" fmla="*/ 0 w 56"/>
                <a:gd name="T10" fmla="*/ 0 h 39"/>
                <a:gd name="T11" fmla="*/ 56 w 56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9">
                  <a:moveTo>
                    <a:pt x="0" y="0"/>
                  </a:moveTo>
                  <a:lnTo>
                    <a:pt x="44" y="29"/>
                  </a:lnTo>
                  <a:lnTo>
                    <a:pt x="56" y="39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2" name="Line 64"/>
            <p:cNvSpPr>
              <a:spLocks noChangeShapeType="1"/>
            </p:cNvSpPr>
            <p:nvPr/>
          </p:nvSpPr>
          <p:spPr bwMode="auto">
            <a:xfrm>
              <a:off x="1846" y="2573"/>
              <a:ext cx="2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3" name="Line 65"/>
            <p:cNvSpPr>
              <a:spLocks noChangeShapeType="1"/>
            </p:cNvSpPr>
            <p:nvPr/>
          </p:nvSpPr>
          <p:spPr bwMode="auto">
            <a:xfrm>
              <a:off x="1848" y="2575"/>
              <a:ext cx="35" cy="29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4" name="Freeform 66"/>
            <p:cNvSpPr>
              <a:spLocks/>
            </p:cNvSpPr>
            <p:nvPr/>
          </p:nvSpPr>
          <p:spPr bwMode="auto">
            <a:xfrm>
              <a:off x="1883" y="2604"/>
              <a:ext cx="34" cy="30"/>
            </a:xfrm>
            <a:custGeom>
              <a:avLst/>
              <a:gdLst>
                <a:gd name="T0" fmla="*/ 0 w 34"/>
                <a:gd name="T1" fmla="*/ 0 h 30"/>
                <a:gd name="T2" fmla="*/ 29 w 34"/>
                <a:gd name="T3" fmla="*/ 27 h 30"/>
                <a:gd name="T4" fmla="*/ 34 w 34"/>
                <a:gd name="T5" fmla="*/ 30 h 30"/>
                <a:gd name="T6" fmla="*/ 0 60000 65536"/>
                <a:gd name="T7" fmla="*/ 0 60000 65536"/>
                <a:gd name="T8" fmla="*/ 0 60000 65536"/>
                <a:gd name="T9" fmla="*/ 0 w 34"/>
                <a:gd name="T10" fmla="*/ 0 h 30"/>
                <a:gd name="T11" fmla="*/ 34 w 3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0">
                  <a:moveTo>
                    <a:pt x="0" y="0"/>
                  </a:moveTo>
                  <a:lnTo>
                    <a:pt x="29" y="27"/>
                  </a:lnTo>
                  <a:lnTo>
                    <a:pt x="34" y="3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" name="Line 67"/>
            <p:cNvSpPr>
              <a:spLocks noChangeShapeType="1"/>
            </p:cNvSpPr>
            <p:nvPr/>
          </p:nvSpPr>
          <p:spPr bwMode="auto">
            <a:xfrm>
              <a:off x="1944" y="2651"/>
              <a:ext cx="19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" name="Line 68"/>
            <p:cNvSpPr>
              <a:spLocks noChangeShapeType="1"/>
            </p:cNvSpPr>
            <p:nvPr/>
          </p:nvSpPr>
          <p:spPr bwMode="auto">
            <a:xfrm>
              <a:off x="1963" y="2661"/>
              <a:ext cx="2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" name="Freeform 69"/>
            <p:cNvSpPr>
              <a:spLocks/>
            </p:cNvSpPr>
            <p:nvPr/>
          </p:nvSpPr>
          <p:spPr bwMode="auto">
            <a:xfrm>
              <a:off x="1988" y="2641"/>
              <a:ext cx="42" cy="22"/>
            </a:xfrm>
            <a:custGeom>
              <a:avLst/>
              <a:gdLst>
                <a:gd name="T0" fmla="*/ 0 w 42"/>
                <a:gd name="T1" fmla="*/ 22 h 22"/>
                <a:gd name="T2" fmla="*/ 24 w 42"/>
                <a:gd name="T3" fmla="*/ 12 h 22"/>
                <a:gd name="T4" fmla="*/ 42 w 42"/>
                <a:gd name="T5" fmla="*/ 0 h 22"/>
                <a:gd name="T6" fmla="*/ 0 60000 65536"/>
                <a:gd name="T7" fmla="*/ 0 60000 65536"/>
                <a:gd name="T8" fmla="*/ 0 60000 65536"/>
                <a:gd name="T9" fmla="*/ 0 w 42"/>
                <a:gd name="T10" fmla="*/ 0 h 22"/>
                <a:gd name="T11" fmla="*/ 42 w 4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2">
                  <a:moveTo>
                    <a:pt x="0" y="22"/>
                  </a:moveTo>
                  <a:lnTo>
                    <a:pt x="24" y="12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" name="Line 70"/>
            <p:cNvSpPr>
              <a:spLocks noChangeShapeType="1"/>
            </p:cNvSpPr>
            <p:nvPr/>
          </p:nvSpPr>
          <p:spPr bwMode="auto">
            <a:xfrm flipV="1">
              <a:off x="2052" y="2602"/>
              <a:ext cx="17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" name="Freeform 71"/>
            <p:cNvSpPr>
              <a:spLocks/>
            </p:cNvSpPr>
            <p:nvPr/>
          </p:nvSpPr>
          <p:spPr bwMode="auto">
            <a:xfrm>
              <a:off x="2069" y="2550"/>
              <a:ext cx="46" cy="52"/>
            </a:xfrm>
            <a:custGeom>
              <a:avLst/>
              <a:gdLst>
                <a:gd name="T0" fmla="*/ 0 w 46"/>
                <a:gd name="T1" fmla="*/ 52 h 52"/>
                <a:gd name="T2" fmla="*/ 34 w 46"/>
                <a:gd name="T3" fmla="*/ 13 h 52"/>
                <a:gd name="T4" fmla="*/ 46 w 46"/>
                <a:gd name="T5" fmla="*/ 0 h 52"/>
                <a:gd name="T6" fmla="*/ 0 60000 65536"/>
                <a:gd name="T7" fmla="*/ 0 60000 65536"/>
                <a:gd name="T8" fmla="*/ 0 60000 65536"/>
                <a:gd name="T9" fmla="*/ 0 w 46"/>
                <a:gd name="T10" fmla="*/ 0 h 52"/>
                <a:gd name="T11" fmla="*/ 46 w 46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2">
                  <a:moveTo>
                    <a:pt x="0" y="52"/>
                  </a:moveTo>
                  <a:lnTo>
                    <a:pt x="34" y="13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" name="Line 72"/>
            <p:cNvSpPr>
              <a:spLocks noChangeShapeType="1"/>
            </p:cNvSpPr>
            <p:nvPr/>
          </p:nvSpPr>
          <p:spPr bwMode="auto">
            <a:xfrm flipV="1">
              <a:off x="2135" y="2521"/>
              <a:ext cx="5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" name="Freeform 73"/>
            <p:cNvSpPr>
              <a:spLocks/>
            </p:cNvSpPr>
            <p:nvPr/>
          </p:nvSpPr>
          <p:spPr bwMode="auto">
            <a:xfrm>
              <a:off x="2140" y="2462"/>
              <a:ext cx="64" cy="59"/>
            </a:xfrm>
            <a:custGeom>
              <a:avLst/>
              <a:gdLst>
                <a:gd name="T0" fmla="*/ 0 w 64"/>
                <a:gd name="T1" fmla="*/ 59 h 59"/>
                <a:gd name="T2" fmla="*/ 39 w 64"/>
                <a:gd name="T3" fmla="*/ 17 h 59"/>
                <a:gd name="T4" fmla="*/ 64 w 64"/>
                <a:gd name="T5" fmla="*/ 0 h 59"/>
                <a:gd name="T6" fmla="*/ 0 60000 65536"/>
                <a:gd name="T7" fmla="*/ 0 60000 65536"/>
                <a:gd name="T8" fmla="*/ 0 60000 65536"/>
                <a:gd name="T9" fmla="*/ 0 w 64"/>
                <a:gd name="T10" fmla="*/ 0 h 59"/>
                <a:gd name="T11" fmla="*/ 64 w 64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59">
                  <a:moveTo>
                    <a:pt x="0" y="59"/>
                  </a:moveTo>
                  <a:lnTo>
                    <a:pt x="39" y="17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" name="Freeform 74"/>
            <p:cNvSpPr>
              <a:spLocks/>
            </p:cNvSpPr>
            <p:nvPr/>
          </p:nvSpPr>
          <p:spPr bwMode="auto">
            <a:xfrm>
              <a:off x="2228" y="2403"/>
              <a:ext cx="86" cy="40"/>
            </a:xfrm>
            <a:custGeom>
              <a:avLst/>
              <a:gdLst>
                <a:gd name="T0" fmla="*/ 0 w 86"/>
                <a:gd name="T1" fmla="*/ 40 h 40"/>
                <a:gd name="T2" fmla="*/ 44 w 86"/>
                <a:gd name="T3" fmla="*/ 15 h 40"/>
                <a:gd name="T4" fmla="*/ 86 w 86"/>
                <a:gd name="T5" fmla="*/ 0 h 40"/>
                <a:gd name="T6" fmla="*/ 0 60000 65536"/>
                <a:gd name="T7" fmla="*/ 0 60000 65536"/>
                <a:gd name="T8" fmla="*/ 0 60000 65536"/>
                <a:gd name="T9" fmla="*/ 0 w 86"/>
                <a:gd name="T10" fmla="*/ 0 h 40"/>
                <a:gd name="T11" fmla="*/ 86 w 8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40">
                  <a:moveTo>
                    <a:pt x="0" y="40"/>
                  </a:moveTo>
                  <a:lnTo>
                    <a:pt x="44" y="15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3" name="Line 75"/>
            <p:cNvSpPr>
              <a:spLocks noChangeShapeType="1"/>
            </p:cNvSpPr>
            <p:nvPr/>
          </p:nvSpPr>
          <p:spPr bwMode="auto">
            <a:xfrm flipV="1">
              <a:off x="2343" y="2389"/>
              <a:ext cx="32" cy="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4" name="Freeform 76"/>
            <p:cNvSpPr>
              <a:spLocks/>
            </p:cNvSpPr>
            <p:nvPr/>
          </p:nvSpPr>
          <p:spPr bwMode="auto">
            <a:xfrm>
              <a:off x="2375" y="2379"/>
              <a:ext cx="61" cy="10"/>
            </a:xfrm>
            <a:custGeom>
              <a:avLst/>
              <a:gdLst>
                <a:gd name="T0" fmla="*/ 0 w 61"/>
                <a:gd name="T1" fmla="*/ 10 h 10"/>
                <a:gd name="T2" fmla="*/ 49 w 61"/>
                <a:gd name="T3" fmla="*/ 0 h 10"/>
                <a:gd name="T4" fmla="*/ 61 w 61"/>
                <a:gd name="T5" fmla="*/ 0 h 10"/>
                <a:gd name="T6" fmla="*/ 0 60000 65536"/>
                <a:gd name="T7" fmla="*/ 0 60000 65536"/>
                <a:gd name="T8" fmla="*/ 0 60000 65536"/>
                <a:gd name="T9" fmla="*/ 0 w 61"/>
                <a:gd name="T10" fmla="*/ 0 h 10"/>
                <a:gd name="T11" fmla="*/ 61 w 6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0">
                  <a:moveTo>
                    <a:pt x="0" y="10"/>
                  </a:move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5" name="Line 77"/>
            <p:cNvSpPr>
              <a:spLocks noChangeShapeType="1"/>
            </p:cNvSpPr>
            <p:nvPr/>
          </p:nvSpPr>
          <p:spPr bwMode="auto">
            <a:xfrm>
              <a:off x="2466" y="2374"/>
              <a:ext cx="5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6" name="Freeform 78"/>
            <p:cNvSpPr>
              <a:spLocks/>
            </p:cNvSpPr>
            <p:nvPr/>
          </p:nvSpPr>
          <p:spPr bwMode="auto">
            <a:xfrm>
              <a:off x="2471" y="2362"/>
              <a:ext cx="88" cy="12"/>
            </a:xfrm>
            <a:custGeom>
              <a:avLst/>
              <a:gdLst>
                <a:gd name="T0" fmla="*/ 0 w 88"/>
                <a:gd name="T1" fmla="*/ 12 h 12"/>
                <a:gd name="T2" fmla="*/ 49 w 88"/>
                <a:gd name="T3" fmla="*/ 7 h 12"/>
                <a:gd name="T4" fmla="*/ 88 w 88"/>
                <a:gd name="T5" fmla="*/ 0 h 12"/>
                <a:gd name="T6" fmla="*/ 0 60000 65536"/>
                <a:gd name="T7" fmla="*/ 0 60000 65536"/>
                <a:gd name="T8" fmla="*/ 0 60000 65536"/>
                <a:gd name="T9" fmla="*/ 0 w 88"/>
                <a:gd name="T10" fmla="*/ 0 h 12"/>
                <a:gd name="T11" fmla="*/ 88 w 8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2">
                  <a:moveTo>
                    <a:pt x="0" y="12"/>
                  </a:moveTo>
                  <a:lnTo>
                    <a:pt x="49" y="7"/>
                  </a:lnTo>
                  <a:lnTo>
                    <a:pt x="88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7" name="Line 79"/>
            <p:cNvSpPr>
              <a:spLocks noChangeShapeType="1"/>
            </p:cNvSpPr>
            <p:nvPr/>
          </p:nvSpPr>
          <p:spPr bwMode="auto">
            <a:xfrm flipV="1">
              <a:off x="2588" y="2352"/>
              <a:ext cx="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8" name="Line 80"/>
            <p:cNvSpPr>
              <a:spLocks noChangeShapeType="1"/>
            </p:cNvSpPr>
            <p:nvPr/>
          </p:nvSpPr>
          <p:spPr bwMode="auto">
            <a:xfrm flipV="1">
              <a:off x="2593" y="2335"/>
              <a:ext cx="30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9" name="Freeform 81"/>
            <p:cNvSpPr>
              <a:spLocks/>
            </p:cNvSpPr>
            <p:nvPr/>
          </p:nvSpPr>
          <p:spPr bwMode="auto">
            <a:xfrm>
              <a:off x="2623" y="2293"/>
              <a:ext cx="36" cy="42"/>
            </a:xfrm>
            <a:custGeom>
              <a:avLst/>
              <a:gdLst>
                <a:gd name="T0" fmla="*/ 0 w 36"/>
                <a:gd name="T1" fmla="*/ 42 h 42"/>
                <a:gd name="T2" fmla="*/ 22 w 36"/>
                <a:gd name="T3" fmla="*/ 20 h 42"/>
                <a:gd name="T4" fmla="*/ 36 w 36"/>
                <a:gd name="T5" fmla="*/ 0 h 42"/>
                <a:gd name="T6" fmla="*/ 0 60000 65536"/>
                <a:gd name="T7" fmla="*/ 0 60000 65536"/>
                <a:gd name="T8" fmla="*/ 0 60000 65536"/>
                <a:gd name="T9" fmla="*/ 0 w 36"/>
                <a:gd name="T10" fmla="*/ 0 h 42"/>
                <a:gd name="T11" fmla="*/ 36 w 3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2">
                  <a:moveTo>
                    <a:pt x="0" y="42"/>
                  </a:moveTo>
                  <a:lnTo>
                    <a:pt x="22" y="20"/>
                  </a:lnTo>
                  <a:lnTo>
                    <a:pt x="3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0" name="Line 82"/>
            <p:cNvSpPr>
              <a:spLocks noChangeShapeType="1"/>
            </p:cNvSpPr>
            <p:nvPr/>
          </p:nvSpPr>
          <p:spPr bwMode="auto">
            <a:xfrm flipV="1">
              <a:off x="2679" y="2261"/>
              <a:ext cx="15" cy="8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1" name="Line 83"/>
            <p:cNvSpPr>
              <a:spLocks noChangeShapeType="1"/>
            </p:cNvSpPr>
            <p:nvPr/>
          </p:nvSpPr>
          <p:spPr bwMode="auto">
            <a:xfrm>
              <a:off x="2694" y="2261"/>
              <a:ext cx="14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2" name="Line 84"/>
            <p:cNvSpPr>
              <a:spLocks noChangeShapeType="1"/>
            </p:cNvSpPr>
            <p:nvPr/>
          </p:nvSpPr>
          <p:spPr bwMode="auto">
            <a:xfrm>
              <a:off x="2708" y="2266"/>
              <a:ext cx="18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3" name="Freeform 85"/>
            <p:cNvSpPr>
              <a:spLocks/>
            </p:cNvSpPr>
            <p:nvPr/>
          </p:nvSpPr>
          <p:spPr bwMode="auto">
            <a:xfrm>
              <a:off x="2726" y="2283"/>
              <a:ext cx="19" cy="30"/>
            </a:xfrm>
            <a:custGeom>
              <a:avLst/>
              <a:gdLst>
                <a:gd name="T0" fmla="*/ 0 w 19"/>
                <a:gd name="T1" fmla="*/ 0 h 30"/>
                <a:gd name="T2" fmla="*/ 17 w 19"/>
                <a:gd name="T3" fmla="*/ 25 h 30"/>
                <a:gd name="T4" fmla="*/ 19 w 19"/>
                <a:gd name="T5" fmla="*/ 30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0" y="0"/>
                  </a:moveTo>
                  <a:lnTo>
                    <a:pt x="17" y="25"/>
                  </a:lnTo>
                  <a:lnTo>
                    <a:pt x="19" y="3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4" name="Line 86"/>
            <p:cNvSpPr>
              <a:spLocks noChangeShapeType="1"/>
            </p:cNvSpPr>
            <p:nvPr/>
          </p:nvSpPr>
          <p:spPr bwMode="auto">
            <a:xfrm>
              <a:off x="2762" y="2340"/>
              <a:ext cx="18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5" name="Line 87"/>
            <p:cNvSpPr>
              <a:spLocks noChangeShapeType="1"/>
            </p:cNvSpPr>
            <p:nvPr/>
          </p:nvSpPr>
          <p:spPr bwMode="auto">
            <a:xfrm>
              <a:off x="2780" y="2362"/>
              <a:ext cx="17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6" name="Freeform 88"/>
            <p:cNvSpPr>
              <a:spLocks/>
            </p:cNvSpPr>
            <p:nvPr/>
          </p:nvSpPr>
          <p:spPr bwMode="auto">
            <a:xfrm>
              <a:off x="2797" y="2384"/>
              <a:ext cx="29" cy="22"/>
            </a:xfrm>
            <a:custGeom>
              <a:avLst/>
              <a:gdLst>
                <a:gd name="T0" fmla="*/ 0 w 29"/>
                <a:gd name="T1" fmla="*/ 0 h 22"/>
                <a:gd name="T2" fmla="*/ 19 w 29"/>
                <a:gd name="T3" fmla="*/ 19 h 22"/>
                <a:gd name="T4" fmla="*/ 29 w 29"/>
                <a:gd name="T5" fmla="*/ 22 h 22"/>
                <a:gd name="T6" fmla="*/ 0 60000 65536"/>
                <a:gd name="T7" fmla="*/ 0 60000 65536"/>
                <a:gd name="T8" fmla="*/ 0 60000 65536"/>
                <a:gd name="T9" fmla="*/ 0 w 29"/>
                <a:gd name="T10" fmla="*/ 0 h 22"/>
                <a:gd name="T11" fmla="*/ 29 w 29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2">
                  <a:moveTo>
                    <a:pt x="0" y="0"/>
                  </a:moveTo>
                  <a:lnTo>
                    <a:pt x="19" y="19"/>
                  </a:lnTo>
                  <a:lnTo>
                    <a:pt x="29" y="2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7" name="Line 89"/>
            <p:cNvSpPr>
              <a:spLocks noChangeShapeType="1"/>
            </p:cNvSpPr>
            <p:nvPr/>
          </p:nvSpPr>
          <p:spPr bwMode="auto">
            <a:xfrm>
              <a:off x="2855" y="2416"/>
              <a:ext cx="1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8" name="Line 90"/>
            <p:cNvSpPr>
              <a:spLocks noChangeShapeType="1"/>
            </p:cNvSpPr>
            <p:nvPr/>
          </p:nvSpPr>
          <p:spPr bwMode="auto">
            <a:xfrm>
              <a:off x="2865" y="2418"/>
              <a:ext cx="30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9" name="Freeform 91"/>
            <p:cNvSpPr>
              <a:spLocks/>
            </p:cNvSpPr>
            <p:nvPr/>
          </p:nvSpPr>
          <p:spPr bwMode="auto">
            <a:xfrm>
              <a:off x="2895" y="2418"/>
              <a:ext cx="54" cy="1"/>
            </a:xfrm>
            <a:custGeom>
              <a:avLst/>
              <a:gdLst>
                <a:gd name="T0" fmla="*/ 0 w 54"/>
                <a:gd name="T1" fmla="*/ 0 h 1"/>
                <a:gd name="T2" fmla="*/ 34 w 54"/>
                <a:gd name="T3" fmla="*/ 0 h 1"/>
                <a:gd name="T4" fmla="*/ 54 w 54"/>
                <a:gd name="T5" fmla="*/ 0 h 1"/>
                <a:gd name="T6" fmla="*/ 0 60000 65536"/>
                <a:gd name="T7" fmla="*/ 0 60000 65536"/>
                <a:gd name="T8" fmla="*/ 0 60000 65536"/>
                <a:gd name="T9" fmla="*/ 0 w 54"/>
                <a:gd name="T10" fmla="*/ 0 h 1"/>
                <a:gd name="T11" fmla="*/ 54 w 5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">
                  <a:moveTo>
                    <a:pt x="0" y="0"/>
                  </a:moveTo>
                  <a:lnTo>
                    <a:pt x="34" y="0"/>
                  </a:lnTo>
                  <a:lnTo>
                    <a:pt x="54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0" name="Line 92"/>
            <p:cNvSpPr>
              <a:spLocks noChangeShapeType="1"/>
            </p:cNvSpPr>
            <p:nvPr/>
          </p:nvSpPr>
          <p:spPr bwMode="auto">
            <a:xfrm>
              <a:off x="2980" y="2423"/>
              <a:ext cx="35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1" name="Freeform 93"/>
            <p:cNvSpPr>
              <a:spLocks/>
            </p:cNvSpPr>
            <p:nvPr/>
          </p:nvSpPr>
          <p:spPr bwMode="auto">
            <a:xfrm>
              <a:off x="3015" y="2428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49 w 56"/>
                <a:gd name="T3" fmla="*/ 15 h 17"/>
                <a:gd name="T4" fmla="*/ 56 w 56"/>
                <a:gd name="T5" fmla="*/ 17 h 17"/>
                <a:gd name="T6" fmla="*/ 0 60000 65536"/>
                <a:gd name="T7" fmla="*/ 0 60000 65536"/>
                <a:gd name="T8" fmla="*/ 0 60000 65536"/>
                <a:gd name="T9" fmla="*/ 0 w 56"/>
                <a:gd name="T10" fmla="*/ 0 h 17"/>
                <a:gd name="T11" fmla="*/ 56 w 5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7">
                  <a:moveTo>
                    <a:pt x="0" y="0"/>
                  </a:moveTo>
                  <a:lnTo>
                    <a:pt x="49" y="15"/>
                  </a:lnTo>
                  <a:lnTo>
                    <a:pt x="56" y="17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2" name="Line 94"/>
            <p:cNvSpPr>
              <a:spLocks noChangeShapeType="1"/>
            </p:cNvSpPr>
            <p:nvPr/>
          </p:nvSpPr>
          <p:spPr bwMode="auto">
            <a:xfrm>
              <a:off x="3098" y="2457"/>
              <a:ext cx="7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3" name="Line 95"/>
            <p:cNvSpPr>
              <a:spLocks noChangeShapeType="1"/>
            </p:cNvSpPr>
            <p:nvPr/>
          </p:nvSpPr>
          <p:spPr bwMode="auto">
            <a:xfrm>
              <a:off x="3105" y="2460"/>
              <a:ext cx="23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4" name="Line 96"/>
            <p:cNvSpPr>
              <a:spLocks noChangeShapeType="1"/>
            </p:cNvSpPr>
            <p:nvPr/>
          </p:nvSpPr>
          <p:spPr bwMode="auto">
            <a:xfrm>
              <a:off x="3128" y="2470"/>
              <a:ext cx="19" cy="4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5" name="Line 97"/>
            <p:cNvSpPr>
              <a:spLocks noChangeShapeType="1"/>
            </p:cNvSpPr>
            <p:nvPr/>
          </p:nvSpPr>
          <p:spPr bwMode="auto">
            <a:xfrm flipV="1">
              <a:off x="3147" y="2472"/>
              <a:ext cx="2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6" name="Freeform 98"/>
            <p:cNvSpPr>
              <a:spLocks/>
            </p:cNvSpPr>
            <p:nvPr/>
          </p:nvSpPr>
          <p:spPr bwMode="auto">
            <a:xfrm>
              <a:off x="3167" y="2462"/>
              <a:ext cx="22" cy="10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22 w 22"/>
                <a:gd name="T5" fmla="*/ 0 h 10"/>
                <a:gd name="T6" fmla="*/ 0 60000 65536"/>
                <a:gd name="T7" fmla="*/ 0 60000 65536"/>
                <a:gd name="T8" fmla="*/ 0 60000 65536"/>
                <a:gd name="T9" fmla="*/ 0 w 22"/>
                <a:gd name="T10" fmla="*/ 0 h 10"/>
                <a:gd name="T11" fmla="*/ 22 w 2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0">
                  <a:moveTo>
                    <a:pt x="0" y="10"/>
                  </a:moveTo>
                  <a:lnTo>
                    <a:pt x="22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7" name="Line 99"/>
            <p:cNvSpPr>
              <a:spLocks noChangeShapeType="1"/>
            </p:cNvSpPr>
            <p:nvPr/>
          </p:nvSpPr>
          <p:spPr bwMode="auto">
            <a:xfrm flipV="1">
              <a:off x="3216" y="2445"/>
              <a:ext cx="1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8" name="Line 100"/>
            <p:cNvSpPr>
              <a:spLocks noChangeShapeType="1"/>
            </p:cNvSpPr>
            <p:nvPr/>
          </p:nvSpPr>
          <p:spPr bwMode="auto">
            <a:xfrm flipV="1">
              <a:off x="3216" y="2423"/>
              <a:ext cx="37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9" name="Freeform 101"/>
            <p:cNvSpPr>
              <a:spLocks/>
            </p:cNvSpPr>
            <p:nvPr/>
          </p:nvSpPr>
          <p:spPr bwMode="auto">
            <a:xfrm>
              <a:off x="3253" y="2396"/>
              <a:ext cx="41" cy="27"/>
            </a:xfrm>
            <a:custGeom>
              <a:avLst/>
              <a:gdLst>
                <a:gd name="T0" fmla="*/ 0 w 41"/>
                <a:gd name="T1" fmla="*/ 27 h 27"/>
                <a:gd name="T2" fmla="*/ 36 w 41"/>
                <a:gd name="T3" fmla="*/ 0 h 27"/>
                <a:gd name="T4" fmla="*/ 41 w 41"/>
                <a:gd name="T5" fmla="*/ 0 h 27"/>
                <a:gd name="T6" fmla="*/ 0 60000 65536"/>
                <a:gd name="T7" fmla="*/ 0 60000 65536"/>
                <a:gd name="T8" fmla="*/ 0 60000 65536"/>
                <a:gd name="T9" fmla="*/ 0 w 41"/>
                <a:gd name="T10" fmla="*/ 0 h 27"/>
                <a:gd name="T11" fmla="*/ 41 w 4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7">
                  <a:moveTo>
                    <a:pt x="0" y="27"/>
                  </a:moveTo>
                  <a:lnTo>
                    <a:pt x="36" y="0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0" name="Line 102"/>
            <p:cNvSpPr>
              <a:spLocks noChangeShapeType="1"/>
            </p:cNvSpPr>
            <p:nvPr/>
          </p:nvSpPr>
          <p:spPr bwMode="auto">
            <a:xfrm flipV="1">
              <a:off x="3321" y="2374"/>
              <a:ext cx="10" cy="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1" name="Freeform 103"/>
            <p:cNvSpPr>
              <a:spLocks/>
            </p:cNvSpPr>
            <p:nvPr/>
          </p:nvSpPr>
          <p:spPr bwMode="auto">
            <a:xfrm>
              <a:off x="3331" y="2347"/>
              <a:ext cx="78" cy="27"/>
            </a:xfrm>
            <a:custGeom>
              <a:avLst/>
              <a:gdLst>
                <a:gd name="T0" fmla="*/ 0 w 78"/>
                <a:gd name="T1" fmla="*/ 27 h 27"/>
                <a:gd name="T2" fmla="*/ 42 w 78"/>
                <a:gd name="T3" fmla="*/ 12 h 27"/>
                <a:gd name="T4" fmla="*/ 78 w 78"/>
                <a:gd name="T5" fmla="*/ 0 h 27"/>
                <a:gd name="T6" fmla="*/ 0 60000 65536"/>
                <a:gd name="T7" fmla="*/ 0 60000 65536"/>
                <a:gd name="T8" fmla="*/ 0 60000 65536"/>
                <a:gd name="T9" fmla="*/ 0 w 78"/>
                <a:gd name="T10" fmla="*/ 0 h 27"/>
                <a:gd name="T11" fmla="*/ 78 w 7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7">
                  <a:moveTo>
                    <a:pt x="0" y="27"/>
                  </a:moveTo>
                  <a:lnTo>
                    <a:pt x="42" y="12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2" name="Line 104"/>
            <p:cNvSpPr>
              <a:spLocks noChangeShapeType="1"/>
            </p:cNvSpPr>
            <p:nvPr/>
          </p:nvSpPr>
          <p:spPr bwMode="auto">
            <a:xfrm flipV="1">
              <a:off x="3439" y="2340"/>
              <a:ext cx="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3" name="Line 105"/>
            <p:cNvSpPr>
              <a:spLocks noChangeShapeType="1"/>
            </p:cNvSpPr>
            <p:nvPr/>
          </p:nvSpPr>
          <p:spPr bwMode="auto">
            <a:xfrm flipV="1">
              <a:off x="3444" y="2337"/>
              <a:ext cx="24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4" name="Line 106"/>
            <p:cNvSpPr>
              <a:spLocks noChangeShapeType="1"/>
            </p:cNvSpPr>
            <p:nvPr/>
          </p:nvSpPr>
          <p:spPr bwMode="auto">
            <a:xfrm flipV="1">
              <a:off x="3468" y="2335"/>
              <a:ext cx="1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5" name="Line 107"/>
            <p:cNvSpPr>
              <a:spLocks noChangeShapeType="1"/>
            </p:cNvSpPr>
            <p:nvPr/>
          </p:nvSpPr>
          <p:spPr bwMode="auto">
            <a:xfrm>
              <a:off x="3478" y="2335"/>
              <a:ext cx="7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6" name="Line 108"/>
            <p:cNvSpPr>
              <a:spLocks noChangeShapeType="1"/>
            </p:cNvSpPr>
            <p:nvPr/>
          </p:nvSpPr>
          <p:spPr bwMode="auto">
            <a:xfrm>
              <a:off x="3485" y="2335"/>
              <a:ext cx="5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7" name="Line 109"/>
            <p:cNvSpPr>
              <a:spLocks noChangeShapeType="1"/>
            </p:cNvSpPr>
            <p:nvPr/>
          </p:nvSpPr>
          <p:spPr bwMode="auto">
            <a:xfrm flipV="1">
              <a:off x="3490" y="2332"/>
              <a:ext cx="3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8" name="Line 110"/>
            <p:cNvSpPr>
              <a:spLocks noChangeShapeType="1"/>
            </p:cNvSpPr>
            <p:nvPr/>
          </p:nvSpPr>
          <p:spPr bwMode="auto">
            <a:xfrm>
              <a:off x="3493" y="2332"/>
              <a:ext cx="2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9" name="Line 111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0" name="Line 112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1" name="Freeform 113"/>
            <p:cNvSpPr>
              <a:spLocks/>
            </p:cNvSpPr>
            <p:nvPr/>
          </p:nvSpPr>
          <p:spPr bwMode="auto">
            <a:xfrm>
              <a:off x="3414" y="2325"/>
              <a:ext cx="81" cy="12"/>
            </a:xfrm>
            <a:custGeom>
              <a:avLst/>
              <a:gdLst>
                <a:gd name="T0" fmla="*/ 0 w 81"/>
                <a:gd name="T1" fmla="*/ 0 h 12"/>
                <a:gd name="T2" fmla="*/ 81 w 81"/>
                <a:gd name="T3" fmla="*/ 7 h 12"/>
                <a:gd name="T4" fmla="*/ 69 w 81"/>
                <a:gd name="T5" fmla="*/ 12 h 12"/>
                <a:gd name="T6" fmla="*/ 0 60000 65536"/>
                <a:gd name="T7" fmla="*/ 0 60000 65536"/>
                <a:gd name="T8" fmla="*/ 0 60000 65536"/>
                <a:gd name="T9" fmla="*/ 0 w 81"/>
                <a:gd name="T10" fmla="*/ 0 h 12"/>
                <a:gd name="T11" fmla="*/ 81 w 8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12">
                  <a:moveTo>
                    <a:pt x="0" y="0"/>
                  </a:moveTo>
                  <a:lnTo>
                    <a:pt x="81" y="7"/>
                  </a:lnTo>
                  <a:lnTo>
                    <a:pt x="69" y="1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2" name="Line 114"/>
            <p:cNvSpPr>
              <a:spLocks noChangeShapeType="1"/>
            </p:cNvSpPr>
            <p:nvPr/>
          </p:nvSpPr>
          <p:spPr bwMode="auto">
            <a:xfrm flipH="1">
              <a:off x="3422" y="2349"/>
              <a:ext cx="31" cy="1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3" name="Freeform 115"/>
            <p:cNvSpPr>
              <a:spLocks noEditPoints="1"/>
            </p:cNvSpPr>
            <p:nvPr/>
          </p:nvSpPr>
          <p:spPr bwMode="auto">
            <a:xfrm>
              <a:off x="4975" y="2212"/>
              <a:ext cx="91" cy="140"/>
            </a:xfrm>
            <a:custGeom>
              <a:avLst/>
              <a:gdLst>
                <a:gd name="T0" fmla="*/ 91 w 91"/>
                <a:gd name="T1" fmla="*/ 3 h 140"/>
                <a:gd name="T2" fmla="*/ 71 w 91"/>
                <a:gd name="T3" fmla="*/ 12 h 140"/>
                <a:gd name="T4" fmla="*/ 79 w 91"/>
                <a:gd name="T5" fmla="*/ 22 h 140"/>
                <a:gd name="T6" fmla="*/ 81 w 91"/>
                <a:gd name="T7" fmla="*/ 34 h 140"/>
                <a:gd name="T8" fmla="*/ 76 w 91"/>
                <a:gd name="T9" fmla="*/ 52 h 140"/>
                <a:gd name="T10" fmla="*/ 62 w 91"/>
                <a:gd name="T11" fmla="*/ 61 h 140"/>
                <a:gd name="T12" fmla="*/ 44 w 91"/>
                <a:gd name="T13" fmla="*/ 66 h 140"/>
                <a:gd name="T14" fmla="*/ 40 w 91"/>
                <a:gd name="T15" fmla="*/ 66 h 140"/>
                <a:gd name="T16" fmla="*/ 30 w 91"/>
                <a:gd name="T17" fmla="*/ 66 h 140"/>
                <a:gd name="T18" fmla="*/ 22 w 91"/>
                <a:gd name="T19" fmla="*/ 71 h 140"/>
                <a:gd name="T20" fmla="*/ 22 w 91"/>
                <a:gd name="T21" fmla="*/ 79 h 140"/>
                <a:gd name="T22" fmla="*/ 27 w 91"/>
                <a:gd name="T23" fmla="*/ 83 h 140"/>
                <a:gd name="T24" fmla="*/ 52 w 91"/>
                <a:gd name="T25" fmla="*/ 83 h 140"/>
                <a:gd name="T26" fmla="*/ 74 w 91"/>
                <a:gd name="T27" fmla="*/ 86 h 140"/>
                <a:gd name="T28" fmla="*/ 86 w 91"/>
                <a:gd name="T29" fmla="*/ 93 h 140"/>
                <a:gd name="T30" fmla="*/ 91 w 91"/>
                <a:gd name="T31" fmla="*/ 108 h 140"/>
                <a:gd name="T32" fmla="*/ 86 w 91"/>
                <a:gd name="T33" fmla="*/ 125 h 140"/>
                <a:gd name="T34" fmla="*/ 71 w 91"/>
                <a:gd name="T35" fmla="*/ 135 h 140"/>
                <a:gd name="T36" fmla="*/ 42 w 91"/>
                <a:gd name="T37" fmla="*/ 140 h 140"/>
                <a:gd name="T38" fmla="*/ 20 w 91"/>
                <a:gd name="T39" fmla="*/ 137 h 140"/>
                <a:gd name="T40" fmla="*/ 5 w 91"/>
                <a:gd name="T41" fmla="*/ 130 h 140"/>
                <a:gd name="T42" fmla="*/ 0 w 91"/>
                <a:gd name="T43" fmla="*/ 120 h 140"/>
                <a:gd name="T44" fmla="*/ 5 w 91"/>
                <a:gd name="T45" fmla="*/ 110 h 140"/>
                <a:gd name="T46" fmla="*/ 18 w 91"/>
                <a:gd name="T47" fmla="*/ 106 h 140"/>
                <a:gd name="T48" fmla="*/ 5 w 91"/>
                <a:gd name="T49" fmla="*/ 96 h 140"/>
                <a:gd name="T50" fmla="*/ 5 w 91"/>
                <a:gd name="T51" fmla="*/ 81 h 140"/>
                <a:gd name="T52" fmla="*/ 15 w 91"/>
                <a:gd name="T53" fmla="*/ 69 h 140"/>
                <a:gd name="T54" fmla="*/ 18 w 91"/>
                <a:gd name="T55" fmla="*/ 61 h 140"/>
                <a:gd name="T56" fmla="*/ 8 w 91"/>
                <a:gd name="T57" fmla="*/ 52 h 140"/>
                <a:gd name="T58" fmla="*/ 0 w 91"/>
                <a:gd name="T59" fmla="*/ 32 h 140"/>
                <a:gd name="T60" fmla="*/ 5 w 91"/>
                <a:gd name="T61" fmla="*/ 17 h 140"/>
                <a:gd name="T62" fmla="*/ 20 w 91"/>
                <a:gd name="T63" fmla="*/ 5 h 140"/>
                <a:gd name="T64" fmla="*/ 40 w 91"/>
                <a:gd name="T65" fmla="*/ 0 h 140"/>
                <a:gd name="T66" fmla="*/ 59 w 91"/>
                <a:gd name="T67" fmla="*/ 3 h 140"/>
                <a:gd name="T68" fmla="*/ 37 w 91"/>
                <a:gd name="T69" fmla="*/ 7 h 140"/>
                <a:gd name="T70" fmla="*/ 30 w 91"/>
                <a:gd name="T71" fmla="*/ 17 h 140"/>
                <a:gd name="T72" fmla="*/ 30 w 91"/>
                <a:gd name="T73" fmla="*/ 34 h 140"/>
                <a:gd name="T74" fmla="*/ 30 w 91"/>
                <a:gd name="T75" fmla="*/ 49 h 140"/>
                <a:gd name="T76" fmla="*/ 37 w 91"/>
                <a:gd name="T77" fmla="*/ 59 h 140"/>
                <a:gd name="T78" fmla="*/ 47 w 91"/>
                <a:gd name="T79" fmla="*/ 59 h 140"/>
                <a:gd name="T80" fmla="*/ 52 w 91"/>
                <a:gd name="T81" fmla="*/ 49 h 140"/>
                <a:gd name="T82" fmla="*/ 54 w 91"/>
                <a:gd name="T83" fmla="*/ 34 h 140"/>
                <a:gd name="T84" fmla="*/ 52 w 91"/>
                <a:gd name="T85" fmla="*/ 17 h 140"/>
                <a:gd name="T86" fmla="*/ 47 w 91"/>
                <a:gd name="T87" fmla="*/ 7 h 140"/>
                <a:gd name="T88" fmla="*/ 37 w 91"/>
                <a:gd name="T89" fmla="*/ 108 h 140"/>
                <a:gd name="T90" fmla="*/ 22 w 91"/>
                <a:gd name="T91" fmla="*/ 110 h 140"/>
                <a:gd name="T92" fmla="*/ 18 w 91"/>
                <a:gd name="T93" fmla="*/ 118 h 140"/>
                <a:gd name="T94" fmla="*/ 22 w 91"/>
                <a:gd name="T95" fmla="*/ 128 h 140"/>
                <a:gd name="T96" fmla="*/ 35 w 91"/>
                <a:gd name="T97" fmla="*/ 133 h 140"/>
                <a:gd name="T98" fmla="*/ 57 w 91"/>
                <a:gd name="T99" fmla="*/ 133 h 140"/>
                <a:gd name="T100" fmla="*/ 71 w 91"/>
                <a:gd name="T101" fmla="*/ 125 h 140"/>
                <a:gd name="T102" fmla="*/ 74 w 91"/>
                <a:gd name="T103" fmla="*/ 118 h 140"/>
                <a:gd name="T104" fmla="*/ 71 w 91"/>
                <a:gd name="T105" fmla="*/ 113 h 140"/>
                <a:gd name="T106" fmla="*/ 64 w 91"/>
                <a:gd name="T107" fmla="*/ 108 h 140"/>
                <a:gd name="T108" fmla="*/ 49 w 91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"/>
                <a:gd name="T166" fmla="*/ 0 h 140"/>
                <a:gd name="T167" fmla="*/ 91 w 91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" h="140">
                  <a:moveTo>
                    <a:pt x="59" y="3"/>
                  </a:moveTo>
                  <a:lnTo>
                    <a:pt x="91" y="3"/>
                  </a:lnTo>
                  <a:lnTo>
                    <a:pt x="91" y="12"/>
                  </a:lnTo>
                  <a:lnTo>
                    <a:pt x="71" y="12"/>
                  </a:lnTo>
                  <a:lnTo>
                    <a:pt x="76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69" y="57"/>
                  </a:lnTo>
                  <a:lnTo>
                    <a:pt x="62" y="61"/>
                  </a:lnTo>
                  <a:lnTo>
                    <a:pt x="52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5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35" y="83"/>
                  </a:lnTo>
                  <a:lnTo>
                    <a:pt x="52" y="83"/>
                  </a:lnTo>
                  <a:lnTo>
                    <a:pt x="64" y="83"/>
                  </a:lnTo>
                  <a:lnTo>
                    <a:pt x="74" y="86"/>
                  </a:lnTo>
                  <a:lnTo>
                    <a:pt x="79" y="88"/>
                  </a:lnTo>
                  <a:lnTo>
                    <a:pt x="86" y="93"/>
                  </a:lnTo>
                  <a:lnTo>
                    <a:pt x="89" y="101"/>
                  </a:lnTo>
                  <a:lnTo>
                    <a:pt x="91" y="108"/>
                  </a:lnTo>
                  <a:lnTo>
                    <a:pt x="89" y="118"/>
                  </a:lnTo>
                  <a:lnTo>
                    <a:pt x="86" y="125"/>
                  </a:lnTo>
                  <a:lnTo>
                    <a:pt x="79" y="130"/>
                  </a:lnTo>
                  <a:lnTo>
                    <a:pt x="71" y="135"/>
                  </a:lnTo>
                  <a:lnTo>
                    <a:pt x="59" y="137"/>
                  </a:lnTo>
                  <a:lnTo>
                    <a:pt x="42" y="140"/>
                  </a:lnTo>
                  <a:lnTo>
                    <a:pt x="30" y="140"/>
                  </a:lnTo>
                  <a:lnTo>
                    <a:pt x="20" y="137"/>
                  </a:lnTo>
                  <a:lnTo>
                    <a:pt x="10" y="135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8" y="106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3" y="88"/>
                  </a:lnTo>
                  <a:lnTo>
                    <a:pt x="5" y="81"/>
                  </a:lnTo>
                  <a:lnTo>
                    <a:pt x="8" y="74"/>
                  </a:lnTo>
                  <a:lnTo>
                    <a:pt x="15" y="69"/>
                  </a:lnTo>
                  <a:lnTo>
                    <a:pt x="25" y="64"/>
                  </a:lnTo>
                  <a:lnTo>
                    <a:pt x="18" y="61"/>
                  </a:lnTo>
                  <a:lnTo>
                    <a:pt x="13" y="57"/>
                  </a:lnTo>
                  <a:lnTo>
                    <a:pt x="8" y="52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5" y="17"/>
                  </a:lnTo>
                  <a:lnTo>
                    <a:pt x="13" y="10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2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2" y="59"/>
                  </a:lnTo>
                  <a:lnTo>
                    <a:pt x="47" y="59"/>
                  </a:lnTo>
                  <a:lnTo>
                    <a:pt x="49" y="54"/>
                  </a:lnTo>
                  <a:lnTo>
                    <a:pt x="52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close/>
                  <a:moveTo>
                    <a:pt x="37" y="108"/>
                  </a:moveTo>
                  <a:lnTo>
                    <a:pt x="27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8" y="118"/>
                  </a:lnTo>
                  <a:lnTo>
                    <a:pt x="20" y="123"/>
                  </a:lnTo>
                  <a:lnTo>
                    <a:pt x="22" y="128"/>
                  </a:lnTo>
                  <a:lnTo>
                    <a:pt x="27" y="130"/>
                  </a:lnTo>
                  <a:lnTo>
                    <a:pt x="35" y="133"/>
                  </a:lnTo>
                  <a:lnTo>
                    <a:pt x="44" y="133"/>
                  </a:lnTo>
                  <a:lnTo>
                    <a:pt x="57" y="133"/>
                  </a:lnTo>
                  <a:lnTo>
                    <a:pt x="67" y="130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3"/>
                  </a:lnTo>
                  <a:lnTo>
                    <a:pt x="69" y="110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4" name="Freeform 116"/>
            <p:cNvSpPr>
              <a:spLocks/>
            </p:cNvSpPr>
            <p:nvPr/>
          </p:nvSpPr>
          <p:spPr bwMode="auto">
            <a:xfrm>
              <a:off x="5081" y="2215"/>
              <a:ext cx="95" cy="93"/>
            </a:xfrm>
            <a:custGeom>
              <a:avLst/>
              <a:gdLst>
                <a:gd name="T0" fmla="*/ 88 w 95"/>
                <a:gd name="T1" fmla="*/ 0 h 93"/>
                <a:gd name="T2" fmla="*/ 88 w 95"/>
                <a:gd name="T3" fmla="*/ 71 h 93"/>
                <a:gd name="T4" fmla="*/ 88 w 95"/>
                <a:gd name="T5" fmla="*/ 76 h 93"/>
                <a:gd name="T6" fmla="*/ 88 w 95"/>
                <a:gd name="T7" fmla="*/ 80 h 93"/>
                <a:gd name="T8" fmla="*/ 90 w 95"/>
                <a:gd name="T9" fmla="*/ 83 h 93"/>
                <a:gd name="T10" fmla="*/ 93 w 95"/>
                <a:gd name="T11" fmla="*/ 85 h 93"/>
                <a:gd name="T12" fmla="*/ 95 w 95"/>
                <a:gd name="T13" fmla="*/ 88 h 93"/>
                <a:gd name="T14" fmla="*/ 95 w 95"/>
                <a:gd name="T15" fmla="*/ 90 h 93"/>
                <a:gd name="T16" fmla="*/ 61 w 95"/>
                <a:gd name="T17" fmla="*/ 90 h 93"/>
                <a:gd name="T18" fmla="*/ 61 w 95"/>
                <a:gd name="T19" fmla="*/ 78 h 93"/>
                <a:gd name="T20" fmla="*/ 54 w 95"/>
                <a:gd name="T21" fmla="*/ 85 h 93"/>
                <a:gd name="T22" fmla="*/ 46 w 95"/>
                <a:gd name="T23" fmla="*/ 90 h 93"/>
                <a:gd name="T24" fmla="*/ 39 w 95"/>
                <a:gd name="T25" fmla="*/ 93 h 93"/>
                <a:gd name="T26" fmla="*/ 32 w 95"/>
                <a:gd name="T27" fmla="*/ 93 h 93"/>
                <a:gd name="T28" fmla="*/ 24 w 95"/>
                <a:gd name="T29" fmla="*/ 93 h 93"/>
                <a:gd name="T30" fmla="*/ 19 w 95"/>
                <a:gd name="T31" fmla="*/ 88 h 93"/>
                <a:gd name="T32" fmla="*/ 14 w 95"/>
                <a:gd name="T33" fmla="*/ 83 h 93"/>
                <a:gd name="T34" fmla="*/ 10 w 95"/>
                <a:gd name="T35" fmla="*/ 78 h 93"/>
                <a:gd name="T36" fmla="*/ 10 w 95"/>
                <a:gd name="T37" fmla="*/ 73 h 93"/>
                <a:gd name="T38" fmla="*/ 10 w 95"/>
                <a:gd name="T39" fmla="*/ 66 h 93"/>
                <a:gd name="T40" fmla="*/ 10 w 95"/>
                <a:gd name="T41" fmla="*/ 56 h 93"/>
                <a:gd name="T42" fmla="*/ 10 w 95"/>
                <a:gd name="T43" fmla="*/ 22 h 93"/>
                <a:gd name="T44" fmla="*/ 7 w 95"/>
                <a:gd name="T45" fmla="*/ 14 h 93"/>
                <a:gd name="T46" fmla="*/ 7 w 95"/>
                <a:gd name="T47" fmla="*/ 9 h 93"/>
                <a:gd name="T48" fmla="*/ 7 w 95"/>
                <a:gd name="T49" fmla="*/ 7 h 93"/>
                <a:gd name="T50" fmla="*/ 5 w 95"/>
                <a:gd name="T51" fmla="*/ 4 h 93"/>
                <a:gd name="T52" fmla="*/ 0 w 95"/>
                <a:gd name="T53" fmla="*/ 4 h 93"/>
                <a:gd name="T54" fmla="*/ 0 w 95"/>
                <a:gd name="T55" fmla="*/ 0 h 93"/>
                <a:gd name="T56" fmla="*/ 36 w 95"/>
                <a:gd name="T57" fmla="*/ 0 h 93"/>
                <a:gd name="T58" fmla="*/ 36 w 95"/>
                <a:gd name="T59" fmla="*/ 63 h 93"/>
                <a:gd name="T60" fmla="*/ 36 w 95"/>
                <a:gd name="T61" fmla="*/ 71 h 93"/>
                <a:gd name="T62" fmla="*/ 36 w 95"/>
                <a:gd name="T63" fmla="*/ 76 h 93"/>
                <a:gd name="T64" fmla="*/ 39 w 95"/>
                <a:gd name="T65" fmla="*/ 78 h 93"/>
                <a:gd name="T66" fmla="*/ 39 w 95"/>
                <a:gd name="T67" fmla="*/ 80 h 93"/>
                <a:gd name="T68" fmla="*/ 41 w 95"/>
                <a:gd name="T69" fmla="*/ 80 h 93"/>
                <a:gd name="T70" fmla="*/ 44 w 95"/>
                <a:gd name="T71" fmla="*/ 80 h 93"/>
                <a:gd name="T72" fmla="*/ 49 w 95"/>
                <a:gd name="T73" fmla="*/ 80 h 93"/>
                <a:gd name="T74" fmla="*/ 51 w 95"/>
                <a:gd name="T75" fmla="*/ 78 h 93"/>
                <a:gd name="T76" fmla="*/ 56 w 95"/>
                <a:gd name="T77" fmla="*/ 76 h 93"/>
                <a:gd name="T78" fmla="*/ 61 w 95"/>
                <a:gd name="T79" fmla="*/ 68 h 93"/>
                <a:gd name="T80" fmla="*/ 61 w 95"/>
                <a:gd name="T81" fmla="*/ 22 h 93"/>
                <a:gd name="T82" fmla="*/ 59 w 95"/>
                <a:gd name="T83" fmla="*/ 14 h 93"/>
                <a:gd name="T84" fmla="*/ 59 w 95"/>
                <a:gd name="T85" fmla="*/ 9 h 93"/>
                <a:gd name="T86" fmla="*/ 59 w 95"/>
                <a:gd name="T87" fmla="*/ 7 h 93"/>
                <a:gd name="T88" fmla="*/ 56 w 95"/>
                <a:gd name="T89" fmla="*/ 4 h 93"/>
                <a:gd name="T90" fmla="*/ 51 w 95"/>
                <a:gd name="T91" fmla="*/ 4 h 93"/>
                <a:gd name="T92" fmla="*/ 51 w 95"/>
                <a:gd name="T93" fmla="*/ 0 h 93"/>
                <a:gd name="T94" fmla="*/ 88 w 95"/>
                <a:gd name="T95" fmla="*/ 0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93"/>
                <a:gd name="T146" fmla="*/ 95 w 95"/>
                <a:gd name="T147" fmla="*/ 93 h 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93">
                  <a:moveTo>
                    <a:pt x="88" y="0"/>
                  </a:moveTo>
                  <a:lnTo>
                    <a:pt x="88" y="71"/>
                  </a:lnTo>
                  <a:lnTo>
                    <a:pt x="88" y="76"/>
                  </a:lnTo>
                  <a:lnTo>
                    <a:pt x="88" y="80"/>
                  </a:lnTo>
                  <a:lnTo>
                    <a:pt x="90" y="83"/>
                  </a:lnTo>
                  <a:lnTo>
                    <a:pt x="93" y="85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61" y="90"/>
                  </a:lnTo>
                  <a:lnTo>
                    <a:pt x="61" y="78"/>
                  </a:lnTo>
                  <a:lnTo>
                    <a:pt x="54" y="85"/>
                  </a:lnTo>
                  <a:lnTo>
                    <a:pt x="46" y="90"/>
                  </a:lnTo>
                  <a:lnTo>
                    <a:pt x="39" y="93"/>
                  </a:lnTo>
                  <a:lnTo>
                    <a:pt x="32" y="93"/>
                  </a:lnTo>
                  <a:lnTo>
                    <a:pt x="24" y="93"/>
                  </a:lnTo>
                  <a:lnTo>
                    <a:pt x="19" y="88"/>
                  </a:lnTo>
                  <a:lnTo>
                    <a:pt x="14" y="83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10" y="56"/>
                  </a:lnTo>
                  <a:lnTo>
                    <a:pt x="10" y="22"/>
                  </a:lnTo>
                  <a:lnTo>
                    <a:pt x="7" y="14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4" y="80"/>
                  </a:lnTo>
                  <a:lnTo>
                    <a:pt x="49" y="80"/>
                  </a:lnTo>
                  <a:lnTo>
                    <a:pt x="51" y="78"/>
                  </a:lnTo>
                  <a:lnTo>
                    <a:pt x="56" y="76"/>
                  </a:lnTo>
                  <a:lnTo>
                    <a:pt x="61" y="68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5" name="Freeform 117"/>
            <p:cNvSpPr>
              <a:spLocks noEditPoints="1"/>
            </p:cNvSpPr>
            <p:nvPr/>
          </p:nvSpPr>
          <p:spPr bwMode="auto">
            <a:xfrm>
              <a:off x="5193" y="2212"/>
              <a:ext cx="81" cy="96"/>
            </a:xfrm>
            <a:custGeom>
              <a:avLst/>
              <a:gdLst>
                <a:gd name="T0" fmla="*/ 81 w 81"/>
                <a:gd name="T1" fmla="*/ 44 h 96"/>
                <a:gd name="T2" fmla="*/ 27 w 81"/>
                <a:gd name="T3" fmla="*/ 44 h 96"/>
                <a:gd name="T4" fmla="*/ 30 w 81"/>
                <a:gd name="T5" fmla="*/ 57 h 96"/>
                <a:gd name="T6" fmla="*/ 32 w 81"/>
                <a:gd name="T7" fmla="*/ 64 h 96"/>
                <a:gd name="T8" fmla="*/ 37 w 81"/>
                <a:gd name="T9" fmla="*/ 71 h 96"/>
                <a:gd name="T10" fmla="*/ 42 w 81"/>
                <a:gd name="T11" fmla="*/ 76 h 96"/>
                <a:gd name="T12" fmla="*/ 49 w 81"/>
                <a:gd name="T13" fmla="*/ 79 h 96"/>
                <a:gd name="T14" fmla="*/ 54 w 81"/>
                <a:gd name="T15" fmla="*/ 79 h 96"/>
                <a:gd name="T16" fmla="*/ 62 w 81"/>
                <a:gd name="T17" fmla="*/ 79 h 96"/>
                <a:gd name="T18" fmla="*/ 67 w 81"/>
                <a:gd name="T19" fmla="*/ 76 h 96"/>
                <a:gd name="T20" fmla="*/ 72 w 81"/>
                <a:gd name="T21" fmla="*/ 71 h 96"/>
                <a:gd name="T22" fmla="*/ 76 w 81"/>
                <a:gd name="T23" fmla="*/ 64 h 96"/>
                <a:gd name="T24" fmla="*/ 81 w 81"/>
                <a:gd name="T25" fmla="*/ 66 h 96"/>
                <a:gd name="T26" fmla="*/ 76 w 81"/>
                <a:gd name="T27" fmla="*/ 76 h 96"/>
                <a:gd name="T28" fmla="*/ 69 w 81"/>
                <a:gd name="T29" fmla="*/ 83 h 96"/>
                <a:gd name="T30" fmla="*/ 64 w 81"/>
                <a:gd name="T31" fmla="*/ 91 h 96"/>
                <a:gd name="T32" fmla="*/ 57 w 81"/>
                <a:gd name="T33" fmla="*/ 93 h 96"/>
                <a:gd name="T34" fmla="*/ 49 w 81"/>
                <a:gd name="T35" fmla="*/ 96 h 96"/>
                <a:gd name="T36" fmla="*/ 42 w 81"/>
                <a:gd name="T37" fmla="*/ 96 h 96"/>
                <a:gd name="T38" fmla="*/ 30 w 81"/>
                <a:gd name="T39" fmla="*/ 96 h 96"/>
                <a:gd name="T40" fmla="*/ 23 w 81"/>
                <a:gd name="T41" fmla="*/ 93 h 96"/>
                <a:gd name="T42" fmla="*/ 15 w 81"/>
                <a:gd name="T43" fmla="*/ 88 h 96"/>
                <a:gd name="T44" fmla="*/ 8 w 81"/>
                <a:gd name="T45" fmla="*/ 81 h 96"/>
                <a:gd name="T46" fmla="*/ 3 w 81"/>
                <a:gd name="T47" fmla="*/ 71 h 96"/>
                <a:gd name="T48" fmla="*/ 0 w 81"/>
                <a:gd name="T49" fmla="*/ 61 h 96"/>
                <a:gd name="T50" fmla="*/ 0 w 81"/>
                <a:gd name="T51" fmla="*/ 49 h 96"/>
                <a:gd name="T52" fmla="*/ 0 w 81"/>
                <a:gd name="T53" fmla="*/ 39 h 96"/>
                <a:gd name="T54" fmla="*/ 3 w 81"/>
                <a:gd name="T55" fmla="*/ 30 h 96"/>
                <a:gd name="T56" fmla="*/ 8 w 81"/>
                <a:gd name="T57" fmla="*/ 20 h 96"/>
                <a:gd name="T58" fmla="*/ 13 w 81"/>
                <a:gd name="T59" fmla="*/ 12 h 96"/>
                <a:gd name="T60" fmla="*/ 23 w 81"/>
                <a:gd name="T61" fmla="*/ 5 h 96"/>
                <a:gd name="T62" fmla="*/ 32 w 81"/>
                <a:gd name="T63" fmla="*/ 3 h 96"/>
                <a:gd name="T64" fmla="*/ 45 w 81"/>
                <a:gd name="T65" fmla="*/ 0 h 96"/>
                <a:gd name="T66" fmla="*/ 52 w 81"/>
                <a:gd name="T67" fmla="*/ 3 h 96"/>
                <a:gd name="T68" fmla="*/ 62 w 81"/>
                <a:gd name="T69" fmla="*/ 5 h 96"/>
                <a:gd name="T70" fmla="*/ 69 w 81"/>
                <a:gd name="T71" fmla="*/ 12 h 96"/>
                <a:gd name="T72" fmla="*/ 74 w 81"/>
                <a:gd name="T73" fmla="*/ 20 h 96"/>
                <a:gd name="T74" fmla="*/ 79 w 81"/>
                <a:gd name="T75" fmla="*/ 32 h 96"/>
                <a:gd name="T76" fmla="*/ 81 w 81"/>
                <a:gd name="T77" fmla="*/ 44 h 96"/>
                <a:gd name="T78" fmla="*/ 54 w 81"/>
                <a:gd name="T79" fmla="*/ 39 h 96"/>
                <a:gd name="T80" fmla="*/ 54 w 81"/>
                <a:gd name="T81" fmla="*/ 30 h 96"/>
                <a:gd name="T82" fmla="*/ 54 w 81"/>
                <a:gd name="T83" fmla="*/ 22 h 96"/>
                <a:gd name="T84" fmla="*/ 54 w 81"/>
                <a:gd name="T85" fmla="*/ 17 h 96"/>
                <a:gd name="T86" fmla="*/ 52 w 81"/>
                <a:gd name="T87" fmla="*/ 12 h 96"/>
                <a:gd name="T88" fmla="*/ 47 w 81"/>
                <a:gd name="T89" fmla="*/ 7 h 96"/>
                <a:gd name="T90" fmla="*/ 45 w 81"/>
                <a:gd name="T91" fmla="*/ 7 h 96"/>
                <a:gd name="T92" fmla="*/ 42 w 81"/>
                <a:gd name="T93" fmla="*/ 7 h 96"/>
                <a:gd name="T94" fmla="*/ 37 w 81"/>
                <a:gd name="T95" fmla="*/ 7 h 96"/>
                <a:gd name="T96" fmla="*/ 32 w 81"/>
                <a:gd name="T97" fmla="*/ 12 h 96"/>
                <a:gd name="T98" fmla="*/ 30 w 81"/>
                <a:gd name="T99" fmla="*/ 17 h 96"/>
                <a:gd name="T100" fmla="*/ 27 w 81"/>
                <a:gd name="T101" fmla="*/ 27 h 96"/>
                <a:gd name="T102" fmla="*/ 27 w 81"/>
                <a:gd name="T103" fmla="*/ 34 h 96"/>
                <a:gd name="T104" fmla="*/ 27 w 81"/>
                <a:gd name="T105" fmla="*/ 39 h 96"/>
                <a:gd name="T106" fmla="*/ 54 w 81"/>
                <a:gd name="T107" fmla="*/ 39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96"/>
                <a:gd name="T164" fmla="*/ 81 w 81"/>
                <a:gd name="T165" fmla="*/ 96 h 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96">
                  <a:moveTo>
                    <a:pt x="81" y="44"/>
                  </a:moveTo>
                  <a:lnTo>
                    <a:pt x="27" y="44"/>
                  </a:lnTo>
                  <a:lnTo>
                    <a:pt x="30" y="57"/>
                  </a:lnTo>
                  <a:lnTo>
                    <a:pt x="32" y="64"/>
                  </a:lnTo>
                  <a:lnTo>
                    <a:pt x="37" y="71"/>
                  </a:lnTo>
                  <a:lnTo>
                    <a:pt x="42" y="76"/>
                  </a:lnTo>
                  <a:lnTo>
                    <a:pt x="49" y="79"/>
                  </a:lnTo>
                  <a:lnTo>
                    <a:pt x="54" y="79"/>
                  </a:lnTo>
                  <a:lnTo>
                    <a:pt x="62" y="79"/>
                  </a:lnTo>
                  <a:lnTo>
                    <a:pt x="67" y="76"/>
                  </a:lnTo>
                  <a:lnTo>
                    <a:pt x="72" y="71"/>
                  </a:lnTo>
                  <a:lnTo>
                    <a:pt x="76" y="64"/>
                  </a:lnTo>
                  <a:lnTo>
                    <a:pt x="81" y="66"/>
                  </a:lnTo>
                  <a:lnTo>
                    <a:pt x="76" y="76"/>
                  </a:lnTo>
                  <a:lnTo>
                    <a:pt x="69" y="83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9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3" y="93"/>
                  </a:lnTo>
                  <a:lnTo>
                    <a:pt x="15" y="88"/>
                  </a:lnTo>
                  <a:lnTo>
                    <a:pt x="8" y="81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23" y="5"/>
                  </a:lnTo>
                  <a:lnTo>
                    <a:pt x="32" y="3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62" y="5"/>
                  </a:lnTo>
                  <a:lnTo>
                    <a:pt x="69" y="12"/>
                  </a:lnTo>
                  <a:lnTo>
                    <a:pt x="74" y="20"/>
                  </a:lnTo>
                  <a:lnTo>
                    <a:pt x="79" y="32"/>
                  </a:lnTo>
                  <a:lnTo>
                    <a:pt x="81" y="44"/>
                  </a:lnTo>
                  <a:close/>
                  <a:moveTo>
                    <a:pt x="54" y="39"/>
                  </a:moveTo>
                  <a:lnTo>
                    <a:pt x="54" y="30"/>
                  </a:lnTo>
                  <a:lnTo>
                    <a:pt x="54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27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6" name="Freeform 118"/>
            <p:cNvSpPr>
              <a:spLocks/>
            </p:cNvSpPr>
            <p:nvPr/>
          </p:nvSpPr>
          <p:spPr bwMode="auto">
            <a:xfrm>
              <a:off x="5284" y="2212"/>
              <a:ext cx="66" cy="96"/>
            </a:xfrm>
            <a:custGeom>
              <a:avLst/>
              <a:gdLst>
                <a:gd name="T0" fmla="*/ 61 w 66"/>
                <a:gd name="T1" fmla="*/ 32 h 96"/>
                <a:gd name="T2" fmla="*/ 52 w 66"/>
                <a:gd name="T3" fmla="*/ 25 h 96"/>
                <a:gd name="T4" fmla="*/ 44 w 66"/>
                <a:gd name="T5" fmla="*/ 12 h 96"/>
                <a:gd name="T6" fmla="*/ 30 w 66"/>
                <a:gd name="T7" fmla="*/ 7 h 96"/>
                <a:gd name="T8" fmla="*/ 22 w 66"/>
                <a:gd name="T9" fmla="*/ 10 h 96"/>
                <a:gd name="T10" fmla="*/ 20 w 66"/>
                <a:gd name="T11" fmla="*/ 15 h 96"/>
                <a:gd name="T12" fmla="*/ 22 w 66"/>
                <a:gd name="T13" fmla="*/ 20 h 96"/>
                <a:gd name="T14" fmla="*/ 32 w 66"/>
                <a:gd name="T15" fmla="*/ 30 h 96"/>
                <a:gd name="T16" fmla="*/ 52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4 w 66"/>
                <a:gd name="T23" fmla="*/ 81 h 96"/>
                <a:gd name="T24" fmla="*/ 52 w 66"/>
                <a:gd name="T25" fmla="*/ 93 h 96"/>
                <a:gd name="T26" fmla="*/ 34 w 66"/>
                <a:gd name="T27" fmla="*/ 96 h 96"/>
                <a:gd name="T28" fmla="*/ 15 w 66"/>
                <a:gd name="T29" fmla="*/ 93 h 96"/>
                <a:gd name="T30" fmla="*/ 10 w 66"/>
                <a:gd name="T31" fmla="*/ 93 h 96"/>
                <a:gd name="T32" fmla="*/ 5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20 w 66"/>
                <a:gd name="T39" fmla="*/ 83 h 96"/>
                <a:gd name="T40" fmla="*/ 34 w 66"/>
                <a:gd name="T41" fmla="*/ 91 h 96"/>
                <a:gd name="T42" fmla="*/ 44 w 66"/>
                <a:gd name="T43" fmla="*/ 88 h 96"/>
                <a:gd name="T44" fmla="*/ 47 w 66"/>
                <a:gd name="T45" fmla="*/ 81 h 96"/>
                <a:gd name="T46" fmla="*/ 44 w 66"/>
                <a:gd name="T47" fmla="*/ 71 h 96"/>
                <a:gd name="T48" fmla="*/ 37 w 66"/>
                <a:gd name="T49" fmla="*/ 66 h 96"/>
                <a:gd name="T50" fmla="*/ 20 w 66"/>
                <a:gd name="T51" fmla="*/ 54 h 96"/>
                <a:gd name="T52" fmla="*/ 7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2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52 w 66"/>
                <a:gd name="T65" fmla="*/ 5 h 96"/>
                <a:gd name="T66" fmla="*/ 54 w 66"/>
                <a:gd name="T67" fmla="*/ 3 h 96"/>
                <a:gd name="T68" fmla="*/ 61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61" y="0"/>
                  </a:moveTo>
                  <a:lnTo>
                    <a:pt x="6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7" y="17"/>
                  </a:lnTo>
                  <a:lnTo>
                    <a:pt x="44" y="12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5" y="25"/>
                  </a:lnTo>
                  <a:lnTo>
                    <a:pt x="32" y="30"/>
                  </a:lnTo>
                  <a:lnTo>
                    <a:pt x="42" y="34"/>
                  </a:lnTo>
                  <a:lnTo>
                    <a:pt x="52" y="42"/>
                  </a:lnTo>
                  <a:lnTo>
                    <a:pt x="57" y="47"/>
                  </a:lnTo>
                  <a:lnTo>
                    <a:pt x="61" y="52"/>
                  </a:lnTo>
                  <a:lnTo>
                    <a:pt x="66" y="59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4" y="81"/>
                  </a:lnTo>
                  <a:lnTo>
                    <a:pt x="59" y="88"/>
                  </a:lnTo>
                  <a:lnTo>
                    <a:pt x="52" y="93"/>
                  </a:lnTo>
                  <a:lnTo>
                    <a:pt x="42" y="96"/>
                  </a:lnTo>
                  <a:lnTo>
                    <a:pt x="34" y="96"/>
                  </a:lnTo>
                  <a:lnTo>
                    <a:pt x="25" y="96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20" y="83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7" y="76"/>
                  </a:lnTo>
                  <a:lnTo>
                    <a:pt x="44" y="71"/>
                  </a:lnTo>
                  <a:lnTo>
                    <a:pt x="42" y="69"/>
                  </a:lnTo>
                  <a:lnTo>
                    <a:pt x="37" y="66"/>
                  </a:lnTo>
                  <a:lnTo>
                    <a:pt x="30" y="61"/>
                  </a:lnTo>
                  <a:lnTo>
                    <a:pt x="20" y="54"/>
                  </a:lnTo>
                  <a:lnTo>
                    <a:pt x="12" y="49"/>
                  </a:lnTo>
                  <a:lnTo>
                    <a:pt x="7" y="47"/>
                  </a:lnTo>
                  <a:lnTo>
                    <a:pt x="3" y="37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7" name="Freeform 119"/>
            <p:cNvSpPr>
              <a:spLocks/>
            </p:cNvSpPr>
            <p:nvPr/>
          </p:nvSpPr>
          <p:spPr bwMode="auto">
            <a:xfrm>
              <a:off x="5365" y="2212"/>
              <a:ext cx="66" cy="96"/>
            </a:xfrm>
            <a:custGeom>
              <a:avLst/>
              <a:gdLst>
                <a:gd name="T0" fmla="*/ 59 w 66"/>
                <a:gd name="T1" fmla="*/ 32 h 96"/>
                <a:gd name="T2" fmla="*/ 51 w 66"/>
                <a:gd name="T3" fmla="*/ 25 h 96"/>
                <a:gd name="T4" fmla="*/ 42 w 66"/>
                <a:gd name="T5" fmla="*/ 12 h 96"/>
                <a:gd name="T6" fmla="*/ 29 w 66"/>
                <a:gd name="T7" fmla="*/ 7 h 96"/>
                <a:gd name="T8" fmla="*/ 22 w 66"/>
                <a:gd name="T9" fmla="*/ 10 h 96"/>
                <a:gd name="T10" fmla="*/ 17 w 66"/>
                <a:gd name="T11" fmla="*/ 15 h 96"/>
                <a:gd name="T12" fmla="*/ 20 w 66"/>
                <a:gd name="T13" fmla="*/ 20 h 96"/>
                <a:gd name="T14" fmla="*/ 29 w 66"/>
                <a:gd name="T15" fmla="*/ 30 h 96"/>
                <a:gd name="T16" fmla="*/ 49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1 w 66"/>
                <a:gd name="T23" fmla="*/ 81 h 96"/>
                <a:gd name="T24" fmla="*/ 49 w 66"/>
                <a:gd name="T25" fmla="*/ 93 h 96"/>
                <a:gd name="T26" fmla="*/ 32 w 66"/>
                <a:gd name="T27" fmla="*/ 96 h 96"/>
                <a:gd name="T28" fmla="*/ 12 w 66"/>
                <a:gd name="T29" fmla="*/ 93 h 96"/>
                <a:gd name="T30" fmla="*/ 10 w 66"/>
                <a:gd name="T31" fmla="*/ 93 h 96"/>
                <a:gd name="T32" fmla="*/ 2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17 w 66"/>
                <a:gd name="T39" fmla="*/ 83 h 96"/>
                <a:gd name="T40" fmla="*/ 34 w 66"/>
                <a:gd name="T41" fmla="*/ 91 h 96"/>
                <a:gd name="T42" fmla="*/ 42 w 66"/>
                <a:gd name="T43" fmla="*/ 88 h 96"/>
                <a:gd name="T44" fmla="*/ 47 w 66"/>
                <a:gd name="T45" fmla="*/ 81 h 96"/>
                <a:gd name="T46" fmla="*/ 42 w 66"/>
                <a:gd name="T47" fmla="*/ 71 h 96"/>
                <a:gd name="T48" fmla="*/ 34 w 66"/>
                <a:gd name="T49" fmla="*/ 66 h 96"/>
                <a:gd name="T50" fmla="*/ 17 w 66"/>
                <a:gd name="T51" fmla="*/ 54 h 96"/>
                <a:gd name="T52" fmla="*/ 5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0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49 w 66"/>
                <a:gd name="T65" fmla="*/ 5 h 96"/>
                <a:gd name="T66" fmla="*/ 51 w 66"/>
                <a:gd name="T67" fmla="*/ 3 h 96"/>
                <a:gd name="T68" fmla="*/ 59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59" y="0"/>
                  </a:moveTo>
                  <a:lnTo>
                    <a:pt x="59" y="32"/>
                  </a:lnTo>
                  <a:lnTo>
                    <a:pt x="54" y="32"/>
                  </a:lnTo>
                  <a:lnTo>
                    <a:pt x="51" y="25"/>
                  </a:lnTo>
                  <a:lnTo>
                    <a:pt x="47" y="17"/>
                  </a:lnTo>
                  <a:lnTo>
                    <a:pt x="42" y="12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9" y="30"/>
                  </a:lnTo>
                  <a:lnTo>
                    <a:pt x="39" y="34"/>
                  </a:lnTo>
                  <a:lnTo>
                    <a:pt x="49" y="42"/>
                  </a:lnTo>
                  <a:lnTo>
                    <a:pt x="56" y="47"/>
                  </a:lnTo>
                  <a:lnTo>
                    <a:pt x="61" y="52"/>
                  </a:lnTo>
                  <a:lnTo>
                    <a:pt x="64" y="59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1" y="81"/>
                  </a:lnTo>
                  <a:lnTo>
                    <a:pt x="56" y="88"/>
                  </a:lnTo>
                  <a:lnTo>
                    <a:pt x="49" y="93"/>
                  </a:lnTo>
                  <a:lnTo>
                    <a:pt x="42" y="96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5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2" y="88"/>
                  </a:lnTo>
                  <a:lnTo>
                    <a:pt x="44" y="83"/>
                  </a:lnTo>
                  <a:lnTo>
                    <a:pt x="47" y="81"/>
                  </a:lnTo>
                  <a:lnTo>
                    <a:pt x="44" y="76"/>
                  </a:lnTo>
                  <a:lnTo>
                    <a:pt x="42" y="71"/>
                  </a:lnTo>
                  <a:lnTo>
                    <a:pt x="39" y="69"/>
                  </a:lnTo>
                  <a:lnTo>
                    <a:pt x="34" y="66"/>
                  </a:lnTo>
                  <a:lnTo>
                    <a:pt x="27" y="61"/>
                  </a:lnTo>
                  <a:lnTo>
                    <a:pt x="17" y="54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3"/>
                  </a:lnTo>
                  <a:lnTo>
                    <a:pt x="5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8" name="Freeform 120"/>
            <p:cNvSpPr>
              <a:spLocks noEditPoints="1"/>
            </p:cNvSpPr>
            <p:nvPr/>
          </p:nvSpPr>
          <p:spPr bwMode="auto">
            <a:xfrm>
              <a:off x="5495" y="2212"/>
              <a:ext cx="91" cy="96"/>
            </a:xfrm>
            <a:custGeom>
              <a:avLst/>
              <a:gdLst>
                <a:gd name="T0" fmla="*/ 39 w 91"/>
                <a:gd name="T1" fmla="*/ 91 h 96"/>
                <a:gd name="T2" fmla="*/ 20 w 91"/>
                <a:gd name="T3" fmla="*/ 96 h 96"/>
                <a:gd name="T4" fmla="*/ 5 w 91"/>
                <a:gd name="T5" fmla="*/ 91 h 96"/>
                <a:gd name="T6" fmla="*/ 0 w 91"/>
                <a:gd name="T7" fmla="*/ 79 h 96"/>
                <a:gd name="T8" fmla="*/ 5 w 91"/>
                <a:gd name="T9" fmla="*/ 64 h 96"/>
                <a:gd name="T10" fmla="*/ 24 w 91"/>
                <a:gd name="T11" fmla="*/ 49 h 96"/>
                <a:gd name="T12" fmla="*/ 51 w 91"/>
                <a:gd name="T13" fmla="*/ 27 h 96"/>
                <a:gd name="T14" fmla="*/ 49 w 91"/>
                <a:gd name="T15" fmla="*/ 12 h 96"/>
                <a:gd name="T16" fmla="*/ 44 w 91"/>
                <a:gd name="T17" fmla="*/ 7 h 96"/>
                <a:gd name="T18" fmla="*/ 37 w 91"/>
                <a:gd name="T19" fmla="*/ 7 h 96"/>
                <a:gd name="T20" fmla="*/ 27 w 91"/>
                <a:gd name="T21" fmla="*/ 10 h 96"/>
                <a:gd name="T22" fmla="*/ 24 w 91"/>
                <a:gd name="T23" fmla="*/ 15 h 96"/>
                <a:gd name="T24" fmla="*/ 27 w 91"/>
                <a:gd name="T25" fmla="*/ 20 h 96"/>
                <a:gd name="T26" fmla="*/ 29 w 91"/>
                <a:gd name="T27" fmla="*/ 27 h 96"/>
                <a:gd name="T28" fmla="*/ 27 w 91"/>
                <a:gd name="T29" fmla="*/ 34 h 96"/>
                <a:gd name="T30" fmla="*/ 17 w 91"/>
                <a:gd name="T31" fmla="*/ 39 h 96"/>
                <a:gd name="T32" fmla="*/ 5 w 91"/>
                <a:gd name="T33" fmla="*/ 34 h 96"/>
                <a:gd name="T34" fmla="*/ 2 w 91"/>
                <a:gd name="T35" fmla="*/ 27 h 96"/>
                <a:gd name="T36" fmla="*/ 7 w 91"/>
                <a:gd name="T37" fmla="*/ 12 h 96"/>
                <a:gd name="T38" fmla="*/ 24 w 91"/>
                <a:gd name="T39" fmla="*/ 3 h 96"/>
                <a:gd name="T40" fmla="*/ 46 w 91"/>
                <a:gd name="T41" fmla="*/ 0 h 96"/>
                <a:gd name="T42" fmla="*/ 61 w 91"/>
                <a:gd name="T43" fmla="*/ 3 h 96"/>
                <a:gd name="T44" fmla="*/ 73 w 91"/>
                <a:gd name="T45" fmla="*/ 12 h 96"/>
                <a:gd name="T46" fmla="*/ 78 w 91"/>
                <a:gd name="T47" fmla="*/ 22 h 96"/>
                <a:gd name="T48" fmla="*/ 78 w 91"/>
                <a:gd name="T49" fmla="*/ 37 h 96"/>
                <a:gd name="T50" fmla="*/ 78 w 91"/>
                <a:gd name="T51" fmla="*/ 79 h 96"/>
                <a:gd name="T52" fmla="*/ 81 w 91"/>
                <a:gd name="T53" fmla="*/ 81 h 96"/>
                <a:gd name="T54" fmla="*/ 83 w 91"/>
                <a:gd name="T55" fmla="*/ 83 h 96"/>
                <a:gd name="T56" fmla="*/ 86 w 91"/>
                <a:gd name="T57" fmla="*/ 83 h 96"/>
                <a:gd name="T58" fmla="*/ 91 w 91"/>
                <a:gd name="T59" fmla="*/ 83 h 96"/>
                <a:gd name="T60" fmla="*/ 81 w 91"/>
                <a:gd name="T61" fmla="*/ 93 h 96"/>
                <a:gd name="T62" fmla="*/ 69 w 91"/>
                <a:gd name="T63" fmla="*/ 96 h 96"/>
                <a:gd name="T64" fmla="*/ 56 w 91"/>
                <a:gd name="T65" fmla="*/ 93 h 96"/>
                <a:gd name="T66" fmla="*/ 51 w 91"/>
                <a:gd name="T67" fmla="*/ 81 h 96"/>
                <a:gd name="T68" fmla="*/ 51 w 91"/>
                <a:gd name="T69" fmla="*/ 42 h 96"/>
                <a:gd name="T70" fmla="*/ 32 w 91"/>
                <a:gd name="T71" fmla="*/ 59 h 96"/>
                <a:gd name="T72" fmla="*/ 27 w 91"/>
                <a:gd name="T73" fmla="*/ 69 h 96"/>
                <a:gd name="T74" fmla="*/ 32 w 91"/>
                <a:gd name="T75" fmla="*/ 76 h 96"/>
                <a:gd name="T76" fmla="*/ 39 w 91"/>
                <a:gd name="T77" fmla="*/ 79 h 96"/>
                <a:gd name="T78" fmla="*/ 51 w 91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96"/>
                <a:gd name="T122" fmla="*/ 91 w 91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96">
                  <a:moveTo>
                    <a:pt x="51" y="81"/>
                  </a:moveTo>
                  <a:lnTo>
                    <a:pt x="39" y="91"/>
                  </a:lnTo>
                  <a:lnTo>
                    <a:pt x="29" y="96"/>
                  </a:lnTo>
                  <a:lnTo>
                    <a:pt x="20" y="96"/>
                  </a:lnTo>
                  <a:lnTo>
                    <a:pt x="12" y="96"/>
                  </a:lnTo>
                  <a:lnTo>
                    <a:pt x="5" y="91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4" y="49"/>
                  </a:lnTo>
                  <a:lnTo>
                    <a:pt x="51" y="37"/>
                  </a:lnTo>
                  <a:lnTo>
                    <a:pt x="51" y="27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7" y="20"/>
                  </a:lnTo>
                  <a:lnTo>
                    <a:pt x="29" y="22"/>
                  </a:lnTo>
                  <a:lnTo>
                    <a:pt x="29" y="27"/>
                  </a:lnTo>
                  <a:lnTo>
                    <a:pt x="29" y="32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7" y="39"/>
                  </a:lnTo>
                  <a:lnTo>
                    <a:pt x="10" y="37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0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3" y="12"/>
                  </a:lnTo>
                  <a:lnTo>
                    <a:pt x="78" y="17"/>
                  </a:lnTo>
                  <a:lnTo>
                    <a:pt x="78" y="22"/>
                  </a:lnTo>
                  <a:lnTo>
                    <a:pt x="78" y="27"/>
                  </a:lnTo>
                  <a:lnTo>
                    <a:pt x="78" y="37"/>
                  </a:lnTo>
                  <a:lnTo>
                    <a:pt x="78" y="74"/>
                  </a:lnTo>
                  <a:lnTo>
                    <a:pt x="78" y="79"/>
                  </a:lnTo>
                  <a:lnTo>
                    <a:pt x="78" y="81"/>
                  </a:lnTo>
                  <a:lnTo>
                    <a:pt x="81" y="81"/>
                  </a:lnTo>
                  <a:lnTo>
                    <a:pt x="81" y="83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8" y="81"/>
                  </a:lnTo>
                  <a:lnTo>
                    <a:pt x="91" y="83"/>
                  </a:lnTo>
                  <a:lnTo>
                    <a:pt x="86" y="88"/>
                  </a:lnTo>
                  <a:lnTo>
                    <a:pt x="81" y="93"/>
                  </a:lnTo>
                  <a:lnTo>
                    <a:pt x="76" y="96"/>
                  </a:lnTo>
                  <a:lnTo>
                    <a:pt x="69" y="96"/>
                  </a:lnTo>
                  <a:lnTo>
                    <a:pt x="61" y="96"/>
                  </a:lnTo>
                  <a:lnTo>
                    <a:pt x="56" y="93"/>
                  </a:lnTo>
                  <a:lnTo>
                    <a:pt x="54" y="88"/>
                  </a:lnTo>
                  <a:lnTo>
                    <a:pt x="51" y="81"/>
                  </a:lnTo>
                  <a:close/>
                  <a:moveTo>
                    <a:pt x="51" y="76"/>
                  </a:moveTo>
                  <a:lnTo>
                    <a:pt x="51" y="42"/>
                  </a:lnTo>
                  <a:lnTo>
                    <a:pt x="39" y="49"/>
                  </a:lnTo>
                  <a:lnTo>
                    <a:pt x="32" y="59"/>
                  </a:lnTo>
                  <a:lnTo>
                    <a:pt x="29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76"/>
                  </a:lnTo>
                  <a:lnTo>
                    <a:pt x="34" y="79"/>
                  </a:lnTo>
                  <a:lnTo>
                    <a:pt x="39" y="79"/>
                  </a:lnTo>
                  <a:lnTo>
                    <a:pt x="44" y="79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9" name="Freeform 121"/>
            <p:cNvSpPr>
              <a:spLocks/>
            </p:cNvSpPr>
            <p:nvPr/>
          </p:nvSpPr>
          <p:spPr bwMode="auto">
            <a:xfrm>
              <a:off x="5595" y="2180"/>
              <a:ext cx="62" cy="128"/>
            </a:xfrm>
            <a:custGeom>
              <a:avLst/>
              <a:gdLst>
                <a:gd name="T0" fmla="*/ 42 w 62"/>
                <a:gd name="T1" fmla="*/ 0 h 128"/>
                <a:gd name="T2" fmla="*/ 42 w 62"/>
                <a:gd name="T3" fmla="*/ 35 h 128"/>
                <a:gd name="T4" fmla="*/ 62 w 62"/>
                <a:gd name="T5" fmla="*/ 35 h 128"/>
                <a:gd name="T6" fmla="*/ 62 w 62"/>
                <a:gd name="T7" fmla="*/ 44 h 128"/>
                <a:gd name="T8" fmla="*/ 42 w 62"/>
                <a:gd name="T9" fmla="*/ 44 h 128"/>
                <a:gd name="T10" fmla="*/ 42 w 62"/>
                <a:gd name="T11" fmla="*/ 101 h 128"/>
                <a:gd name="T12" fmla="*/ 42 w 62"/>
                <a:gd name="T13" fmla="*/ 108 h 128"/>
                <a:gd name="T14" fmla="*/ 42 w 62"/>
                <a:gd name="T15" fmla="*/ 111 h 128"/>
                <a:gd name="T16" fmla="*/ 42 w 62"/>
                <a:gd name="T17" fmla="*/ 113 h 128"/>
                <a:gd name="T18" fmla="*/ 44 w 62"/>
                <a:gd name="T19" fmla="*/ 115 h 128"/>
                <a:gd name="T20" fmla="*/ 44 w 62"/>
                <a:gd name="T21" fmla="*/ 115 h 128"/>
                <a:gd name="T22" fmla="*/ 47 w 62"/>
                <a:gd name="T23" fmla="*/ 115 h 128"/>
                <a:gd name="T24" fmla="*/ 52 w 62"/>
                <a:gd name="T25" fmla="*/ 113 h 128"/>
                <a:gd name="T26" fmla="*/ 57 w 62"/>
                <a:gd name="T27" fmla="*/ 108 h 128"/>
                <a:gd name="T28" fmla="*/ 59 w 62"/>
                <a:gd name="T29" fmla="*/ 111 h 128"/>
                <a:gd name="T30" fmla="*/ 57 w 62"/>
                <a:gd name="T31" fmla="*/ 118 h 128"/>
                <a:gd name="T32" fmla="*/ 49 w 62"/>
                <a:gd name="T33" fmla="*/ 123 h 128"/>
                <a:gd name="T34" fmla="*/ 44 w 62"/>
                <a:gd name="T35" fmla="*/ 128 h 128"/>
                <a:gd name="T36" fmla="*/ 35 w 62"/>
                <a:gd name="T37" fmla="*/ 128 h 128"/>
                <a:gd name="T38" fmla="*/ 27 w 62"/>
                <a:gd name="T39" fmla="*/ 128 h 128"/>
                <a:gd name="T40" fmla="*/ 22 w 62"/>
                <a:gd name="T41" fmla="*/ 123 h 128"/>
                <a:gd name="T42" fmla="*/ 18 w 62"/>
                <a:gd name="T43" fmla="*/ 118 h 128"/>
                <a:gd name="T44" fmla="*/ 15 w 62"/>
                <a:gd name="T45" fmla="*/ 113 h 128"/>
                <a:gd name="T46" fmla="*/ 13 w 62"/>
                <a:gd name="T47" fmla="*/ 111 h 128"/>
                <a:gd name="T48" fmla="*/ 13 w 62"/>
                <a:gd name="T49" fmla="*/ 103 h 128"/>
                <a:gd name="T50" fmla="*/ 13 w 62"/>
                <a:gd name="T51" fmla="*/ 96 h 128"/>
                <a:gd name="T52" fmla="*/ 13 w 62"/>
                <a:gd name="T53" fmla="*/ 44 h 128"/>
                <a:gd name="T54" fmla="*/ 0 w 62"/>
                <a:gd name="T55" fmla="*/ 44 h 128"/>
                <a:gd name="T56" fmla="*/ 0 w 62"/>
                <a:gd name="T57" fmla="*/ 42 h 128"/>
                <a:gd name="T58" fmla="*/ 13 w 62"/>
                <a:gd name="T59" fmla="*/ 32 h 128"/>
                <a:gd name="T60" fmla="*/ 22 w 62"/>
                <a:gd name="T61" fmla="*/ 22 h 128"/>
                <a:gd name="T62" fmla="*/ 30 w 62"/>
                <a:gd name="T63" fmla="*/ 13 h 128"/>
                <a:gd name="T64" fmla="*/ 37 w 62"/>
                <a:gd name="T65" fmla="*/ 0 h 128"/>
                <a:gd name="T66" fmla="*/ 42 w 62"/>
                <a:gd name="T67" fmla="*/ 0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28"/>
                <a:gd name="T104" fmla="*/ 62 w 62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28">
                  <a:moveTo>
                    <a:pt x="42" y="0"/>
                  </a:moveTo>
                  <a:lnTo>
                    <a:pt x="42" y="35"/>
                  </a:lnTo>
                  <a:lnTo>
                    <a:pt x="62" y="35"/>
                  </a:lnTo>
                  <a:lnTo>
                    <a:pt x="62" y="44"/>
                  </a:lnTo>
                  <a:lnTo>
                    <a:pt x="42" y="44"/>
                  </a:lnTo>
                  <a:lnTo>
                    <a:pt x="42" y="101"/>
                  </a:lnTo>
                  <a:lnTo>
                    <a:pt x="42" y="108"/>
                  </a:lnTo>
                  <a:lnTo>
                    <a:pt x="42" y="111"/>
                  </a:lnTo>
                  <a:lnTo>
                    <a:pt x="42" y="113"/>
                  </a:lnTo>
                  <a:lnTo>
                    <a:pt x="44" y="115"/>
                  </a:lnTo>
                  <a:lnTo>
                    <a:pt x="47" y="115"/>
                  </a:lnTo>
                  <a:lnTo>
                    <a:pt x="52" y="113"/>
                  </a:lnTo>
                  <a:lnTo>
                    <a:pt x="57" y="108"/>
                  </a:lnTo>
                  <a:lnTo>
                    <a:pt x="59" y="111"/>
                  </a:lnTo>
                  <a:lnTo>
                    <a:pt x="57" y="118"/>
                  </a:lnTo>
                  <a:lnTo>
                    <a:pt x="49" y="123"/>
                  </a:lnTo>
                  <a:lnTo>
                    <a:pt x="44" y="128"/>
                  </a:lnTo>
                  <a:lnTo>
                    <a:pt x="35" y="128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8" y="118"/>
                  </a:lnTo>
                  <a:lnTo>
                    <a:pt x="15" y="113"/>
                  </a:lnTo>
                  <a:lnTo>
                    <a:pt x="13" y="111"/>
                  </a:lnTo>
                  <a:lnTo>
                    <a:pt x="13" y="103"/>
                  </a:lnTo>
                  <a:lnTo>
                    <a:pt x="13" y="96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3" y="32"/>
                  </a:lnTo>
                  <a:lnTo>
                    <a:pt x="22" y="22"/>
                  </a:lnTo>
                  <a:lnTo>
                    <a:pt x="30" y="13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0" name="Freeform 122"/>
            <p:cNvSpPr>
              <a:spLocks noEditPoints="1"/>
            </p:cNvSpPr>
            <p:nvPr/>
          </p:nvSpPr>
          <p:spPr bwMode="auto">
            <a:xfrm>
              <a:off x="4975" y="2418"/>
              <a:ext cx="91" cy="96"/>
            </a:xfrm>
            <a:custGeom>
              <a:avLst/>
              <a:gdLst>
                <a:gd name="T0" fmla="*/ 44 w 91"/>
                <a:gd name="T1" fmla="*/ 0 h 96"/>
                <a:gd name="T2" fmla="*/ 57 w 91"/>
                <a:gd name="T3" fmla="*/ 3 h 96"/>
                <a:gd name="T4" fmla="*/ 69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89 w 91"/>
                <a:gd name="T13" fmla="*/ 34 h 96"/>
                <a:gd name="T14" fmla="*/ 91 w 91"/>
                <a:gd name="T15" fmla="*/ 49 h 96"/>
                <a:gd name="T16" fmla="*/ 89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4 w 91"/>
                <a:gd name="T23" fmla="*/ 88 h 96"/>
                <a:gd name="T24" fmla="*/ 67 w 91"/>
                <a:gd name="T25" fmla="*/ 93 h 96"/>
                <a:gd name="T26" fmla="*/ 57 w 91"/>
                <a:gd name="T27" fmla="*/ 96 h 96"/>
                <a:gd name="T28" fmla="*/ 47 w 91"/>
                <a:gd name="T29" fmla="*/ 96 h 96"/>
                <a:gd name="T30" fmla="*/ 35 w 91"/>
                <a:gd name="T31" fmla="*/ 96 h 96"/>
                <a:gd name="T32" fmla="*/ 27 w 91"/>
                <a:gd name="T33" fmla="*/ 93 h 96"/>
                <a:gd name="T34" fmla="*/ 20 w 91"/>
                <a:gd name="T35" fmla="*/ 88 h 96"/>
                <a:gd name="T36" fmla="*/ 13 w 91"/>
                <a:gd name="T37" fmla="*/ 81 h 96"/>
                <a:gd name="T38" fmla="*/ 5 w 91"/>
                <a:gd name="T39" fmla="*/ 71 h 96"/>
                <a:gd name="T40" fmla="*/ 3 w 91"/>
                <a:gd name="T41" fmla="*/ 61 h 96"/>
                <a:gd name="T42" fmla="*/ 0 w 91"/>
                <a:gd name="T43" fmla="*/ 49 h 96"/>
                <a:gd name="T44" fmla="*/ 3 w 91"/>
                <a:gd name="T45" fmla="*/ 37 h 96"/>
                <a:gd name="T46" fmla="*/ 5 w 91"/>
                <a:gd name="T47" fmla="*/ 25 h 96"/>
                <a:gd name="T48" fmla="*/ 13 w 91"/>
                <a:gd name="T49" fmla="*/ 15 h 96"/>
                <a:gd name="T50" fmla="*/ 20 w 91"/>
                <a:gd name="T51" fmla="*/ 7 h 96"/>
                <a:gd name="T52" fmla="*/ 27 w 91"/>
                <a:gd name="T53" fmla="*/ 3 h 96"/>
                <a:gd name="T54" fmla="*/ 35 w 91"/>
                <a:gd name="T55" fmla="*/ 0 h 96"/>
                <a:gd name="T56" fmla="*/ 44 w 91"/>
                <a:gd name="T57" fmla="*/ 0 h 96"/>
                <a:gd name="T58" fmla="*/ 47 w 91"/>
                <a:gd name="T59" fmla="*/ 7 h 96"/>
                <a:gd name="T60" fmla="*/ 40 w 91"/>
                <a:gd name="T61" fmla="*/ 7 h 96"/>
                <a:gd name="T62" fmla="*/ 35 w 91"/>
                <a:gd name="T63" fmla="*/ 10 h 96"/>
                <a:gd name="T64" fmla="*/ 32 w 91"/>
                <a:gd name="T65" fmla="*/ 15 h 96"/>
                <a:gd name="T66" fmla="*/ 32 w 91"/>
                <a:gd name="T67" fmla="*/ 20 h 96"/>
                <a:gd name="T68" fmla="*/ 30 w 91"/>
                <a:gd name="T69" fmla="*/ 25 h 96"/>
                <a:gd name="T70" fmla="*/ 30 w 91"/>
                <a:gd name="T71" fmla="*/ 34 h 96"/>
                <a:gd name="T72" fmla="*/ 30 w 91"/>
                <a:gd name="T73" fmla="*/ 44 h 96"/>
                <a:gd name="T74" fmla="*/ 30 w 91"/>
                <a:gd name="T75" fmla="*/ 56 h 96"/>
                <a:gd name="T76" fmla="*/ 30 w 91"/>
                <a:gd name="T77" fmla="*/ 66 h 96"/>
                <a:gd name="T78" fmla="*/ 30 w 91"/>
                <a:gd name="T79" fmla="*/ 76 h 96"/>
                <a:gd name="T80" fmla="*/ 32 w 91"/>
                <a:gd name="T81" fmla="*/ 81 h 96"/>
                <a:gd name="T82" fmla="*/ 35 w 91"/>
                <a:gd name="T83" fmla="*/ 86 h 96"/>
                <a:gd name="T84" fmla="*/ 40 w 91"/>
                <a:gd name="T85" fmla="*/ 88 h 96"/>
                <a:gd name="T86" fmla="*/ 44 w 91"/>
                <a:gd name="T87" fmla="*/ 91 h 96"/>
                <a:gd name="T88" fmla="*/ 49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2 w 91"/>
                <a:gd name="T95" fmla="*/ 79 h 96"/>
                <a:gd name="T96" fmla="*/ 62 w 91"/>
                <a:gd name="T97" fmla="*/ 71 h 96"/>
                <a:gd name="T98" fmla="*/ 62 w 91"/>
                <a:gd name="T99" fmla="*/ 56 h 96"/>
                <a:gd name="T100" fmla="*/ 64 w 91"/>
                <a:gd name="T101" fmla="*/ 42 h 96"/>
                <a:gd name="T102" fmla="*/ 62 w 91"/>
                <a:gd name="T103" fmla="*/ 29 h 96"/>
                <a:gd name="T104" fmla="*/ 62 w 91"/>
                <a:gd name="T105" fmla="*/ 22 h 96"/>
                <a:gd name="T106" fmla="*/ 62 w 91"/>
                <a:gd name="T107" fmla="*/ 17 h 96"/>
                <a:gd name="T108" fmla="*/ 57 w 91"/>
                <a:gd name="T109" fmla="*/ 12 h 96"/>
                <a:gd name="T110" fmla="*/ 54 w 91"/>
                <a:gd name="T111" fmla="*/ 7 h 96"/>
                <a:gd name="T112" fmla="*/ 49 w 91"/>
                <a:gd name="T113" fmla="*/ 7 h 96"/>
                <a:gd name="T114" fmla="*/ 47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4" y="0"/>
                  </a:moveTo>
                  <a:lnTo>
                    <a:pt x="57" y="3"/>
                  </a:lnTo>
                  <a:lnTo>
                    <a:pt x="69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89" y="34"/>
                  </a:lnTo>
                  <a:lnTo>
                    <a:pt x="91" y="49"/>
                  </a:lnTo>
                  <a:lnTo>
                    <a:pt x="89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4" y="88"/>
                  </a:lnTo>
                  <a:lnTo>
                    <a:pt x="67" y="93"/>
                  </a:lnTo>
                  <a:lnTo>
                    <a:pt x="57" y="96"/>
                  </a:lnTo>
                  <a:lnTo>
                    <a:pt x="47" y="96"/>
                  </a:lnTo>
                  <a:lnTo>
                    <a:pt x="35" y="96"/>
                  </a:lnTo>
                  <a:lnTo>
                    <a:pt x="27" y="93"/>
                  </a:lnTo>
                  <a:lnTo>
                    <a:pt x="20" y="88"/>
                  </a:lnTo>
                  <a:lnTo>
                    <a:pt x="13" y="81"/>
                  </a:lnTo>
                  <a:lnTo>
                    <a:pt x="5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3" y="37"/>
                  </a:lnTo>
                  <a:lnTo>
                    <a:pt x="5" y="25"/>
                  </a:lnTo>
                  <a:lnTo>
                    <a:pt x="13" y="15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close/>
                  <a:moveTo>
                    <a:pt x="47" y="7"/>
                  </a:moveTo>
                  <a:lnTo>
                    <a:pt x="40" y="7"/>
                  </a:lnTo>
                  <a:lnTo>
                    <a:pt x="35" y="10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56"/>
                  </a:lnTo>
                  <a:lnTo>
                    <a:pt x="30" y="66"/>
                  </a:lnTo>
                  <a:lnTo>
                    <a:pt x="30" y="76"/>
                  </a:lnTo>
                  <a:lnTo>
                    <a:pt x="32" y="81"/>
                  </a:lnTo>
                  <a:lnTo>
                    <a:pt x="35" y="86"/>
                  </a:lnTo>
                  <a:lnTo>
                    <a:pt x="40" y="88"/>
                  </a:lnTo>
                  <a:lnTo>
                    <a:pt x="44" y="91"/>
                  </a:lnTo>
                  <a:lnTo>
                    <a:pt x="49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2" y="79"/>
                  </a:lnTo>
                  <a:lnTo>
                    <a:pt x="62" y="71"/>
                  </a:lnTo>
                  <a:lnTo>
                    <a:pt x="62" y="56"/>
                  </a:lnTo>
                  <a:lnTo>
                    <a:pt x="64" y="42"/>
                  </a:lnTo>
                  <a:lnTo>
                    <a:pt x="62" y="29"/>
                  </a:lnTo>
                  <a:lnTo>
                    <a:pt x="62" y="22"/>
                  </a:lnTo>
                  <a:lnTo>
                    <a:pt x="62" y="17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1" name="Freeform 123"/>
            <p:cNvSpPr>
              <a:spLocks/>
            </p:cNvSpPr>
            <p:nvPr/>
          </p:nvSpPr>
          <p:spPr bwMode="auto">
            <a:xfrm>
              <a:off x="5083" y="2418"/>
              <a:ext cx="79" cy="93"/>
            </a:xfrm>
            <a:custGeom>
              <a:avLst/>
              <a:gdLst>
                <a:gd name="T0" fmla="*/ 37 w 79"/>
                <a:gd name="T1" fmla="*/ 3 h 93"/>
                <a:gd name="T2" fmla="*/ 37 w 79"/>
                <a:gd name="T3" fmla="*/ 25 h 93"/>
                <a:gd name="T4" fmla="*/ 42 w 79"/>
                <a:gd name="T5" fmla="*/ 15 h 93"/>
                <a:gd name="T6" fmla="*/ 47 w 79"/>
                <a:gd name="T7" fmla="*/ 7 h 93"/>
                <a:gd name="T8" fmla="*/ 52 w 79"/>
                <a:gd name="T9" fmla="*/ 5 h 93"/>
                <a:gd name="T10" fmla="*/ 59 w 79"/>
                <a:gd name="T11" fmla="*/ 0 h 93"/>
                <a:gd name="T12" fmla="*/ 66 w 79"/>
                <a:gd name="T13" fmla="*/ 0 h 93"/>
                <a:gd name="T14" fmla="*/ 71 w 79"/>
                <a:gd name="T15" fmla="*/ 0 h 93"/>
                <a:gd name="T16" fmla="*/ 76 w 79"/>
                <a:gd name="T17" fmla="*/ 3 h 93"/>
                <a:gd name="T18" fmla="*/ 79 w 79"/>
                <a:gd name="T19" fmla="*/ 7 h 93"/>
                <a:gd name="T20" fmla="*/ 79 w 79"/>
                <a:gd name="T21" fmla="*/ 12 h 93"/>
                <a:gd name="T22" fmla="*/ 79 w 79"/>
                <a:gd name="T23" fmla="*/ 20 h 93"/>
                <a:gd name="T24" fmla="*/ 76 w 79"/>
                <a:gd name="T25" fmla="*/ 25 h 93"/>
                <a:gd name="T26" fmla="*/ 71 w 79"/>
                <a:gd name="T27" fmla="*/ 27 h 93"/>
                <a:gd name="T28" fmla="*/ 66 w 79"/>
                <a:gd name="T29" fmla="*/ 27 h 93"/>
                <a:gd name="T30" fmla="*/ 61 w 79"/>
                <a:gd name="T31" fmla="*/ 27 h 93"/>
                <a:gd name="T32" fmla="*/ 59 w 79"/>
                <a:gd name="T33" fmla="*/ 25 h 93"/>
                <a:gd name="T34" fmla="*/ 54 w 79"/>
                <a:gd name="T35" fmla="*/ 22 h 93"/>
                <a:gd name="T36" fmla="*/ 54 w 79"/>
                <a:gd name="T37" fmla="*/ 20 h 93"/>
                <a:gd name="T38" fmla="*/ 52 w 79"/>
                <a:gd name="T39" fmla="*/ 20 h 93"/>
                <a:gd name="T40" fmla="*/ 52 w 79"/>
                <a:gd name="T41" fmla="*/ 20 h 93"/>
                <a:gd name="T42" fmla="*/ 49 w 79"/>
                <a:gd name="T43" fmla="*/ 20 h 93"/>
                <a:gd name="T44" fmla="*/ 47 w 79"/>
                <a:gd name="T45" fmla="*/ 22 h 93"/>
                <a:gd name="T46" fmla="*/ 42 w 79"/>
                <a:gd name="T47" fmla="*/ 25 h 93"/>
                <a:gd name="T48" fmla="*/ 39 w 79"/>
                <a:gd name="T49" fmla="*/ 32 h 93"/>
                <a:gd name="T50" fmla="*/ 37 w 79"/>
                <a:gd name="T51" fmla="*/ 39 h 93"/>
                <a:gd name="T52" fmla="*/ 37 w 79"/>
                <a:gd name="T53" fmla="*/ 52 h 93"/>
                <a:gd name="T54" fmla="*/ 37 w 79"/>
                <a:gd name="T55" fmla="*/ 71 h 93"/>
                <a:gd name="T56" fmla="*/ 37 w 79"/>
                <a:gd name="T57" fmla="*/ 76 h 93"/>
                <a:gd name="T58" fmla="*/ 37 w 79"/>
                <a:gd name="T59" fmla="*/ 81 h 93"/>
                <a:gd name="T60" fmla="*/ 37 w 79"/>
                <a:gd name="T61" fmla="*/ 83 h 93"/>
                <a:gd name="T62" fmla="*/ 37 w 79"/>
                <a:gd name="T63" fmla="*/ 86 h 93"/>
                <a:gd name="T64" fmla="*/ 39 w 79"/>
                <a:gd name="T65" fmla="*/ 88 h 93"/>
                <a:gd name="T66" fmla="*/ 42 w 79"/>
                <a:gd name="T67" fmla="*/ 91 h 93"/>
                <a:gd name="T68" fmla="*/ 44 w 79"/>
                <a:gd name="T69" fmla="*/ 91 h 93"/>
                <a:gd name="T70" fmla="*/ 44 w 79"/>
                <a:gd name="T71" fmla="*/ 93 h 93"/>
                <a:gd name="T72" fmla="*/ 0 w 79"/>
                <a:gd name="T73" fmla="*/ 93 h 93"/>
                <a:gd name="T74" fmla="*/ 0 w 79"/>
                <a:gd name="T75" fmla="*/ 91 h 93"/>
                <a:gd name="T76" fmla="*/ 5 w 79"/>
                <a:gd name="T77" fmla="*/ 88 h 93"/>
                <a:gd name="T78" fmla="*/ 8 w 79"/>
                <a:gd name="T79" fmla="*/ 86 h 93"/>
                <a:gd name="T80" fmla="*/ 8 w 79"/>
                <a:gd name="T81" fmla="*/ 83 h 93"/>
                <a:gd name="T82" fmla="*/ 8 w 79"/>
                <a:gd name="T83" fmla="*/ 79 h 93"/>
                <a:gd name="T84" fmla="*/ 8 w 79"/>
                <a:gd name="T85" fmla="*/ 74 h 93"/>
                <a:gd name="T86" fmla="*/ 8 w 79"/>
                <a:gd name="T87" fmla="*/ 25 h 93"/>
                <a:gd name="T88" fmla="*/ 8 w 79"/>
                <a:gd name="T89" fmla="*/ 17 h 93"/>
                <a:gd name="T90" fmla="*/ 8 w 79"/>
                <a:gd name="T91" fmla="*/ 12 h 93"/>
                <a:gd name="T92" fmla="*/ 8 w 79"/>
                <a:gd name="T93" fmla="*/ 10 h 93"/>
                <a:gd name="T94" fmla="*/ 5 w 79"/>
                <a:gd name="T95" fmla="*/ 7 h 93"/>
                <a:gd name="T96" fmla="*/ 3 w 79"/>
                <a:gd name="T97" fmla="*/ 7 h 93"/>
                <a:gd name="T98" fmla="*/ 0 w 79"/>
                <a:gd name="T99" fmla="*/ 7 h 93"/>
                <a:gd name="T100" fmla="*/ 0 w 79"/>
                <a:gd name="T101" fmla="*/ 3 h 93"/>
                <a:gd name="T102" fmla="*/ 37 w 79"/>
                <a:gd name="T103" fmla="*/ 3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93"/>
                <a:gd name="T158" fmla="*/ 79 w 79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93">
                  <a:moveTo>
                    <a:pt x="37" y="3"/>
                  </a:moveTo>
                  <a:lnTo>
                    <a:pt x="37" y="25"/>
                  </a:lnTo>
                  <a:lnTo>
                    <a:pt x="42" y="15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9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49" y="20"/>
                  </a:lnTo>
                  <a:lnTo>
                    <a:pt x="47" y="22"/>
                  </a:lnTo>
                  <a:lnTo>
                    <a:pt x="42" y="2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2"/>
                  </a:lnTo>
                  <a:lnTo>
                    <a:pt x="37" y="71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37" y="83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8" y="86"/>
                  </a:lnTo>
                  <a:lnTo>
                    <a:pt x="8" y="83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2" name="Freeform 124"/>
            <p:cNvSpPr>
              <a:spLocks noEditPoints="1"/>
            </p:cNvSpPr>
            <p:nvPr/>
          </p:nvSpPr>
          <p:spPr bwMode="auto">
            <a:xfrm>
              <a:off x="5174" y="2374"/>
              <a:ext cx="44" cy="137"/>
            </a:xfrm>
            <a:custGeom>
              <a:avLst/>
              <a:gdLst>
                <a:gd name="T0" fmla="*/ 22 w 44"/>
                <a:gd name="T1" fmla="*/ 0 h 137"/>
                <a:gd name="T2" fmla="*/ 27 w 44"/>
                <a:gd name="T3" fmla="*/ 0 h 137"/>
                <a:gd name="T4" fmla="*/ 32 w 44"/>
                <a:gd name="T5" fmla="*/ 2 h 137"/>
                <a:gd name="T6" fmla="*/ 34 w 44"/>
                <a:gd name="T7" fmla="*/ 7 h 137"/>
                <a:gd name="T8" fmla="*/ 37 w 44"/>
                <a:gd name="T9" fmla="*/ 12 h 137"/>
                <a:gd name="T10" fmla="*/ 34 w 44"/>
                <a:gd name="T11" fmla="*/ 17 h 137"/>
                <a:gd name="T12" fmla="*/ 32 w 44"/>
                <a:gd name="T13" fmla="*/ 22 h 137"/>
                <a:gd name="T14" fmla="*/ 27 w 44"/>
                <a:gd name="T15" fmla="*/ 27 h 137"/>
                <a:gd name="T16" fmla="*/ 22 w 44"/>
                <a:gd name="T17" fmla="*/ 27 h 137"/>
                <a:gd name="T18" fmla="*/ 17 w 44"/>
                <a:gd name="T19" fmla="*/ 27 h 137"/>
                <a:gd name="T20" fmla="*/ 12 w 44"/>
                <a:gd name="T21" fmla="*/ 22 h 137"/>
                <a:gd name="T22" fmla="*/ 10 w 44"/>
                <a:gd name="T23" fmla="*/ 17 h 137"/>
                <a:gd name="T24" fmla="*/ 7 w 44"/>
                <a:gd name="T25" fmla="*/ 12 h 137"/>
                <a:gd name="T26" fmla="*/ 10 w 44"/>
                <a:gd name="T27" fmla="*/ 7 h 137"/>
                <a:gd name="T28" fmla="*/ 12 w 44"/>
                <a:gd name="T29" fmla="*/ 2 h 137"/>
                <a:gd name="T30" fmla="*/ 17 w 44"/>
                <a:gd name="T31" fmla="*/ 0 h 137"/>
                <a:gd name="T32" fmla="*/ 22 w 44"/>
                <a:gd name="T33" fmla="*/ 0 h 137"/>
                <a:gd name="T34" fmla="*/ 37 w 44"/>
                <a:gd name="T35" fmla="*/ 47 h 137"/>
                <a:gd name="T36" fmla="*/ 37 w 44"/>
                <a:gd name="T37" fmla="*/ 118 h 137"/>
                <a:gd name="T38" fmla="*/ 37 w 44"/>
                <a:gd name="T39" fmla="*/ 125 h 137"/>
                <a:gd name="T40" fmla="*/ 37 w 44"/>
                <a:gd name="T41" fmla="*/ 130 h 137"/>
                <a:gd name="T42" fmla="*/ 39 w 44"/>
                <a:gd name="T43" fmla="*/ 132 h 137"/>
                <a:gd name="T44" fmla="*/ 44 w 44"/>
                <a:gd name="T45" fmla="*/ 135 h 137"/>
                <a:gd name="T46" fmla="*/ 44 w 44"/>
                <a:gd name="T47" fmla="*/ 137 h 137"/>
                <a:gd name="T48" fmla="*/ 0 w 44"/>
                <a:gd name="T49" fmla="*/ 137 h 137"/>
                <a:gd name="T50" fmla="*/ 0 w 44"/>
                <a:gd name="T51" fmla="*/ 135 h 137"/>
                <a:gd name="T52" fmla="*/ 2 w 44"/>
                <a:gd name="T53" fmla="*/ 132 h 137"/>
                <a:gd name="T54" fmla="*/ 7 w 44"/>
                <a:gd name="T55" fmla="*/ 130 h 137"/>
                <a:gd name="T56" fmla="*/ 7 w 44"/>
                <a:gd name="T57" fmla="*/ 127 h 137"/>
                <a:gd name="T58" fmla="*/ 7 w 44"/>
                <a:gd name="T59" fmla="*/ 123 h 137"/>
                <a:gd name="T60" fmla="*/ 7 w 44"/>
                <a:gd name="T61" fmla="*/ 118 h 137"/>
                <a:gd name="T62" fmla="*/ 7 w 44"/>
                <a:gd name="T63" fmla="*/ 69 h 137"/>
                <a:gd name="T64" fmla="*/ 7 w 44"/>
                <a:gd name="T65" fmla="*/ 59 h 137"/>
                <a:gd name="T66" fmla="*/ 5 w 44"/>
                <a:gd name="T67" fmla="*/ 54 h 137"/>
                <a:gd name="T68" fmla="*/ 2 w 44"/>
                <a:gd name="T69" fmla="*/ 51 h 137"/>
                <a:gd name="T70" fmla="*/ 0 w 44"/>
                <a:gd name="T71" fmla="*/ 51 h 137"/>
                <a:gd name="T72" fmla="*/ 0 w 44"/>
                <a:gd name="T73" fmla="*/ 47 h 137"/>
                <a:gd name="T74" fmla="*/ 37 w 44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137"/>
                <a:gd name="T116" fmla="*/ 44 w 44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137">
                  <a:moveTo>
                    <a:pt x="22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4" y="17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7" y="130"/>
                  </a:lnTo>
                  <a:lnTo>
                    <a:pt x="39" y="132"/>
                  </a:lnTo>
                  <a:lnTo>
                    <a:pt x="44" y="135"/>
                  </a:lnTo>
                  <a:lnTo>
                    <a:pt x="44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2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7" y="118"/>
                  </a:lnTo>
                  <a:lnTo>
                    <a:pt x="7" y="69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3" name="Freeform 125"/>
            <p:cNvSpPr>
              <a:spLocks noEditPoints="1"/>
            </p:cNvSpPr>
            <p:nvPr/>
          </p:nvSpPr>
          <p:spPr bwMode="auto">
            <a:xfrm>
              <a:off x="5228" y="2418"/>
              <a:ext cx="90" cy="140"/>
            </a:xfrm>
            <a:custGeom>
              <a:avLst/>
              <a:gdLst>
                <a:gd name="T0" fmla="*/ 90 w 90"/>
                <a:gd name="T1" fmla="*/ 3 h 140"/>
                <a:gd name="T2" fmla="*/ 73 w 90"/>
                <a:gd name="T3" fmla="*/ 12 h 140"/>
                <a:gd name="T4" fmla="*/ 81 w 90"/>
                <a:gd name="T5" fmla="*/ 22 h 140"/>
                <a:gd name="T6" fmla="*/ 83 w 90"/>
                <a:gd name="T7" fmla="*/ 34 h 140"/>
                <a:gd name="T8" fmla="*/ 76 w 90"/>
                <a:gd name="T9" fmla="*/ 52 h 140"/>
                <a:gd name="T10" fmla="*/ 61 w 90"/>
                <a:gd name="T11" fmla="*/ 61 h 140"/>
                <a:gd name="T12" fmla="*/ 44 w 90"/>
                <a:gd name="T13" fmla="*/ 66 h 140"/>
                <a:gd name="T14" fmla="*/ 39 w 90"/>
                <a:gd name="T15" fmla="*/ 66 h 140"/>
                <a:gd name="T16" fmla="*/ 29 w 90"/>
                <a:gd name="T17" fmla="*/ 66 h 140"/>
                <a:gd name="T18" fmla="*/ 22 w 90"/>
                <a:gd name="T19" fmla="*/ 71 h 140"/>
                <a:gd name="T20" fmla="*/ 22 w 90"/>
                <a:gd name="T21" fmla="*/ 79 h 140"/>
                <a:gd name="T22" fmla="*/ 29 w 90"/>
                <a:gd name="T23" fmla="*/ 83 h 140"/>
                <a:gd name="T24" fmla="*/ 51 w 90"/>
                <a:gd name="T25" fmla="*/ 83 h 140"/>
                <a:gd name="T26" fmla="*/ 73 w 90"/>
                <a:gd name="T27" fmla="*/ 86 h 140"/>
                <a:gd name="T28" fmla="*/ 86 w 90"/>
                <a:gd name="T29" fmla="*/ 93 h 140"/>
                <a:gd name="T30" fmla="*/ 90 w 90"/>
                <a:gd name="T31" fmla="*/ 108 h 140"/>
                <a:gd name="T32" fmla="*/ 86 w 90"/>
                <a:gd name="T33" fmla="*/ 125 h 140"/>
                <a:gd name="T34" fmla="*/ 73 w 90"/>
                <a:gd name="T35" fmla="*/ 135 h 140"/>
                <a:gd name="T36" fmla="*/ 44 w 90"/>
                <a:gd name="T37" fmla="*/ 140 h 140"/>
                <a:gd name="T38" fmla="*/ 19 w 90"/>
                <a:gd name="T39" fmla="*/ 137 h 140"/>
                <a:gd name="T40" fmla="*/ 5 w 90"/>
                <a:gd name="T41" fmla="*/ 130 h 140"/>
                <a:gd name="T42" fmla="*/ 0 w 90"/>
                <a:gd name="T43" fmla="*/ 120 h 140"/>
                <a:gd name="T44" fmla="*/ 5 w 90"/>
                <a:gd name="T45" fmla="*/ 110 h 140"/>
                <a:gd name="T46" fmla="*/ 17 w 90"/>
                <a:gd name="T47" fmla="*/ 105 h 140"/>
                <a:gd name="T48" fmla="*/ 5 w 90"/>
                <a:gd name="T49" fmla="*/ 96 h 140"/>
                <a:gd name="T50" fmla="*/ 5 w 90"/>
                <a:gd name="T51" fmla="*/ 81 h 140"/>
                <a:gd name="T52" fmla="*/ 14 w 90"/>
                <a:gd name="T53" fmla="*/ 69 h 140"/>
                <a:gd name="T54" fmla="*/ 17 w 90"/>
                <a:gd name="T55" fmla="*/ 61 h 140"/>
                <a:gd name="T56" fmla="*/ 7 w 90"/>
                <a:gd name="T57" fmla="*/ 52 h 140"/>
                <a:gd name="T58" fmla="*/ 0 w 90"/>
                <a:gd name="T59" fmla="*/ 32 h 140"/>
                <a:gd name="T60" fmla="*/ 5 w 90"/>
                <a:gd name="T61" fmla="*/ 17 h 140"/>
                <a:gd name="T62" fmla="*/ 19 w 90"/>
                <a:gd name="T63" fmla="*/ 5 h 140"/>
                <a:gd name="T64" fmla="*/ 39 w 90"/>
                <a:gd name="T65" fmla="*/ 0 h 140"/>
                <a:gd name="T66" fmla="*/ 59 w 90"/>
                <a:gd name="T67" fmla="*/ 3 h 140"/>
                <a:gd name="T68" fmla="*/ 37 w 90"/>
                <a:gd name="T69" fmla="*/ 7 h 140"/>
                <a:gd name="T70" fmla="*/ 29 w 90"/>
                <a:gd name="T71" fmla="*/ 17 h 140"/>
                <a:gd name="T72" fmla="*/ 29 w 90"/>
                <a:gd name="T73" fmla="*/ 34 h 140"/>
                <a:gd name="T74" fmla="*/ 29 w 90"/>
                <a:gd name="T75" fmla="*/ 49 h 140"/>
                <a:gd name="T76" fmla="*/ 37 w 90"/>
                <a:gd name="T77" fmla="*/ 59 h 140"/>
                <a:gd name="T78" fmla="*/ 46 w 90"/>
                <a:gd name="T79" fmla="*/ 59 h 140"/>
                <a:gd name="T80" fmla="*/ 54 w 90"/>
                <a:gd name="T81" fmla="*/ 49 h 140"/>
                <a:gd name="T82" fmla="*/ 54 w 90"/>
                <a:gd name="T83" fmla="*/ 34 h 140"/>
                <a:gd name="T84" fmla="*/ 51 w 90"/>
                <a:gd name="T85" fmla="*/ 17 h 140"/>
                <a:gd name="T86" fmla="*/ 46 w 90"/>
                <a:gd name="T87" fmla="*/ 7 h 140"/>
                <a:gd name="T88" fmla="*/ 37 w 90"/>
                <a:gd name="T89" fmla="*/ 108 h 140"/>
                <a:gd name="T90" fmla="*/ 24 w 90"/>
                <a:gd name="T91" fmla="*/ 108 h 140"/>
                <a:gd name="T92" fmla="*/ 17 w 90"/>
                <a:gd name="T93" fmla="*/ 118 h 140"/>
                <a:gd name="T94" fmla="*/ 24 w 90"/>
                <a:gd name="T95" fmla="*/ 128 h 140"/>
                <a:gd name="T96" fmla="*/ 37 w 90"/>
                <a:gd name="T97" fmla="*/ 132 h 140"/>
                <a:gd name="T98" fmla="*/ 56 w 90"/>
                <a:gd name="T99" fmla="*/ 132 h 140"/>
                <a:gd name="T100" fmla="*/ 71 w 90"/>
                <a:gd name="T101" fmla="*/ 125 h 140"/>
                <a:gd name="T102" fmla="*/ 73 w 90"/>
                <a:gd name="T103" fmla="*/ 118 h 140"/>
                <a:gd name="T104" fmla="*/ 73 w 90"/>
                <a:gd name="T105" fmla="*/ 113 h 140"/>
                <a:gd name="T106" fmla="*/ 63 w 90"/>
                <a:gd name="T107" fmla="*/ 108 h 140"/>
                <a:gd name="T108" fmla="*/ 49 w 90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40"/>
                <a:gd name="T167" fmla="*/ 90 w 90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40">
                  <a:moveTo>
                    <a:pt x="59" y="3"/>
                  </a:moveTo>
                  <a:lnTo>
                    <a:pt x="90" y="3"/>
                  </a:lnTo>
                  <a:lnTo>
                    <a:pt x="90" y="12"/>
                  </a:lnTo>
                  <a:lnTo>
                    <a:pt x="73" y="12"/>
                  </a:lnTo>
                  <a:lnTo>
                    <a:pt x="76" y="17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3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71" y="56"/>
                  </a:lnTo>
                  <a:lnTo>
                    <a:pt x="61" y="61"/>
                  </a:lnTo>
                  <a:lnTo>
                    <a:pt x="54" y="66"/>
                  </a:lnTo>
                  <a:lnTo>
                    <a:pt x="44" y="66"/>
                  </a:lnTo>
                  <a:lnTo>
                    <a:pt x="39" y="66"/>
                  </a:lnTo>
                  <a:lnTo>
                    <a:pt x="32" y="66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4" y="81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51" y="83"/>
                  </a:lnTo>
                  <a:lnTo>
                    <a:pt x="63" y="83"/>
                  </a:lnTo>
                  <a:lnTo>
                    <a:pt x="73" y="86"/>
                  </a:lnTo>
                  <a:lnTo>
                    <a:pt x="81" y="88"/>
                  </a:lnTo>
                  <a:lnTo>
                    <a:pt x="86" y="93"/>
                  </a:lnTo>
                  <a:lnTo>
                    <a:pt x="90" y="101"/>
                  </a:lnTo>
                  <a:lnTo>
                    <a:pt x="90" y="108"/>
                  </a:lnTo>
                  <a:lnTo>
                    <a:pt x="90" y="118"/>
                  </a:lnTo>
                  <a:lnTo>
                    <a:pt x="86" y="125"/>
                  </a:lnTo>
                  <a:lnTo>
                    <a:pt x="81" y="130"/>
                  </a:lnTo>
                  <a:lnTo>
                    <a:pt x="73" y="135"/>
                  </a:lnTo>
                  <a:lnTo>
                    <a:pt x="59" y="137"/>
                  </a:lnTo>
                  <a:lnTo>
                    <a:pt x="44" y="140"/>
                  </a:lnTo>
                  <a:lnTo>
                    <a:pt x="32" y="140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5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2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7" y="105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5" y="81"/>
                  </a:lnTo>
                  <a:lnTo>
                    <a:pt x="10" y="74"/>
                  </a:lnTo>
                  <a:lnTo>
                    <a:pt x="14" y="69"/>
                  </a:lnTo>
                  <a:lnTo>
                    <a:pt x="27" y="64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1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29" y="17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6" y="59"/>
                  </a:lnTo>
                  <a:lnTo>
                    <a:pt x="51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1" y="17"/>
                  </a:lnTo>
                  <a:lnTo>
                    <a:pt x="51" y="10"/>
                  </a:lnTo>
                  <a:lnTo>
                    <a:pt x="46" y="7"/>
                  </a:lnTo>
                  <a:lnTo>
                    <a:pt x="41" y="7"/>
                  </a:lnTo>
                  <a:close/>
                  <a:moveTo>
                    <a:pt x="37" y="108"/>
                  </a:moveTo>
                  <a:lnTo>
                    <a:pt x="29" y="108"/>
                  </a:lnTo>
                  <a:lnTo>
                    <a:pt x="24" y="108"/>
                  </a:lnTo>
                  <a:lnTo>
                    <a:pt x="19" y="113"/>
                  </a:lnTo>
                  <a:lnTo>
                    <a:pt x="17" y="118"/>
                  </a:lnTo>
                  <a:lnTo>
                    <a:pt x="19" y="123"/>
                  </a:lnTo>
                  <a:lnTo>
                    <a:pt x="24" y="128"/>
                  </a:lnTo>
                  <a:lnTo>
                    <a:pt x="29" y="130"/>
                  </a:lnTo>
                  <a:lnTo>
                    <a:pt x="37" y="132"/>
                  </a:lnTo>
                  <a:lnTo>
                    <a:pt x="44" y="132"/>
                  </a:lnTo>
                  <a:lnTo>
                    <a:pt x="56" y="132"/>
                  </a:lnTo>
                  <a:lnTo>
                    <a:pt x="66" y="130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3" y="113"/>
                  </a:lnTo>
                  <a:lnTo>
                    <a:pt x="68" y="110"/>
                  </a:lnTo>
                  <a:lnTo>
                    <a:pt x="63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4" name="Freeform 126"/>
            <p:cNvSpPr>
              <a:spLocks noEditPoints="1"/>
            </p:cNvSpPr>
            <p:nvPr/>
          </p:nvSpPr>
          <p:spPr bwMode="auto">
            <a:xfrm>
              <a:off x="5333" y="2374"/>
              <a:ext cx="47" cy="137"/>
            </a:xfrm>
            <a:custGeom>
              <a:avLst/>
              <a:gdLst>
                <a:gd name="T0" fmla="*/ 22 w 47"/>
                <a:gd name="T1" fmla="*/ 0 h 137"/>
                <a:gd name="T2" fmla="*/ 30 w 47"/>
                <a:gd name="T3" fmla="*/ 0 h 137"/>
                <a:gd name="T4" fmla="*/ 32 w 47"/>
                <a:gd name="T5" fmla="*/ 2 h 137"/>
                <a:gd name="T6" fmla="*/ 37 w 47"/>
                <a:gd name="T7" fmla="*/ 7 h 137"/>
                <a:gd name="T8" fmla="*/ 37 w 47"/>
                <a:gd name="T9" fmla="*/ 12 h 137"/>
                <a:gd name="T10" fmla="*/ 37 w 47"/>
                <a:gd name="T11" fmla="*/ 17 h 137"/>
                <a:gd name="T12" fmla="*/ 32 w 47"/>
                <a:gd name="T13" fmla="*/ 22 h 137"/>
                <a:gd name="T14" fmla="*/ 30 w 47"/>
                <a:gd name="T15" fmla="*/ 27 h 137"/>
                <a:gd name="T16" fmla="*/ 22 w 47"/>
                <a:gd name="T17" fmla="*/ 27 h 137"/>
                <a:gd name="T18" fmla="*/ 17 w 47"/>
                <a:gd name="T19" fmla="*/ 27 h 137"/>
                <a:gd name="T20" fmla="*/ 12 w 47"/>
                <a:gd name="T21" fmla="*/ 22 h 137"/>
                <a:gd name="T22" fmla="*/ 10 w 47"/>
                <a:gd name="T23" fmla="*/ 17 h 137"/>
                <a:gd name="T24" fmla="*/ 10 w 47"/>
                <a:gd name="T25" fmla="*/ 12 h 137"/>
                <a:gd name="T26" fmla="*/ 10 w 47"/>
                <a:gd name="T27" fmla="*/ 7 h 137"/>
                <a:gd name="T28" fmla="*/ 12 w 47"/>
                <a:gd name="T29" fmla="*/ 2 h 137"/>
                <a:gd name="T30" fmla="*/ 17 w 47"/>
                <a:gd name="T31" fmla="*/ 0 h 137"/>
                <a:gd name="T32" fmla="*/ 22 w 47"/>
                <a:gd name="T33" fmla="*/ 0 h 137"/>
                <a:gd name="T34" fmla="*/ 37 w 47"/>
                <a:gd name="T35" fmla="*/ 47 h 137"/>
                <a:gd name="T36" fmla="*/ 37 w 47"/>
                <a:gd name="T37" fmla="*/ 118 h 137"/>
                <a:gd name="T38" fmla="*/ 37 w 47"/>
                <a:gd name="T39" fmla="*/ 125 h 137"/>
                <a:gd name="T40" fmla="*/ 39 w 47"/>
                <a:gd name="T41" fmla="*/ 130 h 137"/>
                <a:gd name="T42" fmla="*/ 42 w 47"/>
                <a:gd name="T43" fmla="*/ 132 h 137"/>
                <a:gd name="T44" fmla="*/ 47 w 47"/>
                <a:gd name="T45" fmla="*/ 135 h 137"/>
                <a:gd name="T46" fmla="*/ 47 w 47"/>
                <a:gd name="T47" fmla="*/ 137 h 137"/>
                <a:gd name="T48" fmla="*/ 0 w 47"/>
                <a:gd name="T49" fmla="*/ 137 h 137"/>
                <a:gd name="T50" fmla="*/ 0 w 47"/>
                <a:gd name="T51" fmla="*/ 135 h 137"/>
                <a:gd name="T52" fmla="*/ 5 w 47"/>
                <a:gd name="T53" fmla="*/ 132 h 137"/>
                <a:gd name="T54" fmla="*/ 8 w 47"/>
                <a:gd name="T55" fmla="*/ 130 h 137"/>
                <a:gd name="T56" fmla="*/ 8 w 47"/>
                <a:gd name="T57" fmla="*/ 127 h 137"/>
                <a:gd name="T58" fmla="*/ 10 w 47"/>
                <a:gd name="T59" fmla="*/ 123 h 137"/>
                <a:gd name="T60" fmla="*/ 10 w 47"/>
                <a:gd name="T61" fmla="*/ 118 h 137"/>
                <a:gd name="T62" fmla="*/ 10 w 47"/>
                <a:gd name="T63" fmla="*/ 69 h 137"/>
                <a:gd name="T64" fmla="*/ 10 w 47"/>
                <a:gd name="T65" fmla="*/ 59 h 137"/>
                <a:gd name="T66" fmla="*/ 8 w 47"/>
                <a:gd name="T67" fmla="*/ 54 h 137"/>
                <a:gd name="T68" fmla="*/ 5 w 47"/>
                <a:gd name="T69" fmla="*/ 51 h 137"/>
                <a:gd name="T70" fmla="*/ 0 w 47"/>
                <a:gd name="T71" fmla="*/ 51 h 137"/>
                <a:gd name="T72" fmla="*/ 0 w 47"/>
                <a:gd name="T73" fmla="*/ 47 h 137"/>
                <a:gd name="T74" fmla="*/ 37 w 47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137"/>
                <a:gd name="T116" fmla="*/ 47 w 47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137">
                  <a:moveTo>
                    <a:pt x="22" y="0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7" y="7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9" y="130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8" y="130"/>
                  </a:lnTo>
                  <a:lnTo>
                    <a:pt x="8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5" name="Freeform 127"/>
            <p:cNvSpPr>
              <a:spLocks/>
            </p:cNvSpPr>
            <p:nvPr/>
          </p:nvSpPr>
          <p:spPr bwMode="auto">
            <a:xfrm>
              <a:off x="5392" y="2418"/>
              <a:ext cx="96" cy="93"/>
            </a:xfrm>
            <a:custGeom>
              <a:avLst/>
              <a:gdLst>
                <a:gd name="T0" fmla="*/ 37 w 96"/>
                <a:gd name="T1" fmla="*/ 3 h 93"/>
                <a:gd name="T2" fmla="*/ 37 w 96"/>
                <a:gd name="T3" fmla="*/ 15 h 93"/>
                <a:gd name="T4" fmla="*/ 44 w 96"/>
                <a:gd name="T5" fmla="*/ 7 h 93"/>
                <a:gd name="T6" fmla="*/ 49 w 96"/>
                <a:gd name="T7" fmla="*/ 3 h 93"/>
                <a:gd name="T8" fmla="*/ 56 w 96"/>
                <a:gd name="T9" fmla="*/ 0 h 93"/>
                <a:gd name="T10" fmla="*/ 64 w 96"/>
                <a:gd name="T11" fmla="*/ 0 h 93"/>
                <a:gd name="T12" fmla="*/ 71 w 96"/>
                <a:gd name="T13" fmla="*/ 0 h 93"/>
                <a:gd name="T14" fmla="*/ 78 w 96"/>
                <a:gd name="T15" fmla="*/ 5 h 93"/>
                <a:gd name="T16" fmla="*/ 83 w 96"/>
                <a:gd name="T17" fmla="*/ 10 h 93"/>
                <a:gd name="T18" fmla="*/ 86 w 96"/>
                <a:gd name="T19" fmla="*/ 17 h 93"/>
                <a:gd name="T20" fmla="*/ 86 w 96"/>
                <a:gd name="T21" fmla="*/ 22 h 93"/>
                <a:gd name="T22" fmla="*/ 88 w 96"/>
                <a:gd name="T23" fmla="*/ 29 h 93"/>
                <a:gd name="T24" fmla="*/ 88 w 96"/>
                <a:gd name="T25" fmla="*/ 37 h 93"/>
                <a:gd name="T26" fmla="*/ 88 w 96"/>
                <a:gd name="T27" fmla="*/ 74 h 93"/>
                <a:gd name="T28" fmla="*/ 88 w 96"/>
                <a:gd name="T29" fmla="*/ 79 h 93"/>
                <a:gd name="T30" fmla="*/ 88 w 96"/>
                <a:gd name="T31" fmla="*/ 83 h 93"/>
                <a:gd name="T32" fmla="*/ 88 w 96"/>
                <a:gd name="T33" fmla="*/ 86 h 93"/>
                <a:gd name="T34" fmla="*/ 91 w 96"/>
                <a:gd name="T35" fmla="*/ 88 h 93"/>
                <a:gd name="T36" fmla="*/ 96 w 96"/>
                <a:gd name="T37" fmla="*/ 91 h 93"/>
                <a:gd name="T38" fmla="*/ 96 w 96"/>
                <a:gd name="T39" fmla="*/ 93 h 93"/>
                <a:gd name="T40" fmla="*/ 51 w 96"/>
                <a:gd name="T41" fmla="*/ 93 h 93"/>
                <a:gd name="T42" fmla="*/ 51 w 96"/>
                <a:gd name="T43" fmla="*/ 91 h 93"/>
                <a:gd name="T44" fmla="*/ 56 w 96"/>
                <a:gd name="T45" fmla="*/ 88 h 93"/>
                <a:gd name="T46" fmla="*/ 59 w 96"/>
                <a:gd name="T47" fmla="*/ 86 h 93"/>
                <a:gd name="T48" fmla="*/ 59 w 96"/>
                <a:gd name="T49" fmla="*/ 81 h 93"/>
                <a:gd name="T50" fmla="*/ 59 w 96"/>
                <a:gd name="T51" fmla="*/ 74 h 93"/>
                <a:gd name="T52" fmla="*/ 59 w 96"/>
                <a:gd name="T53" fmla="*/ 32 h 93"/>
                <a:gd name="T54" fmla="*/ 59 w 96"/>
                <a:gd name="T55" fmla="*/ 25 h 93"/>
                <a:gd name="T56" fmla="*/ 59 w 96"/>
                <a:gd name="T57" fmla="*/ 20 h 93"/>
                <a:gd name="T58" fmla="*/ 59 w 96"/>
                <a:gd name="T59" fmla="*/ 17 h 93"/>
                <a:gd name="T60" fmla="*/ 56 w 96"/>
                <a:gd name="T61" fmla="*/ 15 h 93"/>
                <a:gd name="T62" fmla="*/ 54 w 96"/>
                <a:gd name="T63" fmla="*/ 12 h 93"/>
                <a:gd name="T64" fmla="*/ 51 w 96"/>
                <a:gd name="T65" fmla="*/ 12 h 93"/>
                <a:gd name="T66" fmla="*/ 47 w 96"/>
                <a:gd name="T67" fmla="*/ 15 h 93"/>
                <a:gd name="T68" fmla="*/ 42 w 96"/>
                <a:gd name="T69" fmla="*/ 20 h 93"/>
                <a:gd name="T70" fmla="*/ 37 w 96"/>
                <a:gd name="T71" fmla="*/ 27 h 93"/>
                <a:gd name="T72" fmla="*/ 37 w 96"/>
                <a:gd name="T73" fmla="*/ 74 h 93"/>
                <a:gd name="T74" fmla="*/ 37 w 96"/>
                <a:gd name="T75" fmla="*/ 81 h 93"/>
                <a:gd name="T76" fmla="*/ 37 w 96"/>
                <a:gd name="T77" fmla="*/ 86 h 93"/>
                <a:gd name="T78" fmla="*/ 42 w 96"/>
                <a:gd name="T79" fmla="*/ 88 h 93"/>
                <a:gd name="T80" fmla="*/ 44 w 96"/>
                <a:gd name="T81" fmla="*/ 91 h 93"/>
                <a:gd name="T82" fmla="*/ 44 w 96"/>
                <a:gd name="T83" fmla="*/ 93 h 93"/>
                <a:gd name="T84" fmla="*/ 0 w 96"/>
                <a:gd name="T85" fmla="*/ 93 h 93"/>
                <a:gd name="T86" fmla="*/ 0 w 96"/>
                <a:gd name="T87" fmla="*/ 91 h 93"/>
                <a:gd name="T88" fmla="*/ 5 w 96"/>
                <a:gd name="T89" fmla="*/ 88 h 93"/>
                <a:gd name="T90" fmla="*/ 7 w 96"/>
                <a:gd name="T91" fmla="*/ 86 h 93"/>
                <a:gd name="T92" fmla="*/ 7 w 96"/>
                <a:gd name="T93" fmla="*/ 83 h 93"/>
                <a:gd name="T94" fmla="*/ 7 w 96"/>
                <a:gd name="T95" fmla="*/ 79 h 93"/>
                <a:gd name="T96" fmla="*/ 7 w 96"/>
                <a:gd name="T97" fmla="*/ 74 h 93"/>
                <a:gd name="T98" fmla="*/ 7 w 96"/>
                <a:gd name="T99" fmla="*/ 25 h 93"/>
                <a:gd name="T100" fmla="*/ 7 w 96"/>
                <a:gd name="T101" fmla="*/ 17 h 93"/>
                <a:gd name="T102" fmla="*/ 7 w 96"/>
                <a:gd name="T103" fmla="*/ 12 h 93"/>
                <a:gd name="T104" fmla="*/ 7 w 96"/>
                <a:gd name="T105" fmla="*/ 10 h 93"/>
                <a:gd name="T106" fmla="*/ 5 w 96"/>
                <a:gd name="T107" fmla="*/ 7 h 93"/>
                <a:gd name="T108" fmla="*/ 0 w 96"/>
                <a:gd name="T109" fmla="*/ 7 h 93"/>
                <a:gd name="T110" fmla="*/ 0 w 96"/>
                <a:gd name="T111" fmla="*/ 3 h 93"/>
                <a:gd name="T112" fmla="*/ 37 w 96"/>
                <a:gd name="T113" fmla="*/ 3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93"/>
                <a:gd name="T173" fmla="*/ 96 w 96"/>
                <a:gd name="T174" fmla="*/ 93 h 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93">
                  <a:moveTo>
                    <a:pt x="37" y="3"/>
                  </a:moveTo>
                  <a:lnTo>
                    <a:pt x="37" y="15"/>
                  </a:lnTo>
                  <a:lnTo>
                    <a:pt x="44" y="7"/>
                  </a:lnTo>
                  <a:lnTo>
                    <a:pt x="49" y="3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5"/>
                  </a:lnTo>
                  <a:lnTo>
                    <a:pt x="83" y="10"/>
                  </a:lnTo>
                  <a:lnTo>
                    <a:pt x="86" y="17"/>
                  </a:lnTo>
                  <a:lnTo>
                    <a:pt x="86" y="22"/>
                  </a:lnTo>
                  <a:lnTo>
                    <a:pt x="88" y="29"/>
                  </a:lnTo>
                  <a:lnTo>
                    <a:pt x="88" y="37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8" y="83"/>
                  </a:lnTo>
                  <a:lnTo>
                    <a:pt x="88" y="86"/>
                  </a:lnTo>
                  <a:lnTo>
                    <a:pt x="91" y="88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51" y="93"/>
                  </a:lnTo>
                  <a:lnTo>
                    <a:pt x="51" y="91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59" y="81"/>
                  </a:lnTo>
                  <a:lnTo>
                    <a:pt x="59" y="74"/>
                  </a:lnTo>
                  <a:lnTo>
                    <a:pt x="59" y="32"/>
                  </a:lnTo>
                  <a:lnTo>
                    <a:pt x="59" y="25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20"/>
                  </a:lnTo>
                  <a:lnTo>
                    <a:pt x="37" y="27"/>
                  </a:lnTo>
                  <a:lnTo>
                    <a:pt x="37" y="74"/>
                  </a:lnTo>
                  <a:lnTo>
                    <a:pt x="37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4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6" name="Freeform 128"/>
            <p:cNvSpPr>
              <a:spLocks noEditPoints="1"/>
            </p:cNvSpPr>
            <p:nvPr/>
          </p:nvSpPr>
          <p:spPr bwMode="auto">
            <a:xfrm>
              <a:off x="5502" y="2418"/>
              <a:ext cx="93" cy="96"/>
            </a:xfrm>
            <a:custGeom>
              <a:avLst/>
              <a:gdLst>
                <a:gd name="T0" fmla="*/ 42 w 93"/>
                <a:gd name="T1" fmla="*/ 91 h 96"/>
                <a:gd name="T2" fmla="*/ 20 w 93"/>
                <a:gd name="T3" fmla="*/ 96 h 96"/>
                <a:gd name="T4" fmla="*/ 8 w 93"/>
                <a:gd name="T5" fmla="*/ 91 h 96"/>
                <a:gd name="T6" fmla="*/ 0 w 93"/>
                <a:gd name="T7" fmla="*/ 79 h 96"/>
                <a:gd name="T8" fmla="*/ 5 w 93"/>
                <a:gd name="T9" fmla="*/ 64 h 96"/>
                <a:gd name="T10" fmla="*/ 27 w 93"/>
                <a:gd name="T11" fmla="*/ 49 h 96"/>
                <a:gd name="T12" fmla="*/ 52 w 93"/>
                <a:gd name="T13" fmla="*/ 27 h 96"/>
                <a:gd name="T14" fmla="*/ 52 w 93"/>
                <a:gd name="T15" fmla="*/ 12 h 96"/>
                <a:gd name="T16" fmla="*/ 47 w 93"/>
                <a:gd name="T17" fmla="*/ 7 h 96"/>
                <a:gd name="T18" fmla="*/ 39 w 93"/>
                <a:gd name="T19" fmla="*/ 7 h 96"/>
                <a:gd name="T20" fmla="*/ 27 w 93"/>
                <a:gd name="T21" fmla="*/ 10 h 96"/>
                <a:gd name="T22" fmla="*/ 25 w 93"/>
                <a:gd name="T23" fmla="*/ 12 h 96"/>
                <a:gd name="T24" fmla="*/ 27 w 93"/>
                <a:gd name="T25" fmla="*/ 20 h 96"/>
                <a:gd name="T26" fmla="*/ 32 w 93"/>
                <a:gd name="T27" fmla="*/ 27 h 96"/>
                <a:gd name="T28" fmla="*/ 27 w 93"/>
                <a:gd name="T29" fmla="*/ 34 h 96"/>
                <a:gd name="T30" fmla="*/ 17 w 93"/>
                <a:gd name="T31" fmla="*/ 39 h 96"/>
                <a:gd name="T32" fmla="*/ 8 w 93"/>
                <a:gd name="T33" fmla="*/ 34 h 96"/>
                <a:gd name="T34" fmla="*/ 3 w 93"/>
                <a:gd name="T35" fmla="*/ 27 h 96"/>
                <a:gd name="T36" fmla="*/ 10 w 93"/>
                <a:gd name="T37" fmla="*/ 12 h 96"/>
                <a:gd name="T38" fmla="*/ 25 w 93"/>
                <a:gd name="T39" fmla="*/ 3 h 96"/>
                <a:gd name="T40" fmla="*/ 47 w 93"/>
                <a:gd name="T41" fmla="*/ 0 h 96"/>
                <a:gd name="T42" fmla="*/ 64 w 93"/>
                <a:gd name="T43" fmla="*/ 3 h 96"/>
                <a:gd name="T44" fmla="*/ 76 w 93"/>
                <a:gd name="T45" fmla="*/ 12 h 96"/>
                <a:gd name="T46" fmla="*/ 79 w 93"/>
                <a:gd name="T47" fmla="*/ 22 h 96"/>
                <a:gd name="T48" fmla="*/ 81 w 93"/>
                <a:gd name="T49" fmla="*/ 37 h 96"/>
                <a:gd name="T50" fmla="*/ 81 w 93"/>
                <a:gd name="T51" fmla="*/ 79 h 96"/>
                <a:gd name="T52" fmla="*/ 81 w 93"/>
                <a:gd name="T53" fmla="*/ 81 h 96"/>
                <a:gd name="T54" fmla="*/ 84 w 93"/>
                <a:gd name="T55" fmla="*/ 83 h 96"/>
                <a:gd name="T56" fmla="*/ 88 w 93"/>
                <a:gd name="T57" fmla="*/ 83 h 96"/>
                <a:gd name="T58" fmla="*/ 93 w 93"/>
                <a:gd name="T59" fmla="*/ 83 h 96"/>
                <a:gd name="T60" fmla="*/ 84 w 93"/>
                <a:gd name="T61" fmla="*/ 93 h 96"/>
                <a:gd name="T62" fmla="*/ 71 w 93"/>
                <a:gd name="T63" fmla="*/ 96 h 96"/>
                <a:gd name="T64" fmla="*/ 59 w 93"/>
                <a:gd name="T65" fmla="*/ 93 h 96"/>
                <a:gd name="T66" fmla="*/ 52 w 93"/>
                <a:gd name="T67" fmla="*/ 81 h 96"/>
                <a:gd name="T68" fmla="*/ 52 w 93"/>
                <a:gd name="T69" fmla="*/ 42 h 96"/>
                <a:gd name="T70" fmla="*/ 32 w 93"/>
                <a:gd name="T71" fmla="*/ 59 h 96"/>
                <a:gd name="T72" fmla="*/ 30 w 93"/>
                <a:gd name="T73" fmla="*/ 69 h 96"/>
                <a:gd name="T74" fmla="*/ 32 w 93"/>
                <a:gd name="T75" fmla="*/ 76 h 96"/>
                <a:gd name="T76" fmla="*/ 39 w 93"/>
                <a:gd name="T77" fmla="*/ 79 h 96"/>
                <a:gd name="T78" fmla="*/ 52 w 93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96"/>
                <a:gd name="T122" fmla="*/ 93 w 93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96">
                  <a:moveTo>
                    <a:pt x="52" y="81"/>
                  </a:moveTo>
                  <a:lnTo>
                    <a:pt x="42" y="91"/>
                  </a:lnTo>
                  <a:lnTo>
                    <a:pt x="30" y="96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8" y="91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3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52" y="37"/>
                  </a:lnTo>
                  <a:lnTo>
                    <a:pt x="52" y="27"/>
                  </a:lnTo>
                  <a:lnTo>
                    <a:pt x="52" y="17"/>
                  </a:lnTo>
                  <a:lnTo>
                    <a:pt x="52" y="12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7" y="20"/>
                  </a:lnTo>
                  <a:lnTo>
                    <a:pt x="30" y="22"/>
                  </a:lnTo>
                  <a:lnTo>
                    <a:pt x="32" y="27"/>
                  </a:lnTo>
                  <a:lnTo>
                    <a:pt x="30" y="32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3" y="27"/>
                  </a:lnTo>
                  <a:lnTo>
                    <a:pt x="5" y="20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5" y="3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6" y="12"/>
                  </a:lnTo>
                  <a:lnTo>
                    <a:pt x="79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7"/>
                  </a:lnTo>
                  <a:lnTo>
                    <a:pt x="81" y="74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4" y="83"/>
                  </a:lnTo>
                  <a:lnTo>
                    <a:pt x="88" y="83"/>
                  </a:lnTo>
                  <a:lnTo>
                    <a:pt x="91" y="79"/>
                  </a:lnTo>
                  <a:lnTo>
                    <a:pt x="93" y="83"/>
                  </a:lnTo>
                  <a:lnTo>
                    <a:pt x="88" y="88"/>
                  </a:lnTo>
                  <a:lnTo>
                    <a:pt x="84" y="93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4" y="96"/>
                  </a:lnTo>
                  <a:lnTo>
                    <a:pt x="59" y="93"/>
                  </a:lnTo>
                  <a:lnTo>
                    <a:pt x="54" y="88"/>
                  </a:lnTo>
                  <a:lnTo>
                    <a:pt x="52" y="81"/>
                  </a:lnTo>
                  <a:close/>
                  <a:moveTo>
                    <a:pt x="52" y="76"/>
                  </a:moveTo>
                  <a:lnTo>
                    <a:pt x="52" y="42"/>
                  </a:lnTo>
                  <a:lnTo>
                    <a:pt x="42" y="49"/>
                  </a:lnTo>
                  <a:lnTo>
                    <a:pt x="32" y="59"/>
                  </a:lnTo>
                  <a:lnTo>
                    <a:pt x="30" y="64"/>
                  </a:lnTo>
                  <a:lnTo>
                    <a:pt x="30" y="69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47" y="7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7" name="Freeform 129"/>
            <p:cNvSpPr>
              <a:spLocks/>
            </p:cNvSpPr>
            <p:nvPr/>
          </p:nvSpPr>
          <p:spPr bwMode="auto">
            <a:xfrm>
              <a:off x="5608" y="2374"/>
              <a:ext cx="46" cy="137"/>
            </a:xfrm>
            <a:custGeom>
              <a:avLst/>
              <a:gdLst>
                <a:gd name="T0" fmla="*/ 36 w 46"/>
                <a:gd name="T1" fmla="*/ 0 h 137"/>
                <a:gd name="T2" fmla="*/ 36 w 46"/>
                <a:gd name="T3" fmla="*/ 118 h 137"/>
                <a:gd name="T4" fmla="*/ 36 w 46"/>
                <a:gd name="T5" fmla="*/ 125 h 137"/>
                <a:gd name="T6" fmla="*/ 39 w 46"/>
                <a:gd name="T7" fmla="*/ 130 h 137"/>
                <a:gd name="T8" fmla="*/ 41 w 46"/>
                <a:gd name="T9" fmla="*/ 132 h 137"/>
                <a:gd name="T10" fmla="*/ 46 w 46"/>
                <a:gd name="T11" fmla="*/ 135 h 137"/>
                <a:gd name="T12" fmla="*/ 46 w 46"/>
                <a:gd name="T13" fmla="*/ 137 h 137"/>
                <a:gd name="T14" fmla="*/ 0 w 46"/>
                <a:gd name="T15" fmla="*/ 137 h 137"/>
                <a:gd name="T16" fmla="*/ 0 w 46"/>
                <a:gd name="T17" fmla="*/ 135 h 137"/>
                <a:gd name="T18" fmla="*/ 5 w 46"/>
                <a:gd name="T19" fmla="*/ 132 h 137"/>
                <a:gd name="T20" fmla="*/ 7 w 46"/>
                <a:gd name="T21" fmla="*/ 130 h 137"/>
                <a:gd name="T22" fmla="*/ 7 w 46"/>
                <a:gd name="T23" fmla="*/ 127 h 137"/>
                <a:gd name="T24" fmla="*/ 9 w 46"/>
                <a:gd name="T25" fmla="*/ 123 h 137"/>
                <a:gd name="T26" fmla="*/ 9 w 46"/>
                <a:gd name="T27" fmla="*/ 118 h 137"/>
                <a:gd name="T28" fmla="*/ 9 w 46"/>
                <a:gd name="T29" fmla="*/ 22 h 137"/>
                <a:gd name="T30" fmla="*/ 9 w 46"/>
                <a:gd name="T31" fmla="*/ 15 h 137"/>
                <a:gd name="T32" fmla="*/ 7 w 46"/>
                <a:gd name="T33" fmla="*/ 10 h 137"/>
                <a:gd name="T34" fmla="*/ 5 w 46"/>
                <a:gd name="T35" fmla="*/ 7 h 137"/>
                <a:gd name="T36" fmla="*/ 0 w 46"/>
                <a:gd name="T37" fmla="*/ 5 h 137"/>
                <a:gd name="T38" fmla="*/ 0 w 46"/>
                <a:gd name="T39" fmla="*/ 0 h 137"/>
                <a:gd name="T40" fmla="*/ 36 w 46"/>
                <a:gd name="T41" fmla="*/ 0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137"/>
                <a:gd name="T65" fmla="*/ 46 w 46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137">
                  <a:moveTo>
                    <a:pt x="36" y="0"/>
                  </a:moveTo>
                  <a:lnTo>
                    <a:pt x="36" y="118"/>
                  </a:lnTo>
                  <a:lnTo>
                    <a:pt x="36" y="125"/>
                  </a:lnTo>
                  <a:lnTo>
                    <a:pt x="39" y="130"/>
                  </a:lnTo>
                  <a:lnTo>
                    <a:pt x="41" y="132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9" y="123"/>
                  </a:lnTo>
                  <a:lnTo>
                    <a:pt x="9" y="118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8" name="Freeform 130"/>
            <p:cNvSpPr>
              <a:spLocks/>
            </p:cNvSpPr>
            <p:nvPr/>
          </p:nvSpPr>
          <p:spPr bwMode="auto">
            <a:xfrm>
              <a:off x="4968" y="2626"/>
              <a:ext cx="145" cy="94"/>
            </a:xfrm>
            <a:custGeom>
              <a:avLst/>
              <a:gdLst>
                <a:gd name="T0" fmla="*/ 98 w 145"/>
                <a:gd name="T1" fmla="*/ 94 h 94"/>
                <a:gd name="T2" fmla="*/ 74 w 145"/>
                <a:gd name="T3" fmla="*/ 27 h 94"/>
                <a:gd name="T4" fmla="*/ 47 w 145"/>
                <a:gd name="T5" fmla="*/ 94 h 94"/>
                <a:gd name="T6" fmla="*/ 42 w 145"/>
                <a:gd name="T7" fmla="*/ 94 h 94"/>
                <a:gd name="T8" fmla="*/ 17 w 145"/>
                <a:gd name="T9" fmla="*/ 27 h 94"/>
                <a:gd name="T10" fmla="*/ 12 w 145"/>
                <a:gd name="T11" fmla="*/ 20 h 94"/>
                <a:gd name="T12" fmla="*/ 10 w 145"/>
                <a:gd name="T13" fmla="*/ 13 h 94"/>
                <a:gd name="T14" fmla="*/ 7 w 145"/>
                <a:gd name="T15" fmla="*/ 8 h 94"/>
                <a:gd name="T16" fmla="*/ 5 w 145"/>
                <a:gd name="T17" fmla="*/ 5 h 94"/>
                <a:gd name="T18" fmla="*/ 0 w 145"/>
                <a:gd name="T19" fmla="*/ 5 h 94"/>
                <a:gd name="T20" fmla="*/ 0 w 145"/>
                <a:gd name="T21" fmla="*/ 0 h 94"/>
                <a:gd name="T22" fmla="*/ 47 w 145"/>
                <a:gd name="T23" fmla="*/ 0 h 94"/>
                <a:gd name="T24" fmla="*/ 47 w 145"/>
                <a:gd name="T25" fmla="*/ 5 h 94"/>
                <a:gd name="T26" fmla="*/ 44 w 145"/>
                <a:gd name="T27" fmla="*/ 5 h 94"/>
                <a:gd name="T28" fmla="*/ 42 w 145"/>
                <a:gd name="T29" fmla="*/ 5 h 94"/>
                <a:gd name="T30" fmla="*/ 39 w 145"/>
                <a:gd name="T31" fmla="*/ 8 h 94"/>
                <a:gd name="T32" fmla="*/ 39 w 145"/>
                <a:gd name="T33" fmla="*/ 8 h 94"/>
                <a:gd name="T34" fmla="*/ 39 w 145"/>
                <a:gd name="T35" fmla="*/ 13 h 94"/>
                <a:gd name="T36" fmla="*/ 42 w 145"/>
                <a:gd name="T37" fmla="*/ 18 h 94"/>
                <a:gd name="T38" fmla="*/ 56 w 145"/>
                <a:gd name="T39" fmla="*/ 54 h 94"/>
                <a:gd name="T40" fmla="*/ 69 w 145"/>
                <a:gd name="T41" fmla="*/ 18 h 94"/>
                <a:gd name="T42" fmla="*/ 69 w 145"/>
                <a:gd name="T43" fmla="*/ 15 h 94"/>
                <a:gd name="T44" fmla="*/ 66 w 145"/>
                <a:gd name="T45" fmla="*/ 10 h 94"/>
                <a:gd name="T46" fmla="*/ 64 w 145"/>
                <a:gd name="T47" fmla="*/ 8 h 94"/>
                <a:gd name="T48" fmla="*/ 59 w 145"/>
                <a:gd name="T49" fmla="*/ 5 h 94"/>
                <a:gd name="T50" fmla="*/ 56 w 145"/>
                <a:gd name="T51" fmla="*/ 5 h 94"/>
                <a:gd name="T52" fmla="*/ 56 w 145"/>
                <a:gd name="T53" fmla="*/ 0 h 94"/>
                <a:gd name="T54" fmla="*/ 105 w 145"/>
                <a:gd name="T55" fmla="*/ 0 h 94"/>
                <a:gd name="T56" fmla="*/ 105 w 145"/>
                <a:gd name="T57" fmla="*/ 5 h 94"/>
                <a:gd name="T58" fmla="*/ 100 w 145"/>
                <a:gd name="T59" fmla="*/ 5 h 94"/>
                <a:gd name="T60" fmla="*/ 98 w 145"/>
                <a:gd name="T61" fmla="*/ 5 h 94"/>
                <a:gd name="T62" fmla="*/ 96 w 145"/>
                <a:gd name="T63" fmla="*/ 8 h 94"/>
                <a:gd name="T64" fmla="*/ 96 w 145"/>
                <a:gd name="T65" fmla="*/ 10 h 94"/>
                <a:gd name="T66" fmla="*/ 96 w 145"/>
                <a:gd name="T67" fmla="*/ 13 h 94"/>
                <a:gd name="T68" fmla="*/ 98 w 145"/>
                <a:gd name="T69" fmla="*/ 18 h 94"/>
                <a:gd name="T70" fmla="*/ 113 w 145"/>
                <a:gd name="T71" fmla="*/ 54 h 94"/>
                <a:gd name="T72" fmla="*/ 125 w 145"/>
                <a:gd name="T73" fmla="*/ 20 h 94"/>
                <a:gd name="T74" fmla="*/ 127 w 145"/>
                <a:gd name="T75" fmla="*/ 15 h 94"/>
                <a:gd name="T76" fmla="*/ 127 w 145"/>
                <a:gd name="T77" fmla="*/ 13 h 94"/>
                <a:gd name="T78" fmla="*/ 127 w 145"/>
                <a:gd name="T79" fmla="*/ 8 h 94"/>
                <a:gd name="T80" fmla="*/ 125 w 145"/>
                <a:gd name="T81" fmla="*/ 5 h 94"/>
                <a:gd name="T82" fmla="*/ 123 w 145"/>
                <a:gd name="T83" fmla="*/ 5 h 94"/>
                <a:gd name="T84" fmla="*/ 118 w 145"/>
                <a:gd name="T85" fmla="*/ 5 h 94"/>
                <a:gd name="T86" fmla="*/ 118 w 145"/>
                <a:gd name="T87" fmla="*/ 0 h 94"/>
                <a:gd name="T88" fmla="*/ 145 w 145"/>
                <a:gd name="T89" fmla="*/ 0 h 94"/>
                <a:gd name="T90" fmla="*/ 145 w 145"/>
                <a:gd name="T91" fmla="*/ 5 h 94"/>
                <a:gd name="T92" fmla="*/ 142 w 145"/>
                <a:gd name="T93" fmla="*/ 5 h 94"/>
                <a:gd name="T94" fmla="*/ 137 w 145"/>
                <a:gd name="T95" fmla="*/ 8 h 94"/>
                <a:gd name="T96" fmla="*/ 137 w 145"/>
                <a:gd name="T97" fmla="*/ 10 h 94"/>
                <a:gd name="T98" fmla="*/ 135 w 145"/>
                <a:gd name="T99" fmla="*/ 15 h 94"/>
                <a:gd name="T100" fmla="*/ 132 w 145"/>
                <a:gd name="T101" fmla="*/ 23 h 94"/>
                <a:gd name="T102" fmla="*/ 103 w 145"/>
                <a:gd name="T103" fmla="*/ 94 h 94"/>
                <a:gd name="T104" fmla="*/ 98 w 145"/>
                <a:gd name="T105" fmla="*/ 94 h 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94"/>
                <a:gd name="T161" fmla="*/ 145 w 145"/>
                <a:gd name="T162" fmla="*/ 94 h 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94">
                  <a:moveTo>
                    <a:pt x="98" y="94"/>
                  </a:moveTo>
                  <a:lnTo>
                    <a:pt x="74" y="27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17" y="27"/>
                  </a:lnTo>
                  <a:lnTo>
                    <a:pt x="12" y="20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42" y="18"/>
                  </a:lnTo>
                  <a:lnTo>
                    <a:pt x="56" y="54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13" y="54"/>
                  </a:lnTo>
                  <a:lnTo>
                    <a:pt x="125" y="20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8"/>
                  </a:lnTo>
                  <a:lnTo>
                    <a:pt x="125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45" y="0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15"/>
                  </a:lnTo>
                  <a:lnTo>
                    <a:pt x="132" y="23"/>
                  </a:lnTo>
                  <a:lnTo>
                    <a:pt x="103" y="94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9" name="Freeform 131"/>
            <p:cNvSpPr>
              <a:spLocks noEditPoints="1"/>
            </p:cNvSpPr>
            <p:nvPr/>
          </p:nvSpPr>
          <p:spPr bwMode="auto">
            <a:xfrm>
              <a:off x="5125" y="2624"/>
              <a:ext cx="91" cy="96"/>
            </a:xfrm>
            <a:custGeom>
              <a:avLst/>
              <a:gdLst>
                <a:gd name="T0" fmla="*/ 46 w 91"/>
                <a:gd name="T1" fmla="*/ 0 h 96"/>
                <a:gd name="T2" fmla="*/ 59 w 91"/>
                <a:gd name="T3" fmla="*/ 2 h 96"/>
                <a:gd name="T4" fmla="*/ 68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91 w 91"/>
                <a:gd name="T13" fmla="*/ 34 h 96"/>
                <a:gd name="T14" fmla="*/ 91 w 91"/>
                <a:gd name="T15" fmla="*/ 49 h 96"/>
                <a:gd name="T16" fmla="*/ 91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3 w 91"/>
                <a:gd name="T23" fmla="*/ 88 h 96"/>
                <a:gd name="T24" fmla="*/ 66 w 91"/>
                <a:gd name="T25" fmla="*/ 93 h 96"/>
                <a:gd name="T26" fmla="*/ 56 w 91"/>
                <a:gd name="T27" fmla="*/ 96 h 96"/>
                <a:gd name="T28" fmla="*/ 46 w 91"/>
                <a:gd name="T29" fmla="*/ 96 h 96"/>
                <a:gd name="T30" fmla="*/ 37 w 91"/>
                <a:gd name="T31" fmla="*/ 96 h 96"/>
                <a:gd name="T32" fmla="*/ 27 w 91"/>
                <a:gd name="T33" fmla="*/ 93 h 96"/>
                <a:gd name="T34" fmla="*/ 19 w 91"/>
                <a:gd name="T35" fmla="*/ 88 h 96"/>
                <a:gd name="T36" fmla="*/ 12 w 91"/>
                <a:gd name="T37" fmla="*/ 81 h 96"/>
                <a:gd name="T38" fmla="*/ 7 w 91"/>
                <a:gd name="T39" fmla="*/ 71 h 96"/>
                <a:gd name="T40" fmla="*/ 2 w 91"/>
                <a:gd name="T41" fmla="*/ 61 h 96"/>
                <a:gd name="T42" fmla="*/ 0 w 91"/>
                <a:gd name="T43" fmla="*/ 49 h 96"/>
                <a:gd name="T44" fmla="*/ 2 w 91"/>
                <a:gd name="T45" fmla="*/ 37 h 96"/>
                <a:gd name="T46" fmla="*/ 7 w 91"/>
                <a:gd name="T47" fmla="*/ 25 h 96"/>
                <a:gd name="T48" fmla="*/ 12 w 91"/>
                <a:gd name="T49" fmla="*/ 15 h 96"/>
                <a:gd name="T50" fmla="*/ 19 w 91"/>
                <a:gd name="T51" fmla="*/ 7 h 96"/>
                <a:gd name="T52" fmla="*/ 27 w 91"/>
                <a:gd name="T53" fmla="*/ 2 h 96"/>
                <a:gd name="T54" fmla="*/ 37 w 91"/>
                <a:gd name="T55" fmla="*/ 0 h 96"/>
                <a:gd name="T56" fmla="*/ 46 w 91"/>
                <a:gd name="T57" fmla="*/ 0 h 96"/>
                <a:gd name="T58" fmla="*/ 46 w 91"/>
                <a:gd name="T59" fmla="*/ 7 h 96"/>
                <a:gd name="T60" fmla="*/ 42 w 91"/>
                <a:gd name="T61" fmla="*/ 7 h 96"/>
                <a:gd name="T62" fmla="*/ 37 w 91"/>
                <a:gd name="T63" fmla="*/ 10 h 96"/>
                <a:gd name="T64" fmla="*/ 34 w 91"/>
                <a:gd name="T65" fmla="*/ 12 h 96"/>
                <a:gd name="T66" fmla="*/ 32 w 91"/>
                <a:gd name="T67" fmla="*/ 20 h 96"/>
                <a:gd name="T68" fmla="*/ 29 w 91"/>
                <a:gd name="T69" fmla="*/ 25 h 96"/>
                <a:gd name="T70" fmla="*/ 29 w 91"/>
                <a:gd name="T71" fmla="*/ 34 h 96"/>
                <a:gd name="T72" fmla="*/ 29 w 91"/>
                <a:gd name="T73" fmla="*/ 44 h 96"/>
                <a:gd name="T74" fmla="*/ 29 w 91"/>
                <a:gd name="T75" fmla="*/ 56 h 96"/>
                <a:gd name="T76" fmla="*/ 29 w 91"/>
                <a:gd name="T77" fmla="*/ 66 h 96"/>
                <a:gd name="T78" fmla="*/ 29 w 91"/>
                <a:gd name="T79" fmla="*/ 76 h 96"/>
                <a:gd name="T80" fmla="*/ 32 w 91"/>
                <a:gd name="T81" fmla="*/ 81 h 96"/>
                <a:gd name="T82" fmla="*/ 37 w 91"/>
                <a:gd name="T83" fmla="*/ 86 h 96"/>
                <a:gd name="T84" fmla="*/ 42 w 91"/>
                <a:gd name="T85" fmla="*/ 88 h 96"/>
                <a:gd name="T86" fmla="*/ 46 w 91"/>
                <a:gd name="T87" fmla="*/ 91 h 96"/>
                <a:gd name="T88" fmla="*/ 51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1 w 91"/>
                <a:gd name="T95" fmla="*/ 78 h 96"/>
                <a:gd name="T96" fmla="*/ 61 w 91"/>
                <a:gd name="T97" fmla="*/ 69 h 96"/>
                <a:gd name="T98" fmla="*/ 64 w 91"/>
                <a:gd name="T99" fmla="*/ 56 h 96"/>
                <a:gd name="T100" fmla="*/ 64 w 91"/>
                <a:gd name="T101" fmla="*/ 42 h 96"/>
                <a:gd name="T102" fmla="*/ 64 w 91"/>
                <a:gd name="T103" fmla="*/ 29 h 96"/>
                <a:gd name="T104" fmla="*/ 61 w 91"/>
                <a:gd name="T105" fmla="*/ 22 h 96"/>
                <a:gd name="T106" fmla="*/ 61 w 91"/>
                <a:gd name="T107" fmla="*/ 17 h 96"/>
                <a:gd name="T108" fmla="*/ 59 w 91"/>
                <a:gd name="T109" fmla="*/ 12 h 96"/>
                <a:gd name="T110" fmla="*/ 54 w 91"/>
                <a:gd name="T111" fmla="*/ 7 h 96"/>
                <a:gd name="T112" fmla="*/ 51 w 91"/>
                <a:gd name="T113" fmla="*/ 7 h 96"/>
                <a:gd name="T114" fmla="*/ 46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6" y="0"/>
                  </a:moveTo>
                  <a:lnTo>
                    <a:pt x="59" y="2"/>
                  </a:lnTo>
                  <a:lnTo>
                    <a:pt x="68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91" y="34"/>
                  </a:lnTo>
                  <a:lnTo>
                    <a:pt x="91" y="49"/>
                  </a:lnTo>
                  <a:lnTo>
                    <a:pt x="91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3" y="88"/>
                  </a:lnTo>
                  <a:lnTo>
                    <a:pt x="66" y="93"/>
                  </a:lnTo>
                  <a:lnTo>
                    <a:pt x="56" y="96"/>
                  </a:lnTo>
                  <a:lnTo>
                    <a:pt x="46" y="96"/>
                  </a:lnTo>
                  <a:lnTo>
                    <a:pt x="37" y="96"/>
                  </a:lnTo>
                  <a:lnTo>
                    <a:pt x="27" y="93"/>
                  </a:lnTo>
                  <a:lnTo>
                    <a:pt x="19" y="88"/>
                  </a:lnTo>
                  <a:lnTo>
                    <a:pt x="12" y="81"/>
                  </a:lnTo>
                  <a:lnTo>
                    <a:pt x="7" y="71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2" y="15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46" y="7"/>
                  </a:moveTo>
                  <a:lnTo>
                    <a:pt x="42" y="7"/>
                  </a:lnTo>
                  <a:lnTo>
                    <a:pt x="37" y="10"/>
                  </a:lnTo>
                  <a:lnTo>
                    <a:pt x="34" y="12"/>
                  </a:lnTo>
                  <a:lnTo>
                    <a:pt x="32" y="20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6" y="91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1" y="78"/>
                  </a:lnTo>
                  <a:lnTo>
                    <a:pt x="61" y="69"/>
                  </a:lnTo>
                  <a:lnTo>
                    <a:pt x="64" y="56"/>
                  </a:lnTo>
                  <a:lnTo>
                    <a:pt x="64" y="42"/>
                  </a:lnTo>
                  <a:lnTo>
                    <a:pt x="64" y="29"/>
                  </a:lnTo>
                  <a:lnTo>
                    <a:pt x="61" y="22"/>
                  </a:lnTo>
                  <a:lnTo>
                    <a:pt x="61" y="17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90" name="Freeform 132"/>
            <p:cNvSpPr>
              <a:spLocks/>
            </p:cNvSpPr>
            <p:nvPr/>
          </p:nvSpPr>
          <p:spPr bwMode="auto">
            <a:xfrm>
              <a:off x="5233" y="2624"/>
              <a:ext cx="81" cy="93"/>
            </a:xfrm>
            <a:custGeom>
              <a:avLst/>
              <a:gdLst>
                <a:gd name="T0" fmla="*/ 36 w 81"/>
                <a:gd name="T1" fmla="*/ 2 h 93"/>
                <a:gd name="T2" fmla="*/ 36 w 81"/>
                <a:gd name="T3" fmla="*/ 25 h 93"/>
                <a:gd name="T4" fmla="*/ 41 w 81"/>
                <a:gd name="T5" fmla="*/ 15 h 93"/>
                <a:gd name="T6" fmla="*/ 49 w 81"/>
                <a:gd name="T7" fmla="*/ 7 h 93"/>
                <a:gd name="T8" fmla="*/ 54 w 81"/>
                <a:gd name="T9" fmla="*/ 5 h 93"/>
                <a:gd name="T10" fmla="*/ 61 w 81"/>
                <a:gd name="T11" fmla="*/ 0 h 93"/>
                <a:gd name="T12" fmla="*/ 66 w 81"/>
                <a:gd name="T13" fmla="*/ 0 h 93"/>
                <a:gd name="T14" fmla="*/ 71 w 81"/>
                <a:gd name="T15" fmla="*/ 0 h 93"/>
                <a:gd name="T16" fmla="*/ 76 w 81"/>
                <a:gd name="T17" fmla="*/ 2 h 93"/>
                <a:gd name="T18" fmla="*/ 78 w 81"/>
                <a:gd name="T19" fmla="*/ 7 h 93"/>
                <a:gd name="T20" fmla="*/ 81 w 81"/>
                <a:gd name="T21" fmla="*/ 12 h 93"/>
                <a:gd name="T22" fmla="*/ 78 w 81"/>
                <a:gd name="T23" fmla="*/ 20 h 93"/>
                <a:gd name="T24" fmla="*/ 76 w 81"/>
                <a:gd name="T25" fmla="*/ 25 h 93"/>
                <a:gd name="T26" fmla="*/ 71 w 81"/>
                <a:gd name="T27" fmla="*/ 27 h 93"/>
                <a:gd name="T28" fmla="*/ 66 w 81"/>
                <a:gd name="T29" fmla="*/ 27 h 93"/>
                <a:gd name="T30" fmla="*/ 61 w 81"/>
                <a:gd name="T31" fmla="*/ 27 h 93"/>
                <a:gd name="T32" fmla="*/ 58 w 81"/>
                <a:gd name="T33" fmla="*/ 25 h 93"/>
                <a:gd name="T34" fmla="*/ 56 w 81"/>
                <a:gd name="T35" fmla="*/ 22 h 93"/>
                <a:gd name="T36" fmla="*/ 54 w 81"/>
                <a:gd name="T37" fmla="*/ 20 h 93"/>
                <a:gd name="T38" fmla="*/ 54 w 81"/>
                <a:gd name="T39" fmla="*/ 20 h 93"/>
                <a:gd name="T40" fmla="*/ 51 w 81"/>
                <a:gd name="T41" fmla="*/ 20 h 93"/>
                <a:gd name="T42" fmla="*/ 49 w 81"/>
                <a:gd name="T43" fmla="*/ 20 h 93"/>
                <a:gd name="T44" fmla="*/ 46 w 81"/>
                <a:gd name="T45" fmla="*/ 22 h 93"/>
                <a:gd name="T46" fmla="*/ 41 w 81"/>
                <a:gd name="T47" fmla="*/ 25 h 93"/>
                <a:gd name="T48" fmla="*/ 39 w 81"/>
                <a:gd name="T49" fmla="*/ 29 h 93"/>
                <a:gd name="T50" fmla="*/ 36 w 81"/>
                <a:gd name="T51" fmla="*/ 39 h 93"/>
                <a:gd name="T52" fmla="*/ 36 w 81"/>
                <a:gd name="T53" fmla="*/ 51 h 93"/>
                <a:gd name="T54" fmla="*/ 36 w 81"/>
                <a:gd name="T55" fmla="*/ 71 h 93"/>
                <a:gd name="T56" fmla="*/ 36 w 81"/>
                <a:gd name="T57" fmla="*/ 76 h 93"/>
                <a:gd name="T58" fmla="*/ 36 w 81"/>
                <a:gd name="T59" fmla="*/ 81 h 93"/>
                <a:gd name="T60" fmla="*/ 36 w 81"/>
                <a:gd name="T61" fmla="*/ 83 h 93"/>
                <a:gd name="T62" fmla="*/ 39 w 81"/>
                <a:gd name="T63" fmla="*/ 86 h 93"/>
                <a:gd name="T64" fmla="*/ 39 w 81"/>
                <a:gd name="T65" fmla="*/ 88 h 93"/>
                <a:gd name="T66" fmla="*/ 41 w 81"/>
                <a:gd name="T67" fmla="*/ 88 h 93"/>
                <a:gd name="T68" fmla="*/ 46 w 81"/>
                <a:gd name="T69" fmla="*/ 91 h 93"/>
                <a:gd name="T70" fmla="*/ 46 w 81"/>
                <a:gd name="T71" fmla="*/ 93 h 93"/>
                <a:gd name="T72" fmla="*/ 0 w 81"/>
                <a:gd name="T73" fmla="*/ 93 h 93"/>
                <a:gd name="T74" fmla="*/ 0 w 81"/>
                <a:gd name="T75" fmla="*/ 91 h 93"/>
                <a:gd name="T76" fmla="*/ 5 w 81"/>
                <a:gd name="T77" fmla="*/ 88 h 93"/>
                <a:gd name="T78" fmla="*/ 7 w 81"/>
                <a:gd name="T79" fmla="*/ 86 h 93"/>
                <a:gd name="T80" fmla="*/ 7 w 81"/>
                <a:gd name="T81" fmla="*/ 83 h 93"/>
                <a:gd name="T82" fmla="*/ 9 w 81"/>
                <a:gd name="T83" fmla="*/ 78 h 93"/>
                <a:gd name="T84" fmla="*/ 9 w 81"/>
                <a:gd name="T85" fmla="*/ 74 h 93"/>
                <a:gd name="T86" fmla="*/ 9 w 81"/>
                <a:gd name="T87" fmla="*/ 25 h 93"/>
                <a:gd name="T88" fmla="*/ 9 w 81"/>
                <a:gd name="T89" fmla="*/ 17 h 93"/>
                <a:gd name="T90" fmla="*/ 7 w 81"/>
                <a:gd name="T91" fmla="*/ 12 h 93"/>
                <a:gd name="T92" fmla="*/ 7 w 81"/>
                <a:gd name="T93" fmla="*/ 10 h 93"/>
                <a:gd name="T94" fmla="*/ 5 w 81"/>
                <a:gd name="T95" fmla="*/ 7 h 93"/>
                <a:gd name="T96" fmla="*/ 5 w 81"/>
                <a:gd name="T97" fmla="*/ 7 h 93"/>
                <a:gd name="T98" fmla="*/ 0 w 81"/>
                <a:gd name="T99" fmla="*/ 7 h 93"/>
                <a:gd name="T100" fmla="*/ 0 w 81"/>
                <a:gd name="T101" fmla="*/ 2 h 93"/>
                <a:gd name="T102" fmla="*/ 36 w 81"/>
                <a:gd name="T103" fmla="*/ 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"/>
                <a:gd name="T157" fmla="*/ 0 h 93"/>
                <a:gd name="T158" fmla="*/ 81 w 81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" h="93">
                  <a:moveTo>
                    <a:pt x="36" y="2"/>
                  </a:moveTo>
                  <a:lnTo>
                    <a:pt x="36" y="25"/>
                  </a:lnTo>
                  <a:lnTo>
                    <a:pt x="41" y="15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78" y="7"/>
                  </a:lnTo>
                  <a:lnTo>
                    <a:pt x="81" y="12"/>
                  </a:lnTo>
                  <a:lnTo>
                    <a:pt x="78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8" y="25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6" y="22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6" y="39"/>
                  </a:lnTo>
                  <a:lnTo>
                    <a:pt x="36" y="51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91" name="Freeform 133"/>
            <p:cNvSpPr>
              <a:spLocks noEditPoints="1"/>
            </p:cNvSpPr>
            <p:nvPr/>
          </p:nvSpPr>
          <p:spPr bwMode="auto">
            <a:xfrm>
              <a:off x="5321" y="2580"/>
              <a:ext cx="98" cy="140"/>
            </a:xfrm>
            <a:custGeom>
              <a:avLst/>
              <a:gdLst>
                <a:gd name="T0" fmla="*/ 91 w 98"/>
                <a:gd name="T1" fmla="*/ 113 h 140"/>
                <a:gd name="T2" fmla="*/ 91 w 98"/>
                <a:gd name="T3" fmla="*/ 125 h 140"/>
                <a:gd name="T4" fmla="*/ 93 w 98"/>
                <a:gd name="T5" fmla="*/ 127 h 140"/>
                <a:gd name="T6" fmla="*/ 98 w 98"/>
                <a:gd name="T7" fmla="*/ 130 h 140"/>
                <a:gd name="T8" fmla="*/ 61 w 98"/>
                <a:gd name="T9" fmla="*/ 140 h 140"/>
                <a:gd name="T10" fmla="*/ 56 w 98"/>
                <a:gd name="T11" fmla="*/ 132 h 140"/>
                <a:gd name="T12" fmla="*/ 44 w 98"/>
                <a:gd name="T13" fmla="*/ 140 h 140"/>
                <a:gd name="T14" fmla="*/ 29 w 98"/>
                <a:gd name="T15" fmla="*/ 140 h 140"/>
                <a:gd name="T16" fmla="*/ 15 w 98"/>
                <a:gd name="T17" fmla="*/ 132 h 140"/>
                <a:gd name="T18" fmla="*/ 5 w 98"/>
                <a:gd name="T19" fmla="*/ 115 h 140"/>
                <a:gd name="T20" fmla="*/ 0 w 98"/>
                <a:gd name="T21" fmla="*/ 93 h 140"/>
                <a:gd name="T22" fmla="*/ 5 w 98"/>
                <a:gd name="T23" fmla="*/ 69 h 140"/>
                <a:gd name="T24" fmla="*/ 20 w 98"/>
                <a:gd name="T25" fmla="*/ 49 h 140"/>
                <a:gd name="T26" fmla="*/ 39 w 98"/>
                <a:gd name="T27" fmla="*/ 44 h 140"/>
                <a:gd name="T28" fmla="*/ 51 w 98"/>
                <a:gd name="T29" fmla="*/ 46 h 140"/>
                <a:gd name="T30" fmla="*/ 61 w 98"/>
                <a:gd name="T31" fmla="*/ 56 h 140"/>
                <a:gd name="T32" fmla="*/ 61 w 98"/>
                <a:gd name="T33" fmla="*/ 15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4 w 98"/>
                <a:gd name="T43" fmla="*/ 56 h 140"/>
                <a:gd name="T44" fmla="*/ 44 w 98"/>
                <a:gd name="T45" fmla="*/ 51 h 140"/>
                <a:gd name="T46" fmla="*/ 37 w 98"/>
                <a:gd name="T47" fmla="*/ 51 h 140"/>
                <a:gd name="T48" fmla="*/ 29 w 98"/>
                <a:gd name="T49" fmla="*/ 64 h 140"/>
                <a:gd name="T50" fmla="*/ 27 w 98"/>
                <a:gd name="T51" fmla="*/ 78 h 140"/>
                <a:gd name="T52" fmla="*/ 29 w 98"/>
                <a:gd name="T53" fmla="*/ 100 h 140"/>
                <a:gd name="T54" fmla="*/ 29 w 98"/>
                <a:gd name="T55" fmla="*/ 115 h 140"/>
                <a:gd name="T56" fmla="*/ 39 w 98"/>
                <a:gd name="T57" fmla="*/ 127 h 140"/>
                <a:gd name="T58" fmla="*/ 44 w 98"/>
                <a:gd name="T59" fmla="*/ 130 h 140"/>
                <a:gd name="T60" fmla="*/ 56 w 98"/>
                <a:gd name="T61" fmla="*/ 125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91" y="0"/>
                  </a:moveTo>
                  <a:lnTo>
                    <a:pt x="91" y="113"/>
                  </a:lnTo>
                  <a:lnTo>
                    <a:pt x="91" y="120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98" y="135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6" y="132"/>
                  </a:lnTo>
                  <a:lnTo>
                    <a:pt x="49" y="137"/>
                  </a:lnTo>
                  <a:lnTo>
                    <a:pt x="44" y="140"/>
                  </a:lnTo>
                  <a:lnTo>
                    <a:pt x="37" y="140"/>
                  </a:lnTo>
                  <a:lnTo>
                    <a:pt x="29" y="140"/>
                  </a:lnTo>
                  <a:lnTo>
                    <a:pt x="20" y="137"/>
                  </a:lnTo>
                  <a:lnTo>
                    <a:pt x="15" y="132"/>
                  </a:lnTo>
                  <a:lnTo>
                    <a:pt x="7" y="125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9"/>
                  </a:lnTo>
                  <a:lnTo>
                    <a:pt x="12" y="56"/>
                  </a:lnTo>
                  <a:lnTo>
                    <a:pt x="20" y="49"/>
                  </a:lnTo>
                  <a:lnTo>
                    <a:pt x="29" y="46"/>
                  </a:lnTo>
                  <a:lnTo>
                    <a:pt x="39" y="44"/>
                  </a:lnTo>
                  <a:lnTo>
                    <a:pt x="46" y="44"/>
                  </a:lnTo>
                  <a:lnTo>
                    <a:pt x="51" y="46"/>
                  </a:lnTo>
                  <a:lnTo>
                    <a:pt x="56" y="51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91" y="0"/>
                  </a:lnTo>
                  <a:close/>
                  <a:moveTo>
                    <a:pt x="61" y="69"/>
                  </a:moveTo>
                  <a:lnTo>
                    <a:pt x="59" y="61"/>
                  </a:lnTo>
                  <a:lnTo>
                    <a:pt x="54" y="56"/>
                  </a:lnTo>
                  <a:lnTo>
                    <a:pt x="49" y="51"/>
                  </a:lnTo>
                  <a:lnTo>
                    <a:pt x="44" y="51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6"/>
                  </a:lnTo>
                  <a:lnTo>
                    <a:pt x="29" y="64"/>
                  </a:lnTo>
                  <a:lnTo>
                    <a:pt x="29" y="71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29" y="100"/>
                  </a:lnTo>
                  <a:lnTo>
                    <a:pt x="29" y="108"/>
                  </a:lnTo>
                  <a:lnTo>
                    <a:pt x="29" y="115"/>
                  </a:lnTo>
                  <a:lnTo>
                    <a:pt x="34" y="122"/>
                  </a:lnTo>
                  <a:lnTo>
                    <a:pt x="39" y="127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51" y="127"/>
                  </a:lnTo>
                  <a:lnTo>
                    <a:pt x="56" y="125"/>
                  </a:lnTo>
                  <a:lnTo>
                    <a:pt x="61" y="118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7414" name="Rectangle 134"/>
          <p:cNvSpPr>
            <a:spLocks noChangeArrowheads="1"/>
          </p:cNvSpPr>
          <p:nvPr/>
        </p:nvSpPr>
        <p:spPr bwMode="auto">
          <a:xfrm>
            <a:off x="685800" y="5486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Special case of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Bayesian classification</a:t>
            </a:r>
          </a:p>
        </p:txBody>
      </p:sp>
      <p:grpSp>
        <p:nvGrpSpPr>
          <p:cNvPr id="5133" name="Group 266"/>
          <p:cNvGrpSpPr>
            <a:grpSpLocks/>
          </p:cNvGrpSpPr>
          <p:nvPr/>
        </p:nvGrpSpPr>
        <p:grpSpPr bwMode="auto">
          <a:xfrm>
            <a:off x="0" y="2209800"/>
            <a:ext cx="8839200" cy="1447800"/>
            <a:chOff x="0" y="1392"/>
            <a:chExt cx="5568" cy="912"/>
          </a:xfrm>
        </p:grpSpPr>
        <p:grpSp>
          <p:nvGrpSpPr>
            <p:cNvPr id="5134" name="Group 135"/>
            <p:cNvGrpSpPr>
              <a:grpSpLocks noChangeAspect="1"/>
            </p:cNvGrpSpPr>
            <p:nvPr/>
          </p:nvGrpSpPr>
          <p:grpSpPr bwMode="auto">
            <a:xfrm>
              <a:off x="0" y="1392"/>
              <a:ext cx="5568" cy="912"/>
              <a:chOff x="96" y="2016"/>
              <a:chExt cx="5568" cy="912"/>
            </a:xfrm>
          </p:grpSpPr>
          <p:sp>
            <p:nvSpPr>
              <p:cNvPr id="5138" name="AutoShape 136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2016"/>
                <a:ext cx="556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9" name="Rectangle 13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5568" cy="91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138"/>
              <p:cNvSpPr>
                <a:spLocks/>
              </p:cNvSpPr>
              <p:nvPr/>
            </p:nvSpPr>
            <p:spPr bwMode="auto">
              <a:xfrm>
                <a:off x="2233" y="2823"/>
                <a:ext cx="74" cy="73"/>
              </a:xfrm>
              <a:custGeom>
                <a:avLst/>
                <a:gdLst>
                  <a:gd name="T0" fmla="*/ 25 w 74"/>
                  <a:gd name="T1" fmla="*/ 0 h 73"/>
                  <a:gd name="T2" fmla="*/ 59 w 74"/>
                  <a:gd name="T3" fmla="*/ 44 h 73"/>
                  <a:gd name="T4" fmla="*/ 59 w 74"/>
                  <a:gd name="T5" fmla="*/ 14 h 73"/>
                  <a:gd name="T6" fmla="*/ 59 w 74"/>
                  <a:gd name="T7" fmla="*/ 9 h 73"/>
                  <a:gd name="T8" fmla="*/ 56 w 74"/>
                  <a:gd name="T9" fmla="*/ 4 h 73"/>
                  <a:gd name="T10" fmla="*/ 54 w 74"/>
                  <a:gd name="T11" fmla="*/ 2 h 73"/>
                  <a:gd name="T12" fmla="*/ 49 w 74"/>
                  <a:gd name="T13" fmla="*/ 2 h 73"/>
                  <a:gd name="T14" fmla="*/ 49 w 74"/>
                  <a:gd name="T15" fmla="*/ 0 h 73"/>
                  <a:gd name="T16" fmla="*/ 74 w 74"/>
                  <a:gd name="T17" fmla="*/ 0 h 73"/>
                  <a:gd name="T18" fmla="*/ 74 w 74"/>
                  <a:gd name="T19" fmla="*/ 2 h 73"/>
                  <a:gd name="T20" fmla="*/ 69 w 74"/>
                  <a:gd name="T21" fmla="*/ 2 h 73"/>
                  <a:gd name="T22" fmla="*/ 66 w 74"/>
                  <a:gd name="T23" fmla="*/ 4 h 73"/>
                  <a:gd name="T24" fmla="*/ 66 w 74"/>
                  <a:gd name="T25" fmla="*/ 4 h 73"/>
                  <a:gd name="T26" fmla="*/ 64 w 74"/>
                  <a:gd name="T27" fmla="*/ 7 h 73"/>
                  <a:gd name="T28" fmla="*/ 64 w 74"/>
                  <a:gd name="T29" fmla="*/ 9 h 73"/>
                  <a:gd name="T30" fmla="*/ 64 w 74"/>
                  <a:gd name="T31" fmla="*/ 14 h 73"/>
                  <a:gd name="T32" fmla="*/ 64 w 74"/>
                  <a:gd name="T33" fmla="*/ 73 h 73"/>
                  <a:gd name="T34" fmla="*/ 61 w 74"/>
                  <a:gd name="T35" fmla="*/ 73 h 73"/>
                  <a:gd name="T36" fmla="*/ 15 w 74"/>
                  <a:gd name="T37" fmla="*/ 14 h 73"/>
                  <a:gd name="T38" fmla="*/ 15 w 74"/>
                  <a:gd name="T39" fmla="*/ 61 h 73"/>
                  <a:gd name="T40" fmla="*/ 15 w 74"/>
                  <a:gd name="T41" fmla="*/ 66 h 73"/>
                  <a:gd name="T42" fmla="*/ 17 w 74"/>
                  <a:gd name="T43" fmla="*/ 68 h 73"/>
                  <a:gd name="T44" fmla="*/ 20 w 74"/>
                  <a:gd name="T45" fmla="*/ 71 h 73"/>
                  <a:gd name="T46" fmla="*/ 22 w 74"/>
                  <a:gd name="T47" fmla="*/ 71 h 73"/>
                  <a:gd name="T48" fmla="*/ 25 w 74"/>
                  <a:gd name="T49" fmla="*/ 71 h 73"/>
                  <a:gd name="T50" fmla="*/ 25 w 74"/>
                  <a:gd name="T51" fmla="*/ 73 h 73"/>
                  <a:gd name="T52" fmla="*/ 0 w 74"/>
                  <a:gd name="T53" fmla="*/ 73 h 73"/>
                  <a:gd name="T54" fmla="*/ 0 w 74"/>
                  <a:gd name="T55" fmla="*/ 71 h 73"/>
                  <a:gd name="T56" fmla="*/ 5 w 74"/>
                  <a:gd name="T57" fmla="*/ 71 h 73"/>
                  <a:gd name="T58" fmla="*/ 7 w 74"/>
                  <a:gd name="T59" fmla="*/ 68 h 73"/>
                  <a:gd name="T60" fmla="*/ 10 w 74"/>
                  <a:gd name="T61" fmla="*/ 66 h 73"/>
                  <a:gd name="T62" fmla="*/ 10 w 74"/>
                  <a:gd name="T63" fmla="*/ 61 h 73"/>
                  <a:gd name="T64" fmla="*/ 10 w 74"/>
                  <a:gd name="T65" fmla="*/ 7 h 73"/>
                  <a:gd name="T66" fmla="*/ 7 w 74"/>
                  <a:gd name="T67" fmla="*/ 7 h 73"/>
                  <a:gd name="T68" fmla="*/ 5 w 74"/>
                  <a:gd name="T69" fmla="*/ 4 h 73"/>
                  <a:gd name="T70" fmla="*/ 5 w 74"/>
                  <a:gd name="T71" fmla="*/ 2 h 73"/>
                  <a:gd name="T72" fmla="*/ 2 w 74"/>
                  <a:gd name="T73" fmla="*/ 2 h 73"/>
                  <a:gd name="T74" fmla="*/ 0 w 74"/>
                  <a:gd name="T75" fmla="*/ 2 h 73"/>
                  <a:gd name="T76" fmla="*/ 0 w 74"/>
                  <a:gd name="T77" fmla="*/ 0 h 73"/>
                  <a:gd name="T78" fmla="*/ 25 w 74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"/>
                  <a:gd name="T121" fmla="*/ 0 h 73"/>
                  <a:gd name="T122" fmla="*/ 74 w 74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" h="73">
                    <a:moveTo>
                      <a:pt x="25" y="0"/>
                    </a:moveTo>
                    <a:lnTo>
                      <a:pt x="59" y="44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73"/>
                    </a:lnTo>
                    <a:lnTo>
                      <a:pt x="61" y="73"/>
                    </a:lnTo>
                    <a:lnTo>
                      <a:pt x="15" y="14"/>
                    </a:lnTo>
                    <a:lnTo>
                      <a:pt x="15" y="61"/>
                    </a:lnTo>
                    <a:lnTo>
                      <a:pt x="15" y="66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1" name="Freeform 139"/>
              <p:cNvSpPr>
                <a:spLocks noEditPoints="1"/>
              </p:cNvSpPr>
              <p:nvPr/>
            </p:nvSpPr>
            <p:spPr bwMode="auto">
              <a:xfrm>
                <a:off x="2314" y="2823"/>
                <a:ext cx="76" cy="73"/>
              </a:xfrm>
              <a:custGeom>
                <a:avLst/>
                <a:gdLst>
                  <a:gd name="T0" fmla="*/ 37 w 76"/>
                  <a:gd name="T1" fmla="*/ 0 h 73"/>
                  <a:gd name="T2" fmla="*/ 46 w 76"/>
                  <a:gd name="T3" fmla="*/ 0 h 73"/>
                  <a:gd name="T4" fmla="*/ 56 w 76"/>
                  <a:gd name="T5" fmla="*/ 2 h 73"/>
                  <a:gd name="T6" fmla="*/ 64 w 76"/>
                  <a:gd name="T7" fmla="*/ 9 h 73"/>
                  <a:gd name="T8" fmla="*/ 71 w 76"/>
                  <a:gd name="T9" fmla="*/ 17 h 73"/>
                  <a:gd name="T10" fmla="*/ 73 w 76"/>
                  <a:gd name="T11" fmla="*/ 24 h 73"/>
                  <a:gd name="T12" fmla="*/ 76 w 76"/>
                  <a:gd name="T13" fmla="*/ 36 h 73"/>
                  <a:gd name="T14" fmla="*/ 73 w 76"/>
                  <a:gd name="T15" fmla="*/ 44 h 73"/>
                  <a:gd name="T16" fmla="*/ 71 w 76"/>
                  <a:gd name="T17" fmla="*/ 54 h 73"/>
                  <a:gd name="T18" fmla="*/ 66 w 76"/>
                  <a:gd name="T19" fmla="*/ 61 h 73"/>
                  <a:gd name="T20" fmla="*/ 61 w 76"/>
                  <a:gd name="T21" fmla="*/ 66 h 73"/>
                  <a:gd name="T22" fmla="*/ 54 w 76"/>
                  <a:gd name="T23" fmla="*/ 71 h 73"/>
                  <a:gd name="T24" fmla="*/ 46 w 76"/>
                  <a:gd name="T25" fmla="*/ 73 h 73"/>
                  <a:gd name="T26" fmla="*/ 37 w 76"/>
                  <a:gd name="T27" fmla="*/ 73 h 73"/>
                  <a:gd name="T28" fmla="*/ 24 w 76"/>
                  <a:gd name="T29" fmla="*/ 73 h 73"/>
                  <a:gd name="T30" fmla="*/ 15 w 76"/>
                  <a:gd name="T31" fmla="*/ 68 h 73"/>
                  <a:gd name="T32" fmla="*/ 7 w 76"/>
                  <a:gd name="T33" fmla="*/ 61 h 73"/>
                  <a:gd name="T34" fmla="*/ 2 w 76"/>
                  <a:gd name="T35" fmla="*/ 54 h 73"/>
                  <a:gd name="T36" fmla="*/ 0 w 76"/>
                  <a:gd name="T37" fmla="*/ 44 h 73"/>
                  <a:gd name="T38" fmla="*/ 0 w 76"/>
                  <a:gd name="T39" fmla="*/ 36 h 73"/>
                  <a:gd name="T40" fmla="*/ 0 w 76"/>
                  <a:gd name="T41" fmla="*/ 24 h 73"/>
                  <a:gd name="T42" fmla="*/ 5 w 76"/>
                  <a:gd name="T43" fmla="*/ 17 h 73"/>
                  <a:gd name="T44" fmla="*/ 10 w 76"/>
                  <a:gd name="T45" fmla="*/ 9 h 73"/>
                  <a:gd name="T46" fmla="*/ 17 w 76"/>
                  <a:gd name="T47" fmla="*/ 2 h 73"/>
                  <a:gd name="T48" fmla="*/ 27 w 76"/>
                  <a:gd name="T49" fmla="*/ 0 h 73"/>
                  <a:gd name="T50" fmla="*/ 37 w 76"/>
                  <a:gd name="T51" fmla="*/ 0 h 73"/>
                  <a:gd name="T52" fmla="*/ 37 w 76"/>
                  <a:gd name="T53" fmla="*/ 2 h 73"/>
                  <a:gd name="T54" fmla="*/ 32 w 76"/>
                  <a:gd name="T55" fmla="*/ 2 h 73"/>
                  <a:gd name="T56" fmla="*/ 27 w 76"/>
                  <a:gd name="T57" fmla="*/ 7 h 73"/>
                  <a:gd name="T58" fmla="*/ 22 w 76"/>
                  <a:gd name="T59" fmla="*/ 12 h 73"/>
                  <a:gd name="T60" fmla="*/ 19 w 76"/>
                  <a:gd name="T61" fmla="*/ 19 h 73"/>
                  <a:gd name="T62" fmla="*/ 19 w 76"/>
                  <a:gd name="T63" fmla="*/ 27 h 73"/>
                  <a:gd name="T64" fmla="*/ 19 w 76"/>
                  <a:gd name="T65" fmla="*/ 36 h 73"/>
                  <a:gd name="T66" fmla="*/ 19 w 76"/>
                  <a:gd name="T67" fmla="*/ 49 h 73"/>
                  <a:gd name="T68" fmla="*/ 22 w 76"/>
                  <a:gd name="T69" fmla="*/ 56 h 73"/>
                  <a:gd name="T70" fmla="*/ 24 w 76"/>
                  <a:gd name="T71" fmla="*/ 63 h 73"/>
                  <a:gd name="T72" fmla="*/ 29 w 76"/>
                  <a:gd name="T73" fmla="*/ 68 h 73"/>
                  <a:gd name="T74" fmla="*/ 32 w 76"/>
                  <a:gd name="T75" fmla="*/ 71 h 73"/>
                  <a:gd name="T76" fmla="*/ 37 w 76"/>
                  <a:gd name="T77" fmla="*/ 71 h 73"/>
                  <a:gd name="T78" fmla="*/ 42 w 76"/>
                  <a:gd name="T79" fmla="*/ 71 h 73"/>
                  <a:gd name="T80" fmla="*/ 46 w 76"/>
                  <a:gd name="T81" fmla="*/ 68 h 73"/>
                  <a:gd name="T82" fmla="*/ 51 w 76"/>
                  <a:gd name="T83" fmla="*/ 63 h 73"/>
                  <a:gd name="T84" fmla="*/ 54 w 76"/>
                  <a:gd name="T85" fmla="*/ 56 h 73"/>
                  <a:gd name="T86" fmla="*/ 56 w 76"/>
                  <a:gd name="T87" fmla="*/ 49 h 73"/>
                  <a:gd name="T88" fmla="*/ 56 w 76"/>
                  <a:gd name="T89" fmla="*/ 36 h 73"/>
                  <a:gd name="T90" fmla="*/ 56 w 76"/>
                  <a:gd name="T91" fmla="*/ 29 h 73"/>
                  <a:gd name="T92" fmla="*/ 54 w 76"/>
                  <a:gd name="T93" fmla="*/ 22 h 73"/>
                  <a:gd name="T94" fmla="*/ 54 w 76"/>
                  <a:gd name="T95" fmla="*/ 14 h 73"/>
                  <a:gd name="T96" fmla="*/ 51 w 76"/>
                  <a:gd name="T97" fmla="*/ 9 h 73"/>
                  <a:gd name="T98" fmla="*/ 46 w 76"/>
                  <a:gd name="T99" fmla="*/ 4 h 73"/>
                  <a:gd name="T100" fmla="*/ 42 w 76"/>
                  <a:gd name="T101" fmla="*/ 2 h 73"/>
                  <a:gd name="T102" fmla="*/ 37 w 76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"/>
                  <a:gd name="T157" fmla="*/ 0 h 73"/>
                  <a:gd name="T158" fmla="*/ 76 w 76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" h="73">
                    <a:moveTo>
                      <a:pt x="37" y="0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1" y="17"/>
                    </a:lnTo>
                    <a:lnTo>
                      <a:pt x="73" y="24"/>
                    </a:lnTo>
                    <a:lnTo>
                      <a:pt x="76" y="36"/>
                    </a:lnTo>
                    <a:lnTo>
                      <a:pt x="73" y="44"/>
                    </a:lnTo>
                    <a:lnTo>
                      <a:pt x="71" y="54"/>
                    </a:lnTo>
                    <a:lnTo>
                      <a:pt x="66" y="61"/>
                    </a:lnTo>
                    <a:lnTo>
                      <a:pt x="61" y="66"/>
                    </a:lnTo>
                    <a:lnTo>
                      <a:pt x="54" y="71"/>
                    </a:lnTo>
                    <a:lnTo>
                      <a:pt x="46" y="73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15" y="68"/>
                    </a:lnTo>
                    <a:lnTo>
                      <a:pt x="7" y="61"/>
                    </a:lnTo>
                    <a:lnTo>
                      <a:pt x="2" y="5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0" y="9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37" y="0"/>
                    </a:lnTo>
                    <a:close/>
                    <a:moveTo>
                      <a:pt x="37" y="2"/>
                    </a:moveTo>
                    <a:lnTo>
                      <a:pt x="32" y="2"/>
                    </a:lnTo>
                    <a:lnTo>
                      <a:pt x="27" y="7"/>
                    </a:lnTo>
                    <a:lnTo>
                      <a:pt x="22" y="12"/>
                    </a:lnTo>
                    <a:lnTo>
                      <a:pt x="19" y="19"/>
                    </a:lnTo>
                    <a:lnTo>
                      <a:pt x="19" y="27"/>
                    </a:lnTo>
                    <a:lnTo>
                      <a:pt x="19" y="36"/>
                    </a:lnTo>
                    <a:lnTo>
                      <a:pt x="19" y="49"/>
                    </a:lnTo>
                    <a:lnTo>
                      <a:pt x="22" y="56"/>
                    </a:lnTo>
                    <a:lnTo>
                      <a:pt x="24" y="63"/>
                    </a:lnTo>
                    <a:lnTo>
                      <a:pt x="29" y="68"/>
                    </a:lnTo>
                    <a:lnTo>
                      <a:pt x="32" y="71"/>
                    </a:lnTo>
                    <a:lnTo>
                      <a:pt x="37" y="71"/>
                    </a:lnTo>
                    <a:lnTo>
                      <a:pt x="42" y="71"/>
                    </a:lnTo>
                    <a:lnTo>
                      <a:pt x="46" y="68"/>
                    </a:lnTo>
                    <a:lnTo>
                      <a:pt x="51" y="63"/>
                    </a:lnTo>
                    <a:lnTo>
                      <a:pt x="54" y="56"/>
                    </a:lnTo>
                    <a:lnTo>
                      <a:pt x="56" y="49"/>
                    </a:lnTo>
                    <a:lnTo>
                      <a:pt x="56" y="36"/>
                    </a:lnTo>
                    <a:lnTo>
                      <a:pt x="56" y="29"/>
                    </a:lnTo>
                    <a:lnTo>
                      <a:pt x="54" y="22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2" name="Freeform 140"/>
              <p:cNvSpPr>
                <a:spLocks/>
              </p:cNvSpPr>
              <p:nvPr/>
            </p:nvSpPr>
            <p:spPr bwMode="auto">
              <a:xfrm>
                <a:off x="2397" y="2823"/>
                <a:ext cx="37" cy="73"/>
              </a:xfrm>
              <a:custGeom>
                <a:avLst/>
                <a:gdLst>
                  <a:gd name="T0" fmla="*/ 37 w 37"/>
                  <a:gd name="T1" fmla="*/ 71 h 73"/>
                  <a:gd name="T2" fmla="*/ 37 w 37"/>
                  <a:gd name="T3" fmla="*/ 73 h 73"/>
                  <a:gd name="T4" fmla="*/ 0 w 37"/>
                  <a:gd name="T5" fmla="*/ 73 h 73"/>
                  <a:gd name="T6" fmla="*/ 0 w 37"/>
                  <a:gd name="T7" fmla="*/ 71 h 73"/>
                  <a:gd name="T8" fmla="*/ 3 w 37"/>
                  <a:gd name="T9" fmla="*/ 71 h 73"/>
                  <a:gd name="T10" fmla="*/ 5 w 37"/>
                  <a:gd name="T11" fmla="*/ 71 h 73"/>
                  <a:gd name="T12" fmla="*/ 8 w 37"/>
                  <a:gd name="T13" fmla="*/ 68 h 73"/>
                  <a:gd name="T14" fmla="*/ 8 w 37"/>
                  <a:gd name="T15" fmla="*/ 68 h 73"/>
                  <a:gd name="T16" fmla="*/ 8 w 37"/>
                  <a:gd name="T17" fmla="*/ 66 h 73"/>
                  <a:gd name="T18" fmla="*/ 10 w 37"/>
                  <a:gd name="T19" fmla="*/ 63 h 73"/>
                  <a:gd name="T20" fmla="*/ 10 w 37"/>
                  <a:gd name="T21" fmla="*/ 61 h 73"/>
                  <a:gd name="T22" fmla="*/ 10 w 37"/>
                  <a:gd name="T23" fmla="*/ 12 h 73"/>
                  <a:gd name="T24" fmla="*/ 10 w 37"/>
                  <a:gd name="T25" fmla="*/ 7 h 73"/>
                  <a:gd name="T26" fmla="*/ 8 w 37"/>
                  <a:gd name="T27" fmla="*/ 4 h 73"/>
                  <a:gd name="T28" fmla="*/ 8 w 37"/>
                  <a:gd name="T29" fmla="*/ 4 h 73"/>
                  <a:gd name="T30" fmla="*/ 8 w 37"/>
                  <a:gd name="T31" fmla="*/ 2 h 73"/>
                  <a:gd name="T32" fmla="*/ 5 w 37"/>
                  <a:gd name="T33" fmla="*/ 2 h 73"/>
                  <a:gd name="T34" fmla="*/ 3 w 37"/>
                  <a:gd name="T35" fmla="*/ 2 h 73"/>
                  <a:gd name="T36" fmla="*/ 0 w 37"/>
                  <a:gd name="T37" fmla="*/ 2 h 73"/>
                  <a:gd name="T38" fmla="*/ 0 w 37"/>
                  <a:gd name="T39" fmla="*/ 0 h 73"/>
                  <a:gd name="T40" fmla="*/ 37 w 37"/>
                  <a:gd name="T41" fmla="*/ 0 h 73"/>
                  <a:gd name="T42" fmla="*/ 37 w 37"/>
                  <a:gd name="T43" fmla="*/ 2 h 73"/>
                  <a:gd name="T44" fmla="*/ 35 w 37"/>
                  <a:gd name="T45" fmla="*/ 2 h 73"/>
                  <a:gd name="T46" fmla="*/ 32 w 37"/>
                  <a:gd name="T47" fmla="*/ 2 h 73"/>
                  <a:gd name="T48" fmla="*/ 30 w 37"/>
                  <a:gd name="T49" fmla="*/ 2 h 73"/>
                  <a:gd name="T50" fmla="*/ 27 w 37"/>
                  <a:gd name="T51" fmla="*/ 4 h 73"/>
                  <a:gd name="T52" fmla="*/ 27 w 37"/>
                  <a:gd name="T53" fmla="*/ 4 h 73"/>
                  <a:gd name="T54" fmla="*/ 27 w 37"/>
                  <a:gd name="T55" fmla="*/ 7 h 73"/>
                  <a:gd name="T56" fmla="*/ 27 w 37"/>
                  <a:gd name="T57" fmla="*/ 12 h 73"/>
                  <a:gd name="T58" fmla="*/ 27 w 37"/>
                  <a:gd name="T59" fmla="*/ 61 h 73"/>
                  <a:gd name="T60" fmla="*/ 27 w 37"/>
                  <a:gd name="T61" fmla="*/ 63 h 73"/>
                  <a:gd name="T62" fmla="*/ 27 w 37"/>
                  <a:gd name="T63" fmla="*/ 66 h 73"/>
                  <a:gd name="T64" fmla="*/ 27 w 37"/>
                  <a:gd name="T65" fmla="*/ 68 h 73"/>
                  <a:gd name="T66" fmla="*/ 30 w 37"/>
                  <a:gd name="T67" fmla="*/ 68 h 73"/>
                  <a:gd name="T68" fmla="*/ 32 w 37"/>
                  <a:gd name="T69" fmla="*/ 71 h 73"/>
                  <a:gd name="T70" fmla="*/ 35 w 37"/>
                  <a:gd name="T71" fmla="*/ 71 h 73"/>
                  <a:gd name="T72" fmla="*/ 37 w 37"/>
                  <a:gd name="T73" fmla="*/ 71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73"/>
                  <a:gd name="T113" fmla="*/ 37 w 37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73">
                    <a:moveTo>
                      <a:pt x="37" y="71"/>
                    </a:move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68"/>
                    </a:lnTo>
                    <a:lnTo>
                      <a:pt x="32" y="71"/>
                    </a:lnTo>
                    <a:lnTo>
                      <a:pt x="35" y="71"/>
                    </a:lnTo>
                    <a:lnTo>
                      <a:pt x="37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3" name="Freeform 141"/>
              <p:cNvSpPr>
                <a:spLocks/>
              </p:cNvSpPr>
              <p:nvPr/>
            </p:nvSpPr>
            <p:spPr bwMode="auto">
              <a:xfrm>
                <a:off x="2441" y="2823"/>
                <a:ext cx="52" cy="73"/>
              </a:xfrm>
              <a:custGeom>
                <a:avLst/>
                <a:gdLst>
                  <a:gd name="T0" fmla="*/ 47 w 52"/>
                  <a:gd name="T1" fmla="*/ 22 h 73"/>
                  <a:gd name="T2" fmla="*/ 42 w 52"/>
                  <a:gd name="T3" fmla="*/ 14 h 73"/>
                  <a:gd name="T4" fmla="*/ 30 w 52"/>
                  <a:gd name="T5" fmla="*/ 2 h 73"/>
                  <a:gd name="T6" fmla="*/ 20 w 52"/>
                  <a:gd name="T7" fmla="*/ 2 h 73"/>
                  <a:gd name="T8" fmla="*/ 13 w 52"/>
                  <a:gd name="T9" fmla="*/ 7 h 73"/>
                  <a:gd name="T10" fmla="*/ 13 w 52"/>
                  <a:gd name="T11" fmla="*/ 14 h 73"/>
                  <a:gd name="T12" fmla="*/ 15 w 52"/>
                  <a:gd name="T13" fmla="*/ 19 h 73"/>
                  <a:gd name="T14" fmla="*/ 22 w 52"/>
                  <a:gd name="T15" fmla="*/ 24 h 73"/>
                  <a:gd name="T16" fmla="*/ 40 w 52"/>
                  <a:gd name="T17" fmla="*/ 34 h 73"/>
                  <a:gd name="T18" fmla="*/ 49 w 52"/>
                  <a:gd name="T19" fmla="*/ 44 h 73"/>
                  <a:gd name="T20" fmla="*/ 49 w 52"/>
                  <a:gd name="T21" fmla="*/ 61 h 73"/>
                  <a:gd name="T22" fmla="*/ 40 w 52"/>
                  <a:gd name="T23" fmla="*/ 71 h 73"/>
                  <a:gd name="T24" fmla="*/ 27 w 52"/>
                  <a:gd name="T25" fmla="*/ 73 h 73"/>
                  <a:gd name="T26" fmla="*/ 20 w 52"/>
                  <a:gd name="T27" fmla="*/ 73 h 73"/>
                  <a:gd name="T28" fmla="*/ 13 w 52"/>
                  <a:gd name="T29" fmla="*/ 71 h 73"/>
                  <a:gd name="T30" fmla="*/ 8 w 52"/>
                  <a:gd name="T31" fmla="*/ 68 h 73"/>
                  <a:gd name="T32" fmla="*/ 5 w 52"/>
                  <a:gd name="T33" fmla="*/ 71 h 73"/>
                  <a:gd name="T34" fmla="*/ 3 w 52"/>
                  <a:gd name="T35" fmla="*/ 73 h 73"/>
                  <a:gd name="T36" fmla="*/ 0 w 52"/>
                  <a:gd name="T37" fmla="*/ 46 h 73"/>
                  <a:gd name="T38" fmla="*/ 5 w 52"/>
                  <a:gd name="T39" fmla="*/ 54 h 73"/>
                  <a:gd name="T40" fmla="*/ 13 w 52"/>
                  <a:gd name="T41" fmla="*/ 63 h 73"/>
                  <a:gd name="T42" fmla="*/ 27 w 52"/>
                  <a:gd name="T43" fmla="*/ 71 h 73"/>
                  <a:gd name="T44" fmla="*/ 35 w 52"/>
                  <a:gd name="T45" fmla="*/ 66 h 73"/>
                  <a:gd name="T46" fmla="*/ 40 w 52"/>
                  <a:gd name="T47" fmla="*/ 58 h 73"/>
                  <a:gd name="T48" fmla="*/ 37 w 52"/>
                  <a:gd name="T49" fmla="*/ 54 h 73"/>
                  <a:gd name="T50" fmla="*/ 35 w 52"/>
                  <a:gd name="T51" fmla="*/ 49 h 73"/>
                  <a:gd name="T52" fmla="*/ 25 w 52"/>
                  <a:gd name="T53" fmla="*/ 44 h 73"/>
                  <a:gd name="T54" fmla="*/ 10 w 52"/>
                  <a:gd name="T55" fmla="*/ 36 h 73"/>
                  <a:gd name="T56" fmla="*/ 3 w 52"/>
                  <a:gd name="T57" fmla="*/ 29 h 73"/>
                  <a:gd name="T58" fmla="*/ 0 w 52"/>
                  <a:gd name="T59" fmla="*/ 19 h 73"/>
                  <a:gd name="T60" fmla="*/ 8 w 52"/>
                  <a:gd name="T61" fmla="*/ 4 h 73"/>
                  <a:gd name="T62" fmla="*/ 22 w 52"/>
                  <a:gd name="T63" fmla="*/ 0 h 73"/>
                  <a:gd name="T64" fmla="*/ 30 w 52"/>
                  <a:gd name="T65" fmla="*/ 0 h 73"/>
                  <a:gd name="T66" fmla="*/ 35 w 52"/>
                  <a:gd name="T67" fmla="*/ 2 h 73"/>
                  <a:gd name="T68" fmla="*/ 40 w 52"/>
                  <a:gd name="T69" fmla="*/ 2 h 73"/>
                  <a:gd name="T70" fmla="*/ 42 w 52"/>
                  <a:gd name="T71" fmla="*/ 2 h 73"/>
                  <a:gd name="T72" fmla="*/ 44 w 5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"/>
                  <a:gd name="T112" fmla="*/ 0 h 73"/>
                  <a:gd name="T113" fmla="*/ 52 w 52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" h="73">
                    <a:moveTo>
                      <a:pt x="47" y="0"/>
                    </a:moveTo>
                    <a:lnTo>
                      <a:pt x="47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13" y="7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22" y="24"/>
                    </a:lnTo>
                    <a:lnTo>
                      <a:pt x="30" y="27"/>
                    </a:lnTo>
                    <a:lnTo>
                      <a:pt x="40" y="34"/>
                    </a:lnTo>
                    <a:lnTo>
                      <a:pt x="47" y="39"/>
                    </a:lnTo>
                    <a:lnTo>
                      <a:pt x="49" y="44"/>
                    </a:lnTo>
                    <a:lnTo>
                      <a:pt x="52" y="51"/>
                    </a:lnTo>
                    <a:lnTo>
                      <a:pt x="49" y="61"/>
                    </a:lnTo>
                    <a:lnTo>
                      <a:pt x="44" y="68"/>
                    </a:lnTo>
                    <a:lnTo>
                      <a:pt x="40" y="71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3" y="71"/>
                    </a:lnTo>
                    <a:lnTo>
                      <a:pt x="10" y="68"/>
                    </a:lnTo>
                    <a:lnTo>
                      <a:pt x="8" y="68"/>
                    </a:lnTo>
                    <a:lnTo>
                      <a:pt x="5" y="71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54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20" y="68"/>
                    </a:lnTo>
                    <a:lnTo>
                      <a:pt x="27" y="71"/>
                    </a:lnTo>
                    <a:lnTo>
                      <a:pt x="32" y="68"/>
                    </a:lnTo>
                    <a:lnTo>
                      <a:pt x="35" y="66"/>
                    </a:lnTo>
                    <a:lnTo>
                      <a:pt x="40" y="63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37" y="54"/>
                    </a:lnTo>
                    <a:lnTo>
                      <a:pt x="37" y="51"/>
                    </a:lnTo>
                    <a:lnTo>
                      <a:pt x="35" y="49"/>
                    </a:lnTo>
                    <a:lnTo>
                      <a:pt x="30" y="46"/>
                    </a:lnTo>
                    <a:lnTo>
                      <a:pt x="25" y="44"/>
                    </a:lnTo>
                    <a:lnTo>
                      <a:pt x="15" y="39"/>
                    </a:lnTo>
                    <a:lnTo>
                      <a:pt x="10" y="36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4" name="Freeform 142"/>
              <p:cNvSpPr>
                <a:spLocks/>
              </p:cNvSpPr>
              <p:nvPr/>
            </p:nvSpPr>
            <p:spPr bwMode="auto">
              <a:xfrm>
                <a:off x="2498" y="2823"/>
                <a:ext cx="76" cy="73"/>
              </a:xfrm>
              <a:custGeom>
                <a:avLst/>
                <a:gdLst>
                  <a:gd name="T0" fmla="*/ 76 w 76"/>
                  <a:gd name="T1" fmla="*/ 0 h 73"/>
                  <a:gd name="T2" fmla="*/ 76 w 76"/>
                  <a:gd name="T3" fmla="*/ 2 h 73"/>
                  <a:gd name="T4" fmla="*/ 71 w 76"/>
                  <a:gd name="T5" fmla="*/ 2 h 73"/>
                  <a:gd name="T6" fmla="*/ 68 w 76"/>
                  <a:gd name="T7" fmla="*/ 4 h 73"/>
                  <a:gd name="T8" fmla="*/ 68 w 76"/>
                  <a:gd name="T9" fmla="*/ 7 h 73"/>
                  <a:gd name="T10" fmla="*/ 63 w 76"/>
                  <a:gd name="T11" fmla="*/ 9 h 73"/>
                  <a:gd name="T12" fmla="*/ 61 w 76"/>
                  <a:gd name="T13" fmla="*/ 17 h 73"/>
                  <a:gd name="T14" fmla="*/ 46 w 76"/>
                  <a:gd name="T15" fmla="*/ 44 h 73"/>
                  <a:gd name="T16" fmla="*/ 46 w 76"/>
                  <a:gd name="T17" fmla="*/ 61 h 73"/>
                  <a:gd name="T18" fmla="*/ 46 w 76"/>
                  <a:gd name="T19" fmla="*/ 63 h 73"/>
                  <a:gd name="T20" fmla="*/ 46 w 76"/>
                  <a:gd name="T21" fmla="*/ 66 h 73"/>
                  <a:gd name="T22" fmla="*/ 46 w 76"/>
                  <a:gd name="T23" fmla="*/ 68 h 73"/>
                  <a:gd name="T24" fmla="*/ 49 w 76"/>
                  <a:gd name="T25" fmla="*/ 68 h 73"/>
                  <a:gd name="T26" fmla="*/ 51 w 76"/>
                  <a:gd name="T27" fmla="*/ 71 h 73"/>
                  <a:gd name="T28" fmla="*/ 54 w 76"/>
                  <a:gd name="T29" fmla="*/ 71 h 73"/>
                  <a:gd name="T30" fmla="*/ 56 w 76"/>
                  <a:gd name="T31" fmla="*/ 71 h 73"/>
                  <a:gd name="T32" fmla="*/ 56 w 76"/>
                  <a:gd name="T33" fmla="*/ 73 h 73"/>
                  <a:gd name="T34" fmla="*/ 19 w 76"/>
                  <a:gd name="T35" fmla="*/ 73 h 73"/>
                  <a:gd name="T36" fmla="*/ 19 w 76"/>
                  <a:gd name="T37" fmla="*/ 71 h 73"/>
                  <a:gd name="T38" fmla="*/ 22 w 76"/>
                  <a:gd name="T39" fmla="*/ 71 h 73"/>
                  <a:gd name="T40" fmla="*/ 24 w 76"/>
                  <a:gd name="T41" fmla="*/ 71 h 73"/>
                  <a:gd name="T42" fmla="*/ 27 w 76"/>
                  <a:gd name="T43" fmla="*/ 68 h 73"/>
                  <a:gd name="T44" fmla="*/ 27 w 76"/>
                  <a:gd name="T45" fmla="*/ 68 h 73"/>
                  <a:gd name="T46" fmla="*/ 29 w 76"/>
                  <a:gd name="T47" fmla="*/ 66 h 73"/>
                  <a:gd name="T48" fmla="*/ 29 w 76"/>
                  <a:gd name="T49" fmla="*/ 63 h 73"/>
                  <a:gd name="T50" fmla="*/ 29 w 76"/>
                  <a:gd name="T51" fmla="*/ 61 h 73"/>
                  <a:gd name="T52" fmla="*/ 29 w 76"/>
                  <a:gd name="T53" fmla="*/ 46 h 73"/>
                  <a:gd name="T54" fmla="*/ 12 w 76"/>
                  <a:gd name="T55" fmla="*/ 14 h 73"/>
                  <a:gd name="T56" fmla="*/ 9 w 76"/>
                  <a:gd name="T57" fmla="*/ 9 h 73"/>
                  <a:gd name="T58" fmla="*/ 7 w 76"/>
                  <a:gd name="T59" fmla="*/ 4 h 73"/>
                  <a:gd name="T60" fmla="*/ 7 w 76"/>
                  <a:gd name="T61" fmla="*/ 4 h 73"/>
                  <a:gd name="T62" fmla="*/ 5 w 76"/>
                  <a:gd name="T63" fmla="*/ 2 h 73"/>
                  <a:gd name="T64" fmla="*/ 0 w 76"/>
                  <a:gd name="T65" fmla="*/ 2 h 73"/>
                  <a:gd name="T66" fmla="*/ 0 w 76"/>
                  <a:gd name="T67" fmla="*/ 0 h 73"/>
                  <a:gd name="T68" fmla="*/ 34 w 76"/>
                  <a:gd name="T69" fmla="*/ 0 h 73"/>
                  <a:gd name="T70" fmla="*/ 34 w 76"/>
                  <a:gd name="T71" fmla="*/ 2 h 73"/>
                  <a:gd name="T72" fmla="*/ 32 w 76"/>
                  <a:gd name="T73" fmla="*/ 2 h 73"/>
                  <a:gd name="T74" fmla="*/ 29 w 76"/>
                  <a:gd name="T75" fmla="*/ 2 h 73"/>
                  <a:gd name="T76" fmla="*/ 29 w 76"/>
                  <a:gd name="T77" fmla="*/ 2 h 73"/>
                  <a:gd name="T78" fmla="*/ 27 w 76"/>
                  <a:gd name="T79" fmla="*/ 4 h 73"/>
                  <a:gd name="T80" fmla="*/ 27 w 76"/>
                  <a:gd name="T81" fmla="*/ 4 h 73"/>
                  <a:gd name="T82" fmla="*/ 27 w 76"/>
                  <a:gd name="T83" fmla="*/ 7 h 73"/>
                  <a:gd name="T84" fmla="*/ 29 w 76"/>
                  <a:gd name="T85" fmla="*/ 9 h 73"/>
                  <a:gd name="T86" fmla="*/ 32 w 76"/>
                  <a:gd name="T87" fmla="*/ 14 h 73"/>
                  <a:gd name="T88" fmla="*/ 44 w 76"/>
                  <a:gd name="T89" fmla="*/ 39 h 73"/>
                  <a:gd name="T90" fmla="*/ 56 w 76"/>
                  <a:gd name="T91" fmla="*/ 17 h 73"/>
                  <a:gd name="T92" fmla="*/ 59 w 76"/>
                  <a:gd name="T93" fmla="*/ 12 h 73"/>
                  <a:gd name="T94" fmla="*/ 61 w 76"/>
                  <a:gd name="T95" fmla="*/ 7 h 73"/>
                  <a:gd name="T96" fmla="*/ 61 w 76"/>
                  <a:gd name="T97" fmla="*/ 7 h 73"/>
                  <a:gd name="T98" fmla="*/ 61 w 76"/>
                  <a:gd name="T99" fmla="*/ 4 h 73"/>
                  <a:gd name="T100" fmla="*/ 59 w 76"/>
                  <a:gd name="T101" fmla="*/ 4 h 73"/>
                  <a:gd name="T102" fmla="*/ 56 w 76"/>
                  <a:gd name="T103" fmla="*/ 2 h 73"/>
                  <a:gd name="T104" fmla="*/ 54 w 76"/>
                  <a:gd name="T105" fmla="*/ 2 h 73"/>
                  <a:gd name="T106" fmla="*/ 54 w 76"/>
                  <a:gd name="T107" fmla="*/ 0 h 73"/>
                  <a:gd name="T108" fmla="*/ 76 w 76"/>
                  <a:gd name="T109" fmla="*/ 0 h 7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73"/>
                  <a:gd name="T167" fmla="*/ 76 w 76"/>
                  <a:gd name="T168" fmla="*/ 73 h 7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73">
                    <a:moveTo>
                      <a:pt x="76" y="0"/>
                    </a:moveTo>
                    <a:lnTo>
                      <a:pt x="76" y="2"/>
                    </a:lnTo>
                    <a:lnTo>
                      <a:pt x="71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3" y="9"/>
                    </a:lnTo>
                    <a:lnTo>
                      <a:pt x="61" y="17"/>
                    </a:lnTo>
                    <a:lnTo>
                      <a:pt x="46" y="44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9" y="68"/>
                    </a:lnTo>
                    <a:lnTo>
                      <a:pt x="51" y="71"/>
                    </a:lnTo>
                    <a:lnTo>
                      <a:pt x="54" y="71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61"/>
                    </a:lnTo>
                    <a:lnTo>
                      <a:pt x="29" y="46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2" y="14"/>
                    </a:lnTo>
                    <a:lnTo>
                      <a:pt x="44" y="39"/>
                    </a:lnTo>
                    <a:lnTo>
                      <a:pt x="56" y="17"/>
                    </a:lnTo>
                    <a:lnTo>
                      <a:pt x="59" y="12"/>
                    </a:lnTo>
                    <a:lnTo>
                      <a:pt x="61" y="7"/>
                    </a:lnTo>
                    <a:lnTo>
                      <a:pt x="61" y="4"/>
                    </a:lnTo>
                    <a:lnTo>
                      <a:pt x="59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5" name="Freeform 143"/>
              <p:cNvSpPr>
                <a:spLocks/>
              </p:cNvSpPr>
              <p:nvPr/>
            </p:nvSpPr>
            <p:spPr bwMode="auto">
              <a:xfrm>
                <a:off x="2608" y="2823"/>
                <a:ext cx="66" cy="73"/>
              </a:xfrm>
              <a:custGeom>
                <a:avLst/>
                <a:gdLst>
                  <a:gd name="T0" fmla="*/ 66 w 66"/>
                  <a:gd name="T1" fmla="*/ 0 h 73"/>
                  <a:gd name="T2" fmla="*/ 66 w 66"/>
                  <a:gd name="T3" fmla="*/ 24 h 73"/>
                  <a:gd name="T4" fmla="*/ 64 w 66"/>
                  <a:gd name="T5" fmla="*/ 24 h 73"/>
                  <a:gd name="T6" fmla="*/ 61 w 66"/>
                  <a:gd name="T7" fmla="*/ 14 h 73"/>
                  <a:gd name="T8" fmla="*/ 56 w 66"/>
                  <a:gd name="T9" fmla="*/ 9 h 73"/>
                  <a:gd name="T10" fmla="*/ 49 w 66"/>
                  <a:gd name="T11" fmla="*/ 4 h 73"/>
                  <a:gd name="T12" fmla="*/ 42 w 66"/>
                  <a:gd name="T13" fmla="*/ 2 h 73"/>
                  <a:gd name="T14" fmla="*/ 37 w 66"/>
                  <a:gd name="T15" fmla="*/ 4 h 73"/>
                  <a:gd name="T16" fmla="*/ 29 w 66"/>
                  <a:gd name="T17" fmla="*/ 7 h 73"/>
                  <a:gd name="T18" fmla="*/ 24 w 66"/>
                  <a:gd name="T19" fmla="*/ 12 h 73"/>
                  <a:gd name="T20" fmla="*/ 22 w 66"/>
                  <a:gd name="T21" fmla="*/ 17 h 73"/>
                  <a:gd name="T22" fmla="*/ 20 w 66"/>
                  <a:gd name="T23" fmla="*/ 27 h 73"/>
                  <a:gd name="T24" fmla="*/ 17 w 66"/>
                  <a:gd name="T25" fmla="*/ 34 h 73"/>
                  <a:gd name="T26" fmla="*/ 20 w 66"/>
                  <a:gd name="T27" fmla="*/ 44 h 73"/>
                  <a:gd name="T28" fmla="*/ 20 w 66"/>
                  <a:gd name="T29" fmla="*/ 54 h 73"/>
                  <a:gd name="T30" fmla="*/ 24 w 66"/>
                  <a:gd name="T31" fmla="*/ 61 h 73"/>
                  <a:gd name="T32" fmla="*/ 29 w 66"/>
                  <a:gd name="T33" fmla="*/ 66 h 73"/>
                  <a:gd name="T34" fmla="*/ 34 w 66"/>
                  <a:gd name="T35" fmla="*/ 68 h 73"/>
                  <a:gd name="T36" fmla="*/ 42 w 66"/>
                  <a:gd name="T37" fmla="*/ 68 h 73"/>
                  <a:gd name="T38" fmla="*/ 49 w 66"/>
                  <a:gd name="T39" fmla="*/ 68 h 73"/>
                  <a:gd name="T40" fmla="*/ 54 w 66"/>
                  <a:gd name="T41" fmla="*/ 66 h 73"/>
                  <a:gd name="T42" fmla="*/ 59 w 66"/>
                  <a:gd name="T43" fmla="*/ 61 h 73"/>
                  <a:gd name="T44" fmla="*/ 66 w 66"/>
                  <a:gd name="T45" fmla="*/ 56 h 73"/>
                  <a:gd name="T46" fmla="*/ 66 w 66"/>
                  <a:gd name="T47" fmla="*/ 61 h 73"/>
                  <a:gd name="T48" fmla="*/ 59 w 66"/>
                  <a:gd name="T49" fmla="*/ 68 h 73"/>
                  <a:gd name="T50" fmla="*/ 54 w 66"/>
                  <a:gd name="T51" fmla="*/ 71 h 73"/>
                  <a:gd name="T52" fmla="*/ 47 w 66"/>
                  <a:gd name="T53" fmla="*/ 73 h 73"/>
                  <a:gd name="T54" fmla="*/ 39 w 66"/>
                  <a:gd name="T55" fmla="*/ 73 h 73"/>
                  <a:gd name="T56" fmla="*/ 27 w 66"/>
                  <a:gd name="T57" fmla="*/ 73 h 73"/>
                  <a:gd name="T58" fmla="*/ 17 w 66"/>
                  <a:gd name="T59" fmla="*/ 68 h 73"/>
                  <a:gd name="T60" fmla="*/ 10 w 66"/>
                  <a:gd name="T61" fmla="*/ 63 h 73"/>
                  <a:gd name="T62" fmla="*/ 5 w 66"/>
                  <a:gd name="T63" fmla="*/ 56 h 73"/>
                  <a:gd name="T64" fmla="*/ 0 w 66"/>
                  <a:gd name="T65" fmla="*/ 46 h 73"/>
                  <a:gd name="T66" fmla="*/ 0 w 66"/>
                  <a:gd name="T67" fmla="*/ 36 h 73"/>
                  <a:gd name="T68" fmla="*/ 0 w 66"/>
                  <a:gd name="T69" fmla="*/ 27 h 73"/>
                  <a:gd name="T70" fmla="*/ 5 w 66"/>
                  <a:gd name="T71" fmla="*/ 17 h 73"/>
                  <a:gd name="T72" fmla="*/ 10 w 66"/>
                  <a:gd name="T73" fmla="*/ 9 h 73"/>
                  <a:gd name="T74" fmla="*/ 20 w 66"/>
                  <a:gd name="T75" fmla="*/ 4 h 73"/>
                  <a:gd name="T76" fmla="*/ 27 w 66"/>
                  <a:gd name="T77" fmla="*/ 0 h 73"/>
                  <a:gd name="T78" fmla="*/ 39 w 66"/>
                  <a:gd name="T79" fmla="*/ 0 h 73"/>
                  <a:gd name="T80" fmla="*/ 47 w 66"/>
                  <a:gd name="T81" fmla="*/ 0 h 73"/>
                  <a:gd name="T82" fmla="*/ 54 w 66"/>
                  <a:gd name="T83" fmla="*/ 2 h 73"/>
                  <a:gd name="T84" fmla="*/ 59 w 66"/>
                  <a:gd name="T85" fmla="*/ 2 h 73"/>
                  <a:gd name="T86" fmla="*/ 61 w 66"/>
                  <a:gd name="T87" fmla="*/ 2 h 73"/>
                  <a:gd name="T88" fmla="*/ 61 w 66"/>
                  <a:gd name="T89" fmla="*/ 2 h 73"/>
                  <a:gd name="T90" fmla="*/ 64 w 66"/>
                  <a:gd name="T91" fmla="*/ 2 h 73"/>
                  <a:gd name="T92" fmla="*/ 64 w 66"/>
                  <a:gd name="T93" fmla="*/ 0 h 73"/>
                  <a:gd name="T94" fmla="*/ 64 w 66"/>
                  <a:gd name="T95" fmla="*/ 0 h 73"/>
                  <a:gd name="T96" fmla="*/ 66 w 66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"/>
                  <a:gd name="T148" fmla="*/ 0 h 73"/>
                  <a:gd name="T149" fmla="*/ 66 w 66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" h="73">
                    <a:moveTo>
                      <a:pt x="66" y="0"/>
                    </a:moveTo>
                    <a:lnTo>
                      <a:pt x="66" y="24"/>
                    </a:lnTo>
                    <a:lnTo>
                      <a:pt x="64" y="24"/>
                    </a:lnTo>
                    <a:lnTo>
                      <a:pt x="61" y="14"/>
                    </a:lnTo>
                    <a:lnTo>
                      <a:pt x="56" y="9"/>
                    </a:lnTo>
                    <a:lnTo>
                      <a:pt x="49" y="4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2"/>
                    </a:lnTo>
                    <a:lnTo>
                      <a:pt x="22" y="17"/>
                    </a:lnTo>
                    <a:lnTo>
                      <a:pt x="20" y="27"/>
                    </a:lnTo>
                    <a:lnTo>
                      <a:pt x="17" y="34"/>
                    </a:lnTo>
                    <a:lnTo>
                      <a:pt x="20" y="44"/>
                    </a:lnTo>
                    <a:lnTo>
                      <a:pt x="20" y="54"/>
                    </a:lnTo>
                    <a:lnTo>
                      <a:pt x="24" y="61"/>
                    </a:lnTo>
                    <a:lnTo>
                      <a:pt x="29" y="66"/>
                    </a:lnTo>
                    <a:lnTo>
                      <a:pt x="34" y="68"/>
                    </a:lnTo>
                    <a:lnTo>
                      <a:pt x="42" y="68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9" y="61"/>
                    </a:lnTo>
                    <a:lnTo>
                      <a:pt x="66" y="56"/>
                    </a:lnTo>
                    <a:lnTo>
                      <a:pt x="66" y="61"/>
                    </a:lnTo>
                    <a:lnTo>
                      <a:pt x="59" y="68"/>
                    </a:lnTo>
                    <a:lnTo>
                      <a:pt x="54" y="71"/>
                    </a:lnTo>
                    <a:lnTo>
                      <a:pt x="47" y="73"/>
                    </a:lnTo>
                    <a:lnTo>
                      <a:pt x="39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3"/>
                    </a:lnTo>
                    <a:lnTo>
                      <a:pt x="5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7"/>
                    </a:lnTo>
                    <a:lnTo>
                      <a:pt x="10" y="9"/>
                    </a:lnTo>
                    <a:lnTo>
                      <a:pt x="20" y="4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6" name="Freeform 144"/>
              <p:cNvSpPr>
                <a:spLocks/>
              </p:cNvSpPr>
              <p:nvPr/>
            </p:nvSpPr>
            <p:spPr bwMode="auto">
              <a:xfrm>
                <a:off x="2684" y="2823"/>
                <a:ext cx="81" cy="73"/>
              </a:xfrm>
              <a:custGeom>
                <a:avLst/>
                <a:gdLst>
                  <a:gd name="T0" fmla="*/ 27 w 81"/>
                  <a:gd name="T1" fmla="*/ 61 h 73"/>
                  <a:gd name="T2" fmla="*/ 27 w 81"/>
                  <a:gd name="T3" fmla="*/ 66 h 73"/>
                  <a:gd name="T4" fmla="*/ 29 w 81"/>
                  <a:gd name="T5" fmla="*/ 68 h 73"/>
                  <a:gd name="T6" fmla="*/ 34 w 81"/>
                  <a:gd name="T7" fmla="*/ 71 h 73"/>
                  <a:gd name="T8" fmla="*/ 37 w 81"/>
                  <a:gd name="T9" fmla="*/ 73 h 73"/>
                  <a:gd name="T10" fmla="*/ 0 w 81"/>
                  <a:gd name="T11" fmla="*/ 71 h 73"/>
                  <a:gd name="T12" fmla="*/ 5 w 81"/>
                  <a:gd name="T13" fmla="*/ 71 h 73"/>
                  <a:gd name="T14" fmla="*/ 7 w 81"/>
                  <a:gd name="T15" fmla="*/ 68 h 73"/>
                  <a:gd name="T16" fmla="*/ 10 w 81"/>
                  <a:gd name="T17" fmla="*/ 63 h 73"/>
                  <a:gd name="T18" fmla="*/ 10 w 81"/>
                  <a:gd name="T19" fmla="*/ 12 h 73"/>
                  <a:gd name="T20" fmla="*/ 10 w 81"/>
                  <a:gd name="T21" fmla="*/ 4 h 73"/>
                  <a:gd name="T22" fmla="*/ 7 w 81"/>
                  <a:gd name="T23" fmla="*/ 2 h 73"/>
                  <a:gd name="T24" fmla="*/ 2 w 81"/>
                  <a:gd name="T25" fmla="*/ 2 h 73"/>
                  <a:gd name="T26" fmla="*/ 0 w 81"/>
                  <a:gd name="T27" fmla="*/ 0 h 73"/>
                  <a:gd name="T28" fmla="*/ 37 w 81"/>
                  <a:gd name="T29" fmla="*/ 2 h 73"/>
                  <a:gd name="T30" fmla="*/ 32 w 81"/>
                  <a:gd name="T31" fmla="*/ 2 h 73"/>
                  <a:gd name="T32" fmla="*/ 27 w 81"/>
                  <a:gd name="T33" fmla="*/ 4 h 73"/>
                  <a:gd name="T34" fmla="*/ 27 w 81"/>
                  <a:gd name="T35" fmla="*/ 7 h 73"/>
                  <a:gd name="T36" fmla="*/ 27 w 81"/>
                  <a:gd name="T37" fmla="*/ 31 h 73"/>
                  <a:gd name="T38" fmla="*/ 54 w 81"/>
                  <a:gd name="T39" fmla="*/ 12 h 73"/>
                  <a:gd name="T40" fmla="*/ 51 w 81"/>
                  <a:gd name="T41" fmla="*/ 4 h 73"/>
                  <a:gd name="T42" fmla="*/ 49 w 81"/>
                  <a:gd name="T43" fmla="*/ 2 h 73"/>
                  <a:gd name="T44" fmla="*/ 44 w 81"/>
                  <a:gd name="T45" fmla="*/ 2 h 73"/>
                  <a:gd name="T46" fmla="*/ 42 w 81"/>
                  <a:gd name="T47" fmla="*/ 0 h 73"/>
                  <a:gd name="T48" fmla="*/ 81 w 81"/>
                  <a:gd name="T49" fmla="*/ 2 h 73"/>
                  <a:gd name="T50" fmla="*/ 76 w 81"/>
                  <a:gd name="T51" fmla="*/ 2 h 73"/>
                  <a:gd name="T52" fmla="*/ 71 w 81"/>
                  <a:gd name="T53" fmla="*/ 4 h 73"/>
                  <a:gd name="T54" fmla="*/ 71 w 81"/>
                  <a:gd name="T55" fmla="*/ 7 h 73"/>
                  <a:gd name="T56" fmla="*/ 69 w 81"/>
                  <a:gd name="T57" fmla="*/ 61 h 73"/>
                  <a:gd name="T58" fmla="*/ 71 w 81"/>
                  <a:gd name="T59" fmla="*/ 66 h 73"/>
                  <a:gd name="T60" fmla="*/ 73 w 81"/>
                  <a:gd name="T61" fmla="*/ 68 h 73"/>
                  <a:gd name="T62" fmla="*/ 78 w 81"/>
                  <a:gd name="T63" fmla="*/ 71 h 73"/>
                  <a:gd name="T64" fmla="*/ 81 w 81"/>
                  <a:gd name="T65" fmla="*/ 73 h 73"/>
                  <a:gd name="T66" fmla="*/ 42 w 81"/>
                  <a:gd name="T67" fmla="*/ 71 h 73"/>
                  <a:gd name="T68" fmla="*/ 47 w 81"/>
                  <a:gd name="T69" fmla="*/ 71 h 73"/>
                  <a:gd name="T70" fmla="*/ 51 w 81"/>
                  <a:gd name="T71" fmla="*/ 68 h 73"/>
                  <a:gd name="T72" fmla="*/ 51 w 81"/>
                  <a:gd name="T73" fmla="*/ 63 h 73"/>
                  <a:gd name="T74" fmla="*/ 54 w 81"/>
                  <a:gd name="T75" fmla="*/ 36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73"/>
                  <a:gd name="T116" fmla="*/ 81 w 81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73">
                    <a:moveTo>
                      <a:pt x="27" y="36"/>
                    </a:moveTo>
                    <a:lnTo>
                      <a:pt x="27" y="61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2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7" y="31"/>
                    </a:lnTo>
                    <a:lnTo>
                      <a:pt x="54" y="31"/>
                    </a:lnTo>
                    <a:lnTo>
                      <a:pt x="54" y="12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4"/>
                    </a:lnTo>
                    <a:lnTo>
                      <a:pt x="71" y="7"/>
                    </a:lnTo>
                    <a:lnTo>
                      <a:pt x="69" y="12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1" y="66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6" y="71"/>
                    </a:lnTo>
                    <a:lnTo>
                      <a:pt x="78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7" y="71"/>
                    </a:lnTo>
                    <a:lnTo>
                      <a:pt x="49" y="68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51" y="63"/>
                    </a:lnTo>
                    <a:lnTo>
                      <a:pt x="54" y="61"/>
                    </a:lnTo>
                    <a:lnTo>
                      <a:pt x="54" y="36"/>
                    </a:lnTo>
                    <a:lnTo>
                      <a:pt x="2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7" name="Freeform 145"/>
              <p:cNvSpPr>
                <a:spLocks noEditPoints="1"/>
              </p:cNvSpPr>
              <p:nvPr/>
            </p:nvSpPr>
            <p:spPr bwMode="auto">
              <a:xfrm>
                <a:off x="2767" y="2823"/>
                <a:ext cx="79" cy="73"/>
              </a:xfrm>
              <a:custGeom>
                <a:avLst/>
                <a:gdLst>
                  <a:gd name="T0" fmla="*/ 47 w 79"/>
                  <a:gd name="T1" fmla="*/ 51 h 73"/>
                  <a:gd name="T2" fmla="*/ 20 w 79"/>
                  <a:gd name="T3" fmla="*/ 51 h 73"/>
                  <a:gd name="T4" fmla="*/ 17 w 79"/>
                  <a:gd name="T5" fmla="*/ 58 h 73"/>
                  <a:gd name="T6" fmla="*/ 15 w 79"/>
                  <a:gd name="T7" fmla="*/ 63 h 73"/>
                  <a:gd name="T8" fmla="*/ 15 w 79"/>
                  <a:gd name="T9" fmla="*/ 66 h 73"/>
                  <a:gd name="T10" fmla="*/ 15 w 79"/>
                  <a:gd name="T11" fmla="*/ 68 h 73"/>
                  <a:gd name="T12" fmla="*/ 17 w 79"/>
                  <a:gd name="T13" fmla="*/ 68 h 73"/>
                  <a:gd name="T14" fmla="*/ 20 w 79"/>
                  <a:gd name="T15" fmla="*/ 71 h 73"/>
                  <a:gd name="T16" fmla="*/ 25 w 79"/>
                  <a:gd name="T17" fmla="*/ 71 h 73"/>
                  <a:gd name="T18" fmla="*/ 25 w 79"/>
                  <a:gd name="T19" fmla="*/ 73 h 73"/>
                  <a:gd name="T20" fmla="*/ 0 w 79"/>
                  <a:gd name="T21" fmla="*/ 73 h 73"/>
                  <a:gd name="T22" fmla="*/ 0 w 79"/>
                  <a:gd name="T23" fmla="*/ 71 h 73"/>
                  <a:gd name="T24" fmla="*/ 5 w 79"/>
                  <a:gd name="T25" fmla="*/ 68 h 73"/>
                  <a:gd name="T26" fmla="*/ 8 w 79"/>
                  <a:gd name="T27" fmla="*/ 68 h 73"/>
                  <a:gd name="T28" fmla="*/ 10 w 79"/>
                  <a:gd name="T29" fmla="*/ 63 h 73"/>
                  <a:gd name="T30" fmla="*/ 13 w 79"/>
                  <a:gd name="T31" fmla="*/ 56 h 73"/>
                  <a:gd name="T32" fmla="*/ 39 w 79"/>
                  <a:gd name="T33" fmla="*/ 0 h 73"/>
                  <a:gd name="T34" fmla="*/ 39 w 79"/>
                  <a:gd name="T35" fmla="*/ 0 h 73"/>
                  <a:gd name="T36" fmla="*/ 66 w 79"/>
                  <a:gd name="T37" fmla="*/ 58 h 73"/>
                  <a:gd name="T38" fmla="*/ 69 w 79"/>
                  <a:gd name="T39" fmla="*/ 66 h 73"/>
                  <a:gd name="T40" fmla="*/ 74 w 79"/>
                  <a:gd name="T41" fmla="*/ 68 h 73"/>
                  <a:gd name="T42" fmla="*/ 74 w 79"/>
                  <a:gd name="T43" fmla="*/ 71 h 73"/>
                  <a:gd name="T44" fmla="*/ 79 w 79"/>
                  <a:gd name="T45" fmla="*/ 71 h 73"/>
                  <a:gd name="T46" fmla="*/ 79 w 79"/>
                  <a:gd name="T47" fmla="*/ 73 h 73"/>
                  <a:gd name="T48" fmla="*/ 44 w 79"/>
                  <a:gd name="T49" fmla="*/ 73 h 73"/>
                  <a:gd name="T50" fmla="*/ 44 w 79"/>
                  <a:gd name="T51" fmla="*/ 71 h 73"/>
                  <a:gd name="T52" fmla="*/ 44 w 79"/>
                  <a:gd name="T53" fmla="*/ 71 h 73"/>
                  <a:gd name="T54" fmla="*/ 49 w 79"/>
                  <a:gd name="T55" fmla="*/ 71 h 73"/>
                  <a:gd name="T56" fmla="*/ 52 w 79"/>
                  <a:gd name="T57" fmla="*/ 68 h 73"/>
                  <a:gd name="T58" fmla="*/ 52 w 79"/>
                  <a:gd name="T59" fmla="*/ 68 h 73"/>
                  <a:gd name="T60" fmla="*/ 52 w 79"/>
                  <a:gd name="T61" fmla="*/ 66 h 73"/>
                  <a:gd name="T62" fmla="*/ 52 w 79"/>
                  <a:gd name="T63" fmla="*/ 66 h 73"/>
                  <a:gd name="T64" fmla="*/ 52 w 79"/>
                  <a:gd name="T65" fmla="*/ 63 h 73"/>
                  <a:gd name="T66" fmla="*/ 52 w 79"/>
                  <a:gd name="T67" fmla="*/ 63 h 73"/>
                  <a:gd name="T68" fmla="*/ 49 w 79"/>
                  <a:gd name="T69" fmla="*/ 61 h 73"/>
                  <a:gd name="T70" fmla="*/ 47 w 79"/>
                  <a:gd name="T71" fmla="*/ 51 h 73"/>
                  <a:gd name="T72" fmla="*/ 44 w 79"/>
                  <a:gd name="T73" fmla="*/ 46 h 73"/>
                  <a:gd name="T74" fmla="*/ 35 w 79"/>
                  <a:gd name="T75" fmla="*/ 22 h 73"/>
                  <a:gd name="T76" fmla="*/ 22 w 79"/>
                  <a:gd name="T77" fmla="*/ 46 h 73"/>
                  <a:gd name="T78" fmla="*/ 44 w 79"/>
                  <a:gd name="T79" fmla="*/ 46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"/>
                  <a:gd name="T121" fmla="*/ 0 h 73"/>
                  <a:gd name="T122" fmla="*/ 79 w 79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" h="73">
                    <a:moveTo>
                      <a:pt x="47" y="51"/>
                    </a:moveTo>
                    <a:lnTo>
                      <a:pt x="20" y="51"/>
                    </a:lnTo>
                    <a:lnTo>
                      <a:pt x="17" y="58"/>
                    </a:lnTo>
                    <a:lnTo>
                      <a:pt x="15" y="63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8" y="68"/>
                    </a:lnTo>
                    <a:lnTo>
                      <a:pt x="10" y="63"/>
                    </a:lnTo>
                    <a:lnTo>
                      <a:pt x="13" y="56"/>
                    </a:lnTo>
                    <a:lnTo>
                      <a:pt x="39" y="0"/>
                    </a:lnTo>
                    <a:lnTo>
                      <a:pt x="66" y="58"/>
                    </a:lnTo>
                    <a:lnTo>
                      <a:pt x="69" y="66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9" y="71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2" y="63"/>
                    </a:lnTo>
                    <a:lnTo>
                      <a:pt x="49" y="61"/>
                    </a:lnTo>
                    <a:lnTo>
                      <a:pt x="47" y="51"/>
                    </a:lnTo>
                    <a:close/>
                    <a:moveTo>
                      <a:pt x="44" y="46"/>
                    </a:moveTo>
                    <a:lnTo>
                      <a:pt x="35" y="22"/>
                    </a:lnTo>
                    <a:lnTo>
                      <a:pt x="22" y="46"/>
                    </a:lnTo>
                    <a:lnTo>
                      <a:pt x="4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8" name="Freeform 146"/>
              <p:cNvSpPr>
                <a:spLocks/>
              </p:cNvSpPr>
              <p:nvPr/>
            </p:nvSpPr>
            <p:spPr bwMode="auto">
              <a:xfrm>
                <a:off x="2848" y="2823"/>
                <a:ext cx="74" cy="73"/>
              </a:xfrm>
              <a:custGeom>
                <a:avLst/>
                <a:gdLst>
                  <a:gd name="T0" fmla="*/ 25 w 74"/>
                  <a:gd name="T1" fmla="*/ 0 h 73"/>
                  <a:gd name="T2" fmla="*/ 59 w 74"/>
                  <a:gd name="T3" fmla="*/ 44 h 73"/>
                  <a:gd name="T4" fmla="*/ 59 w 74"/>
                  <a:gd name="T5" fmla="*/ 14 h 73"/>
                  <a:gd name="T6" fmla="*/ 59 w 74"/>
                  <a:gd name="T7" fmla="*/ 9 h 73"/>
                  <a:gd name="T8" fmla="*/ 57 w 74"/>
                  <a:gd name="T9" fmla="*/ 4 h 73"/>
                  <a:gd name="T10" fmla="*/ 54 w 74"/>
                  <a:gd name="T11" fmla="*/ 2 h 73"/>
                  <a:gd name="T12" fmla="*/ 49 w 74"/>
                  <a:gd name="T13" fmla="*/ 2 h 73"/>
                  <a:gd name="T14" fmla="*/ 49 w 74"/>
                  <a:gd name="T15" fmla="*/ 0 h 73"/>
                  <a:gd name="T16" fmla="*/ 74 w 74"/>
                  <a:gd name="T17" fmla="*/ 0 h 73"/>
                  <a:gd name="T18" fmla="*/ 74 w 74"/>
                  <a:gd name="T19" fmla="*/ 2 h 73"/>
                  <a:gd name="T20" fmla="*/ 69 w 74"/>
                  <a:gd name="T21" fmla="*/ 2 h 73"/>
                  <a:gd name="T22" fmla="*/ 66 w 74"/>
                  <a:gd name="T23" fmla="*/ 4 h 73"/>
                  <a:gd name="T24" fmla="*/ 64 w 74"/>
                  <a:gd name="T25" fmla="*/ 4 h 73"/>
                  <a:gd name="T26" fmla="*/ 64 w 74"/>
                  <a:gd name="T27" fmla="*/ 7 h 73"/>
                  <a:gd name="T28" fmla="*/ 64 w 74"/>
                  <a:gd name="T29" fmla="*/ 9 h 73"/>
                  <a:gd name="T30" fmla="*/ 64 w 74"/>
                  <a:gd name="T31" fmla="*/ 14 h 73"/>
                  <a:gd name="T32" fmla="*/ 64 w 74"/>
                  <a:gd name="T33" fmla="*/ 73 h 73"/>
                  <a:gd name="T34" fmla="*/ 61 w 74"/>
                  <a:gd name="T35" fmla="*/ 73 h 73"/>
                  <a:gd name="T36" fmla="*/ 15 w 74"/>
                  <a:gd name="T37" fmla="*/ 14 h 73"/>
                  <a:gd name="T38" fmla="*/ 15 w 74"/>
                  <a:gd name="T39" fmla="*/ 61 h 73"/>
                  <a:gd name="T40" fmla="*/ 15 w 74"/>
                  <a:gd name="T41" fmla="*/ 66 h 73"/>
                  <a:gd name="T42" fmla="*/ 17 w 74"/>
                  <a:gd name="T43" fmla="*/ 68 h 73"/>
                  <a:gd name="T44" fmla="*/ 20 w 74"/>
                  <a:gd name="T45" fmla="*/ 71 h 73"/>
                  <a:gd name="T46" fmla="*/ 22 w 74"/>
                  <a:gd name="T47" fmla="*/ 71 h 73"/>
                  <a:gd name="T48" fmla="*/ 25 w 74"/>
                  <a:gd name="T49" fmla="*/ 71 h 73"/>
                  <a:gd name="T50" fmla="*/ 25 w 74"/>
                  <a:gd name="T51" fmla="*/ 73 h 73"/>
                  <a:gd name="T52" fmla="*/ 0 w 74"/>
                  <a:gd name="T53" fmla="*/ 73 h 73"/>
                  <a:gd name="T54" fmla="*/ 0 w 74"/>
                  <a:gd name="T55" fmla="*/ 71 h 73"/>
                  <a:gd name="T56" fmla="*/ 5 w 74"/>
                  <a:gd name="T57" fmla="*/ 71 h 73"/>
                  <a:gd name="T58" fmla="*/ 7 w 74"/>
                  <a:gd name="T59" fmla="*/ 68 h 73"/>
                  <a:gd name="T60" fmla="*/ 10 w 74"/>
                  <a:gd name="T61" fmla="*/ 66 h 73"/>
                  <a:gd name="T62" fmla="*/ 10 w 74"/>
                  <a:gd name="T63" fmla="*/ 61 h 73"/>
                  <a:gd name="T64" fmla="*/ 10 w 74"/>
                  <a:gd name="T65" fmla="*/ 7 h 73"/>
                  <a:gd name="T66" fmla="*/ 7 w 74"/>
                  <a:gd name="T67" fmla="*/ 7 h 73"/>
                  <a:gd name="T68" fmla="*/ 5 w 74"/>
                  <a:gd name="T69" fmla="*/ 4 h 73"/>
                  <a:gd name="T70" fmla="*/ 5 w 74"/>
                  <a:gd name="T71" fmla="*/ 2 h 73"/>
                  <a:gd name="T72" fmla="*/ 3 w 74"/>
                  <a:gd name="T73" fmla="*/ 2 h 73"/>
                  <a:gd name="T74" fmla="*/ 0 w 74"/>
                  <a:gd name="T75" fmla="*/ 2 h 73"/>
                  <a:gd name="T76" fmla="*/ 0 w 74"/>
                  <a:gd name="T77" fmla="*/ 0 h 73"/>
                  <a:gd name="T78" fmla="*/ 25 w 74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"/>
                  <a:gd name="T121" fmla="*/ 0 h 73"/>
                  <a:gd name="T122" fmla="*/ 74 w 74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" h="73">
                    <a:moveTo>
                      <a:pt x="25" y="0"/>
                    </a:moveTo>
                    <a:lnTo>
                      <a:pt x="59" y="44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7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73"/>
                    </a:lnTo>
                    <a:lnTo>
                      <a:pt x="61" y="73"/>
                    </a:lnTo>
                    <a:lnTo>
                      <a:pt x="15" y="14"/>
                    </a:lnTo>
                    <a:lnTo>
                      <a:pt x="15" y="61"/>
                    </a:lnTo>
                    <a:lnTo>
                      <a:pt x="15" y="66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9" name="Freeform 147"/>
              <p:cNvSpPr>
                <a:spLocks/>
              </p:cNvSpPr>
              <p:nvPr/>
            </p:nvSpPr>
            <p:spPr bwMode="auto">
              <a:xfrm>
                <a:off x="2927" y="2823"/>
                <a:ext cx="73" cy="73"/>
              </a:xfrm>
              <a:custGeom>
                <a:avLst/>
                <a:gdLst>
                  <a:gd name="T0" fmla="*/ 24 w 73"/>
                  <a:gd name="T1" fmla="*/ 0 h 73"/>
                  <a:gd name="T2" fmla="*/ 58 w 73"/>
                  <a:gd name="T3" fmla="*/ 44 h 73"/>
                  <a:gd name="T4" fmla="*/ 58 w 73"/>
                  <a:gd name="T5" fmla="*/ 14 h 73"/>
                  <a:gd name="T6" fmla="*/ 58 w 73"/>
                  <a:gd name="T7" fmla="*/ 9 h 73"/>
                  <a:gd name="T8" fmla="*/ 56 w 73"/>
                  <a:gd name="T9" fmla="*/ 4 h 73"/>
                  <a:gd name="T10" fmla="*/ 53 w 73"/>
                  <a:gd name="T11" fmla="*/ 2 h 73"/>
                  <a:gd name="T12" fmla="*/ 49 w 73"/>
                  <a:gd name="T13" fmla="*/ 2 h 73"/>
                  <a:gd name="T14" fmla="*/ 49 w 73"/>
                  <a:gd name="T15" fmla="*/ 0 h 73"/>
                  <a:gd name="T16" fmla="*/ 73 w 73"/>
                  <a:gd name="T17" fmla="*/ 0 h 73"/>
                  <a:gd name="T18" fmla="*/ 73 w 73"/>
                  <a:gd name="T19" fmla="*/ 2 h 73"/>
                  <a:gd name="T20" fmla="*/ 68 w 73"/>
                  <a:gd name="T21" fmla="*/ 2 h 73"/>
                  <a:gd name="T22" fmla="*/ 66 w 73"/>
                  <a:gd name="T23" fmla="*/ 4 h 73"/>
                  <a:gd name="T24" fmla="*/ 66 w 73"/>
                  <a:gd name="T25" fmla="*/ 4 h 73"/>
                  <a:gd name="T26" fmla="*/ 63 w 73"/>
                  <a:gd name="T27" fmla="*/ 7 h 73"/>
                  <a:gd name="T28" fmla="*/ 63 w 73"/>
                  <a:gd name="T29" fmla="*/ 9 h 73"/>
                  <a:gd name="T30" fmla="*/ 63 w 73"/>
                  <a:gd name="T31" fmla="*/ 14 h 73"/>
                  <a:gd name="T32" fmla="*/ 63 w 73"/>
                  <a:gd name="T33" fmla="*/ 73 h 73"/>
                  <a:gd name="T34" fmla="*/ 61 w 73"/>
                  <a:gd name="T35" fmla="*/ 73 h 73"/>
                  <a:gd name="T36" fmla="*/ 14 w 73"/>
                  <a:gd name="T37" fmla="*/ 14 h 73"/>
                  <a:gd name="T38" fmla="*/ 14 w 73"/>
                  <a:gd name="T39" fmla="*/ 61 h 73"/>
                  <a:gd name="T40" fmla="*/ 14 w 73"/>
                  <a:gd name="T41" fmla="*/ 66 h 73"/>
                  <a:gd name="T42" fmla="*/ 17 w 73"/>
                  <a:gd name="T43" fmla="*/ 68 h 73"/>
                  <a:gd name="T44" fmla="*/ 19 w 73"/>
                  <a:gd name="T45" fmla="*/ 71 h 73"/>
                  <a:gd name="T46" fmla="*/ 22 w 73"/>
                  <a:gd name="T47" fmla="*/ 71 h 73"/>
                  <a:gd name="T48" fmla="*/ 24 w 73"/>
                  <a:gd name="T49" fmla="*/ 71 h 73"/>
                  <a:gd name="T50" fmla="*/ 24 w 73"/>
                  <a:gd name="T51" fmla="*/ 73 h 73"/>
                  <a:gd name="T52" fmla="*/ 0 w 73"/>
                  <a:gd name="T53" fmla="*/ 73 h 73"/>
                  <a:gd name="T54" fmla="*/ 0 w 73"/>
                  <a:gd name="T55" fmla="*/ 71 h 73"/>
                  <a:gd name="T56" fmla="*/ 4 w 73"/>
                  <a:gd name="T57" fmla="*/ 71 h 73"/>
                  <a:gd name="T58" fmla="*/ 7 w 73"/>
                  <a:gd name="T59" fmla="*/ 68 h 73"/>
                  <a:gd name="T60" fmla="*/ 9 w 73"/>
                  <a:gd name="T61" fmla="*/ 66 h 73"/>
                  <a:gd name="T62" fmla="*/ 9 w 73"/>
                  <a:gd name="T63" fmla="*/ 61 h 73"/>
                  <a:gd name="T64" fmla="*/ 9 w 73"/>
                  <a:gd name="T65" fmla="*/ 7 h 73"/>
                  <a:gd name="T66" fmla="*/ 7 w 73"/>
                  <a:gd name="T67" fmla="*/ 7 h 73"/>
                  <a:gd name="T68" fmla="*/ 7 w 73"/>
                  <a:gd name="T69" fmla="*/ 4 h 73"/>
                  <a:gd name="T70" fmla="*/ 4 w 73"/>
                  <a:gd name="T71" fmla="*/ 2 h 73"/>
                  <a:gd name="T72" fmla="*/ 2 w 73"/>
                  <a:gd name="T73" fmla="*/ 2 h 73"/>
                  <a:gd name="T74" fmla="*/ 0 w 73"/>
                  <a:gd name="T75" fmla="*/ 2 h 73"/>
                  <a:gd name="T76" fmla="*/ 0 w 73"/>
                  <a:gd name="T77" fmla="*/ 0 h 73"/>
                  <a:gd name="T78" fmla="*/ 24 w 73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3"/>
                  <a:gd name="T121" fmla="*/ 0 h 73"/>
                  <a:gd name="T122" fmla="*/ 73 w 73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3" h="73">
                    <a:moveTo>
                      <a:pt x="24" y="0"/>
                    </a:moveTo>
                    <a:lnTo>
                      <a:pt x="58" y="44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56" y="4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4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14" y="14"/>
                    </a:lnTo>
                    <a:lnTo>
                      <a:pt x="14" y="61"/>
                    </a:lnTo>
                    <a:lnTo>
                      <a:pt x="14" y="66"/>
                    </a:lnTo>
                    <a:lnTo>
                      <a:pt x="17" y="68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7" y="68"/>
                    </a:lnTo>
                    <a:lnTo>
                      <a:pt x="9" y="66"/>
                    </a:lnTo>
                    <a:lnTo>
                      <a:pt x="9" y="61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0" name="Freeform 148"/>
              <p:cNvSpPr>
                <a:spLocks/>
              </p:cNvSpPr>
              <p:nvPr/>
            </p:nvSpPr>
            <p:spPr bwMode="auto">
              <a:xfrm>
                <a:off x="3005" y="2823"/>
                <a:ext cx="66" cy="73"/>
              </a:xfrm>
              <a:custGeom>
                <a:avLst/>
                <a:gdLst>
                  <a:gd name="T0" fmla="*/ 27 w 66"/>
                  <a:gd name="T1" fmla="*/ 4 h 73"/>
                  <a:gd name="T2" fmla="*/ 27 w 66"/>
                  <a:gd name="T3" fmla="*/ 34 h 73"/>
                  <a:gd name="T4" fmla="*/ 27 w 66"/>
                  <a:gd name="T5" fmla="*/ 34 h 73"/>
                  <a:gd name="T6" fmla="*/ 34 w 66"/>
                  <a:gd name="T7" fmla="*/ 31 h 73"/>
                  <a:gd name="T8" fmla="*/ 37 w 66"/>
                  <a:gd name="T9" fmla="*/ 29 h 73"/>
                  <a:gd name="T10" fmla="*/ 39 w 66"/>
                  <a:gd name="T11" fmla="*/ 24 h 73"/>
                  <a:gd name="T12" fmla="*/ 42 w 66"/>
                  <a:gd name="T13" fmla="*/ 17 h 73"/>
                  <a:gd name="T14" fmla="*/ 44 w 66"/>
                  <a:gd name="T15" fmla="*/ 17 h 73"/>
                  <a:gd name="T16" fmla="*/ 44 w 66"/>
                  <a:gd name="T17" fmla="*/ 54 h 73"/>
                  <a:gd name="T18" fmla="*/ 42 w 66"/>
                  <a:gd name="T19" fmla="*/ 54 h 73"/>
                  <a:gd name="T20" fmla="*/ 42 w 66"/>
                  <a:gd name="T21" fmla="*/ 49 h 73"/>
                  <a:gd name="T22" fmla="*/ 39 w 66"/>
                  <a:gd name="T23" fmla="*/ 44 h 73"/>
                  <a:gd name="T24" fmla="*/ 37 w 66"/>
                  <a:gd name="T25" fmla="*/ 41 h 73"/>
                  <a:gd name="T26" fmla="*/ 34 w 66"/>
                  <a:gd name="T27" fmla="*/ 39 h 73"/>
                  <a:gd name="T28" fmla="*/ 32 w 66"/>
                  <a:gd name="T29" fmla="*/ 36 h 73"/>
                  <a:gd name="T30" fmla="*/ 27 w 66"/>
                  <a:gd name="T31" fmla="*/ 36 h 73"/>
                  <a:gd name="T32" fmla="*/ 27 w 66"/>
                  <a:gd name="T33" fmla="*/ 58 h 73"/>
                  <a:gd name="T34" fmla="*/ 27 w 66"/>
                  <a:gd name="T35" fmla="*/ 63 h 73"/>
                  <a:gd name="T36" fmla="*/ 27 w 66"/>
                  <a:gd name="T37" fmla="*/ 66 h 73"/>
                  <a:gd name="T38" fmla="*/ 27 w 66"/>
                  <a:gd name="T39" fmla="*/ 68 h 73"/>
                  <a:gd name="T40" fmla="*/ 29 w 66"/>
                  <a:gd name="T41" fmla="*/ 68 h 73"/>
                  <a:gd name="T42" fmla="*/ 32 w 66"/>
                  <a:gd name="T43" fmla="*/ 68 h 73"/>
                  <a:gd name="T44" fmla="*/ 34 w 66"/>
                  <a:gd name="T45" fmla="*/ 68 h 73"/>
                  <a:gd name="T46" fmla="*/ 39 w 66"/>
                  <a:gd name="T47" fmla="*/ 68 h 73"/>
                  <a:gd name="T48" fmla="*/ 47 w 66"/>
                  <a:gd name="T49" fmla="*/ 68 h 73"/>
                  <a:gd name="T50" fmla="*/ 54 w 66"/>
                  <a:gd name="T51" fmla="*/ 63 h 73"/>
                  <a:gd name="T52" fmla="*/ 59 w 66"/>
                  <a:gd name="T53" fmla="*/ 58 h 73"/>
                  <a:gd name="T54" fmla="*/ 64 w 66"/>
                  <a:gd name="T55" fmla="*/ 49 h 73"/>
                  <a:gd name="T56" fmla="*/ 66 w 66"/>
                  <a:gd name="T57" fmla="*/ 49 h 73"/>
                  <a:gd name="T58" fmla="*/ 61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68 h 73"/>
                  <a:gd name="T70" fmla="*/ 7 w 66"/>
                  <a:gd name="T71" fmla="*/ 68 h 73"/>
                  <a:gd name="T72" fmla="*/ 10 w 66"/>
                  <a:gd name="T73" fmla="*/ 66 h 73"/>
                  <a:gd name="T74" fmla="*/ 10 w 66"/>
                  <a:gd name="T75" fmla="*/ 63 h 73"/>
                  <a:gd name="T76" fmla="*/ 10 w 66"/>
                  <a:gd name="T77" fmla="*/ 61 h 73"/>
                  <a:gd name="T78" fmla="*/ 10 w 66"/>
                  <a:gd name="T79" fmla="*/ 12 h 73"/>
                  <a:gd name="T80" fmla="*/ 10 w 66"/>
                  <a:gd name="T81" fmla="*/ 7 h 73"/>
                  <a:gd name="T82" fmla="*/ 10 w 66"/>
                  <a:gd name="T83" fmla="*/ 7 h 73"/>
                  <a:gd name="T84" fmla="*/ 7 w 66"/>
                  <a:gd name="T85" fmla="*/ 4 h 73"/>
                  <a:gd name="T86" fmla="*/ 7 w 66"/>
                  <a:gd name="T87" fmla="*/ 4 h 73"/>
                  <a:gd name="T88" fmla="*/ 5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59 w 66"/>
                  <a:gd name="T97" fmla="*/ 0 h 73"/>
                  <a:gd name="T98" fmla="*/ 59 w 66"/>
                  <a:gd name="T99" fmla="*/ 22 h 73"/>
                  <a:gd name="T100" fmla="*/ 56 w 66"/>
                  <a:gd name="T101" fmla="*/ 22 h 73"/>
                  <a:gd name="T102" fmla="*/ 56 w 66"/>
                  <a:gd name="T103" fmla="*/ 14 h 73"/>
                  <a:gd name="T104" fmla="*/ 54 w 66"/>
                  <a:gd name="T105" fmla="*/ 9 h 73"/>
                  <a:gd name="T106" fmla="*/ 49 w 66"/>
                  <a:gd name="T107" fmla="*/ 7 h 73"/>
                  <a:gd name="T108" fmla="*/ 47 w 66"/>
                  <a:gd name="T109" fmla="*/ 4 h 73"/>
                  <a:gd name="T110" fmla="*/ 42 w 66"/>
                  <a:gd name="T111" fmla="*/ 4 h 73"/>
                  <a:gd name="T112" fmla="*/ 34 w 66"/>
                  <a:gd name="T113" fmla="*/ 4 h 73"/>
                  <a:gd name="T114" fmla="*/ 27 w 66"/>
                  <a:gd name="T115" fmla="*/ 4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4"/>
                    </a:moveTo>
                    <a:lnTo>
                      <a:pt x="27" y="34"/>
                    </a:lnTo>
                    <a:lnTo>
                      <a:pt x="34" y="31"/>
                    </a:lnTo>
                    <a:lnTo>
                      <a:pt x="37" y="29"/>
                    </a:lnTo>
                    <a:lnTo>
                      <a:pt x="39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4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39" y="44"/>
                    </a:lnTo>
                    <a:lnTo>
                      <a:pt x="37" y="41"/>
                    </a:lnTo>
                    <a:lnTo>
                      <a:pt x="34" y="39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58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54" y="63"/>
                    </a:lnTo>
                    <a:lnTo>
                      <a:pt x="59" y="58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49" y="7"/>
                    </a:lnTo>
                    <a:lnTo>
                      <a:pt x="47" y="4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1" name="Freeform 149"/>
              <p:cNvSpPr>
                <a:spLocks/>
              </p:cNvSpPr>
              <p:nvPr/>
            </p:nvSpPr>
            <p:spPr bwMode="auto">
              <a:xfrm>
                <a:off x="3076" y="2823"/>
                <a:ext cx="66" cy="73"/>
              </a:xfrm>
              <a:custGeom>
                <a:avLst/>
                <a:gdLst>
                  <a:gd name="T0" fmla="*/ 66 w 66"/>
                  <a:gd name="T1" fmla="*/ 46 h 73"/>
                  <a:gd name="T2" fmla="*/ 64 w 66"/>
                  <a:gd name="T3" fmla="*/ 73 h 73"/>
                  <a:gd name="T4" fmla="*/ 0 w 66"/>
                  <a:gd name="T5" fmla="*/ 73 h 73"/>
                  <a:gd name="T6" fmla="*/ 0 w 66"/>
                  <a:gd name="T7" fmla="*/ 71 h 73"/>
                  <a:gd name="T8" fmla="*/ 3 w 66"/>
                  <a:gd name="T9" fmla="*/ 71 h 73"/>
                  <a:gd name="T10" fmla="*/ 7 w 66"/>
                  <a:gd name="T11" fmla="*/ 71 h 73"/>
                  <a:gd name="T12" fmla="*/ 10 w 66"/>
                  <a:gd name="T13" fmla="*/ 68 h 73"/>
                  <a:gd name="T14" fmla="*/ 10 w 66"/>
                  <a:gd name="T15" fmla="*/ 68 h 73"/>
                  <a:gd name="T16" fmla="*/ 10 w 66"/>
                  <a:gd name="T17" fmla="*/ 66 h 73"/>
                  <a:gd name="T18" fmla="*/ 12 w 66"/>
                  <a:gd name="T19" fmla="*/ 63 h 73"/>
                  <a:gd name="T20" fmla="*/ 12 w 66"/>
                  <a:gd name="T21" fmla="*/ 61 h 73"/>
                  <a:gd name="T22" fmla="*/ 12 w 66"/>
                  <a:gd name="T23" fmla="*/ 12 h 73"/>
                  <a:gd name="T24" fmla="*/ 12 w 66"/>
                  <a:gd name="T25" fmla="*/ 7 h 73"/>
                  <a:gd name="T26" fmla="*/ 10 w 66"/>
                  <a:gd name="T27" fmla="*/ 4 h 73"/>
                  <a:gd name="T28" fmla="*/ 10 w 66"/>
                  <a:gd name="T29" fmla="*/ 4 h 73"/>
                  <a:gd name="T30" fmla="*/ 7 w 66"/>
                  <a:gd name="T31" fmla="*/ 2 h 73"/>
                  <a:gd name="T32" fmla="*/ 7 w 66"/>
                  <a:gd name="T33" fmla="*/ 2 h 73"/>
                  <a:gd name="T34" fmla="*/ 3 w 66"/>
                  <a:gd name="T35" fmla="*/ 2 h 73"/>
                  <a:gd name="T36" fmla="*/ 0 w 66"/>
                  <a:gd name="T37" fmla="*/ 2 h 73"/>
                  <a:gd name="T38" fmla="*/ 0 w 66"/>
                  <a:gd name="T39" fmla="*/ 0 h 73"/>
                  <a:gd name="T40" fmla="*/ 39 w 66"/>
                  <a:gd name="T41" fmla="*/ 0 h 73"/>
                  <a:gd name="T42" fmla="*/ 39 w 66"/>
                  <a:gd name="T43" fmla="*/ 2 h 73"/>
                  <a:gd name="T44" fmla="*/ 37 w 66"/>
                  <a:gd name="T45" fmla="*/ 2 h 73"/>
                  <a:gd name="T46" fmla="*/ 34 w 66"/>
                  <a:gd name="T47" fmla="*/ 2 h 73"/>
                  <a:gd name="T48" fmla="*/ 32 w 66"/>
                  <a:gd name="T49" fmla="*/ 2 h 73"/>
                  <a:gd name="T50" fmla="*/ 29 w 66"/>
                  <a:gd name="T51" fmla="*/ 4 h 73"/>
                  <a:gd name="T52" fmla="*/ 29 w 66"/>
                  <a:gd name="T53" fmla="*/ 4 h 73"/>
                  <a:gd name="T54" fmla="*/ 29 w 66"/>
                  <a:gd name="T55" fmla="*/ 7 h 73"/>
                  <a:gd name="T56" fmla="*/ 29 w 66"/>
                  <a:gd name="T57" fmla="*/ 12 h 73"/>
                  <a:gd name="T58" fmla="*/ 29 w 66"/>
                  <a:gd name="T59" fmla="*/ 58 h 73"/>
                  <a:gd name="T60" fmla="*/ 29 w 66"/>
                  <a:gd name="T61" fmla="*/ 63 h 73"/>
                  <a:gd name="T62" fmla="*/ 29 w 66"/>
                  <a:gd name="T63" fmla="*/ 66 h 73"/>
                  <a:gd name="T64" fmla="*/ 29 w 66"/>
                  <a:gd name="T65" fmla="*/ 66 h 73"/>
                  <a:gd name="T66" fmla="*/ 32 w 66"/>
                  <a:gd name="T67" fmla="*/ 68 h 73"/>
                  <a:gd name="T68" fmla="*/ 34 w 66"/>
                  <a:gd name="T69" fmla="*/ 68 h 73"/>
                  <a:gd name="T70" fmla="*/ 37 w 66"/>
                  <a:gd name="T71" fmla="*/ 68 h 73"/>
                  <a:gd name="T72" fmla="*/ 44 w 66"/>
                  <a:gd name="T73" fmla="*/ 68 h 73"/>
                  <a:gd name="T74" fmla="*/ 49 w 66"/>
                  <a:gd name="T75" fmla="*/ 68 h 73"/>
                  <a:gd name="T76" fmla="*/ 54 w 66"/>
                  <a:gd name="T77" fmla="*/ 66 h 73"/>
                  <a:gd name="T78" fmla="*/ 56 w 66"/>
                  <a:gd name="T79" fmla="*/ 63 h 73"/>
                  <a:gd name="T80" fmla="*/ 59 w 66"/>
                  <a:gd name="T81" fmla="*/ 58 h 73"/>
                  <a:gd name="T82" fmla="*/ 61 w 66"/>
                  <a:gd name="T83" fmla="*/ 54 h 73"/>
                  <a:gd name="T84" fmla="*/ 64 w 66"/>
                  <a:gd name="T85" fmla="*/ 46 h 73"/>
                  <a:gd name="T86" fmla="*/ 66 w 66"/>
                  <a:gd name="T87" fmla="*/ 46 h 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6"/>
                  <a:gd name="T133" fmla="*/ 0 h 73"/>
                  <a:gd name="T134" fmla="*/ 66 w 66"/>
                  <a:gd name="T135" fmla="*/ 73 h 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6" h="73">
                    <a:moveTo>
                      <a:pt x="66" y="46"/>
                    </a:moveTo>
                    <a:lnTo>
                      <a:pt x="64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7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4"/>
                    </a:lnTo>
                    <a:lnTo>
                      <a:pt x="29" y="7"/>
                    </a:lnTo>
                    <a:lnTo>
                      <a:pt x="29" y="12"/>
                    </a:lnTo>
                    <a:lnTo>
                      <a:pt x="29" y="58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7" y="68"/>
                    </a:lnTo>
                    <a:lnTo>
                      <a:pt x="44" y="68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6" y="63"/>
                    </a:lnTo>
                    <a:lnTo>
                      <a:pt x="59" y="58"/>
                    </a:lnTo>
                    <a:lnTo>
                      <a:pt x="61" y="54"/>
                    </a:lnTo>
                    <a:lnTo>
                      <a:pt x="64" y="46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2" name="Freeform 150"/>
              <p:cNvSpPr>
                <a:spLocks/>
              </p:cNvSpPr>
              <p:nvPr/>
            </p:nvSpPr>
            <p:spPr bwMode="auto">
              <a:xfrm>
                <a:off x="937" y="2440"/>
                <a:ext cx="147" cy="96"/>
              </a:xfrm>
              <a:custGeom>
                <a:avLst/>
                <a:gdLst>
                  <a:gd name="T0" fmla="*/ 98 w 147"/>
                  <a:gd name="T1" fmla="*/ 96 h 96"/>
                  <a:gd name="T2" fmla="*/ 73 w 147"/>
                  <a:gd name="T3" fmla="*/ 30 h 96"/>
                  <a:gd name="T4" fmla="*/ 49 w 147"/>
                  <a:gd name="T5" fmla="*/ 96 h 96"/>
                  <a:gd name="T6" fmla="*/ 44 w 147"/>
                  <a:gd name="T7" fmla="*/ 96 h 96"/>
                  <a:gd name="T8" fmla="*/ 17 w 147"/>
                  <a:gd name="T9" fmla="*/ 30 h 96"/>
                  <a:gd name="T10" fmla="*/ 14 w 147"/>
                  <a:gd name="T11" fmla="*/ 20 h 96"/>
                  <a:gd name="T12" fmla="*/ 12 w 147"/>
                  <a:gd name="T13" fmla="*/ 15 h 96"/>
                  <a:gd name="T14" fmla="*/ 9 w 147"/>
                  <a:gd name="T15" fmla="*/ 10 h 96"/>
                  <a:gd name="T16" fmla="*/ 4 w 147"/>
                  <a:gd name="T17" fmla="*/ 7 h 96"/>
                  <a:gd name="T18" fmla="*/ 0 w 147"/>
                  <a:gd name="T19" fmla="*/ 5 h 96"/>
                  <a:gd name="T20" fmla="*/ 0 w 147"/>
                  <a:gd name="T21" fmla="*/ 0 h 96"/>
                  <a:gd name="T22" fmla="*/ 49 w 147"/>
                  <a:gd name="T23" fmla="*/ 0 h 96"/>
                  <a:gd name="T24" fmla="*/ 49 w 147"/>
                  <a:gd name="T25" fmla="*/ 5 h 96"/>
                  <a:gd name="T26" fmla="*/ 44 w 147"/>
                  <a:gd name="T27" fmla="*/ 5 h 96"/>
                  <a:gd name="T28" fmla="*/ 41 w 147"/>
                  <a:gd name="T29" fmla="*/ 7 h 96"/>
                  <a:gd name="T30" fmla="*/ 41 w 147"/>
                  <a:gd name="T31" fmla="*/ 7 h 96"/>
                  <a:gd name="T32" fmla="*/ 41 w 147"/>
                  <a:gd name="T33" fmla="*/ 10 h 96"/>
                  <a:gd name="T34" fmla="*/ 41 w 147"/>
                  <a:gd name="T35" fmla="*/ 12 h 96"/>
                  <a:gd name="T36" fmla="*/ 44 w 147"/>
                  <a:gd name="T37" fmla="*/ 20 h 96"/>
                  <a:gd name="T38" fmla="*/ 56 w 147"/>
                  <a:gd name="T39" fmla="*/ 54 h 96"/>
                  <a:gd name="T40" fmla="*/ 71 w 147"/>
                  <a:gd name="T41" fmla="*/ 20 h 96"/>
                  <a:gd name="T42" fmla="*/ 68 w 147"/>
                  <a:gd name="T43" fmla="*/ 17 h 96"/>
                  <a:gd name="T44" fmla="*/ 66 w 147"/>
                  <a:gd name="T45" fmla="*/ 10 h 96"/>
                  <a:gd name="T46" fmla="*/ 63 w 147"/>
                  <a:gd name="T47" fmla="*/ 7 h 96"/>
                  <a:gd name="T48" fmla="*/ 61 w 147"/>
                  <a:gd name="T49" fmla="*/ 5 h 96"/>
                  <a:gd name="T50" fmla="*/ 56 w 147"/>
                  <a:gd name="T51" fmla="*/ 5 h 96"/>
                  <a:gd name="T52" fmla="*/ 56 w 147"/>
                  <a:gd name="T53" fmla="*/ 0 h 96"/>
                  <a:gd name="T54" fmla="*/ 105 w 147"/>
                  <a:gd name="T55" fmla="*/ 0 h 96"/>
                  <a:gd name="T56" fmla="*/ 105 w 147"/>
                  <a:gd name="T57" fmla="*/ 5 h 96"/>
                  <a:gd name="T58" fmla="*/ 100 w 147"/>
                  <a:gd name="T59" fmla="*/ 5 h 96"/>
                  <a:gd name="T60" fmla="*/ 98 w 147"/>
                  <a:gd name="T61" fmla="*/ 7 h 96"/>
                  <a:gd name="T62" fmla="*/ 98 w 147"/>
                  <a:gd name="T63" fmla="*/ 7 h 96"/>
                  <a:gd name="T64" fmla="*/ 98 w 147"/>
                  <a:gd name="T65" fmla="*/ 10 h 96"/>
                  <a:gd name="T66" fmla="*/ 98 w 147"/>
                  <a:gd name="T67" fmla="*/ 12 h 96"/>
                  <a:gd name="T68" fmla="*/ 100 w 147"/>
                  <a:gd name="T69" fmla="*/ 20 h 96"/>
                  <a:gd name="T70" fmla="*/ 112 w 147"/>
                  <a:gd name="T71" fmla="*/ 54 h 96"/>
                  <a:gd name="T72" fmla="*/ 125 w 147"/>
                  <a:gd name="T73" fmla="*/ 22 h 96"/>
                  <a:gd name="T74" fmla="*/ 127 w 147"/>
                  <a:gd name="T75" fmla="*/ 17 h 96"/>
                  <a:gd name="T76" fmla="*/ 127 w 147"/>
                  <a:gd name="T77" fmla="*/ 12 h 96"/>
                  <a:gd name="T78" fmla="*/ 127 w 147"/>
                  <a:gd name="T79" fmla="*/ 10 h 96"/>
                  <a:gd name="T80" fmla="*/ 127 w 147"/>
                  <a:gd name="T81" fmla="*/ 7 h 96"/>
                  <a:gd name="T82" fmla="*/ 125 w 147"/>
                  <a:gd name="T83" fmla="*/ 5 h 96"/>
                  <a:gd name="T84" fmla="*/ 120 w 147"/>
                  <a:gd name="T85" fmla="*/ 5 h 96"/>
                  <a:gd name="T86" fmla="*/ 120 w 147"/>
                  <a:gd name="T87" fmla="*/ 0 h 96"/>
                  <a:gd name="T88" fmla="*/ 147 w 147"/>
                  <a:gd name="T89" fmla="*/ 0 h 96"/>
                  <a:gd name="T90" fmla="*/ 147 w 147"/>
                  <a:gd name="T91" fmla="*/ 5 h 96"/>
                  <a:gd name="T92" fmla="*/ 142 w 147"/>
                  <a:gd name="T93" fmla="*/ 5 h 96"/>
                  <a:gd name="T94" fmla="*/ 139 w 147"/>
                  <a:gd name="T95" fmla="*/ 7 h 96"/>
                  <a:gd name="T96" fmla="*/ 137 w 147"/>
                  <a:gd name="T97" fmla="*/ 10 h 96"/>
                  <a:gd name="T98" fmla="*/ 134 w 147"/>
                  <a:gd name="T99" fmla="*/ 15 h 96"/>
                  <a:gd name="T100" fmla="*/ 132 w 147"/>
                  <a:gd name="T101" fmla="*/ 22 h 96"/>
                  <a:gd name="T102" fmla="*/ 103 w 147"/>
                  <a:gd name="T103" fmla="*/ 96 h 96"/>
                  <a:gd name="T104" fmla="*/ 98 w 147"/>
                  <a:gd name="T105" fmla="*/ 96 h 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"/>
                  <a:gd name="T160" fmla="*/ 0 h 96"/>
                  <a:gd name="T161" fmla="*/ 147 w 147"/>
                  <a:gd name="T162" fmla="*/ 96 h 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" h="96">
                    <a:moveTo>
                      <a:pt x="98" y="96"/>
                    </a:moveTo>
                    <a:lnTo>
                      <a:pt x="73" y="30"/>
                    </a:lnTo>
                    <a:lnTo>
                      <a:pt x="49" y="96"/>
                    </a:lnTo>
                    <a:lnTo>
                      <a:pt x="44" y="96"/>
                    </a:lnTo>
                    <a:lnTo>
                      <a:pt x="17" y="30"/>
                    </a:lnTo>
                    <a:lnTo>
                      <a:pt x="14" y="20"/>
                    </a:lnTo>
                    <a:lnTo>
                      <a:pt x="12" y="15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4" y="20"/>
                    </a:lnTo>
                    <a:lnTo>
                      <a:pt x="56" y="54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6" y="10"/>
                    </a:lnTo>
                    <a:lnTo>
                      <a:pt x="63" y="7"/>
                    </a:lnTo>
                    <a:lnTo>
                      <a:pt x="61" y="5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05" y="0"/>
                    </a:lnTo>
                    <a:lnTo>
                      <a:pt x="105" y="5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0" y="20"/>
                    </a:lnTo>
                    <a:lnTo>
                      <a:pt x="112" y="54"/>
                    </a:lnTo>
                    <a:lnTo>
                      <a:pt x="125" y="22"/>
                    </a:lnTo>
                    <a:lnTo>
                      <a:pt x="127" y="17"/>
                    </a:lnTo>
                    <a:lnTo>
                      <a:pt x="127" y="12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5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47" y="0"/>
                    </a:lnTo>
                    <a:lnTo>
                      <a:pt x="147" y="5"/>
                    </a:lnTo>
                    <a:lnTo>
                      <a:pt x="142" y="5"/>
                    </a:lnTo>
                    <a:lnTo>
                      <a:pt x="139" y="7"/>
                    </a:lnTo>
                    <a:lnTo>
                      <a:pt x="137" y="10"/>
                    </a:lnTo>
                    <a:lnTo>
                      <a:pt x="134" y="15"/>
                    </a:lnTo>
                    <a:lnTo>
                      <a:pt x="132" y="22"/>
                    </a:lnTo>
                    <a:lnTo>
                      <a:pt x="103" y="96"/>
                    </a:lnTo>
                    <a:lnTo>
                      <a:pt x="9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3" name="Freeform 151"/>
              <p:cNvSpPr>
                <a:spLocks noEditPoints="1"/>
              </p:cNvSpPr>
              <p:nvPr/>
            </p:nvSpPr>
            <p:spPr bwMode="auto">
              <a:xfrm>
                <a:off x="1096" y="2438"/>
                <a:ext cx="91" cy="98"/>
              </a:xfrm>
              <a:custGeom>
                <a:avLst/>
                <a:gdLst>
                  <a:gd name="T0" fmla="*/ 44 w 91"/>
                  <a:gd name="T1" fmla="*/ 0 h 98"/>
                  <a:gd name="T2" fmla="*/ 56 w 91"/>
                  <a:gd name="T3" fmla="*/ 2 h 98"/>
                  <a:gd name="T4" fmla="*/ 69 w 91"/>
                  <a:gd name="T5" fmla="*/ 7 h 98"/>
                  <a:gd name="T6" fmla="*/ 73 w 91"/>
                  <a:gd name="T7" fmla="*/ 12 h 98"/>
                  <a:gd name="T8" fmla="*/ 81 w 91"/>
                  <a:gd name="T9" fmla="*/ 17 h 98"/>
                  <a:gd name="T10" fmla="*/ 83 w 91"/>
                  <a:gd name="T11" fmla="*/ 24 h 98"/>
                  <a:gd name="T12" fmla="*/ 88 w 91"/>
                  <a:gd name="T13" fmla="*/ 36 h 98"/>
                  <a:gd name="T14" fmla="*/ 91 w 91"/>
                  <a:gd name="T15" fmla="*/ 49 h 98"/>
                  <a:gd name="T16" fmla="*/ 88 w 91"/>
                  <a:gd name="T17" fmla="*/ 61 h 98"/>
                  <a:gd name="T18" fmla="*/ 86 w 91"/>
                  <a:gd name="T19" fmla="*/ 73 h 98"/>
                  <a:gd name="T20" fmla="*/ 78 w 91"/>
                  <a:gd name="T21" fmla="*/ 81 h 98"/>
                  <a:gd name="T22" fmla="*/ 73 w 91"/>
                  <a:gd name="T23" fmla="*/ 88 h 98"/>
                  <a:gd name="T24" fmla="*/ 64 w 91"/>
                  <a:gd name="T25" fmla="*/ 93 h 98"/>
                  <a:gd name="T26" fmla="*/ 56 w 91"/>
                  <a:gd name="T27" fmla="*/ 95 h 98"/>
                  <a:gd name="T28" fmla="*/ 44 w 91"/>
                  <a:gd name="T29" fmla="*/ 98 h 98"/>
                  <a:gd name="T30" fmla="*/ 34 w 91"/>
                  <a:gd name="T31" fmla="*/ 95 h 98"/>
                  <a:gd name="T32" fmla="*/ 27 w 91"/>
                  <a:gd name="T33" fmla="*/ 93 h 98"/>
                  <a:gd name="T34" fmla="*/ 17 w 91"/>
                  <a:gd name="T35" fmla="*/ 88 h 98"/>
                  <a:gd name="T36" fmla="*/ 12 w 91"/>
                  <a:gd name="T37" fmla="*/ 83 h 98"/>
                  <a:gd name="T38" fmla="*/ 5 w 91"/>
                  <a:gd name="T39" fmla="*/ 73 h 98"/>
                  <a:gd name="T40" fmla="*/ 2 w 91"/>
                  <a:gd name="T41" fmla="*/ 61 h 98"/>
                  <a:gd name="T42" fmla="*/ 0 w 91"/>
                  <a:gd name="T43" fmla="*/ 49 h 98"/>
                  <a:gd name="T44" fmla="*/ 2 w 91"/>
                  <a:gd name="T45" fmla="*/ 36 h 98"/>
                  <a:gd name="T46" fmla="*/ 5 w 91"/>
                  <a:gd name="T47" fmla="*/ 27 h 98"/>
                  <a:gd name="T48" fmla="*/ 12 w 91"/>
                  <a:gd name="T49" fmla="*/ 14 h 98"/>
                  <a:gd name="T50" fmla="*/ 19 w 91"/>
                  <a:gd name="T51" fmla="*/ 9 h 98"/>
                  <a:gd name="T52" fmla="*/ 27 w 91"/>
                  <a:gd name="T53" fmla="*/ 5 h 98"/>
                  <a:gd name="T54" fmla="*/ 34 w 91"/>
                  <a:gd name="T55" fmla="*/ 2 h 98"/>
                  <a:gd name="T56" fmla="*/ 44 w 91"/>
                  <a:gd name="T57" fmla="*/ 0 h 98"/>
                  <a:gd name="T58" fmla="*/ 44 w 91"/>
                  <a:gd name="T59" fmla="*/ 7 h 98"/>
                  <a:gd name="T60" fmla="*/ 39 w 91"/>
                  <a:gd name="T61" fmla="*/ 7 h 98"/>
                  <a:gd name="T62" fmla="*/ 34 w 91"/>
                  <a:gd name="T63" fmla="*/ 12 h 98"/>
                  <a:gd name="T64" fmla="*/ 32 w 91"/>
                  <a:gd name="T65" fmla="*/ 14 h 98"/>
                  <a:gd name="T66" fmla="*/ 29 w 91"/>
                  <a:gd name="T67" fmla="*/ 19 h 98"/>
                  <a:gd name="T68" fmla="*/ 29 w 91"/>
                  <a:gd name="T69" fmla="*/ 27 h 98"/>
                  <a:gd name="T70" fmla="*/ 29 w 91"/>
                  <a:gd name="T71" fmla="*/ 34 h 98"/>
                  <a:gd name="T72" fmla="*/ 27 w 91"/>
                  <a:gd name="T73" fmla="*/ 44 h 98"/>
                  <a:gd name="T74" fmla="*/ 27 w 91"/>
                  <a:gd name="T75" fmla="*/ 56 h 98"/>
                  <a:gd name="T76" fmla="*/ 29 w 91"/>
                  <a:gd name="T77" fmla="*/ 66 h 98"/>
                  <a:gd name="T78" fmla="*/ 29 w 91"/>
                  <a:gd name="T79" fmla="*/ 76 h 98"/>
                  <a:gd name="T80" fmla="*/ 32 w 91"/>
                  <a:gd name="T81" fmla="*/ 83 h 98"/>
                  <a:gd name="T82" fmla="*/ 34 w 91"/>
                  <a:gd name="T83" fmla="*/ 88 h 98"/>
                  <a:gd name="T84" fmla="*/ 39 w 91"/>
                  <a:gd name="T85" fmla="*/ 90 h 98"/>
                  <a:gd name="T86" fmla="*/ 44 w 91"/>
                  <a:gd name="T87" fmla="*/ 90 h 98"/>
                  <a:gd name="T88" fmla="*/ 49 w 91"/>
                  <a:gd name="T89" fmla="*/ 90 h 98"/>
                  <a:gd name="T90" fmla="*/ 54 w 91"/>
                  <a:gd name="T91" fmla="*/ 88 h 98"/>
                  <a:gd name="T92" fmla="*/ 56 w 91"/>
                  <a:gd name="T93" fmla="*/ 85 h 98"/>
                  <a:gd name="T94" fmla="*/ 59 w 91"/>
                  <a:gd name="T95" fmla="*/ 78 h 98"/>
                  <a:gd name="T96" fmla="*/ 61 w 91"/>
                  <a:gd name="T97" fmla="*/ 71 h 98"/>
                  <a:gd name="T98" fmla="*/ 61 w 91"/>
                  <a:gd name="T99" fmla="*/ 59 h 98"/>
                  <a:gd name="T100" fmla="*/ 61 w 91"/>
                  <a:gd name="T101" fmla="*/ 41 h 98"/>
                  <a:gd name="T102" fmla="*/ 61 w 91"/>
                  <a:gd name="T103" fmla="*/ 32 h 98"/>
                  <a:gd name="T104" fmla="*/ 61 w 91"/>
                  <a:gd name="T105" fmla="*/ 24 h 98"/>
                  <a:gd name="T106" fmla="*/ 59 w 91"/>
                  <a:gd name="T107" fmla="*/ 19 h 98"/>
                  <a:gd name="T108" fmla="*/ 56 w 91"/>
                  <a:gd name="T109" fmla="*/ 12 h 98"/>
                  <a:gd name="T110" fmla="*/ 54 w 91"/>
                  <a:gd name="T111" fmla="*/ 9 h 98"/>
                  <a:gd name="T112" fmla="*/ 49 w 91"/>
                  <a:gd name="T113" fmla="*/ 7 h 98"/>
                  <a:gd name="T114" fmla="*/ 44 w 91"/>
                  <a:gd name="T115" fmla="*/ 7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8"/>
                  <a:gd name="T176" fmla="*/ 91 w 9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8">
                    <a:moveTo>
                      <a:pt x="44" y="0"/>
                    </a:moveTo>
                    <a:lnTo>
                      <a:pt x="56" y="2"/>
                    </a:lnTo>
                    <a:lnTo>
                      <a:pt x="69" y="7"/>
                    </a:lnTo>
                    <a:lnTo>
                      <a:pt x="73" y="12"/>
                    </a:lnTo>
                    <a:lnTo>
                      <a:pt x="81" y="17"/>
                    </a:lnTo>
                    <a:lnTo>
                      <a:pt x="83" y="24"/>
                    </a:lnTo>
                    <a:lnTo>
                      <a:pt x="88" y="36"/>
                    </a:lnTo>
                    <a:lnTo>
                      <a:pt x="91" y="49"/>
                    </a:lnTo>
                    <a:lnTo>
                      <a:pt x="88" y="61"/>
                    </a:lnTo>
                    <a:lnTo>
                      <a:pt x="86" y="73"/>
                    </a:lnTo>
                    <a:lnTo>
                      <a:pt x="78" y="81"/>
                    </a:lnTo>
                    <a:lnTo>
                      <a:pt x="73" y="88"/>
                    </a:lnTo>
                    <a:lnTo>
                      <a:pt x="64" y="93"/>
                    </a:lnTo>
                    <a:lnTo>
                      <a:pt x="56" y="95"/>
                    </a:lnTo>
                    <a:lnTo>
                      <a:pt x="44" y="98"/>
                    </a:lnTo>
                    <a:lnTo>
                      <a:pt x="34" y="95"/>
                    </a:lnTo>
                    <a:lnTo>
                      <a:pt x="27" y="93"/>
                    </a:lnTo>
                    <a:lnTo>
                      <a:pt x="17" y="88"/>
                    </a:lnTo>
                    <a:lnTo>
                      <a:pt x="12" y="83"/>
                    </a:lnTo>
                    <a:lnTo>
                      <a:pt x="5" y="73"/>
                    </a:lnTo>
                    <a:lnTo>
                      <a:pt x="2" y="61"/>
                    </a:lnTo>
                    <a:lnTo>
                      <a:pt x="0" y="49"/>
                    </a:lnTo>
                    <a:lnTo>
                      <a:pt x="2" y="36"/>
                    </a:lnTo>
                    <a:lnTo>
                      <a:pt x="5" y="27"/>
                    </a:lnTo>
                    <a:lnTo>
                      <a:pt x="12" y="14"/>
                    </a:lnTo>
                    <a:lnTo>
                      <a:pt x="19" y="9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4" y="0"/>
                    </a:lnTo>
                    <a:close/>
                    <a:moveTo>
                      <a:pt x="44" y="7"/>
                    </a:moveTo>
                    <a:lnTo>
                      <a:pt x="39" y="7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9" y="34"/>
                    </a:lnTo>
                    <a:lnTo>
                      <a:pt x="27" y="44"/>
                    </a:lnTo>
                    <a:lnTo>
                      <a:pt x="27" y="56"/>
                    </a:lnTo>
                    <a:lnTo>
                      <a:pt x="29" y="66"/>
                    </a:lnTo>
                    <a:lnTo>
                      <a:pt x="29" y="76"/>
                    </a:lnTo>
                    <a:lnTo>
                      <a:pt x="32" y="83"/>
                    </a:lnTo>
                    <a:lnTo>
                      <a:pt x="34" y="88"/>
                    </a:lnTo>
                    <a:lnTo>
                      <a:pt x="39" y="90"/>
                    </a:lnTo>
                    <a:lnTo>
                      <a:pt x="44" y="90"/>
                    </a:lnTo>
                    <a:lnTo>
                      <a:pt x="49" y="90"/>
                    </a:lnTo>
                    <a:lnTo>
                      <a:pt x="54" y="88"/>
                    </a:lnTo>
                    <a:lnTo>
                      <a:pt x="56" y="85"/>
                    </a:lnTo>
                    <a:lnTo>
                      <a:pt x="59" y="78"/>
                    </a:lnTo>
                    <a:lnTo>
                      <a:pt x="61" y="71"/>
                    </a:lnTo>
                    <a:lnTo>
                      <a:pt x="61" y="59"/>
                    </a:lnTo>
                    <a:lnTo>
                      <a:pt x="61" y="41"/>
                    </a:lnTo>
                    <a:lnTo>
                      <a:pt x="61" y="32"/>
                    </a:lnTo>
                    <a:lnTo>
                      <a:pt x="61" y="24"/>
                    </a:lnTo>
                    <a:lnTo>
                      <a:pt x="59" y="19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49" y="7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4" name="Freeform 152"/>
              <p:cNvSpPr>
                <a:spLocks/>
              </p:cNvSpPr>
              <p:nvPr/>
            </p:nvSpPr>
            <p:spPr bwMode="auto">
              <a:xfrm>
                <a:off x="1204" y="2438"/>
                <a:ext cx="78" cy="95"/>
              </a:xfrm>
              <a:custGeom>
                <a:avLst/>
                <a:gdLst>
                  <a:gd name="T0" fmla="*/ 36 w 78"/>
                  <a:gd name="T1" fmla="*/ 2 h 95"/>
                  <a:gd name="T2" fmla="*/ 36 w 78"/>
                  <a:gd name="T3" fmla="*/ 24 h 95"/>
                  <a:gd name="T4" fmla="*/ 41 w 78"/>
                  <a:gd name="T5" fmla="*/ 14 h 95"/>
                  <a:gd name="T6" fmla="*/ 46 w 78"/>
                  <a:gd name="T7" fmla="*/ 9 h 95"/>
                  <a:gd name="T8" fmla="*/ 51 w 78"/>
                  <a:gd name="T9" fmla="*/ 5 h 95"/>
                  <a:gd name="T10" fmla="*/ 59 w 78"/>
                  <a:gd name="T11" fmla="*/ 2 h 95"/>
                  <a:gd name="T12" fmla="*/ 66 w 78"/>
                  <a:gd name="T13" fmla="*/ 0 h 95"/>
                  <a:gd name="T14" fmla="*/ 71 w 78"/>
                  <a:gd name="T15" fmla="*/ 2 h 95"/>
                  <a:gd name="T16" fmla="*/ 76 w 78"/>
                  <a:gd name="T17" fmla="*/ 5 h 95"/>
                  <a:gd name="T18" fmla="*/ 78 w 78"/>
                  <a:gd name="T19" fmla="*/ 9 h 95"/>
                  <a:gd name="T20" fmla="*/ 78 w 78"/>
                  <a:gd name="T21" fmla="*/ 14 h 95"/>
                  <a:gd name="T22" fmla="*/ 78 w 78"/>
                  <a:gd name="T23" fmla="*/ 19 h 95"/>
                  <a:gd name="T24" fmla="*/ 76 w 78"/>
                  <a:gd name="T25" fmla="*/ 24 h 95"/>
                  <a:gd name="T26" fmla="*/ 71 w 78"/>
                  <a:gd name="T27" fmla="*/ 27 h 95"/>
                  <a:gd name="T28" fmla="*/ 66 w 78"/>
                  <a:gd name="T29" fmla="*/ 29 h 95"/>
                  <a:gd name="T30" fmla="*/ 61 w 78"/>
                  <a:gd name="T31" fmla="*/ 27 h 95"/>
                  <a:gd name="T32" fmla="*/ 56 w 78"/>
                  <a:gd name="T33" fmla="*/ 24 h 95"/>
                  <a:gd name="T34" fmla="*/ 54 w 78"/>
                  <a:gd name="T35" fmla="*/ 22 h 95"/>
                  <a:gd name="T36" fmla="*/ 54 w 78"/>
                  <a:gd name="T37" fmla="*/ 22 h 95"/>
                  <a:gd name="T38" fmla="*/ 51 w 78"/>
                  <a:gd name="T39" fmla="*/ 19 h 95"/>
                  <a:gd name="T40" fmla="*/ 51 w 78"/>
                  <a:gd name="T41" fmla="*/ 19 h 95"/>
                  <a:gd name="T42" fmla="*/ 49 w 78"/>
                  <a:gd name="T43" fmla="*/ 22 h 95"/>
                  <a:gd name="T44" fmla="*/ 44 w 78"/>
                  <a:gd name="T45" fmla="*/ 22 h 95"/>
                  <a:gd name="T46" fmla="*/ 41 w 78"/>
                  <a:gd name="T47" fmla="*/ 27 h 95"/>
                  <a:gd name="T48" fmla="*/ 39 w 78"/>
                  <a:gd name="T49" fmla="*/ 32 h 95"/>
                  <a:gd name="T50" fmla="*/ 36 w 78"/>
                  <a:gd name="T51" fmla="*/ 41 h 95"/>
                  <a:gd name="T52" fmla="*/ 36 w 78"/>
                  <a:gd name="T53" fmla="*/ 51 h 95"/>
                  <a:gd name="T54" fmla="*/ 36 w 78"/>
                  <a:gd name="T55" fmla="*/ 73 h 95"/>
                  <a:gd name="T56" fmla="*/ 36 w 78"/>
                  <a:gd name="T57" fmla="*/ 78 h 95"/>
                  <a:gd name="T58" fmla="*/ 36 w 78"/>
                  <a:gd name="T59" fmla="*/ 83 h 95"/>
                  <a:gd name="T60" fmla="*/ 36 w 78"/>
                  <a:gd name="T61" fmla="*/ 85 h 95"/>
                  <a:gd name="T62" fmla="*/ 36 w 78"/>
                  <a:gd name="T63" fmla="*/ 88 h 95"/>
                  <a:gd name="T64" fmla="*/ 39 w 78"/>
                  <a:gd name="T65" fmla="*/ 90 h 95"/>
                  <a:gd name="T66" fmla="*/ 41 w 78"/>
                  <a:gd name="T67" fmla="*/ 90 h 95"/>
                  <a:gd name="T68" fmla="*/ 44 w 78"/>
                  <a:gd name="T69" fmla="*/ 90 h 95"/>
                  <a:gd name="T70" fmla="*/ 44 w 78"/>
                  <a:gd name="T71" fmla="*/ 95 h 95"/>
                  <a:gd name="T72" fmla="*/ 0 w 78"/>
                  <a:gd name="T73" fmla="*/ 95 h 95"/>
                  <a:gd name="T74" fmla="*/ 0 w 78"/>
                  <a:gd name="T75" fmla="*/ 90 h 95"/>
                  <a:gd name="T76" fmla="*/ 2 w 78"/>
                  <a:gd name="T77" fmla="*/ 90 h 95"/>
                  <a:gd name="T78" fmla="*/ 5 w 78"/>
                  <a:gd name="T79" fmla="*/ 88 h 95"/>
                  <a:gd name="T80" fmla="*/ 7 w 78"/>
                  <a:gd name="T81" fmla="*/ 85 h 95"/>
                  <a:gd name="T82" fmla="*/ 7 w 78"/>
                  <a:gd name="T83" fmla="*/ 81 h 95"/>
                  <a:gd name="T84" fmla="*/ 7 w 78"/>
                  <a:gd name="T85" fmla="*/ 73 h 95"/>
                  <a:gd name="T86" fmla="*/ 7 w 78"/>
                  <a:gd name="T87" fmla="*/ 24 h 95"/>
                  <a:gd name="T88" fmla="*/ 7 w 78"/>
                  <a:gd name="T89" fmla="*/ 17 h 95"/>
                  <a:gd name="T90" fmla="*/ 7 w 78"/>
                  <a:gd name="T91" fmla="*/ 14 h 95"/>
                  <a:gd name="T92" fmla="*/ 7 w 78"/>
                  <a:gd name="T93" fmla="*/ 12 h 95"/>
                  <a:gd name="T94" fmla="*/ 5 w 78"/>
                  <a:gd name="T95" fmla="*/ 9 h 95"/>
                  <a:gd name="T96" fmla="*/ 2 w 78"/>
                  <a:gd name="T97" fmla="*/ 7 h 95"/>
                  <a:gd name="T98" fmla="*/ 0 w 78"/>
                  <a:gd name="T99" fmla="*/ 7 h 95"/>
                  <a:gd name="T100" fmla="*/ 0 w 78"/>
                  <a:gd name="T101" fmla="*/ 2 h 95"/>
                  <a:gd name="T102" fmla="*/ 36 w 78"/>
                  <a:gd name="T103" fmla="*/ 2 h 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"/>
                  <a:gd name="T157" fmla="*/ 0 h 95"/>
                  <a:gd name="T158" fmla="*/ 78 w 78"/>
                  <a:gd name="T159" fmla="*/ 95 h 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" h="95">
                    <a:moveTo>
                      <a:pt x="36" y="2"/>
                    </a:moveTo>
                    <a:lnTo>
                      <a:pt x="36" y="24"/>
                    </a:lnTo>
                    <a:lnTo>
                      <a:pt x="41" y="14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6" y="5"/>
                    </a:lnTo>
                    <a:lnTo>
                      <a:pt x="78" y="9"/>
                    </a:lnTo>
                    <a:lnTo>
                      <a:pt x="78" y="14"/>
                    </a:lnTo>
                    <a:lnTo>
                      <a:pt x="78" y="19"/>
                    </a:lnTo>
                    <a:lnTo>
                      <a:pt x="76" y="24"/>
                    </a:lnTo>
                    <a:lnTo>
                      <a:pt x="71" y="27"/>
                    </a:lnTo>
                    <a:lnTo>
                      <a:pt x="66" y="29"/>
                    </a:lnTo>
                    <a:lnTo>
                      <a:pt x="61" y="27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1" y="19"/>
                    </a:lnTo>
                    <a:lnTo>
                      <a:pt x="49" y="22"/>
                    </a:lnTo>
                    <a:lnTo>
                      <a:pt x="44" y="22"/>
                    </a:lnTo>
                    <a:lnTo>
                      <a:pt x="41" y="27"/>
                    </a:lnTo>
                    <a:lnTo>
                      <a:pt x="39" y="32"/>
                    </a:lnTo>
                    <a:lnTo>
                      <a:pt x="36" y="41"/>
                    </a:lnTo>
                    <a:lnTo>
                      <a:pt x="36" y="51"/>
                    </a:lnTo>
                    <a:lnTo>
                      <a:pt x="36" y="73"/>
                    </a:lnTo>
                    <a:lnTo>
                      <a:pt x="36" y="78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6" y="88"/>
                    </a:lnTo>
                    <a:lnTo>
                      <a:pt x="39" y="90"/>
                    </a:lnTo>
                    <a:lnTo>
                      <a:pt x="41" y="90"/>
                    </a:lnTo>
                    <a:lnTo>
                      <a:pt x="44" y="90"/>
                    </a:lnTo>
                    <a:lnTo>
                      <a:pt x="44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5" y="88"/>
                    </a:lnTo>
                    <a:lnTo>
                      <a:pt x="7" y="85"/>
                    </a:lnTo>
                    <a:lnTo>
                      <a:pt x="7" y="81"/>
                    </a:lnTo>
                    <a:lnTo>
                      <a:pt x="7" y="73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5" name="Freeform 153"/>
              <p:cNvSpPr>
                <a:spLocks noEditPoints="1"/>
              </p:cNvSpPr>
              <p:nvPr/>
            </p:nvSpPr>
            <p:spPr bwMode="auto">
              <a:xfrm>
                <a:off x="1292" y="2396"/>
                <a:ext cx="98" cy="140"/>
              </a:xfrm>
              <a:custGeom>
                <a:avLst/>
                <a:gdLst>
                  <a:gd name="T0" fmla="*/ 88 w 98"/>
                  <a:gd name="T1" fmla="*/ 110 h 140"/>
                  <a:gd name="T2" fmla="*/ 91 w 98"/>
                  <a:gd name="T3" fmla="*/ 123 h 140"/>
                  <a:gd name="T4" fmla="*/ 91 w 98"/>
                  <a:gd name="T5" fmla="*/ 127 h 140"/>
                  <a:gd name="T6" fmla="*/ 98 w 98"/>
                  <a:gd name="T7" fmla="*/ 127 h 140"/>
                  <a:gd name="T8" fmla="*/ 61 w 98"/>
                  <a:gd name="T9" fmla="*/ 140 h 140"/>
                  <a:gd name="T10" fmla="*/ 54 w 98"/>
                  <a:gd name="T11" fmla="*/ 132 h 140"/>
                  <a:gd name="T12" fmla="*/ 42 w 98"/>
                  <a:gd name="T13" fmla="*/ 137 h 140"/>
                  <a:gd name="T14" fmla="*/ 27 w 98"/>
                  <a:gd name="T15" fmla="*/ 137 h 140"/>
                  <a:gd name="T16" fmla="*/ 12 w 98"/>
                  <a:gd name="T17" fmla="*/ 130 h 140"/>
                  <a:gd name="T18" fmla="*/ 2 w 98"/>
                  <a:gd name="T19" fmla="*/ 115 h 140"/>
                  <a:gd name="T20" fmla="*/ 0 w 98"/>
                  <a:gd name="T21" fmla="*/ 93 h 140"/>
                  <a:gd name="T22" fmla="*/ 5 w 98"/>
                  <a:gd name="T23" fmla="*/ 66 h 140"/>
                  <a:gd name="T24" fmla="*/ 20 w 98"/>
                  <a:gd name="T25" fmla="*/ 49 h 140"/>
                  <a:gd name="T26" fmla="*/ 39 w 98"/>
                  <a:gd name="T27" fmla="*/ 42 h 140"/>
                  <a:gd name="T28" fmla="*/ 49 w 98"/>
                  <a:gd name="T29" fmla="*/ 47 h 140"/>
                  <a:gd name="T30" fmla="*/ 61 w 98"/>
                  <a:gd name="T31" fmla="*/ 56 h 140"/>
                  <a:gd name="T32" fmla="*/ 61 w 98"/>
                  <a:gd name="T33" fmla="*/ 12 h 140"/>
                  <a:gd name="T34" fmla="*/ 59 w 98"/>
                  <a:gd name="T35" fmla="*/ 7 h 140"/>
                  <a:gd name="T36" fmla="*/ 54 w 98"/>
                  <a:gd name="T37" fmla="*/ 5 h 140"/>
                  <a:gd name="T38" fmla="*/ 49 w 98"/>
                  <a:gd name="T39" fmla="*/ 0 h 140"/>
                  <a:gd name="T40" fmla="*/ 61 w 98"/>
                  <a:gd name="T41" fmla="*/ 69 h 140"/>
                  <a:gd name="T42" fmla="*/ 51 w 98"/>
                  <a:gd name="T43" fmla="*/ 54 h 140"/>
                  <a:gd name="T44" fmla="*/ 42 w 98"/>
                  <a:gd name="T45" fmla="*/ 49 h 140"/>
                  <a:gd name="T46" fmla="*/ 37 w 98"/>
                  <a:gd name="T47" fmla="*/ 51 h 140"/>
                  <a:gd name="T48" fmla="*/ 29 w 98"/>
                  <a:gd name="T49" fmla="*/ 61 h 140"/>
                  <a:gd name="T50" fmla="*/ 27 w 98"/>
                  <a:gd name="T51" fmla="*/ 76 h 140"/>
                  <a:gd name="T52" fmla="*/ 27 w 98"/>
                  <a:gd name="T53" fmla="*/ 98 h 140"/>
                  <a:gd name="T54" fmla="*/ 29 w 98"/>
                  <a:gd name="T55" fmla="*/ 113 h 140"/>
                  <a:gd name="T56" fmla="*/ 37 w 98"/>
                  <a:gd name="T57" fmla="*/ 127 h 140"/>
                  <a:gd name="T58" fmla="*/ 44 w 98"/>
                  <a:gd name="T59" fmla="*/ 127 h 140"/>
                  <a:gd name="T60" fmla="*/ 56 w 98"/>
                  <a:gd name="T61" fmla="*/ 123 h 140"/>
                  <a:gd name="T62" fmla="*/ 61 w 98"/>
                  <a:gd name="T63" fmla="*/ 69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140"/>
                  <a:gd name="T98" fmla="*/ 98 w 98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140">
                    <a:moveTo>
                      <a:pt x="88" y="0"/>
                    </a:moveTo>
                    <a:lnTo>
                      <a:pt x="88" y="110"/>
                    </a:lnTo>
                    <a:lnTo>
                      <a:pt x="88" y="118"/>
                    </a:ln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7"/>
                    </a:lnTo>
                    <a:lnTo>
                      <a:pt x="93" y="127"/>
                    </a:lnTo>
                    <a:lnTo>
                      <a:pt x="98" y="127"/>
                    </a:lnTo>
                    <a:lnTo>
                      <a:pt x="98" y="132"/>
                    </a:lnTo>
                    <a:lnTo>
                      <a:pt x="61" y="140"/>
                    </a:lnTo>
                    <a:lnTo>
                      <a:pt x="61" y="125"/>
                    </a:lnTo>
                    <a:lnTo>
                      <a:pt x="54" y="132"/>
                    </a:lnTo>
                    <a:lnTo>
                      <a:pt x="49" y="137"/>
                    </a:lnTo>
                    <a:lnTo>
                      <a:pt x="42" y="137"/>
                    </a:lnTo>
                    <a:lnTo>
                      <a:pt x="37" y="140"/>
                    </a:lnTo>
                    <a:lnTo>
                      <a:pt x="27" y="137"/>
                    </a:lnTo>
                    <a:lnTo>
                      <a:pt x="20" y="135"/>
                    </a:lnTo>
                    <a:lnTo>
                      <a:pt x="12" y="130"/>
                    </a:lnTo>
                    <a:lnTo>
                      <a:pt x="7" y="123"/>
                    </a:lnTo>
                    <a:lnTo>
                      <a:pt x="2" y="115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8"/>
                    </a:lnTo>
                    <a:lnTo>
                      <a:pt x="5" y="66"/>
                    </a:lnTo>
                    <a:lnTo>
                      <a:pt x="10" y="56"/>
                    </a:lnTo>
                    <a:lnTo>
                      <a:pt x="20" y="49"/>
                    </a:lnTo>
                    <a:lnTo>
                      <a:pt x="27" y="44"/>
                    </a:lnTo>
                    <a:lnTo>
                      <a:pt x="39" y="42"/>
                    </a:lnTo>
                    <a:lnTo>
                      <a:pt x="44" y="44"/>
                    </a:lnTo>
                    <a:lnTo>
                      <a:pt x="49" y="47"/>
                    </a:lnTo>
                    <a:lnTo>
                      <a:pt x="56" y="49"/>
                    </a:lnTo>
                    <a:lnTo>
                      <a:pt x="61" y="56"/>
                    </a:lnTo>
                    <a:lnTo>
                      <a:pt x="61" y="22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9" y="7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88" y="0"/>
                    </a:lnTo>
                    <a:close/>
                    <a:moveTo>
                      <a:pt x="61" y="69"/>
                    </a:moveTo>
                    <a:lnTo>
                      <a:pt x="56" y="59"/>
                    </a:lnTo>
                    <a:lnTo>
                      <a:pt x="51" y="54"/>
                    </a:lnTo>
                    <a:lnTo>
                      <a:pt x="47" y="51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2" y="56"/>
                    </a:lnTo>
                    <a:lnTo>
                      <a:pt x="29" y="61"/>
                    </a:lnTo>
                    <a:lnTo>
                      <a:pt x="27" y="69"/>
                    </a:lnTo>
                    <a:lnTo>
                      <a:pt x="27" y="76"/>
                    </a:lnTo>
                    <a:lnTo>
                      <a:pt x="27" y="86"/>
                    </a:lnTo>
                    <a:lnTo>
                      <a:pt x="27" y="98"/>
                    </a:lnTo>
                    <a:lnTo>
                      <a:pt x="27" y="108"/>
                    </a:lnTo>
                    <a:lnTo>
                      <a:pt x="29" y="113"/>
                    </a:lnTo>
                    <a:lnTo>
                      <a:pt x="32" y="123"/>
                    </a:lnTo>
                    <a:lnTo>
                      <a:pt x="37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6" y="123"/>
                    </a:lnTo>
                    <a:lnTo>
                      <a:pt x="61" y="115"/>
                    </a:lnTo>
                    <a:lnTo>
                      <a:pt x="61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6" name="Freeform 154"/>
              <p:cNvSpPr>
                <a:spLocks/>
              </p:cNvSpPr>
              <p:nvPr/>
            </p:nvSpPr>
            <p:spPr bwMode="auto">
              <a:xfrm>
                <a:off x="3542" y="2212"/>
                <a:ext cx="83" cy="81"/>
              </a:xfrm>
              <a:custGeom>
                <a:avLst/>
                <a:gdLst>
                  <a:gd name="T0" fmla="*/ 0 w 83"/>
                  <a:gd name="T1" fmla="*/ 81 h 81"/>
                  <a:gd name="T2" fmla="*/ 29 w 83"/>
                  <a:gd name="T3" fmla="*/ 81 h 81"/>
                  <a:gd name="T4" fmla="*/ 29 w 83"/>
                  <a:gd name="T5" fmla="*/ 74 h 81"/>
                  <a:gd name="T6" fmla="*/ 22 w 83"/>
                  <a:gd name="T7" fmla="*/ 74 h 81"/>
                  <a:gd name="T8" fmla="*/ 19 w 83"/>
                  <a:gd name="T9" fmla="*/ 71 h 81"/>
                  <a:gd name="T10" fmla="*/ 19 w 83"/>
                  <a:gd name="T11" fmla="*/ 20 h 81"/>
                  <a:gd name="T12" fmla="*/ 22 w 83"/>
                  <a:gd name="T13" fmla="*/ 17 h 81"/>
                  <a:gd name="T14" fmla="*/ 29 w 83"/>
                  <a:gd name="T15" fmla="*/ 17 h 81"/>
                  <a:gd name="T16" fmla="*/ 29 w 83"/>
                  <a:gd name="T17" fmla="*/ 10 h 81"/>
                  <a:gd name="T18" fmla="*/ 29 w 83"/>
                  <a:gd name="T19" fmla="*/ 7 h 81"/>
                  <a:gd name="T20" fmla="*/ 63 w 83"/>
                  <a:gd name="T21" fmla="*/ 7 h 81"/>
                  <a:gd name="T22" fmla="*/ 66 w 83"/>
                  <a:gd name="T23" fmla="*/ 10 h 81"/>
                  <a:gd name="T24" fmla="*/ 66 w 83"/>
                  <a:gd name="T25" fmla="*/ 71 h 81"/>
                  <a:gd name="T26" fmla="*/ 63 w 83"/>
                  <a:gd name="T27" fmla="*/ 74 h 81"/>
                  <a:gd name="T28" fmla="*/ 56 w 83"/>
                  <a:gd name="T29" fmla="*/ 74 h 81"/>
                  <a:gd name="T30" fmla="*/ 56 w 83"/>
                  <a:gd name="T31" fmla="*/ 81 h 81"/>
                  <a:gd name="T32" fmla="*/ 83 w 83"/>
                  <a:gd name="T33" fmla="*/ 81 h 81"/>
                  <a:gd name="T34" fmla="*/ 83 w 83"/>
                  <a:gd name="T35" fmla="*/ 74 h 81"/>
                  <a:gd name="T36" fmla="*/ 76 w 83"/>
                  <a:gd name="T37" fmla="*/ 74 h 81"/>
                  <a:gd name="T38" fmla="*/ 73 w 83"/>
                  <a:gd name="T39" fmla="*/ 71 h 81"/>
                  <a:gd name="T40" fmla="*/ 73 w 83"/>
                  <a:gd name="T41" fmla="*/ 10 h 81"/>
                  <a:gd name="T42" fmla="*/ 66 w 83"/>
                  <a:gd name="T43" fmla="*/ 10 h 81"/>
                  <a:gd name="T44" fmla="*/ 66 w 83"/>
                  <a:gd name="T45" fmla="*/ 7 h 81"/>
                  <a:gd name="T46" fmla="*/ 66 w 83"/>
                  <a:gd name="T47" fmla="*/ 0 h 81"/>
                  <a:gd name="T48" fmla="*/ 29 w 83"/>
                  <a:gd name="T49" fmla="*/ 0 h 81"/>
                  <a:gd name="T50" fmla="*/ 29 w 83"/>
                  <a:gd name="T51" fmla="*/ 7 h 81"/>
                  <a:gd name="T52" fmla="*/ 27 w 83"/>
                  <a:gd name="T53" fmla="*/ 10 h 81"/>
                  <a:gd name="T54" fmla="*/ 22 w 83"/>
                  <a:gd name="T55" fmla="*/ 10 h 81"/>
                  <a:gd name="T56" fmla="*/ 19 w 83"/>
                  <a:gd name="T57" fmla="*/ 7 h 81"/>
                  <a:gd name="T58" fmla="*/ 19 w 83"/>
                  <a:gd name="T59" fmla="*/ 0 h 81"/>
                  <a:gd name="T60" fmla="*/ 0 w 83"/>
                  <a:gd name="T61" fmla="*/ 0 h 81"/>
                  <a:gd name="T62" fmla="*/ 0 w 83"/>
                  <a:gd name="T63" fmla="*/ 7 h 81"/>
                  <a:gd name="T64" fmla="*/ 7 w 83"/>
                  <a:gd name="T65" fmla="*/ 7 h 81"/>
                  <a:gd name="T66" fmla="*/ 9 w 83"/>
                  <a:gd name="T67" fmla="*/ 10 h 81"/>
                  <a:gd name="T68" fmla="*/ 9 w 83"/>
                  <a:gd name="T69" fmla="*/ 71 h 81"/>
                  <a:gd name="T70" fmla="*/ 7 w 83"/>
                  <a:gd name="T71" fmla="*/ 74 h 81"/>
                  <a:gd name="T72" fmla="*/ 0 w 83"/>
                  <a:gd name="T73" fmla="*/ 74 h 81"/>
                  <a:gd name="T74" fmla="*/ 0 w 83"/>
                  <a:gd name="T75" fmla="*/ 81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81"/>
                  <a:gd name="T116" fmla="*/ 83 w 83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81">
                    <a:moveTo>
                      <a:pt x="0" y="81"/>
                    </a:moveTo>
                    <a:lnTo>
                      <a:pt x="29" y="81"/>
                    </a:lnTo>
                    <a:lnTo>
                      <a:pt x="29" y="74"/>
                    </a:lnTo>
                    <a:lnTo>
                      <a:pt x="22" y="74"/>
                    </a:lnTo>
                    <a:lnTo>
                      <a:pt x="19" y="71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9" y="1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63" y="7"/>
                    </a:lnTo>
                    <a:lnTo>
                      <a:pt x="66" y="10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56" y="74"/>
                    </a:lnTo>
                    <a:lnTo>
                      <a:pt x="56" y="81"/>
                    </a:lnTo>
                    <a:lnTo>
                      <a:pt x="83" y="81"/>
                    </a:lnTo>
                    <a:lnTo>
                      <a:pt x="83" y="74"/>
                    </a:lnTo>
                    <a:lnTo>
                      <a:pt x="76" y="74"/>
                    </a:lnTo>
                    <a:lnTo>
                      <a:pt x="73" y="71"/>
                    </a:lnTo>
                    <a:lnTo>
                      <a:pt x="73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6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9" y="10"/>
                    </a:lnTo>
                    <a:lnTo>
                      <a:pt x="9" y="71"/>
                    </a:lnTo>
                    <a:lnTo>
                      <a:pt x="7" y="74"/>
                    </a:lnTo>
                    <a:lnTo>
                      <a:pt x="0" y="7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7" name="Freeform 155"/>
              <p:cNvSpPr>
                <a:spLocks noEditPoints="1"/>
              </p:cNvSpPr>
              <p:nvPr/>
            </p:nvSpPr>
            <p:spPr bwMode="auto">
              <a:xfrm>
                <a:off x="3654" y="2212"/>
                <a:ext cx="84" cy="81"/>
              </a:xfrm>
              <a:custGeom>
                <a:avLst/>
                <a:gdLst>
                  <a:gd name="T0" fmla="*/ 20 w 84"/>
                  <a:gd name="T1" fmla="*/ 81 h 81"/>
                  <a:gd name="T2" fmla="*/ 64 w 84"/>
                  <a:gd name="T3" fmla="*/ 81 h 81"/>
                  <a:gd name="T4" fmla="*/ 64 w 84"/>
                  <a:gd name="T5" fmla="*/ 74 h 81"/>
                  <a:gd name="T6" fmla="*/ 67 w 84"/>
                  <a:gd name="T7" fmla="*/ 71 h 81"/>
                  <a:gd name="T8" fmla="*/ 74 w 84"/>
                  <a:gd name="T9" fmla="*/ 71 h 81"/>
                  <a:gd name="T10" fmla="*/ 74 w 84"/>
                  <a:gd name="T11" fmla="*/ 64 h 81"/>
                  <a:gd name="T12" fmla="*/ 76 w 84"/>
                  <a:gd name="T13" fmla="*/ 64 h 81"/>
                  <a:gd name="T14" fmla="*/ 84 w 84"/>
                  <a:gd name="T15" fmla="*/ 64 h 81"/>
                  <a:gd name="T16" fmla="*/ 84 w 84"/>
                  <a:gd name="T17" fmla="*/ 20 h 81"/>
                  <a:gd name="T18" fmla="*/ 76 w 84"/>
                  <a:gd name="T19" fmla="*/ 20 h 81"/>
                  <a:gd name="T20" fmla="*/ 74 w 84"/>
                  <a:gd name="T21" fmla="*/ 17 h 81"/>
                  <a:gd name="T22" fmla="*/ 74 w 84"/>
                  <a:gd name="T23" fmla="*/ 10 h 81"/>
                  <a:gd name="T24" fmla="*/ 67 w 84"/>
                  <a:gd name="T25" fmla="*/ 10 h 81"/>
                  <a:gd name="T26" fmla="*/ 64 w 84"/>
                  <a:gd name="T27" fmla="*/ 7 h 81"/>
                  <a:gd name="T28" fmla="*/ 64 w 84"/>
                  <a:gd name="T29" fmla="*/ 0 h 81"/>
                  <a:gd name="T30" fmla="*/ 20 w 84"/>
                  <a:gd name="T31" fmla="*/ 0 h 81"/>
                  <a:gd name="T32" fmla="*/ 20 w 84"/>
                  <a:gd name="T33" fmla="*/ 7 h 81"/>
                  <a:gd name="T34" fmla="*/ 18 w 84"/>
                  <a:gd name="T35" fmla="*/ 10 h 81"/>
                  <a:gd name="T36" fmla="*/ 10 w 84"/>
                  <a:gd name="T37" fmla="*/ 10 h 81"/>
                  <a:gd name="T38" fmla="*/ 10 w 84"/>
                  <a:gd name="T39" fmla="*/ 17 h 81"/>
                  <a:gd name="T40" fmla="*/ 8 w 84"/>
                  <a:gd name="T41" fmla="*/ 20 h 81"/>
                  <a:gd name="T42" fmla="*/ 0 w 84"/>
                  <a:gd name="T43" fmla="*/ 20 h 81"/>
                  <a:gd name="T44" fmla="*/ 0 w 84"/>
                  <a:gd name="T45" fmla="*/ 64 h 81"/>
                  <a:gd name="T46" fmla="*/ 8 w 84"/>
                  <a:gd name="T47" fmla="*/ 64 h 81"/>
                  <a:gd name="T48" fmla="*/ 10 w 84"/>
                  <a:gd name="T49" fmla="*/ 64 h 81"/>
                  <a:gd name="T50" fmla="*/ 10 w 84"/>
                  <a:gd name="T51" fmla="*/ 71 h 81"/>
                  <a:gd name="T52" fmla="*/ 18 w 84"/>
                  <a:gd name="T53" fmla="*/ 71 h 81"/>
                  <a:gd name="T54" fmla="*/ 20 w 84"/>
                  <a:gd name="T55" fmla="*/ 74 h 81"/>
                  <a:gd name="T56" fmla="*/ 20 w 84"/>
                  <a:gd name="T57" fmla="*/ 81 h 81"/>
                  <a:gd name="T58" fmla="*/ 20 w 84"/>
                  <a:gd name="T59" fmla="*/ 71 h 81"/>
                  <a:gd name="T60" fmla="*/ 20 w 84"/>
                  <a:gd name="T61" fmla="*/ 64 h 81"/>
                  <a:gd name="T62" fmla="*/ 13 w 84"/>
                  <a:gd name="T63" fmla="*/ 64 h 81"/>
                  <a:gd name="T64" fmla="*/ 10 w 84"/>
                  <a:gd name="T65" fmla="*/ 64 h 81"/>
                  <a:gd name="T66" fmla="*/ 10 w 84"/>
                  <a:gd name="T67" fmla="*/ 20 h 81"/>
                  <a:gd name="T68" fmla="*/ 13 w 84"/>
                  <a:gd name="T69" fmla="*/ 17 h 81"/>
                  <a:gd name="T70" fmla="*/ 20 w 84"/>
                  <a:gd name="T71" fmla="*/ 17 h 81"/>
                  <a:gd name="T72" fmla="*/ 20 w 84"/>
                  <a:gd name="T73" fmla="*/ 10 h 81"/>
                  <a:gd name="T74" fmla="*/ 20 w 84"/>
                  <a:gd name="T75" fmla="*/ 7 h 81"/>
                  <a:gd name="T76" fmla="*/ 64 w 84"/>
                  <a:gd name="T77" fmla="*/ 7 h 81"/>
                  <a:gd name="T78" fmla="*/ 64 w 84"/>
                  <a:gd name="T79" fmla="*/ 10 h 81"/>
                  <a:gd name="T80" fmla="*/ 64 w 84"/>
                  <a:gd name="T81" fmla="*/ 17 h 81"/>
                  <a:gd name="T82" fmla="*/ 71 w 84"/>
                  <a:gd name="T83" fmla="*/ 17 h 81"/>
                  <a:gd name="T84" fmla="*/ 74 w 84"/>
                  <a:gd name="T85" fmla="*/ 20 h 81"/>
                  <a:gd name="T86" fmla="*/ 74 w 84"/>
                  <a:gd name="T87" fmla="*/ 64 h 81"/>
                  <a:gd name="T88" fmla="*/ 71 w 84"/>
                  <a:gd name="T89" fmla="*/ 64 h 81"/>
                  <a:gd name="T90" fmla="*/ 64 w 84"/>
                  <a:gd name="T91" fmla="*/ 64 h 81"/>
                  <a:gd name="T92" fmla="*/ 64 w 84"/>
                  <a:gd name="T93" fmla="*/ 71 h 81"/>
                  <a:gd name="T94" fmla="*/ 64 w 84"/>
                  <a:gd name="T95" fmla="*/ 74 h 81"/>
                  <a:gd name="T96" fmla="*/ 20 w 84"/>
                  <a:gd name="T97" fmla="*/ 74 h 81"/>
                  <a:gd name="T98" fmla="*/ 20 w 84"/>
                  <a:gd name="T99" fmla="*/ 71 h 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1"/>
                  <a:gd name="T152" fmla="*/ 84 w 84"/>
                  <a:gd name="T153" fmla="*/ 81 h 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1">
                    <a:moveTo>
                      <a:pt x="20" y="81"/>
                    </a:moveTo>
                    <a:lnTo>
                      <a:pt x="64" y="81"/>
                    </a:lnTo>
                    <a:lnTo>
                      <a:pt x="64" y="74"/>
                    </a:lnTo>
                    <a:lnTo>
                      <a:pt x="67" y="71"/>
                    </a:lnTo>
                    <a:lnTo>
                      <a:pt x="74" y="71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4" y="20"/>
                    </a:lnTo>
                    <a:lnTo>
                      <a:pt x="76" y="20"/>
                    </a:lnTo>
                    <a:lnTo>
                      <a:pt x="74" y="17"/>
                    </a:lnTo>
                    <a:lnTo>
                      <a:pt x="74" y="10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71"/>
                    </a:lnTo>
                    <a:lnTo>
                      <a:pt x="18" y="71"/>
                    </a:lnTo>
                    <a:lnTo>
                      <a:pt x="20" y="74"/>
                    </a:lnTo>
                    <a:lnTo>
                      <a:pt x="20" y="81"/>
                    </a:lnTo>
                    <a:close/>
                    <a:moveTo>
                      <a:pt x="20" y="71"/>
                    </a:moveTo>
                    <a:lnTo>
                      <a:pt x="2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20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4" y="20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64" y="64"/>
                    </a:lnTo>
                    <a:lnTo>
                      <a:pt x="64" y="71"/>
                    </a:lnTo>
                    <a:lnTo>
                      <a:pt x="64" y="74"/>
                    </a:lnTo>
                    <a:lnTo>
                      <a:pt x="20" y="74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8" name="Freeform 156"/>
              <p:cNvSpPr>
                <a:spLocks noEditPoints="1"/>
              </p:cNvSpPr>
              <p:nvPr/>
            </p:nvSpPr>
            <p:spPr bwMode="auto">
              <a:xfrm>
                <a:off x="3777" y="2175"/>
                <a:ext cx="64" cy="118"/>
              </a:xfrm>
              <a:custGeom>
                <a:avLst/>
                <a:gdLst>
                  <a:gd name="T0" fmla="*/ 0 w 64"/>
                  <a:gd name="T1" fmla="*/ 118 h 118"/>
                  <a:gd name="T2" fmla="*/ 64 w 64"/>
                  <a:gd name="T3" fmla="*/ 118 h 118"/>
                  <a:gd name="T4" fmla="*/ 64 w 64"/>
                  <a:gd name="T5" fmla="*/ 111 h 118"/>
                  <a:gd name="T6" fmla="*/ 37 w 64"/>
                  <a:gd name="T7" fmla="*/ 111 h 118"/>
                  <a:gd name="T8" fmla="*/ 37 w 64"/>
                  <a:gd name="T9" fmla="*/ 108 h 118"/>
                  <a:gd name="T10" fmla="*/ 37 w 64"/>
                  <a:gd name="T11" fmla="*/ 37 h 118"/>
                  <a:gd name="T12" fmla="*/ 7 w 64"/>
                  <a:gd name="T13" fmla="*/ 37 h 118"/>
                  <a:gd name="T14" fmla="*/ 7 w 64"/>
                  <a:gd name="T15" fmla="*/ 44 h 118"/>
                  <a:gd name="T16" fmla="*/ 24 w 64"/>
                  <a:gd name="T17" fmla="*/ 44 h 118"/>
                  <a:gd name="T18" fmla="*/ 27 w 64"/>
                  <a:gd name="T19" fmla="*/ 47 h 118"/>
                  <a:gd name="T20" fmla="*/ 27 w 64"/>
                  <a:gd name="T21" fmla="*/ 108 h 118"/>
                  <a:gd name="T22" fmla="*/ 24 w 64"/>
                  <a:gd name="T23" fmla="*/ 111 h 118"/>
                  <a:gd name="T24" fmla="*/ 0 w 64"/>
                  <a:gd name="T25" fmla="*/ 111 h 118"/>
                  <a:gd name="T26" fmla="*/ 0 w 64"/>
                  <a:gd name="T27" fmla="*/ 118 h 118"/>
                  <a:gd name="T28" fmla="*/ 27 w 64"/>
                  <a:gd name="T29" fmla="*/ 18 h 118"/>
                  <a:gd name="T30" fmla="*/ 37 w 64"/>
                  <a:gd name="T31" fmla="*/ 18 h 118"/>
                  <a:gd name="T32" fmla="*/ 37 w 64"/>
                  <a:gd name="T33" fmla="*/ 0 h 118"/>
                  <a:gd name="T34" fmla="*/ 27 w 64"/>
                  <a:gd name="T35" fmla="*/ 0 h 118"/>
                  <a:gd name="T36" fmla="*/ 27 w 64"/>
                  <a:gd name="T37" fmla="*/ 18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18"/>
                  <a:gd name="T59" fmla="*/ 64 w 64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18">
                    <a:moveTo>
                      <a:pt x="0" y="118"/>
                    </a:moveTo>
                    <a:lnTo>
                      <a:pt x="64" y="118"/>
                    </a:lnTo>
                    <a:lnTo>
                      <a:pt x="64" y="111"/>
                    </a:lnTo>
                    <a:lnTo>
                      <a:pt x="37" y="111"/>
                    </a:lnTo>
                    <a:lnTo>
                      <a:pt x="37" y="108"/>
                    </a:lnTo>
                    <a:lnTo>
                      <a:pt x="37" y="37"/>
                    </a:lnTo>
                    <a:lnTo>
                      <a:pt x="7" y="37"/>
                    </a:lnTo>
                    <a:lnTo>
                      <a:pt x="7" y="44"/>
                    </a:lnTo>
                    <a:lnTo>
                      <a:pt x="24" y="44"/>
                    </a:lnTo>
                    <a:lnTo>
                      <a:pt x="27" y="47"/>
                    </a:lnTo>
                    <a:lnTo>
                      <a:pt x="27" y="108"/>
                    </a:lnTo>
                    <a:lnTo>
                      <a:pt x="24" y="111"/>
                    </a:lnTo>
                    <a:lnTo>
                      <a:pt x="0" y="111"/>
                    </a:lnTo>
                    <a:lnTo>
                      <a:pt x="0" y="118"/>
                    </a:lnTo>
                    <a:close/>
                    <a:moveTo>
                      <a:pt x="27" y="18"/>
                    </a:moveTo>
                    <a:lnTo>
                      <a:pt x="37" y="18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9" name="Freeform 157"/>
              <p:cNvSpPr>
                <a:spLocks/>
              </p:cNvSpPr>
              <p:nvPr/>
            </p:nvSpPr>
            <p:spPr bwMode="auto">
              <a:xfrm>
                <a:off x="3880" y="2212"/>
                <a:ext cx="81" cy="81"/>
              </a:xfrm>
              <a:custGeom>
                <a:avLst/>
                <a:gdLst>
                  <a:gd name="T0" fmla="*/ 7 w 81"/>
                  <a:gd name="T1" fmla="*/ 81 h 81"/>
                  <a:gd name="T2" fmla="*/ 10 w 81"/>
                  <a:gd name="T3" fmla="*/ 71 h 81"/>
                  <a:gd name="T4" fmla="*/ 17 w 81"/>
                  <a:gd name="T5" fmla="*/ 74 h 81"/>
                  <a:gd name="T6" fmla="*/ 64 w 81"/>
                  <a:gd name="T7" fmla="*/ 81 h 81"/>
                  <a:gd name="T8" fmla="*/ 66 w 81"/>
                  <a:gd name="T9" fmla="*/ 71 h 81"/>
                  <a:gd name="T10" fmla="*/ 73 w 81"/>
                  <a:gd name="T11" fmla="*/ 64 h 81"/>
                  <a:gd name="T12" fmla="*/ 81 w 81"/>
                  <a:gd name="T13" fmla="*/ 64 h 81"/>
                  <a:gd name="T14" fmla="*/ 73 w 81"/>
                  <a:gd name="T15" fmla="*/ 57 h 81"/>
                  <a:gd name="T16" fmla="*/ 73 w 81"/>
                  <a:gd name="T17" fmla="*/ 47 h 81"/>
                  <a:gd name="T18" fmla="*/ 64 w 81"/>
                  <a:gd name="T19" fmla="*/ 44 h 81"/>
                  <a:gd name="T20" fmla="*/ 19 w 81"/>
                  <a:gd name="T21" fmla="*/ 37 h 81"/>
                  <a:gd name="T22" fmla="*/ 17 w 81"/>
                  <a:gd name="T23" fmla="*/ 27 h 81"/>
                  <a:gd name="T24" fmla="*/ 7 w 81"/>
                  <a:gd name="T25" fmla="*/ 27 h 81"/>
                  <a:gd name="T26" fmla="*/ 10 w 81"/>
                  <a:gd name="T27" fmla="*/ 17 h 81"/>
                  <a:gd name="T28" fmla="*/ 17 w 81"/>
                  <a:gd name="T29" fmla="*/ 10 h 81"/>
                  <a:gd name="T30" fmla="*/ 61 w 81"/>
                  <a:gd name="T31" fmla="*/ 7 h 81"/>
                  <a:gd name="T32" fmla="*/ 64 w 81"/>
                  <a:gd name="T33" fmla="*/ 17 h 81"/>
                  <a:gd name="T34" fmla="*/ 73 w 81"/>
                  <a:gd name="T35" fmla="*/ 20 h 81"/>
                  <a:gd name="T36" fmla="*/ 81 w 81"/>
                  <a:gd name="T37" fmla="*/ 27 h 81"/>
                  <a:gd name="T38" fmla="*/ 73 w 81"/>
                  <a:gd name="T39" fmla="*/ 0 h 81"/>
                  <a:gd name="T40" fmla="*/ 71 w 81"/>
                  <a:gd name="T41" fmla="*/ 10 h 81"/>
                  <a:gd name="T42" fmla="*/ 64 w 81"/>
                  <a:gd name="T43" fmla="*/ 7 h 81"/>
                  <a:gd name="T44" fmla="*/ 17 w 81"/>
                  <a:gd name="T45" fmla="*/ 0 h 81"/>
                  <a:gd name="T46" fmla="*/ 15 w 81"/>
                  <a:gd name="T47" fmla="*/ 10 h 81"/>
                  <a:gd name="T48" fmla="*/ 7 w 81"/>
                  <a:gd name="T49" fmla="*/ 17 h 81"/>
                  <a:gd name="T50" fmla="*/ 0 w 81"/>
                  <a:gd name="T51" fmla="*/ 20 h 81"/>
                  <a:gd name="T52" fmla="*/ 7 w 81"/>
                  <a:gd name="T53" fmla="*/ 27 h 81"/>
                  <a:gd name="T54" fmla="*/ 7 w 81"/>
                  <a:gd name="T55" fmla="*/ 34 h 81"/>
                  <a:gd name="T56" fmla="*/ 17 w 81"/>
                  <a:gd name="T57" fmla="*/ 37 h 81"/>
                  <a:gd name="T58" fmla="*/ 61 w 81"/>
                  <a:gd name="T59" fmla="*/ 44 h 81"/>
                  <a:gd name="T60" fmla="*/ 64 w 81"/>
                  <a:gd name="T61" fmla="*/ 54 h 81"/>
                  <a:gd name="T62" fmla="*/ 73 w 81"/>
                  <a:gd name="T63" fmla="*/ 57 h 81"/>
                  <a:gd name="T64" fmla="*/ 71 w 81"/>
                  <a:gd name="T65" fmla="*/ 64 h 81"/>
                  <a:gd name="T66" fmla="*/ 64 w 81"/>
                  <a:gd name="T67" fmla="*/ 71 h 81"/>
                  <a:gd name="T68" fmla="*/ 19 w 81"/>
                  <a:gd name="T69" fmla="*/ 74 h 81"/>
                  <a:gd name="T70" fmla="*/ 17 w 81"/>
                  <a:gd name="T71" fmla="*/ 64 h 81"/>
                  <a:gd name="T72" fmla="*/ 7 w 81"/>
                  <a:gd name="T73" fmla="*/ 64 h 81"/>
                  <a:gd name="T74" fmla="*/ 0 w 81"/>
                  <a:gd name="T75" fmla="*/ 57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81"/>
                  <a:gd name="T116" fmla="*/ 81 w 81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81">
                    <a:moveTo>
                      <a:pt x="0" y="81"/>
                    </a:moveTo>
                    <a:lnTo>
                      <a:pt x="7" y="81"/>
                    </a:lnTo>
                    <a:lnTo>
                      <a:pt x="7" y="74"/>
                    </a:lnTo>
                    <a:lnTo>
                      <a:pt x="10" y="71"/>
                    </a:lnTo>
                    <a:lnTo>
                      <a:pt x="15" y="71"/>
                    </a:lnTo>
                    <a:lnTo>
                      <a:pt x="17" y="74"/>
                    </a:lnTo>
                    <a:lnTo>
                      <a:pt x="17" y="81"/>
                    </a:lnTo>
                    <a:lnTo>
                      <a:pt x="64" y="81"/>
                    </a:lnTo>
                    <a:lnTo>
                      <a:pt x="64" y="74"/>
                    </a:lnTo>
                    <a:lnTo>
                      <a:pt x="66" y="71"/>
                    </a:lnTo>
                    <a:lnTo>
                      <a:pt x="73" y="71"/>
                    </a:lnTo>
                    <a:lnTo>
                      <a:pt x="73" y="64"/>
                    </a:lnTo>
                    <a:lnTo>
                      <a:pt x="81" y="64"/>
                    </a:lnTo>
                    <a:lnTo>
                      <a:pt x="81" y="57"/>
                    </a:lnTo>
                    <a:lnTo>
                      <a:pt x="73" y="57"/>
                    </a:lnTo>
                    <a:lnTo>
                      <a:pt x="73" y="54"/>
                    </a:lnTo>
                    <a:lnTo>
                      <a:pt x="73" y="47"/>
                    </a:lnTo>
                    <a:lnTo>
                      <a:pt x="66" y="47"/>
                    </a:lnTo>
                    <a:lnTo>
                      <a:pt x="64" y="44"/>
                    </a:lnTo>
                    <a:lnTo>
                      <a:pt x="64" y="37"/>
                    </a:lnTo>
                    <a:lnTo>
                      <a:pt x="19" y="37"/>
                    </a:lnTo>
                    <a:lnTo>
                      <a:pt x="17" y="34"/>
                    </a:lnTo>
                    <a:lnTo>
                      <a:pt x="1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0"/>
                    </a:lnTo>
                    <a:lnTo>
                      <a:pt x="10" y="17"/>
                    </a:lnTo>
                    <a:lnTo>
                      <a:pt x="17" y="17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81" y="27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73" y="7"/>
                    </a:lnTo>
                    <a:lnTo>
                      <a:pt x="71" y="10"/>
                    </a:lnTo>
                    <a:lnTo>
                      <a:pt x="66" y="10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7" y="1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7" y="27"/>
                    </a:lnTo>
                    <a:lnTo>
                      <a:pt x="7" y="34"/>
                    </a:lnTo>
                    <a:lnTo>
                      <a:pt x="15" y="34"/>
                    </a:lnTo>
                    <a:lnTo>
                      <a:pt x="17" y="37"/>
                    </a:lnTo>
                    <a:lnTo>
                      <a:pt x="17" y="44"/>
                    </a:lnTo>
                    <a:lnTo>
                      <a:pt x="61" y="44"/>
                    </a:lnTo>
                    <a:lnTo>
                      <a:pt x="64" y="47"/>
                    </a:lnTo>
                    <a:lnTo>
                      <a:pt x="64" y="54"/>
                    </a:lnTo>
                    <a:lnTo>
                      <a:pt x="71" y="54"/>
                    </a:lnTo>
                    <a:lnTo>
                      <a:pt x="73" y="57"/>
                    </a:lnTo>
                    <a:lnTo>
                      <a:pt x="73" y="64"/>
                    </a:lnTo>
                    <a:lnTo>
                      <a:pt x="71" y="64"/>
                    </a:lnTo>
                    <a:lnTo>
                      <a:pt x="64" y="64"/>
                    </a:lnTo>
                    <a:lnTo>
                      <a:pt x="64" y="71"/>
                    </a:lnTo>
                    <a:lnTo>
                      <a:pt x="61" y="74"/>
                    </a:lnTo>
                    <a:lnTo>
                      <a:pt x="19" y="74"/>
                    </a:lnTo>
                    <a:lnTo>
                      <a:pt x="17" y="71"/>
                    </a:lnTo>
                    <a:lnTo>
                      <a:pt x="17" y="64"/>
                    </a:lnTo>
                    <a:lnTo>
                      <a:pt x="10" y="64"/>
                    </a:lnTo>
                    <a:lnTo>
                      <a:pt x="7" y="64"/>
                    </a:lnTo>
                    <a:lnTo>
                      <a:pt x="7" y="57"/>
                    </a:lnTo>
                    <a:lnTo>
                      <a:pt x="0" y="5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0" name="Freeform 158"/>
              <p:cNvSpPr>
                <a:spLocks/>
              </p:cNvSpPr>
              <p:nvPr/>
            </p:nvSpPr>
            <p:spPr bwMode="auto">
              <a:xfrm>
                <a:off x="3983" y="2212"/>
                <a:ext cx="100" cy="118"/>
              </a:xfrm>
              <a:custGeom>
                <a:avLst/>
                <a:gdLst>
                  <a:gd name="T0" fmla="*/ 54 w 100"/>
                  <a:gd name="T1" fmla="*/ 118 h 118"/>
                  <a:gd name="T2" fmla="*/ 46 w 100"/>
                  <a:gd name="T3" fmla="*/ 110 h 118"/>
                  <a:gd name="T4" fmla="*/ 44 w 100"/>
                  <a:gd name="T5" fmla="*/ 93 h 118"/>
                  <a:gd name="T6" fmla="*/ 54 w 100"/>
                  <a:gd name="T7" fmla="*/ 91 h 118"/>
                  <a:gd name="T8" fmla="*/ 56 w 100"/>
                  <a:gd name="T9" fmla="*/ 71 h 118"/>
                  <a:gd name="T10" fmla="*/ 64 w 100"/>
                  <a:gd name="T11" fmla="*/ 57 h 118"/>
                  <a:gd name="T12" fmla="*/ 73 w 100"/>
                  <a:gd name="T13" fmla="*/ 54 h 118"/>
                  <a:gd name="T14" fmla="*/ 73 w 100"/>
                  <a:gd name="T15" fmla="*/ 34 h 118"/>
                  <a:gd name="T16" fmla="*/ 81 w 100"/>
                  <a:gd name="T17" fmla="*/ 20 h 118"/>
                  <a:gd name="T18" fmla="*/ 90 w 100"/>
                  <a:gd name="T19" fmla="*/ 17 h 118"/>
                  <a:gd name="T20" fmla="*/ 93 w 100"/>
                  <a:gd name="T21" fmla="*/ 7 h 118"/>
                  <a:gd name="T22" fmla="*/ 100 w 100"/>
                  <a:gd name="T23" fmla="*/ 0 h 118"/>
                  <a:gd name="T24" fmla="*/ 73 w 100"/>
                  <a:gd name="T25" fmla="*/ 7 h 118"/>
                  <a:gd name="T26" fmla="*/ 81 w 100"/>
                  <a:gd name="T27" fmla="*/ 10 h 118"/>
                  <a:gd name="T28" fmla="*/ 81 w 100"/>
                  <a:gd name="T29" fmla="*/ 20 h 118"/>
                  <a:gd name="T30" fmla="*/ 73 w 100"/>
                  <a:gd name="T31" fmla="*/ 34 h 118"/>
                  <a:gd name="T32" fmla="*/ 64 w 100"/>
                  <a:gd name="T33" fmla="*/ 37 h 118"/>
                  <a:gd name="T34" fmla="*/ 61 w 100"/>
                  <a:gd name="T35" fmla="*/ 57 h 118"/>
                  <a:gd name="T36" fmla="*/ 54 w 100"/>
                  <a:gd name="T37" fmla="*/ 71 h 118"/>
                  <a:gd name="T38" fmla="*/ 46 w 100"/>
                  <a:gd name="T39" fmla="*/ 74 h 118"/>
                  <a:gd name="T40" fmla="*/ 44 w 100"/>
                  <a:gd name="T41" fmla="*/ 57 h 118"/>
                  <a:gd name="T42" fmla="*/ 37 w 100"/>
                  <a:gd name="T43" fmla="*/ 54 h 118"/>
                  <a:gd name="T44" fmla="*/ 29 w 100"/>
                  <a:gd name="T45" fmla="*/ 37 h 118"/>
                  <a:gd name="T46" fmla="*/ 27 w 100"/>
                  <a:gd name="T47" fmla="*/ 20 h 118"/>
                  <a:gd name="T48" fmla="*/ 17 w 100"/>
                  <a:gd name="T49" fmla="*/ 17 h 118"/>
                  <a:gd name="T50" fmla="*/ 19 w 100"/>
                  <a:gd name="T51" fmla="*/ 7 h 118"/>
                  <a:gd name="T52" fmla="*/ 27 w 100"/>
                  <a:gd name="T53" fmla="*/ 0 h 118"/>
                  <a:gd name="T54" fmla="*/ 0 w 100"/>
                  <a:gd name="T55" fmla="*/ 7 h 118"/>
                  <a:gd name="T56" fmla="*/ 7 w 100"/>
                  <a:gd name="T57" fmla="*/ 10 h 118"/>
                  <a:gd name="T58" fmla="*/ 15 w 100"/>
                  <a:gd name="T59" fmla="*/ 17 h 118"/>
                  <a:gd name="T60" fmla="*/ 17 w 100"/>
                  <a:gd name="T61" fmla="*/ 34 h 118"/>
                  <a:gd name="T62" fmla="*/ 27 w 100"/>
                  <a:gd name="T63" fmla="*/ 37 h 118"/>
                  <a:gd name="T64" fmla="*/ 34 w 100"/>
                  <a:gd name="T65" fmla="*/ 54 h 118"/>
                  <a:gd name="T66" fmla="*/ 37 w 100"/>
                  <a:gd name="T67" fmla="*/ 71 h 118"/>
                  <a:gd name="T68" fmla="*/ 44 w 100"/>
                  <a:gd name="T69" fmla="*/ 74 h 118"/>
                  <a:gd name="T70" fmla="*/ 44 w 100"/>
                  <a:gd name="T71" fmla="*/ 93 h 118"/>
                  <a:gd name="T72" fmla="*/ 37 w 100"/>
                  <a:gd name="T73" fmla="*/ 108 h 118"/>
                  <a:gd name="T74" fmla="*/ 17 w 100"/>
                  <a:gd name="T75" fmla="*/ 110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"/>
                  <a:gd name="T115" fmla="*/ 0 h 118"/>
                  <a:gd name="T116" fmla="*/ 100 w 100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" h="118">
                    <a:moveTo>
                      <a:pt x="17" y="118"/>
                    </a:moveTo>
                    <a:lnTo>
                      <a:pt x="54" y="118"/>
                    </a:lnTo>
                    <a:lnTo>
                      <a:pt x="54" y="110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93"/>
                    </a:lnTo>
                    <a:lnTo>
                      <a:pt x="46" y="91"/>
                    </a:lnTo>
                    <a:lnTo>
                      <a:pt x="54" y="91"/>
                    </a:lnTo>
                    <a:lnTo>
                      <a:pt x="54" y="74"/>
                    </a:lnTo>
                    <a:lnTo>
                      <a:pt x="56" y="71"/>
                    </a:lnTo>
                    <a:lnTo>
                      <a:pt x="64" y="71"/>
                    </a:lnTo>
                    <a:lnTo>
                      <a:pt x="64" y="57"/>
                    </a:lnTo>
                    <a:lnTo>
                      <a:pt x="66" y="54"/>
                    </a:lnTo>
                    <a:lnTo>
                      <a:pt x="73" y="54"/>
                    </a:lnTo>
                    <a:lnTo>
                      <a:pt x="73" y="37"/>
                    </a:lnTo>
                    <a:lnTo>
                      <a:pt x="73" y="34"/>
                    </a:lnTo>
                    <a:lnTo>
                      <a:pt x="81" y="34"/>
                    </a:lnTo>
                    <a:lnTo>
                      <a:pt x="81" y="20"/>
                    </a:lnTo>
                    <a:lnTo>
                      <a:pt x="83" y="17"/>
                    </a:lnTo>
                    <a:lnTo>
                      <a:pt x="90" y="17"/>
                    </a:lnTo>
                    <a:lnTo>
                      <a:pt x="90" y="10"/>
                    </a:lnTo>
                    <a:lnTo>
                      <a:pt x="93" y="7"/>
                    </a:lnTo>
                    <a:lnTo>
                      <a:pt x="100" y="7"/>
                    </a:lnTo>
                    <a:lnTo>
                      <a:pt x="100" y="0"/>
                    </a:lnTo>
                    <a:lnTo>
                      <a:pt x="73" y="0"/>
                    </a:lnTo>
                    <a:lnTo>
                      <a:pt x="73" y="7"/>
                    </a:lnTo>
                    <a:lnTo>
                      <a:pt x="81" y="7"/>
                    </a:lnTo>
                    <a:lnTo>
                      <a:pt x="81" y="10"/>
                    </a:lnTo>
                    <a:lnTo>
                      <a:pt x="81" y="17"/>
                    </a:lnTo>
                    <a:lnTo>
                      <a:pt x="81" y="20"/>
                    </a:lnTo>
                    <a:lnTo>
                      <a:pt x="73" y="20"/>
                    </a:lnTo>
                    <a:lnTo>
                      <a:pt x="73" y="34"/>
                    </a:lnTo>
                    <a:lnTo>
                      <a:pt x="71" y="37"/>
                    </a:lnTo>
                    <a:lnTo>
                      <a:pt x="64" y="37"/>
                    </a:lnTo>
                    <a:lnTo>
                      <a:pt x="64" y="54"/>
                    </a:lnTo>
                    <a:lnTo>
                      <a:pt x="61" y="57"/>
                    </a:lnTo>
                    <a:lnTo>
                      <a:pt x="54" y="57"/>
                    </a:lnTo>
                    <a:lnTo>
                      <a:pt x="54" y="71"/>
                    </a:lnTo>
                    <a:lnTo>
                      <a:pt x="51" y="74"/>
                    </a:lnTo>
                    <a:lnTo>
                      <a:pt x="46" y="74"/>
                    </a:lnTo>
                    <a:lnTo>
                      <a:pt x="44" y="71"/>
                    </a:lnTo>
                    <a:lnTo>
                      <a:pt x="44" y="57"/>
                    </a:lnTo>
                    <a:lnTo>
                      <a:pt x="37" y="57"/>
                    </a:lnTo>
                    <a:lnTo>
                      <a:pt x="37" y="54"/>
                    </a:lnTo>
                    <a:lnTo>
                      <a:pt x="37" y="37"/>
                    </a:lnTo>
                    <a:lnTo>
                      <a:pt x="29" y="37"/>
                    </a:lnTo>
                    <a:lnTo>
                      <a:pt x="27" y="34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17" y="17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17" y="20"/>
                    </a:lnTo>
                    <a:lnTo>
                      <a:pt x="17" y="34"/>
                    </a:lnTo>
                    <a:lnTo>
                      <a:pt x="24" y="34"/>
                    </a:lnTo>
                    <a:lnTo>
                      <a:pt x="27" y="37"/>
                    </a:lnTo>
                    <a:lnTo>
                      <a:pt x="27" y="54"/>
                    </a:lnTo>
                    <a:lnTo>
                      <a:pt x="34" y="54"/>
                    </a:lnTo>
                    <a:lnTo>
                      <a:pt x="37" y="57"/>
                    </a:lnTo>
                    <a:lnTo>
                      <a:pt x="37" y="71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37" y="93"/>
                    </a:lnTo>
                    <a:lnTo>
                      <a:pt x="37" y="108"/>
                    </a:lnTo>
                    <a:lnTo>
                      <a:pt x="34" y="110"/>
                    </a:lnTo>
                    <a:lnTo>
                      <a:pt x="17" y="110"/>
                    </a:lnTo>
                    <a:lnTo>
                      <a:pt x="17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1" name="Freeform 159"/>
              <p:cNvSpPr>
                <a:spLocks/>
              </p:cNvSpPr>
              <p:nvPr/>
            </p:nvSpPr>
            <p:spPr bwMode="auto">
              <a:xfrm>
                <a:off x="3534" y="2389"/>
                <a:ext cx="101" cy="81"/>
              </a:xfrm>
              <a:custGeom>
                <a:avLst/>
                <a:gdLst>
                  <a:gd name="T0" fmla="*/ 37 w 101"/>
                  <a:gd name="T1" fmla="*/ 81 h 81"/>
                  <a:gd name="T2" fmla="*/ 37 w 101"/>
                  <a:gd name="T3" fmla="*/ 54 h 81"/>
                  <a:gd name="T4" fmla="*/ 44 w 101"/>
                  <a:gd name="T5" fmla="*/ 36 h 81"/>
                  <a:gd name="T6" fmla="*/ 52 w 101"/>
                  <a:gd name="T7" fmla="*/ 34 h 81"/>
                  <a:gd name="T8" fmla="*/ 54 w 101"/>
                  <a:gd name="T9" fmla="*/ 54 h 81"/>
                  <a:gd name="T10" fmla="*/ 64 w 101"/>
                  <a:gd name="T11" fmla="*/ 56 h 81"/>
                  <a:gd name="T12" fmla="*/ 74 w 101"/>
                  <a:gd name="T13" fmla="*/ 81 h 81"/>
                  <a:gd name="T14" fmla="*/ 74 w 101"/>
                  <a:gd name="T15" fmla="*/ 54 h 81"/>
                  <a:gd name="T16" fmla="*/ 81 w 101"/>
                  <a:gd name="T17" fmla="*/ 36 h 81"/>
                  <a:gd name="T18" fmla="*/ 91 w 101"/>
                  <a:gd name="T19" fmla="*/ 34 h 81"/>
                  <a:gd name="T20" fmla="*/ 93 w 101"/>
                  <a:gd name="T21" fmla="*/ 7 h 81"/>
                  <a:gd name="T22" fmla="*/ 101 w 101"/>
                  <a:gd name="T23" fmla="*/ 0 h 81"/>
                  <a:gd name="T24" fmla="*/ 74 w 101"/>
                  <a:gd name="T25" fmla="*/ 7 h 81"/>
                  <a:gd name="T26" fmla="*/ 81 w 101"/>
                  <a:gd name="T27" fmla="*/ 9 h 81"/>
                  <a:gd name="T28" fmla="*/ 81 w 101"/>
                  <a:gd name="T29" fmla="*/ 36 h 81"/>
                  <a:gd name="T30" fmla="*/ 74 w 101"/>
                  <a:gd name="T31" fmla="*/ 54 h 81"/>
                  <a:gd name="T32" fmla="*/ 67 w 101"/>
                  <a:gd name="T33" fmla="*/ 56 h 81"/>
                  <a:gd name="T34" fmla="*/ 64 w 101"/>
                  <a:gd name="T35" fmla="*/ 36 h 81"/>
                  <a:gd name="T36" fmla="*/ 54 w 101"/>
                  <a:gd name="T37" fmla="*/ 34 h 81"/>
                  <a:gd name="T38" fmla="*/ 44 w 101"/>
                  <a:gd name="T39" fmla="*/ 19 h 81"/>
                  <a:gd name="T40" fmla="*/ 44 w 101"/>
                  <a:gd name="T41" fmla="*/ 36 h 81"/>
                  <a:gd name="T42" fmla="*/ 37 w 101"/>
                  <a:gd name="T43" fmla="*/ 54 h 81"/>
                  <a:gd name="T44" fmla="*/ 30 w 101"/>
                  <a:gd name="T45" fmla="*/ 56 h 81"/>
                  <a:gd name="T46" fmla="*/ 27 w 101"/>
                  <a:gd name="T47" fmla="*/ 36 h 81"/>
                  <a:gd name="T48" fmla="*/ 17 w 101"/>
                  <a:gd name="T49" fmla="*/ 34 h 81"/>
                  <a:gd name="T50" fmla="*/ 20 w 101"/>
                  <a:gd name="T51" fmla="*/ 7 h 81"/>
                  <a:gd name="T52" fmla="*/ 27 w 101"/>
                  <a:gd name="T53" fmla="*/ 0 h 81"/>
                  <a:gd name="T54" fmla="*/ 0 w 101"/>
                  <a:gd name="T55" fmla="*/ 7 h 81"/>
                  <a:gd name="T56" fmla="*/ 8 w 101"/>
                  <a:gd name="T57" fmla="*/ 9 h 81"/>
                  <a:gd name="T58" fmla="*/ 15 w 101"/>
                  <a:gd name="T59" fmla="*/ 34 h 81"/>
                  <a:gd name="T60" fmla="*/ 17 w 101"/>
                  <a:gd name="T61" fmla="*/ 54 h 81"/>
                  <a:gd name="T62" fmla="*/ 27 w 101"/>
                  <a:gd name="T63" fmla="*/ 56 h 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"/>
                  <a:gd name="T97" fmla="*/ 0 h 81"/>
                  <a:gd name="T98" fmla="*/ 101 w 101"/>
                  <a:gd name="T99" fmla="*/ 81 h 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" h="81">
                    <a:moveTo>
                      <a:pt x="27" y="81"/>
                    </a:moveTo>
                    <a:lnTo>
                      <a:pt x="37" y="81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44" y="54"/>
                    </a:lnTo>
                    <a:lnTo>
                      <a:pt x="44" y="36"/>
                    </a:lnTo>
                    <a:lnTo>
                      <a:pt x="47" y="34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62" y="54"/>
                    </a:lnTo>
                    <a:lnTo>
                      <a:pt x="64" y="56"/>
                    </a:lnTo>
                    <a:lnTo>
                      <a:pt x="64" y="81"/>
                    </a:lnTo>
                    <a:lnTo>
                      <a:pt x="74" y="81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81" y="54"/>
                    </a:lnTo>
                    <a:lnTo>
                      <a:pt x="81" y="36"/>
                    </a:lnTo>
                    <a:lnTo>
                      <a:pt x="84" y="34"/>
                    </a:lnTo>
                    <a:lnTo>
                      <a:pt x="91" y="34"/>
                    </a:lnTo>
                    <a:lnTo>
                      <a:pt x="91" y="9"/>
                    </a:lnTo>
                    <a:lnTo>
                      <a:pt x="93" y="7"/>
                    </a:lnTo>
                    <a:lnTo>
                      <a:pt x="101" y="7"/>
                    </a:lnTo>
                    <a:lnTo>
                      <a:pt x="101" y="0"/>
                    </a:lnTo>
                    <a:lnTo>
                      <a:pt x="74" y="0"/>
                    </a:lnTo>
                    <a:lnTo>
                      <a:pt x="74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74" y="3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7" y="56"/>
                    </a:lnTo>
                    <a:lnTo>
                      <a:pt x="64" y="54"/>
                    </a:lnTo>
                    <a:lnTo>
                      <a:pt x="64" y="36"/>
                    </a:lnTo>
                    <a:lnTo>
                      <a:pt x="57" y="36"/>
                    </a:lnTo>
                    <a:lnTo>
                      <a:pt x="54" y="34"/>
                    </a:lnTo>
                    <a:lnTo>
                      <a:pt x="54" y="19"/>
                    </a:lnTo>
                    <a:lnTo>
                      <a:pt x="44" y="19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37" y="36"/>
                    </a:lnTo>
                    <a:lnTo>
                      <a:pt x="37" y="54"/>
                    </a:lnTo>
                    <a:lnTo>
                      <a:pt x="35" y="56"/>
                    </a:lnTo>
                    <a:lnTo>
                      <a:pt x="30" y="56"/>
                    </a:lnTo>
                    <a:lnTo>
                      <a:pt x="27" y="54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7" y="34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7" y="54"/>
                    </a:lnTo>
                    <a:lnTo>
                      <a:pt x="25" y="54"/>
                    </a:lnTo>
                    <a:lnTo>
                      <a:pt x="27" y="56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2" name="Freeform 160"/>
              <p:cNvSpPr>
                <a:spLocks noEditPoints="1"/>
              </p:cNvSpPr>
              <p:nvPr/>
            </p:nvSpPr>
            <p:spPr bwMode="auto">
              <a:xfrm>
                <a:off x="3654" y="2389"/>
                <a:ext cx="84" cy="81"/>
              </a:xfrm>
              <a:custGeom>
                <a:avLst/>
                <a:gdLst>
                  <a:gd name="T0" fmla="*/ 20 w 84"/>
                  <a:gd name="T1" fmla="*/ 81 h 81"/>
                  <a:gd name="T2" fmla="*/ 64 w 84"/>
                  <a:gd name="T3" fmla="*/ 81 h 81"/>
                  <a:gd name="T4" fmla="*/ 64 w 84"/>
                  <a:gd name="T5" fmla="*/ 73 h 81"/>
                  <a:gd name="T6" fmla="*/ 67 w 84"/>
                  <a:gd name="T7" fmla="*/ 71 h 81"/>
                  <a:gd name="T8" fmla="*/ 74 w 84"/>
                  <a:gd name="T9" fmla="*/ 71 h 81"/>
                  <a:gd name="T10" fmla="*/ 74 w 84"/>
                  <a:gd name="T11" fmla="*/ 63 h 81"/>
                  <a:gd name="T12" fmla="*/ 76 w 84"/>
                  <a:gd name="T13" fmla="*/ 63 h 81"/>
                  <a:gd name="T14" fmla="*/ 84 w 84"/>
                  <a:gd name="T15" fmla="*/ 63 h 81"/>
                  <a:gd name="T16" fmla="*/ 84 w 84"/>
                  <a:gd name="T17" fmla="*/ 19 h 81"/>
                  <a:gd name="T18" fmla="*/ 76 w 84"/>
                  <a:gd name="T19" fmla="*/ 19 h 81"/>
                  <a:gd name="T20" fmla="*/ 74 w 84"/>
                  <a:gd name="T21" fmla="*/ 17 h 81"/>
                  <a:gd name="T22" fmla="*/ 74 w 84"/>
                  <a:gd name="T23" fmla="*/ 9 h 81"/>
                  <a:gd name="T24" fmla="*/ 67 w 84"/>
                  <a:gd name="T25" fmla="*/ 9 h 81"/>
                  <a:gd name="T26" fmla="*/ 64 w 84"/>
                  <a:gd name="T27" fmla="*/ 7 h 81"/>
                  <a:gd name="T28" fmla="*/ 64 w 84"/>
                  <a:gd name="T29" fmla="*/ 0 h 81"/>
                  <a:gd name="T30" fmla="*/ 20 w 84"/>
                  <a:gd name="T31" fmla="*/ 0 h 81"/>
                  <a:gd name="T32" fmla="*/ 20 w 84"/>
                  <a:gd name="T33" fmla="*/ 7 h 81"/>
                  <a:gd name="T34" fmla="*/ 18 w 84"/>
                  <a:gd name="T35" fmla="*/ 9 h 81"/>
                  <a:gd name="T36" fmla="*/ 10 w 84"/>
                  <a:gd name="T37" fmla="*/ 9 h 81"/>
                  <a:gd name="T38" fmla="*/ 10 w 84"/>
                  <a:gd name="T39" fmla="*/ 17 h 81"/>
                  <a:gd name="T40" fmla="*/ 8 w 84"/>
                  <a:gd name="T41" fmla="*/ 19 h 81"/>
                  <a:gd name="T42" fmla="*/ 0 w 84"/>
                  <a:gd name="T43" fmla="*/ 19 h 81"/>
                  <a:gd name="T44" fmla="*/ 0 w 84"/>
                  <a:gd name="T45" fmla="*/ 63 h 81"/>
                  <a:gd name="T46" fmla="*/ 8 w 84"/>
                  <a:gd name="T47" fmla="*/ 63 h 81"/>
                  <a:gd name="T48" fmla="*/ 10 w 84"/>
                  <a:gd name="T49" fmla="*/ 63 h 81"/>
                  <a:gd name="T50" fmla="*/ 10 w 84"/>
                  <a:gd name="T51" fmla="*/ 71 h 81"/>
                  <a:gd name="T52" fmla="*/ 18 w 84"/>
                  <a:gd name="T53" fmla="*/ 71 h 81"/>
                  <a:gd name="T54" fmla="*/ 20 w 84"/>
                  <a:gd name="T55" fmla="*/ 73 h 81"/>
                  <a:gd name="T56" fmla="*/ 20 w 84"/>
                  <a:gd name="T57" fmla="*/ 81 h 81"/>
                  <a:gd name="T58" fmla="*/ 20 w 84"/>
                  <a:gd name="T59" fmla="*/ 71 h 81"/>
                  <a:gd name="T60" fmla="*/ 20 w 84"/>
                  <a:gd name="T61" fmla="*/ 63 h 81"/>
                  <a:gd name="T62" fmla="*/ 13 w 84"/>
                  <a:gd name="T63" fmla="*/ 63 h 81"/>
                  <a:gd name="T64" fmla="*/ 10 w 84"/>
                  <a:gd name="T65" fmla="*/ 63 h 81"/>
                  <a:gd name="T66" fmla="*/ 10 w 84"/>
                  <a:gd name="T67" fmla="*/ 19 h 81"/>
                  <a:gd name="T68" fmla="*/ 13 w 84"/>
                  <a:gd name="T69" fmla="*/ 17 h 81"/>
                  <a:gd name="T70" fmla="*/ 20 w 84"/>
                  <a:gd name="T71" fmla="*/ 17 h 81"/>
                  <a:gd name="T72" fmla="*/ 20 w 84"/>
                  <a:gd name="T73" fmla="*/ 9 h 81"/>
                  <a:gd name="T74" fmla="*/ 20 w 84"/>
                  <a:gd name="T75" fmla="*/ 7 h 81"/>
                  <a:gd name="T76" fmla="*/ 64 w 84"/>
                  <a:gd name="T77" fmla="*/ 7 h 81"/>
                  <a:gd name="T78" fmla="*/ 64 w 84"/>
                  <a:gd name="T79" fmla="*/ 9 h 81"/>
                  <a:gd name="T80" fmla="*/ 64 w 84"/>
                  <a:gd name="T81" fmla="*/ 17 h 81"/>
                  <a:gd name="T82" fmla="*/ 71 w 84"/>
                  <a:gd name="T83" fmla="*/ 17 h 81"/>
                  <a:gd name="T84" fmla="*/ 74 w 84"/>
                  <a:gd name="T85" fmla="*/ 19 h 81"/>
                  <a:gd name="T86" fmla="*/ 74 w 84"/>
                  <a:gd name="T87" fmla="*/ 63 h 81"/>
                  <a:gd name="T88" fmla="*/ 71 w 84"/>
                  <a:gd name="T89" fmla="*/ 63 h 81"/>
                  <a:gd name="T90" fmla="*/ 64 w 84"/>
                  <a:gd name="T91" fmla="*/ 63 h 81"/>
                  <a:gd name="T92" fmla="*/ 64 w 84"/>
                  <a:gd name="T93" fmla="*/ 71 h 81"/>
                  <a:gd name="T94" fmla="*/ 64 w 84"/>
                  <a:gd name="T95" fmla="*/ 73 h 81"/>
                  <a:gd name="T96" fmla="*/ 20 w 84"/>
                  <a:gd name="T97" fmla="*/ 73 h 81"/>
                  <a:gd name="T98" fmla="*/ 20 w 84"/>
                  <a:gd name="T99" fmla="*/ 71 h 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1"/>
                  <a:gd name="T152" fmla="*/ 84 w 84"/>
                  <a:gd name="T153" fmla="*/ 81 h 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1">
                    <a:moveTo>
                      <a:pt x="20" y="81"/>
                    </a:moveTo>
                    <a:lnTo>
                      <a:pt x="64" y="81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74" y="71"/>
                    </a:lnTo>
                    <a:lnTo>
                      <a:pt x="74" y="63"/>
                    </a:lnTo>
                    <a:lnTo>
                      <a:pt x="76" y="63"/>
                    </a:lnTo>
                    <a:lnTo>
                      <a:pt x="84" y="63"/>
                    </a:lnTo>
                    <a:lnTo>
                      <a:pt x="84" y="19"/>
                    </a:lnTo>
                    <a:lnTo>
                      <a:pt x="76" y="19"/>
                    </a:lnTo>
                    <a:lnTo>
                      <a:pt x="74" y="17"/>
                    </a:lnTo>
                    <a:lnTo>
                      <a:pt x="74" y="9"/>
                    </a:lnTo>
                    <a:lnTo>
                      <a:pt x="67" y="9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0" y="9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71"/>
                    </a:lnTo>
                    <a:lnTo>
                      <a:pt x="18" y="71"/>
                    </a:lnTo>
                    <a:lnTo>
                      <a:pt x="20" y="73"/>
                    </a:lnTo>
                    <a:lnTo>
                      <a:pt x="20" y="81"/>
                    </a:lnTo>
                    <a:close/>
                    <a:moveTo>
                      <a:pt x="20" y="71"/>
                    </a:moveTo>
                    <a:lnTo>
                      <a:pt x="20" y="63"/>
                    </a:lnTo>
                    <a:lnTo>
                      <a:pt x="13" y="63"/>
                    </a:lnTo>
                    <a:lnTo>
                      <a:pt x="10" y="63"/>
                    </a:lnTo>
                    <a:lnTo>
                      <a:pt x="10" y="19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4" y="19"/>
                    </a:lnTo>
                    <a:lnTo>
                      <a:pt x="74" y="63"/>
                    </a:lnTo>
                    <a:lnTo>
                      <a:pt x="71" y="63"/>
                    </a:lnTo>
                    <a:lnTo>
                      <a:pt x="64" y="63"/>
                    </a:lnTo>
                    <a:lnTo>
                      <a:pt x="64" y="71"/>
                    </a:lnTo>
                    <a:lnTo>
                      <a:pt x="64" y="73"/>
                    </a:lnTo>
                    <a:lnTo>
                      <a:pt x="20" y="73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3" name="Freeform 161"/>
              <p:cNvSpPr>
                <a:spLocks/>
              </p:cNvSpPr>
              <p:nvPr/>
            </p:nvSpPr>
            <p:spPr bwMode="auto">
              <a:xfrm>
                <a:off x="3767" y="2389"/>
                <a:ext cx="83" cy="81"/>
              </a:xfrm>
              <a:custGeom>
                <a:avLst/>
                <a:gdLst>
                  <a:gd name="T0" fmla="*/ 0 w 83"/>
                  <a:gd name="T1" fmla="*/ 81 h 81"/>
                  <a:gd name="T2" fmla="*/ 54 w 83"/>
                  <a:gd name="T3" fmla="*/ 81 h 81"/>
                  <a:gd name="T4" fmla="*/ 54 w 83"/>
                  <a:gd name="T5" fmla="*/ 73 h 81"/>
                  <a:gd name="T6" fmla="*/ 30 w 83"/>
                  <a:gd name="T7" fmla="*/ 73 h 81"/>
                  <a:gd name="T8" fmla="*/ 27 w 83"/>
                  <a:gd name="T9" fmla="*/ 71 h 81"/>
                  <a:gd name="T10" fmla="*/ 27 w 83"/>
                  <a:gd name="T11" fmla="*/ 19 h 81"/>
                  <a:gd name="T12" fmla="*/ 30 w 83"/>
                  <a:gd name="T13" fmla="*/ 17 h 81"/>
                  <a:gd name="T14" fmla="*/ 37 w 83"/>
                  <a:gd name="T15" fmla="*/ 17 h 81"/>
                  <a:gd name="T16" fmla="*/ 37 w 83"/>
                  <a:gd name="T17" fmla="*/ 9 h 81"/>
                  <a:gd name="T18" fmla="*/ 39 w 83"/>
                  <a:gd name="T19" fmla="*/ 7 h 81"/>
                  <a:gd name="T20" fmla="*/ 71 w 83"/>
                  <a:gd name="T21" fmla="*/ 7 h 81"/>
                  <a:gd name="T22" fmla="*/ 74 w 83"/>
                  <a:gd name="T23" fmla="*/ 9 h 81"/>
                  <a:gd name="T24" fmla="*/ 74 w 83"/>
                  <a:gd name="T25" fmla="*/ 17 h 81"/>
                  <a:gd name="T26" fmla="*/ 83 w 83"/>
                  <a:gd name="T27" fmla="*/ 17 h 81"/>
                  <a:gd name="T28" fmla="*/ 83 w 83"/>
                  <a:gd name="T29" fmla="*/ 9 h 81"/>
                  <a:gd name="T30" fmla="*/ 76 w 83"/>
                  <a:gd name="T31" fmla="*/ 9 h 81"/>
                  <a:gd name="T32" fmla="*/ 74 w 83"/>
                  <a:gd name="T33" fmla="*/ 7 h 81"/>
                  <a:gd name="T34" fmla="*/ 74 w 83"/>
                  <a:gd name="T35" fmla="*/ 0 h 81"/>
                  <a:gd name="T36" fmla="*/ 37 w 83"/>
                  <a:gd name="T37" fmla="*/ 0 h 81"/>
                  <a:gd name="T38" fmla="*/ 37 w 83"/>
                  <a:gd name="T39" fmla="*/ 7 h 81"/>
                  <a:gd name="T40" fmla="*/ 34 w 83"/>
                  <a:gd name="T41" fmla="*/ 9 h 81"/>
                  <a:gd name="T42" fmla="*/ 30 w 83"/>
                  <a:gd name="T43" fmla="*/ 9 h 81"/>
                  <a:gd name="T44" fmla="*/ 27 w 83"/>
                  <a:gd name="T45" fmla="*/ 7 h 81"/>
                  <a:gd name="T46" fmla="*/ 27 w 83"/>
                  <a:gd name="T47" fmla="*/ 0 h 81"/>
                  <a:gd name="T48" fmla="*/ 0 w 83"/>
                  <a:gd name="T49" fmla="*/ 0 h 81"/>
                  <a:gd name="T50" fmla="*/ 0 w 83"/>
                  <a:gd name="T51" fmla="*/ 7 h 81"/>
                  <a:gd name="T52" fmla="*/ 17 w 83"/>
                  <a:gd name="T53" fmla="*/ 7 h 81"/>
                  <a:gd name="T54" fmla="*/ 17 w 83"/>
                  <a:gd name="T55" fmla="*/ 9 h 81"/>
                  <a:gd name="T56" fmla="*/ 17 w 83"/>
                  <a:gd name="T57" fmla="*/ 71 h 81"/>
                  <a:gd name="T58" fmla="*/ 17 w 83"/>
                  <a:gd name="T59" fmla="*/ 73 h 81"/>
                  <a:gd name="T60" fmla="*/ 0 w 83"/>
                  <a:gd name="T61" fmla="*/ 73 h 81"/>
                  <a:gd name="T62" fmla="*/ 0 w 83"/>
                  <a:gd name="T63" fmla="*/ 81 h 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3"/>
                  <a:gd name="T97" fmla="*/ 0 h 81"/>
                  <a:gd name="T98" fmla="*/ 83 w 83"/>
                  <a:gd name="T99" fmla="*/ 81 h 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3" h="81">
                    <a:moveTo>
                      <a:pt x="0" y="81"/>
                    </a:moveTo>
                    <a:lnTo>
                      <a:pt x="54" y="81"/>
                    </a:lnTo>
                    <a:lnTo>
                      <a:pt x="54" y="73"/>
                    </a:lnTo>
                    <a:lnTo>
                      <a:pt x="30" y="73"/>
                    </a:lnTo>
                    <a:lnTo>
                      <a:pt x="27" y="71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7" y="17"/>
                    </a:lnTo>
                    <a:lnTo>
                      <a:pt x="37" y="9"/>
                    </a:lnTo>
                    <a:lnTo>
                      <a:pt x="39" y="7"/>
                    </a:lnTo>
                    <a:lnTo>
                      <a:pt x="71" y="7"/>
                    </a:lnTo>
                    <a:lnTo>
                      <a:pt x="74" y="9"/>
                    </a:lnTo>
                    <a:lnTo>
                      <a:pt x="74" y="17"/>
                    </a:lnTo>
                    <a:lnTo>
                      <a:pt x="83" y="17"/>
                    </a:lnTo>
                    <a:lnTo>
                      <a:pt x="83" y="9"/>
                    </a:lnTo>
                    <a:lnTo>
                      <a:pt x="76" y="9"/>
                    </a:lnTo>
                    <a:lnTo>
                      <a:pt x="74" y="7"/>
                    </a:lnTo>
                    <a:lnTo>
                      <a:pt x="74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71"/>
                    </a:lnTo>
                    <a:lnTo>
                      <a:pt x="17" y="73"/>
                    </a:lnTo>
                    <a:lnTo>
                      <a:pt x="0" y="7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4" name="Freeform 162"/>
              <p:cNvSpPr>
                <a:spLocks noEditPoints="1"/>
              </p:cNvSpPr>
              <p:nvPr/>
            </p:nvSpPr>
            <p:spPr bwMode="auto">
              <a:xfrm>
                <a:off x="3880" y="2352"/>
                <a:ext cx="81" cy="118"/>
              </a:xfrm>
              <a:custGeom>
                <a:avLst/>
                <a:gdLst>
                  <a:gd name="T0" fmla="*/ 17 w 81"/>
                  <a:gd name="T1" fmla="*/ 118 h 118"/>
                  <a:gd name="T2" fmla="*/ 54 w 81"/>
                  <a:gd name="T3" fmla="*/ 118 h 118"/>
                  <a:gd name="T4" fmla="*/ 54 w 81"/>
                  <a:gd name="T5" fmla="*/ 110 h 118"/>
                  <a:gd name="T6" fmla="*/ 56 w 81"/>
                  <a:gd name="T7" fmla="*/ 108 h 118"/>
                  <a:gd name="T8" fmla="*/ 61 w 81"/>
                  <a:gd name="T9" fmla="*/ 108 h 118"/>
                  <a:gd name="T10" fmla="*/ 64 w 81"/>
                  <a:gd name="T11" fmla="*/ 110 h 118"/>
                  <a:gd name="T12" fmla="*/ 64 w 81"/>
                  <a:gd name="T13" fmla="*/ 118 h 118"/>
                  <a:gd name="T14" fmla="*/ 81 w 81"/>
                  <a:gd name="T15" fmla="*/ 118 h 118"/>
                  <a:gd name="T16" fmla="*/ 81 w 81"/>
                  <a:gd name="T17" fmla="*/ 110 h 118"/>
                  <a:gd name="T18" fmla="*/ 73 w 81"/>
                  <a:gd name="T19" fmla="*/ 110 h 118"/>
                  <a:gd name="T20" fmla="*/ 73 w 81"/>
                  <a:gd name="T21" fmla="*/ 108 h 118"/>
                  <a:gd name="T22" fmla="*/ 73 w 81"/>
                  <a:gd name="T23" fmla="*/ 0 h 118"/>
                  <a:gd name="T24" fmla="*/ 54 w 81"/>
                  <a:gd name="T25" fmla="*/ 0 h 118"/>
                  <a:gd name="T26" fmla="*/ 54 w 81"/>
                  <a:gd name="T27" fmla="*/ 7 h 118"/>
                  <a:gd name="T28" fmla="*/ 61 w 81"/>
                  <a:gd name="T29" fmla="*/ 7 h 118"/>
                  <a:gd name="T30" fmla="*/ 64 w 81"/>
                  <a:gd name="T31" fmla="*/ 10 h 118"/>
                  <a:gd name="T32" fmla="*/ 64 w 81"/>
                  <a:gd name="T33" fmla="*/ 44 h 118"/>
                  <a:gd name="T34" fmla="*/ 61 w 81"/>
                  <a:gd name="T35" fmla="*/ 46 h 118"/>
                  <a:gd name="T36" fmla="*/ 56 w 81"/>
                  <a:gd name="T37" fmla="*/ 46 h 118"/>
                  <a:gd name="T38" fmla="*/ 54 w 81"/>
                  <a:gd name="T39" fmla="*/ 44 h 118"/>
                  <a:gd name="T40" fmla="*/ 54 w 81"/>
                  <a:gd name="T41" fmla="*/ 37 h 118"/>
                  <a:gd name="T42" fmla="*/ 17 w 81"/>
                  <a:gd name="T43" fmla="*/ 37 h 118"/>
                  <a:gd name="T44" fmla="*/ 17 w 81"/>
                  <a:gd name="T45" fmla="*/ 44 h 118"/>
                  <a:gd name="T46" fmla="*/ 15 w 81"/>
                  <a:gd name="T47" fmla="*/ 46 h 118"/>
                  <a:gd name="T48" fmla="*/ 7 w 81"/>
                  <a:gd name="T49" fmla="*/ 46 h 118"/>
                  <a:gd name="T50" fmla="*/ 7 w 81"/>
                  <a:gd name="T51" fmla="*/ 54 h 118"/>
                  <a:gd name="T52" fmla="*/ 7 w 81"/>
                  <a:gd name="T53" fmla="*/ 56 h 118"/>
                  <a:gd name="T54" fmla="*/ 0 w 81"/>
                  <a:gd name="T55" fmla="*/ 56 h 118"/>
                  <a:gd name="T56" fmla="*/ 0 w 81"/>
                  <a:gd name="T57" fmla="*/ 100 h 118"/>
                  <a:gd name="T58" fmla="*/ 7 w 81"/>
                  <a:gd name="T59" fmla="*/ 100 h 118"/>
                  <a:gd name="T60" fmla="*/ 7 w 81"/>
                  <a:gd name="T61" fmla="*/ 100 h 118"/>
                  <a:gd name="T62" fmla="*/ 7 w 81"/>
                  <a:gd name="T63" fmla="*/ 108 h 118"/>
                  <a:gd name="T64" fmla="*/ 15 w 81"/>
                  <a:gd name="T65" fmla="*/ 108 h 118"/>
                  <a:gd name="T66" fmla="*/ 17 w 81"/>
                  <a:gd name="T67" fmla="*/ 110 h 118"/>
                  <a:gd name="T68" fmla="*/ 17 w 81"/>
                  <a:gd name="T69" fmla="*/ 118 h 118"/>
                  <a:gd name="T70" fmla="*/ 17 w 81"/>
                  <a:gd name="T71" fmla="*/ 108 h 118"/>
                  <a:gd name="T72" fmla="*/ 17 w 81"/>
                  <a:gd name="T73" fmla="*/ 100 h 118"/>
                  <a:gd name="T74" fmla="*/ 10 w 81"/>
                  <a:gd name="T75" fmla="*/ 100 h 118"/>
                  <a:gd name="T76" fmla="*/ 7 w 81"/>
                  <a:gd name="T77" fmla="*/ 100 h 118"/>
                  <a:gd name="T78" fmla="*/ 7 w 81"/>
                  <a:gd name="T79" fmla="*/ 56 h 118"/>
                  <a:gd name="T80" fmla="*/ 10 w 81"/>
                  <a:gd name="T81" fmla="*/ 54 h 118"/>
                  <a:gd name="T82" fmla="*/ 17 w 81"/>
                  <a:gd name="T83" fmla="*/ 54 h 118"/>
                  <a:gd name="T84" fmla="*/ 17 w 81"/>
                  <a:gd name="T85" fmla="*/ 46 h 118"/>
                  <a:gd name="T86" fmla="*/ 19 w 81"/>
                  <a:gd name="T87" fmla="*/ 44 h 118"/>
                  <a:gd name="T88" fmla="*/ 51 w 81"/>
                  <a:gd name="T89" fmla="*/ 44 h 118"/>
                  <a:gd name="T90" fmla="*/ 54 w 81"/>
                  <a:gd name="T91" fmla="*/ 46 h 118"/>
                  <a:gd name="T92" fmla="*/ 54 w 81"/>
                  <a:gd name="T93" fmla="*/ 54 h 118"/>
                  <a:gd name="T94" fmla="*/ 61 w 81"/>
                  <a:gd name="T95" fmla="*/ 54 h 118"/>
                  <a:gd name="T96" fmla="*/ 64 w 81"/>
                  <a:gd name="T97" fmla="*/ 56 h 118"/>
                  <a:gd name="T98" fmla="*/ 64 w 81"/>
                  <a:gd name="T99" fmla="*/ 100 h 118"/>
                  <a:gd name="T100" fmla="*/ 61 w 81"/>
                  <a:gd name="T101" fmla="*/ 100 h 118"/>
                  <a:gd name="T102" fmla="*/ 54 w 81"/>
                  <a:gd name="T103" fmla="*/ 100 h 118"/>
                  <a:gd name="T104" fmla="*/ 54 w 81"/>
                  <a:gd name="T105" fmla="*/ 108 h 118"/>
                  <a:gd name="T106" fmla="*/ 51 w 81"/>
                  <a:gd name="T107" fmla="*/ 110 h 118"/>
                  <a:gd name="T108" fmla="*/ 19 w 81"/>
                  <a:gd name="T109" fmla="*/ 110 h 118"/>
                  <a:gd name="T110" fmla="*/ 17 w 81"/>
                  <a:gd name="T111" fmla="*/ 108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"/>
                  <a:gd name="T169" fmla="*/ 0 h 118"/>
                  <a:gd name="T170" fmla="*/ 81 w 81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" h="118">
                    <a:moveTo>
                      <a:pt x="17" y="118"/>
                    </a:moveTo>
                    <a:lnTo>
                      <a:pt x="54" y="118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61" y="108"/>
                    </a:lnTo>
                    <a:lnTo>
                      <a:pt x="64" y="110"/>
                    </a:lnTo>
                    <a:lnTo>
                      <a:pt x="64" y="118"/>
                    </a:lnTo>
                    <a:lnTo>
                      <a:pt x="81" y="118"/>
                    </a:lnTo>
                    <a:lnTo>
                      <a:pt x="81" y="110"/>
                    </a:lnTo>
                    <a:lnTo>
                      <a:pt x="73" y="110"/>
                    </a:lnTo>
                    <a:lnTo>
                      <a:pt x="73" y="108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54" y="7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4" y="44"/>
                    </a:lnTo>
                    <a:lnTo>
                      <a:pt x="61" y="46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37"/>
                    </a:lnTo>
                    <a:lnTo>
                      <a:pt x="17" y="37"/>
                    </a:lnTo>
                    <a:lnTo>
                      <a:pt x="17" y="44"/>
                    </a:lnTo>
                    <a:lnTo>
                      <a:pt x="15" y="46"/>
                    </a:lnTo>
                    <a:lnTo>
                      <a:pt x="7" y="46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0" y="100"/>
                    </a:lnTo>
                    <a:lnTo>
                      <a:pt x="7" y="100"/>
                    </a:lnTo>
                    <a:lnTo>
                      <a:pt x="7" y="108"/>
                    </a:lnTo>
                    <a:lnTo>
                      <a:pt x="15" y="108"/>
                    </a:lnTo>
                    <a:lnTo>
                      <a:pt x="17" y="110"/>
                    </a:lnTo>
                    <a:lnTo>
                      <a:pt x="17" y="118"/>
                    </a:lnTo>
                    <a:close/>
                    <a:moveTo>
                      <a:pt x="17" y="108"/>
                    </a:moveTo>
                    <a:lnTo>
                      <a:pt x="17" y="100"/>
                    </a:lnTo>
                    <a:lnTo>
                      <a:pt x="10" y="100"/>
                    </a:lnTo>
                    <a:lnTo>
                      <a:pt x="7" y="100"/>
                    </a:lnTo>
                    <a:lnTo>
                      <a:pt x="7" y="56"/>
                    </a:lnTo>
                    <a:lnTo>
                      <a:pt x="10" y="54"/>
                    </a:lnTo>
                    <a:lnTo>
                      <a:pt x="17" y="54"/>
                    </a:lnTo>
                    <a:lnTo>
                      <a:pt x="17" y="46"/>
                    </a:lnTo>
                    <a:lnTo>
                      <a:pt x="19" y="44"/>
                    </a:lnTo>
                    <a:lnTo>
                      <a:pt x="51" y="44"/>
                    </a:lnTo>
                    <a:lnTo>
                      <a:pt x="54" y="46"/>
                    </a:lnTo>
                    <a:lnTo>
                      <a:pt x="54" y="54"/>
                    </a:lnTo>
                    <a:lnTo>
                      <a:pt x="61" y="54"/>
                    </a:lnTo>
                    <a:lnTo>
                      <a:pt x="64" y="56"/>
                    </a:lnTo>
                    <a:lnTo>
                      <a:pt x="64" y="100"/>
                    </a:lnTo>
                    <a:lnTo>
                      <a:pt x="61" y="100"/>
                    </a:lnTo>
                    <a:lnTo>
                      <a:pt x="54" y="100"/>
                    </a:lnTo>
                    <a:lnTo>
                      <a:pt x="54" y="108"/>
                    </a:lnTo>
                    <a:lnTo>
                      <a:pt x="51" y="110"/>
                    </a:lnTo>
                    <a:lnTo>
                      <a:pt x="19" y="110"/>
                    </a:lnTo>
                    <a:lnTo>
                      <a:pt x="1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5" name="Freeform 163"/>
              <p:cNvSpPr>
                <a:spLocks/>
              </p:cNvSpPr>
              <p:nvPr/>
            </p:nvSpPr>
            <p:spPr bwMode="auto">
              <a:xfrm>
                <a:off x="1417" y="2124"/>
                <a:ext cx="2032" cy="424"/>
              </a:xfrm>
              <a:custGeom>
                <a:avLst/>
                <a:gdLst>
                  <a:gd name="T0" fmla="*/ 0 w 2032"/>
                  <a:gd name="T1" fmla="*/ 255 h 424"/>
                  <a:gd name="T2" fmla="*/ 12 w 2032"/>
                  <a:gd name="T3" fmla="*/ 257 h 424"/>
                  <a:gd name="T4" fmla="*/ 51 w 2032"/>
                  <a:gd name="T5" fmla="*/ 257 h 424"/>
                  <a:gd name="T6" fmla="*/ 137 w 2032"/>
                  <a:gd name="T7" fmla="*/ 262 h 424"/>
                  <a:gd name="T8" fmla="*/ 265 w 2032"/>
                  <a:gd name="T9" fmla="*/ 272 h 424"/>
                  <a:gd name="T10" fmla="*/ 397 w 2032"/>
                  <a:gd name="T11" fmla="*/ 299 h 424"/>
                  <a:gd name="T12" fmla="*/ 497 w 2032"/>
                  <a:gd name="T13" fmla="*/ 343 h 424"/>
                  <a:gd name="T14" fmla="*/ 561 w 2032"/>
                  <a:gd name="T15" fmla="*/ 390 h 424"/>
                  <a:gd name="T16" fmla="*/ 603 w 2032"/>
                  <a:gd name="T17" fmla="*/ 422 h 424"/>
                  <a:gd name="T18" fmla="*/ 632 w 2032"/>
                  <a:gd name="T19" fmla="*/ 414 h 424"/>
                  <a:gd name="T20" fmla="*/ 657 w 2032"/>
                  <a:gd name="T21" fmla="*/ 360 h 424"/>
                  <a:gd name="T22" fmla="*/ 684 w 2032"/>
                  <a:gd name="T23" fmla="*/ 284 h 424"/>
                  <a:gd name="T24" fmla="*/ 723 w 2032"/>
                  <a:gd name="T25" fmla="*/ 208 h 424"/>
                  <a:gd name="T26" fmla="*/ 779 w 2032"/>
                  <a:gd name="T27" fmla="*/ 157 h 424"/>
                  <a:gd name="T28" fmla="*/ 858 w 2032"/>
                  <a:gd name="T29" fmla="*/ 149 h 424"/>
                  <a:gd name="T30" fmla="*/ 948 w 2032"/>
                  <a:gd name="T31" fmla="*/ 171 h 424"/>
                  <a:gd name="T32" fmla="*/ 1034 w 2032"/>
                  <a:gd name="T33" fmla="*/ 198 h 424"/>
                  <a:gd name="T34" fmla="*/ 1103 w 2032"/>
                  <a:gd name="T35" fmla="*/ 211 h 424"/>
                  <a:gd name="T36" fmla="*/ 1144 w 2032"/>
                  <a:gd name="T37" fmla="*/ 194 h 424"/>
                  <a:gd name="T38" fmla="*/ 1166 w 2032"/>
                  <a:gd name="T39" fmla="*/ 152 h 424"/>
                  <a:gd name="T40" fmla="*/ 1181 w 2032"/>
                  <a:gd name="T41" fmla="*/ 100 h 424"/>
                  <a:gd name="T42" fmla="*/ 1196 w 2032"/>
                  <a:gd name="T43" fmla="*/ 51 h 424"/>
                  <a:gd name="T44" fmla="*/ 1238 w 2032"/>
                  <a:gd name="T45" fmla="*/ 10 h 424"/>
                  <a:gd name="T46" fmla="*/ 1289 w 2032"/>
                  <a:gd name="T47" fmla="*/ 0 h 424"/>
                  <a:gd name="T48" fmla="*/ 1333 w 2032"/>
                  <a:gd name="T49" fmla="*/ 22 h 424"/>
                  <a:gd name="T50" fmla="*/ 1363 w 2032"/>
                  <a:gd name="T51" fmla="*/ 71 h 424"/>
                  <a:gd name="T52" fmla="*/ 1389 w 2032"/>
                  <a:gd name="T53" fmla="*/ 135 h 424"/>
                  <a:gd name="T54" fmla="*/ 1436 w 2032"/>
                  <a:gd name="T55" fmla="*/ 194 h 424"/>
                  <a:gd name="T56" fmla="*/ 1517 w 2032"/>
                  <a:gd name="T57" fmla="*/ 238 h 424"/>
                  <a:gd name="T58" fmla="*/ 1617 w 2032"/>
                  <a:gd name="T59" fmla="*/ 260 h 424"/>
                  <a:gd name="T60" fmla="*/ 1715 w 2032"/>
                  <a:gd name="T61" fmla="*/ 257 h 424"/>
                  <a:gd name="T62" fmla="*/ 1811 w 2032"/>
                  <a:gd name="T63" fmla="*/ 230 h 424"/>
                  <a:gd name="T64" fmla="*/ 1882 w 2032"/>
                  <a:gd name="T65" fmla="*/ 189 h 424"/>
                  <a:gd name="T66" fmla="*/ 1943 w 2032"/>
                  <a:gd name="T67" fmla="*/ 157 h 424"/>
                  <a:gd name="T68" fmla="*/ 1995 w 2032"/>
                  <a:gd name="T69" fmla="*/ 147 h 424"/>
                  <a:gd name="T70" fmla="*/ 2022 w 2032"/>
                  <a:gd name="T71" fmla="*/ 147 h 424"/>
                  <a:gd name="T72" fmla="*/ 2029 w 2032"/>
                  <a:gd name="T73" fmla="*/ 147 h 424"/>
                  <a:gd name="T74" fmla="*/ 2032 w 2032"/>
                  <a:gd name="T75" fmla="*/ 147 h 4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2"/>
                  <a:gd name="T115" fmla="*/ 0 h 424"/>
                  <a:gd name="T116" fmla="*/ 2032 w 2032"/>
                  <a:gd name="T117" fmla="*/ 424 h 4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2" h="424">
                    <a:moveTo>
                      <a:pt x="0" y="255"/>
                    </a:moveTo>
                    <a:lnTo>
                      <a:pt x="0" y="255"/>
                    </a:lnTo>
                    <a:lnTo>
                      <a:pt x="5" y="255"/>
                    </a:lnTo>
                    <a:lnTo>
                      <a:pt x="12" y="257"/>
                    </a:lnTo>
                    <a:lnTo>
                      <a:pt x="27" y="257"/>
                    </a:lnTo>
                    <a:lnTo>
                      <a:pt x="51" y="257"/>
                    </a:lnTo>
                    <a:lnTo>
                      <a:pt x="88" y="260"/>
                    </a:lnTo>
                    <a:lnTo>
                      <a:pt x="137" y="262"/>
                    </a:lnTo>
                    <a:lnTo>
                      <a:pt x="198" y="267"/>
                    </a:lnTo>
                    <a:lnTo>
                      <a:pt x="265" y="272"/>
                    </a:lnTo>
                    <a:lnTo>
                      <a:pt x="333" y="284"/>
                    </a:lnTo>
                    <a:lnTo>
                      <a:pt x="397" y="299"/>
                    </a:lnTo>
                    <a:lnTo>
                      <a:pt x="456" y="319"/>
                    </a:lnTo>
                    <a:lnTo>
                      <a:pt x="497" y="343"/>
                    </a:lnTo>
                    <a:lnTo>
                      <a:pt x="532" y="368"/>
                    </a:lnTo>
                    <a:lnTo>
                      <a:pt x="561" y="390"/>
                    </a:lnTo>
                    <a:lnTo>
                      <a:pt x="583" y="409"/>
                    </a:lnTo>
                    <a:lnTo>
                      <a:pt x="603" y="422"/>
                    </a:lnTo>
                    <a:lnTo>
                      <a:pt x="620" y="424"/>
                    </a:lnTo>
                    <a:lnTo>
                      <a:pt x="632" y="414"/>
                    </a:lnTo>
                    <a:lnTo>
                      <a:pt x="644" y="392"/>
                    </a:lnTo>
                    <a:lnTo>
                      <a:pt x="657" y="360"/>
                    </a:lnTo>
                    <a:lnTo>
                      <a:pt x="669" y="323"/>
                    </a:lnTo>
                    <a:lnTo>
                      <a:pt x="684" y="284"/>
                    </a:lnTo>
                    <a:lnTo>
                      <a:pt x="701" y="245"/>
                    </a:lnTo>
                    <a:lnTo>
                      <a:pt x="723" y="208"/>
                    </a:lnTo>
                    <a:lnTo>
                      <a:pt x="747" y="176"/>
                    </a:lnTo>
                    <a:lnTo>
                      <a:pt x="779" y="157"/>
                    </a:lnTo>
                    <a:lnTo>
                      <a:pt x="816" y="147"/>
                    </a:lnTo>
                    <a:lnTo>
                      <a:pt x="858" y="149"/>
                    </a:lnTo>
                    <a:lnTo>
                      <a:pt x="902" y="157"/>
                    </a:lnTo>
                    <a:lnTo>
                      <a:pt x="948" y="171"/>
                    </a:lnTo>
                    <a:lnTo>
                      <a:pt x="992" y="186"/>
                    </a:lnTo>
                    <a:lnTo>
                      <a:pt x="1034" y="198"/>
                    </a:lnTo>
                    <a:lnTo>
                      <a:pt x="1071" y="208"/>
                    </a:lnTo>
                    <a:lnTo>
                      <a:pt x="1103" y="211"/>
                    </a:lnTo>
                    <a:lnTo>
                      <a:pt x="1127" y="206"/>
                    </a:lnTo>
                    <a:lnTo>
                      <a:pt x="1144" y="194"/>
                    </a:lnTo>
                    <a:lnTo>
                      <a:pt x="1157" y="174"/>
                    </a:lnTo>
                    <a:lnTo>
                      <a:pt x="1166" y="152"/>
                    </a:lnTo>
                    <a:lnTo>
                      <a:pt x="1174" y="125"/>
                    </a:lnTo>
                    <a:lnTo>
                      <a:pt x="1181" y="100"/>
                    </a:lnTo>
                    <a:lnTo>
                      <a:pt x="1186" y="73"/>
                    </a:lnTo>
                    <a:lnTo>
                      <a:pt x="1196" y="51"/>
                    </a:lnTo>
                    <a:lnTo>
                      <a:pt x="1215" y="27"/>
                    </a:lnTo>
                    <a:lnTo>
                      <a:pt x="1238" y="10"/>
                    </a:lnTo>
                    <a:lnTo>
                      <a:pt x="1262" y="2"/>
                    </a:lnTo>
                    <a:lnTo>
                      <a:pt x="1289" y="0"/>
                    </a:lnTo>
                    <a:lnTo>
                      <a:pt x="1314" y="7"/>
                    </a:lnTo>
                    <a:lnTo>
                      <a:pt x="1333" y="22"/>
                    </a:lnTo>
                    <a:lnTo>
                      <a:pt x="1350" y="44"/>
                    </a:lnTo>
                    <a:lnTo>
                      <a:pt x="1363" y="71"/>
                    </a:lnTo>
                    <a:lnTo>
                      <a:pt x="1375" y="103"/>
                    </a:lnTo>
                    <a:lnTo>
                      <a:pt x="1389" y="135"/>
                    </a:lnTo>
                    <a:lnTo>
                      <a:pt x="1409" y="167"/>
                    </a:lnTo>
                    <a:lnTo>
                      <a:pt x="1436" y="194"/>
                    </a:lnTo>
                    <a:lnTo>
                      <a:pt x="1473" y="218"/>
                    </a:lnTo>
                    <a:lnTo>
                      <a:pt x="1517" y="238"/>
                    </a:lnTo>
                    <a:lnTo>
                      <a:pt x="1566" y="252"/>
                    </a:lnTo>
                    <a:lnTo>
                      <a:pt x="1617" y="260"/>
                    </a:lnTo>
                    <a:lnTo>
                      <a:pt x="1669" y="262"/>
                    </a:lnTo>
                    <a:lnTo>
                      <a:pt x="1715" y="257"/>
                    </a:lnTo>
                    <a:lnTo>
                      <a:pt x="1767" y="247"/>
                    </a:lnTo>
                    <a:lnTo>
                      <a:pt x="1811" y="230"/>
                    </a:lnTo>
                    <a:lnTo>
                      <a:pt x="1848" y="208"/>
                    </a:lnTo>
                    <a:lnTo>
                      <a:pt x="1882" y="189"/>
                    </a:lnTo>
                    <a:lnTo>
                      <a:pt x="1911" y="171"/>
                    </a:lnTo>
                    <a:lnTo>
                      <a:pt x="1943" y="157"/>
                    </a:lnTo>
                    <a:lnTo>
                      <a:pt x="1973" y="149"/>
                    </a:lnTo>
                    <a:lnTo>
                      <a:pt x="1995" y="147"/>
                    </a:lnTo>
                    <a:lnTo>
                      <a:pt x="2012" y="147"/>
                    </a:lnTo>
                    <a:lnTo>
                      <a:pt x="2022" y="147"/>
                    </a:lnTo>
                    <a:lnTo>
                      <a:pt x="2027" y="147"/>
                    </a:lnTo>
                    <a:lnTo>
                      <a:pt x="2029" y="147"/>
                    </a:lnTo>
                    <a:lnTo>
                      <a:pt x="2032" y="14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6" name="Freeform 164"/>
              <p:cNvSpPr>
                <a:spLocks/>
              </p:cNvSpPr>
              <p:nvPr/>
            </p:nvSpPr>
            <p:spPr bwMode="auto">
              <a:xfrm>
                <a:off x="1424" y="2401"/>
                <a:ext cx="2025" cy="434"/>
              </a:xfrm>
              <a:custGeom>
                <a:avLst/>
                <a:gdLst>
                  <a:gd name="T0" fmla="*/ 0 w 2025"/>
                  <a:gd name="T1" fmla="*/ 103 h 434"/>
                  <a:gd name="T2" fmla="*/ 5 w 2025"/>
                  <a:gd name="T3" fmla="*/ 103 h 434"/>
                  <a:gd name="T4" fmla="*/ 15 w 2025"/>
                  <a:gd name="T5" fmla="*/ 103 h 434"/>
                  <a:gd name="T6" fmla="*/ 37 w 2025"/>
                  <a:gd name="T7" fmla="*/ 100 h 434"/>
                  <a:gd name="T8" fmla="*/ 111 w 2025"/>
                  <a:gd name="T9" fmla="*/ 96 h 434"/>
                  <a:gd name="T10" fmla="*/ 201 w 2025"/>
                  <a:gd name="T11" fmla="*/ 120 h 434"/>
                  <a:gd name="T12" fmla="*/ 285 w 2025"/>
                  <a:gd name="T13" fmla="*/ 194 h 434"/>
                  <a:gd name="T14" fmla="*/ 361 w 2025"/>
                  <a:gd name="T15" fmla="*/ 282 h 434"/>
                  <a:gd name="T16" fmla="*/ 459 w 2025"/>
                  <a:gd name="T17" fmla="*/ 370 h 434"/>
                  <a:gd name="T18" fmla="*/ 542 w 2025"/>
                  <a:gd name="T19" fmla="*/ 417 h 434"/>
                  <a:gd name="T20" fmla="*/ 606 w 2025"/>
                  <a:gd name="T21" fmla="*/ 434 h 434"/>
                  <a:gd name="T22" fmla="*/ 660 w 2025"/>
                  <a:gd name="T23" fmla="*/ 422 h 434"/>
                  <a:gd name="T24" fmla="*/ 699 w 2025"/>
                  <a:gd name="T25" fmla="*/ 375 h 434"/>
                  <a:gd name="T26" fmla="*/ 728 w 2025"/>
                  <a:gd name="T27" fmla="*/ 301 h 434"/>
                  <a:gd name="T28" fmla="*/ 762 w 2025"/>
                  <a:gd name="T29" fmla="*/ 221 h 434"/>
                  <a:gd name="T30" fmla="*/ 816 w 2025"/>
                  <a:gd name="T31" fmla="*/ 147 h 434"/>
                  <a:gd name="T32" fmla="*/ 897 w 2025"/>
                  <a:gd name="T33" fmla="*/ 98 h 434"/>
                  <a:gd name="T34" fmla="*/ 993 w 2025"/>
                  <a:gd name="T35" fmla="*/ 71 h 434"/>
                  <a:gd name="T36" fmla="*/ 1091 w 2025"/>
                  <a:gd name="T37" fmla="*/ 54 h 434"/>
                  <a:gd name="T38" fmla="*/ 1199 w 2025"/>
                  <a:gd name="T39" fmla="*/ 37 h 434"/>
                  <a:gd name="T40" fmla="*/ 1289 w 2025"/>
                  <a:gd name="T41" fmla="*/ 34 h 434"/>
                  <a:gd name="T42" fmla="*/ 1351 w 2025"/>
                  <a:gd name="T43" fmla="*/ 71 h 434"/>
                  <a:gd name="T44" fmla="*/ 1395 w 2025"/>
                  <a:gd name="T45" fmla="*/ 118 h 434"/>
                  <a:gd name="T46" fmla="*/ 1434 w 2025"/>
                  <a:gd name="T47" fmla="*/ 152 h 434"/>
                  <a:gd name="T48" fmla="*/ 1466 w 2025"/>
                  <a:gd name="T49" fmla="*/ 142 h 434"/>
                  <a:gd name="T50" fmla="*/ 1493 w 2025"/>
                  <a:gd name="T51" fmla="*/ 103 h 434"/>
                  <a:gd name="T52" fmla="*/ 1522 w 2025"/>
                  <a:gd name="T53" fmla="*/ 64 h 434"/>
                  <a:gd name="T54" fmla="*/ 1561 w 2025"/>
                  <a:gd name="T55" fmla="*/ 54 h 434"/>
                  <a:gd name="T56" fmla="*/ 1613 w 2025"/>
                  <a:gd name="T57" fmla="*/ 91 h 434"/>
                  <a:gd name="T58" fmla="*/ 1672 w 2025"/>
                  <a:gd name="T59" fmla="*/ 154 h 434"/>
                  <a:gd name="T60" fmla="*/ 1728 w 2025"/>
                  <a:gd name="T61" fmla="*/ 206 h 434"/>
                  <a:gd name="T62" fmla="*/ 1777 w 2025"/>
                  <a:gd name="T63" fmla="*/ 211 h 434"/>
                  <a:gd name="T64" fmla="*/ 1814 w 2025"/>
                  <a:gd name="T65" fmla="*/ 169 h 434"/>
                  <a:gd name="T66" fmla="*/ 1848 w 2025"/>
                  <a:gd name="T67" fmla="*/ 105 h 434"/>
                  <a:gd name="T68" fmla="*/ 1880 w 2025"/>
                  <a:gd name="T69" fmla="*/ 44 h 434"/>
                  <a:gd name="T70" fmla="*/ 1931 w 2025"/>
                  <a:gd name="T71" fmla="*/ 5 h 434"/>
                  <a:gd name="T72" fmla="*/ 1980 w 2025"/>
                  <a:gd name="T73" fmla="*/ 2 h 434"/>
                  <a:gd name="T74" fmla="*/ 2007 w 2025"/>
                  <a:gd name="T75" fmla="*/ 7 h 434"/>
                  <a:gd name="T76" fmla="*/ 2020 w 2025"/>
                  <a:gd name="T77" fmla="*/ 10 h 434"/>
                  <a:gd name="T78" fmla="*/ 2025 w 2025"/>
                  <a:gd name="T79" fmla="*/ 10 h 434"/>
                  <a:gd name="T80" fmla="*/ 2025 w 2025"/>
                  <a:gd name="T81" fmla="*/ 10 h 4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5"/>
                  <a:gd name="T124" fmla="*/ 0 h 434"/>
                  <a:gd name="T125" fmla="*/ 2025 w 2025"/>
                  <a:gd name="T126" fmla="*/ 434 h 4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5" h="434">
                    <a:moveTo>
                      <a:pt x="0" y="103"/>
                    </a:moveTo>
                    <a:lnTo>
                      <a:pt x="0" y="103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15" y="103"/>
                    </a:lnTo>
                    <a:lnTo>
                      <a:pt x="22" y="100"/>
                    </a:lnTo>
                    <a:lnTo>
                      <a:pt x="37" y="100"/>
                    </a:lnTo>
                    <a:lnTo>
                      <a:pt x="69" y="98"/>
                    </a:lnTo>
                    <a:lnTo>
                      <a:pt x="111" y="96"/>
                    </a:lnTo>
                    <a:lnTo>
                      <a:pt x="155" y="103"/>
                    </a:lnTo>
                    <a:lnTo>
                      <a:pt x="201" y="120"/>
                    </a:lnTo>
                    <a:lnTo>
                      <a:pt x="245" y="152"/>
                    </a:lnTo>
                    <a:lnTo>
                      <a:pt x="285" y="194"/>
                    </a:lnTo>
                    <a:lnTo>
                      <a:pt x="324" y="238"/>
                    </a:lnTo>
                    <a:lnTo>
                      <a:pt x="361" y="282"/>
                    </a:lnTo>
                    <a:lnTo>
                      <a:pt x="407" y="331"/>
                    </a:lnTo>
                    <a:lnTo>
                      <a:pt x="459" y="370"/>
                    </a:lnTo>
                    <a:lnTo>
                      <a:pt x="512" y="402"/>
                    </a:lnTo>
                    <a:lnTo>
                      <a:pt x="542" y="417"/>
                    </a:lnTo>
                    <a:lnTo>
                      <a:pt x="574" y="426"/>
                    </a:lnTo>
                    <a:lnTo>
                      <a:pt x="606" y="434"/>
                    </a:lnTo>
                    <a:lnTo>
                      <a:pt x="633" y="431"/>
                    </a:lnTo>
                    <a:lnTo>
                      <a:pt x="660" y="422"/>
                    </a:lnTo>
                    <a:lnTo>
                      <a:pt x="684" y="402"/>
                    </a:lnTo>
                    <a:lnTo>
                      <a:pt x="699" y="375"/>
                    </a:lnTo>
                    <a:lnTo>
                      <a:pt x="713" y="341"/>
                    </a:lnTo>
                    <a:lnTo>
                      <a:pt x="728" y="301"/>
                    </a:lnTo>
                    <a:lnTo>
                      <a:pt x="745" y="260"/>
                    </a:lnTo>
                    <a:lnTo>
                      <a:pt x="762" y="221"/>
                    </a:lnTo>
                    <a:lnTo>
                      <a:pt x="787" y="181"/>
                    </a:lnTo>
                    <a:lnTo>
                      <a:pt x="816" y="147"/>
                    </a:lnTo>
                    <a:lnTo>
                      <a:pt x="853" y="120"/>
                    </a:lnTo>
                    <a:lnTo>
                      <a:pt x="897" y="98"/>
                    </a:lnTo>
                    <a:lnTo>
                      <a:pt x="944" y="83"/>
                    </a:lnTo>
                    <a:lnTo>
                      <a:pt x="993" y="71"/>
                    </a:lnTo>
                    <a:lnTo>
                      <a:pt x="1042" y="61"/>
                    </a:lnTo>
                    <a:lnTo>
                      <a:pt x="1091" y="54"/>
                    </a:lnTo>
                    <a:lnTo>
                      <a:pt x="1135" y="49"/>
                    </a:lnTo>
                    <a:lnTo>
                      <a:pt x="1199" y="37"/>
                    </a:lnTo>
                    <a:lnTo>
                      <a:pt x="1248" y="32"/>
                    </a:lnTo>
                    <a:lnTo>
                      <a:pt x="1289" y="34"/>
                    </a:lnTo>
                    <a:lnTo>
                      <a:pt x="1326" y="51"/>
                    </a:lnTo>
                    <a:lnTo>
                      <a:pt x="1351" y="71"/>
                    </a:lnTo>
                    <a:lnTo>
                      <a:pt x="1373" y="93"/>
                    </a:lnTo>
                    <a:lnTo>
                      <a:pt x="1395" y="118"/>
                    </a:lnTo>
                    <a:lnTo>
                      <a:pt x="1414" y="137"/>
                    </a:lnTo>
                    <a:lnTo>
                      <a:pt x="1434" y="152"/>
                    </a:lnTo>
                    <a:lnTo>
                      <a:pt x="1451" y="152"/>
                    </a:lnTo>
                    <a:lnTo>
                      <a:pt x="1466" y="142"/>
                    </a:lnTo>
                    <a:lnTo>
                      <a:pt x="1478" y="125"/>
                    </a:lnTo>
                    <a:lnTo>
                      <a:pt x="1493" y="103"/>
                    </a:lnTo>
                    <a:lnTo>
                      <a:pt x="1507" y="81"/>
                    </a:lnTo>
                    <a:lnTo>
                      <a:pt x="1522" y="64"/>
                    </a:lnTo>
                    <a:lnTo>
                      <a:pt x="1542" y="51"/>
                    </a:lnTo>
                    <a:lnTo>
                      <a:pt x="1561" y="54"/>
                    </a:lnTo>
                    <a:lnTo>
                      <a:pt x="1586" y="66"/>
                    </a:lnTo>
                    <a:lnTo>
                      <a:pt x="1613" y="91"/>
                    </a:lnTo>
                    <a:lnTo>
                      <a:pt x="1642" y="122"/>
                    </a:lnTo>
                    <a:lnTo>
                      <a:pt x="1672" y="154"/>
                    </a:lnTo>
                    <a:lnTo>
                      <a:pt x="1701" y="184"/>
                    </a:lnTo>
                    <a:lnTo>
                      <a:pt x="1728" y="206"/>
                    </a:lnTo>
                    <a:lnTo>
                      <a:pt x="1755" y="216"/>
                    </a:lnTo>
                    <a:lnTo>
                      <a:pt x="1777" y="211"/>
                    </a:lnTo>
                    <a:lnTo>
                      <a:pt x="1797" y="196"/>
                    </a:lnTo>
                    <a:lnTo>
                      <a:pt x="1814" y="169"/>
                    </a:lnTo>
                    <a:lnTo>
                      <a:pt x="1831" y="137"/>
                    </a:lnTo>
                    <a:lnTo>
                      <a:pt x="1848" y="105"/>
                    </a:lnTo>
                    <a:lnTo>
                      <a:pt x="1863" y="73"/>
                    </a:lnTo>
                    <a:lnTo>
                      <a:pt x="1880" y="44"/>
                    </a:lnTo>
                    <a:lnTo>
                      <a:pt x="1904" y="20"/>
                    </a:lnTo>
                    <a:lnTo>
                      <a:pt x="1931" y="5"/>
                    </a:lnTo>
                    <a:lnTo>
                      <a:pt x="1956" y="0"/>
                    </a:lnTo>
                    <a:lnTo>
                      <a:pt x="1980" y="2"/>
                    </a:lnTo>
                    <a:lnTo>
                      <a:pt x="1998" y="5"/>
                    </a:lnTo>
                    <a:lnTo>
                      <a:pt x="2007" y="7"/>
                    </a:lnTo>
                    <a:lnTo>
                      <a:pt x="2015" y="7"/>
                    </a:lnTo>
                    <a:lnTo>
                      <a:pt x="2020" y="10"/>
                    </a:lnTo>
                    <a:lnTo>
                      <a:pt x="2022" y="10"/>
                    </a:lnTo>
                    <a:lnTo>
                      <a:pt x="2025" y="1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7" name="Freeform 165"/>
              <p:cNvSpPr>
                <a:spLocks/>
              </p:cNvSpPr>
              <p:nvPr/>
            </p:nvSpPr>
            <p:spPr bwMode="auto">
              <a:xfrm>
                <a:off x="196" y="2416"/>
                <a:ext cx="52" cy="73"/>
              </a:xfrm>
              <a:custGeom>
                <a:avLst/>
                <a:gdLst>
                  <a:gd name="T0" fmla="*/ 47 w 52"/>
                  <a:gd name="T1" fmla="*/ 24 h 73"/>
                  <a:gd name="T2" fmla="*/ 42 w 52"/>
                  <a:gd name="T3" fmla="*/ 14 h 73"/>
                  <a:gd name="T4" fmla="*/ 30 w 52"/>
                  <a:gd name="T5" fmla="*/ 5 h 73"/>
                  <a:gd name="T6" fmla="*/ 20 w 52"/>
                  <a:gd name="T7" fmla="*/ 2 h 73"/>
                  <a:gd name="T8" fmla="*/ 13 w 52"/>
                  <a:gd name="T9" fmla="*/ 9 h 73"/>
                  <a:gd name="T10" fmla="*/ 13 w 52"/>
                  <a:gd name="T11" fmla="*/ 14 h 73"/>
                  <a:gd name="T12" fmla="*/ 15 w 52"/>
                  <a:gd name="T13" fmla="*/ 19 h 73"/>
                  <a:gd name="T14" fmla="*/ 23 w 52"/>
                  <a:gd name="T15" fmla="*/ 24 h 73"/>
                  <a:gd name="T16" fmla="*/ 42 w 52"/>
                  <a:gd name="T17" fmla="*/ 34 h 73"/>
                  <a:gd name="T18" fmla="*/ 49 w 52"/>
                  <a:gd name="T19" fmla="*/ 46 h 73"/>
                  <a:gd name="T20" fmla="*/ 49 w 52"/>
                  <a:gd name="T21" fmla="*/ 61 h 73"/>
                  <a:gd name="T22" fmla="*/ 40 w 52"/>
                  <a:gd name="T23" fmla="*/ 71 h 73"/>
                  <a:gd name="T24" fmla="*/ 27 w 52"/>
                  <a:gd name="T25" fmla="*/ 73 h 73"/>
                  <a:gd name="T26" fmla="*/ 20 w 52"/>
                  <a:gd name="T27" fmla="*/ 73 h 73"/>
                  <a:gd name="T28" fmla="*/ 13 w 52"/>
                  <a:gd name="T29" fmla="*/ 71 h 73"/>
                  <a:gd name="T30" fmla="*/ 8 w 52"/>
                  <a:gd name="T31" fmla="*/ 71 h 73"/>
                  <a:gd name="T32" fmla="*/ 5 w 52"/>
                  <a:gd name="T33" fmla="*/ 71 h 73"/>
                  <a:gd name="T34" fmla="*/ 3 w 52"/>
                  <a:gd name="T35" fmla="*/ 73 h 73"/>
                  <a:gd name="T36" fmla="*/ 0 w 52"/>
                  <a:gd name="T37" fmla="*/ 46 h 73"/>
                  <a:gd name="T38" fmla="*/ 5 w 52"/>
                  <a:gd name="T39" fmla="*/ 54 h 73"/>
                  <a:gd name="T40" fmla="*/ 13 w 52"/>
                  <a:gd name="T41" fmla="*/ 66 h 73"/>
                  <a:gd name="T42" fmla="*/ 27 w 52"/>
                  <a:gd name="T43" fmla="*/ 71 h 73"/>
                  <a:gd name="T44" fmla="*/ 37 w 52"/>
                  <a:gd name="T45" fmla="*/ 68 h 73"/>
                  <a:gd name="T46" fmla="*/ 40 w 52"/>
                  <a:gd name="T47" fmla="*/ 61 h 73"/>
                  <a:gd name="T48" fmla="*/ 37 w 52"/>
                  <a:gd name="T49" fmla="*/ 56 h 73"/>
                  <a:gd name="T50" fmla="*/ 35 w 52"/>
                  <a:gd name="T51" fmla="*/ 51 h 73"/>
                  <a:gd name="T52" fmla="*/ 25 w 52"/>
                  <a:gd name="T53" fmla="*/ 44 h 73"/>
                  <a:gd name="T54" fmla="*/ 10 w 52"/>
                  <a:gd name="T55" fmla="*/ 36 h 73"/>
                  <a:gd name="T56" fmla="*/ 3 w 52"/>
                  <a:gd name="T57" fmla="*/ 29 h 73"/>
                  <a:gd name="T58" fmla="*/ 0 w 52"/>
                  <a:gd name="T59" fmla="*/ 19 h 73"/>
                  <a:gd name="T60" fmla="*/ 8 w 52"/>
                  <a:gd name="T61" fmla="*/ 5 h 73"/>
                  <a:gd name="T62" fmla="*/ 23 w 52"/>
                  <a:gd name="T63" fmla="*/ 0 h 73"/>
                  <a:gd name="T64" fmla="*/ 30 w 52"/>
                  <a:gd name="T65" fmla="*/ 0 h 73"/>
                  <a:gd name="T66" fmla="*/ 35 w 52"/>
                  <a:gd name="T67" fmla="*/ 2 h 73"/>
                  <a:gd name="T68" fmla="*/ 40 w 52"/>
                  <a:gd name="T69" fmla="*/ 5 h 73"/>
                  <a:gd name="T70" fmla="*/ 42 w 52"/>
                  <a:gd name="T71" fmla="*/ 2 h 73"/>
                  <a:gd name="T72" fmla="*/ 45 w 5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"/>
                  <a:gd name="T112" fmla="*/ 0 h 73"/>
                  <a:gd name="T113" fmla="*/ 52 w 52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" h="73">
                    <a:moveTo>
                      <a:pt x="47" y="0"/>
                    </a:moveTo>
                    <a:lnTo>
                      <a:pt x="47" y="24"/>
                    </a:lnTo>
                    <a:lnTo>
                      <a:pt x="45" y="24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8" y="22"/>
                    </a:lnTo>
                    <a:lnTo>
                      <a:pt x="23" y="24"/>
                    </a:lnTo>
                    <a:lnTo>
                      <a:pt x="30" y="27"/>
                    </a:lnTo>
                    <a:lnTo>
                      <a:pt x="42" y="34"/>
                    </a:lnTo>
                    <a:lnTo>
                      <a:pt x="47" y="39"/>
                    </a:lnTo>
                    <a:lnTo>
                      <a:pt x="49" y="46"/>
                    </a:lnTo>
                    <a:lnTo>
                      <a:pt x="52" y="51"/>
                    </a:lnTo>
                    <a:lnTo>
                      <a:pt x="49" y="61"/>
                    </a:lnTo>
                    <a:lnTo>
                      <a:pt x="45" y="68"/>
                    </a:lnTo>
                    <a:lnTo>
                      <a:pt x="40" y="71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3" y="73"/>
                    </a:lnTo>
                    <a:lnTo>
                      <a:pt x="20" y="73"/>
                    </a:lnTo>
                    <a:lnTo>
                      <a:pt x="18" y="73"/>
                    </a:lnTo>
                    <a:lnTo>
                      <a:pt x="13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13" y="66"/>
                    </a:lnTo>
                    <a:lnTo>
                      <a:pt x="20" y="68"/>
                    </a:lnTo>
                    <a:lnTo>
                      <a:pt x="27" y="71"/>
                    </a:lnTo>
                    <a:lnTo>
                      <a:pt x="32" y="71"/>
                    </a:lnTo>
                    <a:lnTo>
                      <a:pt x="37" y="68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0" y="58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0" y="49"/>
                    </a:lnTo>
                    <a:lnTo>
                      <a:pt x="25" y="44"/>
                    </a:lnTo>
                    <a:lnTo>
                      <a:pt x="15" y="41"/>
                    </a:lnTo>
                    <a:lnTo>
                      <a:pt x="10" y="36"/>
                    </a:lnTo>
                    <a:lnTo>
                      <a:pt x="5" y="34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8" y="5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8" name="Freeform 166"/>
              <p:cNvSpPr>
                <a:spLocks noEditPoints="1"/>
              </p:cNvSpPr>
              <p:nvPr/>
            </p:nvSpPr>
            <p:spPr bwMode="auto">
              <a:xfrm>
                <a:off x="255" y="2416"/>
                <a:ext cx="79" cy="73"/>
              </a:xfrm>
              <a:custGeom>
                <a:avLst/>
                <a:gdLst>
                  <a:gd name="T0" fmla="*/ 40 w 79"/>
                  <a:gd name="T1" fmla="*/ 0 h 73"/>
                  <a:gd name="T2" fmla="*/ 49 w 79"/>
                  <a:gd name="T3" fmla="*/ 0 h 73"/>
                  <a:gd name="T4" fmla="*/ 59 w 79"/>
                  <a:gd name="T5" fmla="*/ 5 h 73"/>
                  <a:gd name="T6" fmla="*/ 66 w 79"/>
                  <a:gd name="T7" fmla="*/ 9 h 73"/>
                  <a:gd name="T8" fmla="*/ 74 w 79"/>
                  <a:gd name="T9" fmla="*/ 17 h 73"/>
                  <a:gd name="T10" fmla="*/ 76 w 79"/>
                  <a:gd name="T11" fmla="*/ 27 h 73"/>
                  <a:gd name="T12" fmla="*/ 79 w 79"/>
                  <a:gd name="T13" fmla="*/ 36 h 73"/>
                  <a:gd name="T14" fmla="*/ 76 w 79"/>
                  <a:gd name="T15" fmla="*/ 44 h 73"/>
                  <a:gd name="T16" fmla="*/ 74 w 79"/>
                  <a:gd name="T17" fmla="*/ 54 h 73"/>
                  <a:gd name="T18" fmla="*/ 69 w 79"/>
                  <a:gd name="T19" fmla="*/ 61 h 73"/>
                  <a:gd name="T20" fmla="*/ 64 w 79"/>
                  <a:gd name="T21" fmla="*/ 66 h 73"/>
                  <a:gd name="T22" fmla="*/ 57 w 79"/>
                  <a:gd name="T23" fmla="*/ 71 h 73"/>
                  <a:gd name="T24" fmla="*/ 49 w 79"/>
                  <a:gd name="T25" fmla="*/ 73 h 73"/>
                  <a:gd name="T26" fmla="*/ 40 w 79"/>
                  <a:gd name="T27" fmla="*/ 73 h 73"/>
                  <a:gd name="T28" fmla="*/ 27 w 79"/>
                  <a:gd name="T29" fmla="*/ 73 h 73"/>
                  <a:gd name="T30" fmla="*/ 17 w 79"/>
                  <a:gd name="T31" fmla="*/ 68 h 73"/>
                  <a:gd name="T32" fmla="*/ 10 w 79"/>
                  <a:gd name="T33" fmla="*/ 61 h 73"/>
                  <a:gd name="T34" fmla="*/ 5 w 79"/>
                  <a:gd name="T35" fmla="*/ 54 h 73"/>
                  <a:gd name="T36" fmla="*/ 3 w 79"/>
                  <a:gd name="T37" fmla="*/ 46 h 73"/>
                  <a:gd name="T38" fmla="*/ 0 w 79"/>
                  <a:gd name="T39" fmla="*/ 36 h 73"/>
                  <a:gd name="T40" fmla="*/ 3 w 79"/>
                  <a:gd name="T41" fmla="*/ 27 h 73"/>
                  <a:gd name="T42" fmla="*/ 5 w 79"/>
                  <a:gd name="T43" fmla="*/ 17 h 73"/>
                  <a:gd name="T44" fmla="*/ 13 w 79"/>
                  <a:gd name="T45" fmla="*/ 9 h 73"/>
                  <a:gd name="T46" fmla="*/ 20 w 79"/>
                  <a:gd name="T47" fmla="*/ 5 h 73"/>
                  <a:gd name="T48" fmla="*/ 30 w 79"/>
                  <a:gd name="T49" fmla="*/ 0 h 73"/>
                  <a:gd name="T50" fmla="*/ 40 w 79"/>
                  <a:gd name="T51" fmla="*/ 0 h 73"/>
                  <a:gd name="T52" fmla="*/ 40 w 79"/>
                  <a:gd name="T53" fmla="*/ 2 h 73"/>
                  <a:gd name="T54" fmla="*/ 35 w 79"/>
                  <a:gd name="T55" fmla="*/ 5 h 73"/>
                  <a:gd name="T56" fmla="*/ 30 w 79"/>
                  <a:gd name="T57" fmla="*/ 7 h 73"/>
                  <a:gd name="T58" fmla="*/ 25 w 79"/>
                  <a:gd name="T59" fmla="*/ 12 h 73"/>
                  <a:gd name="T60" fmla="*/ 22 w 79"/>
                  <a:gd name="T61" fmla="*/ 19 h 73"/>
                  <a:gd name="T62" fmla="*/ 22 w 79"/>
                  <a:gd name="T63" fmla="*/ 27 h 73"/>
                  <a:gd name="T64" fmla="*/ 20 w 79"/>
                  <a:gd name="T65" fmla="*/ 36 h 73"/>
                  <a:gd name="T66" fmla="*/ 22 w 79"/>
                  <a:gd name="T67" fmla="*/ 49 h 73"/>
                  <a:gd name="T68" fmla="*/ 22 w 79"/>
                  <a:gd name="T69" fmla="*/ 58 h 73"/>
                  <a:gd name="T70" fmla="*/ 27 w 79"/>
                  <a:gd name="T71" fmla="*/ 66 h 73"/>
                  <a:gd name="T72" fmla="*/ 30 w 79"/>
                  <a:gd name="T73" fmla="*/ 68 h 73"/>
                  <a:gd name="T74" fmla="*/ 35 w 79"/>
                  <a:gd name="T75" fmla="*/ 71 h 73"/>
                  <a:gd name="T76" fmla="*/ 40 w 79"/>
                  <a:gd name="T77" fmla="*/ 71 h 73"/>
                  <a:gd name="T78" fmla="*/ 44 w 79"/>
                  <a:gd name="T79" fmla="*/ 71 h 73"/>
                  <a:gd name="T80" fmla="*/ 49 w 79"/>
                  <a:gd name="T81" fmla="*/ 68 h 73"/>
                  <a:gd name="T82" fmla="*/ 52 w 79"/>
                  <a:gd name="T83" fmla="*/ 63 h 73"/>
                  <a:gd name="T84" fmla="*/ 57 w 79"/>
                  <a:gd name="T85" fmla="*/ 56 h 73"/>
                  <a:gd name="T86" fmla="*/ 57 w 79"/>
                  <a:gd name="T87" fmla="*/ 49 h 73"/>
                  <a:gd name="T88" fmla="*/ 59 w 79"/>
                  <a:gd name="T89" fmla="*/ 36 h 73"/>
                  <a:gd name="T90" fmla="*/ 59 w 79"/>
                  <a:gd name="T91" fmla="*/ 29 h 73"/>
                  <a:gd name="T92" fmla="*/ 57 w 79"/>
                  <a:gd name="T93" fmla="*/ 22 h 73"/>
                  <a:gd name="T94" fmla="*/ 57 w 79"/>
                  <a:gd name="T95" fmla="*/ 17 h 73"/>
                  <a:gd name="T96" fmla="*/ 52 w 79"/>
                  <a:gd name="T97" fmla="*/ 9 h 73"/>
                  <a:gd name="T98" fmla="*/ 49 w 79"/>
                  <a:gd name="T99" fmla="*/ 5 h 73"/>
                  <a:gd name="T100" fmla="*/ 44 w 79"/>
                  <a:gd name="T101" fmla="*/ 2 h 73"/>
                  <a:gd name="T102" fmla="*/ 40 w 79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3"/>
                  <a:gd name="T158" fmla="*/ 79 w 79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3">
                    <a:moveTo>
                      <a:pt x="40" y="0"/>
                    </a:moveTo>
                    <a:lnTo>
                      <a:pt x="49" y="0"/>
                    </a:lnTo>
                    <a:lnTo>
                      <a:pt x="59" y="5"/>
                    </a:lnTo>
                    <a:lnTo>
                      <a:pt x="66" y="9"/>
                    </a:lnTo>
                    <a:lnTo>
                      <a:pt x="74" y="17"/>
                    </a:lnTo>
                    <a:lnTo>
                      <a:pt x="76" y="27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4"/>
                    </a:lnTo>
                    <a:lnTo>
                      <a:pt x="69" y="61"/>
                    </a:lnTo>
                    <a:lnTo>
                      <a:pt x="64" y="66"/>
                    </a:lnTo>
                    <a:lnTo>
                      <a:pt x="57" y="71"/>
                    </a:lnTo>
                    <a:lnTo>
                      <a:pt x="49" y="73"/>
                    </a:lnTo>
                    <a:lnTo>
                      <a:pt x="40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1"/>
                    </a:lnTo>
                    <a:lnTo>
                      <a:pt x="5" y="54"/>
                    </a:lnTo>
                    <a:lnTo>
                      <a:pt x="3" y="46"/>
                    </a:lnTo>
                    <a:lnTo>
                      <a:pt x="0" y="36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13" y="9"/>
                    </a:lnTo>
                    <a:lnTo>
                      <a:pt x="20" y="5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  <a:moveTo>
                      <a:pt x="40" y="2"/>
                    </a:moveTo>
                    <a:lnTo>
                      <a:pt x="35" y="5"/>
                    </a:lnTo>
                    <a:lnTo>
                      <a:pt x="30" y="7"/>
                    </a:lnTo>
                    <a:lnTo>
                      <a:pt x="25" y="12"/>
                    </a:lnTo>
                    <a:lnTo>
                      <a:pt x="22" y="19"/>
                    </a:lnTo>
                    <a:lnTo>
                      <a:pt x="22" y="27"/>
                    </a:lnTo>
                    <a:lnTo>
                      <a:pt x="20" y="36"/>
                    </a:lnTo>
                    <a:lnTo>
                      <a:pt x="22" y="49"/>
                    </a:lnTo>
                    <a:lnTo>
                      <a:pt x="22" y="58"/>
                    </a:lnTo>
                    <a:lnTo>
                      <a:pt x="27" y="66"/>
                    </a:lnTo>
                    <a:lnTo>
                      <a:pt x="30" y="68"/>
                    </a:lnTo>
                    <a:lnTo>
                      <a:pt x="35" y="71"/>
                    </a:lnTo>
                    <a:lnTo>
                      <a:pt x="40" y="71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2" y="63"/>
                    </a:lnTo>
                    <a:lnTo>
                      <a:pt x="57" y="56"/>
                    </a:lnTo>
                    <a:lnTo>
                      <a:pt x="57" y="49"/>
                    </a:lnTo>
                    <a:lnTo>
                      <a:pt x="59" y="36"/>
                    </a:lnTo>
                    <a:lnTo>
                      <a:pt x="59" y="29"/>
                    </a:lnTo>
                    <a:lnTo>
                      <a:pt x="57" y="22"/>
                    </a:lnTo>
                    <a:lnTo>
                      <a:pt x="57" y="17"/>
                    </a:lnTo>
                    <a:lnTo>
                      <a:pt x="52" y="9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9" name="Freeform 167"/>
              <p:cNvSpPr>
                <a:spLocks/>
              </p:cNvSpPr>
              <p:nvPr/>
            </p:nvSpPr>
            <p:spPr bwMode="auto">
              <a:xfrm>
                <a:off x="339" y="2416"/>
                <a:ext cx="76" cy="73"/>
              </a:xfrm>
              <a:custGeom>
                <a:avLst/>
                <a:gdLst>
                  <a:gd name="T0" fmla="*/ 0 w 76"/>
                  <a:gd name="T1" fmla="*/ 0 h 73"/>
                  <a:gd name="T2" fmla="*/ 39 w 76"/>
                  <a:gd name="T3" fmla="*/ 0 h 73"/>
                  <a:gd name="T4" fmla="*/ 39 w 76"/>
                  <a:gd name="T5" fmla="*/ 2 h 73"/>
                  <a:gd name="T6" fmla="*/ 36 w 76"/>
                  <a:gd name="T7" fmla="*/ 2 h 73"/>
                  <a:gd name="T8" fmla="*/ 34 w 76"/>
                  <a:gd name="T9" fmla="*/ 2 h 73"/>
                  <a:gd name="T10" fmla="*/ 31 w 76"/>
                  <a:gd name="T11" fmla="*/ 5 h 73"/>
                  <a:gd name="T12" fmla="*/ 29 w 76"/>
                  <a:gd name="T13" fmla="*/ 5 h 73"/>
                  <a:gd name="T14" fmla="*/ 29 w 76"/>
                  <a:gd name="T15" fmla="*/ 5 h 73"/>
                  <a:gd name="T16" fmla="*/ 29 w 76"/>
                  <a:gd name="T17" fmla="*/ 7 h 73"/>
                  <a:gd name="T18" fmla="*/ 27 w 76"/>
                  <a:gd name="T19" fmla="*/ 12 h 73"/>
                  <a:gd name="T20" fmla="*/ 27 w 76"/>
                  <a:gd name="T21" fmla="*/ 49 h 73"/>
                  <a:gd name="T22" fmla="*/ 29 w 76"/>
                  <a:gd name="T23" fmla="*/ 58 h 73"/>
                  <a:gd name="T24" fmla="*/ 29 w 76"/>
                  <a:gd name="T25" fmla="*/ 63 h 73"/>
                  <a:gd name="T26" fmla="*/ 31 w 76"/>
                  <a:gd name="T27" fmla="*/ 66 h 73"/>
                  <a:gd name="T28" fmla="*/ 34 w 76"/>
                  <a:gd name="T29" fmla="*/ 68 h 73"/>
                  <a:gd name="T30" fmla="*/ 36 w 76"/>
                  <a:gd name="T31" fmla="*/ 68 h 73"/>
                  <a:gd name="T32" fmla="*/ 41 w 76"/>
                  <a:gd name="T33" fmla="*/ 71 h 73"/>
                  <a:gd name="T34" fmla="*/ 46 w 76"/>
                  <a:gd name="T35" fmla="*/ 68 h 73"/>
                  <a:gd name="T36" fmla="*/ 51 w 76"/>
                  <a:gd name="T37" fmla="*/ 68 h 73"/>
                  <a:gd name="T38" fmla="*/ 56 w 76"/>
                  <a:gd name="T39" fmla="*/ 63 h 73"/>
                  <a:gd name="T40" fmla="*/ 58 w 76"/>
                  <a:gd name="T41" fmla="*/ 58 h 73"/>
                  <a:gd name="T42" fmla="*/ 58 w 76"/>
                  <a:gd name="T43" fmla="*/ 54 h 73"/>
                  <a:gd name="T44" fmla="*/ 61 w 76"/>
                  <a:gd name="T45" fmla="*/ 44 h 73"/>
                  <a:gd name="T46" fmla="*/ 61 w 76"/>
                  <a:gd name="T47" fmla="*/ 12 h 73"/>
                  <a:gd name="T48" fmla="*/ 58 w 76"/>
                  <a:gd name="T49" fmla="*/ 9 h 73"/>
                  <a:gd name="T50" fmla="*/ 58 w 76"/>
                  <a:gd name="T51" fmla="*/ 7 h 73"/>
                  <a:gd name="T52" fmla="*/ 58 w 76"/>
                  <a:gd name="T53" fmla="*/ 5 h 73"/>
                  <a:gd name="T54" fmla="*/ 56 w 76"/>
                  <a:gd name="T55" fmla="*/ 5 h 73"/>
                  <a:gd name="T56" fmla="*/ 54 w 76"/>
                  <a:gd name="T57" fmla="*/ 2 h 73"/>
                  <a:gd name="T58" fmla="*/ 49 w 76"/>
                  <a:gd name="T59" fmla="*/ 2 h 73"/>
                  <a:gd name="T60" fmla="*/ 49 w 76"/>
                  <a:gd name="T61" fmla="*/ 0 h 73"/>
                  <a:gd name="T62" fmla="*/ 76 w 76"/>
                  <a:gd name="T63" fmla="*/ 0 h 73"/>
                  <a:gd name="T64" fmla="*/ 76 w 76"/>
                  <a:gd name="T65" fmla="*/ 2 h 73"/>
                  <a:gd name="T66" fmla="*/ 73 w 76"/>
                  <a:gd name="T67" fmla="*/ 2 h 73"/>
                  <a:gd name="T68" fmla="*/ 71 w 76"/>
                  <a:gd name="T69" fmla="*/ 2 h 73"/>
                  <a:gd name="T70" fmla="*/ 68 w 76"/>
                  <a:gd name="T71" fmla="*/ 5 h 73"/>
                  <a:gd name="T72" fmla="*/ 66 w 76"/>
                  <a:gd name="T73" fmla="*/ 5 h 73"/>
                  <a:gd name="T74" fmla="*/ 66 w 76"/>
                  <a:gd name="T75" fmla="*/ 7 h 73"/>
                  <a:gd name="T76" fmla="*/ 63 w 76"/>
                  <a:gd name="T77" fmla="*/ 9 h 73"/>
                  <a:gd name="T78" fmla="*/ 63 w 76"/>
                  <a:gd name="T79" fmla="*/ 12 h 73"/>
                  <a:gd name="T80" fmla="*/ 63 w 76"/>
                  <a:gd name="T81" fmla="*/ 41 h 73"/>
                  <a:gd name="T82" fmla="*/ 63 w 76"/>
                  <a:gd name="T83" fmla="*/ 51 h 73"/>
                  <a:gd name="T84" fmla="*/ 63 w 76"/>
                  <a:gd name="T85" fmla="*/ 58 h 73"/>
                  <a:gd name="T86" fmla="*/ 61 w 76"/>
                  <a:gd name="T87" fmla="*/ 63 h 73"/>
                  <a:gd name="T88" fmla="*/ 54 w 76"/>
                  <a:gd name="T89" fmla="*/ 71 h 73"/>
                  <a:gd name="T90" fmla="*/ 46 w 76"/>
                  <a:gd name="T91" fmla="*/ 73 h 73"/>
                  <a:gd name="T92" fmla="*/ 36 w 76"/>
                  <a:gd name="T93" fmla="*/ 73 h 73"/>
                  <a:gd name="T94" fmla="*/ 29 w 76"/>
                  <a:gd name="T95" fmla="*/ 73 h 73"/>
                  <a:gd name="T96" fmla="*/ 24 w 76"/>
                  <a:gd name="T97" fmla="*/ 71 h 73"/>
                  <a:gd name="T98" fmla="*/ 17 w 76"/>
                  <a:gd name="T99" fmla="*/ 68 h 73"/>
                  <a:gd name="T100" fmla="*/ 14 w 76"/>
                  <a:gd name="T101" fmla="*/ 63 h 73"/>
                  <a:gd name="T102" fmla="*/ 12 w 76"/>
                  <a:gd name="T103" fmla="*/ 56 h 73"/>
                  <a:gd name="T104" fmla="*/ 12 w 76"/>
                  <a:gd name="T105" fmla="*/ 49 h 73"/>
                  <a:gd name="T106" fmla="*/ 12 w 76"/>
                  <a:gd name="T107" fmla="*/ 12 h 73"/>
                  <a:gd name="T108" fmla="*/ 9 w 76"/>
                  <a:gd name="T109" fmla="*/ 7 h 73"/>
                  <a:gd name="T110" fmla="*/ 9 w 76"/>
                  <a:gd name="T111" fmla="*/ 5 h 73"/>
                  <a:gd name="T112" fmla="*/ 9 w 76"/>
                  <a:gd name="T113" fmla="*/ 5 h 73"/>
                  <a:gd name="T114" fmla="*/ 7 w 76"/>
                  <a:gd name="T115" fmla="*/ 5 h 73"/>
                  <a:gd name="T116" fmla="*/ 5 w 76"/>
                  <a:gd name="T117" fmla="*/ 2 h 73"/>
                  <a:gd name="T118" fmla="*/ 0 w 76"/>
                  <a:gd name="T119" fmla="*/ 2 h 73"/>
                  <a:gd name="T120" fmla="*/ 0 w 76"/>
                  <a:gd name="T121" fmla="*/ 0 h 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73"/>
                  <a:gd name="T185" fmla="*/ 76 w 76"/>
                  <a:gd name="T186" fmla="*/ 73 h 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73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7" y="12"/>
                    </a:lnTo>
                    <a:lnTo>
                      <a:pt x="27" y="49"/>
                    </a:lnTo>
                    <a:lnTo>
                      <a:pt x="29" y="58"/>
                    </a:lnTo>
                    <a:lnTo>
                      <a:pt x="29" y="63"/>
                    </a:lnTo>
                    <a:lnTo>
                      <a:pt x="31" y="66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41" y="71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61" y="44"/>
                    </a:lnTo>
                    <a:lnTo>
                      <a:pt x="61" y="12"/>
                    </a:lnTo>
                    <a:lnTo>
                      <a:pt x="58" y="9"/>
                    </a:lnTo>
                    <a:lnTo>
                      <a:pt x="58" y="7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63" y="41"/>
                    </a:lnTo>
                    <a:lnTo>
                      <a:pt x="63" y="51"/>
                    </a:lnTo>
                    <a:lnTo>
                      <a:pt x="63" y="58"/>
                    </a:lnTo>
                    <a:lnTo>
                      <a:pt x="61" y="63"/>
                    </a:lnTo>
                    <a:lnTo>
                      <a:pt x="54" y="71"/>
                    </a:lnTo>
                    <a:lnTo>
                      <a:pt x="46" y="73"/>
                    </a:lnTo>
                    <a:lnTo>
                      <a:pt x="36" y="73"/>
                    </a:lnTo>
                    <a:lnTo>
                      <a:pt x="29" y="73"/>
                    </a:lnTo>
                    <a:lnTo>
                      <a:pt x="24" y="71"/>
                    </a:lnTo>
                    <a:lnTo>
                      <a:pt x="17" y="68"/>
                    </a:lnTo>
                    <a:lnTo>
                      <a:pt x="14" y="63"/>
                    </a:lnTo>
                    <a:lnTo>
                      <a:pt x="12" y="56"/>
                    </a:lnTo>
                    <a:lnTo>
                      <a:pt x="12" y="49"/>
                    </a:lnTo>
                    <a:lnTo>
                      <a:pt x="12" y="12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0" name="Freeform 168"/>
              <p:cNvSpPr>
                <a:spLocks noEditPoints="1"/>
              </p:cNvSpPr>
              <p:nvPr/>
            </p:nvSpPr>
            <p:spPr bwMode="auto">
              <a:xfrm>
                <a:off x="417" y="2416"/>
                <a:ext cx="78" cy="73"/>
              </a:xfrm>
              <a:custGeom>
                <a:avLst/>
                <a:gdLst>
                  <a:gd name="T0" fmla="*/ 27 w 78"/>
                  <a:gd name="T1" fmla="*/ 41 h 73"/>
                  <a:gd name="T2" fmla="*/ 27 w 78"/>
                  <a:gd name="T3" fmla="*/ 61 h 73"/>
                  <a:gd name="T4" fmla="*/ 27 w 78"/>
                  <a:gd name="T5" fmla="*/ 66 h 73"/>
                  <a:gd name="T6" fmla="*/ 27 w 78"/>
                  <a:gd name="T7" fmla="*/ 68 h 73"/>
                  <a:gd name="T8" fmla="*/ 29 w 78"/>
                  <a:gd name="T9" fmla="*/ 68 h 73"/>
                  <a:gd name="T10" fmla="*/ 29 w 78"/>
                  <a:gd name="T11" fmla="*/ 71 h 73"/>
                  <a:gd name="T12" fmla="*/ 34 w 78"/>
                  <a:gd name="T13" fmla="*/ 71 h 73"/>
                  <a:gd name="T14" fmla="*/ 37 w 78"/>
                  <a:gd name="T15" fmla="*/ 71 h 73"/>
                  <a:gd name="T16" fmla="*/ 37 w 78"/>
                  <a:gd name="T17" fmla="*/ 73 h 73"/>
                  <a:gd name="T18" fmla="*/ 0 w 78"/>
                  <a:gd name="T19" fmla="*/ 73 h 73"/>
                  <a:gd name="T20" fmla="*/ 0 w 78"/>
                  <a:gd name="T21" fmla="*/ 71 h 73"/>
                  <a:gd name="T22" fmla="*/ 5 w 78"/>
                  <a:gd name="T23" fmla="*/ 71 h 73"/>
                  <a:gd name="T24" fmla="*/ 7 w 78"/>
                  <a:gd name="T25" fmla="*/ 71 h 73"/>
                  <a:gd name="T26" fmla="*/ 10 w 78"/>
                  <a:gd name="T27" fmla="*/ 68 h 73"/>
                  <a:gd name="T28" fmla="*/ 10 w 78"/>
                  <a:gd name="T29" fmla="*/ 68 h 73"/>
                  <a:gd name="T30" fmla="*/ 12 w 78"/>
                  <a:gd name="T31" fmla="*/ 66 h 73"/>
                  <a:gd name="T32" fmla="*/ 12 w 78"/>
                  <a:gd name="T33" fmla="*/ 61 h 73"/>
                  <a:gd name="T34" fmla="*/ 12 w 78"/>
                  <a:gd name="T35" fmla="*/ 12 h 73"/>
                  <a:gd name="T36" fmla="*/ 12 w 78"/>
                  <a:gd name="T37" fmla="*/ 9 h 73"/>
                  <a:gd name="T38" fmla="*/ 10 w 78"/>
                  <a:gd name="T39" fmla="*/ 5 h 73"/>
                  <a:gd name="T40" fmla="*/ 10 w 78"/>
                  <a:gd name="T41" fmla="*/ 5 h 73"/>
                  <a:gd name="T42" fmla="*/ 7 w 78"/>
                  <a:gd name="T43" fmla="*/ 5 h 73"/>
                  <a:gd name="T44" fmla="*/ 5 w 78"/>
                  <a:gd name="T45" fmla="*/ 2 h 73"/>
                  <a:gd name="T46" fmla="*/ 0 w 78"/>
                  <a:gd name="T47" fmla="*/ 2 h 73"/>
                  <a:gd name="T48" fmla="*/ 0 w 78"/>
                  <a:gd name="T49" fmla="*/ 0 h 73"/>
                  <a:gd name="T50" fmla="*/ 34 w 78"/>
                  <a:gd name="T51" fmla="*/ 0 h 73"/>
                  <a:gd name="T52" fmla="*/ 47 w 78"/>
                  <a:gd name="T53" fmla="*/ 0 h 73"/>
                  <a:gd name="T54" fmla="*/ 54 w 78"/>
                  <a:gd name="T55" fmla="*/ 2 h 73"/>
                  <a:gd name="T56" fmla="*/ 59 w 78"/>
                  <a:gd name="T57" fmla="*/ 5 h 73"/>
                  <a:gd name="T58" fmla="*/ 64 w 78"/>
                  <a:gd name="T59" fmla="*/ 9 h 73"/>
                  <a:gd name="T60" fmla="*/ 66 w 78"/>
                  <a:gd name="T61" fmla="*/ 14 h 73"/>
                  <a:gd name="T62" fmla="*/ 69 w 78"/>
                  <a:gd name="T63" fmla="*/ 22 h 73"/>
                  <a:gd name="T64" fmla="*/ 66 w 78"/>
                  <a:gd name="T65" fmla="*/ 29 h 73"/>
                  <a:gd name="T66" fmla="*/ 61 w 78"/>
                  <a:gd name="T67" fmla="*/ 34 h 73"/>
                  <a:gd name="T68" fmla="*/ 59 w 78"/>
                  <a:gd name="T69" fmla="*/ 36 h 73"/>
                  <a:gd name="T70" fmla="*/ 52 w 78"/>
                  <a:gd name="T71" fmla="*/ 39 h 73"/>
                  <a:gd name="T72" fmla="*/ 69 w 78"/>
                  <a:gd name="T73" fmla="*/ 63 h 73"/>
                  <a:gd name="T74" fmla="*/ 71 w 78"/>
                  <a:gd name="T75" fmla="*/ 68 h 73"/>
                  <a:gd name="T76" fmla="*/ 74 w 78"/>
                  <a:gd name="T77" fmla="*/ 68 h 73"/>
                  <a:gd name="T78" fmla="*/ 76 w 78"/>
                  <a:gd name="T79" fmla="*/ 71 h 73"/>
                  <a:gd name="T80" fmla="*/ 78 w 78"/>
                  <a:gd name="T81" fmla="*/ 71 h 73"/>
                  <a:gd name="T82" fmla="*/ 78 w 78"/>
                  <a:gd name="T83" fmla="*/ 73 h 73"/>
                  <a:gd name="T84" fmla="*/ 56 w 78"/>
                  <a:gd name="T85" fmla="*/ 73 h 73"/>
                  <a:gd name="T86" fmla="*/ 32 w 78"/>
                  <a:gd name="T87" fmla="*/ 41 h 73"/>
                  <a:gd name="T88" fmla="*/ 27 w 78"/>
                  <a:gd name="T89" fmla="*/ 41 h 73"/>
                  <a:gd name="T90" fmla="*/ 27 w 78"/>
                  <a:gd name="T91" fmla="*/ 5 h 73"/>
                  <a:gd name="T92" fmla="*/ 27 w 78"/>
                  <a:gd name="T93" fmla="*/ 36 h 73"/>
                  <a:gd name="T94" fmla="*/ 29 w 78"/>
                  <a:gd name="T95" fmla="*/ 36 h 73"/>
                  <a:gd name="T96" fmla="*/ 37 w 78"/>
                  <a:gd name="T97" fmla="*/ 36 h 73"/>
                  <a:gd name="T98" fmla="*/ 42 w 78"/>
                  <a:gd name="T99" fmla="*/ 36 h 73"/>
                  <a:gd name="T100" fmla="*/ 47 w 78"/>
                  <a:gd name="T101" fmla="*/ 34 h 73"/>
                  <a:gd name="T102" fmla="*/ 49 w 78"/>
                  <a:gd name="T103" fmla="*/ 29 h 73"/>
                  <a:gd name="T104" fmla="*/ 52 w 78"/>
                  <a:gd name="T105" fmla="*/ 27 h 73"/>
                  <a:gd name="T106" fmla="*/ 52 w 78"/>
                  <a:gd name="T107" fmla="*/ 22 h 73"/>
                  <a:gd name="T108" fmla="*/ 49 w 78"/>
                  <a:gd name="T109" fmla="*/ 12 h 73"/>
                  <a:gd name="T110" fmla="*/ 47 w 78"/>
                  <a:gd name="T111" fmla="*/ 7 h 73"/>
                  <a:gd name="T112" fmla="*/ 42 w 78"/>
                  <a:gd name="T113" fmla="*/ 5 h 73"/>
                  <a:gd name="T114" fmla="*/ 34 w 78"/>
                  <a:gd name="T115" fmla="*/ 5 h 73"/>
                  <a:gd name="T116" fmla="*/ 27 w 78"/>
                  <a:gd name="T117" fmla="*/ 5 h 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"/>
                  <a:gd name="T178" fmla="*/ 0 h 73"/>
                  <a:gd name="T179" fmla="*/ 78 w 78"/>
                  <a:gd name="T180" fmla="*/ 73 h 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" h="73">
                    <a:moveTo>
                      <a:pt x="27" y="41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5"/>
                    </a:lnTo>
                    <a:lnTo>
                      <a:pt x="64" y="9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66" y="29"/>
                    </a:lnTo>
                    <a:lnTo>
                      <a:pt x="61" y="34"/>
                    </a:lnTo>
                    <a:lnTo>
                      <a:pt x="59" y="36"/>
                    </a:lnTo>
                    <a:lnTo>
                      <a:pt x="52" y="39"/>
                    </a:lnTo>
                    <a:lnTo>
                      <a:pt x="69" y="63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6" y="71"/>
                    </a:lnTo>
                    <a:lnTo>
                      <a:pt x="78" y="71"/>
                    </a:lnTo>
                    <a:lnTo>
                      <a:pt x="78" y="73"/>
                    </a:lnTo>
                    <a:lnTo>
                      <a:pt x="56" y="73"/>
                    </a:lnTo>
                    <a:lnTo>
                      <a:pt x="32" y="41"/>
                    </a:lnTo>
                    <a:lnTo>
                      <a:pt x="27" y="41"/>
                    </a:lnTo>
                    <a:close/>
                    <a:moveTo>
                      <a:pt x="27" y="5"/>
                    </a:moveTo>
                    <a:lnTo>
                      <a:pt x="27" y="36"/>
                    </a:lnTo>
                    <a:lnTo>
                      <a:pt x="29" y="36"/>
                    </a:lnTo>
                    <a:lnTo>
                      <a:pt x="37" y="36"/>
                    </a:lnTo>
                    <a:lnTo>
                      <a:pt x="42" y="36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52" y="27"/>
                    </a:lnTo>
                    <a:lnTo>
                      <a:pt x="52" y="22"/>
                    </a:lnTo>
                    <a:lnTo>
                      <a:pt x="49" y="12"/>
                    </a:lnTo>
                    <a:lnTo>
                      <a:pt x="47" y="7"/>
                    </a:lnTo>
                    <a:lnTo>
                      <a:pt x="42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1" name="Freeform 169"/>
              <p:cNvSpPr>
                <a:spLocks/>
              </p:cNvSpPr>
              <p:nvPr/>
            </p:nvSpPr>
            <p:spPr bwMode="auto">
              <a:xfrm>
                <a:off x="498" y="2416"/>
                <a:ext cx="69" cy="73"/>
              </a:xfrm>
              <a:custGeom>
                <a:avLst/>
                <a:gdLst>
                  <a:gd name="T0" fmla="*/ 69 w 69"/>
                  <a:gd name="T1" fmla="*/ 0 h 73"/>
                  <a:gd name="T2" fmla="*/ 69 w 69"/>
                  <a:gd name="T3" fmla="*/ 24 h 73"/>
                  <a:gd name="T4" fmla="*/ 66 w 69"/>
                  <a:gd name="T5" fmla="*/ 24 h 73"/>
                  <a:gd name="T6" fmla="*/ 64 w 69"/>
                  <a:gd name="T7" fmla="*/ 14 h 73"/>
                  <a:gd name="T8" fmla="*/ 59 w 69"/>
                  <a:gd name="T9" fmla="*/ 9 h 73"/>
                  <a:gd name="T10" fmla="*/ 51 w 69"/>
                  <a:gd name="T11" fmla="*/ 5 h 73"/>
                  <a:gd name="T12" fmla="*/ 44 w 69"/>
                  <a:gd name="T13" fmla="*/ 5 h 73"/>
                  <a:gd name="T14" fmla="*/ 37 w 69"/>
                  <a:gd name="T15" fmla="*/ 5 h 73"/>
                  <a:gd name="T16" fmla="*/ 32 w 69"/>
                  <a:gd name="T17" fmla="*/ 7 h 73"/>
                  <a:gd name="T18" fmla="*/ 27 w 69"/>
                  <a:gd name="T19" fmla="*/ 12 h 73"/>
                  <a:gd name="T20" fmla="*/ 24 w 69"/>
                  <a:gd name="T21" fmla="*/ 17 h 73"/>
                  <a:gd name="T22" fmla="*/ 22 w 69"/>
                  <a:gd name="T23" fmla="*/ 27 h 73"/>
                  <a:gd name="T24" fmla="*/ 20 w 69"/>
                  <a:gd name="T25" fmla="*/ 36 h 73"/>
                  <a:gd name="T26" fmla="*/ 22 w 69"/>
                  <a:gd name="T27" fmla="*/ 46 h 73"/>
                  <a:gd name="T28" fmla="*/ 22 w 69"/>
                  <a:gd name="T29" fmla="*/ 54 h 73"/>
                  <a:gd name="T30" fmla="*/ 27 w 69"/>
                  <a:gd name="T31" fmla="*/ 61 h 73"/>
                  <a:gd name="T32" fmla="*/ 29 w 69"/>
                  <a:gd name="T33" fmla="*/ 66 h 73"/>
                  <a:gd name="T34" fmla="*/ 37 w 69"/>
                  <a:gd name="T35" fmla="*/ 68 h 73"/>
                  <a:gd name="T36" fmla="*/ 44 w 69"/>
                  <a:gd name="T37" fmla="*/ 71 h 73"/>
                  <a:gd name="T38" fmla="*/ 51 w 69"/>
                  <a:gd name="T39" fmla="*/ 68 h 73"/>
                  <a:gd name="T40" fmla="*/ 56 w 69"/>
                  <a:gd name="T41" fmla="*/ 66 h 73"/>
                  <a:gd name="T42" fmla="*/ 61 w 69"/>
                  <a:gd name="T43" fmla="*/ 63 h 73"/>
                  <a:gd name="T44" fmla="*/ 69 w 69"/>
                  <a:gd name="T45" fmla="*/ 56 h 73"/>
                  <a:gd name="T46" fmla="*/ 69 w 69"/>
                  <a:gd name="T47" fmla="*/ 63 h 73"/>
                  <a:gd name="T48" fmla="*/ 61 w 69"/>
                  <a:gd name="T49" fmla="*/ 68 h 73"/>
                  <a:gd name="T50" fmla="*/ 56 w 69"/>
                  <a:gd name="T51" fmla="*/ 71 h 73"/>
                  <a:gd name="T52" fmla="*/ 49 w 69"/>
                  <a:gd name="T53" fmla="*/ 73 h 73"/>
                  <a:gd name="T54" fmla="*/ 39 w 69"/>
                  <a:gd name="T55" fmla="*/ 73 h 73"/>
                  <a:gd name="T56" fmla="*/ 29 w 69"/>
                  <a:gd name="T57" fmla="*/ 73 h 73"/>
                  <a:gd name="T58" fmla="*/ 20 w 69"/>
                  <a:gd name="T59" fmla="*/ 71 h 73"/>
                  <a:gd name="T60" fmla="*/ 12 w 69"/>
                  <a:gd name="T61" fmla="*/ 63 h 73"/>
                  <a:gd name="T62" fmla="*/ 5 w 69"/>
                  <a:gd name="T63" fmla="*/ 56 h 73"/>
                  <a:gd name="T64" fmla="*/ 2 w 69"/>
                  <a:gd name="T65" fmla="*/ 49 h 73"/>
                  <a:gd name="T66" fmla="*/ 0 w 69"/>
                  <a:gd name="T67" fmla="*/ 39 h 73"/>
                  <a:gd name="T68" fmla="*/ 2 w 69"/>
                  <a:gd name="T69" fmla="*/ 29 h 73"/>
                  <a:gd name="T70" fmla="*/ 7 w 69"/>
                  <a:gd name="T71" fmla="*/ 19 h 73"/>
                  <a:gd name="T72" fmla="*/ 12 w 69"/>
                  <a:gd name="T73" fmla="*/ 9 h 73"/>
                  <a:gd name="T74" fmla="*/ 22 w 69"/>
                  <a:gd name="T75" fmla="*/ 5 h 73"/>
                  <a:gd name="T76" fmla="*/ 29 w 69"/>
                  <a:gd name="T77" fmla="*/ 0 h 73"/>
                  <a:gd name="T78" fmla="*/ 39 w 69"/>
                  <a:gd name="T79" fmla="*/ 0 h 73"/>
                  <a:gd name="T80" fmla="*/ 49 w 69"/>
                  <a:gd name="T81" fmla="*/ 0 h 73"/>
                  <a:gd name="T82" fmla="*/ 56 w 69"/>
                  <a:gd name="T83" fmla="*/ 2 h 73"/>
                  <a:gd name="T84" fmla="*/ 61 w 69"/>
                  <a:gd name="T85" fmla="*/ 2 h 73"/>
                  <a:gd name="T86" fmla="*/ 64 w 69"/>
                  <a:gd name="T87" fmla="*/ 5 h 73"/>
                  <a:gd name="T88" fmla="*/ 64 w 69"/>
                  <a:gd name="T89" fmla="*/ 5 h 73"/>
                  <a:gd name="T90" fmla="*/ 66 w 69"/>
                  <a:gd name="T91" fmla="*/ 2 h 73"/>
                  <a:gd name="T92" fmla="*/ 66 w 69"/>
                  <a:gd name="T93" fmla="*/ 2 h 73"/>
                  <a:gd name="T94" fmla="*/ 66 w 69"/>
                  <a:gd name="T95" fmla="*/ 0 h 73"/>
                  <a:gd name="T96" fmla="*/ 69 w 69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9"/>
                  <a:gd name="T148" fmla="*/ 0 h 73"/>
                  <a:gd name="T149" fmla="*/ 69 w 69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9" h="73">
                    <a:moveTo>
                      <a:pt x="69" y="0"/>
                    </a:moveTo>
                    <a:lnTo>
                      <a:pt x="69" y="24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1" y="5"/>
                    </a:lnTo>
                    <a:lnTo>
                      <a:pt x="44" y="5"/>
                    </a:lnTo>
                    <a:lnTo>
                      <a:pt x="37" y="5"/>
                    </a:lnTo>
                    <a:lnTo>
                      <a:pt x="32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2" y="27"/>
                    </a:lnTo>
                    <a:lnTo>
                      <a:pt x="20" y="36"/>
                    </a:lnTo>
                    <a:lnTo>
                      <a:pt x="22" y="46"/>
                    </a:lnTo>
                    <a:lnTo>
                      <a:pt x="22" y="54"/>
                    </a:lnTo>
                    <a:lnTo>
                      <a:pt x="27" y="61"/>
                    </a:lnTo>
                    <a:lnTo>
                      <a:pt x="29" y="66"/>
                    </a:lnTo>
                    <a:lnTo>
                      <a:pt x="37" y="68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6"/>
                    </a:lnTo>
                    <a:lnTo>
                      <a:pt x="61" y="63"/>
                    </a:lnTo>
                    <a:lnTo>
                      <a:pt x="69" y="56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9" y="73"/>
                    </a:lnTo>
                    <a:lnTo>
                      <a:pt x="20" y="71"/>
                    </a:lnTo>
                    <a:lnTo>
                      <a:pt x="12" y="63"/>
                    </a:lnTo>
                    <a:lnTo>
                      <a:pt x="5" y="56"/>
                    </a:lnTo>
                    <a:lnTo>
                      <a:pt x="2" y="4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7" y="19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4" y="5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2" name="Freeform 170"/>
              <p:cNvSpPr>
                <a:spLocks/>
              </p:cNvSpPr>
              <p:nvPr/>
            </p:nvSpPr>
            <p:spPr bwMode="auto">
              <a:xfrm>
                <a:off x="576" y="2416"/>
                <a:ext cx="67" cy="73"/>
              </a:xfrm>
              <a:custGeom>
                <a:avLst/>
                <a:gdLst>
                  <a:gd name="T0" fmla="*/ 27 w 67"/>
                  <a:gd name="T1" fmla="*/ 5 h 73"/>
                  <a:gd name="T2" fmla="*/ 27 w 67"/>
                  <a:gd name="T3" fmla="*/ 34 h 73"/>
                  <a:gd name="T4" fmla="*/ 27 w 67"/>
                  <a:gd name="T5" fmla="*/ 34 h 73"/>
                  <a:gd name="T6" fmla="*/ 35 w 67"/>
                  <a:gd name="T7" fmla="*/ 34 h 73"/>
                  <a:gd name="T8" fmla="*/ 37 w 67"/>
                  <a:gd name="T9" fmla="*/ 29 h 73"/>
                  <a:gd name="T10" fmla="*/ 40 w 67"/>
                  <a:gd name="T11" fmla="*/ 24 h 73"/>
                  <a:gd name="T12" fmla="*/ 42 w 67"/>
                  <a:gd name="T13" fmla="*/ 17 h 73"/>
                  <a:gd name="T14" fmla="*/ 44 w 67"/>
                  <a:gd name="T15" fmla="*/ 17 h 73"/>
                  <a:gd name="T16" fmla="*/ 44 w 67"/>
                  <a:gd name="T17" fmla="*/ 56 h 73"/>
                  <a:gd name="T18" fmla="*/ 42 w 67"/>
                  <a:gd name="T19" fmla="*/ 56 h 73"/>
                  <a:gd name="T20" fmla="*/ 40 w 67"/>
                  <a:gd name="T21" fmla="*/ 49 h 73"/>
                  <a:gd name="T22" fmla="*/ 40 w 67"/>
                  <a:gd name="T23" fmla="*/ 44 h 73"/>
                  <a:gd name="T24" fmla="*/ 37 w 67"/>
                  <a:gd name="T25" fmla="*/ 41 h 73"/>
                  <a:gd name="T26" fmla="*/ 35 w 67"/>
                  <a:gd name="T27" fmla="*/ 39 h 73"/>
                  <a:gd name="T28" fmla="*/ 30 w 67"/>
                  <a:gd name="T29" fmla="*/ 39 h 73"/>
                  <a:gd name="T30" fmla="*/ 27 w 67"/>
                  <a:gd name="T31" fmla="*/ 39 h 73"/>
                  <a:gd name="T32" fmla="*/ 27 w 67"/>
                  <a:gd name="T33" fmla="*/ 58 h 73"/>
                  <a:gd name="T34" fmla="*/ 27 w 67"/>
                  <a:gd name="T35" fmla="*/ 63 h 73"/>
                  <a:gd name="T36" fmla="*/ 27 w 67"/>
                  <a:gd name="T37" fmla="*/ 66 h 73"/>
                  <a:gd name="T38" fmla="*/ 27 w 67"/>
                  <a:gd name="T39" fmla="*/ 68 h 73"/>
                  <a:gd name="T40" fmla="*/ 30 w 67"/>
                  <a:gd name="T41" fmla="*/ 68 h 73"/>
                  <a:gd name="T42" fmla="*/ 30 w 67"/>
                  <a:gd name="T43" fmla="*/ 71 h 73"/>
                  <a:gd name="T44" fmla="*/ 35 w 67"/>
                  <a:gd name="T45" fmla="*/ 71 h 73"/>
                  <a:gd name="T46" fmla="*/ 37 w 67"/>
                  <a:gd name="T47" fmla="*/ 71 h 73"/>
                  <a:gd name="T48" fmla="*/ 47 w 67"/>
                  <a:gd name="T49" fmla="*/ 68 h 73"/>
                  <a:gd name="T50" fmla="*/ 54 w 67"/>
                  <a:gd name="T51" fmla="*/ 66 h 73"/>
                  <a:gd name="T52" fmla="*/ 59 w 67"/>
                  <a:gd name="T53" fmla="*/ 58 h 73"/>
                  <a:gd name="T54" fmla="*/ 64 w 67"/>
                  <a:gd name="T55" fmla="*/ 51 h 73"/>
                  <a:gd name="T56" fmla="*/ 67 w 67"/>
                  <a:gd name="T57" fmla="*/ 51 h 73"/>
                  <a:gd name="T58" fmla="*/ 62 w 67"/>
                  <a:gd name="T59" fmla="*/ 73 h 73"/>
                  <a:gd name="T60" fmla="*/ 0 w 67"/>
                  <a:gd name="T61" fmla="*/ 73 h 73"/>
                  <a:gd name="T62" fmla="*/ 0 w 67"/>
                  <a:gd name="T63" fmla="*/ 71 h 73"/>
                  <a:gd name="T64" fmla="*/ 3 w 67"/>
                  <a:gd name="T65" fmla="*/ 71 h 73"/>
                  <a:gd name="T66" fmla="*/ 5 w 67"/>
                  <a:gd name="T67" fmla="*/ 71 h 73"/>
                  <a:gd name="T68" fmla="*/ 8 w 67"/>
                  <a:gd name="T69" fmla="*/ 71 h 73"/>
                  <a:gd name="T70" fmla="*/ 8 w 67"/>
                  <a:gd name="T71" fmla="*/ 68 h 73"/>
                  <a:gd name="T72" fmla="*/ 8 w 67"/>
                  <a:gd name="T73" fmla="*/ 68 h 73"/>
                  <a:gd name="T74" fmla="*/ 10 w 67"/>
                  <a:gd name="T75" fmla="*/ 66 h 73"/>
                  <a:gd name="T76" fmla="*/ 10 w 67"/>
                  <a:gd name="T77" fmla="*/ 61 h 73"/>
                  <a:gd name="T78" fmla="*/ 10 w 67"/>
                  <a:gd name="T79" fmla="*/ 12 h 73"/>
                  <a:gd name="T80" fmla="*/ 10 w 67"/>
                  <a:gd name="T81" fmla="*/ 9 h 73"/>
                  <a:gd name="T82" fmla="*/ 10 w 67"/>
                  <a:gd name="T83" fmla="*/ 7 h 73"/>
                  <a:gd name="T84" fmla="*/ 8 w 67"/>
                  <a:gd name="T85" fmla="*/ 5 h 73"/>
                  <a:gd name="T86" fmla="*/ 8 w 67"/>
                  <a:gd name="T87" fmla="*/ 5 h 73"/>
                  <a:gd name="T88" fmla="*/ 5 w 67"/>
                  <a:gd name="T89" fmla="*/ 2 h 73"/>
                  <a:gd name="T90" fmla="*/ 3 w 67"/>
                  <a:gd name="T91" fmla="*/ 2 h 73"/>
                  <a:gd name="T92" fmla="*/ 0 w 67"/>
                  <a:gd name="T93" fmla="*/ 2 h 73"/>
                  <a:gd name="T94" fmla="*/ 0 w 67"/>
                  <a:gd name="T95" fmla="*/ 0 h 73"/>
                  <a:gd name="T96" fmla="*/ 59 w 67"/>
                  <a:gd name="T97" fmla="*/ 0 h 73"/>
                  <a:gd name="T98" fmla="*/ 59 w 67"/>
                  <a:gd name="T99" fmla="*/ 22 h 73"/>
                  <a:gd name="T100" fmla="*/ 57 w 67"/>
                  <a:gd name="T101" fmla="*/ 22 h 73"/>
                  <a:gd name="T102" fmla="*/ 57 w 67"/>
                  <a:gd name="T103" fmla="*/ 14 h 73"/>
                  <a:gd name="T104" fmla="*/ 54 w 67"/>
                  <a:gd name="T105" fmla="*/ 12 h 73"/>
                  <a:gd name="T106" fmla="*/ 49 w 67"/>
                  <a:gd name="T107" fmla="*/ 7 h 73"/>
                  <a:gd name="T108" fmla="*/ 44 w 67"/>
                  <a:gd name="T109" fmla="*/ 7 h 73"/>
                  <a:gd name="T110" fmla="*/ 42 w 67"/>
                  <a:gd name="T111" fmla="*/ 5 h 73"/>
                  <a:gd name="T112" fmla="*/ 35 w 67"/>
                  <a:gd name="T113" fmla="*/ 5 h 73"/>
                  <a:gd name="T114" fmla="*/ 27 w 67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73"/>
                  <a:gd name="T176" fmla="*/ 67 w 67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73">
                    <a:moveTo>
                      <a:pt x="27" y="5"/>
                    </a:moveTo>
                    <a:lnTo>
                      <a:pt x="27" y="34"/>
                    </a:lnTo>
                    <a:lnTo>
                      <a:pt x="35" y="34"/>
                    </a:lnTo>
                    <a:lnTo>
                      <a:pt x="37" y="29"/>
                    </a:lnTo>
                    <a:lnTo>
                      <a:pt x="40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37" y="41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7" y="58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68"/>
                    </a:lnTo>
                    <a:lnTo>
                      <a:pt x="30" y="71"/>
                    </a:lnTo>
                    <a:lnTo>
                      <a:pt x="35" y="71"/>
                    </a:lnTo>
                    <a:lnTo>
                      <a:pt x="37" y="71"/>
                    </a:lnTo>
                    <a:lnTo>
                      <a:pt x="47" y="68"/>
                    </a:lnTo>
                    <a:lnTo>
                      <a:pt x="54" y="66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7" y="51"/>
                    </a:lnTo>
                    <a:lnTo>
                      <a:pt x="6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8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7" y="22"/>
                    </a:lnTo>
                    <a:lnTo>
                      <a:pt x="57" y="14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2" y="5"/>
                    </a:lnTo>
                    <a:lnTo>
                      <a:pt x="35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3" name="Freeform 171"/>
              <p:cNvSpPr>
                <a:spLocks/>
              </p:cNvSpPr>
              <p:nvPr/>
            </p:nvSpPr>
            <p:spPr bwMode="auto">
              <a:xfrm>
                <a:off x="128" y="2114"/>
                <a:ext cx="760" cy="343"/>
              </a:xfrm>
              <a:custGeom>
                <a:avLst/>
                <a:gdLst>
                  <a:gd name="T0" fmla="*/ 0 w 760"/>
                  <a:gd name="T1" fmla="*/ 218 h 343"/>
                  <a:gd name="T2" fmla="*/ 414 w 760"/>
                  <a:gd name="T3" fmla="*/ 218 h 343"/>
                  <a:gd name="T4" fmla="*/ 414 w 760"/>
                  <a:gd name="T5" fmla="*/ 0 h 343"/>
                  <a:gd name="T6" fmla="*/ 760 w 760"/>
                  <a:gd name="T7" fmla="*/ 343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343"/>
                  <a:gd name="T14" fmla="*/ 760 w 760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343">
                    <a:moveTo>
                      <a:pt x="0" y="218"/>
                    </a:moveTo>
                    <a:lnTo>
                      <a:pt x="414" y="218"/>
                    </a:lnTo>
                    <a:lnTo>
                      <a:pt x="414" y="0"/>
                    </a:lnTo>
                    <a:lnTo>
                      <a:pt x="760" y="34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4" name="Freeform 172"/>
              <p:cNvSpPr>
                <a:spLocks/>
              </p:cNvSpPr>
              <p:nvPr/>
            </p:nvSpPr>
            <p:spPr bwMode="auto">
              <a:xfrm>
                <a:off x="121" y="2443"/>
                <a:ext cx="757" cy="343"/>
              </a:xfrm>
              <a:custGeom>
                <a:avLst/>
                <a:gdLst>
                  <a:gd name="T0" fmla="*/ 0 w 757"/>
                  <a:gd name="T1" fmla="*/ 125 h 343"/>
                  <a:gd name="T2" fmla="*/ 414 w 757"/>
                  <a:gd name="T3" fmla="*/ 125 h 343"/>
                  <a:gd name="T4" fmla="*/ 414 w 757"/>
                  <a:gd name="T5" fmla="*/ 343 h 343"/>
                  <a:gd name="T6" fmla="*/ 757 w 757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343"/>
                  <a:gd name="T14" fmla="*/ 757 w 757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343">
                    <a:moveTo>
                      <a:pt x="0" y="125"/>
                    </a:moveTo>
                    <a:lnTo>
                      <a:pt x="414" y="125"/>
                    </a:lnTo>
                    <a:lnTo>
                      <a:pt x="414" y="343"/>
                    </a:lnTo>
                    <a:lnTo>
                      <a:pt x="757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5" name="Freeform 173"/>
              <p:cNvSpPr>
                <a:spLocks/>
              </p:cNvSpPr>
              <p:nvPr/>
            </p:nvSpPr>
            <p:spPr bwMode="auto">
              <a:xfrm>
                <a:off x="4127" y="2028"/>
                <a:ext cx="758" cy="343"/>
              </a:xfrm>
              <a:custGeom>
                <a:avLst/>
                <a:gdLst>
                  <a:gd name="T0" fmla="*/ 0 w 758"/>
                  <a:gd name="T1" fmla="*/ 218 h 343"/>
                  <a:gd name="T2" fmla="*/ 415 w 758"/>
                  <a:gd name="T3" fmla="*/ 218 h 343"/>
                  <a:gd name="T4" fmla="*/ 415 w 758"/>
                  <a:gd name="T5" fmla="*/ 0 h 343"/>
                  <a:gd name="T6" fmla="*/ 758 w 758"/>
                  <a:gd name="T7" fmla="*/ 343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8"/>
                  <a:gd name="T13" fmla="*/ 0 h 343"/>
                  <a:gd name="T14" fmla="*/ 758 w 758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8" h="343">
                    <a:moveTo>
                      <a:pt x="0" y="218"/>
                    </a:moveTo>
                    <a:lnTo>
                      <a:pt x="415" y="218"/>
                    </a:lnTo>
                    <a:lnTo>
                      <a:pt x="415" y="0"/>
                    </a:lnTo>
                    <a:lnTo>
                      <a:pt x="758" y="34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6" name="Freeform 174"/>
              <p:cNvSpPr>
                <a:spLocks/>
              </p:cNvSpPr>
              <p:nvPr/>
            </p:nvSpPr>
            <p:spPr bwMode="auto">
              <a:xfrm>
                <a:off x="4120" y="2357"/>
                <a:ext cx="757" cy="343"/>
              </a:xfrm>
              <a:custGeom>
                <a:avLst/>
                <a:gdLst>
                  <a:gd name="T0" fmla="*/ 0 w 757"/>
                  <a:gd name="T1" fmla="*/ 125 h 343"/>
                  <a:gd name="T2" fmla="*/ 414 w 757"/>
                  <a:gd name="T3" fmla="*/ 125 h 343"/>
                  <a:gd name="T4" fmla="*/ 414 w 757"/>
                  <a:gd name="T5" fmla="*/ 343 h 343"/>
                  <a:gd name="T6" fmla="*/ 757 w 757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343"/>
                  <a:gd name="T14" fmla="*/ 757 w 757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343">
                    <a:moveTo>
                      <a:pt x="0" y="125"/>
                    </a:moveTo>
                    <a:lnTo>
                      <a:pt x="414" y="125"/>
                    </a:lnTo>
                    <a:lnTo>
                      <a:pt x="414" y="343"/>
                    </a:lnTo>
                    <a:lnTo>
                      <a:pt x="757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7" name="Freeform 175"/>
              <p:cNvSpPr>
                <a:spLocks noEditPoints="1"/>
              </p:cNvSpPr>
              <p:nvPr/>
            </p:nvSpPr>
            <p:spPr bwMode="auto">
              <a:xfrm>
                <a:off x="4194" y="2330"/>
                <a:ext cx="71" cy="73"/>
              </a:xfrm>
              <a:custGeom>
                <a:avLst/>
                <a:gdLst>
                  <a:gd name="T0" fmla="*/ 0 w 71"/>
                  <a:gd name="T1" fmla="*/ 73 h 73"/>
                  <a:gd name="T2" fmla="*/ 0 w 71"/>
                  <a:gd name="T3" fmla="*/ 71 h 73"/>
                  <a:gd name="T4" fmla="*/ 2 w 71"/>
                  <a:gd name="T5" fmla="*/ 71 h 73"/>
                  <a:gd name="T6" fmla="*/ 4 w 71"/>
                  <a:gd name="T7" fmla="*/ 71 h 73"/>
                  <a:gd name="T8" fmla="*/ 7 w 71"/>
                  <a:gd name="T9" fmla="*/ 71 h 73"/>
                  <a:gd name="T10" fmla="*/ 7 w 71"/>
                  <a:gd name="T11" fmla="*/ 68 h 73"/>
                  <a:gd name="T12" fmla="*/ 9 w 71"/>
                  <a:gd name="T13" fmla="*/ 68 h 73"/>
                  <a:gd name="T14" fmla="*/ 9 w 71"/>
                  <a:gd name="T15" fmla="*/ 66 h 73"/>
                  <a:gd name="T16" fmla="*/ 9 w 71"/>
                  <a:gd name="T17" fmla="*/ 61 h 73"/>
                  <a:gd name="T18" fmla="*/ 9 w 71"/>
                  <a:gd name="T19" fmla="*/ 12 h 73"/>
                  <a:gd name="T20" fmla="*/ 9 w 71"/>
                  <a:gd name="T21" fmla="*/ 10 h 73"/>
                  <a:gd name="T22" fmla="*/ 7 w 71"/>
                  <a:gd name="T23" fmla="*/ 7 h 73"/>
                  <a:gd name="T24" fmla="*/ 7 w 71"/>
                  <a:gd name="T25" fmla="*/ 5 h 73"/>
                  <a:gd name="T26" fmla="*/ 7 w 71"/>
                  <a:gd name="T27" fmla="*/ 5 h 73"/>
                  <a:gd name="T28" fmla="*/ 4 w 71"/>
                  <a:gd name="T29" fmla="*/ 2 h 73"/>
                  <a:gd name="T30" fmla="*/ 2 w 71"/>
                  <a:gd name="T31" fmla="*/ 2 h 73"/>
                  <a:gd name="T32" fmla="*/ 0 w 71"/>
                  <a:gd name="T33" fmla="*/ 2 h 73"/>
                  <a:gd name="T34" fmla="*/ 0 w 71"/>
                  <a:gd name="T35" fmla="*/ 0 h 73"/>
                  <a:gd name="T36" fmla="*/ 31 w 71"/>
                  <a:gd name="T37" fmla="*/ 0 h 73"/>
                  <a:gd name="T38" fmla="*/ 41 w 71"/>
                  <a:gd name="T39" fmla="*/ 2 h 73"/>
                  <a:gd name="T40" fmla="*/ 51 w 71"/>
                  <a:gd name="T41" fmla="*/ 5 h 73"/>
                  <a:gd name="T42" fmla="*/ 58 w 71"/>
                  <a:gd name="T43" fmla="*/ 10 h 73"/>
                  <a:gd name="T44" fmla="*/ 66 w 71"/>
                  <a:gd name="T45" fmla="*/ 17 h 73"/>
                  <a:gd name="T46" fmla="*/ 68 w 71"/>
                  <a:gd name="T47" fmla="*/ 27 h 73"/>
                  <a:gd name="T48" fmla="*/ 71 w 71"/>
                  <a:gd name="T49" fmla="*/ 37 h 73"/>
                  <a:gd name="T50" fmla="*/ 71 w 71"/>
                  <a:gd name="T51" fmla="*/ 44 h 73"/>
                  <a:gd name="T52" fmla="*/ 68 w 71"/>
                  <a:gd name="T53" fmla="*/ 51 h 73"/>
                  <a:gd name="T54" fmla="*/ 66 w 71"/>
                  <a:gd name="T55" fmla="*/ 56 h 73"/>
                  <a:gd name="T56" fmla="*/ 61 w 71"/>
                  <a:gd name="T57" fmla="*/ 61 h 73"/>
                  <a:gd name="T58" fmla="*/ 58 w 71"/>
                  <a:gd name="T59" fmla="*/ 66 h 73"/>
                  <a:gd name="T60" fmla="*/ 53 w 71"/>
                  <a:gd name="T61" fmla="*/ 68 h 73"/>
                  <a:gd name="T62" fmla="*/ 46 w 71"/>
                  <a:gd name="T63" fmla="*/ 71 h 73"/>
                  <a:gd name="T64" fmla="*/ 41 w 71"/>
                  <a:gd name="T65" fmla="*/ 73 h 73"/>
                  <a:gd name="T66" fmla="*/ 36 w 71"/>
                  <a:gd name="T67" fmla="*/ 73 h 73"/>
                  <a:gd name="T68" fmla="*/ 31 w 71"/>
                  <a:gd name="T69" fmla="*/ 73 h 73"/>
                  <a:gd name="T70" fmla="*/ 0 w 71"/>
                  <a:gd name="T71" fmla="*/ 73 h 73"/>
                  <a:gd name="T72" fmla="*/ 27 w 71"/>
                  <a:gd name="T73" fmla="*/ 5 h 73"/>
                  <a:gd name="T74" fmla="*/ 27 w 71"/>
                  <a:gd name="T75" fmla="*/ 61 h 73"/>
                  <a:gd name="T76" fmla="*/ 27 w 71"/>
                  <a:gd name="T77" fmla="*/ 66 h 73"/>
                  <a:gd name="T78" fmla="*/ 27 w 71"/>
                  <a:gd name="T79" fmla="*/ 68 h 73"/>
                  <a:gd name="T80" fmla="*/ 27 w 71"/>
                  <a:gd name="T81" fmla="*/ 68 h 73"/>
                  <a:gd name="T82" fmla="*/ 27 w 71"/>
                  <a:gd name="T83" fmla="*/ 68 h 73"/>
                  <a:gd name="T84" fmla="*/ 29 w 71"/>
                  <a:gd name="T85" fmla="*/ 68 h 73"/>
                  <a:gd name="T86" fmla="*/ 31 w 71"/>
                  <a:gd name="T87" fmla="*/ 71 h 73"/>
                  <a:gd name="T88" fmla="*/ 36 w 71"/>
                  <a:gd name="T89" fmla="*/ 68 h 73"/>
                  <a:gd name="T90" fmla="*/ 41 w 71"/>
                  <a:gd name="T91" fmla="*/ 66 h 73"/>
                  <a:gd name="T92" fmla="*/ 44 w 71"/>
                  <a:gd name="T93" fmla="*/ 64 h 73"/>
                  <a:gd name="T94" fmla="*/ 49 w 71"/>
                  <a:gd name="T95" fmla="*/ 56 h 73"/>
                  <a:gd name="T96" fmla="*/ 51 w 71"/>
                  <a:gd name="T97" fmla="*/ 49 h 73"/>
                  <a:gd name="T98" fmla="*/ 51 w 71"/>
                  <a:gd name="T99" fmla="*/ 37 h 73"/>
                  <a:gd name="T100" fmla="*/ 51 w 71"/>
                  <a:gd name="T101" fmla="*/ 29 h 73"/>
                  <a:gd name="T102" fmla="*/ 49 w 71"/>
                  <a:gd name="T103" fmla="*/ 22 h 73"/>
                  <a:gd name="T104" fmla="*/ 46 w 71"/>
                  <a:gd name="T105" fmla="*/ 15 h 73"/>
                  <a:gd name="T106" fmla="*/ 44 w 71"/>
                  <a:gd name="T107" fmla="*/ 10 h 73"/>
                  <a:gd name="T108" fmla="*/ 39 w 71"/>
                  <a:gd name="T109" fmla="*/ 5 h 73"/>
                  <a:gd name="T110" fmla="*/ 34 w 71"/>
                  <a:gd name="T111" fmla="*/ 5 h 73"/>
                  <a:gd name="T112" fmla="*/ 27 w 71"/>
                  <a:gd name="T113" fmla="*/ 5 h 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"/>
                  <a:gd name="T172" fmla="*/ 0 h 73"/>
                  <a:gd name="T173" fmla="*/ 71 w 71"/>
                  <a:gd name="T174" fmla="*/ 73 h 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" h="73">
                    <a:moveTo>
                      <a:pt x="0" y="73"/>
                    </a:moveTo>
                    <a:lnTo>
                      <a:pt x="0" y="71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1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1" y="5"/>
                    </a:lnTo>
                    <a:lnTo>
                      <a:pt x="58" y="10"/>
                    </a:lnTo>
                    <a:lnTo>
                      <a:pt x="66" y="17"/>
                    </a:lnTo>
                    <a:lnTo>
                      <a:pt x="68" y="27"/>
                    </a:lnTo>
                    <a:lnTo>
                      <a:pt x="71" y="37"/>
                    </a:lnTo>
                    <a:lnTo>
                      <a:pt x="71" y="44"/>
                    </a:lnTo>
                    <a:lnTo>
                      <a:pt x="68" y="51"/>
                    </a:lnTo>
                    <a:lnTo>
                      <a:pt x="66" y="56"/>
                    </a:lnTo>
                    <a:lnTo>
                      <a:pt x="61" y="61"/>
                    </a:lnTo>
                    <a:lnTo>
                      <a:pt x="58" y="66"/>
                    </a:lnTo>
                    <a:lnTo>
                      <a:pt x="53" y="68"/>
                    </a:lnTo>
                    <a:lnTo>
                      <a:pt x="46" y="71"/>
                    </a:lnTo>
                    <a:lnTo>
                      <a:pt x="41" y="73"/>
                    </a:lnTo>
                    <a:lnTo>
                      <a:pt x="36" y="73"/>
                    </a:lnTo>
                    <a:lnTo>
                      <a:pt x="31" y="73"/>
                    </a:lnTo>
                    <a:lnTo>
                      <a:pt x="0" y="73"/>
                    </a:lnTo>
                    <a:close/>
                    <a:moveTo>
                      <a:pt x="27" y="5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1" y="71"/>
                    </a:lnTo>
                    <a:lnTo>
                      <a:pt x="36" y="68"/>
                    </a:lnTo>
                    <a:lnTo>
                      <a:pt x="41" y="66"/>
                    </a:lnTo>
                    <a:lnTo>
                      <a:pt x="44" y="64"/>
                    </a:lnTo>
                    <a:lnTo>
                      <a:pt x="49" y="56"/>
                    </a:lnTo>
                    <a:lnTo>
                      <a:pt x="51" y="49"/>
                    </a:lnTo>
                    <a:lnTo>
                      <a:pt x="51" y="37"/>
                    </a:lnTo>
                    <a:lnTo>
                      <a:pt x="51" y="29"/>
                    </a:lnTo>
                    <a:lnTo>
                      <a:pt x="49" y="22"/>
                    </a:lnTo>
                    <a:lnTo>
                      <a:pt x="46" y="15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8" name="Freeform 176"/>
              <p:cNvSpPr>
                <a:spLocks/>
              </p:cNvSpPr>
              <p:nvPr/>
            </p:nvSpPr>
            <p:spPr bwMode="auto">
              <a:xfrm>
                <a:off x="4272" y="2330"/>
                <a:ext cx="66" cy="73"/>
              </a:xfrm>
              <a:custGeom>
                <a:avLst/>
                <a:gdLst>
                  <a:gd name="T0" fmla="*/ 27 w 66"/>
                  <a:gd name="T1" fmla="*/ 5 h 73"/>
                  <a:gd name="T2" fmla="*/ 27 w 66"/>
                  <a:gd name="T3" fmla="*/ 34 h 73"/>
                  <a:gd name="T4" fmla="*/ 27 w 66"/>
                  <a:gd name="T5" fmla="*/ 34 h 73"/>
                  <a:gd name="T6" fmla="*/ 34 w 66"/>
                  <a:gd name="T7" fmla="*/ 34 h 73"/>
                  <a:gd name="T8" fmla="*/ 37 w 66"/>
                  <a:gd name="T9" fmla="*/ 29 h 73"/>
                  <a:gd name="T10" fmla="*/ 39 w 66"/>
                  <a:gd name="T11" fmla="*/ 24 h 73"/>
                  <a:gd name="T12" fmla="*/ 42 w 66"/>
                  <a:gd name="T13" fmla="*/ 17 h 73"/>
                  <a:gd name="T14" fmla="*/ 44 w 66"/>
                  <a:gd name="T15" fmla="*/ 17 h 73"/>
                  <a:gd name="T16" fmla="*/ 44 w 66"/>
                  <a:gd name="T17" fmla="*/ 56 h 73"/>
                  <a:gd name="T18" fmla="*/ 42 w 66"/>
                  <a:gd name="T19" fmla="*/ 56 h 73"/>
                  <a:gd name="T20" fmla="*/ 39 w 66"/>
                  <a:gd name="T21" fmla="*/ 49 h 73"/>
                  <a:gd name="T22" fmla="*/ 39 w 66"/>
                  <a:gd name="T23" fmla="*/ 44 h 73"/>
                  <a:gd name="T24" fmla="*/ 37 w 66"/>
                  <a:gd name="T25" fmla="*/ 41 h 73"/>
                  <a:gd name="T26" fmla="*/ 34 w 66"/>
                  <a:gd name="T27" fmla="*/ 39 h 73"/>
                  <a:gd name="T28" fmla="*/ 32 w 66"/>
                  <a:gd name="T29" fmla="*/ 39 h 73"/>
                  <a:gd name="T30" fmla="*/ 27 w 66"/>
                  <a:gd name="T31" fmla="*/ 39 h 73"/>
                  <a:gd name="T32" fmla="*/ 27 w 66"/>
                  <a:gd name="T33" fmla="*/ 59 h 73"/>
                  <a:gd name="T34" fmla="*/ 27 w 66"/>
                  <a:gd name="T35" fmla="*/ 64 h 73"/>
                  <a:gd name="T36" fmla="*/ 27 w 66"/>
                  <a:gd name="T37" fmla="*/ 66 h 73"/>
                  <a:gd name="T38" fmla="*/ 27 w 66"/>
                  <a:gd name="T39" fmla="*/ 68 h 73"/>
                  <a:gd name="T40" fmla="*/ 29 w 66"/>
                  <a:gd name="T41" fmla="*/ 68 h 73"/>
                  <a:gd name="T42" fmla="*/ 29 w 66"/>
                  <a:gd name="T43" fmla="*/ 68 h 73"/>
                  <a:gd name="T44" fmla="*/ 34 w 66"/>
                  <a:gd name="T45" fmla="*/ 71 h 73"/>
                  <a:gd name="T46" fmla="*/ 37 w 66"/>
                  <a:gd name="T47" fmla="*/ 71 h 73"/>
                  <a:gd name="T48" fmla="*/ 47 w 66"/>
                  <a:gd name="T49" fmla="*/ 68 h 73"/>
                  <a:gd name="T50" fmla="*/ 54 w 66"/>
                  <a:gd name="T51" fmla="*/ 66 h 73"/>
                  <a:gd name="T52" fmla="*/ 59 w 66"/>
                  <a:gd name="T53" fmla="*/ 59 h 73"/>
                  <a:gd name="T54" fmla="*/ 64 w 66"/>
                  <a:gd name="T55" fmla="*/ 51 h 73"/>
                  <a:gd name="T56" fmla="*/ 66 w 66"/>
                  <a:gd name="T57" fmla="*/ 51 h 73"/>
                  <a:gd name="T58" fmla="*/ 61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71 h 73"/>
                  <a:gd name="T70" fmla="*/ 7 w 66"/>
                  <a:gd name="T71" fmla="*/ 68 h 73"/>
                  <a:gd name="T72" fmla="*/ 10 w 66"/>
                  <a:gd name="T73" fmla="*/ 68 h 73"/>
                  <a:gd name="T74" fmla="*/ 10 w 66"/>
                  <a:gd name="T75" fmla="*/ 66 h 73"/>
                  <a:gd name="T76" fmla="*/ 10 w 66"/>
                  <a:gd name="T77" fmla="*/ 61 h 73"/>
                  <a:gd name="T78" fmla="*/ 10 w 66"/>
                  <a:gd name="T79" fmla="*/ 12 h 73"/>
                  <a:gd name="T80" fmla="*/ 10 w 66"/>
                  <a:gd name="T81" fmla="*/ 10 h 73"/>
                  <a:gd name="T82" fmla="*/ 10 w 66"/>
                  <a:gd name="T83" fmla="*/ 7 h 73"/>
                  <a:gd name="T84" fmla="*/ 7 w 66"/>
                  <a:gd name="T85" fmla="*/ 5 h 73"/>
                  <a:gd name="T86" fmla="*/ 7 w 66"/>
                  <a:gd name="T87" fmla="*/ 5 h 73"/>
                  <a:gd name="T88" fmla="*/ 5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59 w 66"/>
                  <a:gd name="T97" fmla="*/ 0 h 73"/>
                  <a:gd name="T98" fmla="*/ 59 w 66"/>
                  <a:gd name="T99" fmla="*/ 22 h 73"/>
                  <a:gd name="T100" fmla="*/ 56 w 66"/>
                  <a:gd name="T101" fmla="*/ 22 h 73"/>
                  <a:gd name="T102" fmla="*/ 56 w 66"/>
                  <a:gd name="T103" fmla="*/ 15 h 73"/>
                  <a:gd name="T104" fmla="*/ 54 w 66"/>
                  <a:gd name="T105" fmla="*/ 10 h 73"/>
                  <a:gd name="T106" fmla="*/ 49 w 66"/>
                  <a:gd name="T107" fmla="*/ 7 h 73"/>
                  <a:gd name="T108" fmla="*/ 44 w 66"/>
                  <a:gd name="T109" fmla="*/ 5 h 73"/>
                  <a:gd name="T110" fmla="*/ 42 w 66"/>
                  <a:gd name="T111" fmla="*/ 5 h 73"/>
                  <a:gd name="T112" fmla="*/ 34 w 66"/>
                  <a:gd name="T113" fmla="*/ 5 h 73"/>
                  <a:gd name="T114" fmla="*/ 27 w 66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5"/>
                    </a:moveTo>
                    <a:lnTo>
                      <a:pt x="27" y="34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39" y="49"/>
                    </a:lnTo>
                    <a:lnTo>
                      <a:pt x="39" y="44"/>
                    </a:lnTo>
                    <a:lnTo>
                      <a:pt x="37" y="41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7" y="59"/>
                    </a:lnTo>
                    <a:lnTo>
                      <a:pt x="27" y="64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47" y="68"/>
                    </a:lnTo>
                    <a:lnTo>
                      <a:pt x="54" y="66"/>
                    </a:lnTo>
                    <a:lnTo>
                      <a:pt x="59" y="59"/>
                    </a:lnTo>
                    <a:lnTo>
                      <a:pt x="64" y="51"/>
                    </a:lnTo>
                    <a:lnTo>
                      <a:pt x="66" y="51"/>
                    </a:lnTo>
                    <a:lnTo>
                      <a:pt x="6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15"/>
                    </a:lnTo>
                    <a:lnTo>
                      <a:pt x="54" y="10"/>
                    </a:lnTo>
                    <a:lnTo>
                      <a:pt x="49" y="7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9" name="Freeform 177"/>
              <p:cNvSpPr>
                <a:spLocks/>
              </p:cNvSpPr>
              <p:nvPr/>
            </p:nvSpPr>
            <p:spPr bwMode="auto">
              <a:xfrm>
                <a:off x="4346" y="2330"/>
                <a:ext cx="68" cy="73"/>
              </a:xfrm>
              <a:custGeom>
                <a:avLst/>
                <a:gdLst>
                  <a:gd name="T0" fmla="*/ 68 w 68"/>
                  <a:gd name="T1" fmla="*/ 0 h 73"/>
                  <a:gd name="T2" fmla="*/ 68 w 68"/>
                  <a:gd name="T3" fmla="*/ 24 h 73"/>
                  <a:gd name="T4" fmla="*/ 66 w 68"/>
                  <a:gd name="T5" fmla="*/ 24 h 73"/>
                  <a:gd name="T6" fmla="*/ 63 w 68"/>
                  <a:gd name="T7" fmla="*/ 15 h 73"/>
                  <a:gd name="T8" fmla="*/ 58 w 68"/>
                  <a:gd name="T9" fmla="*/ 10 h 73"/>
                  <a:gd name="T10" fmla="*/ 51 w 68"/>
                  <a:gd name="T11" fmla="*/ 5 h 73"/>
                  <a:gd name="T12" fmla="*/ 44 w 68"/>
                  <a:gd name="T13" fmla="*/ 5 h 73"/>
                  <a:gd name="T14" fmla="*/ 36 w 68"/>
                  <a:gd name="T15" fmla="*/ 5 h 73"/>
                  <a:gd name="T16" fmla="*/ 31 w 68"/>
                  <a:gd name="T17" fmla="*/ 7 h 73"/>
                  <a:gd name="T18" fmla="*/ 26 w 68"/>
                  <a:gd name="T19" fmla="*/ 12 h 73"/>
                  <a:gd name="T20" fmla="*/ 24 w 68"/>
                  <a:gd name="T21" fmla="*/ 17 h 73"/>
                  <a:gd name="T22" fmla="*/ 22 w 68"/>
                  <a:gd name="T23" fmla="*/ 27 h 73"/>
                  <a:gd name="T24" fmla="*/ 19 w 68"/>
                  <a:gd name="T25" fmla="*/ 37 h 73"/>
                  <a:gd name="T26" fmla="*/ 19 w 68"/>
                  <a:gd name="T27" fmla="*/ 46 h 73"/>
                  <a:gd name="T28" fmla="*/ 22 w 68"/>
                  <a:gd name="T29" fmla="*/ 54 h 73"/>
                  <a:gd name="T30" fmla="*/ 24 w 68"/>
                  <a:gd name="T31" fmla="*/ 61 h 73"/>
                  <a:gd name="T32" fmla="*/ 29 w 68"/>
                  <a:gd name="T33" fmla="*/ 66 h 73"/>
                  <a:gd name="T34" fmla="*/ 36 w 68"/>
                  <a:gd name="T35" fmla="*/ 68 h 73"/>
                  <a:gd name="T36" fmla="*/ 44 w 68"/>
                  <a:gd name="T37" fmla="*/ 71 h 73"/>
                  <a:gd name="T38" fmla="*/ 49 w 68"/>
                  <a:gd name="T39" fmla="*/ 68 h 73"/>
                  <a:gd name="T40" fmla="*/ 56 w 68"/>
                  <a:gd name="T41" fmla="*/ 66 h 73"/>
                  <a:gd name="T42" fmla="*/ 61 w 68"/>
                  <a:gd name="T43" fmla="*/ 64 h 73"/>
                  <a:gd name="T44" fmla="*/ 68 w 68"/>
                  <a:gd name="T45" fmla="*/ 56 h 73"/>
                  <a:gd name="T46" fmla="*/ 68 w 68"/>
                  <a:gd name="T47" fmla="*/ 64 h 73"/>
                  <a:gd name="T48" fmla="*/ 61 w 68"/>
                  <a:gd name="T49" fmla="*/ 68 h 73"/>
                  <a:gd name="T50" fmla="*/ 56 w 68"/>
                  <a:gd name="T51" fmla="*/ 71 h 73"/>
                  <a:gd name="T52" fmla="*/ 49 w 68"/>
                  <a:gd name="T53" fmla="*/ 73 h 73"/>
                  <a:gd name="T54" fmla="*/ 39 w 68"/>
                  <a:gd name="T55" fmla="*/ 73 h 73"/>
                  <a:gd name="T56" fmla="*/ 29 w 68"/>
                  <a:gd name="T57" fmla="*/ 73 h 73"/>
                  <a:gd name="T58" fmla="*/ 19 w 68"/>
                  <a:gd name="T59" fmla="*/ 71 h 73"/>
                  <a:gd name="T60" fmla="*/ 12 w 68"/>
                  <a:gd name="T61" fmla="*/ 64 h 73"/>
                  <a:gd name="T62" fmla="*/ 4 w 68"/>
                  <a:gd name="T63" fmla="*/ 56 h 73"/>
                  <a:gd name="T64" fmla="*/ 2 w 68"/>
                  <a:gd name="T65" fmla="*/ 46 h 73"/>
                  <a:gd name="T66" fmla="*/ 0 w 68"/>
                  <a:gd name="T67" fmla="*/ 39 h 73"/>
                  <a:gd name="T68" fmla="*/ 2 w 68"/>
                  <a:gd name="T69" fmla="*/ 29 h 73"/>
                  <a:gd name="T70" fmla="*/ 4 w 68"/>
                  <a:gd name="T71" fmla="*/ 19 h 73"/>
                  <a:gd name="T72" fmla="*/ 12 w 68"/>
                  <a:gd name="T73" fmla="*/ 10 h 73"/>
                  <a:gd name="T74" fmla="*/ 19 w 68"/>
                  <a:gd name="T75" fmla="*/ 5 h 73"/>
                  <a:gd name="T76" fmla="*/ 29 w 68"/>
                  <a:gd name="T77" fmla="*/ 0 h 73"/>
                  <a:gd name="T78" fmla="*/ 39 w 68"/>
                  <a:gd name="T79" fmla="*/ 0 h 73"/>
                  <a:gd name="T80" fmla="*/ 46 w 68"/>
                  <a:gd name="T81" fmla="*/ 0 h 73"/>
                  <a:gd name="T82" fmla="*/ 56 w 68"/>
                  <a:gd name="T83" fmla="*/ 2 h 73"/>
                  <a:gd name="T84" fmla="*/ 58 w 68"/>
                  <a:gd name="T85" fmla="*/ 2 h 73"/>
                  <a:gd name="T86" fmla="*/ 61 w 68"/>
                  <a:gd name="T87" fmla="*/ 5 h 73"/>
                  <a:gd name="T88" fmla="*/ 63 w 68"/>
                  <a:gd name="T89" fmla="*/ 2 h 73"/>
                  <a:gd name="T90" fmla="*/ 66 w 68"/>
                  <a:gd name="T91" fmla="*/ 2 h 73"/>
                  <a:gd name="T92" fmla="*/ 66 w 68"/>
                  <a:gd name="T93" fmla="*/ 2 h 73"/>
                  <a:gd name="T94" fmla="*/ 66 w 68"/>
                  <a:gd name="T95" fmla="*/ 0 h 73"/>
                  <a:gd name="T96" fmla="*/ 68 w 68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73"/>
                  <a:gd name="T149" fmla="*/ 68 w 68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73">
                    <a:moveTo>
                      <a:pt x="68" y="0"/>
                    </a:moveTo>
                    <a:lnTo>
                      <a:pt x="68" y="24"/>
                    </a:lnTo>
                    <a:lnTo>
                      <a:pt x="66" y="24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4" y="5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26" y="12"/>
                    </a:lnTo>
                    <a:lnTo>
                      <a:pt x="24" y="17"/>
                    </a:lnTo>
                    <a:lnTo>
                      <a:pt x="22" y="27"/>
                    </a:lnTo>
                    <a:lnTo>
                      <a:pt x="19" y="37"/>
                    </a:lnTo>
                    <a:lnTo>
                      <a:pt x="19" y="46"/>
                    </a:lnTo>
                    <a:lnTo>
                      <a:pt x="22" y="54"/>
                    </a:lnTo>
                    <a:lnTo>
                      <a:pt x="24" y="61"/>
                    </a:lnTo>
                    <a:lnTo>
                      <a:pt x="29" y="66"/>
                    </a:lnTo>
                    <a:lnTo>
                      <a:pt x="36" y="68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6" y="66"/>
                    </a:lnTo>
                    <a:lnTo>
                      <a:pt x="61" y="64"/>
                    </a:lnTo>
                    <a:lnTo>
                      <a:pt x="68" y="56"/>
                    </a:lnTo>
                    <a:lnTo>
                      <a:pt x="68" y="64"/>
                    </a:lnTo>
                    <a:lnTo>
                      <a:pt x="61" y="68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9" y="73"/>
                    </a:lnTo>
                    <a:lnTo>
                      <a:pt x="19" y="71"/>
                    </a:lnTo>
                    <a:lnTo>
                      <a:pt x="12" y="64"/>
                    </a:lnTo>
                    <a:lnTo>
                      <a:pt x="4" y="56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4" y="19"/>
                    </a:lnTo>
                    <a:lnTo>
                      <a:pt x="12" y="10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1" y="5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0" name="Freeform 178"/>
              <p:cNvSpPr>
                <a:spLocks noEditPoints="1"/>
              </p:cNvSpPr>
              <p:nvPr/>
            </p:nvSpPr>
            <p:spPr bwMode="auto">
              <a:xfrm>
                <a:off x="4424" y="2330"/>
                <a:ext cx="76" cy="73"/>
              </a:xfrm>
              <a:custGeom>
                <a:avLst/>
                <a:gdLst>
                  <a:gd name="T0" fmla="*/ 39 w 76"/>
                  <a:gd name="T1" fmla="*/ 0 h 73"/>
                  <a:gd name="T2" fmla="*/ 49 w 76"/>
                  <a:gd name="T3" fmla="*/ 0 h 73"/>
                  <a:gd name="T4" fmla="*/ 59 w 76"/>
                  <a:gd name="T5" fmla="*/ 2 h 73"/>
                  <a:gd name="T6" fmla="*/ 66 w 76"/>
                  <a:gd name="T7" fmla="*/ 10 h 73"/>
                  <a:gd name="T8" fmla="*/ 73 w 76"/>
                  <a:gd name="T9" fmla="*/ 17 h 73"/>
                  <a:gd name="T10" fmla="*/ 76 w 76"/>
                  <a:gd name="T11" fmla="*/ 27 h 73"/>
                  <a:gd name="T12" fmla="*/ 76 w 76"/>
                  <a:gd name="T13" fmla="*/ 37 h 73"/>
                  <a:gd name="T14" fmla="*/ 76 w 76"/>
                  <a:gd name="T15" fmla="*/ 44 h 73"/>
                  <a:gd name="T16" fmla="*/ 73 w 76"/>
                  <a:gd name="T17" fmla="*/ 54 h 73"/>
                  <a:gd name="T18" fmla="*/ 69 w 76"/>
                  <a:gd name="T19" fmla="*/ 61 h 73"/>
                  <a:gd name="T20" fmla="*/ 64 w 76"/>
                  <a:gd name="T21" fmla="*/ 66 h 73"/>
                  <a:gd name="T22" fmla="*/ 56 w 76"/>
                  <a:gd name="T23" fmla="*/ 71 h 73"/>
                  <a:gd name="T24" fmla="*/ 49 w 76"/>
                  <a:gd name="T25" fmla="*/ 73 h 73"/>
                  <a:gd name="T26" fmla="*/ 39 w 76"/>
                  <a:gd name="T27" fmla="*/ 73 h 73"/>
                  <a:gd name="T28" fmla="*/ 27 w 76"/>
                  <a:gd name="T29" fmla="*/ 73 h 73"/>
                  <a:gd name="T30" fmla="*/ 17 w 76"/>
                  <a:gd name="T31" fmla="*/ 68 h 73"/>
                  <a:gd name="T32" fmla="*/ 10 w 76"/>
                  <a:gd name="T33" fmla="*/ 61 h 73"/>
                  <a:gd name="T34" fmla="*/ 5 w 76"/>
                  <a:gd name="T35" fmla="*/ 54 h 73"/>
                  <a:gd name="T36" fmla="*/ 2 w 76"/>
                  <a:gd name="T37" fmla="*/ 46 h 73"/>
                  <a:gd name="T38" fmla="*/ 0 w 76"/>
                  <a:gd name="T39" fmla="*/ 37 h 73"/>
                  <a:gd name="T40" fmla="*/ 2 w 76"/>
                  <a:gd name="T41" fmla="*/ 27 h 73"/>
                  <a:gd name="T42" fmla="*/ 5 w 76"/>
                  <a:gd name="T43" fmla="*/ 17 h 73"/>
                  <a:gd name="T44" fmla="*/ 12 w 76"/>
                  <a:gd name="T45" fmla="*/ 10 h 73"/>
                  <a:gd name="T46" fmla="*/ 20 w 76"/>
                  <a:gd name="T47" fmla="*/ 2 h 73"/>
                  <a:gd name="T48" fmla="*/ 29 w 76"/>
                  <a:gd name="T49" fmla="*/ 0 h 73"/>
                  <a:gd name="T50" fmla="*/ 39 w 76"/>
                  <a:gd name="T51" fmla="*/ 0 h 73"/>
                  <a:gd name="T52" fmla="*/ 39 w 76"/>
                  <a:gd name="T53" fmla="*/ 2 h 73"/>
                  <a:gd name="T54" fmla="*/ 34 w 76"/>
                  <a:gd name="T55" fmla="*/ 5 h 73"/>
                  <a:gd name="T56" fmla="*/ 29 w 76"/>
                  <a:gd name="T57" fmla="*/ 7 h 73"/>
                  <a:gd name="T58" fmla="*/ 24 w 76"/>
                  <a:gd name="T59" fmla="*/ 12 h 73"/>
                  <a:gd name="T60" fmla="*/ 22 w 76"/>
                  <a:gd name="T61" fmla="*/ 19 h 73"/>
                  <a:gd name="T62" fmla="*/ 20 w 76"/>
                  <a:gd name="T63" fmla="*/ 27 h 73"/>
                  <a:gd name="T64" fmla="*/ 20 w 76"/>
                  <a:gd name="T65" fmla="*/ 37 h 73"/>
                  <a:gd name="T66" fmla="*/ 22 w 76"/>
                  <a:gd name="T67" fmla="*/ 49 h 73"/>
                  <a:gd name="T68" fmla="*/ 22 w 76"/>
                  <a:gd name="T69" fmla="*/ 59 h 73"/>
                  <a:gd name="T70" fmla="*/ 27 w 76"/>
                  <a:gd name="T71" fmla="*/ 64 h 73"/>
                  <a:gd name="T72" fmla="*/ 29 w 76"/>
                  <a:gd name="T73" fmla="*/ 68 h 73"/>
                  <a:gd name="T74" fmla="*/ 34 w 76"/>
                  <a:gd name="T75" fmla="*/ 71 h 73"/>
                  <a:gd name="T76" fmla="*/ 39 w 76"/>
                  <a:gd name="T77" fmla="*/ 71 h 73"/>
                  <a:gd name="T78" fmla="*/ 44 w 76"/>
                  <a:gd name="T79" fmla="*/ 71 h 73"/>
                  <a:gd name="T80" fmla="*/ 49 w 76"/>
                  <a:gd name="T81" fmla="*/ 68 h 73"/>
                  <a:gd name="T82" fmla="*/ 51 w 76"/>
                  <a:gd name="T83" fmla="*/ 64 h 73"/>
                  <a:gd name="T84" fmla="*/ 56 w 76"/>
                  <a:gd name="T85" fmla="*/ 56 h 73"/>
                  <a:gd name="T86" fmla="*/ 56 w 76"/>
                  <a:gd name="T87" fmla="*/ 49 h 73"/>
                  <a:gd name="T88" fmla="*/ 59 w 76"/>
                  <a:gd name="T89" fmla="*/ 37 h 73"/>
                  <a:gd name="T90" fmla="*/ 56 w 76"/>
                  <a:gd name="T91" fmla="*/ 29 h 73"/>
                  <a:gd name="T92" fmla="*/ 56 w 76"/>
                  <a:gd name="T93" fmla="*/ 22 h 73"/>
                  <a:gd name="T94" fmla="*/ 56 w 76"/>
                  <a:gd name="T95" fmla="*/ 15 h 73"/>
                  <a:gd name="T96" fmla="*/ 51 w 76"/>
                  <a:gd name="T97" fmla="*/ 10 h 73"/>
                  <a:gd name="T98" fmla="*/ 49 w 76"/>
                  <a:gd name="T99" fmla="*/ 5 h 73"/>
                  <a:gd name="T100" fmla="*/ 44 w 76"/>
                  <a:gd name="T101" fmla="*/ 2 h 73"/>
                  <a:gd name="T102" fmla="*/ 39 w 76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"/>
                  <a:gd name="T157" fmla="*/ 0 h 73"/>
                  <a:gd name="T158" fmla="*/ 76 w 76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" h="73">
                    <a:moveTo>
                      <a:pt x="39" y="0"/>
                    </a:moveTo>
                    <a:lnTo>
                      <a:pt x="49" y="0"/>
                    </a:lnTo>
                    <a:lnTo>
                      <a:pt x="59" y="2"/>
                    </a:lnTo>
                    <a:lnTo>
                      <a:pt x="66" y="10"/>
                    </a:lnTo>
                    <a:lnTo>
                      <a:pt x="73" y="17"/>
                    </a:lnTo>
                    <a:lnTo>
                      <a:pt x="76" y="27"/>
                    </a:lnTo>
                    <a:lnTo>
                      <a:pt x="76" y="37"/>
                    </a:lnTo>
                    <a:lnTo>
                      <a:pt x="76" y="44"/>
                    </a:lnTo>
                    <a:lnTo>
                      <a:pt x="73" y="54"/>
                    </a:lnTo>
                    <a:lnTo>
                      <a:pt x="69" y="61"/>
                    </a:lnTo>
                    <a:lnTo>
                      <a:pt x="64" y="66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1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2" y="27"/>
                    </a:lnTo>
                    <a:lnTo>
                      <a:pt x="5" y="17"/>
                    </a:lnTo>
                    <a:lnTo>
                      <a:pt x="12" y="10"/>
                    </a:lnTo>
                    <a:lnTo>
                      <a:pt x="20" y="2"/>
                    </a:lnTo>
                    <a:lnTo>
                      <a:pt x="29" y="0"/>
                    </a:lnTo>
                    <a:lnTo>
                      <a:pt x="39" y="0"/>
                    </a:lnTo>
                    <a:close/>
                    <a:moveTo>
                      <a:pt x="39" y="2"/>
                    </a:moveTo>
                    <a:lnTo>
                      <a:pt x="34" y="5"/>
                    </a:lnTo>
                    <a:lnTo>
                      <a:pt x="29" y="7"/>
                    </a:lnTo>
                    <a:lnTo>
                      <a:pt x="24" y="12"/>
                    </a:lnTo>
                    <a:lnTo>
                      <a:pt x="22" y="19"/>
                    </a:lnTo>
                    <a:lnTo>
                      <a:pt x="20" y="27"/>
                    </a:lnTo>
                    <a:lnTo>
                      <a:pt x="20" y="37"/>
                    </a:lnTo>
                    <a:lnTo>
                      <a:pt x="22" y="49"/>
                    </a:lnTo>
                    <a:lnTo>
                      <a:pt x="22" y="59"/>
                    </a:lnTo>
                    <a:lnTo>
                      <a:pt x="27" y="64"/>
                    </a:lnTo>
                    <a:lnTo>
                      <a:pt x="29" y="68"/>
                    </a:lnTo>
                    <a:lnTo>
                      <a:pt x="34" y="71"/>
                    </a:lnTo>
                    <a:lnTo>
                      <a:pt x="39" y="71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1" y="64"/>
                    </a:lnTo>
                    <a:lnTo>
                      <a:pt x="56" y="56"/>
                    </a:lnTo>
                    <a:lnTo>
                      <a:pt x="56" y="49"/>
                    </a:lnTo>
                    <a:lnTo>
                      <a:pt x="59" y="37"/>
                    </a:lnTo>
                    <a:lnTo>
                      <a:pt x="56" y="29"/>
                    </a:lnTo>
                    <a:lnTo>
                      <a:pt x="56" y="22"/>
                    </a:lnTo>
                    <a:lnTo>
                      <a:pt x="56" y="15"/>
                    </a:lnTo>
                    <a:lnTo>
                      <a:pt x="51" y="10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1" name="Freeform 179"/>
              <p:cNvSpPr>
                <a:spLocks noEditPoints="1"/>
              </p:cNvSpPr>
              <p:nvPr/>
            </p:nvSpPr>
            <p:spPr bwMode="auto">
              <a:xfrm>
                <a:off x="4507" y="2330"/>
                <a:ext cx="74" cy="73"/>
              </a:xfrm>
              <a:custGeom>
                <a:avLst/>
                <a:gdLst>
                  <a:gd name="T0" fmla="*/ 0 w 74"/>
                  <a:gd name="T1" fmla="*/ 73 h 73"/>
                  <a:gd name="T2" fmla="*/ 0 w 74"/>
                  <a:gd name="T3" fmla="*/ 71 h 73"/>
                  <a:gd name="T4" fmla="*/ 3 w 74"/>
                  <a:gd name="T5" fmla="*/ 71 h 73"/>
                  <a:gd name="T6" fmla="*/ 5 w 74"/>
                  <a:gd name="T7" fmla="*/ 71 h 73"/>
                  <a:gd name="T8" fmla="*/ 8 w 74"/>
                  <a:gd name="T9" fmla="*/ 71 h 73"/>
                  <a:gd name="T10" fmla="*/ 10 w 74"/>
                  <a:gd name="T11" fmla="*/ 68 h 73"/>
                  <a:gd name="T12" fmla="*/ 10 w 74"/>
                  <a:gd name="T13" fmla="*/ 68 h 73"/>
                  <a:gd name="T14" fmla="*/ 10 w 74"/>
                  <a:gd name="T15" fmla="*/ 66 h 73"/>
                  <a:gd name="T16" fmla="*/ 10 w 74"/>
                  <a:gd name="T17" fmla="*/ 61 h 73"/>
                  <a:gd name="T18" fmla="*/ 10 w 74"/>
                  <a:gd name="T19" fmla="*/ 12 h 73"/>
                  <a:gd name="T20" fmla="*/ 10 w 74"/>
                  <a:gd name="T21" fmla="*/ 10 h 73"/>
                  <a:gd name="T22" fmla="*/ 10 w 74"/>
                  <a:gd name="T23" fmla="*/ 7 h 73"/>
                  <a:gd name="T24" fmla="*/ 10 w 74"/>
                  <a:gd name="T25" fmla="*/ 5 h 73"/>
                  <a:gd name="T26" fmla="*/ 8 w 74"/>
                  <a:gd name="T27" fmla="*/ 5 h 73"/>
                  <a:gd name="T28" fmla="*/ 5 w 74"/>
                  <a:gd name="T29" fmla="*/ 2 h 73"/>
                  <a:gd name="T30" fmla="*/ 3 w 74"/>
                  <a:gd name="T31" fmla="*/ 2 h 73"/>
                  <a:gd name="T32" fmla="*/ 0 w 74"/>
                  <a:gd name="T33" fmla="*/ 2 h 73"/>
                  <a:gd name="T34" fmla="*/ 0 w 74"/>
                  <a:gd name="T35" fmla="*/ 0 h 73"/>
                  <a:gd name="T36" fmla="*/ 32 w 74"/>
                  <a:gd name="T37" fmla="*/ 0 h 73"/>
                  <a:gd name="T38" fmla="*/ 44 w 74"/>
                  <a:gd name="T39" fmla="*/ 2 h 73"/>
                  <a:gd name="T40" fmla="*/ 54 w 74"/>
                  <a:gd name="T41" fmla="*/ 5 h 73"/>
                  <a:gd name="T42" fmla="*/ 62 w 74"/>
                  <a:gd name="T43" fmla="*/ 10 h 73"/>
                  <a:gd name="T44" fmla="*/ 69 w 74"/>
                  <a:gd name="T45" fmla="*/ 17 h 73"/>
                  <a:gd name="T46" fmla="*/ 71 w 74"/>
                  <a:gd name="T47" fmla="*/ 27 h 73"/>
                  <a:gd name="T48" fmla="*/ 74 w 74"/>
                  <a:gd name="T49" fmla="*/ 37 h 73"/>
                  <a:gd name="T50" fmla="*/ 71 w 74"/>
                  <a:gd name="T51" fmla="*/ 44 h 73"/>
                  <a:gd name="T52" fmla="*/ 71 w 74"/>
                  <a:gd name="T53" fmla="*/ 51 h 73"/>
                  <a:gd name="T54" fmla="*/ 66 w 74"/>
                  <a:gd name="T55" fmla="*/ 56 h 73"/>
                  <a:gd name="T56" fmla="*/ 64 w 74"/>
                  <a:gd name="T57" fmla="*/ 61 h 73"/>
                  <a:gd name="T58" fmla="*/ 59 w 74"/>
                  <a:gd name="T59" fmla="*/ 66 h 73"/>
                  <a:gd name="T60" fmla="*/ 54 w 74"/>
                  <a:gd name="T61" fmla="*/ 68 h 73"/>
                  <a:gd name="T62" fmla="*/ 49 w 74"/>
                  <a:gd name="T63" fmla="*/ 71 h 73"/>
                  <a:gd name="T64" fmla="*/ 42 w 74"/>
                  <a:gd name="T65" fmla="*/ 73 h 73"/>
                  <a:gd name="T66" fmla="*/ 39 w 74"/>
                  <a:gd name="T67" fmla="*/ 73 h 73"/>
                  <a:gd name="T68" fmla="*/ 32 w 74"/>
                  <a:gd name="T69" fmla="*/ 73 h 73"/>
                  <a:gd name="T70" fmla="*/ 0 w 74"/>
                  <a:gd name="T71" fmla="*/ 73 h 73"/>
                  <a:gd name="T72" fmla="*/ 27 w 74"/>
                  <a:gd name="T73" fmla="*/ 5 h 73"/>
                  <a:gd name="T74" fmla="*/ 27 w 74"/>
                  <a:gd name="T75" fmla="*/ 61 h 73"/>
                  <a:gd name="T76" fmla="*/ 27 w 74"/>
                  <a:gd name="T77" fmla="*/ 66 h 73"/>
                  <a:gd name="T78" fmla="*/ 30 w 74"/>
                  <a:gd name="T79" fmla="*/ 68 h 73"/>
                  <a:gd name="T80" fmla="*/ 30 w 74"/>
                  <a:gd name="T81" fmla="*/ 68 h 73"/>
                  <a:gd name="T82" fmla="*/ 30 w 74"/>
                  <a:gd name="T83" fmla="*/ 68 h 73"/>
                  <a:gd name="T84" fmla="*/ 32 w 74"/>
                  <a:gd name="T85" fmla="*/ 68 h 73"/>
                  <a:gd name="T86" fmla="*/ 35 w 74"/>
                  <a:gd name="T87" fmla="*/ 71 h 73"/>
                  <a:gd name="T88" fmla="*/ 39 w 74"/>
                  <a:gd name="T89" fmla="*/ 68 h 73"/>
                  <a:gd name="T90" fmla="*/ 44 w 74"/>
                  <a:gd name="T91" fmla="*/ 66 h 73"/>
                  <a:gd name="T92" fmla="*/ 47 w 74"/>
                  <a:gd name="T93" fmla="*/ 64 h 73"/>
                  <a:gd name="T94" fmla="*/ 52 w 74"/>
                  <a:gd name="T95" fmla="*/ 56 h 73"/>
                  <a:gd name="T96" fmla="*/ 52 w 74"/>
                  <a:gd name="T97" fmla="*/ 49 h 73"/>
                  <a:gd name="T98" fmla="*/ 54 w 74"/>
                  <a:gd name="T99" fmla="*/ 37 h 73"/>
                  <a:gd name="T100" fmla="*/ 52 w 74"/>
                  <a:gd name="T101" fmla="*/ 29 h 73"/>
                  <a:gd name="T102" fmla="*/ 52 w 74"/>
                  <a:gd name="T103" fmla="*/ 22 h 73"/>
                  <a:gd name="T104" fmla="*/ 49 w 74"/>
                  <a:gd name="T105" fmla="*/ 15 h 73"/>
                  <a:gd name="T106" fmla="*/ 44 w 74"/>
                  <a:gd name="T107" fmla="*/ 10 h 73"/>
                  <a:gd name="T108" fmla="*/ 39 w 74"/>
                  <a:gd name="T109" fmla="*/ 5 h 73"/>
                  <a:gd name="T110" fmla="*/ 35 w 74"/>
                  <a:gd name="T111" fmla="*/ 5 h 73"/>
                  <a:gd name="T112" fmla="*/ 27 w 74"/>
                  <a:gd name="T113" fmla="*/ 5 h 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4"/>
                  <a:gd name="T172" fmla="*/ 0 h 73"/>
                  <a:gd name="T173" fmla="*/ 74 w 74"/>
                  <a:gd name="T174" fmla="*/ 73 h 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4" h="73">
                    <a:moveTo>
                      <a:pt x="0" y="73"/>
                    </a:move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4" y="5"/>
                    </a:lnTo>
                    <a:lnTo>
                      <a:pt x="62" y="10"/>
                    </a:lnTo>
                    <a:lnTo>
                      <a:pt x="69" y="17"/>
                    </a:lnTo>
                    <a:lnTo>
                      <a:pt x="71" y="27"/>
                    </a:lnTo>
                    <a:lnTo>
                      <a:pt x="74" y="37"/>
                    </a:lnTo>
                    <a:lnTo>
                      <a:pt x="71" y="44"/>
                    </a:lnTo>
                    <a:lnTo>
                      <a:pt x="71" y="51"/>
                    </a:lnTo>
                    <a:lnTo>
                      <a:pt x="66" y="56"/>
                    </a:lnTo>
                    <a:lnTo>
                      <a:pt x="64" y="61"/>
                    </a:lnTo>
                    <a:lnTo>
                      <a:pt x="59" y="66"/>
                    </a:lnTo>
                    <a:lnTo>
                      <a:pt x="54" y="68"/>
                    </a:lnTo>
                    <a:lnTo>
                      <a:pt x="49" y="71"/>
                    </a:lnTo>
                    <a:lnTo>
                      <a:pt x="42" y="73"/>
                    </a:lnTo>
                    <a:lnTo>
                      <a:pt x="39" y="73"/>
                    </a:lnTo>
                    <a:lnTo>
                      <a:pt x="32" y="73"/>
                    </a:lnTo>
                    <a:lnTo>
                      <a:pt x="0" y="73"/>
                    </a:lnTo>
                    <a:close/>
                    <a:moveTo>
                      <a:pt x="27" y="5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5" y="71"/>
                    </a:lnTo>
                    <a:lnTo>
                      <a:pt x="39" y="68"/>
                    </a:lnTo>
                    <a:lnTo>
                      <a:pt x="44" y="66"/>
                    </a:lnTo>
                    <a:lnTo>
                      <a:pt x="47" y="64"/>
                    </a:lnTo>
                    <a:lnTo>
                      <a:pt x="52" y="56"/>
                    </a:lnTo>
                    <a:lnTo>
                      <a:pt x="52" y="49"/>
                    </a:lnTo>
                    <a:lnTo>
                      <a:pt x="54" y="37"/>
                    </a:lnTo>
                    <a:lnTo>
                      <a:pt x="52" y="29"/>
                    </a:lnTo>
                    <a:lnTo>
                      <a:pt x="52" y="22"/>
                    </a:lnTo>
                    <a:lnTo>
                      <a:pt x="49" y="15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5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2" name="Freeform 180"/>
              <p:cNvSpPr>
                <a:spLocks/>
              </p:cNvSpPr>
              <p:nvPr/>
            </p:nvSpPr>
            <p:spPr bwMode="auto">
              <a:xfrm>
                <a:off x="4586" y="2330"/>
                <a:ext cx="66" cy="73"/>
              </a:xfrm>
              <a:custGeom>
                <a:avLst/>
                <a:gdLst>
                  <a:gd name="T0" fmla="*/ 27 w 66"/>
                  <a:gd name="T1" fmla="*/ 5 h 73"/>
                  <a:gd name="T2" fmla="*/ 27 w 66"/>
                  <a:gd name="T3" fmla="*/ 34 h 73"/>
                  <a:gd name="T4" fmla="*/ 29 w 66"/>
                  <a:gd name="T5" fmla="*/ 34 h 73"/>
                  <a:gd name="T6" fmla="*/ 34 w 66"/>
                  <a:gd name="T7" fmla="*/ 34 h 73"/>
                  <a:gd name="T8" fmla="*/ 39 w 66"/>
                  <a:gd name="T9" fmla="*/ 29 h 73"/>
                  <a:gd name="T10" fmla="*/ 41 w 66"/>
                  <a:gd name="T11" fmla="*/ 24 h 73"/>
                  <a:gd name="T12" fmla="*/ 44 w 66"/>
                  <a:gd name="T13" fmla="*/ 17 h 73"/>
                  <a:gd name="T14" fmla="*/ 44 w 66"/>
                  <a:gd name="T15" fmla="*/ 17 h 73"/>
                  <a:gd name="T16" fmla="*/ 44 w 66"/>
                  <a:gd name="T17" fmla="*/ 56 h 73"/>
                  <a:gd name="T18" fmla="*/ 44 w 66"/>
                  <a:gd name="T19" fmla="*/ 56 h 73"/>
                  <a:gd name="T20" fmla="*/ 41 w 66"/>
                  <a:gd name="T21" fmla="*/ 49 h 73"/>
                  <a:gd name="T22" fmla="*/ 39 w 66"/>
                  <a:gd name="T23" fmla="*/ 44 h 73"/>
                  <a:gd name="T24" fmla="*/ 39 w 66"/>
                  <a:gd name="T25" fmla="*/ 41 h 73"/>
                  <a:gd name="T26" fmla="*/ 36 w 66"/>
                  <a:gd name="T27" fmla="*/ 39 h 73"/>
                  <a:gd name="T28" fmla="*/ 32 w 66"/>
                  <a:gd name="T29" fmla="*/ 39 h 73"/>
                  <a:gd name="T30" fmla="*/ 27 w 66"/>
                  <a:gd name="T31" fmla="*/ 39 h 73"/>
                  <a:gd name="T32" fmla="*/ 27 w 66"/>
                  <a:gd name="T33" fmla="*/ 59 h 73"/>
                  <a:gd name="T34" fmla="*/ 29 w 66"/>
                  <a:gd name="T35" fmla="*/ 64 h 73"/>
                  <a:gd name="T36" fmla="*/ 29 w 66"/>
                  <a:gd name="T37" fmla="*/ 66 h 73"/>
                  <a:gd name="T38" fmla="*/ 29 w 66"/>
                  <a:gd name="T39" fmla="*/ 68 h 73"/>
                  <a:gd name="T40" fmla="*/ 29 w 66"/>
                  <a:gd name="T41" fmla="*/ 68 h 73"/>
                  <a:gd name="T42" fmla="*/ 32 w 66"/>
                  <a:gd name="T43" fmla="*/ 68 h 73"/>
                  <a:gd name="T44" fmla="*/ 34 w 66"/>
                  <a:gd name="T45" fmla="*/ 71 h 73"/>
                  <a:gd name="T46" fmla="*/ 39 w 66"/>
                  <a:gd name="T47" fmla="*/ 71 h 73"/>
                  <a:gd name="T48" fmla="*/ 49 w 66"/>
                  <a:gd name="T49" fmla="*/ 68 h 73"/>
                  <a:gd name="T50" fmla="*/ 56 w 66"/>
                  <a:gd name="T51" fmla="*/ 66 h 73"/>
                  <a:gd name="T52" fmla="*/ 61 w 66"/>
                  <a:gd name="T53" fmla="*/ 59 h 73"/>
                  <a:gd name="T54" fmla="*/ 63 w 66"/>
                  <a:gd name="T55" fmla="*/ 51 h 73"/>
                  <a:gd name="T56" fmla="*/ 66 w 66"/>
                  <a:gd name="T57" fmla="*/ 51 h 73"/>
                  <a:gd name="T58" fmla="*/ 63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71 h 73"/>
                  <a:gd name="T70" fmla="*/ 9 w 66"/>
                  <a:gd name="T71" fmla="*/ 68 h 73"/>
                  <a:gd name="T72" fmla="*/ 9 w 66"/>
                  <a:gd name="T73" fmla="*/ 68 h 73"/>
                  <a:gd name="T74" fmla="*/ 9 w 66"/>
                  <a:gd name="T75" fmla="*/ 66 h 73"/>
                  <a:gd name="T76" fmla="*/ 12 w 66"/>
                  <a:gd name="T77" fmla="*/ 61 h 73"/>
                  <a:gd name="T78" fmla="*/ 12 w 66"/>
                  <a:gd name="T79" fmla="*/ 12 h 73"/>
                  <a:gd name="T80" fmla="*/ 9 w 66"/>
                  <a:gd name="T81" fmla="*/ 10 h 73"/>
                  <a:gd name="T82" fmla="*/ 9 w 66"/>
                  <a:gd name="T83" fmla="*/ 7 h 73"/>
                  <a:gd name="T84" fmla="*/ 9 w 66"/>
                  <a:gd name="T85" fmla="*/ 5 h 73"/>
                  <a:gd name="T86" fmla="*/ 9 w 66"/>
                  <a:gd name="T87" fmla="*/ 5 h 73"/>
                  <a:gd name="T88" fmla="*/ 7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61 w 66"/>
                  <a:gd name="T97" fmla="*/ 0 h 73"/>
                  <a:gd name="T98" fmla="*/ 61 w 66"/>
                  <a:gd name="T99" fmla="*/ 22 h 73"/>
                  <a:gd name="T100" fmla="*/ 59 w 66"/>
                  <a:gd name="T101" fmla="*/ 22 h 73"/>
                  <a:gd name="T102" fmla="*/ 56 w 66"/>
                  <a:gd name="T103" fmla="*/ 15 h 73"/>
                  <a:gd name="T104" fmla="*/ 54 w 66"/>
                  <a:gd name="T105" fmla="*/ 10 h 73"/>
                  <a:gd name="T106" fmla="*/ 51 w 66"/>
                  <a:gd name="T107" fmla="*/ 7 h 73"/>
                  <a:gd name="T108" fmla="*/ 46 w 66"/>
                  <a:gd name="T109" fmla="*/ 5 h 73"/>
                  <a:gd name="T110" fmla="*/ 41 w 66"/>
                  <a:gd name="T111" fmla="*/ 5 h 73"/>
                  <a:gd name="T112" fmla="*/ 36 w 66"/>
                  <a:gd name="T113" fmla="*/ 5 h 73"/>
                  <a:gd name="T114" fmla="*/ 27 w 66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5"/>
                    </a:moveTo>
                    <a:lnTo>
                      <a:pt x="27" y="34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39" y="29"/>
                    </a:lnTo>
                    <a:lnTo>
                      <a:pt x="41" y="24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1" y="49"/>
                    </a:lnTo>
                    <a:lnTo>
                      <a:pt x="39" y="44"/>
                    </a:lnTo>
                    <a:lnTo>
                      <a:pt x="39" y="41"/>
                    </a:lnTo>
                    <a:lnTo>
                      <a:pt x="36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7" y="59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4" y="71"/>
                    </a:lnTo>
                    <a:lnTo>
                      <a:pt x="39" y="71"/>
                    </a:lnTo>
                    <a:lnTo>
                      <a:pt x="49" y="68"/>
                    </a:lnTo>
                    <a:lnTo>
                      <a:pt x="56" y="66"/>
                    </a:lnTo>
                    <a:lnTo>
                      <a:pt x="61" y="59"/>
                    </a:lnTo>
                    <a:lnTo>
                      <a:pt x="63" y="51"/>
                    </a:lnTo>
                    <a:lnTo>
                      <a:pt x="66" y="51"/>
                    </a:lnTo>
                    <a:lnTo>
                      <a:pt x="6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6" y="15"/>
                    </a:lnTo>
                    <a:lnTo>
                      <a:pt x="54" y="10"/>
                    </a:lnTo>
                    <a:lnTo>
                      <a:pt x="51" y="7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6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3" name="Freeform 181"/>
              <p:cNvSpPr>
                <a:spLocks noEditPoints="1"/>
              </p:cNvSpPr>
              <p:nvPr/>
            </p:nvSpPr>
            <p:spPr bwMode="auto">
              <a:xfrm>
                <a:off x="4659" y="2330"/>
                <a:ext cx="79" cy="73"/>
              </a:xfrm>
              <a:custGeom>
                <a:avLst/>
                <a:gdLst>
                  <a:gd name="T0" fmla="*/ 27 w 79"/>
                  <a:gd name="T1" fmla="*/ 39 h 73"/>
                  <a:gd name="T2" fmla="*/ 27 w 79"/>
                  <a:gd name="T3" fmla="*/ 61 h 73"/>
                  <a:gd name="T4" fmla="*/ 27 w 79"/>
                  <a:gd name="T5" fmla="*/ 66 h 73"/>
                  <a:gd name="T6" fmla="*/ 27 w 79"/>
                  <a:gd name="T7" fmla="*/ 68 h 73"/>
                  <a:gd name="T8" fmla="*/ 27 w 79"/>
                  <a:gd name="T9" fmla="*/ 68 h 73"/>
                  <a:gd name="T10" fmla="*/ 30 w 79"/>
                  <a:gd name="T11" fmla="*/ 71 h 73"/>
                  <a:gd name="T12" fmla="*/ 32 w 79"/>
                  <a:gd name="T13" fmla="*/ 71 h 73"/>
                  <a:gd name="T14" fmla="*/ 37 w 79"/>
                  <a:gd name="T15" fmla="*/ 71 h 73"/>
                  <a:gd name="T16" fmla="*/ 37 w 79"/>
                  <a:gd name="T17" fmla="*/ 73 h 73"/>
                  <a:gd name="T18" fmla="*/ 0 w 79"/>
                  <a:gd name="T19" fmla="*/ 73 h 73"/>
                  <a:gd name="T20" fmla="*/ 0 w 79"/>
                  <a:gd name="T21" fmla="*/ 71 h 73"/>
                  <a:gd name="T22" fmla="*/ 5 w 79"/>
                  <a:gd name="T23" fmla="*/ 71 h 73"/>
                  <a:gd name="T24" fmla="*/ 8 w 79"/>
                  <a:gd name="T25" fmla="*/ 71 h 73"/>
                  <a:gd name="T26" fmla="*/ 10 w 79"/>
                  <a:gd name="T27" fmla="*/ 68 h 73"/>
                  <a:gd name="T28" fmla="*/ 10 w 79"/>
                  <a:gd name="T29" fmla="*/ 68 h 73"/>
                  <a:gd name="T30" fmla="*/ 10 w 79"/>
                  <a:gd name="T31" fmla="*/ 66 h 73"/>
                  <a:gd name="T32" fmla="*/ 10 w 79"/>
                  <a:gd name="T33" fmla="*/ 61 h 73"/>
                  <a:gd name="T34" fmla="*/ 10 w 79"/>
                  <a:gd name="T35" fmla="*/ 12 h 73"/>
                  <a:gd name="T36" fmla="*/ 10 w 79"/>
                  <a:gd name="T37" fmla="*/ 7 h 73"/>
                  <a:gd name="T38" fmla="*/ 10 w 79"/>
                  <a:gd name="T39" fmla="*/ 5 h 73"/>
                  <a:gd name="T40" fmla="*/ 10 w 79"/>
                  <a:gd name="T41" fmla="*/ 5 h 73"/>
                  <a:gd name="T42" fmla="*/ 8 w 79"/>
                  <a:gd name="T43" fmla="*/ 2 h 73"/>
                  <a:gd name="T44" fmla="*/ 5 w 79"/>
                  <a:gd name="T45" fmla="*/ 2 h 73"/>
                  <a:gd name="T46" fmla="*/ 0 w 79"/>
                  <a:gd name="T47" fmla="*/ 2 h 73"/>
                  <a:gd name="T48" fmla="*/ 0 w 79"/>
                  <a:gd name="T49" fmla="*/ 0 h 73"/>
                  <a:gd name="T50" fmla="*/ 35 w 79"/>
                  <a:gd name="T51" fmla="*/ 0 h 73"/>
                  <a:gd name="T52" fmla="*/ 47 w 79"/>
                  <a:gd name="T53" fmla="*/ 0 h 73"/>
                  <a:gd name="T54" fmla="*/ 54 w 79"/>
                  <a:gd name="T55" fmla="*/ 2 h 73"/>
                  <a:gd name="T56" fmla="*/ 59 w 79"/>
                  <a:gd name="T57" fmla="*/ 5 h 73"/>
                  <a:gd name="T58" fmla="*/ 64 w 79"/>
                  <a:gd name="T59" fmla="*/ 10 h 73"/>
                  <a:gd name="T60" fmla="*/ 66 w 79"/>
                  <a:gd name="T61" fmla="*/ 15 h 73"/>
                  <a:gd name="T62" fmla="*/ 66 w 79"/>
                  <a:gd name="T63" fmla="*/ 22 h 73"/>
                  <a:gd name="T64" fmla="*/ 66 w 79"/>
                  <a:gd name="T65" fmla="*/ 29 h 73"/>
                  <a:gd name="T66" fmla="*/ 61 w 79"/>
                  <a:gd name="T67" fmla="*/ 34 h 73"/>
                  <a:gd name="T68" fmla="*/ 57 w 79"/>
                  <a:gd name="T69" fmla="*/ 37 h 73"/>
                  <a:gd name="T70" fmla="*/ 52 w 79"/>
                  <a:gd name="T71" fmla="*/ 39 h 73"/>
                  <a:gd name="T72" fmla="*/ 69 w 79"/>
                  <a:gd name="T73" fmla="*/ 64 h 73"/>
                  <a:gd name="T74" fmla="*/ 71 w 79"/>
                  <a:gd name="T75" fmla="*/ 68 h 73"/>
                  <a:gd name="T76" fmla="*/ 74 w 79"/>
                  <a:gd name="T77" fmla="*/ 68 h 73"/>
                  <a:gd name="T78" fmla="*/ 76 w 79"/>
                  <a:gd name="T79" fmla="*/ 71 h 73"/>
                  <a:gd name="T80" fmla="*/ 79 w 79"/>
                  <a:gd name="T81" fmla="*/ 71 h 73"/>
                  <a:gd name="T82" fmla="*/ 79 w 79"/>
                  <a:gd name="T83" fmla="*/ 73 h 73"/>
                  <a:gd name="T84" fmla="*/ 57 w 79"/>
                  <a:gd name="T85" fmla="*/ 73 h 73"/>
                  <a:gd name="T86" fmla="*/ 32 w 79"/>
                  <a:gd name="T87" fmla="*/ 39 h 73"/>
                  <a:gd name="T88" fmla="*/ 27 w 79"/>
                  <a:gd name="T89" fmla="*/ 39 h 73"/>
                  <a:gd name="T90" fmla="*/ 27 w 79"/>
                  <a:gd name="T91" fmla="*/ 5 h 73"/>
                  <a:gd name="T92" fmla="*/ 27 w 79"/>
                  <a:gd name="T93" fmla="*/ 37 h 73"/>
                  <a:gd name="T94" fmla="*/ 30 w 79"/>
                  <a:gd name="T95" fmla="*/ 37 h 73"/>
                  <a:gd name="T96" fmla="*/ 37 w 79"/>
                  <a:gd name="T97" fmla="*/ 37 h 73"/>
                  <a:gd name="T98" fmla="*/ 42 w 79"/>
                  <a:gd name="T99" fmla="*/ 37 h 73"/>
                  <a:gd name="T100" fmla="*/ 44 w 79"/>
                  <a:gd name="T101" fmla="*/ 34 h 73"/>
                  <a:gd name="T102" fmla="*/ 49 w 79"/>
                  <a:gd name="T103" fmla="*/ 29 h 73"/>
                  <a:gd name="T104" fmla="*/ 49 w 79"/>
                  <a:gd name="T105" fmla="*/ 27 h 73"/>
                  <a:gd name="T106" fmla="*/ 52 w 79"/>
                  <a:gd name="T107" fmla="*/ 19 h 73"/>
                  <a:gd name="T108" fmla="*/ 49 w 79"/>
                  <a:gd name="T109" fmla="*/ 12 h 73"/>
                  <a:gd name="T110" fmla="*/ 47 w 79"/>
                  <a:gd name="T111" fmla="*/ 7 h 73"/>
                  <a:gd name="T112" fmla="*/ 42 w 79"/>
                  <a:gd name="T113" fmla="*/ 5 h 73"/>
                  <a:gd name="T114" fmla="*/ 32 w 79"/>
                  <a:gd name="T115" fmla="*/ 5 h 73"/>
                  <a:gd name="T116" fmla="*/ 27 w 79"/>
                  <a:gd name="T117" fmla="*/ 5 h 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73"/>
                  <a:gd name="T179" fmla="*/ 79 w 79"/>
                  <a:gd name="T180" fmla="*/ 73 h 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73">
                    <a:moveTo>
                      <a:pt x="27" y="39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71"/>
                    </a:lnTo>
                    <a:lnTo>
                      <a:pt x="32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5"/>
                    </a:lnTo>
                    <a:lnTo>
                      <a:pt x="64" y="10"/>
                    </a:lnTo>
                    <a:lnTo>
                      <a:pt x="66" y="15"/>
                    </a:lnTo>
                    <a:lnTo>
                      <a:pt x="66" y="22"/>
                    </a:lnTo>
                    <a:lnTo>
                      <a:pt x="66" y="29"/>
                    </a:lnTo>
                    <a:lnTo>
                      <a:pt x="61" y="34"/>
                    </a:lnTo>
                    <a:lnTo>
                      <a:pt x="57" y="37"/>
                    </a:lnTo>
                    <a:lnTo>
                      <a:pt x="52" y="39"/>
                    </a:lnTo>
                    <a:lnTo>
                      <a:pt x="69" y="64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6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57" y="73"/>
                    </a:lnTo>
                    <a:lnTo>
                      <a:pt x="32" y="39"/>
                    </a:lnTo>
                    <a:lnTo>
                      <a:pt x="27" y="39"/>
                    </a:lnTo>
                    <a:close/>
                    <a:moveTo>
                      <a:pt x="27" y="5"/>
                    </a:moveTo>
                    <a:lnTo>
                      <a:pt x="27" y="37"/>
                    </a:lnTo>
                    <a:lnTo>
                      <a:pt x="30" y="37"/>
                    </a:lnTo>
                    <a:lnTo>
                      <a:pt x="37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52" y="19"/>
                    </a:lnTo>
                    <a:lnTo>
                      <a:pt x="49" y="12"/>
                    </a:lnTo>
                    <a:lnTo>
                      <a:pt x="47" y="7"/>
                    </a:lnTo>
                    <a:lnTo>
                      <a:pt x="42" y="5"/>
                    </a:lnTo>
                    <a:lnTo>
                      <a:pt x="32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4" name="Line 182"/>
              <p:cNvSpPr>
                <a:spLocks noChangeShapeType="1"/>
              </p:cNvSpPr>
              <p:nvPr/>
            </p:nvSpPr>
            <p:spPr bwMode="auto">
              <a:xfrm>
                <a:off x="1378" y="2435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5" name="Line 183"/>
              <p:cNvSpPr>
                <a:spLocks noChangeShapeType="1"/>
              </p:cNvSpPr>
              <p:nvPr/>
            </p:nvSpPr>
            <p:spPr bwMode="auto">
              <a:xfrm>
                <a:off x="1380" y="2435"/>
                <a:ext cx="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6" name="Line 184"/>
              <p:cNvSpPr>
                <a:spLocks noChangeShapeType="1"/>
              </p:cNvSpPr>
              <p:nvPr/>
            </p:nvSpPr>
            <p:spPr bwMode="auto">
              <a:xfrm>
                <a:off x="1383" y="2435"/>
                <a:ext cx="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7" name="Line 185"/>
              <p:cNvSpPr>
                <a:spLocks noChangeShapeType="1"/>
              </p:cNvSpPr>
              <p:nvPr/>
            </p:nvSpPr>
            <p:spPr bwMode="auto">
              <a:xfrm>
                <a:off x="1392" y="2435"/>
                <a:ext cx="1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8" name="Freeform 186"/>
              <p:cNvSpPr>
                <a:spLocks/>
              </p:cNvSpPr>
              <p:nvPr/>
            </p:nvSpPr>
            <p:spPr bwMode="auto">
              <a:xfrm>
                <a:off x="1410" y="2438"/>
                <a:ext cx="61" cy="2"/>
              </a:xfrm>
              <a:custGeom>
                <a:avLst/>
                <a:gdLst>
                  <a:gd name="T0" fmla="*/ 0 w 61"/>
                  <a:gd name="T1" fmla="*/ 0 h 2"/>
                  <a:gd name="T2" fmla="*/ 29 w 61"/>
                  <a:gd name="T3" fmla="*/ 0 h 2"/>
                  <a:gd name="T4" fmla="*/ 61 w 6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2"/>
                  <a:gd name="T11" fmla="*/ 61 w 6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2">
                    <a:moveTo>
                      <a:pt x="0" y="0"/>
                    </a:moveTo>
                    <a:lnTo>
                      <a:pt x="29" y="0"/>
                    </a:lnTo>
                    <a:lnTo>
                      <a:pt x="61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9" name="Line 187"/>
              <p:cNvSpPr>
                <a:spLocks noChangeShapeType="1"/>
              </p:cNvSpPr>
              <p:nvPr/>
            </p:nvSpPr>
            <p:spPr bwMode="auto">
              <a:xfrm>
                <a:off x="1503" y="2443"/>
                <a:ext cx="34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0" name="Freeform 188"/>
              <p:cNvSpPr>
                <a:spLocks/>
              </p:cNvSpPr>
              <p:nvPr/>
            </p:nvSpPr>
            <p:spPr bwMode="auto">
              <a:xfrm>
                <a:off x="1537" y="2447"/>
                <a:ext cx="59" cy="8"/>
              </a:xfrm>
              <a:custGeom>
                <a:avLst/>
                <a:gdLst>
                  <a:gd name="T0" fmla="*/ 0 w 59"/>
                  <a:gd name="T1" fmla="*/ 0 h 8"/>
                  <a:gd name="T2" fmla="*/ 59 w 59"/>
                  <a:gd name="T3" fmla="*/ 8 h 8"/>
                  <a:gd name="T4" fmla="*/ 59 w 59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8"/>
                  <a:gd name="T11" fmla="*/ 59 w 5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8">
                    <a:moveTo>
                      <a:pt x="0" y="0"/>
                    </a:moveTo>
                    <a:lnTo>
                      <a:pt x="59" y="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1" name="Line 189"/>
              <p:cNvSpPr>
                <a:spLocks noChangeShapeType="1"/>
              </p:cNvSpPr>
              <p:nvPr/>
            </p:nvSpPr>
            <p:spPr bwMode="auto">
              <a:xfrm>
                <a:off x="1628" y="2462"/>
                <a:ext cx="29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2" name="Freeform 190"/>
              <p:cNvSpPr>
                <a:spLocks/>
              </p:cNvSpPr>
              <p:nvPr/>
            </p:nvSpPr>
            <p:spPr bwMode="auto">
              <a:xfrm>
                <a:off x="1657" y="2470"/>
                <a:ext cx="59" cy="19"/>
              </a:xfrm>
              <a:custGeom>
                <a:avLst/>
                <a:gdLst>
                  <a:gd name="T0" fmla="*/ 0 w 59"/>
                  <a:gd name="T1" fmla="*/ 0 h 19"/>
                  <a:gd name="T2" fmla="*/ 56 w 59"/>
                  <a:gd name="T3" fmla="*/ 17 h 19"/>
                  <a:gd name="T4" fmla="*/ 59 w 59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9"/>
                  <a:gd name="T11" fmla="*/ 59 w 59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9">
                    <a:moveTo>
                      <a:pt x="0" y="0"/>
                    </a:moveTo>
                    <a:lnTo>
                      <a:pt x="56" y="17"/>
                    </a:lnTo>
                    <a:lnTo>
                      <a:pt x="59" y="1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3" name="Line 191"/>
              <p:cNvSpPr>
                <a:spLocks noChangeShapeType="1"/>
              </p:cNvSpPr>
              <p:nvPr/>
            </p:nvSpPr>
            <p:spPr bwMode="auto">
              <a:xfrm>
                <a:off x="1745" y="2504"/>
                <a:ext cx="20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4" name="Freeform 192"/>
              <p:cNvSpPr>
                <a:spLocks/>
              </p:cNvSpPr>
              <p:nvPr/>
            </p:nvSpPr>
            <p:spPr bwMode="auto">
              <a:xfrm>
                <a:off x="1765" y="2514"/>
                <a:ext cx="56" cy="39"/>
              </a:xfrm>
              <a:custGeom>
                <a:avLst/>
                <a:gdLst>
                  <a:gd name="T0" fmla="*/ 0 w 56"/>
                  <a:gd name="T1" fmla="*/ 0 h 39"/>
                  <a:gd name="T2" fmla="*/ 44 w 56"/>
                  <a:gd name="T3" fmla="*/ 29 h 39"/>
                  <a:gd name="T4" fmla="*/ 56 w 56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39"/>
                  <a:gd name="T11" fmla="*/ 56 w 56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39">
                    <a:moveTo>
                      <a:pt x="0" y="0"/>
                    </a:moveTo>
                    <a:lnTo>
                      <a:pt x="44" y="29"/>
                    </a:lnTo>
                    <a:lnTo>
                      <a:pt x="56" y="3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5" name="Line 193"/>
              <p:cNvSpPr>
                <a:spLocks noChangeShapeType="1"/>
              </p:cNvSpPr>
              <p:nvPr/>
            </p:nvSpPr>
            <p:spPr bwMode="auto">
              <a:xfrm>
                <a:off x="1846" y="2573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6" name="Line 194"/>
              <p:cNvSpPr>
                <a:spLocks noChangeShapeType="1"/>
              </p:cNvSpPr>
              <p:nvPr/>
            </p:nvSpPr>
            <p:spPr bwMode="auto">
              <a:xfrm>
                <a:off x="1848" y="2575"/>
                <a:ext cx="3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7" name="Freeform 195"/>
              <p:cNvSpPr>
                <a:spLocks/>
              </p:cNvSpPr>
              <p:nvPr/>
            </p:nvSpPr>
            <p:spPr bwMode="auto">
              <a:xfrm>
                <a:off x="1883" y="2604"/>
                <a:ext cx="34" cy="30"/>
              </a:xfrm>
              <a:custGeom>
                <a:avLst/>
                <a:gdLst>
                  <a:gd name="T0" fmla="*/ 0 w 34"/>
                  <a:gd name="T1" fmla="*/ 0 h 30"/>
                  <a:gd name="T2" fmla="*/ 29 w 34"/>
                  <a:gd name="T3" fmla="*/ 27 h 30"/>
                  <a:gd name="T4" fmla="*/ 34 w 34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0"/>
                  <a:gd name="T11" fmla="*/ 34 w 3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0">
                    <a:moveTo>
                      <a:pt x="0" y="0"/>
                    </a:moveTo>
                    <a:lnTo>
                      <a:pt x="29" y="27"/>
                    </a:lnTo>
                    <a:lnTo>
                      <a:pt x="34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8" name="Line 196"/>
              <p:cNvSpPr>
                <a:spLocks noChangeShapeType="1"/>
              </p:cNvSpPr>
              <p:nvPr/>
            </p:nvSpPr>
            <p:spPr bwMode="auto">
              <a:xfrm>
                <a:off x="1944" y="2651"/>
                <a:ext cx="19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9" name="Line 197"/>
              <p:cNvSpPr>
                <a:spLocks noChangeShapeType="1"/>
              </p:cNvSpPr>
              <p:nvPr/>
            </p:nvSpPr>
            <p:spPr bwMode="auto">
              <a:xfrm>
                <a:off x="1963" y="2661"/>
                <a:ext cx="2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0" name="Freeform 198"/>
              <p:cNvSpPr>
                <a:spLocks/>
              </p:cNvSpPr>
              <p:nvPr/>
            </p:nvSpPr>
            <p:spPr bwMode="auto">
              <a:xfrm>
                <a:off x="1988" y="2641"/>
                <a:ext cx="42" cy="22"/>
              </a:xfrm>
              <a:custGeom>
                <a:avLst/>
                <a:gdLst>
                  <a:gd name="T0" fmla="*/ 0 w 42"/>
                  <a:gd name="T1" fmla="*/ 22 h 22"/>
                  <a:gd name="T2" fmla="*/ 24 w 42"/>
                  <a:gd name="T3" fmla="*/ 12 h 22"/>
                  <a:gd name="T4" fmla="*/ 42 w 4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22"/>
                  <a:gd name="T11" fmla="*/ 42 w 4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22">
                    <a:moveTo>
                      <a:pt x="0" y="22"/>
                    </a:moveTo>
                    <a:lnTo>
                      <a:pt x="24" y="12"/>
                    </a:lnTo>
                    <a:lnTo>
                      <a:pt x="4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1" name="Line 199"/>
              <p:cNvSpPr>
                <a:spLocks noChangeShapeType="1"/>
              </p:cNvSpPr>
              <p:nvPr/>
            </p:nvSpPr>
            <p:spPr bwMode="auto">
              <a:xfrm flipV="1">
                <a:off x="2052" y="2602"/>
                <a:ext cx="17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2" name="Freeform 200"/>
              <p:cNvSpPr>
                <a:spLocks/>
              </p:cNvSpPr>
              <p:nvPr/>
            </p:nvSpPr>
            <p:spPr bwMode="auto">
              <a:xfrm>
                <a:off x="2069" y="2550"/>
                <a:ext cx="46" cy="52"/>
              </a:xfrm>
              <a:custGeom>
                <a:avLst/>
                <a:gdLst>
                  <a:gd name="T0" fmla="*/ 0 w 46"/>
                  <a:gd name="T1" fmla="*/ 52 h 52"/>
                  <a:gd name="T2" fmla="*/ 34 w 46"/>
                  <a:gd name="T3" fmla="*/ 13 h 52"/>
                  <a:gd name="T4" fmla="*/ 46 w 46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52"/>
                  <a:gd name="T11" fmla="*/ 46 w 4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52">
                    <a:moveTo>
                      <a:pt x="0" y="52"/>
                    </a:moveTo>
                    <a:lnTo>
                      <a:pt x="34" y="13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3" name="Line 201"/>
              <p:cNvSpPr>
                <a:spLocks noChangeShapeType="1"/>
              </p:cNvSpPr>
              <p:nvPr/>
            </p:nvSpPr>
            <p:spPr bwMode="auto">
              <a:xfrm flipV="1">
                <a:off x="2135" y="2521"/>
                <a:ext cx="5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4" name="Freeform 202"/>
              <p:cNvSpPr>
                <a:spLocks/>
              </p:cNvSpPr>
              <p:nvPr/>
            </p:nvSpPr>
            <p:spPr bwMode="auto">
              <a:xfrm>
                <a:off x="2140" y="2462"/>
                <a:ext cx="64" cy="59"/>
              </a:xfrm>
              <a:custGeom>
                <a:avLst/>
                <a:gdLst>
                  <a:gd name="T0" fmla="*/ 0 w 64"/>
                  <a:gd name="T1" fmla="*/ 59 h 59"/>
                  <a:gd name="T2" fmla="*/ 39 w 64"/>
                  <a:gd name="T3" fmla="*/ 17 h 59"/>
                  <a:gd name="T4" fmla="*/ 64 w 64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9"/>
                  <a:gd name="T11" fmla="*/ 64 w 64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9">
                    <a:moveTo>
                      <a:pt x="0" y="59"/>
                    </a:moveTo>
                    <a:lnTo>
                      <a:pt x="39" y="17"/>
                    </a:lnTo>
                    <a:lnTo>
                      <a:pt x="6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5" name="Freeform 203"/>
              <p:cNvSpPr>
                <a:spLocks/>
              </p:cNvSpPr>
              <p:nvPr/>
            </p:nvSpPr>
            <p:spPr bwMode="auto">
              <a:xfrm>
                <a:off x="2228" y="2403"/>
                <a:ext cx="86" cy="40"/>
              </a:xfrm>
              <a:custGeom>
                <a:avLst/>
                <a:gdLst>
                  <a:gd name="T0" fmla="*/ 0 w 86"/>
                  <a:gd name="T1" fmla="*/ 40 h 40"/>
                  <a:gd name="T2" fmla="*/ 44 w 86"/>
                  <a:gd name="T3" fmla="*/ 15 h 40"/>
                  <a:gd name="T4" fmla="*/ 86 w 86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40"/>
                  <a:gd name="T11" fmla="*/ 86 w 86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40">
                    <a:moveTo>
                      <a:pt x="0" y="40"/>
                    </a:moveTo>
                    <a:lnTo>
                      <a:pt x="44" y="15"/>
                    </a:lnTo>
                    <a:lnTo>
                      <a:pt x="8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6" name="Line 204"/>
              <p:cNvSpPr>
                <a:spLocks noChangeShapeType="1"/>
              </p:cNvSpPr>
              <p:nvPr/>
            </p:nvSpPr>
            <p:spPr bwMode="auto">
              <a:xfrm flipV="1">
                <a:off x="2343" y="2389"/>
                <a:ext cx="32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7" name="Freeform 205"/>
              <p:cNvSpPr>
                <a:spLocks/>
              </p:cNvSpPr>
              <p:nvPr/>
            </p:nvSpPr>
            <p:spPr bwMode="auto">
              <a:xfrm>
                <a:off x="2375" y="2379"/>
                <a:ext cx="61" cy="10"/>
              </a:xfrm>
              <a:custGeom>
                <a:avLst/>
                <a:gdLst>
                  <a:gd name="T0" fmla="*/ 0 w 61"/>
                  <a:gd name="T1" fmla="*/ 10 h 10"/>
                  <a:gd name="T2" fmla="*/ 49 w 61"/>
                  <a:gd name="T3" fmla="*/ 0 h 10"/>
                  <a:gd name="T4" fmla="*/ 61 w 6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0"/>
                  <a:gd name="T11" fmla="*/ 61 w 6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0">
                    <a:moveTo>
                      <a:pt x="0" y="10"/>
                    </a:moveTo>
                    <a:lnTo>
                      <a:pt x="49" y="0"/>
                    </a:lnTo>
                    <a:lnTo>
                      <a:pt x="6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8" name="Line 206"/>
              <p:cNvSpPr>
                <a:spLocks noChangeShapeType="1"/>
              </p:cNvSpPr>
              <p:nvPr/>
            </p:nvSpPr>
            <p:spPr bwMode="auto">
              <a:xfrm>
                <a:off x="2466" y="2374"/>
                <a:ext cx="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9" name="Freeform 207"/>
              <p:cNvSpPr>
                <a:spLocks/>
              </p:cNvSpPr>
              <p:nvPr/>
            </p:nvSpPr>
            <p:spPr bwMode="auto">
              <a:xfrm>
                <a:off x="2471" y="2362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49 w 88"/>
                  <a:gd name="T3" fmla="*/ 7 h 12"/>
                  <a:gd name="T4" fmla="*/ 88 w 8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12"/>
                  <a:gd name="T11" fmla="*/ 88 w 8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12">
                    <a:moveTo>
                      <a:pt x="0" y="12"/>
                    </a:moveTo>
                    <a:lnTo>
                      <a:pt x="49" y="7"/>
                    </a:lnTo>
                    <a:lnTo>
                      <a:pt x="8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0" name="Line 208"/>
              <p:cNvSpPr>
                <a:spLocks noChangeShapeType="1"/>
              </p:cNvSpPr>
              <p:nvPr/>
            </p:nvSpPr>
            <p:spPr bwMode="auto">
              <a:xfrm flipV="1">
                <a:off x="2588" y="2352"/>
                <a:ext cx="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1" name="Line 209"/>
              <p:cNvSpPr>
                <a:spLocks noChangeShapeType="1"/>
              </p:cNvSpPr>
              <p:nvPr/>
            </p:nvSpPr>
            <p:spPr bwMode="auto">
              <a:xfrm flipV="1">
                <a:off x="2593" y="2335"/>
                <a:ext cx="30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2" name="Freeform 210"/>
              <p:cNvSpPr>
                <a:spLocks/>
              </p:cNvSpPr>
              <p:nvPr/>
            </p:nvSpPr>
            <p:spPr bwMode="auto">
              <a:xfrm>
                <a:off x="2623" y="229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22 w 36"/>
                  <a:gd name="T3" fmla="*/ 20 h 42"/>
                  <a:gd name="T4" fmla="*/ 36 w 36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2"/>
                  <a:gd name="T11" fmla="*/ 36 w 3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2">
                    <a:moveTo>
                      <a:pt x="0" y="42"/>
                    </a:moveTo>
                    <a:lnTo>
                      <a:pt x="22" y="20"/>
                    </a:lnTo>
                    <a:lnTo>
                      <a:pt x="3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3" name="Line 211"/>
              <p:cNvSpPr>
                <a:spLocks noChangeShapeType="1"/>
              </p:cNvSpPr>
              <p:nvPr/>
            </p:nvSpPr>
            <p:spPr bwMode="auto">
              <a:xfrm flipV="1">
                <a:off x="2679" y="2261"/>
                <a:ext cx="15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4" name="Line 212"/>
              <p:cNvSpPr>
                <a:spLocks noChangeShapeType="1"/>
              </p:cNvSpPr>
              <p:nvPr/>
            </p:nvSpPr>
            <p:spPr bwMode="auto">
              <a:xfrm>
                <a:off x="2694" y="2261"/>
                <a:ext cx="14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5" name="Line 213"/>
              <p:cNvSpPr>
                <a:spLocks noChangeShapeType="1"/>
              </p:cNvSpPr>
              <p:nvPr/>
            </p:nvSpPr>
            <p:spPr bwMode="auto">
              <a:xfrm>
                <a:off x="2708" y="2266"/>
                <a:ext cx="18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6" name="Freeform 214"/>
              <p:cNvSpPr>
                <a:spLocks/>
              </p:cNvSpPr>
              <p:nvPr/>
            </p:nvSpPr>
            <p:spPr bwMode="auto">
              <a:xfrm>
                <a:off x="2726" y="2283"/>
                <a:ext cx="19" cy="30"/>
              </a:xfrm>
              <a:custGeom>
                <a:avLst/>
                <a:gdLst>
                  <a:gd name="T0" fmla="*/ 0 w 19"/>
                  <a:gd name="T1" fmla="*/ 0 h 30"/>
                  <a:gd name="T2" fmla="*/ 17 w 19"/>
                  <a:gd name="T3" fmla="*/ 25 h 30"/>
                  <a:gd name="T4" fmla="*/ 19 w 19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0"/>
                  <a:gd name="T11" fmla="*/ 19 w 19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0">
                    <a:moveTo>
                      <a:pt x="0" y="0"/>
                    </a:moveTo>
                    <a:lnTo>
                      <a:pt x="17" y="25"/>
                    </a:lnTo>
                    <a:lnTo>
                      <a:pt x="19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7" name="Line 215"/>
              <p:cNvSpPr>
                <a:spLocks noChangeShapeType="1"/>
              </p:cNvSpPr>
              <p:nvPr/>
            </p:nvSpPr>
            <p:spPr bwMode="auto">
              <a:xfrm>
                <a:off x="2762" y="2340"/>
                <a:ext cx="18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8" name="Line 216"/>
              <p:cNvSpPr>
                <a:spLocks noChangeShapeType="1"/>
              </p:cNvSpPr>
              <p:nvPr/>
            </p:nvSpPr>
            <p:spPr bwMode="auto">
              <a:xfrm>
                <a:off x="2780" y="2362"/>
                <a:ext cx="17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9" name="Freeform 217"/>
              <p:cNvSpPr>
                <a:spLocks/>
              </p:cNvSpPr>
              <p:nvPr/>
            </p:nvSpPr>
            <p:spPr bwMode="auto">
              <a:xfrm>
                <a:off x="2797" y="2384"/>
                <a:ext cx="29" cy="22"/>
              </a:xfrm>
              <a:custGeom>
                <a:avLst/>
                <a:gdLst>
                  <a:gd name="T0" fmla="*/ 0 w 29"/>
                  <a:gd name="T1" fmla="*/ 0 h 22"/>
                  <a:gd name="T2" fmla="*/ 19 w 29"/>
                  <a:gd name="T3" fmla="*/ 19 h 22"/>
                  <a:gd name="T4" fmla="*/ 29 w 29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22"/>
                  <a:gd name="T11" fmla="*/ 29 w 29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22">
                    <a:moveTo>
                      <a:pt x="0" y="0"/>
                    </a:moveTo>
                    <a:lnTo>
                      <a:pt x="19" y="19"/>
                    </a:lnTo>
                    <a:lnTo>
                      <a:pt x="29" y="2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0" name="Line 218"/>
              <p:cNvSpPr>
                <a:spLocks noChangeShapeType="1"/>
              </p:cNvSpPr>
              <p:nvPr/>
            </p:nvSpPr>
            <p:spPr bwMode="auto">
              <a:xfrm>
                <a:off x="2855" y="2416"/>
                <a:ext cx="1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1" name="Line 219"/>
              <p:cNvSpPr>
                <a:spLocks noChangeShapeType="1"/>
              </p:cNvSpPr>
              <p:nvPr/>
            </p:nvSpPr>
            <p:spPr bwMode="auto">
              <a:xfrm>
                <a:off x="2865" y="2418"/>
                <a:ext cx="3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2" name="Freeform 220"/>
              <p:cNvSpPr>
                <a:spLocks/>
              </p:cNvSpPr>
              <p:nvPr/>
            </p:nvSpPr>
            <p:spPr bwMode="auto">
              <a:xfrm>
                <a:off x="2895" y="2418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34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0" y="0"/>
                    </a:moveTo>
                    <a:lnTo>
                      <a:pt x="34" y="0"/>
                    </a:lnTo>
                    <a:lnTo>
                      <a:pt x="5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3" name="Line 221"/>
              <p:cNvSpPr>
                <a:spLocks noChangeShapeType="1"/>
              </p:cNvSpPr>
              <p:nvPr/>
            </p:nvSpPr>
            <p:spPr bwMode="auto">
              <a:xfrm>
                <a:off x="2980" y="2423"/>
                <a:ext cx="35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4" name="Freeform 222"/>
              <p:cNvSpPr>
                <a:spLocks/>
              </p:cNvSpPr>
              <p:nvPr/>
            </p:nvSpPr>
            <p:spPr bwMode="auto">
              <a:xfrm>
                <a:off x="3015" y="2428"/>
                <a:ext cx="56" cy="17"/>
              </a:xfrm>
              <a:custGeom>
                <a:avLst/>
                <a:gdLst>
                  <a:gd name="T0" fmla="*/ 0 w 56"/>
                  <a:gd name="T1" fmla="*/ 0 h 17"/>
                  <a:gd name="T2" fmla="*/ 49 w 56"/>
                  <a:gd name="T3" fmla="*/ 15 h 17"/>
                  <a:gd name="T4" fmla="*/ 56 w 5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7"/>
                  <a:gd name="T11" fmla="*/ 56 w 5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7">
                    <a:moveTo>
                      <a:pt x="0" y="0"/>
                    </a:moveTo>
                    <a:lnTo>
                      <a:pt x="49" y="15"/>
                    </a:lnTo>
                    <a:lnTo>
                      <a:pt x="56" y="1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5" name="Line 223"/>
              <p:cNvSpPr>
                <a:spLocks noChangeShapeType="1"/>
              </p:cNvSpPr>
              <p:nvPr/>
            </p:nvSpPr>
            <p:spPr bwMode="auto">
              <a:xfrm>
                <a:off x="3098" y="2457"/>
                <a:ext cx="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6" name="Line 224"/>
              <p:cNvSpPr>
                <a:spLocks noChangeShapeType="1"/>
              </p:cNvSpPr>
              <p:nvPr/>
            </p:nvSpPr>
            <p:spPr bwMode="auto">
              <a:xfrm>
                <a:off x="3105" y="2460"/>
                <a:ext cx="23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7" name="Line 225"/>
              <p:cNvSpPr>
                <a:spLocks noChangeShapeType="1"/>
              </p:cNvSpPr>
              <p:nvPr/>
            </p:nvSpPr>
            <p:spPr bwMode="auto">
              <a:xfrm>
                <a:off x="3128" y="2470"/>
                <a:ext cx="19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8" name="Line 226"/>
              <p:cNvSpPr>
                <a:spLocks noChangeShapeType="1"/>
              </p:cNvSpPr>
              <p:nvPr/>
            </p:nvSpPr>
            <p:spPr bwMode="auto">
              <a:xfrm flipV="1">
                <a:off x="3147" y="2472"/>
                <a:ext cx="2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9" name="Freeform 227"/>
              <p:cNvSpPr>
                <a:spLocks/>
              </p:cNvSpPr>
              <p:nvPr/>
            </p:nvSpPr>
            <p:spPr bwMode="auto">
              <a:xfrm>
                <a:off x="3167" y="2462"/>
                <a:ext cx="22" cy="10"/>
              </a:xfrm>
              <a:custGeom>
                <a:avLst/>
                <a:gdLst>
                  <a:gd name="T0" fmla="*/ 0 w 22"/>
                  <a:gd name="T1" fmla="*/ 10 h 10"/>
                  <a:gd name="T2" fmla="*/ 22 w 22"/>
                  <a:gd name="T3" fmla="*/ 0 h 10"/>
                  <a:gd name="T4" fmla="*/ 22 w 2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0"/>
                  <a:gd name="T11" fmla="*/ 22 w 2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0">
                    <a:moveTo>
                      <a:pt x="0" y="10"/>
                    </a:move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0" name="Line 228"/>
              <p:cNvSpPr>
                <a:spLocks noChangeShapeType="1"/>
              </p:cNvSpPr>
              <p:nvPr/>
            </p:nvSpPr>
            <p:spPr bwMode="auto">
              <a:xfrm flipV="1">
                <a:off x="3216" y="2445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1" name="Line 229"/>
              <p:cNvSpPr>
                <a:spLocks noChangeShapeType="1"/>
              </p:cNvSpPr>
              <p:nvPr/>
            </p:nvSpPr>
            <p:spPr bwMode="auto">
              <a:xfrm flipV="1">
                <a:off x="3216" y="2423"/>
                <a:ext cx="37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2" name="Freeform 230"/>
              <p:cNvSpPr>
                <a:spLocks/>
              </p:cNvSpPr>
              <p:nvPr/>
            </p:nvSpPr>
            <p:spPr bwMode="auto">
              <a:xfrm>
                <a:off x="3253" y="2396"/>
                <a:ext cx="41" cy="27"/>
              </a:xfrm>
              <a:custGeom>
                <a:avLst/>
                <a:gdLst>
                  <a:gd name="T0" fmla="*/ 0 w 41"/>
                  <a:gd name="T1" fmla="*/ 27 h 27"/>
                  <a:gd name="T2" fmla="*/ 36 w 41"/>
                  <a:gd name="T3" fmla="*/ 0 h 27"/>
                  <a:gd name="T4" fmla="*/ 41 w 41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7"/>
                  <a:gd name="T11" fmla="*/ 41 w 4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7">
                    <a:moveTo>
                      <a:pt x="0" y="27"/>
                    </a:moveTo>
                    <a:lnTo>
                      <a:pt x="36" y="0"/>
                    </a:lnTo>
                    <a:lnTo>
                      <a:pt x="4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3" name="Line 231"/>
              <p:cNvSpPr>
                <a:spLocks noChangeShapeType="1"/>
              </p:cNvSpPr>
              <p:nvPr/>
            </p:nvSpPr>
            <p:spPr bwMode="auto">
              <a:xfrm flipV="1">
                <a:off x="3321" y="2374"/>
                <a:ext cx="10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4" name="Freeform 232"/>
              <p:cNvSpPr>
                <a:spLocks/>
              </p:cNvSpPr>
              <p:nvPr/>
            </p:nvSpPr>
            <p:spPr bwMode="auto">
              <a:xfrm>
                <a:off x="3331" y="2347"/>
                <a:ext cx="78" cy="27"/>
              </a:xfrm>
              <a:custGeom>
                <a:avLst/>
                <a:gdLst>
                  <a:gd name="T0" fmla="*/ 0 w 78"/>
                  <a:gd name="T1" fmla="*/ 27 h 27"/>
                  <a:gd name="T2" fmla="*/ 42 w 78"/>
                  <a:gd name="T3" fmla="*/ 12 h 27"/>
                  <a:gd name="T4" fmla="*/ 78 w 7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27"/>
                  <a:gd name="T11" fmla="*/ 78 w 7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27">
                    <a:moveTo>
                      <a:pt x="0" y="27"/>
                    </a:moveTo>
                    <a:lnTo>
                      <a:pt x="42" y="12"/>
                    </a:lnTo>
                    <a:lnTo>
                      <a:pt x="7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5" name="Line 233"/>
              <p:cNvSpPr>
                <a:spLocks noChangeShapeType="1"/>
              </p:cNvSpPr>
              <p:nvPr/>
            </p:nvSpPr>
            <p:spPr bwMode="auto">
              <a:xfrm flipV="1">
                <a:off x="3439" y="2340"/>
                <a:ext cx="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6" name="Line 234"/>
              <p:cNvSpPr>
                <a:spLocks noChangeShapeType="1"/>
              </p:cNvSpPr>
              <p:nvPr/>
            </p:nvSpPr>
            <p:spPr bwMode="auto">
              <a:xfrm flipV="1">
                <a:off x="3444" y="2337"/>
                <a:ext cx="2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7" name="Line 235"/>
              <p:cNvSpPr>
                <a:spLocks noChangeShapeType="1"/>
              </p:cNvSpPr>
              <p:nvPr/>
            </p:nvSpPr>
            <p:spPr bwMode="auto">
              <a:xfrm flipV="1">
                <a:off x="3468" y="2335"/>
                <a:ext cx="1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8" name="Line 236"/>
              <p:cNvSpPr>
                <a:spLocks noChangeShapeType="1"/>
              </p:cNvSpPr>
              <p:nvPr/>
            </p:nvSpPr>
            <p:spPr bwMode="auto">
              <a:xfrm>
                <a:off x="3478" y="2335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9" name="Line 237"/>
              <p:cNvSpPr>
                <a:spLocks noChangeShapeType="1"/>
              </p:cNvSpPr>
              <p:nvPr/>
            </p:nvSpPr>
            <p:spPr bwMode="auto">
              <a:xfrm>
                <a:off x="3485" y="2335"/>
                <a:ext cx="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" name="Line 238"/>
              <p:cNvSpPr>
                <a:spLocks noChangeShapeType="1"/>
              </p:cNvSpPr>
              <p:nvPr/>
            </p:nvSpPr>
            <p:spPr bwMode="auto">
              <a:xfrm flipV="1">
                <a:off x="3490" y="2332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1" name="Line 239"/>
              <p:cNvSpPr>
                <a:spLocks noChangeShapeType="1"/>
              </p:cNvSpPr>
              <p:nvPr/>
            </p:nvSpPr>
            <p:spPr bwMode="auto">
              <a:xfrm>
                <a:off x="3493" y="2332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2" name="Line 240"/>
              <p:cNvSpPr>
                <a:spLocks noChangeShapeType="1"/>
              </p:cNvSpPr>
              <p:nvPr/>
            </p:nvSpPr>
            <p:spPr bwMode="auto">
              <a:xfrm>
                <a:off x="3495" y="2332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3" name="Line 241"/>
              <p:cNvSpPr>
                <a:spLocks noChangeShapeType="1"/>
              </p:cNvSpPr>
              <p:nvPr/>
            </p:nvSpPr>
            <p:spPr bwMode="auto">
              <a:xfrm>
                <a:off x="3495" y="2332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4" name="Freeform 242"/>
              <p:cNvSpPr>
                <a:spLocks/>
              </p:cNvSpPr>
              <p:nvPr/>
            </p:nvSpPr>
            <p:spPr bwMode="auto">
              <a:xfrm>
                <a:off x="3414" y="2325"/>
                <a:ext cx="81" cy="12"/>
              </a:xfrm>
              <a:custGeom>
                <a:avLst/>
                <a:gdLst>
                  <a:gd name="T0" fmla="*/ 0 w 81"/>
                  <a:gd name="T1" fmla="*/ 0 h 12"/>
                  <a:gd name="T2" fmla="*/ 81 w 81"/>
                  <a:gd name="T3" fmla="*/ 7 h 12"/>
                  <a:gd name="T4" fmla="*/ 69 w 81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2"/>
                  <a:gd name="T11" fmla="*/ 81 w 8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2">
                    <a:moveTo>
                      <a:pt x="0" y="0"/>
                    </a:moveTo>
                    <a:lnTo>
                      <a:pt x="81" y="7"/>
                    </a:lnTo>
                    <a:lnTo>
                      <a:pt x="69" y="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5" name="Line 243"/>
              <p:cNvSpPr>
                <a:spLocks noChangeShapeType="1"/>
              </p:cNvSpPr>
              <p:nvPr/>
            </p:nvSpPr>
            <p:spPr bwMode="auto">
              <a:xfrm flipH="1">
                <a:off x="3422" y="2349"/>
                <a:ext cx="31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6" name="Freeform 244"/>
              <p:cNvSpPr>
                <a:spLocks noEditPoints="1"/>
              </p:cNvSpPr>
              <p:nvPr/>
            </p:nvSpPr>
            <p:spPr bwMode="auto">
              <a:xfrm>
                <a:off x="4975" y="2212"/>
                <a:ext cx="91" cy="140"/>
              </a:xfrm>
              <a:custGeom>
                <a:avLst/>
                <a:gdLst>
                  <a:gd name="T0" fmla="*/ 91 w 91"/>
                  <a:gd name="T1" fmla="*/ 3 h 140"/>
                  <a:gd name="T2" fmla="*/ 71 w 91"/>
                  <a:gd name="T3" fmla="*/ 12 h 140"/>
                  <a:gd name="T4" fmla="*/ 79 w 91"/>
                  <a:gd name="T5" fmla="*/ 22 h 140"/>
                  <a:gd name="T6" fmla="*/ 81 w 91"/>
                  <a:gd name="T7" fmla="*/ 34 h 140"/>
                  <a:gd name="T8" fmla="*/ 76 w 91"/>
                  <a:gd name="T9" fmla="*/ 52 h 140"/>
                  <a:gd name="T10" fmla="*/ 62 w 91"/>
                  <a:gd name="T11" fmla="*/ 61 h 140"/>
                  <a:gd name="T12" fmla="*/ 44 w 91"/>
                  <a:gd name="T13" fmla="*/ 66 h 140"/>
                  <a:gd name="T14" fmla="*/ 40 w 91"/>
                  <a:gd name="T15" fmla="*/ 66 h 140"/>
                  <a:gd name="T16" fmla="*/ 30 w 91"/>
                  <a:gd name="T17" fmla="*/ 66 h 140"/>
                  <a:gd name="T18" fmla="*/ 22 w 91"/>
                  <a:gd name="T19" fmla="*/ 71 h 140"/>
                  <a:gd name="T20" fmla="*/ 22 w 91"/>
                  <a:gd name="T21" fmla="*/ 79 h 140"/>
                  <a:gd name="T22" fmla="*/ 27 w 91"/>
                  <a:gd name="T23" fmla="*/ 83 h 140"/>
                  <a:gd name="T24" fmla="*/ 52 w 91"/>
                  <a:gd name="T25" fmla="*/ 83 h 140"/>
                  <a:gd name="T26" fmla="*/ 74 w 91"/>
                  <a:gd name="T27" fmla="*/ 86 h 140"/>
                  <a:gd name="T28" fmla="*/ 86 w 91"/>
                  <a:gd name="T29" fmla="*/ 93 h 140"/>
                  <a:gd name="T30" fmla="*/ 91 w 91"/>
                  <a:gd name="T31" fmla="*/ 108 h 140"/>
                  <a:gd name="T32" fmla="*/ 86 w 91"/>
                  <a:gd name="T33" fmla="*/ 125 h 140"/>
                  <a:gd name="T34" fmla="*/ 71 w 91"/>
                  <a:gd name="T35" fmla="*/ 135 h 140"/>
                  <a:gd name="T36" fmla="*/ 42 w 91"/>
                  <a:gd name="T37" fmla="*/ 140 h 140"/>
                  <a:gd name="T38" fmla="*/ 20 w 91"/>
                  <a:gd name="T39" fmla="*/ 137 h 140"/>
                  <a:gd name="T40" fmla="*/ 5 w 91"/>
                  <a:gd name="T41" fmla="*/ 130 h 140"/>
                  <a:gd name="T42" fmla="*/ 0 w 91"/>
                  <a:gd name="T43" fmla="*/ 120 h 140"/>
                  <a:gd name="T44" fmla="*/ 5 w 91"/>
                  <a:gd name="T45" fmla="*/ 110 h 140"/>
                  <a:gd name="T46" fmla="*/ 18 w 91"/>
                  <a:gd name="T47" fmla="*/ 106 h 140"/>
                  <a:gd name="T48" fmla="*/ 5 w 91"/>
                  <a:gd name="T49" fmla="*/ 96 h 140"/>
                  <a:gd name="T50" fmla="*/ 5 w 91"/>
                  <a:gd name="T51" fmla="*/ 81 h 140"/>
                  <a:gd name="T52" fmla="*/ 15 w 91"/>
                  <a:gd name="T53" fmla="*/ 69 h 140"/>
                  <a:gd name="T54" fmla="*/ 18 w 91"/>
                  <a:gd name="T55" fmla="*/ 61 h 140"/>
                  <a:gd name="T56" fmla="*/ 8 w 91"/>
                  <a:gd name="T57" fmla="*/ 52 h 140"/>
                  <a:gd name="T58" fmla="*/ 0 w 91"/>
                  <a:gd name="T59" fmla="*/ 32 h 140"/>
                  <a:gd name="T60" fmla="*/ 5 w 91"/>
                  <a:gd name="T61" fmla="*/ 17 h 140"/>
                  <a:gd name="T62" fmla="*/ 20 w 91"/>
                  <a:gd name="T63" fmla="*/ 5 h 140"/>
                  <a:gd name="T64" fmla="*/ 40 w 91"/>
                  <a:gd name="T65" fmla="*/ 0 h 140"/>
                  <a:gd name="T66" fmla="*/ 59 w 91"/>
                  <a:gd name="T67" fmla="*/ 3 h 140"/>
                  <a:gd name="T68" fmla="*/ 37 w 91"/>
                  <a:gd name="T69" fmla="*/ 7 h 140"/>
                  <a:gd name="T70" fmla="*/ 30 w 91"/>
                  <a:gd name="T71" fmla="*/ 17 h 140"/>
                  <a:gd name="T72" fmla="*/ 30 w 91"/>
                  <a:gd name="T73" fmla="*/ 34 h 140"/>
                  <a:gd name="T74" fmla="*/ 30 w 91"/>
                  <a:gd name="T75" fmla="*/ 49 h 140"/>
                  <a:gd name="T76" fmla="*/ 37 w 91"/>
                  <a:gd name="T77" fmla="*/ 59 h 140"/>
                  <a:gd name="T78" fmla="*/ 47 w 91"/>
                  <a:gd name="T79" fmla="*/ 59 h 140"/>
                  <a:gd name="T80" fmla="*/ 52 w 91"/>
                  <a:gd name="T81" fmla="*/ 49 h 140"/>
                  <a:gd name="T82" fmla="*/ 54 w 91"/>
                  <a:gd name="T83" fmla="*/ 34 h 140"/>
                  <a:gd name="T84" fmla="*/ 52 w 91"/>
                  <a:gd name="T85" fmla="*/ 17 h 140"/>
                  <a:gd name="T86" fmla="*/ 47 w 91"/>
                  <a:gd name="T87" fmla="*/ 7 h 140"/>
                  <a:gd name="T88" fmla="*/ 37 w 91"/>
                  <a:gd name="T89" fmla="*/ 108 h 140"/>
                  <a:gd name="T90" fmla="*/ 22 w 91"/>
                  <a:gd name="T91" fmla="*/ 110 h 140"/>
                  <a:gd name="T92" fmla="*/ 18 w 91"/>
                  <a:gd name="T93" fmla="*/ 118 h 140"/>
                  <a:gd name="T94" fmla="*/ 22 w 91"/>
                  <a:gd name="T95" fmla="*/ 128 h 140"/>
                  <a:gd name="T96" fmla="*/ 35 w 91"/>
                  <a:gd name="T97" fmla="*/ 133 h 140"/>
                  <a:gd name="T98" fmla="*/ 57 w 91"/>
                  <a:gd name="T99" fmla="*/ 133 h 140"/>
                  <a:gd name="T100" fmla="*/ 71 w 91"/>
                  <a:gd name="T101" fmla="*/ 125 h 140"/>
                  <a:gd name="T102" fmla="*/ 74 w 91"/>
                  <a:gd name="T103" fmla="*/ 118 h 140"/>
                  <a:gd name="T104" fmla="*/ 71 w 91"/>
                  <a:gd name="T105" fmla="*/ 113 h 140"/>
                  <a:gd name="T106" fmla="*/ 64 w 91"/>
                  <a:gd name="T107" fmla="*/ 108 h 140"/>
                  <a:gd name="T108" fmla="*/ 49 w 91"/>
                  <a:gd name="T109" fmla="*/ 108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"/>
                  <a:gd name="T166" fmla="*/ 0 h 140"/>
                  <a:gd name="T167" fmla="*/ 91 w 91"/>
                  <a:gd name="T168" fmla="*/ 140 h 1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" h="140">
                    <a:moveTo>
                      <a:pt x="59" y="3"/>
                    </a:moveTo>
                    <a:lnTo>
                      <a:pt x="91" y="3"/>
                    </a:lnTo>
                    <a:lnTo>
                      <a:pt x="91" y="12"/>
                    </a:lnTo>
                    <a:lnTo>
                      <a:pt x="71" y="12"/>
                    </a:lnTo>
                    <a:lnTo>
                      <a:pt x="76" y="17"/>
                    </a:lnTo>
                    <a:lnTo>
                      <a:pt x="79" y="22"/>
                    </a:lnTo>
                    <a:lnTo>
                      <a:pt x="81" y="27"/>
                    </a:lnTo>
                    <a:lnTo>
                      <a:pt x="81" y="34"/>
                    </a:lnTo>
                    <a:lnTo>
                      <a:pt x="81" y="42"/>
                    </a:lnTo>
                    <a:lnTo>
                      <a:pt x="76" y="52"/>
                    </a:lnTo>
                    <a:lnTo>
                      <a:pt x="69" y="57"/>
                    </a:lnTo>
                    <a:lnTo>
                      <a:pt x="62" y="61"/>
                    </a:lnTo>
                    <a:lnTo>
                      <a:pt x="52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5" y="69"/>
                    </a:lnTo>
                    <a:lnTo>
                      <a:pt x="22" y="71"/>
                    </a:lnTo>
                    <a:lnTo>
                      <a:pt x="22" y="76"/>
                    </a:lnTo>
                    <a:lnTo>
                      <a:pt x="22" y="79"/>
                    </a:lnTo>
                    <a:lnTo>
                      <a:pt x="25" y="81"/>
                    </a:lnTo>
                    <a:lnTo>
                      <a:pt x="27" y="83"/>
                    </a:lnTo>
                    <a:lnTo>
                      <a:pt x="35" y="83"/>
                    </a:lnTo>
                    <a:lnTo>
                      <a:pt x="52" y="83"/>
                    </a:lnTo>
                    <a:lnTo>
                      <a:pt x="64" y="83"/>
                    </a:lnTo>
                    <a:lnTo>
                      <a:pt x="74" y="86"/>
                    </a:lnTo>
                    <a:lnTo>
                      <a:pt x="79" y="88"/>
                    </a:lnTo>
                    <a:lnTo>
                      <a:pt x="86" y="93"/>
                    </a:lnTo>
                    <a:lnTo>
                      <a:pt x="89" y="101"/>
                    </a:lnTo>
                    <a:lnTo>
                      <a:pt x="91" y="108"/>
                    </a:lnTo>
                    <a:lnTo>
                      <a:pt x="89" y="118"/>
                    </a:lnTo>
                    <a:lnTo>
                      <a:pt x="86" y="125"/>
                    </a:lnTo>
                    <a:lnTo>
                      <a:pt x="79" y="130"/>
                    </a:lnTo>
                    <a:lnTo>
                      <a:pt x="71" y="135"/>
                    </a:lnTo>
                    <a:lnTo>
                      <a:pt x="59" y="137"/>
                    </a:lnTo>
                    <a:lnTo>
                      <a:pt x="42" y="140"/>
                    </a:lnTo>
                    <a:lnTo>
                      <a:pt x="30" y="140"/>
                    </a:lnTo>
                    <a:lnTo>
                      <a:pt x="20" y="137"/>
                    </a:lnTo>
                    <a:lnTo>
                      <a:pt x="10" y="135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0" y="120"/>
                    </a:lnTo>
                    <a:lnTo>
                      <a:pt x="3" y="115"/>
                    </a:lnTo>
                    <a:lnTo>
                      <a:pt x="5" y="110"/>
                    </a:lnTo>
                    <a:lnTo>
                      <a:pt x="10" y="108"/>
                    </a:lnTo>
                    <a:lnTo>
                      <a:pt x="18" y="106"/>
                    </a:lnTo>
                    <a:lnTo>
                      <a:pt x="10" y="101"/>
                    </a:lnTo>
                    <a:lnTo>
                      <a:pt x="5" y="96"/>
                    </a:lnTo>
                    <a:lnTo>
                      <a:pt x="3" y="88"/>
                    </a:lnTo>
                    <a:lnTo>
                      <a:pt x="5" y="81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5" y="64"/>
                    </a:lnTo>
                    <a:lnTo>
                      <a:pt x="18" y="61"/>
                    </a:lnTo>
                    <a:lnTo>
                      <a:pt x="13" y="57"/>
                    </a:lnTo>
                    <a:lnTo>
                      <a:pt x="8" y="52"/>
                    </a:lnTo>
                    <a:lnTo>
                      <a:pt x="3" y="42"/>
                    </a:lnTo>
                    <a:lnTo>
                      <a:pt x="0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3" y="10"/>
                    </a:lnTo>
                    <a:lnTo>
                      <a:pt x="20" y="5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9" y="3"/>
                    </a:lnTo>
                    <a:close/>
                    <a:moveTo>
                      <a:pt x="42" y="7"/>
                    </a:moveTo>
                    <a:lnTo>
                      <a:pt x="37" y="7"/>
                    </a:lnTo>
                    <a:lnTo>
                      <a:pt x="32" y="12"/>
                    </a:lnTo>
                    <a:lnTo>
                      <a:pt x="30" y="17"/>
                    </a:lnTo>
                    <a:lnTo>
                      <a:pt x="30" y="25"/>
                    </a:lnTo>
                    <a:lnTo>
                      <a:pt x="30" y="34"/>
                    </a:lnTo>
                    <a:lnTo>
                      <a:pt x="30" y="44"/>
                    </a:lnTo>
                    <a:lnTo>
                      <a:pt x="30" y="49"/>
                    </a:lnTo>
                    <a:lnTo>
                      <a:pt x="32" y="54"/>
                    </a:lnTo>
                    <a:lnTo>
                      <a:pt x="37" y="59"/>
                    </a:lnTo>
                    <a:lnTo>
                      <a:pt x="42" y="59"/>
                    </a:lnTo>
                    <a:lnTo>
                      <a:pt x="47" y="59"/>
                    </a:lnTo>
                    <a:lnTo>
                      <a:pt x="49" y="54"/>
                    </a:lnTo>
                    <a:lnTo>
                      <a:pt x="52" y="49"/>
                    </a:lnTo>
                    <a:lnTo>
                      <a:pt x="54" y="44"/>
                    </a:lnTo>
                    <a:lnTo>
                      <a:pt x="54" y="34"/>
                    </a:lnTo>
                    <a:lnTo>
                      <a:pt x="54" y="25"/>
                    </a:lnTo>
                    <a:lnTo>
                      <a:pt x="52" y="17"/>
                    </a:lnTo>
                    <a:lnTo>
                      <a:pt x="49" y="10"/>
                    </a:lnTo>
                    <a:lnTo>
                      <a:pt x="47" y="7"/>
                    </a:lnTo>
                    <a:lnTo>
                      <a:pt x="42" y="7"/>
                    </a:lnTo>
                    <a:close/>
                    <a:moveTo>
                      <a:pt x="37" y="108"/>
                    </a:moveTo>
                    <a:lnTo>
                      <a:pt x="27" y="108"/>
                    </a:lnTo>
                    <a:lnTo>
                      <a:pt x="22" y="110"/>
                    </a:lnTo>
                    <a:lnTo>
                      <a:pt x="20" y="113"/>
                    </a:lnTo>
                    <a:lnTo>
                      <a:pt x="18" y="118"/>
                    </a:lnTo>
                    <a:lnTo>
                      <a:pt x="20" y="123"/>
                    </a:lnTo>
                    <a:lnTo>
                      <a:pt x="22" y="128"/>
                    </a:lnTo>
                    <a:lnTo>
                      <a:pt x="27" y="130"/>
                    </a:lnTo>
                    <a:lnTo>
                      <a:pt x="35" y="133"/>
                    </a:lnTo>
                    <a:lnTo>
                      <a:pt x="44" y="133"/>
                    </a:lnTo>
                    <a:lnTo>
                      <a:pt x="57" y="133"/>
                    </a:lnTo>
                    <a:lnTo>
                      <a:pt x="67" y="130"/>
                    </a:lnTo>
                    <a:lnTo>
                      <a:pt x="71" y="125"/>
                    </a:lnTo>
                    <a:lnTo>
                      <a:pt x="74" y="123"/>
                    </a:lnTo>
                    <a:lnTo>
                      <a:pt x="74" y="118"/>
                    </a:lnTo>
                    <a:lnTo>
                      <a:pt x="74" y="115"/>
                    </a:lnTo>
                    <a:lnTo>
                      <a:pt x="71" y="113"/>
                    </a:lnTo>
                    <a:lnTo>
                      <a:pt x="69" y="110"/>
                    </a:lnTo>
                    <a:lnTo>
                      <a:pt x="64" y="108"/>
                    </a:lnTo>
                    <a:lnTo>
                      <a:pt x="59" y="108"/>
                    </a:lnTo>
                    <a:lnTo>
                      <a:pt x="49" y="108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7" name="Freeform 245"/>
              <p:cNvSpPr>
                <a:spLocks/>
              </p:cNvSpPr>
              <p:nvPr/>
            </p:nvSpPr>
            <p:spPr bwMode="auto">
              <a:xfrm>
                <a:off x="5081" y="2215"/>
                <a:ext cx="95" cy="93"/>
              </a:xfrm>
              <a:custGeom>
                <a:avLst/>
                <a:gdLst>
                  <a:gd name="T0" fmla="*/ 88 w 95"/>
                  <a:gd name="T1" fmla="*/ 0 h 93"/>
                  <a:gd name="T2" fmla="*/ 88 w 95"/>
                  <a:gd name="T3" fmla="*/ 71 h 93"/>
                  <a:gd name="T4" fmla="*/ 88 w 95"/>
                  <a:gd name="T5" fmla="*/ 76 h 93"/>
                  <a:gd name="T6" fmla="*/ 88 w 95"/>
                  <a:gd name="T7" fmla="*/ 80 h 93"/>
                  <a:gd name="T8" fmla="*/ 90 w 95"/>
                  <a:gd name="T9" fmla="*/ 83 h 93"/>
                  <a:gd name="T10" fmla="*/ 93 w 95"/>
                  <a:gd name="T11" fmla="*/ 85 h 93"/>
                  <a:gd name="T12" fmla="*/ 95 w 95"/>
                  <a:gd name="T13" fmla="*/ 88 h 93"/>
                  <a:gd name="T14" fmla="*/ 95 w 95"/>
                  <a:gd name="T15" fmla="*/ 90 h 93"/>
                  <a:gd name="T16" fmla="*/ 61 w 95"/>
                  <a:gd name="T17" fmla="*/ 90 h 93"/>
                  <a:gd name="T18" fmla="*/ 61 w 95"/>
                  <a:gd name="T19" fmla="*/ 78 h 93"/>
                  <a:gd name="T20" fmla="*/ 54 w 95"/>
                  <a:gd name="T21" fmla="*/ 85 h 93"/>
                  <a:gd name="T22" fmla="*/ 46 w 95"/>
                  <a:gd name="T23" fmla="*/ 90 h 93"/>
                  <a:gd name="T24" fmla="*/ 39 w 95"/>
                  <a:gd name="T25" fmla="*/ 93 h 93"/>
                  <a:gd name="T26" fmla="*/ 32 w 95"/>
                  <a:gd name="T27" fmla="*/ 93 h 93"/>
                  <a:gd name="T28" fmla="*/ 24 w 95"/>
                  <a:gd name="T29" fmla="*/ 93 h 93"/>
                  <a:gd name="T30" fmla="*/ 19 w 95"/>
                  <a:gd name="T31" fmla="*/ 88 h 93"/>
                  <a:gd name="T32" fmla="*/ 14 w 95"/>
                  <a:gd name="T33" fmla="*/ 83 h 93"/>
                  <a:gd name="T34" fmla="*/ 10 w 95"/>
                  <a:gd name="T35" fmla="*/ 78 h 93"/>
                  <a:gd name="T36" fmla="*/ 10 w 95"/>
                  <a:gd name="T37" fmla="*/ 73 h 93"/>
                  <a:gd name="T38" fmla="*/ 10 w 95"/>
                  <a:gd name="T39" fmla="*/ 66 h 93"/>
                  <a:gd name="T40" fmla="*/ 10 w 95"/>
                  <a:gd name="T41" fmla="*/ 56 h 93"/>
                  <a:gd name="T42" fmla="*/ 10 w 95"/>
                  <a:gd name="T43" fmla="*/ 22 h 93"/>
                  <a:gd name="T44" fmla="*/ 7 w 95"/>
                  <a:gd name="T45" fmla="*/ 14 h 93"/>
                  <a:gd name="T46" fmla="*/ 7 w 95"/>
                  <a:gd name="T47" fmla="*/ 9 h 93"/>
                  <a:gd name="T48" fmla="*/ 7 w 95"/>
                  <a:gd name="T49" fmla="*/ 7 h 93"/>
                  <a:gd name="T50" fmla="*/ 5 w 95"/>
                  <a:gd name="T51" fmla="*/ 4 h 93"/>
                  <a:gd name="T52" fmla="*/ 0 w 95"/>
                  <a:gd name="T53" fmla="*/ 4 h 93"/>
                  <a:gd name="T54" fmla="*/ 0 w 95"/>
                  <a:gd name="T55" fmla="*/ 0 h 93"/>
                  <a:gd name="T56" fmla="*/ 36 w 95"/>
                  <a:gd name="T57" fmla="*/ 0 h 93"/>
                  <a:gd name="T58" fmla="*/ 36 w 95"/>
                  <a:gd name="T59" fmla="*/ 63 h 93"/>
                  <a:gd name="T60" fmla="*/ 36 w 95"/>
                  <a:gd name="T61" fmla="*/ 71 h 93"/>
                  <a:gd name="T62" fmla="*/ 36 w 95"/>
                  <a:gd name="T63" fmla="*/ 76 h 93"/>
                  <a:gd name="T64" fmla="*/ 39 w 95"/>
                  <a:gd name="T65" fmla="*/ 78 h 93"/>
                  <a:gd name="T66" fmla="*/ 39 w 95"/>
                  <a:gd name="T67" fmla="*/ 80 h 93"/>
                  <a:gd name="T68" fmla="*/ 41 w 95"/>
                  <a:gd name="T69" fmla="*/ 80 h 93"/>
                  <a:gd name="T70" fmla="*/ 44 w 95"/>
                  <a:gd name="T71" fmla="*/ 80 h 93"/>
                  <a:gd name="T72" fmla="*/ 49 w 95"/>
                  <a:gd name="T73" fmla="*/ 80 h 93"/>
                  <a:gd name="T74" fmla="*/ 51 w 95"/>
                  <a:gd name="T75" fmla="*/ 78 h 93"/>
                  <a:gd name="T76" fmla="*/ 56 w 95"/>
                  <a:gd name="T77" fmla="*/ 76 h 93"/>
                  <a:gd name="T78" fmla="*/ 61 w 95"/>
                  <a:gd name="T79" fmla="*/ 68 h 93"/>
                  <a:gd name="T80" fmla="*/ 61 w 95"/>
                  <a:gd name="T81" fmla="*/ 22 h 93"/>
                  <a:gd name="T82" fmla="*/ 59 w 95"/>
                  <a:gd name="T83" fmla="*/ 14 h 93"/>
                  <a:gd name="T84" fmla="*/ 59 w 95"/>
                  <a:gd name="T85" fmla="*/ 9 h 93"/>
                  <a:gd name="T86" fmla="*/ 59 w 95"/>
                  <a:gd name="T87" fmla="*/ 7 h 93"/>
                  <a:gd name="T88" fmla="*/ 56 w 95"/>
                  <a:gd name="T89" fmla="*/ 4 h 93"/>
                  <a:gd name="T90" fmla="*/ 51 w 95"/>
                  <a:gd name="T91" fmla="*/ 4 h 93"/>
                  <a:gd name="T92" fmla="*/ 51 w 95"/>
                  <a:gd name="T93" fmla="*/ 0 h 93"/>
                  <a:gd name="T94" fmla="*/ 88 w 95"/>
                  <a:gd name="T95" fmla="*/ 0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5"/>
                  <a:gd name="T145" fmla="*/ 0 h 93"/>
                  <a:gd name="T146" fmla="*/ 95 w 95"/>
                  <a:gd name="T147" fmla="*/ 93 h 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5" h="93">
                    <a:moveTo>
                      <a:pt x="88" y="0"/>
                    </a:moveTo>
                    <a:lnTo>
                      <a:pt x="88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90" y="83"/>
                    </a:lnTo>
                    <a:lnTo>
                      <a:pt x="93" y="85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61" y="90"/>
                    </a:lnTo>
                    <a:lnTo>
                      <a:pt x="61" y="78"/>
                    </a:lnTo>
                    <a:lnTo>
                      <a:pt x="54" y="85"/>
                    </a:lnTo>
                    <a:lnTo>
                      <a:pt x="46" y="90"/>
                    </a:lnTo>
                    <a:lnTo>
                      <a:pt x="39" y="93"/>
                    </a:lnTo>
                    <a:lnTo>
                      <a:pt x="32" y="93"/>
                    </a:lnTo>
                    <a:lnTo>
                      <a:pt x="24" y="93"/>
                    </a:lnTo>
                    <a:lnTo>
                      <a:pt x="19" y="88"/>
                    </a:lnTo>
                    <a:lnTo>
                      <a:pt x="14" y="83"/>
                    </a:lnTo>
                    <a:lnTo>
                      <a:pt x="10" y="78"/>
                    </a:lnTo>
                    <a:lnTo>
                      <a:pt x="10" y="73"/>
                    </a:lnTo>
                    <a:lnTo>
                      <a:pt x="10" y="66"/>
                    </a:lnTo>
                    <a:lnTo>
                      <a:pt x="10" y="56"/>
                    </a:lnTo>
                    <a:lnTo>
                      <a:pt x="10" y="22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3"/>
                    </a:lnTo>
                    <a:lnTo>
                      <a:pt x="36" y="71"/>
                    </a:lnTo>
                    <a:lnTo>
                      <a:pt x="36" y="76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1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1" y="78"/>
                    </a:lnTo>
                    <a:lnTo>
                      <a:pt x="56" y="76"/>
                    </a:lnTo>
                    <a:lnTo>
                      <a:pt x="61" y="68"/>
                    </a:lnTo>
                    <a:lnTo>
                      <a:pt x="61" y="22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6" y="4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8" name="Freeform 246"/>
              <p:cNvSpPr>
                <a:spLocks noEditPoints="1"/>
              </p:cNvSpPr>
              <p:nvPr/>
            </p:nvSpPr>
            <p:spPr bwMode="auto">
              <a:xfrm>
                <a:off x="5193" y="2212"/>
                <a:ext cx="81" cy="96"/>
              </a:xfrm>
              <a:custGeom>
                <a:avLst/>
                <a:gdLst>
                  <a:gd name="T0" fmla="*/ 81 w 81"/>
                  <a:gd name="T1" fmla="*/ 44 h 96"/>
                  <a:gd name="T2" fmla="*/ 27 w 81"/>
                  <a:gd name="T3" fmla="*/ 44 h 96"/>
                  <a:gd name="T4" fmla="*/ 30 w 81"/>
                  <a:gd name="T5" fmla="*/ 57 h 96"/>
                  <a:gd name="T6" fmla="*/ 32 w 81"/>
                  <a:gd name="T7" fmla="*/ 64 h 96"/>
                  <a:gd name="T8" fmla="*/ 37 w 81"/>
                  <a:gd name="T9" fmla="*/ 71 h 96"/>
                  <a:gd name="T10" fmla="*/ 42 w 81"/>
                  <a:gd name="T11" fmla="*/ 76 h 96"/>
                  <a:gd name="T12" fmla="*/ 49 w 81"/>
                  <a:gd name="T13" fmla="*/ 79 h 96"/>
                  <a:gd name="T14" fmla="*/ 54 w 81"/>
                  <a:gd name="T15" fmla="*/ 79 h 96"/>
                  <a:gd name="T16" fmla="*/ 62 w 81"/>
                  <a:gd name="T17" fmla="*/ 79 h 96"/>
                  <a:gd name="T18" fmla="*/ 67 w 81"/>
                  <a:gd name="T19" fmla="*/ 76 h 96"/>
                  <a:gd name="T20" fmla="*/ 72 w 81"/>
                  <a:gd name="T21" fmla="*/ 71 h 96"/>
                  <a:gd name="T22" fmla="*/ 76 w 81"/>
                  <a:gd name="T23" fmla="*/ 64 h 96"/>
                  <a:gd name="T24" fmla="*/ 81 w 81"/>
                  <a:gd name="T25" fmla="*/ 66 h 96"/>
                  <a:gd name="T26" fmla="*/ 76 w 81"/>
                  <a:gd name="T27" fmla="*/ 76 h 96"/>
                  <a:gd name="T28" fmla="*/ 69 w 81"/>
                  <a:gd name="T29" fmla="*/ 83 h 96"/>
                  <a:gd name="T30" fmla="*/ 64 w 81"/>
                  <a:gd name="T31" fmla="*/ 91 h 96"/>
                  <a:gd name="T32" fmla="*/ 57 w 81"/>
                  <a:gd name="T33" fmla="*/ 93 h 96"/>
                  <a:gd name="T34" fmla="*/ 49 w 81"/>
                  <a:gd name="T35" fmla="*/ 96 h 96"/>
                  <a:gd name="T36" fmla="*/ 42 w 81"/>
                  <a:gd name="T37" fmla="*/ 96 h 96"/>
                  <a:gd name="T38" fmla="*/ 30 w 81"/>
                  <a:gd name="T39" fmla="*/ 96 h 96"/>
                  <a:gd name="T40" fmla="*/ 23 w 81"/>
                  <a:gd name="T41" fmla="*/ 93 h 96"/>
                  <a:gd name="T42" fmla="*/ 15 w 81"/>
                  <a:gd name="T43" fmla="*/ 88 h 96"/>
                  <a:gd name="T44" fmla="*/ 8 w 81"/>
                  <a:gd name="T45" fmla="*/ 81 h 96"/>
                  <a:gd name="T46" fmla="*/ 3 w 81"/>
                  <a:gd name="T47" fmla="*/ 71 h 96"/>
                  <a:gd name="T48" fmla="*/ 0 w 81"/>
                  <a:gd name="T49" fmla="*/ 61 h 96"/>
                  <a:gd name="T50" fmla="*/ 0 w 81"/>
                  <a:gd name="T51" fmla="*/ 49 h 96"/>
                  <a:gd name="T52" fmla="*/ 0 w 81"/>
                  <a:gd name="T53" fmla="*/ 39 h 96"/>
                  <a:gd name="T54" fmla="*/ 3 w 81"/>
                  <a:gd name="T55" fmla="*/ 30 h 96"/>
                  <a:gd name="T56" fmla="*/ 8 w 81"/>
                  <a:gd name="T57" fmla="*/ 20 h 96"/>
                  <a:gd name="T58" fmla="*/ 13 w 81"/>
                  <a:gd name="T59" fmla="*/ 12 h 96"/>
                  <a:gd name="T60" fmla="*/ 23 w 81"/>
                  <a:gd name="T61" fmla="*/ 5 h 96"/>
                  <a:gd name="T62" fmla="*/ 32 w 81"/>
                  <a:gd name="T63" fmla="*/ 3 h 96"/>
                  <a:gd name="T64" fmla="*/ 45 w 81"/>
                  <a:gd name="T65" fmla="*/ 0 h 96"/>
                  <a:gd name="T66" fmla="*/ 52 w 81"/>
                  <a:gd name="T67" fmla="*/ 3 h 96"/>
                  <a:gd name="T68" fmla="*/ 62 w 81"/>
                  <a:gd name="T69" fmla="*/ 5 h 96"/>
                  <a:gd name="T70" fmla="*/ 69 w 81"/>
                  <a:gd name="T71" fmla="*/ 12 h 96"/>
                  <a:gd name="T72" fmla="*/ 74 w 81"/>
                  <a:gd name="T73" fmla="*/ 20 h 96"/>
                  <a:gd name="T74" fmla="*/ 79 w 81"/>
                  <a:gd name="T75" fmla="*/ 32 h 96"/>
                  <a:gd name="T76" fmla="*/ 81 w 81"/>
                  <a:gd name="T77" fmla="*/ 44 h 96"/>
                  <a:gd name="T78" fmla="*/ 54 w 81"/>
                  <a:gd name="T79" fmla="*/ 39 h 96"/>
                  <a:gd name="T80" fmla="*/ 54 w 81"/>
                  <a:gd name="T81" fmla="*/ 30 h 96"/>
                  <a:gd name="T82" fmla="*/ 54 w 81"/>
                  <a:gd name="T83" fmla="*/ 22 h 96"/>
                  <a:gd name="T84" fmla="*/ 54 w 81"/>
                  <a:gd name="T85" fmla="*/ 17 h 96"/>
                  <a:gd name="T86" fmla="*/ 52 w 81"/>
                  <a:gd name="T87" fmla="*/ 12 h 96"/>
                  <a:gd name="T88" fmla="*/ 47 w 81"/>
                  <a:gd name="T89" fmla="*/ 7 h 96"/>
                  <a:gd name="T90" fmla="*/ 45 w 81"/>
                  <a:gd name="T91" fmla="*/ 7 h 96"/>
                  <a:gd name="T92" fmla="*/ 42 w 81"/>
                  <a:gd name="T93" fmla="*/ 7 h 96"/>
                  <a:gd name="T94" fmla="*/ 37 w 81"/>
                  <a:gd name="T95" fmla="*/ 7 h 96"/>
                  <a:gd name="T96" fmla="*/ 32 w 81"/>
                  <a:gd name="T97" fmla="*/ 12 h 96"/>
                  <a:gd name="T98" fmla="*/ 30 w 81"/>
                  <a:gd name="T99" fmla="*/ 17 h 96"/>
                  <a:gd name="T100" fmla="*/ 27 w 81"/>
                  <a:gd name="T101" fmla="*/ 27 h 96"/>
                  <a:gd name="T102" fmla="*/ 27 w 81"/>
                  <a:gd name="T103" fmla="*/ 34 h 96"/>
                  <a:gd name="T104" fmla="*/ 27 w 81"/>
                  <a:gd name="T105" fmla="*/ 39 h 96"/>
                  <a:gd name="T106" fmla="*/ 54 w 81"/>
                  <a:gd name="T107" fmla="*/ 39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96"/>
                  <a:gd name="T164" fmla="*/ 81 w 81"/>
                  <a:gd name="T165" fmla="*/ 96 h 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96">
                    <a:moveTo>
                      <a:pt x="81" y="44"/>
                    </a:moveTo>
                    <a:lnTo>
                      <a:pt x="27" y="44"/>
                    </a:lnTo>
                    <a:lnTo>
                      <a:pt x="30" y="57"/>
                    </a:lnTo>
                    <a:lnTo>
                      <a:pt x="32" y="64"/>
                    </a:lnTo>
                    <a:lnTo>
                      <a:pt x="37" y="71"/>
                    </a:lnTo>
                    <a:lnTo>
                      <a:pt x="42" y="76"/>
                    </a:lnTo>
                    <a:lnTo>
                      <a:pt x="49" y="79"/>
                    </a:lnTo>
                    <a:lnTo>
                      <a:pt x="54" y="79"/>
                    </a:lnTo>
                    <a:lnTo>
                      <a:pt x="62" y="79"/>
                    </a:lnTo>
                    <a:lnTo>
                      <a:pt x="67" y="76"/>
                    </a:lnTo>
                    <a:lnTo>
                      <a:pt x="72" y="71"/>
                    </a:lnTo>
                    <a:lnTo>
                      <a:pt x="76" y="64"/>
                    </a:lnTo>
                    <a:lnTo>
                      <a:pt x="81" y="66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4" y="91"/>
                    </a:lnTo>
                    <a:lnTo>
                      <a:pt x="57" y="93"/>
                    </a:lnTo>
                    <a:lnTo>
                      <a:pt x="49" y="96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23" y="93"/>
                    </a:lnTo>
                    <a:lnTo>
                      <a:pt x="15" y="88"/>
                    </a:lnTo>
                    <a:lnTo>
                      <a:pt x="8" y="81"/>
                    </a:lnTo>
                    <a:lnTo>
                      <a:pt x="3" y="71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30"/>
                    </a:lnTo>
                    <a:lnTo>
                      <a:pt x="8" y="20"/>
                    </a:lnTo>
                    <a:lnTo>
                      <a:pt x="13" y="12"/>
                    </a:lnTo>
                    <a:lnTo>
                      <a:pt x="23" y="5"/>
                    </a:lnTo>
                    <a:lnTo>
                      <a:pt x="32" y="3"/>
                    </a:lnTo>
                    <a:lnTo>
                      <a:pt x="45" y="0"/>
                    </a:lnTo>
                    <a:lnTo>
                      <a:pt x="52" y="3"/>
                    </a:lnTo>
                    <a:lnTo>
                      <a:pt x="62" y="5"/>
                    </a:lnTo>
                    <a:lnTo>
                      <a:pt x="69" y="12"/>
                    </a:lnTo>
                    <a:lnTo>
                      <a:pt x="74" y="20"/>
                    </a:lnTo>
                    <a:lnTo>
                      <a:pt x="79" y="32"/>
                    </a:lnTo>
                    <a:lnTo>
                      <a:pt x="81" y="44"/>
                    </a:lnTo>
                    <a:close/>
                    <a:moveTo>
                      <a:pt x="54" y="39"/>
                    </a:moveTo>
                    <a:lnTo>
                      <a:pt x="54" y="30"/>
                    </a:lnTo>
                    <a:lnTo>
                      <a:pt x="54" y="22"/>
                    </a:lnTo>
                    <a:lnTo>
                      <a:pt x="54" y="17"/>
                    </a:lnTo>
                    <a:lnTo>
                      <a:pt x="52" y="12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12"/>
                    </a:lnTo>
                    <a:lnTo>
                      <a:pt x="30" y="17"/>
                    </a:lnTo>
                    <a:lnTo>
                      <a:pt x="27" y="27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9" name="Freeform 247"/>
              <p:cNvSpPr>
                <a:spLocks/>
              </p:cNvSpPr>
              <p:nvPr/>
            </p:nvSpPr>
            <p:spPr bwMode="auto">
              <a:xfrm>
                <a:off x="5284" y="2212"/>
                <a:ext cx="66" cy="96"/>
              </a:xfrm>
              <a:custGeom>
                <a:avLst/>
                <a:gdLst>
                  <a:gd name="T0" fmla="*/ 61 w 66"/>
                  <a:gd name="T1" fmla="*/ 32 h 96"/>
                  <a:gd name="T2" fmla="*/ 52 w 66"/>
                  <a:gd name="T3" fmla="*/ 25 h 96"/>
                  <a:gd name="T4" fmla="*/ 44 w 66"/>
                  <a:gd name="T5" fmla="*/ 12 h 96"/>
                  <a:gd name="T6" fmla="*/ 30 w 66"/>
                  <a:gd name="T7" fmla="*/ 7 h 96"/>
                  <a:gd name="T8" fmla="*/ 22 w 66"/>
                  <a:gd name="T9" fmla="*/ 10 h 96"/>
                  <a:gd name="T10" fmla="*/ 20 w 66"/>
                  <a:gd name="T11" fmla="*/ 15 h 96"/>
                  <a:gd name="T12" fmla="*/ 22 w 66"/>
                  <a:gd name="T13" fmla="*/ 20 h 96"/>
                  <a:gd name="T14" fmla="*/ 32 w 66"/>
                  <a:gd name="T15" fmla="*/ 30 h 96"/>
                  <a:gd name="T16" fmla="*/ 52 w 66"/>
                  <a:gd name="T17" fmla="*/ 42 h 96"/>
                  <a:gd name="T18" fmla="*/ 61 w 66"/>
                  <a:gd name="T19" fmla="*/ 52 h 96"/>
                  <a:gd name="T20" fmla="*/ 66 w 66"/>
                  <a:gd name="T21" fmla="*/ 66 h 96"/>
                  <a:gd name="T22" fmla="*/ 64 w 66"/>
                  <a:gd name="T23" fmla="*/ 81 h 96"/>
                  <a:gd name="T24" fmla="*/ 52 w 66"/>
                  <a:gd name="T25" fmla="*/ 93 h 96"/>
                  <a:gd name="T26" fmla="*/ 34 w 66"/>
                  <a:gd name="T27" fmla="*/ 96 h 96"/>
                  <a:gd name="T28" fmla="*/ 15 w 66"/>
                  <a:gd name="T29" fmla="*/ 93 h 96"/>
                  <a:gd name="T30" fmla="*/ 10 w 66"/>
                  <a:gd name="T31" fmla="*/ 93 h 96"/>
                  <a:gd name="T32" fmla="*/ 5 w 66"/>
                  <a:gd name="T33" fmla="*/ 96 h 96"/>
                  <a:gd name="T34" fmla="*/ 0 w 66"/>
                  <a:gd name="T35" fmla="*/ 64 h 96"/>
                  <a:gd name="T36" fmla="*/ 7 w 66"/>
                  <a:gd name="T37" fmla="*/ 71 h 96"/>
                  <a:gd name="T38" fmla="*/ 20 w 66"/>
                  <a:gd name="T39" fmla="*/ 83 h 96"/>
                  <a:gd name="T40" fmla="*/ 34 w 66"/>
                  <a:gd name="T41" fmla="*/ 91 h 96"/>
                  <a:gd name="T42" fmla="*/ 44 w 66"/>
                  <a:gd name="T43" fmla="*/ 88 h 96"/>
                  <a:gd name="T44" fmla="*/ 47 w 66"/>
                  <a:gd name="T45" fmla="*/ 81 h 96"/>
                  <a:gd name="T46" fmla="*/ 44 w 66"/>
                  <a:gd name="T47" fmla="*/ 71 h 96"/>
                  <a:gd name="T48" fmla="*/ 37 w 66"/>
                  <a:gd name="T49" fmla="*/ 66 h 96"/>
                  <a:gd name="T50" fmla="*/ 20 w 66"/>
                  <a:gd name="T51" fmla="*/ 54 h 96"/>
                  <a:gd name="T52" fmla="*/ 7 w 66"/>
                  <a:gd name="T53" fmla="*/ 47 h 96"/>
                  <a:gd name="T54" fmla="*/ 0 w 66"/>
                  <a:gd name="T55" fmla="*/ 27 h 96"/>
                  <a:gd name="T56" fmla="*/ 7 w 66"/>
                  <a:gd name="T57" fmla="*/ 10 h 96"/>
                  <a:gd name="T58" fmla="*/ 22 w 66"/>
                  <a:gd name="T59" fmla="*/ 0 h 96"/>
                  <a:gd name="T60" fmla="*/ 37 w 66"/>
                  <a:gd name="T61" fmla="*/ 0 h 96"/>
                  <a:gd name="T62" fmla="*/ 47 w 66"/>
                  <a:gd name="T63" fmla="*/ 5 h 96"/>
                  <a:gd name="T64" fmla="*/ 52 w 66"/>
                  <a:gd name="T65" fmla="*/ 5 h 96"/>
                  <a:gd name="T66" fmla="*/ 54 w 66"/>
                  <a:gd name="T67" fmla="*/ 3 h 96"/>
                  <a:gd name="T68" fmla="*/ 61 w 66"/>
                  <a:gd name="T69" fmla="*/ 0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"/>
                  <a:gd name="T106" fmla="*/ 0 h 96"/>
                  <a:gd name="T107" fmla="*/ 66 w 66"/>
                  <a:gd name="T108" fmla="*/ 96 h 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" h="96">
                    <a:moveTo>
                      <a:pt x="61" y="0"/>
                    </a:moveTo>
                    <a:lnTo>
                      <a:pt x="61" y="32"/>
                    </a:lnTo>
                    <a:lnTo>
                      <a:pt x="57" y="32"/>
                    </a:lnTo>
                    <a:lnTo>
                      <a:pt x="52" y="25"/>
                    </a:lnTo>
                    <a:lnTo>
                      <a:pt x="47" y="17"/>
                    </a:lnTo>
                    <a:lnTo>
                      <a:pt x="44" y="12"/>
                    </a:lnTo>
                    <a:lnTo>
                      <a:pt x="37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2" y="20"/>
                    </a:lnTo>
                    <a:lnTo>
                      <a:pt x="25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42"/>
                    </a:lnTo>
                    <a:lnTo>
                      <a:pt x="57" y="47"/>
                    </a:lnTo>
                    <a:lnTo>
                      <a:pt x="61" y="52"/>
                    </a:lnTo>
                    <a:lnTo>
                      <a:pt x="66" y="59"/>
                    </a:lnTo>
                    <a:lnTo>
                      <a:pt x="66" y="66"/>
                    </a:lnTo>
                    <a:lnTo>
                      <a:pt x="66" y="74"/>
                    </a:lnTo>
                    <a:lnTo>
                      <a:pt x="64" y="81"/>
                    </a:lnTo>
                    <a:lnTo>
                      <a:pt x="59" y="88"/>
                    </a:lnTo>
                    <a:lnTo>
                      <a:pt x="52" y="93"/>
                    </a:lnTo>
                    <a:lnTo>
                      <a:pt x="42" y="96"/>
                    </a:lnTo>
                    <a:lnTo>
                      <a:pt x="34" y="96"/>
                    </a:lnTo>
                    <a:lnTo>
                      <a:pt x="25" y="96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7" y="93"/>
                    </a:lnTo>
                    <a:lnTo>
                      <a:pt x="5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5" y="64"/>
                    </a:lnTo>
                    <a:lnTo>
                      <a:pt x="7" y="71"/>
                    </a:lnTo>
                    <a:lnTo>
                      <a:pt x="12" y="79"/>
                    </a:lnTo>
                    <a:lnTo>
                      <a:pt x="20" y="83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9" y="88"/>
                    </a:lnTo>
                    <a:lnTo>
                      <a:pt x="44" y="88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7" y="76"/>
                    </a:lnTo>
                    <a:lnTo>
                      <a:pt x="44" y="71"/>
                    </a:lnTo>
                    <a:lnTo>
                      <a:pt x="42" y="69"/>
                    </a:lnTo>
                    <a:lnTo>
                      <a:pt x="37" y="66"/>
                    </a:lnTo>
                    <a:lnTo>
                      <a:pt x="30" y="61"/>
                    </a:lnTo>
                    <a:lnTo>
                      <a:pt x="20" y="54"/>
                    </a:lnTo>
                    <a:lnTo>
                      <a:pt x="12" y="49"/>
                    </a:lnTo>
                    <a:lnTo>
                      <a:pt x="7" y="47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3" y="17"/>
                    </a:lnTo>
                    <a:lnTo>
                      <a:pt x="7" y="10"/>
                    </a:lnTo>
                    <a:lnTo>
                      <a:pt x="15" y="5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0" name="Freeform 248"/>
              <p:cNvSpPr>
                <a:spLocks/>
              </p:cNvSpPr>
              <p:nvPr/>
            </p:nvSpPr>
            <p:spPr bwMode="auto">
              <a:xfrm>
                <a:off x="5365" y="2212"/>
                <a:ext cx="66" cy="96"/>
              </a:xfrm>
              <a:custGeom>
                <a:avLst/>
                <a:gdLst>
                  <a:gd name="T0" fmla="*/ 59 w 66"/>
                  <a:gd name="T1" fmla="*/ 32 h 96"/>
                  <a:gd name="T2" fmla="*/ 51 w 66"/>
                  <a:gd name="T3" fmla="*/ 25 h 96"/>
                  <a:gd name="T4" fmla="*/ 42 w 66"/>
                  <a:gd name="T5" fmla="*/ 12 h 96"/>
                  <a:gd name="T6" fmla="*/ 29 w 66"/>
                  <a:gd name="T7" fmla="*/ 7 h 96"/>
                  <a:gd name="T8" fmla="*/ 22 w 66"/>
                  <a:gd name="T9" fmla="*/ 10 h 96"/>
                  <a:gd name="T10" fmla="*/ 17 w 66"/>
                  <a:gd name="T11" fmla="*/ 15 h 96"/>
                  <a:gd name="T12" fmla="*/ 20 w 66"/>
                  <a:gd name="T13" fmla="*/ 20 h 96"/>
                  <a:gd name="T14" fmla="*/ 29 w 66"/>
                  <a:gd name="T15" fmla="*/ 30 h 96"/>
                  <a:gd name="T16" fmla="*/ 49 w 66"/>
                  <a:gd name="T17" fmla="*/ 42 h 96"/>
                  <a:gd name="T18" fmla="*/ 61 w 66"/>
                  <a:gd name="T19" fmla="*/ 52 h 96"/>
                  <a:gd name="T20" fmla="*/ 66 w 66"/>
                  <a:gd name="T21" fmla="*/ 66 h 96"/>
                  <a:gd name="T22" fmla="*/ 61 w 66"/>
                  <a:gd name="T23" fmla="*/ 81 h 96"/>
                  <a:gd name="T24" fmla="*/ 49 w 66"/>
                  <a:gd name="T25" fmla="*/ 93 h 96"/>
                  <a:gd name="T26" fmla="*/ 32 w 66"/>
                  <a:gd name="T27" fmla="*/ 96 h 96"/>
                  <a:gd name="T28" fmla="*/ 12 w 66"/>
                  <a:gd name="T29" fmla="*/ 93 h 96"/>
                  <a:gd name="T30" fmla="*/ 10 w 66"/>
                  <a:gd name="T31" fmla="*/ 93 h 96"/>
                  <a:gd name="T32" fmla="*/ 2 w 66"/>
                  <a:gd name="T33" fmla="*/ 96 h 96"/>
                  <a:gd name="T34" fmla="*/ 0 w 66"/>
                  <a:gd name="T35" fmla="*/ 64 h 96"/>
                  <a:gd name="T36" fmla="*/ 7 w 66"/>
                  <a:gd name="T37" fmla="*/ 71 h 96"/>
                  <a:gd name="T38" fmla="*/ 17 w 66"/>
                  <a:gd name="T39" fmla="*/ 83 h 96"/>
                  <a:gd name="T40" fmla="*/ 34 w 66"/>
                  <a:gd name="T41" fmla="*/ 91 h 96"/>
                  <a:gd name="T42" fmla="*/ 42 w 66"/>
                  <a:gd name="T43" fmla="*/ 88 h 96"/>
                  <a:gd name="T44" fmla="*/ 47 w 66"/>
                  <a:gd name="T45" fmla="*/ 81 h 96"/>
                  <a:gd name="T46" fmla="*/ 42 w 66"/>
                  <a:gd name="T47" fmla="*/ 71 h 96"/>
                  <a:gd name="T48" fmla="*/ 34 w 66"/>
                  <a:gd name="T49" fmla="*/ 66 h 96"/>
                  <a:gd name="T50" fmla="*/ 17 w 66"/>
                  <a:gd name="T51" fmla="*/ 54 h 96"/>
                  <a:gd name="T52" fmla="*/ 5 w 66"/>
                  <a:gd name="T53" fmla="*/ 47 h 96"/>
                  <a:gd name="T54" fmla="*/ 0 w 66"/>
                  <a:gd name="T55" fmla="*/ 27 h 96"/>
                  <a:gd name="T56" fmla="*/ 7 w 66"/>
                  <a:gd name="T57" fmla="*/ 10 h 96"/>
                  <a:gd name="T58" fmla="*/ 20 w 66"/>
                  <a:gd name="T59" fmla="*/ 0 h 96"/>
                  <a:gd name="T60" fmla="*/ 37 w 66"/>
                  <a:gd name="T61" fmla="*/ 0 h 96"/>
                  <a:gd name="T62" fmla="*/ 47 w 66"/>
                  <a:gd name="T63" fmla="*/ 5 h 96"/>
                  <a:gd name="T64" fmla="*/ 49 w 66"/>
                  <a:gd name="T65" fmla="*/ 5 h 96"/>
                  <a:gd name="T66" fmla="*/ 51 w 66"/>
                  <a:gd name="T67" fmla="*/ 3 h 96"/>
                  <a:gd name="T68" fmla="*/ 59 w 66"/>
                  <a:gd name="T69" fmla="*/ 0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"/>
                  <a:gd name="T106" fmla="*/ 0 h 96"/>
                  <a:gd name="T107" fmla="*/ 66 w 66"/>
                  <a:gd name="T108" fmla="*/ 96 h 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" h="96">
                    <a:moveTo>
                      <a:pt x="59" y="0"/>
                    </a:moveTo>
                    <a:lnTo>
                      <a:pt x="59" y="32"/>
                    </a:lnTo>
                    <a:lnTo>
                      <a:pt x="54" y="32"/>
                    </a:lnTo>
                    <a:lnTo>
                      <a:pt x="51" y="25"/>
                    </a:lnTo>
                    <a:lnTo>
                      <a:pt x="47" y="17"/>
                    </a:lnTo>
                    <a:lnTo>
                      <a:pt x="42" y="12"/>
                    </a:lnTo>
                    <a:lnTo>
                      <a:pt x="34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7" y="15"/>
                    </a:lnTo>
                    <a:lnTo>
                      <a:pt x="20" y="17"/>
                    </a:lnTo>
                    <a:lnTo>
                      <a:pt x="20" y="20"/>
                    </a:lnTo>
                    <a:lnTo>
                      <a:pt x="25" y="25"/>
                    </a:lnTo>
                    <a:lnTo>
                      <a:pt x="29" y="30"/>
                    </a:lnTo>
                    <a:lnTo>
                      <a:pt x="39" y="34"/>
                    </a:lnTo>
                    <a:lnTo>
                      <a:pt x="49" y="42"/>
                    </a:lnTo>
                    <a:lnTo>
                      <a:pt x="56" y="47"/>
                    </a:lnTo>
                    <a:lnTo>
                      <a:pt x="61" y="52"/>
                    </a:lnTo>
                    <a:lnTo>
                      <a:pt x="64" y="59"/>
                    </a:lnTo>
                    <a:lnTo>
                      <a:pt x="66" y="66"/>
                    </a:lnTo>
                    <a:lnTo>
                      <a:pt x="64" y="74"/>
                    </a:lnTo>
                    <a:lnTo>
                      <a:pt x="61" y="81"/>
                    </a:lnTo>
                    <a:lnTo>
                      <a:pt x="56" y="88"/>
                    </a:lnTo>
                    <a:lnTo>
                      <a:pt x="49" y="93"/>
                    </a:lnTo>
                    <a:lnTo>
                      <a:pt x="42" y="96"/>
                    </a:lnTo>
                    <a:lnTo>
                      <a:pt x="32" y="96"/>
                    </a:lnTo>
                    <a:lnTo>
                      <a:pt x="25" y="96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5" y="93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7" y="71"/>
                    </a:lnTo>
                    <a:lnTo>
                      <a:pt x="12" y="79"/>
                    </a:lnTo>
                    <a:lnTo>
                      <a:pt x="17" y="83"/>
                    </a:lnTo>
                    <a:lnTo>
                      <a:pt x="25" y="88"/>
                    </a:lnTo>
                    <a:lnTo>
                      <a:pt x="34" y="91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4" y="83"/>
                    </a:lnTo>
                    <a:lnTo>
                      <a:pt x="47" y="81"/>
                    </a:lnTo>
                    <a:lnTo>
                      <a:pt x="44" y="76"/>
                    </a:lnTo>
                    <a:lnTo>
                      <a:pt x="42" y="71"/>
                    </a:lnTo>
                    <a:lnTo>
                      <a:pt x="39" y="69"/>
                    </a:lnTo>
                    <a:lnTo>
                      <a:pt x="34" y="66"/>
                    </a:lnTo>
                    <a:lnTo>
                      <a:pt x="27" y="61"/>
                    </a:lnTo>
                    <a:lnTo>
                      <a:pt x="17" y="54"/>
                    </a:lnTo>
                    <a:lnTo>
                      <a:pt x="10" y="49"/>
                    </a:lnTo>
                    <a:lnTo>
                      <a:pt x="5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7" y="10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1" name="Freeform 249"/>
              <p:cNvSpPr>
                <a:spLocks noEditPoints="1"/>
              </p:cNvSpPr>
              <p:nvPr/>
            </p:nvSpPr>
            <p:spPr bwMode="auto">
              <a:xfrm>
                <a:off x="5495" y="2212"/>
                <a:ext cx="91" cy="96"/>
              </a:xfrm>
              <a:custGeom>
                <a:avLst/>
                <a:gdLst>
                  <a:gd name="T0" fmla="*/ 39 w 91"/>
                  <a:gd name="T1" fmla="*/ 91 h 96"/>
                  <a:gd name="T2" fmla="*/ 20 w 91"/>
                  <a:gd name="T3" fmla="*/ 96 h 96"/>
                  <a:gd name="T4" fmla="*/ 5 w 91"/>
                  <a:gd name="T5" fmla="*/ 91 h 96"/>
                  <a:gd name="T6" fmla="*/ 0 w 91"/>
                  <a:gd name="T7" fmla="*/ 79 h 96"/>
                  <a:gd name="T8" fmla="*/ 5 w 91"/>
                  <a:gd name="T9" fmla="*/ 64 h 96"/>
                  <a:gd name="T10" fmla="*/ 24 w 91"/>
                  <a:gd name="T11" fmla="*/ 49 h 96"/>
                  <a:gd name="T12" fmla="*/ 51 w 91"/>
                  <a:gd name="T13" fmla="*/ 27 h 96"/>
                  <a:gd name="T14" fmla="*/ 49 w 91"/>
                  <a:gd name="T15" fmla="*/ 12 h 96"/>
                  <a:gd name="T16" fmla="*/ 44 w 91"/>
                  <a:gd name="T17" fmla="*/ 7 h 96"/>
                  <a:gd name="T18" fmla="*/ 37 w 91"/>
                  <a:gd name="T19" fmla="*/ 7 h 96"/>
                  <a:gd name="T20" fmla="*/ 27 w 91"/>
                  <a:gd name="T21" fmla="*/ 10 h 96"/>
                  <a:gd name="T22" fmla="*/ 24 w 91"/>
                  <a:gd name="T23" fmla="*/ 15 h 96"/>
                  <a:gd name="T24" fmla="*/ 27 w 91"/>
                  <a:gd name="T25" fmla="*/ 20 h 96"/>
                  <a:gd name="T26" fmla="*/ 29 w 91"/>
                  <a:gd name="T27" fmla="*/ 27 h 96"/>
                  <a:gd name="T28" fmla="*/ 27 w 91"/>
                  <a:gd name="T29" fmla="*/ 34 h 96"/>
                  <a:gd name="T30" fmla="*/ 17 w 91"/>
                  <a:gd name="T31" fmla="*/ 39 h 96"/>
                  <a:gd name="T32" fmla="*/ 5 w 91"/>
                  <a:gd name="T33" fmla="*/ 34 h 96"/>
                  <a:gd name="T34" fmla="*/ 2 w 91"/>
                  <a:gd name="T35" fmla="*/ 27 h 96"/>
                  <a:gd name="T36" fmla="*/ 7 w 91"/>
                  <a:gd name="T37" fmla="*/ 12 h 96"/>
                  <a:gd name="T38" fmla="*/ 24 w 91"/>
                  <a:gd name="T39" fmla="*/ 3 h 96"/>
                  <a:gd name="T40" fmla="*/ 46 w 91"/>
                  <a:gd name="T41" fmla="*/ 0 h 96"/>
                  <a:gd name="T42" fmla="*/ 61 w 91"/>
                  <a:gd name="T43" fmla="*/ 3 h 96"/>
                  <a:gd name="T44" fmla="*/ 73 w 91"/>
                  <a:gd name="T45" fmla="*/ 12 h 96"/>
                  <a:gd name="T46" fmla="*/ 78 w 91"/>
                  <a:gd name="T47" fmla="*/ 22 h 96"/>
                  <a:gd name="T48" fmla="*/ 78 w 91"/>
                  <a:gd name="T49" fmla="*/ 37 h 96"/>
                  <a:gd name="T50" fmla="*/ 78 w 91"/>
                  <a:gd name="T51" fmla="*/ 79 h 96"/>
                  <a:gd name="T52" fmla="*/ 81 w 91"/>
                  <a:gd name="T53" fmla="*/ 81 h 96"/>
                  <a:gd name="T54" fmla="*/ 83 w 91"/>
                  <a:gd name="T55" fmla="*/ 83 h 96"/>
                  <a:gd name="T56" fmla="*/ 86 w 91"/>
                  <a:gd name="T57" fmla="*/ 83 h 96"/>
                  <a:gd name="T58" fmla="*/ 91 w 91"/>
                  <a:gd name="T59" fmla="*/ 83 h 96"/>
                  <a:gd name="T60" fmla="*/ 81 w 91"/>
                  <a:gd name="T61" fmla="*/ 93 h 96"/>
                  <a:gd name="T62" fmla="*/ 69 w 91"/>
                  <a:gd name="T63" fmla="*/ 96 h 96"/>
                  <a:gd name="T64" fmla="*/ 56 w 91"/>
                  <a:gd name="T65" fmla="*/ 93 h 96"/>
                  <a:gd name="T66" fmla="*/ 51 w 91"/>
                  <a:gd name="T67" fmla="*/ 81 h 96"/>
                  <a:gd name="T68" fmla="*/ 51 w 91"/>
                  <a:gd name="T69" fmla="*/ 42 h 96"/>
                  <a:gd name="T70" fmla="*/ 32 w 91"/>
                  <a:gd name="T71" fmla="*/ 59 h 96"/>
                  <a:gd name="T72" fmla="*/ 27 w 91"/>
                  <a:gd name="T73" fmla="*/ 69 h 96"/>
                  <a:gd name="T74" fmla="*/ 32 w 91"/>
                  <a:gd name="T75" fmla="*/ 76 h 96"/>
                  <a:gd name="T76" fmla="*/ 39 w 91"/>
                  <a:gd name="T77" fmla="*/ 79 h 96"/>
                  <a:gd name="T78" fmla="*/ 51 w 91"/>
                  <a:gd name="T79" fmla="*/ 76 h 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1"/>
                  <a:gd name="T121" fmla="*/ 0 h 96"/>
                  <a:gd name="T122" fmla="*/ 91 w 91"/>
                  <a:gd name="T123" fmla="*/ 96 h 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1" h="96">
                    <a:moveTo>
                      <a:pt x="51" y="81"/>
                    </a:moveTo>
                    <a:lnTo>
                      <a:pt x="39" y="91"/>
                    </a:lnTo>
                    <a:lnTo>
                      <a:pt x="29" y="96"/>
                    </a:lnTo>
                    <a:lnTo>
                      <a:pt x="20" y="96"/>
                    </a:lnTo>
                    <a:lnTo>
                      <a:pt x="12" y="96"/>
                    </a:lnTo>
                    <a:lnTo>
                      <a:pt x="5" y="91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5" y="64"/>
                    </a:lnTo>
                    <a:lnTo>
                      <a:pt x="10" y="59"/>
                    </a:lnTo>
                    <a:lnTo>
                      <a:pt x="24" y="49"/>
                    </a:lnTo>
                    <a:lnTo>
                      <a:pt x="51" y="37"/>
                    </a:lnTo>
                    <a:lnTo>
                      <a:pt x="51" y="27"/>
                    </a:lnTo>
                    <a:lnTo>
                      <a:pt x="51" y="17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2" y="37"/>
                    </a:lnTo>
                    <a:lnTo>
                      <a:pt x="17" y="39"/>
                    </a:lnTo>
                    <a:lnTo>
                      <a:pt x="10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2" y="20"/>
                    </a:lnTo>
                    <a:lnTo>
                      <a:pt x="7" y="12"/>
                    </a:lnTo>
                    <a:lnTo>
                      <a:pt x="15" y="7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1" y="3"/>
                    </a:lnTo>
                    <a:lnTo>
                      <a:pt x="66" y="5"/>
                    </a:lnTo>
                    <a:lnTo>
                      <a:pt x="73" y="12"/>
                    </a:lnTo>
                    <a:lnTo>
                      <a:pt x="78" y="17"/>
                    </a:lnTo>
                    <a:lnTo>
                      <a:pt x="78" y="22"/>
                    </a:lnTo>
                    <a:lnTo>
                      <a:pt x="78" y="27"/>
                    </a:lnTo>
                    <a:lnTo>
                      <a:pt x="78" y="37"/>
                    </a:lnTo>
                    <a:lnTo>
                      <a:pt x="78" y="74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8" y="81"/>
                    </a:lnTo>
                    <a:lnTo>
                      <a:pt x="91" y="83"/>
                    </a:lnTo>
                    <a:lnTo>
                      <a:pt x="86" y="88"/>
                    </a:lnTo>
                    <a:lnTo>
                      <a:pt x="81" y="93"/>
                    </a:lnTo>
                    <a:lnTo>
                      <a:pt x="76" y="96"/>
                    </a:lnTo>
                    <a:lnTo>
                      <a:pt x="69" y="96"/>
                    </a:lnTo>
                    <a:lnTo>
                      <a:pt x="61" y="96"/>
                    </a:lnTo>
                    <a:lnTo>
                      <a:pt x="56" y="93"/>
                    </a:lnTo>
                    <a:lnTo>
                      <a:pt x="54" y="88"/>
                    </a:lnTo>
                    <a:lnTo>
                      <a:pt x="51" y="81"/>
                    </a:lnTo>
                    <a:close/>
                    <a:moveTo>
                      <a:pt x="51" y="76"/>
                    </a:moveTo>
                    <a:lnTo>
                      <a:pt x="51" y="42"/>
                    </a:lnTo>
                    <a:lnTo>
                      <a:pt x="39" y="49"/>
                    </a:lnTo>
                    <a:lnTo>
                      <a:pt x="32" y="59"/>
                    </a:lnTo>
                    <a:lnTo>
                      <a:pt x="29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76"/>
                    </a:lnTo>
                    <a:lnTo>
                      <a:pt x="34" y="79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2" name="Freeform 250"/>
              <p:cNvSpPr>
                <a:spLocks/>
              </p:cNvSpPr>
              <p:nvPr/>
            </p:nvSpPr>
            <p:spPr bwMode="auto">
              <a:xfrm>
                <a:off x="5595" y="2180"/>
                <a:ext cx="62" cy="128"/>
              </a:xfrm>
              <a:custGeom>
                <a:avLst/>
                <a:gdLst>
                  <a:gd name="T0" fmla="*/ 42 w 62"/>
                  <a:gd name="T1" fmla="*/ 0 h 128"/>
                  <a:gd name="T2" fmla="*/ 42 w 62"/>
                  <a:gd name="T3" fmla="*/ 35 h 128"/>
                  <a:gd name="T4" fmla="*/ 62 w 62"/>
                  <a:gd name="T5" fmla="*/ 35 h 128"/>
                  <a:gd name="T6" fmla="*/ 62 w 62"/>
                  <a:gd name="T7" fmla="*/ 44 h 128"/>
                  <a:gd name="T8" fmla="*/ 42 w 62"/>
                  <a:gd name="T9" fmla="*/ 44 h 128"/>
                  <a:gd name="T10" fmla="*/ 42 w 62"/>
                  <a:gd name="T11" fmla="*/ 101 h 128"/>
                  <a:gd name="T12" fmla="*/ 42 w 62"/>
                  <a:gd name="T13" fmla="*/ 108 h 128"/>
                  <a:gd name="T14" fmla="*/ 42 w 62"/>
                  <a:gd name="T15" fmla="*/ 111 h 128"/>
                  <a:gd name="T16" fmla="*/ 42 w 62"/>
                  <a:gd name="T17" fmla="*/ 113 h 128"/>
                  <a:gd name="T18" fmla="*/ 44 w 62"/>
                  <a:gd name="T19" fmla="*/ 115 h 128"/>
                  <a:gd name="T20" fmla="*/ 44 w 62"/>
                  <a:gd name="T21" fmla="*/ 115 h 128"/>
                  <a:gd name="T22" fmla="*/ 47 w 62"/>
                  <a:gd name="T23" fmla="*/ 115 h 128"/>
                  <a:gd name="T24" fmla="*/ 52 w 62"/>
                  <a:gd name="T25" fmla="*/ 113 h 128"/>
                  <a:gd name="T26" fmla="*/ 57 w 62"/>
                  <a:gd name="T27" fmla="*/ 108 h 128"/>
                  <a:gd name="T28" fmla="*/ 59 w 62"/>
                  <a:gd name="T29" fmla="*/ 111 h 128"/>
                  <a:gd name="T30" fmla="*/ 57 w 62"/>
                  <a:gd name="T31" fmla="*/ 118 h 128"/>
                  <a:gd name="T32" fmla="*/ 49 w 62"/>
                  <a:gd name="T33" fmla="*/ 123 h 128"/>
                  <a:gd name="T34" fmla="*/ 44 w 62"/>
                  <a:gd name="T35" fmla="*/ 128 h 128"/>
                  <a:gd name="T36" fmla="*/ 35 w 62"/>
                  <a:gd name="T37" fmla="*/ 128 h 128"/>
                  <a:gd name="T38" fmla="*/ 27 w 62"/>
                  <a:gd name="T39" fmla="*/ 128 h 128"/>
                  <a:gd name="T40" fmla="*/ 22 w 62"/>
                  <a:gd name="T41" fmla="*/ 123 h 128"/>
                  <a:gd name="T42" fmla="*/ 18 w 62"/>
                  <a:gd name="T43" fmla="*/ 118 h 128"/>
                  <a:gd name="T44" fmla="*/ 15 w 62"/>
                  <a:gd name="T45" fmla="*/ 113 h 128"/>
                  <a:gd name="T46" fmla="*/ 13 w 62"/>
                  <a:gd name="T47" fmla="*/ 111 h 128"/>
                  <a:gd name="T48" fmla="*/ 13 w 62"/>
                  <a:gd name="T49" fmla="*/ 103 h 128"/>
                  <a:gd name="T50" fmla="*/ 13 w 62"/>
                  <a:gd name="T51" fmla="*/ 96 h 128"/>
                  <a:gd name="T52" fmla="*/ 13 w 62"/>
                  <a:gd name="T53" fmla="*/ 44 h 128"/>
                  <a:gd name="T54" fmla="*/ 0 w 62"/>
                  <a:gd name="T55" fmla="*/ 44 h 128"/>
                  <a:gd name="T56" fmla="*/ 0 w 62"/>
                  <a:gd name="T57" fmla="*/ 42 h 128"/>
                  <a:gd name="T58" fmla="*/ 13 w 62"/>
                  <a:gd name="T59" fmla="*/ 32 h 128"/>
                  <a:gd name="T60" fmla="*/ 22 w 62"/>
                  <a:gd name="T61" fmla="*/ 22 h 128"/>
                  <a:gd name="T62" fmla="*/ 30 w 62"/>
                  <a:gd name="T63" fmla="*/ 13 h 128"/>
                  <a:gd name="T64" fmla="*/ 37 w 62"/>
                  <a:gd name="T65" fmla="*/ 0 h 128"/>
                  <a:gd name="T66" fmla="*/ 42 w 62"/>
                  <a:gd name="T67" fmla="*/ 0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128"/>
                  <a:gd name="T104" fmla="*/ 62 w 62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128">
                    <a:moveTo>
                      <a:pt x="42" y="0"/>
                    </a:moveTo>
                    <a:lnTo>
                      <a:pt x="42" y="35"/>
                    </a:lnTo>
                    <a:lnTo>
                      <a:pt x="62" y="35"/>
                    </a:lnTo>
                    <a:lnTo>
                      <a:pt x="62" y="44"/>
                    </a:lnTo>
                    <a:lnTo>
                      <a:pt x="42" y="44"/>
                    </a:lnTo>
                    <a:lnTo>
                      <a:pt x="42" y="101"/>
                    </a:lnTo>
                    <a:lnTo>
                      <a:pt x="42" y="108"/>
                    </a:lnTo>
                    <a:lnTo>
                      <a:pt x="42" y="111"/>
                    </a:lnTo>
                    <a:lnTo>
                      <a:pt x="42" y="113"/>
                    </a:lnTo>
                    <a:lnTo>
                      <a:pt x="44" y="115"/>
                    </a:lnTo>
                    <a:lnTo>
                      <a:pt x="47" y="115"/>
                    </a:lnTo>
                    <a:lnTo>
                      <a:pt x="52" y="113"/>
                    </a:lnTo>
                    <a:lnTo>
                      <a:pt x="57" y="108"/>
                    </a:lnTo>
                    <a:lnTo>
                      <a:pt x="59" y="111"/>
                    </a:lnTo>
                    <a:lnTo>
                      <a:pt x="57" y="118"/>
                    </a:lnTo>
                    <a:lnTo>
                      <a:pt x="49" y="123"/>
                    </a:lnTo>
                    <a:lnTo>
                      <a:pt x="44" y="128"/>
                    </a:lnTo>
                    <a:lnTo>
                      <a:pt x="35" y="128"/>
                    </a:lnTo>
                    <a:lnTo>
                      <a:pt x="27" y="128"/>
                    </a:lnTo>
                    <a:lnTo>
                      <a:pt x="22" y="123"/>
                    </a:lnTo>
                    <a:lnTo>
                      <a:pt x="18" y="118"/>
                    </a:lnTo>
                    <a:lnTo>
                      <a:pt x="15" y="113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3" y="96"/>
                    </a:lnTo>
                    <a:lnTo>
                      <a:pt x="1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30" y="13"/>
                    </a:lnTo>
                    <a:lnTo>
                      <a:pt x="37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3" name="Freeform 251"/>
              <p:cNvSpPr>
                <a:spLocks noEditPoints="1"/>
              </p:cNvSpPr>
              <p:nvPr/>
            </p:nvSpPr>
            <p:spPr bwMode="auto">
              <a:xfrm>
                <a:off x="4975" y="2418"/>
                <a:ext cx="91" cy="96"/>
              </a:xfrm>
              <a:custGeom>
                <a:avLst/>
                <a:gdLst>
                  <a:gd name="T0" fmla="*/ 44 w 91"/>
                  <a:gd name="T1" fmla="*/ 0 h 96"/>
                  <a:gd name="T2" fmla="*/ 57 w 91"/>
                  <a:gd name="T3" fmla="*/ 3 h 96"/>
                  <a:gd name="T4" fmla="*/ 69 w 91"/>
                  <a:gd name="T5" fmla="*/ 5 h 96"/>
                  <a:gd name="T6" fmla="*/ 76 w 91"/>
                  <a:gd name="T7" fmla="*/ 10 h 96"/>
                  <a:gd name="T8" fmla="*/ 81 w 91"/>
                  <a:gd name="T9" fmla="*/ 17 h 96"/>
                  <a:gd name="T10" fmla="*/ 86 w 91"/>
                  <a:gd name="T11" fmla="*/ 25 h 96"/>
                  <a:gd name="T12" fmla="*/ 89 w 91"/>
                  <a:gd name="T13" fmla="*/ 34 h 96"/>
                  <a:gd name="T14" fmla="*/ 91 w 91"/>
                  <a:gd name="T15" fmla="*/ 49 h 96"/>
                  <a:gd name="T16" fmla="*/ 89 w 91"/>
                  <a:gd name="T17" fmla="*/ 61 h 96"/>
                  <a:gd name="T18" fmla="*/ 86 w 91"/>
                  <a:gd name="T19" fmla="*/ 71 h 96"/>
                  <a:gd name="T20" fmla="*/ 81 w 91"/>
                  <a:gd name="T21" fmla="*/ 81 h 96"/>
                  <a:gd name="T22" fmla="*/ 74 w 91"/>
                  <a:gd name="T23" fmla="*/ 88 h 96"/>
                  <a:gd name="T24" fmla="*/ 67 w 91"/>
                  <a:gd name="T25" fmla="*/ 93 h 96"/>
                  <a:gd name="T26" fmla="*/ 57 w 91"/>
                  <a:gd name="T27" fmla="*/ 96 h 96"/>
                  <a:gd name="T28" fmla="*/ 47 w 91"/>
                  <a:gd name="T29" fmla="*/ 96 h 96"/>
                  <a:gd name="T30" fmla="*/ 35 w 91"/>
                  <a:gd name="T31" fmla="*/ 96 h 96"/>
                  <a:gd name="T32" fmla="*/ 27 w 91"/>
                  <a:gd name="T33" fmla="*/ 93 h 96"/>
                  <a:gd name="T34" fmla="*/ 20 w 91"/>
                  <a:gd name="T35" fmla="*/ 88 h 96"/>
                  <a:gd name="T36" fmla="*/ 13 w 91"/>
                  <a:gd name="T37" fmla="*/ 81 h 96"/>
                  <a:gd name="T38" fmla="*/ 5 w 91"/>
                  <a:gd name="T39" fmla="*/ 71 h 96"/>
                  <a:gd name="T40" fmla="*/ 3 w 91"/>
                  <a:gd name="T41" fmla="*/ 61 h 96"/>
                  <a:gd name="T42" fmla="*/ 0 w 91"/>
                  <a:gd name="T43" fmla="*/ 49 h 96"/>
                  <a:gd name="T44" fmla="*/ 3 w 91"/>
                  <a:gd name="T45" fmla="*/ 37 h 96"/>
                  <a:gd name="T46" fmla="*/ 5 w 91"/>
                  <a:gd name="T47" fmla="*/ 25 h 96"/>
                  <a:gd name="T48" fmla="*/ 13 w 91"/>
                  <a:gd name="T49" fmla="*/ 15 h 96"/>
                  <a:gd name="T50" fmla="*/ 20 w 91"/>
                  <a:gd name="T51" fmla="*/ 7 h 96"/>
                  <a:gd name="T52" fmla="*/ 27 w 91"/>
                  <a:gd name="T53" fmla="*/ 3 h 96"/>
                  <a:gd name="T54" fmla="*/ 35 w 91"/>
                  <a:gd name="T55" fmla="*/ 0 h 96"/>
                  <a:gd name="T56" fmla="*/ 44 w 91"/>
                  <a:gd name="T57" fmla="*/ 0 h 96"/>
                  <a:gd name="T58" fmla="*/ 47 w 91"/>
                  <a:gd name="T59" fmla="*/ 7 h 96"/>
                  <a:gd name="T60" fmla="*/ 40 w 91"/>
                  <a:gd name="T61" fmla="*/ 7 h 96"/>
                  <a:gd name="T62" fmla="*/ 35 w 91"/>
                  <a:gd name="T63" fmla="*/ 10 h 96"/>
                  <a:gd name="T64" fmla="*/ 32 w 91"/>
                  <a:gd name="T65" fmla="*/ 15 h 96"/>
                  <a:gd name="T66" fmla="*/ 32 w 91"/>
                  <a:gd name="T67" fmla="*/ 20 h 96"/>
                  <a:gd name="T68" fmla="*/ 30 w 91"/>
                  <a:gd name="T69" fmla="*/ 25 h 96"/>
                  <a:gd name="T70" fmla="*/ 30 w 91"/>
                  <a:gd name="T71" fmla="*/ 34 h 96"/>
                  <a:gd name="T72" fmla="*/ 30 w 91"/>
                  <a:gd name="T73" fmla="*/ 44 h 96"/>
                  <a:gd name="T74" fmla="*/ 30 w 91"/>
                  <a:gd name="T75" fmla="*/ 56 h 96"/>
                  <a:gd name="T76" fmla="*/ 30 w 91"/>
                  <a:gd name="T77" fmla="*/ 66 h 96"/>
                  <a:gd name="T78" fmla="*/ 30 w 91"/>
                  <a:gd name="T79" fmla="*/ 76 h 96"/>
                  <a:gd name="T80" fmla="*/ 32 w 91"/>
                  <a:gd name="T81" fmla="*/ 81 h 96"/>
                  <a:gd name="T82" fmla="*/ 35 w 91"/>
                  <a:gd name="T83" fmla="*/ 86 h 96"/>
                  <a:gd name="T84" fmla="*/ 40 w 91"/>
                  <a:gd name="T85" fmla="*/ 88 h 96"/>
                  <a:gd name="T86" fmla="*/ 44 w 91"/>
                  <a:gd name="T87" fmla="*/ 91 h 96"/>
                  <a:gd name="T88" fmla="*/ 49 w 91"/>
                  <a:gd name="T89" fmla="*/ 88 h 96"/>
                  <a:gd name="T90" fmla="*/ 54 w 91"/>
                  <a:gd name="T91" fmla="*/ 88 h 96"/>
                  <a:gd name="T92" fmla="*/ 59 w 91"/>
                  <a:gd name="T93" fmla="*/ 83 h 96"/>
                  <a:gd name="T94" fmla="*/ 62 w 91"/>
                  <a:gd name="T95" fmla="*/ 79 h 96"/>
                  <a:gd name="T96" fmla="*/ 62 w 91"/>
                  <a:gd name="T97" fmla="*/ 71 h 96"/>
                  <a:gd name="T98" fmla="*/ 62 w 91"/>
                  <a:gd name="T99" fmla="*/ 56 h 96"/>
                  <a:gd name="T100" fmla="*/ 64 w 91"/>
                  <a:gd name="T101" fmla="*/ 42 h 96"/>
                  <a:gd name="T102" fmla="*/ 62 w 91"/>
                  <a:gd name="T103" fmla="*/ 29 h 96"/>
                  <a:gd name="T104" fmla="*/ 62 w 91"/>
                  <a:gd name="T105" fmla="*/ 22 h 96"/>
                  <a:gd name="T106" fmla="*/ 62 w 91"/>
                  <a:gd name="T107" fmla="*/ 17 h 96"/>
                  <a:gd name="T108" fmla="*/ 57 w 91"/>
                  <a:gd name="T109" fmla="*/ 12 h 96"/>
                  <a:gd name="T110" fmla="*/ 54 w 91"/>
                  <a:gd name="T111" fmla="*/ 7 h 96"/>
                  <a:gd name="T112" fmla="*/ 49 w 91"/>
                  <a:gd name="T113" fmla="*/ 7 h 96"/>
                  <a:gd name="T114" fmla="*/ 47 w 91"/>
                  <a:gd name="T115" fmla="*/ 7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6"/>
                  <a:gd name="T176" fmla="*/ 91 w 91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6">
                    <a:moveTo>
                      <a:pt x="44" y="0"/>
                    </a:moveTo>
                    <a:lnTo>
                      <a:pt x="57" y="3"/>
                    </a:lnTo>
                    <a:lnTo>
                      <a:pt x="69" y="5"/>
                    </a:lnTo>
                    <a:lnTo>
                      <a:pt x="76" y="10"/>
                    </a:lnTo>
                    <a:lnTo>
                      <a:pt x="81" y="17"/>
                    </a:lnTo>
                    <a:lnTo>
                      <a:pt x="86" y="25"/>
                    </a:lnTo>
                    <a:lnTo>
                      <a:pt x="89" y="34"/>
                    </a:lnTo>
                    <a:lnTo>
                      <a:pt x="91" y="49"/>
                    </a:lnTo>
                    <a:lnTo>
                      <a:pt x="89" y="61"/>
                    </a:lnTo>
                    <a:lnTo>
                      <a:pt x="86" y="71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7" y="93"/>
                    </a:lnTo>
                    <a:lnTo>
                      <a:pt x="57" y="96"/>
                    </a:lnTo>
                    <a:lnTo>
                      <a:pt x="47" y="96"/>
                    </a:lnTo>
                    <a:lnTo>
                      <a:pt x="35" y="96"/>
                    </a:lnTo>
                    <a:lnTo>
                      <a:pt x="27" y="93"/>
                    </a:lnTo>
                    <a:lnTo>
                      <a:pt x="20" y="88"/>
                    </a:lnTo>
                    <a:lnTo>
                      <a:pt x="13" y="81"/>
                    </a:lnTo>
                    <a:lnTo>
                      <a:pt x="5" y="71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3" y="37"/>
                    </a:lnTo>
                    <a:lnTo>
                      <a:pt x="5" y="25"/>
                    </a:lnTo>
                    <a:lnTo>
                      <a:pt x="13" y="15"/>
                    </a:lnTo>
                    <a:lnTo>
                      <a:pt x="20" y="7"/>
                    </a:lnTo>
                    <a:lnTo>
                      <a:pt x="27" y="3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  <a:moveTo>
                      <a:pt x="47" y="7"/>
                    </a:moveTo>
                    <a:lnTo>
                      <a:pt x="40" y="7"/>
                    </a:lnTo>
                    <a:lnTo>
                      <a:pt x="35" y="10"/>
                    </a:lnTo>
                    <a:lnTo>
                      <a:pt x="32" y="15"/>
                    </a:lnTo>
                    <a:lnTo>
                      <a:pt x="32" y="20"/>
                    </a:lnTo>
                    <a:lnTo>
                      <a:pt x="30" y="25"/>
                    </a:lnTo>
                    <a:lnTo>
                      <a:pt x="30" y="34"/>
                    </a:lnTo>
                    <a:lnTo>
                      <a:pt x="30" y="44"/>
                    </a:lnTo>
                    <a:lnTo>
                      <a:pt x="30" y="56"/>
                    </a:lnTo>
                    <a:lnTo>
                      <a:pt x="30" y="66"/>
                    </a:lnTo>
                    <a:lnTo>
                      <a:pt x="30" y="76"/>
                    </a:lnTo>
                    <a:lnTo>
                      <a:pt x="32" y="81"/>
                    </a:lnTo>
                    <a:lnTo>
                      <a:pt x="35" y="86"/>
                    </a:lnTo>
                    <a:lnTo>
                      <a:pt x="40" y="88"/>
                    </a:lnTo>
                    <a:lnTo>
                      <a:pt x="44" y="91"/>
                    </a:lnTo>
                    <a:lnTo>
                      <a:pt x="49" y="88"/>
                    </a:lnTo>
                    <a:lnTo>
                      <a:pt x="54" y="88"/>
                    </a:lnTo>
                    <a:lnTo>
                      <a:pt x="59" y="83"/>
                    </a:lnTo>
                    <a:lnTo>
                      <a:pt x="62" y="79"/>
                    </a:lnTo>
                    <a:lnTo>
                      <a:pt x="62" y="71"/>
                    </a:lnTo>
                    <a:lnTo>
                      <a:pt x="62" y="56"/>
                    </a:lnTo>
                    <a:lnTo>
                      <a:pt x="64" y="42"/>
                    </a:lnTo>
                    <a:lnTo>
                      <a:pt x="62" y="29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7" y="12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4" name="Freeform 252"/>
              <p:cNvSpPr>
                <a:spLocks/>
              </p:cNvSpPr>
              <p:nvPr/>
            </p:nvSpPr>
            <p:spPr bwMode="auto">
              <a:xfrm>
                <a:off x="5083" y="2418"/>
                <a:ext cx="79" cy="93"/>
              </a:xfrm>
              <a:custGeom>
                <a:avLst/>
                <a:gdLst>
                  <a:gd name="T0" fmla="*/ 37 w 79"/>
                  <a:gd name="T1" fmla="*/ 3 h 93"/>
                  <a:gd name="T2" fmla="*/ 37 w 79"/>
                  <a:gd name="T3" fmla="*/ 25 h 93"/>
                  <a:gd name="T4" fmla="*/ 42 w 79"/>
                  <a:gd name="T5" fmla="*/ 15 h 93"/>
                  <a:gd name="T6" fmla="*/ 47 w 79"/>
                  <a:gd name="T7" fmla="*/ 7 h 93"/>
                  <a:gd name="T8" fmla="*/ 52 w 79"/>
                  <a:gd name="T9" fmla="*/ 5 h 93"/>
                  <a:gd name="T10" fmla="*/ 59 w 79"/>
                  <a:gd name="T11" fmla="*/ 0 h 93"/>
                  <a:gd name="T12" fmla="*/ 66 w 79"/>
                  <a:gd name="T13" fmla="*/ 0 h 93"/>
                  <a:gd name="T14" fmla="*/ 71 w 79"/>
                  <a:gd name="T15" fmla="*/ 0 h 93"/>
                  <a:gd name="T16" fmla="*/ 76 w 79"/>
                  <a:gd name="T17" fmla="*/ 3 h 93"/>
                  <a:gd name="T18" fmla="*/ 79 w 79"/>
                  <a:gd name="T19" fmla="*/ 7 h 93"/>
                  <a:gd name="T20" fmla="*/ 79 w 79"/>
                  <a:gd name="T21" fmla="*/ 12 h 93"/>
                  <a:gd name="T22" fmla="*/ 79 w 79"/>
                  <a:gd name="T23" fmla="*/ 20 h 93"/>
                  <a:gd name="T24" fmla="*/ 76 w 79"/>
                  <a:gd name="T25" fmla="*/ 25 h 93"/>
                  <a:gd name="T26" fmla="*/ 71 w 79"/>
                  <a:gd name="T27" fmla="*/ 27 h 93"/>
                  <a:gd name="T28" fmla="*/ 66 w 79"/>
                  <a:gd name="T29" fmla="*/ 27 h 93"/>
                  <a:gd name="T30" fmla="*/ 61 w 79"/>
                  <a:gd name="T31" fmla="*/ 27 h 93"/>
                  <a:gd name="T32" fmla="*/ 59 w 79"/>
                  <a:gd name="T33" fmla="*/ 25 h 93"/>
                  <a:gd name="T34" fmla="*/ 54 w 79"/>
                  <a:gd name="T35" fmla="*/ 22 h 93"/>
                  <a:gd name="T36" fmla="*/ 54 w 79"/>
                  <a:gd name="T37" fmla="*/ 20 h 93"/>
                  <a:gd name="T38" fmla="*/ 52 w 79"/>
                  <a:gd name="T39" fmla="*/ 20 h 93"/>
                  <a:gd name="T40" fmla="*/ 52 w 79"/>
                  <a:gd name="T41" fmla="*/ 20 h 93"/>
                  <a:gd name="T42" fmla="*/ 49 w 79"/>
                  <a:gd name="T43" fmla="*/ 20 h 93"/>
                  <a:gd name="T44" fmla="*/ 47 w 79"/>
                  <a:gd name="T45" fmla="*/ 22 h 93"/>
                  <a:gd name="T46" fmla="*/ 42 w 79"/>
                  <a:gd name="T47" fmla="*/ 25 h 93"/>
                  <a:gd name="T48" fmla="*/ 39 w 79"/>
                  <a:gd name="T49" fmla="*/ 32 h 93"/>
                  <a:gd name="T50" fmla="*/ 37 w 79"/>
                  <a:gd name="T51" fmla="*/ 39 h 93"/>
                  <a:gd name="T52" fmla="*/ 37 w 79"/>
                  <a:gd name="T53" fmla="*/ 52 h 93"/>
                  <a:gd name="T54" fmla="*/ 37 w 79"/>
                  <a:gd name="T55" fmla="*/ 71 h 93"/>
                  <a:gd name="T56" fmla="*/ 37 w 79"/>
                  <a:gd name="T57" fmla="*/ 76 h 93"/>
                  <a:gd name="T58" fmla="*/ 37 w 79"/>
                  <a:gd name="T59" fmla="*/ 81 h 93"/>
                  <a:gd name="T60" fmla="*/ 37 w 79"/>
                  <a:gd name="T61" fmla="*/ 83 h 93"/>
                  <a:gd name="T62" fmla="*/ 37 w 79"/>
                  <a:gd name="T63" fmla="*/ 86 h 93"/>
                  <a:gd name="T64" fmla="*/ 39 w 79"/>
                  <a:gd name="T65" fmla="*/ 88 h 93"/>
                  <a:gd name="T66" fmla="*/ 42 w 79"/>
                  <a:gd name="T67" fmla="*/ 91 h 93"/>
                  <a:gd name="T68" fmla="*/ 44 w 79"/>
                  <a:gd name="T69" fmla="*/ 91 h 93"/>
                  <a:gd name="T70" fmla="*/ 44 w 79"/>
                  <a:gd name="T71" fmla="*/ 93 h 93"/>
                  <a:gd name="T72" fmla="*/ 0 w 79"/>
                  <a:gd name="T73" fmla="*/ 93 h 93"/>
                  <a:gd name="T74" fmla="*/ 0 w 79"/>
                  <a:gd name="T75" fmla="*/ 91 h 93"/>
                  <a:gd name="T76" fmla="*/ 5 w 79"/>
                  <a:gd name="T77" fmla="*/ 88 h 93"/>
                  <a:gd name="T78" fmla="*/ 8 w 79"/>
                  <a:gd name="T79" fmla="*/ 86 h 93"/>
                  <a:gd name="T80" fmla="*/ 8 w 79"/>
                  <a:gd name="T81" fmla="*/ 83 h 93"/>
                  <a:gd name="T82" fmla="*/ 8 w 79"/>
                  <a:gd name="T83" fmla="*/ 79 h 93"/>
                  <a:gd name="T84" fmla="*/ 8 w 79"/>
                  <a:gd name="T85" fmla="*/ 74 h 93"/>
                  <a:gd name="T86" fmla="*/ 8 w 79"/>
                  <a:gd name="T87" fmla="*/ 25 h 93"/>
                  <a:gd name="T88" fmla="*/ 8 w 79"/>
                  <a:gd name="T89" fmla="*/ 17 h 93"/>
                  <a:gd name="T90" fmla="*/ 8 w 79"/>
                  <a:gd name="T91" fmla="*/ 12 h 93"/>
                  <a:gd name="T92" fmla="*/ 8 w 79"/>
                  <a:gd name="T93" fmla="*/ 10 h 93"/>
                  <a:gd name="T94" fmla="*/ 5 w 79"/>
                  <a:gd name="T95" fmla="*/ 7 h 93"/>
                  <a:gd name="T96" fmla="*/ 3 w 79"/>
                  <a:gd name="T97" fmla="*/ 7 h 93"/>
                  <a:gd name="T98" fmla="*/ 0 w 79"/>
                  <a:gd name="T99" fmla="*/ 7 h 93"/>
                  <a:gd name="T100" fmla="*/ 0 w 79"/>
                  <a:gd name="T101" fmla="*/ 3 h 93"/>
                  <a:gd name="T102" fmla="*/ 37 w 79"/>
                  <a:gd name="T103" fmla="*/ 3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93"/>
                  <a:gd name="T158" fmla="*/ 79 w 79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93">
                    <a:moveTo>
                      <a:pt x="37" y="3"/>
                    </a:moveTo>
                    <a:lnTo>
                      <a:pt x="37" y="25"/>
                    </a:lnTo>
                    <a:lnTo>
                      <a:pt x="42" y="15"/>
                    </a:lnTo>
                    <a:lnTo>
                      <a:pt x="47" y="7"/>
                    </a:lnTo>
                    <a:lnTo>
                      <a:pt x="52" y="5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79" y="7"/>
                    </a:lnTo>
                    <a:lnTo>
                      <a:pt x="79" y="12"/>
                    </a:lnTo>
                    <a:lnTo>
                      <a:pt x="79" y="20"/>
                    </a:lnTo>
                    <a:lnTo>
                      <a:pt x="76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2" y="25"/>
                    </a:lnTo>
                    <a:lnTo>
                      <a:pt x="39" y="32"/>
                    </a:lnTo>
                    <a:lnTo>
                      <a:pt x="37" y="39"/>
                    </a:lnTo>
                    <a:lnTo>
                      <a:pt x="37" y="52"/>
                    </a:lnTo>
                    <a:lnTo>
                      <a:pt x="37" y="71"/>
                    </a:lnTo>
                    <a:lnTo>
                      <a:pt x="37" y="76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7" y="86"/>
                    </a:lnTo>
                    <a:lnTo>
                      <a:pt x="39" y="88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8" y="86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8" y="74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5" name="Freeform 253"/>
              <p:cNvSpPr>
                <a:spLocks noEditPoints="1"/>
              </p:cNvSpPr>
              <p:nvPr/>
            </p:nvSpPr>
            <p:spPr bwMode="auto">
              <a:xfrm>
                <a:off x="5174" y="2374"/>
                <a:ext cx="44" cy="137"/>
              </a:xfrm>
              <a:custGeom>
                <a:avLst/>
                <a:gdLst>
                  <a:gd name="T0" fmla="*/ 22 w 44"/>
                  <a:gd name="T1" fmla="*/ 0 h 137"/>
                  <a:gd name="T2" fmla="*/ 27 w 44"/>
                  <a:gd name="T3" fmla="*/ 0 h 137"/>
                  <a:gd name="T4" fmla="*/ 32 w 44"/>
                  <a:gd name="T5" fmla="*/ 2 h 137"/>
                  <a:gd name="T6" fmla="*/ 34 w 44"/>
                  <a:gd name="T7" fmla="*/ 7 h 137"/>
                  <a:gd name="T8" fmla="*/ 37 w 44"/>
                  <a:gd name="T9" fmla="*/ 12 h 137"/>
                  <a:gd name="T10" fmla="*/ 34 w 44"/>
                  <a:gd name="T11" fmla="*/ 17 h 137"/>
                  <a:gd name="T12" fmla="*/ 32 w 44"/>
                  <a:gd name="T13" fmla="*/ 22 h 137"/>
                  <a:gd name="T14" fmla="*/ 27 w 44"/>
                  <a:gd name="T15" fmla="*/ 27 h 137"/>
                  <a:gd name="T16" fmla="*/ 22 w 44"/>
                  <a:gd name="T17" fmla="*/ 27 h 137"/>
                  <a:gd name="T18" fmla="*/ 17 w 44"/>
                  <a:gd name="T19" fmla="*/ 27 h 137"/>
                  <a:gd name="T20" fmla="*/ 12 w 44"/>
                  <a:gd name="T21" fmla="*/ 22 h 137"/>
                  <a:gd name="T22" fmla="*/ 10 w 44"/>
                  <a:gd name="T23" fmla="*/ 17 h 137"/>
                  <a:gd name="T24" fmla="*/ 7 w 44"/>
                  <a:gd name="T25" fmla="*/ 12 h 137"/>
                  <a:gd name="T26" fmla="*/ 10 w 44"/>
                  <a:gd name="T27" fmla="*/ 7 h 137"/>
                  <a:gd name="T28" fmla="*/ 12 w 44"/>
                  <a:gd name="T29" fmla="*/ 2 h 137"/>
                  <a:gd name="T30" fmla="*/ 17 w 44"/>
                  <a:gd name="T31" fmla="*/ 0 h 137"/>
                  <a:gd name="T32" fmla="*/ 22 w 44"/>
                  <a:gd name="T33" fmla="*/ 0 h 137"/>
                  <a:gd name="T34" fmla="*/ 37 w 44"/>
                  <a:gd name="T35" fmla="*/ 47 h 137"/>
                  <a:gd name="T36" fmla="*/ 37 w 44"/>
                  <a:gd name="T37" fmla="*/ 118 h 137"/>
                  <a:gd name="T38" fmla="*/ 37 w 44"/>
                  <a:gd name="T39" fmla="*/ 125 h 137"/>
                  <a:gd name="T40" fmla="*/ 37 w 44"/>
                  <a:gd name="T41" fmla="*/ 130 h 137"/>
                  <a:gd name="T42" fmla="*/ 39 w 44"/>
                  <a:gd name="T43" fmla="*/ 132 h 137"/>
                  <a:gd name="T44" fmla="*/ 44 w 44"/>
                  <a:gd name="T45" fmla="*/ 135 h 137"/>
                  <a:gd name="T46" fmla="*/ 44 w 44"/>
                  <a:gd name="T47" fmla="*/ 137 h 137"/>
                  <a:gd name="T48" fmla="*/ 0 w 44"/>
                  <a:gd name="T49" fmla="*/ 137 h 137"/>
                  <a:gd name="T50" fmla="*/ 0 w 44"/>
                  <a:gd name="T51" fmla="*/ 135 h 137"/>
                  <a:gd name="T52" fmla="*/ 2 w 44"/>
                  <a:gd name="T53" fmla="*/ 132 h 137"/>
                  <a:gd name="T54" fmla="*/ 7 w 44"/>
                  <a:gd name="T55" fmla="*/ 130 h 137"/>
                  <a:gd name="T56" fmla="*/ 7 w 44"/>
                  <a:gd name="T57" fmla="*/ 127 h 137"/>
                  <a:gd name="T58" fmla="*/ 7 w 44"/>
                  <a:gd name="T59" fmla="*/ 123 h 137"/>
                  <a:gd name="T60" fmla="*/ 7 w 44"/>
                  <a:gd name="T61" fmla="*/ 118 h 137"/>
                  <a:gd name="T62" fmla="*/ 7 w 44"/>
                  <a:gd name="T63" fmla="*/ 69 h 137"/>
                  <a:gd name="T64" fmla="*/ 7 w 44"/>
                  <a:gd name="T65" fmla="*/ 59 h 137"/>
                  <a:gd name="T66" fmla="*/ 5 w 44"/>
                  <a:gd name="T67" fmla="*/ 54 h 137"/>
                  <a:gd name="T68" fmla="*/ 2 w 44"/>
                  <a:gd name="T69" fmla="*/ 51 h 137"/>
                  <a:gd name="T70" fmla="*/ 0 w 44"/>
                  <a:gd name="T71" fmla="*/ 51 h 137"/>
                  <a:gd name="T72" fmla="*/ 0 w 44"/>
                  <a:gd name="T73" fmla="*/ 47 h 137"/>
                  <a:gd name="T74" fmla="*/ 37 w 44"/>
                  <a:gd name="T75" fmla="*/ 47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"/>
                  <a:gd name="T115" fmla="*/ 0 h 137"/>
                  <a:gd name="T116" fmla="*/ 44 w 44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" h="137">
                    <a:moveTo>
                      <a:pt x="22" y="0"/>
                    </a:moveTo>
                    <a:lnTo>
                      <a:pt x="27" y="0"/>
                    </a:lnTo>
                    <a:lnTo>
                      <a:pt x="32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4" y="17"/>
                    </a:lnTo>
                    <a:lnTo>
                      <a:pt x="32" y="22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17" y="27"/>
                    </a:lnTo>
                    <a:lnTo>
                      <a:pt x="12" y="22"/>
                    </a:lnTo>
                    <a:lnTo>
                      <a:pt x="10" y="17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  <a:moveTo>
                      <a:pt x="37" y="47"/>
                    </a:moveTo>
                    <a:lnTo>
                      <a:pt x="37" y="118"/>
                    </a:lnTo>
                    <a:lnTo>
                      <a:pt x="37" y="125"/>
                    </a:lnTo>
                    <a:lnTo>
                      <a:pt x="37" y="130"/>
                    </a:lnTo>
                    <a:lnTo>
                      <a:pt x="39" y="132"/>
                    </a:lnTo>
                    <a:lnTo>
                      <a:pt x="44" y="135"/>
                    </a:lnTo>
                    <a:lnTo>
                      <a:pt x="44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2" y="132"/>
                    </a:lnTo>
                    <a:lnTo>
                      <a:pt x="7" y="130"/>
                    </a:lnTo>
                    <a:lnTo>
                      <a:pt x="7" y="127"/>
                    </a:lnTo>
                    <a:lnTo>
                      <a:pt x="7" y="123"/>
                    </a:lnTo>
                    <a:lnTo>
                      <a:pt x="7" y="118"/>
                    </a:lnTo>
                    <a:lnTo>
                      <a:pt x="7" y="69"/>
                    </a:lnTo>
                    <a:lnTo>
                      <a:pt x="7" y="59"/>
                    </a:lnTo>
                    <a:lnTo>
                      <a:pt x="5" y="54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6" name="Freeform 254"/>
              <p:cNvSpPr>
                <a:spLocks noEditPoints="1"/>
              </p:cNvSpPr>
              <p:nvPr/>
            </p:nvSpPr>
            <p:spPr bwMode="auto">
              <a:xfrm>
                <a:off x="5228" y="2418"/>
                <a:ext cx="90" cy="140"/>
              </a:xfrm>
              <a:custGeom>
                <a:avLst/>
                <a:gdLst>
                  <a:gd name="T0" fmla="*/ 90 w 90"/>
                  <a:gd name="T1" fmla="*/ 3 h 140"/>
                  <a:gd name="T2" fmla="*/ 73 w 90"/>
                  <a:gd name="T3" fmla="*/ 12 h 140"/>
                  <a:gd name="T4" fmla="*/ 81 w 90"/>
                  <a:gd name="T5" fmla="*/ 22 h 140"/>
                  <a:gd name="T6" fmla="*/ 83 w 90"/>
                  <a:gd name="T7" fmla="*/ 34 h 140"/>
                  <a:gd name="T8" fmla="*/ 76 w 90"/>
                  <a:gd name="T9" fmla="*/ 52 h 140"/>
                  <a:gd name="T10" fmla="*/ 61 w 90"/>
                  <a:gd name="T11" fmla="*/ 61 h 140"/>
                  <a:gd name="T12" fmla="*/ 44 w 90"/>
                  <a:gd name="T13" fmla="*/ 66 h 140"/>
                  <a:gd name="T14" fmla="*/ 39 w 90"/>
                  <a:gd name="T15" fmla="*/ 66 h 140"/>
                  <a:gd name="T16" fmla="*/ 29 w 90"/>
                  <a:gd name="T17" fmla="*/ 66 h 140"/>
                  <a:gd name="T18" fmla="*/ 22 w 90"/>
                  <a:gd name="T19" fmla="*/ 71 h 140"/>
                  <a:gd name="T20" fmla="*/ 22 w 90"/>
                  <a:gd name="T21" fmla="*/ 79 h 140"/>
                  <a:gd name="T22" fmla="*/ 29 w 90"/>
                  <a:gd name="T23" fmla="*/ 83 h 140"/>
                  <a:gd name="T24" fmla="*/ 51 w 90"/>
                  <a:gd name="T25" fmla="*/ 83 h 140"/>
                  <a:gd name="T26" fmla="*/ 73 w 90"/>
                  <a:gd name="T27" fmla="*/ 86 h 140"/>
                  <a:gd name="T28" fmla="*/ 86 w 90"/>
                  <a:gd name="T29" fmla="*/ 93 h 140"/>
                  <a:gd name="T30" fmla="*/ 90 w 90"/>
                  <a:gd name="T31" fmla="*/ 108 h 140"/>
                  <a:gd name="T32" fmla="*/ 86 w 90"/>
                  <a:gd name="T33" fmla="*/ 125 h 140"/>
                  <a:gd name="T34" fmla="*/ 73 w 90"/>
                  <a:gd name="T35" fmla="*/ 135 h 140"/>
                  <a:gd name="T36" fmla="*/ 44 w 90"/>
                  <a:gd name="T37" fmla="*/ 140 h 140"/>
                  <a:gd name="T38" fmla="*/ 19 w 90"/>
                  <a:gd name="T39" fmla="*/ 137 h 140"/>
                  <a:gd name="T40" fmla="*/ 5 w 90"/>
                  <a:gd name="T41" fmla="*/ 130 h 140"/>
                  <a:gd name="T42" fmla="*/ 0 w 90"/>
                  <a:gd name="T43" fmla="*/ 120 h 140"/>
                  <a:gd name="T44" fmla="*/ 5 w 90"/>
                  <a:gd name="T45" fmla="*/ 110 h 140"/>
                  <a:gd name="T46" fmla="*/ 17 w 90"/>
                  <a:gd name="T47" fmla="*/ 105 h 140"/>
                  <a:gd name="T48" fmla="*/ 5 w 90"/>
                  <a:gd name="T49" fmla="*/ 96 h 140"/>
                  <a:gd name="T50" fmla="*/ 5 w 90"/>
                  <a:gd name="T51" fmla="*/ 81 h 140"/>
                  <a:gd name="T52" fmla="*/ 14 w 90"/>
                  <a:gd name="T53" fmla="*/ 69 h 140"/>
                  <a:gd name="T54" fmla="*/ 17 w 90"/>
                  <a:gd name="T55" fmla="*/ 61 h 140"/>
                  <a:gd name="T56" fmla="*/ 7 w 90"/>
                  <a:gd name="T57" fmla="*/ 52 h 140"/>
                  <a:gd name="T58" fmla="*/ 0 w 90"/>
                  <a:gd name="T59" fmla="*/ 32 h 140"/>
                  <a:gd name="T60" fmla="*/ 5 w 90"/>
                  <a:gd name="T61" fmla="*/ 17 h 140"/>
                  <a:gd name="T62" fmla="*/ 19 w 90"/>
                  <a:gd name="T63" fmla="*/ 5 h 140"/>
                  <a:gd name="T64" fmla="*/ 39 w 90"/>
                  <a:gd name="T65" fmla="*/ 0 h 140"/>
                  <a:gd name="T66" fmla="*/ 59 w 90"/>
                  <a:gd name="T67" fmla="*/ 3 h 140"/>
                  <a:gd name="T68" fmla="*/ 37 w 90"/>
                  <a:gd name="T69" fmla="*/ 7 h 140"/>
                  <a:gd name="T70" fmla="*/ 29 w 90"/>
                  <a:gd name="T71" fmla="*/ 17 h 140"/>
                  <a:gd name="T72" fmla="*/ 29 w 90"/>
                  <a:gd name="T73" fmla="*/ 34 h 140"/>
                  <a:gd name="T74" fmla="*/ 29 w 90"/>
                  <a:gd name="T75" fmla="*/ 49 h 140"/>
                  <a:gd name="T76" fmla="*/ 37 w 90"/>
                  <a:gd name="T77" fmla="*/ 59 h 140"/>
                  <a:gd name="T78" fmla="*/ 46 w 90"/>
                  <a:gd name="T79" fmla="*/ 59 h 140"/>
                  <a:gd name="T80" fmla="*/ 54 w 90"/>
                  <a:gd name="T81" fmla="*/ 49 h 140"/>
                  <a:gd name="T82" fmla="*/ 54 w 90"/>
                  <a:gd name="T83" fmla="*/ 34 h 140"/>
                  <a:gd name="T84" fmla="*/ 51 w 90"/>
                  <a:gd name="T85" fmla="*/ 17 h 140"/>
                  <a:gd name="T86" fmla="*/ 46 w 90"/>
                  <a:gd name="T87" fmla="*/ 7 h 140"/>
                  <a:gd name="T88" fmla="*/ 37 w 90"/>
                  <a:gd name="T89" fmla="*/ 108 h 140"/>
                  <a:gd name="T90" fmla="*/ 24 w 90"/>
                  <a:gd name="T91" fmla="*/ 108 h 140"/>
                  <a:gd name="T92" fmla="*/ 17 w 90"/>
                  <a:gd name="T93" fmla="*/ 118 h 140"/>
                  <a:gd name="T94" fmla="*/ 24 w 90"/>
                  <a:gd name="T95" fmla="*/ 128 h 140"/>
                  <a:gd name="T96" fmla="*/ 37 w 90"/>
                  <a:gd name="T97" fmla="*/ 132 h 140"/>
                  <a:gd name="T98" fmla="*/ 56 w 90"/>
                  <a:gd name="T99" fmla="*/ 132 h 140"/>
                  <a:gd name="T100" fmla="*/ 71 w 90"/>
                  <a:gd name="T101" fmla="*/ 125 h 140"/>
                  <a:gd name="T102" fmla="*/ 73 w 90"/>
                  <a:gd name="T103" fmla="*/ 118 h 140"/>
                  <a:gd name="T104" fmla="*/ 73 w 90"/>
                  <a:gd name="T105" fmla="*/ 113 h 140"/>
                  <a:gd name="T106" fmla="*/ 63 w 90"/>
                  <a:gd name="T107" fmla="*/ 108 h 140"/>
                  <a:gd name="T108" fmla="*/ 49 w 90"/>
                  <a:gd name="T109" fmla="*/ 108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40"/>
                  <a:gd name="T167" fmla="*/ 90 w 90"/>
                  <a:gd name="T168" fmla="*/ 140 h 1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40">
                    <a:moveTo>
                      <a:pt x="59" y="3"/>
                    </a:moveTo>
                    <a:lnTo>
                      <a:pt x="90" y="3"/>
                    </a:lnTo>
                    <a:lnTo>
                      <a:pt x="90" y="12"/>
                    </a:lnTo>
                    <a:lnTo>
                      <a:pt x="73" y="12"/>
                    </a:lnTo>
                    <a:lnTo>
                      <a:pt x="76" y="17"/>
                    </a:lnTo>
                    <a:lnTo>
                      <a:pt x="81" y="22"/>
                    </a:lnTo>
                    <a:lnTo>
                      <a:pt x="81" y="27"/>
                    </a:lnTo>
                    <a:lnTo>
                      <a:pt x="83" y="34"/>
                    </a:lnTo>
                    <a:lnTo>
                      <a:pt x="81" y="42"/>
                    </a:lnTo>
                    <a:lnTo>
                      <a:pt x="76" y="52"/>
                    </a:lnTo>
                    <a:lnTo>
                      <a:pt x="71" y="56"/>
                    </a:lnTo>
                    <a:lnTo>
                      <a:pt x="61" y="61"/>
                    </a:lnTo>
                    <a:lnTo>
                      <a:pt x="54" y="66"/>
                    </a:lnTo>
                    <a:lnTo>
                      <a:pt x="44" y="66"/>
                    </a:lnTo>
                    <a:lnTo>
                      <a:pt x="39" y="66"/>
                    </a:lnTo>
                    <a:lnTo>
                      <a:pt x="32" y="66"/>
                    </a:lnTo>
                    <a:lnTo>
                      <a:pt x="29" y="66"/>
                    </a:lnTo>
                    <a:lnTo>
                      <a:pt x="24" y="69"/>
                    </a:lnTo>
                    <a:lnTo>
                      <a:pt x="22" y="71"/>
                    </a:lnTo>
                    <a:lnTo>
                      <a:pt x="22" y="76"/>
                    </a:lnTo>
                    <a:lnTo>
                      <a:pt x="22" y="79"/>
                    </a:lnTo>
                    <a:lnTo>
                      <a:pt x="24" y="81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51" y="83"/>
                    </a:lnTo>
                    <a:lnTo>
                      <a:pt x="63" y="83"/>
                    </a:lnTo>
                    <a:lnTo>
                      <a:pt x="73" y="86"/>
                    </a:lnTo>
                    <a:lnTo>
                      <a:pt x="81" y="88"/>
                    </a:lnTo>
                    <a:lnTo>
                      <a:pt x="86" y="93"/>
                    </a:lnTo>
                    <a:lnTo>
                      <a:pt x="90" y="101"/>
                    </a:lnTo>
                    <a:lnTo>
                      <a:pt x="90" y="108"/>
                    </a:lnTo>
                    <a:lnTo>
                      <a:pt x="90" y="118"/>
                    </a:lnTo>
                    <a:lnTo>
                      <a:pt x="86" y="125"/>
                    </a:lnTo>
                    <a:lnTo>
                      <a:pt x="81" y="130"/>
                    </a:lnTo>
                    <a:lnTo>
                      <a:pt x="73" y="135"/>
                    </a:lnTo>
                    <a:lnTo>
                      <a:pt x="59" y="137"/>
                    </a:lnTo>
                    <a:lnTo>
                      <a:pt x="44" y="140"/>
                    </a:lnTo>
                    <a:lnTo>
                      <a:pt x="32" y="140"/>
                    </a:lnTo>
                    <a:lnTo>
                      <a:pt x="19" y="137"/>
                    </a:lnTo>
                    <a:lnTo>
                      <a:pt x="12" y="135"/>
                    </a:lnTo>
                    <a:lnTo>
                      <a:pt x="5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2" y="115"/>
                    </a:lnTo>
                    <a:lnTo>
                      <a:pt x="5" y="110"/>
                    </a:lnTo>
                    <a:lnTo>
                      <a:pt x="10" y="108"/>
                    </a:lnTo>
                    <a:lnTo>
                      <a:pt x="17" y="105"/>
                    </a:lnTo>
                    <a:lnTo>
                      <a:pt x="10" y="101"/>
                    </a:lnTo>
                    <a:lnTo>
                      <a:pt x="5" y="96"/>
                    </a:lnTo>
                    <a:lnTo>
                      <a:pt x="2" y="88"/>
                    </a:lnTo>
                    <a:lnTo>
                      <a:pt x="5" y="81"/>
                    </a:lnTo>
                    <a:lnTo>
                      <a:pt x="10" y="74"/>
                    </a:lnTo>
                    <a:lnTo>
                      <a:pt x="14" y="69"/>
                    </a:lnTo>
                    <a:lnTo>
                      <a:pt x="27" y="64"/>
                    </a:lnTo>
                    <a:lnTo>
                      <a:pt x="17" y="61"/>
                    </a:lnTo>
                    <a:lnTo>
                      <a:pt x="12" y="56"/>
                    </a:lnTo>
                    <a:lnTo>
                      <a:pt x="7" y="52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2" y="25"/>
                    </a:lnTo>
                    <a:lnTo>
                      <a:pt x="5" y="17"/>
                    </a:lnTo>
                    <a:lnTo>
                      <a:pt x="12" y="10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9" y="3"/>
                    </a:lnTo>
                    <a:close/>
                    <a:moveTo>
                      <a:pt x="41" y="7"/>
                    </a:moveTo>
                    <a:lnTo>
                      <a:pt x="37" y="7"/>
                    </a:lnTo>
                    <a:lnTo>
                      <a:pt x="32" y="12"/>
                    </a:lnTo>
                    <a:lnTo>
                      <a:pt x="29" y="17"/>
                    </a:lnTo>
                    <a:lnTo>
                      <a:pt x="29" y="25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29" y="49"/>
                    </a:lnTo>
                    <a:lnTo>
                      <a:pt x="32" y="54"/>
                    </a:lnTo>
                    <a:lnTo>
                      <a:pt x="37" y="59"/>
                    </a:lnTo>
                    <a:lnTo>
                      <a:pt x="41" y="59"/>
                    </a:lnTo>
                    <a:lnTo>
                      <a:pt x="46" y="59"/>
                    </a:lnTo>
                    <a:lnTo>
                      <a:pt x="51" y="54"/>
                    </a:lnTo>
                    <a:lnTo>
                      <a:pt x="54" y="49"/>
                    </a:lnTo>
                    <a:lnTo>
                      <a:pt x="54" y="44"/>
                    </a:lnTo>
                    <a:lnTo>
                      <a:pt x="54" y="34"/>
                    </a:lnTo>
                    <a:lnTo>
                      <a:pt x="54" y="25"/>
                    </a:lnTo>
                    <a:lnTo>
                      <a:pt x="51" y="17"/>
                    </a:lnTo>
                    <a:lnTo>
                      <a:pt x="51" y="10"/>
                    </a:lnTo>
                    <a:lnTo>
                      <a:pt x="46" y="7"/>
                    </a:lnTo>
                    <a:lnTo>
                      <a:pt x="41" y="7"/>
                    </a:lnTo>
                    <a:close/>
                    <a:moveTo>
                      <a:pt x="37" y="108"/>
                    </a:moveTo>
                    <a:lnTo>
                      <a:pt x="29" y="108"/>
                    </a:lnTo>
                    <a:lnTo>
                      <a:pt x="24" y="108"/>
                    </a:lnTo>
                    <a:lnTo>
                      <a:pt x="19" y="113"/>
                    </a:lnTo>
                    <a:lnTo>
                      <a:pt x="17" y="118"/>
                    </a:lnTo>
                    <a:lnTo>
                      <a:pt x="19" y="123"/>
                    </a:lnTo>
                    <a:lnTo>
                      <a:pt x="24" y="128"/>
                    </a:lnTo>
                    <a:lnTo>
                      <a:pt x="29" y="130"/>
                    </a:lnTo>
                    <a:lnTo>
                      <a:pt x="37" y="132"/>
                    </a:lnTo>
                    <a:lnTo>
                      <a:pt x="44" y="132"/>
                    </a:lnTo>
                    <a:lnTo>
                      <a:pt x="56" y="132"/>
                    </a:lnTo>
                    <a:lnTo>
                      <a:pt x="66" y="130"/>
                    </a:lnTo>
                    <a:lnTo>
                      <a:pt x="71" y="125"/>
                    </a:lnTo>
                    <a:lnTo>
                      <a:pt x="73" y="123"/>
                    </a:lnTo>
                    <a:lnTo>
                      <a:pt x="73" y="118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68" y="110"/>
                    </a:lnTo>
                    <a:lnTo>
                      <a:pt x="63" y="108"/>
                    </a:lnTo>
                    <a:lnTo>
                      <a:pt x="59" y="108"/>
                    </a:lnTo>
                    <a:lnTo>
                      <a:pt x="49" y="108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7" name="Freeform 255"/>
              <p:cNvSpPr>
                <a:spLocks noEditPoints="1"/>
              </p:cNvSpPr>
              <p:nvPr/>
            </p:nvSpPr>
            <p:spPr bwMode="auto">
              <a:xfrm>
                <a:off x="5333" y="2374"/>
                <a:ext cx="47" cy="137"/>
              </a:xfrm>
              <a:custGeom>
                <a:avLst/>
                <a:gdLst>
                  <a:gd name="T0" fmla="*/ 22 w 47"/>
                  <a:gd name="T1" fmla="*/ 0 h 137"/>
                  <a:gd name="T2" fmla="*/ 30 w 47"/>
                  <a:gd name="T3" fmla="*/ 0 h 137"/>
                  <a:gd name="T4" fmla="*/ 32 w 47"/>
                  <a:gd name="T5" fmla="*/ 2 h 137"/>
                  <a:gd name="T6" fmla="*/ 37 w 47"/>
                  <a:gd name="T7" fmla="*/ 7 h 137"/>
                  <a:gd name="T8" fmla="*/ 37 w 47"/>
                  <a:gd name="T9" fmla="*/ 12 h 137"/>
                  <a:gd name="T10" fmla="*/ 37 w 47"/>
                  <a:gd name="T11" fmla="*/ 17 h 137"/>
                  <a:gd name="T12" fmla="*/ 32 w 47"/>
                  <a:gd name="T13" fmla="*/ 22 h 137"/>
                  <a:gd name="T14" fmla="*/ 30 w 47"/>
                  <a:gd name="T15" fmla="*/ 27 h 137"/>
                  <a:gd name="T16" fmla="*/ 22 w 47"/>
                  <a:gd name="T17" fmla="*/ 27 h 137"/>
                  <a:gd name="T18" fmla="*/ 17 w 47"/>
                  <a:gd name="T19" fmla="*/ 27 h 137"/>
                  <a:gd name="T20" fmla="*/ 12 w 47"/>
                  <a:gd name="T21" fmla="*/ 22 h 137"/>
                  <a:gd name="T22" fmla="*/ 10 w 47"/>
                  <a:gd name="T23" fmla="*/ 17 h 137"/>
                  <a:gd name="T24" fmla="*/ 10 w 47"/>
                  <a:gd name="T25" fmla="*/ 12 h 137"/>
                  <a:gd name="T26" fmla="*/ 10 w 47"/>
                  <a:gd name="T27" fmla="*/ 7 h 137"/>
                  <a:gd name="T28" fmla="*/ 12 w 47"/>
                  <a:gd name="T29" fmla="*/ 2 h 137"/>
                  <a:gd name="T30" fmla="*/ 17 w 47"/>
                  <a:gd name="T31" fmla="*/ 0 h 137"/>
                  <a:gd name="T32" fmla="*/ 22 w 47"/>
                  <a:gd name="T33" fmla="*/ 0 h 137"/>
                  <a:gd name="T34" fmla="*/ 37 w 47"/>
                  <a:gd name="T35" fmla="*/ 47 h 137"/>
                  <a:gd name="T36" fmla="*/ 37 w 47"/>
                  <a:gd name="T37" fmla="*/ 118 h 137"/>
                  <a:gd name="T38" fmla="*/ 37 w 47"/>
                  <a:gd name="T39" fmla="*/ 125 h 137"/>
                  <a:gd name="T40" fmla="*/ 39 w 47"/>
                  <a:gd name="T41" fmla="*/ 130 h 137"/>
                  <a:gd name="T42" fmla="*/ 42 w 47"/>
                  <a:gd name="T43" fmla="*/ 132 h 137"/>
                  <a:gd name="T44" fmla="*/ 47 w 47"/>
                  <a:gd name="T45" fmla="*/ 135 h 137"/>
                  <a:gd name="T46" fmla="*/ 47 w 47"/>
                  <a:gd name="T47" fmla="*/ 137 h 137"/>
                  <a:gd name="T48" fmla="*/ 0 w 47"/>
                  <a:gd name="T49" fmla="*/ 137 h 137"/>
                  <a:gd name="T50" fmla="*/ 0 w 47"/>
                  <a:gd name="T51" fmla="*/ 135 h 137"/>
                  <a:gd name="T52" fmla="*/ 5 w 47"/>
                  <a:gd name="T53" fmla="*/ 132 h 137"/>
                  <a:gd name="T54" fmla="*/ 8 w 47"/>
                  <a:gd name="T55" fmla="*/ 130 h 137"/>
                  <a:gd name="T56" fmla="*/ 8 w 47"/>
                  <a:gd name="T57" fmla="*/ 127 h 137"/>
                  <a:gd name="T58" fmla="*/ 10 w 47"/>
                  <a:gd name="T59" fmla="*/ 123 h 137"/>
                  <a:gd name="T60" fmla="*/ 10 w 47"/>
                  <a:gd name="T61" fmla="*/ 118 h 137"/>
                  <a:gd name="T62" fmla="*/ 10 w 47"/>
                  <a:gd name="T63" fmla="*/ 69 h 137"/>
                  <a:gd name="T64" fmla="*/ 10 w 47"/>
                  <a:gd name="T65" fmla="*/ 59 h 137"/>
                  <a:gd name="T66" fmla="*/ 8 w 47"/>
                  <a:gd name="T67" fmla="*/ 54 h 137"/>
                  <a:gd name="T68" fmla="*/ 5 w 47"/>
                  <a:gd name="T69" fmla="*/ 51 h 137"/>
                  <a:gd name="T70" fmla="*/ 0 w 47"/>
                  <a:gd name="T71" fmla="*/ 51 h 137"/>
                  <a:gd name="T72" fmla="*/ 0 w 47"/>
                  <a:gd name="T73" fmla="*/ 47 h 137"/>
                  <a:gd name="T74" fmla="*/ 37 w 47"/>
                  <a:gd name="T75" fmla="*/ 47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"/>
                  <a:gd name="T115" fmla="*/ 0 h 137"/>
                  <a:gd name="T116" fmla="*/ 47 w 47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" h="137">
                    <a:moveTo>
                      <a:pt x="22" y="0"/>
                    </a:moveTo>
                    <a:lnTo>
                      <a:pt x="30" y="0"/>
                    </a:lnTo>
                    <a:lnTo>
                      <a:pt x="32" y="2"/>
                    </a:lnTo>
                    <a:lnTo>
                      <a:pt x="37" y="7"/>
                    </a:lnTo>
                    <a:lnTo>
                      <a:pt x="37" y="12"/>
                    </a:lnTo>
                    <a:lnTo>
                      <a:pt x="37" y="17"/>
                    </a:lnTo>
                    <a:lnTo>
                      <a:pt x="32" y="22"/>
                    </a:lnTo>
                    <a:lnTo>
                      <a:pt x="30" y="27"/>
                    </a:lnTo>
                    <a:lnTo>
                      <a:pt x="22" y="27"/>
                    </a:lnTo>
                    <a:lnTo>
                      <a:pt x="17" y="27"/>
                    </a:lnTo>
                    <a:lnTo>
                      <a:pt x="12" y="22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  <a:moveTo>
                      <a:pt x="37" y="47"/>
                    </a:moveTo>
                    <a:lnTo>
                      <a:pt x="37" y="118"/>
                    </a:lnTo>
                    <a:lnTo>
                      <a:pt x="37" y="125"/>
                    </a:lnTo>
                    <a:lnTo>
                      <a:pt x="39" y="130"/>
                    </a:lnTo>
                    <a:lnTo>
                      <a:pt x="42" y="132"/>
                    </a:lnTo>
                    <a:lnTo>
                      <a:pt x="47" y="135"/>
                    </a:lnTo>
                    <a:lnTo>
                      <a:pt x="47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5" y="132"/>
                    </a:lnTo>
                    <a:lnTo>
                      <a:pt x="8" y="130"/>
                    </a:lnTo>
                    <a:lnTo>
                      <a:pt x="8" y="127"/>
                    </a:lnTo>
                    <a:lnTo>
                      <a:pt x="10" y="123"/>
                    </a:lnTo>
                    <a:lnTo>
                      <a:pt x="10" y="118"/>
                    </a:lnTo>
                    <a:lnTo>
                      <a:pt x="10" y="69"/>
                    </a:lnTo>
                    <a:lnTo>
                      <a:pt x="10" y="59"/>
                    </a:lnTo>
                    <a:lnTo>
                      <a:pt x="8" y="54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8" name="Freeform 256"/>
              <p:cNvSpPr>
                <a:spLocks/>
              </p:cNvSpPr>
              <p:nvPr/>
            </p:nvSpPr>
            <p:spPr bwMode="auto">
              <a:xfrm>
                <a:off x="5392" y="2418"/>
                <a:ext cx="96" cy="93"/>
              </a:xfrm>
              <a:custGeom>
                <a:avLst/>
                <a:gdLst>
                  <a:gd name="T0" fmla="*/ 37 w 96"/>
                  <a:gd name="T1" fmla="*/ 3 h 93"/>
                  <a:gd name="T2" fmla="*/ 37 w 96"/>
                  <a:gd name="T3" fmla="*/ 15 h 93"/>
                  <a:gd name="T4" fmla="*/ 44 w 96"/>
                  <a:gd name="T5" fmla="*/ 7 h 93"/>
                  <a:gd name="T6" fmla="*/ 49 w 96"/>
                  <a:gd name="T7" fmla="*/ 3 h 93"/>
                  <a:gd name="T8" fmla="*/ 56 w 96"/>
                  <a:gd name="T9" fmla="*/ 0 h 93"/>
                  <a:gd name="T10" fmla="*/ 64 w 96"/>
                  <a:gd name="T11" fmla="*/ 0 h 93"/>
                  <a:gd name="T12" fmla="*/ 71 w 96"/>
                  <a:gd name="T13" fmla="*/ 0 h 93"/>
                  <a:gd name="T14" fmla="*/ 78 w 96"/>
                  <a:gd name="T15" fmla="*/ 5 h 93"/>
                  <a:gd name="T16" fmla="*/ 83 w 96"/>
                  <a:gd name="T17" fmla="*/ 10 h 93"/>
                  <a:gd name="T18" fmla="*/ 86 w 96"/>
                  <a:gd name="T19" fmla="*/ 17 h 93"/>
                  <a:gd name="T20" fmla="*/ 86 w 96"/>
                  <a:gd name="T21" fmla="*/ 22 h 93"/>
                  <a:gd name="T22" fmla="*/ 88 w 96"/>
                  <a:gd name="T23" fmla="*/ 29 h 93"/>
                  <a:gd name="T24" fmla="*/ 88 w 96"/>
                  <a:gd name="T25" fmla="*/ 37 h 93"/>
                  <a:gd name="T26" fmla="*/ 88 w 96"/>
                  <a:gd name="T27" fmla="*/ 74 h 93"/>
                  <a:gd name="T28" fmla="*/ 88 w 96"/>
                  <a:gd name="T29" fmla="*/ 79 h 93"/>
                  <a:gd name="T30" fmla="*/ 88 w 96"/>
                  <a:gd name="T31" fmla="*/ 83 h 93"/>
                  <a:gd name="T32" fmla="*/ 88 w 96"/>
                  <a:gd name="T33" fmla="*/ 86 h 93"/>
                  <a:gd name="T34" fmla="*/ 91 w 96"/>
                  <a:gd name="T35" fmla="*/ 88 h 93"/>
                  <a:gd name="T36" fmla="*/ 96 w 96"/>
                  <a:gd name="T37" fmla="*/ 91 h 93"/>
                  <a:gd name="T38" fmla="*/ 96 w 96"/>
                  <a:gd name="T39" fmla="*/ 93 h 93"/>
                  <a:gd name="T40" fmla="*/ 51 w 96"/>
                  <a:gd name="T41" fmla="*/ 93 h 93"/>
                  <a:gd name="T42" fmla="*/ 51 w 96"/>
                  <a:gd name="T43" fmla="*/ 91 h 93"/>
                  <a:gd name="T44" fmla="*/ 56 w 96"/>
                  <a:gd name="T45" fmla="*/ 88 h 93"/>
                  <a:gd name="T46" fmla="*/ 59 w 96"/>
                  <a:gd name="T47" fmla="*/ 86 h 93"/>
                  <a:gd name="T48" fmla="*/ 59 w 96"/>
                  <a:gd name="T49" fmla="*/ 81 h 93"/>
                  <a:gd name="T50" fmla="*/ 59 w 96"/>
                  <a:gd name="T51" fmla="*/ 74 h 93"/>
                  <a:gd name="T52" fmla="*/ 59 w 96"/>
                  <a:gd name="T53" fmla="*/ 32 h 93"/>
                  <a:gd name="T54" fmla="*/ 59 w 96"/>
                  <a:gd name="T55" fmla="*/ 25 h 93"/>
                  <a:gd name="T56" fmla="*/ 59 w 96"/>
                  <a:gd name="T57" fmla="*/ 20 h 93"/>
                  <a:gd name="T58" fmla="*/ 59 w 96"/>
                  <a:gd name="T59" fmla="*/ 17 h 93"/>
                  <a:gd name="T60" fmla="*/ 56 w 96"/>
                  <a:gd name="T61" fmla="*/ 15 h 93"/>
                  <a:gd name="T62" fmla="*/ 54 w 96"/>
                  <a:gd name="T63" fmla="*/ 12 h 93"/>
                  <a:gd name="T64" fmla="*/ 51 w 96"/>
                  <a:gd name="T65" fmla="*/ 12 h 93"/>
                  <a:gd name="T66" fmla="*/ 47 w 96"/>
                  <a:gd name="T67" fmla="*/ 15 h 93"/>
                  <a:gd name="T68" fmla="*/ 42 w 96"/>
                  <a:gd name="T69" fmla="*/ 20 h 93"/>
                  <a:gd name="T70" fmla="*/ 37 w 96"/>
                  <a:gd name="T71" fmla="*/ 27 h 93"/>
                  <a:gd name="T72" fmla="*/ 37 w 96"/>
                  <a:gd name="T73" fmla="*/ 74 h 93"/>
                  <a:gd name="T74" fmla="*/ 37 w 96"/>
                  <a:gd name="T75" fmla="*/ 81 h 93"/>
                  <a:gd name="T76" fmla="*/ 37 w 96"/>
                  <a:gd name="T77" fmla="*/ 86 h 93"/>
                  <a:gd name="T78" fmla="*/ 42 w 96"/>
                  <a:gd name="T79" fmla="*/ 88 h 93"/>
                  <a:gd name="T80" fmla="*/ 44 w 96"/>
                  <a:gd name="T81" fmla="*/ 91 h 93"/>
                  <a:gd name="T82" fmla="*/ 44 w 96"/>
                  <a:gd name="T83" fmla="*/ 93 h 93"/>
                  <a:gd name="T84" fmla="*/ 0 w 96"/>
                  <a:gd name="T85" fmla="*/ 93 h 93"/>
                  <a:gd name="T86" fmla="*/ 0 w 96"/>
                  <a:gd name="T87" fmla="*/ 91 h 93"/>
                  <a:gd name="T88" fmla="*/ 5 w 96"/>
                  <a:gd name="T89" fmla="*/ 88 h 93"/>
                  <a:gd name="T90" fmla="*/ 7 w 96"/>
                  <a:gd name="T91" fmla="*/ 86 h 93"/>
                  <a:gd name="T92" fmla="*/ 7 w 96"/>
                  <a:gd name="T93" fmla="*/ 83 h 93"/>
                  <a:gd name="T94" fmla="*/ 7 w 96"/>
                  <a:gd name="T95" fmla="*/ 79 h 93"/>
                  <a:gd name="T96" fmla="*/ 7 w 96"/>
                  <a:gd name="T97" fmla="*/ 74 h 93"/>
                  <a:gd name="T98" fmla="*/ 7 w 96"/>
                  <a:gd name="T99" fmla="*/ 25 h 93"/>
                  <a:gd name="T100" fmla="*/ 7 w 96"/>
                  <a:gd name="T101" fmla="*/ 17 h 93"/>
                  <a:gd name="T102" fmla="*/ 7 w 96"/>
                  <a:gd name="T103" fmla="*/ 12 h 93"/>
                  <a:gd name="T104" fmla="*/ 7 w 96"/>
                  <a:gd name="T105" fmla="*/ 10 h 93"/>
                  <a:gd name="T106" fmla="*/ 5 w 96"/>
                  <a:gd name="T107" fmla="*/ 7 h 93"/>
                  <a:gd name="T108" fmla="*/ 0 w 96"/>
                  <a:gd name="T109" fmla="*/ 7 h 93"/>
                  <a:gd name="T110" fmla="*/ 0 w 96"/>
                  <a:gd name="T111" fmla="*/ 3 h 93"/>
                  <a:gd name="T112" fmla="*/ 37 w 96"/>
                  <a:gd name="T113" fmla="*/ 3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93"/>
                  <a:gd name="T173" fmla="*/ 96 w 96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93">
                    <a:moveTo>
                      <a:pt x="37" y="3"/>
                    </a:moveTo>
                    <a:lnTo>
                      <a:pt x="37" y="15"/>
                    </a:lnTo>
                    <a:lnTo>
                      <a:pt x="44" y="7"/>
                    </a:lnTo>
                    <a:lnTo>
                      <a:pt x="49" y="3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6" y="17"/>
                    </a:lnTo>
                    <a:lnTo>
                      <a:pt x="86" y="22"/>
                    </a:lnTo>
                    <a:lnTo>
                      <a:pt x="88" y="29"/>
                    </a:lnTo>
                    <a:lnTo>
                      <a:pt x="88" y="37"/>
                    </a:lnTo>
                    <a:lnTo>
                      <a:pt x="88" y="74"/>
                    </a:lnTo>
                    <a:lnTo>
                      <a:pt x="88" y="79"/>
                    </a:lnTo>
                    <a:lnTo>
                      <a:pt x="88" y="83"/>
                    </a:lnTo>
                    <a:lnTo>
                      <a:pt x="88" y="86"/>
                    </a:lnTo>
                    <a:lnTo>
                      <a:pt x="91" y="88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51" y="93"/>
                    </a:lnTo>
                    <a:lnTo>
                      <a:pt x="51" y="91"/>
                    </a:lnTo>
                    <a:lnTo>
                      <a:pt x="56" y="88"/>
                    </a:lnTo>
                    <a:lnTo>
                      <a:pt x="59" y="86"/>
                    </a:lnTo>
                    <a:lnTo>
                      <a:pt x="59" y="81"/>
                    </a:lnTo>
                    <a:lnTo>
                      <a:pt x="59" y="74"/>
                    </a:lnTo>
                    <a:lnTo>
                      <a:pt x="59" y="32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4" y="12"/>
                    </a:lnTo>
                    <a:lnTo>
                      <a:pt x="51" y="12"/>
                    </a:lnTo>
                    <a:lnTo>
                      <a:pt x="47" y="15"/>
                    </a:lnTo>
                    <a:lnTo>
                      <a:pt x="42" y="20"/>
                    </a:lnTo>
                    <a:lnTo>
                      <a:pt x="37" y="27"/>
                    </a:lnTo>
                    <a:lnTo>
                      <a:pt x="37" y="74"/>
                    </a:lnTo>
                    <a:lnTo>
                      <a:pt x="37" y="81"/>
                    </a:lnTo>
                    <a:lnTo>
                      <a:pt x="37" y="86"/>
                    </a:lnTo>
                    <a:lnTo>
                      <a:pt x="42" y="88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9" name="Freeform 257"/>
              <p:cNvSpPr>
                <a:spLocks noEditPoints="1"/>
              </p:cNvSpPr>
              <p:nvPr/>
            </p:nvSpPr>
            <p:spPr bwMode="auto">
              <a:xfrm>
                <a:off x="5502" y="2418"/>
                <a:ext cx="93" cy="96"/>
              </a:xfrm>
              <a:custGeom>
                <a:avLst/>
                <a:gdLst>
                  <a:gd name="T0" fmla="*/ 42 w 93"/>
                  <a:gd name="T1" fmla="*/ 91 h 96"/>
                  <a:gd name="T2" fmla="*/ 20 w 93"/>
                  <a:gd name="T3" fmla="*/ 96 h 96"/>
                  <a:gd name="T4" fmla="*/ 8 w 93"/>
                  <a:gd name="T5" fmla="*/ 91 h 96"/>
                  <a:gd name="T6" fmla="*/ 0 w 93"/>
                  <a:gd name="T7" fmla="*/ 79 h 96"/>
                  <a:gd name="T8" fmla="*/ 5 w 93"/>
                  <a:gd name="T9" fmla="*/ 64 h 96"/>
                  <a:gd name="T10" fmla="*/ 27 w 93"/>
                  <a:gd name="T11" fmla="*/ 49 h 96"/>
                  <a:gd name="T12" fmla="*/ 52 w 93"/>
                  <a:gd name="T13" fmla="*/ 27 h 96"/>
                  <a:gd name="T14" fmla="*/ 52 w 93"/>
                  <a:gd name="T15" fmla="*/ 12 h 96"/>
                  <a:gd name="T16" fmla="*/ 47 w 93"/>
                  <a:gd name="T17" fmla="*/ 7 h 96"/>
                  <a:gd name="T18" fmla="*/ 39 w 93"/>
                  <a:gd name="T19" fmla="*/ 7 h 96"/>
                  <a:gd name="T20" fmla="*/ 27 w 93"/>
                  <a:gd name="T21" fmla="*/ 10 h 96"/>
                  <a:gd name="T22" fmla="*/ 25 w 93"/>
                  <a:gd name="T23" fmla="*/ 12 h 96"/>
                  <a:gd name="T24" fmla="*/ 27 w 93"/>
                  <a:gd name="T25" fmla="*/ 20 h 96"/>
                  <a:gd name="T26" fmla="*/ 32 w 93"/>
                  <a:gd name="T27" fmla="*/ 27 h 96"/>
                  <a:gd name="T28" fmla="*/ 27 w 93"/>
                  <a:gd name="T29" fmla="*/ 34 h 96"/>
                  <a:gd name="T30" fmla="*/ 17 w 93"/>
                  <a:gd name="T31" fmla="*/ 39 h 96"/>
                  <a:gd name="T32" fmla="*/ 8 w 93"/>
                  <a:gd name="T33" fmla="*/ 34 h 96"/>
                  <a:gd name="T34" fmla="*/ 3 w 93"/>
                  <a:gd name="T35" fmla="*/ 27 h 96"/>
                  <a:gd name="T36" fmla="*/ 10 w 93"/>
                  <a:gd name="T37" fmla="*/ 12 h 96"/>
                  <a:gd name="T38" fmla="*/ 25 w 93"/>
                  <a:gd name="T39" fmla="*/ 3 h 96"/>
                  <a:gd name="T40" fmla="*/ 47 w 93"/>
                  <a:gd name="T41" fmla="*/ 0 h 96"/>
                  <a:gd name="T42" fmla="*/ 64 w 93"/>
                  <a:gd name="T43" fmla="*/ 3 h 96"/>
                  <a:gd name="T44" fmla="*/ 76 w 93"/>
                  <a:gd name="T45" fmla="*/ 12 h 96"/>
                  <a:gd name="T46" fmla="*/ 79 w 93"/>
                  <a:gd name="T47" fmla="*/ 22 h 96"/>
                  <a:gd name="T48" fmla="*/ 81 w 93"/>
                  <a:gd name="T49" fmla="*/ 37 h 96"/>
                  <a:gd name="T50" fmla="*/ 81 w 93"/>
                  <a:gd name="T51" fmla="*/ 79 h 96"/>
                  <a:gd name="T52" fmla="*/ 81 w 93"/>
                  <a:gd name="T53" fmla="*/ 81 h 96"/>
                  <a:gd name="T54" fmla="*/ 84 w 93"/>
                  <a:gd name="T55" fmla="*/ 83 h 96"/>
                  <a:gd name="T56" fmla="*/ 88 w 93"/>
                  <a:gd name="T57" fmla="*/ 83 h 96"/>
                  <a:gd name="T58" fmla="*/ 93 w 93"/>
                  <a:gd name="T59" fmla="*/ 83 h 96"/>
                  <a:gd name="T60" fmla="*/ 84 w 93"/>
                  <a:gd name="T61" fmla="*/ 93 h 96"/>
                  <a:gd name="T62" fmla="*/ 71 w 93"/>
                  <a:gd name="T63" fmla="*/ 96 h 96"/>
                  <a:gd name="T64" fmla="*/ 59 w 93"/>
                  <a:gd name="T65" fmla="*/ 93 h 96"/>
                  <a:gd name="T66" fmla="*/ 52 w 93"/>
                  <a:gd name="T67" fmla="*/ 81 h 96"/>
                  <a:gd name="T68" fmla="*/ 52 w 93"/>
                  <a:gd name="T69" fmla="*/ 42 h 96"/>
                  <a:gd name="T70" fmla="*/ 32 w 93"/>
                  <a:gd name="T71" fmla="*/ 59 h 96"/>
                  <a:gd name="T72" fmla="*/ 30 w 93"/>
                  <a:gd name="T73" fmla="*/ 69 h 96"/>
                  <a:gd name="T74" fmla="*/ 32 w 93"/>
                  <a:gd name="T75" fmla="*/ 76 h 96"/>
                  <a:gd name="T76" fmla="*/ 39 w 93"/>
                  <a:gd name="T77" fmla="*/ 79 h 96"/>
                  <a:gd name="T78" fmla="*/ 52 w 93"/>
                  <a:gd name="T79" fmla="*/ 76 h 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96"/>
                  <a:gd name="T122" fmla="*/ 93 w 93"/>
                  <a:gd name="T123" fmla="*/ 96 h 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96">
                    <a:moveTo>
                      <a:pt x="52" y="81"/>
                    </a:moveTo>
                    <a:lnTo>
                      <a:pt x="42" y="91"/>
                    </a:lnTo>
                    <a:lnTo>
                      <a:pt x="30" y="96"/>
                    </a:lnTo>
                    <a:lnTo>
                      <a:pt x="20" y="96"/>
                    </a:lnTo>
                    <a:lnTo>
                      <a:pt x="13" y="96"/>
                    </a:lnTo>
                    <a:lnTo>
                      <a:pt x="8" y="91"/>
                    </a:lnTo>
                    <a:lnTo>
                      <a:pt x="3" y="86"/>
                    </a:lnTo>
                    <a:lnTo>
                      <a:pt x="0" y="79"/>
                    </a:lnTo>
                    <a:lnTo>
                      <a:pt x="3" y="71"/>
                    </a:lnTo>
                    <a:lnTo>
                      <a:pt x="5" y="64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52" y="37"/>
                    </a:lnTo>
                    <a:lnTo>
                      <a:pt x="52" y="27"/>
                    </a:lnTo>
                    <a:lnTo>
                      <a:pt x="52" y="17"/>
                    </a:lnTo>
                    <a:lnTo>
                      <a:pt x="52" y="12"/>
                    </a:lnTo>
                    <a:lnTo>
                      <a:pt x="49" y="10"/>
                    </a:lnTo>
                    <a:lnTo>
                      <a:pt x="47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5" y="15"/>
                    </a:lnTo>
                    <a:lnTo>
                      <a:pt x="27" y="20"/>
                    </a:lnTo>
                    <a:lnTo>
                      <a:pt x="30" y="22"/>
                    </a:lnTo>
                    <a:lnTo>
                      <a:pt x="32" y="27"/>
                    </a:lnTo>
                    <a:lnTo>
                      <a:pt x="30" y="32"/>
                    </a:lnTo>
                    <a:lnTo>
                      <a:pt x="27" y="34"/>
                    </a:lnTo>
                    <a:lnTo>
                      <a:pt x="25" y="37"/>
                    </a:lnTo>
                    <a:lnTo>
                      <a:pt x="17" y="39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27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5" y="3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69" y="5"/>
                    </a:lnTo>
                    <a:lnTo>
                      <a:pt x="76" y="12"/>
                    </a:lnTo>
                    <a:lnTo>
                      <a:pt x="79" y="17"/>
                    </a:lnTo>
                    <a:lnTo>
                      <a:pt x="79" y="22"/>
                    </a:lnTo>
                    <a:lnTo>
                      <a:pt x="81" y="27"/>
                    </a:lnTo>
                    <a:lnTo>
                      <a:pt x="81" y="37"/>
                    </a:lnTo>
                    <a:lnTo>
                      <a:pt x="81" y="74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3"/>
                    </a:lnTo>
                    <a:lnTo>
                      <a:pt x="91" y="79"/>
                    </a:lnTo>
                    <a:lnTo>
                      <a:pt x="93" y="83"/>
                    </a:lnTo>
                    <a:lnTo>
                      <a:pt x="88" y="88"/>
                    </a:lnTo>
                    <a:lnTo>
                      <a:pt x="84" y="93"/>
                    </a:lnTo>
                    <a:lnTo>
                      <a:pt x="76" y="96"/>
                    </a:lnTo>
                    <a:lnTo>
                      <a:pt x="71" y="96"/>
                    </a:lnTo>
                    <a:lnTo>
                      <a:pt x="64" y="96"/>
                    </a:lnTo>
                    <a:lnTo>
                      <a:pt x="59" y="93"/>
                    </a:lnTo>
                    <a:lnTo>
                      <a:pt x="54" y="88"/>
                    </a:lnTo>
                    <a:lnTo>
                      <a:pt x="52" y="81"/>
                    </a:lnTo>
                    <a:close/>
                    <a:moveTo>
                      <a:pt x="52" y="76"/>
                    </a:moveTo>
                    <a:lnTo>
                      <a:pt x="52" y="42"/>
                    </a:lnTo>
                    <a:lnTo>
                      <a:pt x="42" y="49"/>
                    </a:lnTo>
                    <a:lnTo>
                      <a:pt x="32" y="59"/>
                    </a:lnTo>
                    <a:lnTo>
                      <a:pt x="30" y="64"/>
                    </a:lnTo>
                    <a:lnTo>
                      <a:pt x="30" y="69"/>
                    </a:lnTo>
                    <a:lnTo>
                      <a:pt x="30" y="74"/>
                    </a:lnTo>
                    <a:lnTo>
                      <a:pt x="32" y="76"/>
                    </a:lnTo>
                    <a:lnTo>
                      <a:pt x="37" y="79"/>
                    </a:lnTo>
                    <a:lnTo>
                      <a:pt x="39" y="79"/>
                    </a:lnTo>
                    <a:lnTo>
                      <a:pt x="47" y="79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0" name="Freeform 258"/>
              <p:cNvSpPr>
                <a:spLocks/>
              </p:cNvSpPr>
              <p:nvPr/>
            </p:nvSpPr>
            <p:spPr bwMode="auto">
              <a:xfrm>
                <a:off x="5608" y="2374"/>
                <a:ext cx="46" cy="137"/>
              </a:xfrm>
              <a:custGeom>
                <a:avLst/>
                <a:gdLst>
                  <a:gd name="T0" fmla="*/ 36 w 46"/>
                  <a:gd name="T1" fmla="*/ 0 h 137"/>
                  <a:gd name="T2" fmla="*/ 36 w 46"/>
                  <a:gd name="T3" fmla="*/ 118 h 137"/>
                  <a:gd name="T4" fmla="*/ 36 w 46"/>
                  <a:gd name="T5" fmla="*/ 125 h 137"/>
                  <a:gd name="T6" fmla="*/ 39 w 46"/>
                  <a:gd name="T7" fmla="*/ 130 h 137"/>
                  <a:gd name="T8" fmla="*/ 41 w 46"/>
                  <a:gd name="T9" fmla="*/ 132 h 137"/>
                  <a:gd name="T10" fmla="*/ 46 w 46"/>
                  <a:gd name="T11" fmla="*/ 135 h 137"/>
                  <a:gd name="T12" fmla="*/ 46 w 46"/>
                  <a:gd name="T13" fmla="*/ 137 h 137"/>
                  <a:gd name="T14" fmla="*/ 0 w 46"/>
                  <a:gd name="T15" fmla="*/ 137 h 137"/>
                  <a:gd name="T16" fmla="*/ 0 w 46"/>
                  <a:gd name="T17" fmla="*/ 135 h 137"/>
                  <a:gd name="T18" fmla="*/ 5 w 46"/>
                  <a:gd name="T19" fmla="*/ 132 h 137"/>
                  <a:gd name="T20" fmla="*/ 7 w 46"/>
                  <a:gd name="T21" fmla="*/ 130 h 137"/>
                  <a:gd name="T22" fmla="*/ 7 w 46"/>
                  <a:gd name="T23" fmla="*/ 127 h 137"/>
                  <a:gd name="T24" fmla="*/ 9 w 46"/>
                  <a:gd name="T25" fmla="*/ 123 h 137"/>
                  <a:gd name="T26" fmla="*/ 9 w 46"/>
                  <a:gd name="T27" fmla="*/ 118 h 137"/>
                  <a:gd name="T28" fmla="*/ 9 w 46"/>
                  <a:gd name="T29" fmla="*/ 22 h 137"/>
                  <a:gd name="T30" fmla="*/ 9 w 46"/>
                  <a:gd name="T31" fmla="*/ 15 h 137"/>
                  <a:gd name="T32" fmla="*/ 7 w 46"/>
                  <a:gd name="T33" fmla="*/ 10 h 137"/>
                  <a:gd name="T34" fmla="*/ 5 w 46"/>
                  <a:gd name="T35" fmla="*/ 7 h 137"/>
                  <a:gd name="T36" fmla="*/ 0 w 46"/>
                  <a:gd name="T37" fmla="*/ 5 h 137"/>
                  <a:gd name="T38" fmla="*/ 0 w 46"/>
                  <a:gd name="T39" fmla="*/ 0 h 137"/>
                  <a:gd name="T40" fmla="*/ 36 w 46"/>
                  <a:gd name="T41" fmla="*/ 0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137"/>
                  <a:gd name="T65" fmla="*/ 46 w 46"/>
                  <a:gd name="T66" fmla="*/ 137 h 1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137">
                    <a:moveTo>
                      <a:pt x="36" y="0"/>
                    </a:moveTo>
                    <a:lnTo>
                      <a:pt x="36" y="118"/>
                    </a:lnTo>
                    <a:lnTo>
                      <a:pt x="36" y="125"/>
                    </a:lnTo>
                    <a:lnTo>
                      <a:pt x="39" y="130"/>
                    </a:lnTo>
                    <a:lnTo>
                      <a:pt x="41" y="132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5" y="132"/>
                    </a:lnTo>
                    <a:lnTo>
                      <a:pt x="7" y="130"/>
                    </a:lnTo>
                    <a:lnTo>
                      <a:pt x="7" y="127"/>
                    </a:lnTo>
                    <a:lnTo>
                      <a:pt x="9" y="123"/>
                    </a:lnTo>
                    <a:lnTo>
                      <a:pt x="9" y="118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1" name="Freeform 259"/>
              <p:cNvSpPr>
                <a:spLocks/>
              </p:cNvSpPr>
              <p:nvPr/>
            </p:nvSpPr>
            <p:spPr bwMode="auto">
              <a:xfrm>
                <a:off x="4968" y="2626"/>
                <a:ext cx="145" cy="94"/>
              </a:xfrm>
              <a:custGeom>
                <a:avLst/>
                <a:gdLst>
                  <a:gd name="T0" fmla="*/ 98 w 145"/>
                  <a:gd name="T1" fmla="*/ 94 h 94"/>
                  <a:gd name="T2" fmla="*/ 74 w 145"/>
                  <a:gd name="T3" fmla="*/ 27 h 94"/>
                  <a:gd name="T4" fmla="*/ 47 w 145"/>
                  <a:gd name="T5" fmla="*/ 94 h 94"/>
                  <a:gd name="T6" fmla="*/ 42 w 145"/>
                  <a:gd name="T7" fmla="*/ 94 h 94"/>
                  <a:gd name="T8" fmla="*/ 17 w 145"/>
                  <a:gd name="T9" fmla="*/ 27 h 94"/>
                  <a:gd name="T10" fmla="*/ 12 w 145"/>
                  <a:gd name="T11" fmla="*/ 20 h 94"/>
                  <a:gd name="T12" fmla="*/ 10 w 145"/>
                  <a:gd name="T13" fmla="*/ 13 h 94"/>
                  <a:gd name="T14" fmla="*/ 7 w 145"/>
                  <a:gd name="T15" fmla="*/ 8 h 94"/>
                  <a:gd name="T16" fmla="*/ 5 w 145"/>
                  <a:gd name="T17" fmla="*/ 5 h 94"/>
                  <a:gd name="T18" fmla="*/ 0 w 145"/>
                  <a:gd name="T19" fmla="*/ 5 h 94"/>
                  <a:gd name="T20" fmla="*/ 0 w 145"/>
                  <a:gd name="T21" fmla="*/ 0 h 94"/>
                  <a:gd name="T22" fmla="*/ 47 w 145"/>
                  <a:gd name="T23" fmla="*/ 0 h 94"/>
                  <a:gd name="T24" fmla="*/ 47 w 145"/>
                  <a:gd name="T25" fmla="*/ 5 h 94"/>
                  <a:gd name="T26" fmla="*/ 44 w 145"/>
                  <a:gd name="T27" fmla="*/ 5 h 94"/>
                  <a:gd name="T28" fmla="*/ 42 w 145"/>
                  <a:gd name="T29" fmla="*/ 5 h 94"/>
                  <a:gd name="T30" fmla="*/ 39 w 145"/>
                  <a:gd name="T31" fmla="*/ 8 h 94"/>
                  <a:gd name="T32" fmla="*/ 39 w 145"/>
                  <a:gd name="T33" fmla="*/ 8 h 94"/>
                  <a:gd name="T34" fmla="*/ 39 w 145"/>
                  <a:gd name="T35" fmla="*/ 13 h 94"/>
                  <a:gd name="T36" fmla="*/ 42 w 145"/>
                  <a:gd name="T37" fmla="*/ 18 h 94"/>
                  <a:gd name="T38" fmla="*/ 56 w 145"/>
                  <a:gd name="T39" fmla="*/ 54 h 94"/>
                  <a:gd name="T40" fmla="*/ 69 w 145"/>
                  <a:gd name="T41" fmla="*/ 18 h 94"/>
                  <a:gd name="T42" fmla="*/ 69 w 145"/>
                  <a:gd name="T43" fmla="*/ 15 h 94"/>
                  <a:gd name="T44" fmla="*/ 66 w 145"/>
                  <a:gd name="T45" fmla="*/ 10 h 94"/>
                  <a:gd name="T46" fmla="*/ 64 w 145"/>
                  <a:gd name="T47" fmla="*/ 8 h 94"/>
                  <a:gd name="T48" fmla="*/ 59 w 145"/>
                  <a:gd name="T49" fmla="*/ 5 h 94"/>
                  <a:gd name="T50" fmla="*/ 56 w 145"/>
                  <a:gd name="T51" fmla="*/ 5 h 94"/>
                  <a:gd name="T52" fmla="*/ 56 w 145"/>
                  <a:gd name="T53" fmla="*/ 0 h 94"/>
                  <a:gd name="T54" fmla="*/ 105 w 145"/>
                  <a:gd name="T55" fmla="*/ 0 h 94"/>
                  <a:gd name="T56" fmla="*/ 105 w 145"/>
                  <a:gd name="T57" fmla="*/ 5 h 94"/>
                  <a:gd name="T58" fmla="*/ 100 w 145"/>
                  <a:gd name="T59" fmla="*/ 5 h 94"/>
                  <a:gd name="T60" fmla="*/ 98 w 145"/>
                  <a:gd name="T61" fmla="*/ 5 h 94"/>
                  <a:gd name="T62" fmla="*/ 96 w 145"/>
                  <a:gd name="T63" fmla="*/ 8 h 94"/>
                  <a:gd name="T64" fmla="*/ 96 w 145"/>
                  <a:gd name="T65" fmla="*/ 10 h 94"/>
                  <a:gd name="T66" fmla="*/ 96 w 145"/>
                  <a:gd name="T67" fmla="*/ 13 h 94"/>
                  <a:gd name="T68" fmla="*/ 98 w 145"/>
                  <a:gd name="T69" fmla="*/ 18 h 94"/>
                  <a:gd name="T70" fmla="*/ 113 w 145"/>
                  <a:gd name="T71" fmla="*/ 54 h 94"/>
                  <a:gd name="T72" fmla="*/ 125 w 145"/>
                  <a:gd name="T73" fmla="*/ 20 h 94"/>
                  <a:gd name="T74" fmla="*/ 127 w 145"/>
                  <a:gd name="T75" fmla="*/ 15 h 94"/>
                  <a:gd name="T76" fmla="*/ 127 w 145"/>
                  <a:gd name="T77" fmla="*/ 13 h 94"/>
                  <a:gd name="T78" fmla="*/ 127 w 145"/>
                  <a:gd name="T79" fmla="*/ 8 h 94"/>
                  <a:gd name="T80" fmla="*/ 125 w 145"/>
                  <a:gd name="T81" fmla="*/ 5 h 94"/>
                  <a:gd name="T82" fmla="*/ 123 w 145"/>
                  <a:gd name="T83" fmla="*/ 5 h 94"/>
                  <a:gd name="T84" fmla="*/ 118 w 145"/>
                  <a:gd name="T85" fmla="*/ 5 h 94"/>
                  <a:gd name="T86" fmla="*/ 118 w 145"/>
                  <a:gd name="T87" fmla="*/ 0 h 94"/>
                  <a:gd name="T88" fmla="*/ 145 w 145"/>
                  <a:gd name="T89" fmla="*/ 0 h 94"/>
                  <a:gd name="T90" fmla="*/ 145 w 145"/>
                  <a:gd name="T91" fmla="*/ 5 h 94"/>
                  <a:gd name="T92" fmla="*/ 142 w 145"/>
                  <a:gd name="T93" fmla="*/ 5 h 94"/>
                  <a:gd name="T94" fmla="*/ 137 w 145"/>
                  <a:gd name="T95" fmla="*/ 8 h 94"/>
                  <a:gd name="T96" fmla="*/ 137 w 145"/>
                  <a:gd name="T97" fmla="*/ 10 h 94"/>
                  <a:gd name="T98" fmla="*/ 135 w 145"/>
                  <a:gd name="T99" fmla="*/ 15 h 94"/>
                  <a:gd name="T100" fmla="*/ 132 w 145"/>
                  <a:gd name="T101" fmla="*/ 23 h 94"/>
                  <a:gd name="T102" fmla="*/ 103 w 145"/>
                  <a:gd name="T103" fmla="*/ 94 h 94"/>
                  <a:gd name="T104" fmla="*/ 98 w 145"/>
                  <a:gd name="T105" fmla="*/ 94 h 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94"/>
                  <a:gd name="T161" fmla="*/ 145 w 145"/>
                  <a:gd name="T162" fmla="*/ 94 h 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94">
                    <a:moveTo>
                      <a:pt x="98" y="94"/>
                    </a:moveTo>
                    <a:lnTo>
                      <a:pt x="74" y="27"/>
                    </a:lnTo>
                    <a:lnTo>
                      <a:pt x="47" y="94"/>
                    </a:lnTo>
                    <a:lnTo>
                      <a:pt x="42" y="94"/>
                    </a:lnTo>
                    <a:lnTo>
                      <a:pt x="17" y="27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9" y="8"/>
                    </a:lnTo>
                    <a:lnTo>
                      <a:pt x="39" y="13"/>
                    </a:lnTo>
                    <a:lnTo>
                      <a:pt x="42" y="18"/>
                    </a:lnTo>
                    <a:lnTo>
                      <a:pt x="56" y="54"/>
                    </a:lnTo>
                    <a:lnTo>
                      <a:pt x="69" y="18"/>
                    </a:lnTo>
                    <a:lnTo>
                      <a:pt x="69" y="15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05" y="0"/>
                    </a:lnTo>
                    <a:lnTo>
                      <a:pt x="105" y="5"/>
                    </a:lnTo>
                    <a:lnTo>
                      <a:pt x="100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3"/>
                    </a:lnTo>
                    <a:lnTo>
                      <a:pt x="98" y="18"/>
                    </a:lnTo>
                    <a:lnTo>
                      <a:pt x="113" y="54"/>
                    </a:lnTo>
                    <a:lnTo>
                      <a:pt x="125" y="20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8"/>
                    </a:lnTo>
                    <a:lnTo>
                      <a:pt x="125" y="5"/>
                    </a:lnTo>
                    <a:lnTo>
                      <a:pt x="123" y="5"/>
                    </a:lnTo>
                    <a:lnTo>
                      <a:pt x="118" y="5"/>
                    </a:lnTo>
                    <a:lnTo>
                      <a:pt x="118" y="0"/>
                    </a:lnTo>
                    <a:lnTo>
                      <a:pt x="145" y="0"/>
                    </a:lnTo>
                    <a:lnTo>
                      <a:pt x="145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15"/>
                    </a:lnTo>
                    <a:lnTo>
                      <a:pt x="132" y="23"/>
                    </a:lnTo>
                    <a:lnTo>
                      <a:pt x="103" y="94"/>
                    </a:lnTo>
                    <a:lnTo>
                      <a:pt x="98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2" name="Freeform 260"/>
              <p:cNvSpPr>
                <a:spLocks noEditPoints="1"/>
              </p:cNvSpPr>
              <p:nvPr/>
            </p:nvSpPr>
            <p:spPr bwMode="auto">
              <a:xfrm>
                <a:off x="5125" y="2624"/>
                <a:ext cx="91" cy="96"/>
              </a:xfrm>
              <a:custGeom>
                <a:avLst/>
                <a:gdLst>
                  <a:gd name="T0" fmla="*/ 46 w 91"/>
                  <a:gd name="T1" fmla="*/ 0 h 96"/>
                  <a:gd name="T2" fmla="*/ 59 w 91"/>
                  <a:gd name="T3" fmla="*/ 2 h 96"/>
                  <a:gd name="T4" fmla="*/ 68 w 91"/>
                  <a:gd name="T5" fmla="*/ 5 h 96"/>
                  <a:gd name="T6" fmla="*/ 76 w 91"/>
                  <a:gd name="T7" fmla="*/ 10 h 96"/>
                  <a:gd name="T8" fmla="*/ 81 w 91"/>
                  <a:gd name="T9" fmla="*/ 17 h 96"/>
                  <a:gd name="T10" fmla="*/ 86 w 91"/>
                  <a:gd name="T11" fmla="*/ 25 h 96"/>
                  <a:gd name="T12" fmla="*/ 91 w 91"/>
                  <a:gd name="T13" fmla="*/ 34 h 96"/>
                  <a:gd name="T14" fmla="*/ 91 w 91"/>
                  <a:gd name="T15" fmla="*/ 49 h 96"/>
                  <a:gd name="T16" fmla="*/ 91 w 91"/>
                  <a:gd name="T17" fmla="*/ 61 h 96"/>
                  <a:gd name="T18" fmla="*/ 86 w 91"/>
                  <a:gd name="T19" fmla="*/ 71 h 96"/>
                  <a:gd name="T20" fmla="*/ 81 w 91"/>
                  <a:gd name="T21" fmla="*/ 81 h 96"/>
                  <a:gd name="T22" fmla="*/ 73 w 91"/>
                  <a:gd name="T23" fmla="*/ 88 h 96"/>
                  <a:gd name="T24" fmla="*/ 66 w 91"/>
                  <a:gd name="T25" fmla="*/ 93 h 96"/>
                  <a:gd name="T26" fmla="*/ 56 w 91"/>
                  <a:gd name="T27" fmla="*/ 96 h 96"/>
                  <a:gd name="T28" fmla="*/ 46 w 91"/>
                  <a:gd name="T29" fmla="*/ 96 h 96"/>
                  <a:gd name="T30" fmla="*/ 37 w 91"/>
                  <a:gd name="T31" fmla="*/ 96 h 96"/>
                  <a:gd name="T32" fmla="*/ 27 w 91"/>
                  <a:gd name="T33" fmla="*/ 93 h 96"/>
                  <a:gd name="T34" fmla="*/ 19 w 91"/>
                  <a:gd name="T35" fmla="*/ 88 h 96"/>
                  <a:gd name="T36" fmla="*/ 12 w 91"/>
                  <a:gd name="T37" fmla="*/ 81 h 96"/>
                  <a:gd name="T38" fmla="*/ 7 w 91"/>
                  <a:gd name="T39" fmla="*/ 71 h 96"/>
                  <a:gd name="T40" fmla="*/ 2 w 91"/>
                  <a:gd name="T41" fmla="*/ 61 h 96"/>
                  <a:gd name="T42" fmla="*/ 0 w 91"/>
                  <a:gd name="T43" fmla="*/ 49 h 96"/>
                  <a:gd name="T44" fmla="*/ 2 w 91"/>
                  <a:gd name="T45" fmla="*/ 37 h 96"/>
                  <a:gd name="T46" fmla="*/ 7 w 91"/>
                  <a:gd name="T47" fmla="*/ 25 h 96"/>
                  <a:gd name="T48" fmla="*/ 12 w 91"/>
                  <a:gd name="T49" fmla="*/ 15 h 96"/>
                  <a:gd name="T50" fmla="*/ 19 w 91"/>
                  <a:gd name="T51" fmla="*/ 7 h 96"/>
                  <a:gd name="T52" fmla="*/ 27 w 91"/>
                  <a:gd name="T53" fmla="*/ 2 h 96"/>
                  <a:gd name="T54" fmla="*/ 37 w 91"/>
                  <a:gd name="T55" fmla="*/ 0 h 96"/>
                  <a:gd name="T56" fmla="*/ 46 w 91"/>
                  <a:gd name="T57" fmla="*/ 0 h 96"/>
                  <a:gd name="T58" fmla="*/ 46 w 91"/>
                  <a:gd name="T59" fmla="*/ 7 h 96"/>
                  <a:gd name="T60" fmla="*/ 42 w 91"/>
                  <a:gd name="T61" fmla="*/ 7 h 96"/>
                  <a:gd name="T62" fmla="*/ 37 w 91"/>
                  <a:gd name="T63" fmla="*/ 10 h 96"/>
                  <a:gd name="T64" fmla="*/ 34 w 91"/>
                  <a:gd name="T65" fmla="*/ 12 h 96"/>
                  <a:gd name="T66" fmla="*/ 32 w 91"/>
                  <a:gd name="T67" fmla="*/ 20 h 96"/>
                  <a:gd name="T68" fmla="*/ 29 w 91"/>
                  <a:gd name="T69" fmla="*/ 25 h 96"/>
                  <a:gd name="T70" fmla="*/ 29 w 91"/>
                  <a:gd name="T71" fmla="*/ 34 h 96"/>
                  <a:gd name="T72" fmla="*/ 29 w 91"/>
                  <a:gd name="T73" fmla="*/ 44 h 96"/>
                  <a:gd name="T74" fmla="*/ 29 w 91"/>
                  <a:gd name="T75" fmla="*/ 56 h 96"/>
                  <a:gd name="T76" fmla="*/ 29 w 91"/>
                  <a:gd name="T77" fmla="*/ 66 h 96"/>
                  <a:gd name="T78" fmla="*/ 29 w 91"/>
                  <a:gd name="T79" fmla="*/ 76 h 96"/>
                  <a:gd name="T80" fmla="*/ 32 w 91"/>
                  <a:gd name="T81" fmla="*/ 81 h 96"/>
                  <a:gd name="T82" fmla="*/ 37 w 91"/>
                  <a:gd name="T83" fmla="*/ 86 h 96"/>
                  <a:gd name="T84" fmla="*/ 42 w 91"/>
                  <a:gd name="T85" fmla="*/ 88 h 96"/>
                  <a:gd name="T86" fmla="*/ 46 w 91"/>
                  <a:gd name="T87" fmla="*/ 91 h 96"/>
                  <a:gd name="T88" fmla="*/ 51 w 91"/>
                  <a:gd name="T89" fmla="*/ 88 h 96"/>
                  <a:gd name="T90" fmla="*/ 54 w 91"/>
                  <a:gd name="T91" fmla="*/ 88 h 96"/>
                  <a:gd name="T92" fmla="*/ 59 w 91"/>
                  <a:gd name="T93" fmla="*/ 83 h 96"/>
                  <a:gd name="T94" fmla="*/ 61 w 91"/>
                  <a:gd name="T95" fmla="*/ 78 h 96"/>
                  <a:gd name="T96" fmla="*/ 61 w 91"/>
                  <a:gd name="T97" fmla="*/ 69 h 96"/>
                  <a:gd name="T98" fmla="*/ 64 w 91"/>
                  <a:gd name="T99" fmla="*/ 56 h 96"/>
                  <a:gd name="T100" fmla="*/ 64 w 91"/>
                  <a:gd name="T101" fmla="*/ 42 h 96"/>
                  <a:gd name="T102" fmla="*/ 64 w 91"/>
                  <a:gd name="T103" fmla="*/ 29 h 96"/>
                  <a:gd name="T104" fmla="*/ 61 w 91"/>
                  <a:gd name="T105" fmla="*/ 22 h 96"/>
                  <a:gd name="T106" fmla="*/ 61 w 91"/>
                  <a:gd name="T107" fmla="*/ 17 h 96"/>
                  <a:gd name="T108" fmla="*/ 59 w 91"/>
                  <a:gd name="T109" fmla="*/ 12 h 96"/>
                  <a:gd name="T110" fmla="*/ 54 w 91"/>
                  <a:gd name="T111" fmla="*/ 7 h 96"/>
                  <a:gd name="T112" fmla="*/ 51 w 91"/>
                  <a:gd name="T113" fmla="*/ 7 h 96"/>
                  <a:gd name="T114" fmla="*/ 46 w 91"/>
                  <a:gd name="T115" fmla="*/ 7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6"/>
                  <a:gd name="T176" fmla="*/ 91 w 91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6">
                    <a:moveTo>
                      <a:pt x="46" y="0"/>
                    </a:moveTo>
                    <a:lnTo>
                      <a:pt x="59" y="2"/>
                    </a:lnTo>
                    <a:lnTo>
                      <a:pt x="68" y="5"/>
                    </a:lnTo>
                    <a:lnTo>
                      <a:pt x="76" y="10"/>
                    </a:lnTo>
                    <a:lnTo>
                      <a:pt x="81" y="17"/>
                    </a:lnTo>
                    <a:lnTo>
                      <a:pt x="86" y="25"/>
                    </a:lnTo>
                    <a:lnTo>
                      <a:pt x="91" y="34"/>
                    </a:lnTo>
                    <a:lnTo>
                      <a:pt x="91" y="49"/>
                    </a:lnTo>
                    <a:lnTo>
                      <a:pt x="91" y="61"/>
                    </a:lnTo>
                    <a:lnTo>
                      <a:pt x="86" y="71"/>
                    </a:lnTo>
                    <a:lnTo>
                      <a:pt x="81" y="81"/>
                    </a:lnTo>
                    <a:lnTo>
                      <a:pt x="73" y="88"/>
                    </a:lnTo>
                    <a:lnTo>
                      <a:pt x="66" y="93"/>
                    </a:lnTo>
                    <a:lnTo>
                      <a:pt x="56" y="96"/>
                    </a:lnTo>
                    <a:lnTo>
                      <a:pt x="46" y="96"/>
                    </a:lnTo>
                    <a:lnTo>
                      <a:pt x="37" y="96"/>
                    </a:lnTo>
                    <a:lnTo>
                      <a:pt x="27" y="93"/>
                    </a:lnTo>
                    <a:lnTo>
                      <a:pt x="19" y="88"/>
                    </a:lnTo>
                    <a:lnTo>
                      <a:pt x="12" y="81"/>
                    </a:lnTo>
                    <a:lnTo>
                      <a:pt x="7" y="71"/>
                    </a:lnTo>
                    <a:lnTo>
                      <a:pt x="2" y="61"/>
                    </a:lnTo>
                    <a:lnTo>
                      <a:pt x="0" y="49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2"/>
                    </a:lnTo>
                    <a:lnTo>
                      <a:pt x="37" y="0"/>
                    </a:lnTo>
                    <a:lnTo>
                      <a:pt x="46" y="0"/>
                    </a:lnTo>
                    <a:close/>
                    <a:moveTo>
                      <a:pt x="46" y="7"/>
                    </a:moveTo>
                    <a:lnTo>
                      <a:pt x="42" y="7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32" y="20"/>
                    </a:lnTo>
                    <a:lnTo>
                      <a:pt x="29" y="25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29" y="56"/>
                    </a:lnTo>
                    <a:lnTo>
                      <a:pt x="29" y="66"/>
                    </a:lnTo>
                    <a:lnTo>
                      <a:pt x="29" y="76"/>
                    </a:lnTo>
                    <a:lnTo>
                      <a:pt x="32" y="81"/>
                    </a:lnTo>
                    <a:lnTo>
                      <a:pt x="37" y="86"/>
                    </a:lnTo>
                    <a:lnTo>
                      <a:pt x="42" y="88"/>
                    </a:lnTo>
                    <a:lnTo>
                      <a:pt x="46" y="91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9" y="83"/>
                    </a:lnTo>
                    <a:lnTo>
                      <a:pt x="61" y="78"/>
                    </a:lnTo>
                    <a:lnTo>
                      <a:pt x="61" y="69"/>
                    </a:lnTo>
                    <a:lnTo>
                      <a:pt x="64" y="5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1" y="22"/>
                    </a:lnTo>
                    <a:lnTo>
                      <a:pt x="61" y="17"/>
                    </a:lnTo>
                    <a:lnTo>
                      <a:pt x="59" y="12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3" name="Freeform 261"/>
              <p:cNvSpPr>
                <a:spLocks/>
              </p:cNvSpPr>
              <p:nvPr/>
            </p:nvSpPr>
            <p:spPr bwMode="auto">
              <a:xfrm>
                <a:off x="5233" y="2624"/>
                <a:ext cx="81" cy="93"/>
              </a:xfrm>
              <a:custGeom>
                <a:avLst/>
                <a:gdLst>
                  <a:gd name="T0" fmla="*/ 36 w 81"/>
                  <a:gd name="T1" fmla="*/ 2 h 93"/>
                  <a:gd name="T2" fmla="*/ 36 w 81"/>
                  <a:gd name="T3" fmla="*/ 25 h 93"/>
                  <a:gd name="T4" fmla="*/ 41 w 81"/>
                  <a:gd name="T5" fmla="*/ 15 h 93"/>
                  <a:gd name="T6" fmla="*/ 49 w 81"/>
                  <a:gd name="T7" fmla="*/ 7 h 93"/>
                  <a:gd name="T8" fmla="*/ 54 w 81"/>
                  <a:gd name="T9" fmla="*/ 5 h 93"/>
                  <a:gd name="T10" fmla="*/ 61 w 81"/>
                  <a:gd name="T11" fmla="*/ 0 h 93"/>
                  <a:gd name="T12" fmla="*/ 66 w 81"/>
                  <a:gd name="T13" fmla="*/ 0 h 93"/>
                  <a:gd name="T14" fmla="*/ 71 w 81"/>
                  <a:gd name="T15" fmla="*/ 0 h 93"/>
                  <a:gd name="T16" fmla="*/ 76 w 81"/>
                  <a:gd name="T17" fmla="*/ 2 h 93"/>
                  <a:gd name="T18" fmla="*/ 78 w 81"/>
                  <a:gd name="T19" fmla="*/ 7 h 93"/>
                  <a:gd name="T20" fmla="*/ 81 w 81"/>
                  <a:gd name="T21" fmla="*/ 12 h 93"/>
                  <a:gd name="T22" fmla="*/ 78 w 81"/>
                  <a:gd name="T23" fmla="*/ 20 h 93"/>
                  <a:gd name="T24" fmla="*/ 76 w 81"/>
                  <a:gd name="T25" fmla="*/ 25 h 93"/>
                  <a:gd name="T26" fmla="*/ 71 w 81"/>
                  <a:gd name="T27" fmla="*/ 27 h 93"/>
                  <a:gd name="T28" fmla="*/ 66 w 81"/>
                  <a:gd name="T29" fmla="*/ 27 h 93"/>
                  <a:gd name="T30" fmla="*/ 61 w 81"/>
                  <a:gd name="T31" fmla="*/ 27 h 93"/>
                  <a:gd name="T32" fmla="*/ 58 w 81"/>
                  <a:gd name="T33" fmla="*/ 25 h 93"/>
                  <a:gd name="T34" fmla="*/ 56 w 81"/>
                  <a:gd name="T35" fmla="*/ 22 h 93"/>
                  <a:gd name="T36" fmla="*/ 54 w 81"/>
                  <a:gd name="T37" fmla="*/ 20 h 93"/>
                  <a:gd name="T38" fmla="*/ 54 w 81"/>
                  <a:gd name="T39" fmla="*/ 20 h 93"/>
                  <a:gd name="T40" fmla="*/ 51 w 81"/>
                  <a:gd name="T41" fmla="*/ 20 h 93"/>
                  <a:gd name="T42" fmla="*/ 49 w 81"/>
                  <a:gd name="T43" fmla="*/ 20 h 93"/>
                  <a:gd name="T44" fmla="*/ 46 w 81"/>
                  <a:gd name="T45" fmla="*/ 22 h 93"/>
                  <a:gd name="T46" fmla="*/ 41 w 81"/>
                  <a:gd name="T47" fmla="*/ 25 h 93"/>
                  <a:gd name="T48" fmla="*/ 39 w 81"/>
                  <a:gd name="T49" fmla="*/ 29 h 93"/>
                  <a:gd name="T50" fmla="*/ 36 w 81"/>
                  <a:gd name="T51" fmla="*/ 39 h 93"/>
                  <a:gd name="T52" fmla="*/ 36 w 81"/>
                  <a:gd name="T53" fmla="*/ 51 h 93"/>
                  <a:gd name="T54" fmla="*/ 36 w 81"/>
                  <a:gd name="T55" fmla="*/ 71 h 93"/>
                  <a:gd name="T56" fmla="*/ 36 w 81"/>
                  <a:gd name="T57" fmla="*/ 76 h 93"/>
                  <a:gd name="T58" fmla="*/ 36 w 81"/>
                  <a:gd name="T59" fmla="*/ 81 h 93"/>
                  <a:gd name="T60" fmla="*/ 36 w 81"/>
                  <a:gd name="T61" fmla="*/ 83 h 93"/>
                  <a:gd name="T62" fmla="*/ 39 w 81"/>
                  <a:gd name="T63" fmla="*/ 86 h 93"/>
                  <a:gd name="T64" fmla="*/ 39 w 81"/>
                  <a:gd name="T65" fmla="*/ 88 h 93"/>
                  <a:gd name="T66" fmla="*/ 41 w 81"/>
                  <a:gd name="T67" fmla="*/ 88 h 93"/>
                  <a:gd name="T68" fmla="*/ 46 w 81"/>
                  <a:gd name="T69" fmla="*/ 91 h 93"/>
                  <a:gd name="T70" fmla="*/ 46 w 81"/>
                  <a:gd name="T71" fmla="*/ 93 h 93"/>
                  <a:gd name="T72" fmla="*/ 0 w 81"/>
                  <a:gd name="T73" fmla="*/ 93 h 93"/>
                  <a:gd name="T74" fmla="*/ 0 w 81"/>
                  <a:gd name="T75" fmla="*/ 91 h 93"/>
                  <a:gd name="T76" fmla="*/ 5 w 81"/>
                  <a:gd name="T77" fmla="*/ 88 h 93"/>
                  <a:gd name="T78" fmla="*/ 7 w 81"/>
                  <a:gd name="T79" fmla="*/ 86 h 93"/>
                  <a:gd name="T80" fmla="*/ 7 w 81"/>
                  <a:gd name="T81" fmla="*/ 83 h 93"/>
                  <a:gd name="T82" fmla="*/ 9 w 81"/>
                  <a:gd name="T83" fmla="*/ 78 h 93"/>
                  <a:gd name="T84" fmla="*/ 9 w 81"/>
                  <a:gd name="T85" fmla="*/ 74 h 93"/>
                  <a:gd name="T86" fmla="*/ 9 w 81"/>
                  <a:gd name="T87" fmla="*/ 25 h 93"/>
                  <a:gd name="T88" fmla="*/ 9 w 81"/>
                  <a:gd name="T89" fmla="*/ 17 h 93"/>
                  <a:gd name="T90" fmla="*/ 7 w 81"/>
                  <a:gd name="T91" fmla="*/ 12 h 93"/>
                  <a:gd name="T92" fmla="*/ 7 w 81"/>
                  <a:gd name="T93" fmla="*/ 10 h 93"/>
                  <a:gd name="T94" fmla="*/ 5 w 81"/>
                  <a:gd name="T95" fmla="*/ 7 h 93"/>
                  <a:gd name="T96" fmla="*/ 5 w 81"/>
                  <a:gd name="T97" fmla="*/ 7 h 93"/>
                  <a:gd name="T98" fmla="*/ 0 w 81"/>
                  <a:gd name="T99" fmla="*/ 7 h 93"/>
                  <a:gd name="T100" fmla="*/ 0 w 81"/>
                  <a:gd name="T101" fmla="*/ 2 h 93"/>
                  <a:gd name="T102" fmla="*/ 36 w 81"/>
                  <a:gd name="T103" fmla="*/ 2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"/>
                  <a:gd name="T157" fmla="*/ 0 h 93"/>
                  <a:gd name="T158" fmla="*/ 81 w 81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" h="93">
                    <a:moveTo>
                      <a:pt x="36" y="2"/>
                    </a:moveTo>
                    <a:lnTo>
                      <a:pt x="36" y="25"/>
                    </a:lnTo>
                    <a:lnTo>
                      <a:pt x="41" y="15"/>
                    </a:lnTo>
                    <a:lnTo>
                      <a:pt x="49" y="7"/>
                    </a:lnTo>
                    <a:lnTo>
                      <a:pt x="54" y="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78" y="7"/>
                    </a:lnTo>
                    <a:lnTo>
                      <a:pt x="81" y="12"/>
                    </a:lnTo>
                    <a:lnTo>
                      <a:pt x="78" y="20"/>
                    </a:lnTo>
                    <a:lnTo>
                      <a:pt x="76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6" y="22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36" y="39"/>
                    </a:lnTo>
                    <a:lnTo>
                      <a:pt x="36" y="51"/>
                    </a:lnTo>
                    <a:lnTo>
                      <a:pt x="36" y="71"/>
                    </a:lnTo>
                    <a:lnTo>
                      <a:pt x="36" y="76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41" y="88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9" y="78"/>
                    </a:lnTo>
                    <a:lnTo>
                      <a:pt x="9" y="74"/>
                    </a:lnTo>
                    <a:lnTo>
                      <a:pt x="9" y="25"/>
                    </a:lnTo>
                    <a:lnTo>
                      <a:pt x="9" y="17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" name="Freeform 262"/>
              <p:cNvSpPr>
                <a:spLocks noEditPoints="1"/>
              </p:cNvSpPr>
              <p:nvPr/>
            </p:nvSpPr>
            <p:spPr bwMode="auto">
              <a:xfrm>
                <a:off x="5321" y="2580"/>
                <a:ext cx="98" cy="140"/>
              </a:xfrm>
              <a:custGeom>
                <a:avLst/>
                <a:gdLst>
                  <a:gd name="T0" fmla="*/ 91 w 98"/>
                  <a:gd name="T1" fmla="*/ 113 h 140"/>
                  <a:gd name="T2" fmla="*/ 91 w 98"/>
                  <a:gd name="T3" fmla="*/ 125 h 140"/>
                  <a:gd name="T4" fmla="*/ 93 w 98"/>
                  <a:gd name="T5" fmla="*/ 127 h 140"/>
                  <a:gd name="T6" fmla="*/ 98 w 98"/>
                  <a:gd name="T7" fmla="*/ 130 h 140"/>
                  <a:gd name="T8" fmla="*/ 61 w 98"/>
                  <a:gd name="T9" fmla="*/ 140 h 140"/>
                  <a:gd name="T10" fmla="*/ 56 w 98"/>
                  <a:gd name="T11" fmla="*/ 132 h 140"/>
                  <a:gd name="T12" fmla="*/ 44 w 98"/>
                  <a:gd name="T13" fmla="*/ 140 h 140"/>
                  <a:gd name="T14" fmla="*/ 29 w 98"/>
                  <a:gd name="T15" fmla="*/ 140 h 140"/>
                  <a:gd name="T16" fmla="*/ 15 w 98"/>
                  <a:gd name="T17" fmla="*/ 132 h 140"/>
                  <a:gd name="T18" fmla="*/ 5 w 98"/>
                  <a:gd name="T19" fmla="*/ 115 h 140"/>
                  <a:gd name="T20" fmla="*/ 0 w 98"/>
                  <a:gd name="T21" fmla="*/ 93 h 140"/>
                  <a:gd name="T22" fmla="*/ 5 w 98"/>
                  <a:gd name="T23" fmla="*/ 69 h 140"/>
                  <a:gd name="T24" fmla="*/ 20 w 98"/>
                  <a:gd name="T25" fmla="*/ 49 h 140"/>
                  <a:gd name="T26" fmla="*/ 39 w 98"/>
                  <a:gd name="T27" fmla="*/ 44 h 140"/>
                  <a:gd name="T28" fmla="*/ 51 w 98"/>
                  <a:gd name="T29" fmla="*/ 46 h 140"/>
                  <a:gd name="T30" fmla="*/ 61 w 98"/>
                  <a:gd name="T31" fmla="*/ 56 h 140"/>
                  <a:gd name="T32" fmla="*/ 61 w 98"/>
                  <a:gd name="T33" fmla="*/ 15 h 140"/>
                  <a:gd name="T34" fmla="*/ 59 w 98"/>
                  <a:gd name="T35" fmla="*/ 7 h 140"/>
                  <a:gd name="T36" fmla="*/ 54 w 98"/>
                  <a:gd name="T37" fmla="*/ 5 h 140"/>
                  <a:gd name="T38" fmla="*/ 49 w 98"/>
                  <a:gd name="T39" fmla="*/ 0 h 140"/>
                  <a:gd name="T40" fmla="*/ 61 w 98"/>
                  <a:gd name="T41" fmla="*/ 69 h 140"/>
                  <a:gd name="T42" fmla="*/ 54 w 98"/>
                  <a:gd name="T43" fmla="*/ 56 h 140"/>
                  <a:gd name="T44" fmla="*/ 44 w 98"/>
                  <a:gd name="T45" fmla="*/ 51 h 140"/>
                  <a:gd name="T46" fmla="*/ 37 w 98"/>
                  <a:gd name="T47" fmla="*/ 51 h 140"/>
                  <a:gd name="T48" fmla="*/ 29 w 98"/>
                  <a:gd name="T49" fmla="*/ 64 h 140"/>
                  <a:gd name="T50" fmla="*/ 27 w 98"/>
                  <a:gd name="T51" fmla="*/ 78 h 140"/>
                  <a:gd name="T52" fmla="*/ 29 w 98"/>
                  <a:gd name="T53" fmla="*/ 100 h 140"/>
                  <a:gd name="T54" fmla="*/ 29 w 98"/>
                  <a:gd name="T55" fmla="*/ 115 h 140"/>
                  <a:gd name="T56" fmla="*/ 39 w 98"/>
                  <a:gd name="T57" fmla="*/ 127 h 140"/>
                  <a:gd name="T58" fmla="*/ 44 w 98"/>
                  <a:gd name="T59" fmla="*/ 130 h 140"/>
                  <a:gd name="T60" fmla="*/ 56 w 98"/>
                  <a:gd name="T61" fmla="*/ 125 h 140"/>
                  <a:gd name="T62" fmla="*/ 61 w 98"/>
                  <a:gd name="T63" fmla="*/ 69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140"/>
                  <a:gd name="T98" fmla="*/ 98 w 98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140">
                    <a:moveTo>
                      <a:pt x="91" y="0"/>
                    </a:moveTo>
                    <a:lnTo>
                      <a:pt x="91" y="113"/>
                    </a:lnTo>
                    <a:lnTo>
                      <a:pt x="91" y="120"/>
                    </a:lnTo>
                    <a:lnTo>
                      <a:pt x="91" y="125"/>
                    </a:lnTo>
                    <a:lnTo>
                      <a:pt x="91" y="127"/>
                    </a:lnTo>
                    <a:lnTo>
                      <a:pt x="93" y="127"/>
                    </a:lnTo>
                    <a:lnTo>
                      <a:pt x="95" y="130"/>
                    </a:lnTo>
                    <a:lnTo>
                      <a:pt x="98" y="130"/>
                    </a:lnTo>
                    <a:lnTo>
                      <a:pt x="98" y="135"/>
                    </a:lnTo>
                    <a:lnTo>
                      <a:pt x="61" y="140"/>
                    </a:lnTo>
                    <a:lnTo>
                      <a:pt x="61" y="125"/>
                    </a:lnTo>
                    <a:lnTo>
                      <a:pt x="56" y="132"/>
                    </a:lnTo>
                    <a:lnTo>
                      <a:pt x="49" y="137"/>
                    </a:lnTo>
                    <a:lnTo>
                      <a:pt x="44" y="140"/>
                    </a:lnTo>
                    <a:lnTo>
                      <a:pt x="37" y="140"/>
                    </a:lnTo>
                    <a:lnTo>
                      <a:pt x="29" y="140"/>
                    </a:lnTo>
                    <a:lnTo>
                      <a:pt x="20" y="137"/>
                    </a:lnTo>
                    <a:lnTo>
                      <a:pt x="15" y="132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2" y="81"/>
                    </a:lnTo>
                    <a:lnTo>
                      <a:pt x="5" y="69"/>
                    </a:lnTo>
                    <a:lnTo>
                      <a:pt x="12" y="56"/>
                    </a:lnTo>
                    <a:lnTo>
                      <a:pt x="20" y="49"/>
                    </a:lnTo>
                    <a:lnTo>
                      <a:pt x="29" y="46"/>
                    </a:lnTo>
                    <a:lnTo>
                      <a:pt x="39" y="44"/>
                    </a:lnTo>
                    <a:lnTo>
                      <a:pt x="46" y="44"/>
                    </a:lnTo>
                    <a:lnTo>
                      <a:pt x="51" y="46"/>
                    </a:lnTo>
                    <a:lnTo>
                      <a:pt x="56" y="51"/>
                    </a:lnTo>
                    <a:lnTo>
                      <a:pt x="61" y="56"/>
                    </a:lnTo>
                    <a:lnTo>
                      <a:pt x="61" y="22"/>
                    </a:lnTo>
                    <a:lnTo>
                      <a:pt x="61" y="15"/>
                    </a:lnTo>
                    <a:lnTo>
                      <a:pt x="61" y="10"/>
                    </a:lnTo>
                    <a:lnTo>
                      <a:pt x="59" y="7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91" y="0"/>
                    </a:lnTo>
                    <a:close/>
                    <a:moveTo>
                      <a:pt x="61" y="69"/>
                    </a:moveTo>
                    <a:lnTo>
                      <a:pt x="59" y="61"/>
                    </a:lnTo>
                    <a:lnTo>
                      <a:pt x="54" y="56"/>
                    </a:lnTo>
                    <a:lnTo>
                      <a:pt x="49" y="51"/>
                    </a:lnTo>
                    <a:lnTo>
                      <a:pt x="44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4" y="56"/>
                    </a:lnTo>
                    <a:lnTo>
                      <a:pt x="29" y="64"/>
                    </a:lnTo>
                    <a:lnTo>
                      <a:pt x="29" y="71"/>
                    </a:lnTo>
                    <a:lnTo>
                      <a:pt x="27" y="78"/>
                    </a:lnTo>
                    <a:lnTo>
                      <a:pt x="27" y="88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5"/>
                    </a:lnTo>
                    <a:lnTo>
                      <a:pt x="34" y="122"/>
                    </a:lnTo>
                    <a:lnTo>
                      <a:pt x="39" y="127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51" y="127"/>
                    </a:lnTo>
                    <a:lnTo>
                      <a:pt x="56" y="125"/>
                    </a:lnTo>
                    <a:lnTo>
                      <a:pt x="61" y="118"/>
                    </a:lnTo>
                    <a:lnTo>
                      <a:pt x="61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35" name="Rectangle 263"/>
            <p:cNvSpPr>
              <a:spLocks noChangeArrowheads="1"/>
            </p:cNvSpPr>
            <p:nvPr/>
          </p:nvSpPr>
          <p:spPr bwMode="auto">
            <a:xfrm>
              <a:off x="816" y="168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/>
                <a:t>signal</a:t>
              </a:r>
            </a:p>
          </p:txBody>
        </p:sp>
        <p:sp>
          <p:nvSpPr>
            <p:cNvPr id="5136" name="Rectangle 264"/>
            <p:cNvSpPr>
              <a:spLocks noChangeArrowheads="1"/>
            </p:cNvSpPr>
            <p:nvPr/>
          </p:nvSpPr>
          <p:spPr bwMode="auto">
            <a:xfrm>
              <a:off x="4830" y="1959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/>
                <a:t>signal</a:t>
              </a:r>
            </a:p>
          </p:txBody>
        </p:sp>
        <p:sp>
          <p:nvSpPr>
            <p:cNvPr id="5137" name="Rectangle 265"/>
            <p:cNvSpPr>
              <a:spLocks noChangeArrowheads="1"/>
            </p:cNvSpPr>
            <p:nvPr/>
          </p:nvSpPr>
          <p:spPr bwMode="auto">
            <a:xfrm>
              <a:off x="3234" y="1587"/>
              <a:ext cx="8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50000"/>
                </a:lnSpc>
                <a:spcBef>
                  <a:spcPct val="20000"/>
                </a:spcBef>
              </a:pPr>
              <a:r>
                <a:rPr lang="en-US" sz="2400" b="1">
                  <a:latin typeface="Courier" pitchFamily="49" charset="0"/>
                </a:rPr>
                <a:t>noisy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</a:pPr>
              <a:r>
                <a:rPr lang="en-US" sz="2400" b="1">
                  <a:latin typeface="Courier" pitchFamily="49" charset="0"/>
                </a:rPr>
                <a:t>signal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398463"/>
              <a:ext cx="769937" cy="733425"/>
            </p14:xfrm>
          </p:contentPart>
        </mc:Choice>
        <mc:Fallback xmlns="">
          <p:pic>
            <p:nvPicPr>
              <p:cNvPr id="5122" name="Ink 2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5114" y="391262"/>
                <a:ext cx="779296" cy="751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2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8425" y="341313"/>
              <a:ext cx="776288" cy="911225"/>
            </p14:xfrm>
          </p:contentPart>
        </mc:Choice>
        <mc:Fallback xmlns="">
          <p:pic>
            <p:nvPicPr>
              <p:cNvPr id="5123" name="Ink 2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0864" y="335193"/>
                <a:ext cx="793211" cy="92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2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1055688"/>
              <a:ext cx="252413" cy="249237"/>
            </p14:xfrm>
          </p:contentPart>
        </mc:Choice>
        <mc:Fallback xmlns="">
          <p:pic>
            <p:nvPicPr>
              <p:cNvPr id="5124" name="Ink 2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5594" y="1048845"/>
                <a:ext cx="263575" cy="265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2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8800" y="919163"/>
              <a:ext cx="5670550" cy="3554412"/>
            </p14:xfrm>
          </p:contentPart>
        </mc:Choice>
        <mc:Fallback xmlns="">
          <p:pic>
            <p:nvPicPr>
              <p:cNvPr id="5125" name="Ink 2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6280" y="916283"/>
                <a:ext cx="5682790" cy="3559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C75B0-11EE-4301-B00C-1207DAA0A29A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61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61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2E918-3F92-4A89-8E83-A1390408A42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3429000"/>
          <a:ext cx="45640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564063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5"/>
          <p:cNvSpPr>
            <a:spLocks noChangeArrowheads="1"/>
          </p:cNvSpPr>
          <p:nvPr/>
        </p:nvSpPr>
        <p:spPr bwMode="auto">
          <a:xfrm>
            <a:off x="914400" y="2057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Goal:</a:t>
            </a:r>
            <a:r>
              <a:rPr lang="en-US" sz="3200" b="1">
                <a:latin typeface="Comic Sans MS" pitchFamily="66" charset="0"/>
              </a:rPr>
              <a:t> Find the most likely word given some observed (misspelled) word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Bayes and the Noisy Channel: Spelling Non-word isolated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2838" y="4494213"/>
              <a:ext cx="161925" cy="231775"/>
            </p14:xfrm>
          </p:contentPart>
        </mc:Choice>
        <mc:Fallback xmlns="">
          <p:pic>
            <p:nvPicPr>
              <p:cNvPr id="614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7081" y="4488455"/>
                <a:ext cx="175599" cy="24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4527550"/>
              <a:ext cx="714375" cy="327025"/>
            </p14:xfrm>
          </p:contentPart>
        </mc:Choice>
        <mc:Fallback xmlns="">
          <p:pic>
            <p:nvPicPr>
              <p:cNvPr id="614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0581" y="4522873"/>
                <a:ext cx="735619" cy="342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4816475"/>
              <a:ext cx="1782762" cy="433388"/>
            </p14:xfrm>
          </p:contentPart>
        </mc:Choice>
        <mc:Fallback xmlns="">
          <p:pic>
            <p:nvPicPr>
              <p:cNvPr id="614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3644" y="4808556"/>
                <a:ext cx="1799319" cy="44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5335588"/>
              <a:ext cx="1917700" cy="473075"/>
            </p14:xfrm>
          </p:contentPart>
        </mc:Choice>
        <mc:Fallback xmlns="">
          <p:pic>
            <p:nvPicPr>
              <p:cNvPr id="615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0275" y="5329108"/>
                <a:ext cx="1937140" cy="485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5862638"/>
              <a:ext cx="9525" cy="23812"/>
            </p14:xfrm>
          </p:contentPart>
        </mc:Choice>
        <mc:Fallback xmlns="">
          <p:pic>
            <p:nvPicPr>
              <p:cNvPr id="615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5919" y="5853258"/>
                <a:ext cx="25753" cy="37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6032500"/>
              <a:ext cx="9525" cy="65088"/>
            </p14:xfrm>
          </p:contentPart>
        </mc:Choice>
        <mc:Fallback xmlns="">
          <p:pic>
            <p:nvPicPr>
              <p:cNvPr id="615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9962" y="6027466"/>
                <a:ext cx="23080" cy="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6180138"/>
              <a:ext cx="12700" cy="171450"/>
            </p14:xfrm>
          </p:contentPart>
        </mc:Choice>
        <mc:Fallback xmlns="">
          <p:pic>
            <p:nvPicPr>
              <p:cNvPr id="615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9634" y="6173294"/>
                <a:ext cx="28666" cy="1836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634820-D8E9-4249-AACF-DA9D99B91743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71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71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125A3-DD8D-4FC4-997A-EA1C704C0AD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914400"/>
          </a:xfrm>
        </p:spPr>
        <p:txBody>
          <a:bodyPr/>
          <a:lstStyle/>
          <a:p>
            <a:pPr eaLnBrk="1" hangingPunct="1"/>
            <a:r>
              <a:rPr lang="en-US" sz="3200" i="1" smtClean="0"/>
              <a:t>P(w|O)</a:t>
            </a:r>
            <a:r>
              <a:rPr lang="en-US" sz="3200" smtClean="0"/>
              <a:t> is hard/impossible to get </a:t>
            </a:r>
            <a:r>
              <a:rPr lang="en-US" sz="3200" b="0" i="1" smtClean="0">
                <a:solidFill>
                  <a:schemeClr val="accent2"/>
                </a:solidFill>
              </a:rPr>
              <a:t>(why?)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2590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i="1" kern="0" dirty="0">
                <a:latin typeface="+mn-lt"/>
              </a:rPr>
              <a:t>P(</a:t>
            </a:r>
            <a:r>
              <a:rPr lang="en-US" sz="3200" b="1" i="1" kern="0" dirty="0" err="1">
                <a:latin typeface="+mn-lt"/>
              </a:rPr>
              <a:t>wine|winw</a:t>
            </a:r>
            <a:r>
              <a:rPr lang="en-US" sz="3200" b="1" i="1" kern="0" dirty="0">
                <a:latin typeface="+mn-lt"/>
              </a:rPr>
              <a:t>)=</a:t>
            </a:r>
            <a:endParaRPr lang="en-US" sz="3200" i="1" kern="0" dirty="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4538" y="395288"/>
              <a:ext cx="830262" cy="863600"/>
            </p14:xfrm>
          </p:contentPart>
        </mc:Choice>
        <mc:Fallback xmlns="">
          <p:pic>
            <p:nvPicPr>
              <p:cNvPr id="717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057" y="388088"/>
                <a:ext cx="844304" cy="88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0" y="2366963"/>
              <a:ext cx="1655763" cy="555625"/>
            </p14:xfrm>
          </p:contentPart>
        </mc:Choice>
        <mc:Fallback xmlns="">
          <p:pic>
            <p:nvPicPr>
              <p:cNvPr id="717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5180" y="2359761"/>
                <a:ext cx="1665484" cy="56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2457450"/>
              <a:ext cx="1527175" cy="547688"/>
            </p14:xfrm>
          </p:contentPart>
        </mc:Choice>
        <mc:Fallback xmlns="">
          <p:pic>
            <p:nvPicPr>
              <p:cNvPr id="717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5123" y="2450968"/>
                <a:ext cx="1544816" cy="557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3397250"/>
              <a:ext cx="1841500" cy="668338"/>
            </p14:xfrm>
          </p:contentPart>
        </mc:Choice>
        <mc:Fallback xmlns="">
          <p:pic>
            <p:nvPicPr>
              <p:cNvPr id="717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0630" y="3391488"/>
                <a:ext cx="1854821" cy="67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3109913"/>
              <a:ext cx="3430588" cy="134937"/>
            </p14:xfrm>
          </p:contentPart>
        </mc:Choice>
        <mc:Fallback xmlns="">
          <p:pic>
            <p:nvPicPr>
              <p:cNvPr id="717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1430" y="3107394"/>
                <a:ext cx="3436708" cy="1446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563ADA-75AD-4013-A302-0F35E27205C9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821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82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914B0-64A7-46D3-A5AC-55E20E753C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82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01000" cy="1447800"/>
          </a:xfrm>
        </p:spPr>
        <p:txBody>
          <a:bodyPr/>
          <a:lstStyle/>
          <a:p>
            <a:pPr marL="514350" indent="-514350" eaLnBrk="1" hangingPunct="1">
              <a:buFont typeface="Comic Sans MS" pitchFamily="66" charset="0"/>
              <a:buAutoNum type="arabicPeriod"/>
            </a:pPr>
            <a:r>
              <a:rPr lang="en-US" sz="3200" smtClean="0"/>
              <a:t> Apply Bayes Rule</a:t>
            </a:r>
          </a:p>
          <a:p>
            <a:pPr marL="514350" indent="-514350" eaLnBrk="1" hangingPunct="1">
              <a:buFont typeface="Comic Sans MS" pitchFamily="66" charset="0"/>
              <a:buAutoNum type="arabicPeriod"/>
            </a:pPr>
            <a:r>
              <a:rPr lang="en-US" sz="3200" smtClean="0"/>
              <a:t> Simplify</a:t>
            </a:r>
            <a:endParaRPr lang="en-US" sz="3600" smtClean="0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209800" y="1828800"/>
          <a:ext cx="38465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3846513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43200"/>
            <a:ext cx="2306638" cy="1628775"/>
            <a:chOff x="1344" y="1968"/>
            <a:chExt cx="1453" cy="1026"/>
          </a:xfrm>
        </p:grpSpPr>
        <p:graphicFrame>
          <p:nvGraphicFramePr>
            <p:cNvPr id="8210" name="Object 8"/>
            <p:cNvGraphicFramePr>
              <a:graphicFrameLocks noChangeAspect="1"/>
            </p:cNvGraphicFramePr>
            <p:nvPr/>
          </p:nvGraphicFramePr>
          <p:xfrm>
            <a:off x="1344" y="2208"/>
            <a:ext cx="1453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Equation" r:id="rId6" imgW="774360" imgH="419040" progId="Equation.3">
                    <p:embed/>
                  </p:oleObj>
                </mc:Choice>
                <mc:Fallback>
                  <p:oleObj name="Equation" r:id="rId6" imgW="774360" imgH="419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208"/>
                          <a:ext cx="1453" cy="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2" name="Line 9"/>
            <p:cNvSpPr>
              <a:spLocks noChangeShapeType="1"/>
            </p:cNvSpPr>
            <p:nvPr/>
          </p:nvSpPr>
          <p:spPr bwMode="auto">
            <a:xfrm>
              <a:off x="2640" y="1968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57400" y="4800600"/>
            <a:ext cx="2592388" cy="1552575"/>
            <a:chOff x="1296" y="2832"/>
            <a:chExt cx="1633" cy="978"/>
          </a:xfrm>
        </p:grpSpPr>
        <p:graphicFrame>
          <p:nvGraphicFramePr>
            <p:cNvPr id="8209" name="Object 10"/>
            <p:cNvGraphicFramePr>
              <a:graphicFrameLocks noChangeAspect="1"/>
            </p:cNvGraphicFramePr>
            <p:nvPr/>
          </p:nvGraphicFramePr>
          <p:xfrm>
            <a:off x="1296" y="3024"/>
            <a:ext cx="1453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name="Equation" r:id="rId8" imgW="774360" imgH="419040" progId="Equation.3">
                    <p:embed/>
                  </p:oleObj>
                </mc:Choice>
                <mc:Fallback>
                  <p:oleObj name="Equation" r:id="rId8" imgW="774360" imgH="4190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024"/>
                          <a:ext cx="1453" cy="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1" name="Line 11"/>
            <p:cNvSpPr>
              <a:spLocks noChangeShapeType="1"/>
            </p:cNvSpPr>
            <p:nvPr/>
          </p:nvSpPr>
          <p:spPr bwMode="auto">
            <a:xfrm>
              <a:off x="2928" y="2832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29200" y="4800600"/>
            <a:ext cx="2743200" cy="533400"/>
            <a:chOff x="3120" y="3120"/>
            <a:chExt cx="1728" cy="336"/>
          </a:xfrm>
        </p:grpSpPr>
        <p:sp>
          <p:nvSpPr>
            <p:cNvPr id="8219" name="Rectangle 12"/>
            <p:cNvSpPr>
              <a:spLocks noChangeArrowheads="1"/>
            </p:cNvSpPr>
            <p:nvPr/>
          </p:nvSpPr>
          <p:spPr bwMode="auto">
            <a:xfrm>
              <a:off x="4224" y="3120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prior</a:t>
              </a:r>
            </a:p>
          </p:txBody>
        </p:sp>
        <p:sp>
          <p:nvSpPr>
            <p:cNvPr id="8220" name="Rectangle 13"/>
            <p:cNvSpPr>
              <a:spLocks noChangeArrowheads="1"/>
            </p:cNvSpPr>
            <p:nvPr/>
          </p:nvSpPr>
          <p:spPr bwMode="auto">
            <a:xfrm>
              <a:off x="3120" y="312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likelihood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4688" y="3286125"/>
              <a:ext cx="1897062" cy="608013"/>
            </p14:xfrm>
          </p:contentPart>
        </mc:Choice>
        <mc:Fallback xmlns="">
          <p:pic>
            <p:nvPicPr>
              <p:cNvPr id="8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7848" y="3278925"/>
                <a:ext cx="1911461" cy="619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2776538"/>
              <a:ext cx="844550" cy="1084262"/>
            </p14:xfrm>
          </p:contentPart>
        </mc:Choice>
        <mc:Fallback xmlns="">
          <p:pic>
            <p:nvPicPr>
              <p:cNvPr id="819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6353" y="2770418"/>
                <a:ext cx="854270" cy="109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2819400"/>
              <a:ext cx="225425" cy="349250"/>
            </p14:xfrm>
          </p:contentPart>
        </mc:Choice>
        <mc:Fallback xmlns="">
          <p:pic>
            <p:nvPicPr>
              <p:cNvPr id="819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2226" y="2816160"/>
                <a:ext cx="236228" cy="36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9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7238" y="5410200"/>
              <a:ext cx="3387725" cy="777875"/>
            </p14:xfrm>
          </p:contentPart>
        </mc:Choice>
        <mc:Fallback xmlns="">
          <p:pic>
            <p:nvPicPr>
              <p:cNvPr id="819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9678" y="5399761"/>
                <a:ext cx="3406806" cy="79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9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256088"/>
              <a:ext cx="803275" cy="25400"/>
            </p14:xfrm>
          </p:contentPart>
        </mc:Choice>
        <mc:Fallback xmlns="">
          <p:pic>
            <p:nvPicPr>
              <p:cNvPr id="819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4359" y="4249291"/>
                <a:ext cx="813716" cy="4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2654300"/>
              <a:ext cx="1487488" cy="90488"/>
            </p14:xfrm>
          </p:contentPart>
        </mc:Choice>
        <mc:Fallback xmlns="">
          <p:pic>
            <p:nvPicPr>
              <p:cNvPr id="820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4180" y="2651097"/>
                <a:ext cx="1494328" cy="10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3930650"/>
              <a:ext cx="2354263" cy="69850"/>
            </p14:xfrm>
          </p:contentPart>
        </mc:Choice>
        <mc:Fallback xmlns="">
          <p:pic>
            <p:nvPicPr>
              <p:cNvPr id="820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5150" y="3920978"/>
                <a:ext cx="2361823" cy="8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4176713"/>
              <a:ext cx="14288" cy="269875"/>
            </p14:xfrm>
          </p:contentPart>
        </mc:Choice>
        <mc:Fallback xmlns="">
          <p:pic>
            <p:nvPicPr>
              <p:cNvPr id="820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32485" y="4173834"/>
                <a:ext cx="26076" cy="279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135438"/>
              <a:ext cx="185737" cy="107950"/>
            </p14:xfrm>
          </p:contentPart>
        </mc:Choice>
        <mc:Fallback xmlns="">
          <p:pic>
            <p:nvPicPr>
              <p:cNvPr id="820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2773" y="4126442"/>
                <a:ext cx="199055" cy="12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100513"/>
              <a:ext cx="246062" cy="419100"/>
            </p14:xfrm>
          </p:contentPart>
        </mc:Choice>
        <mc:Fallback xmlns="">
          <p:pic>
            <p:nvPicPr>
              <p:cNvPr id="820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3136" y="4097633"/>
                <a:ext cx="262250" cy="428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7963" y="4283075"/>
              <a:ext cx="158750" cy="130175"/>
            </p14:xfrm>
          </p:contentPart>
        </mc:Choice>
        <mc:Fallback xmlns="">
          <p:pic>
            <p:nvPicPr>
              <p:cNvPr id="820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3624" y="4273777"/>
                <a:ext cx="173576" cy="151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4124325"/>
              <a:ext cx="193675" cy="411163"/>
            </p14:xfrm>
          </p:contentPart>
        </mc:Choice>
        <mc:Fallback xmlns="">
          <p:pic>
            <p:nvPicPr>
              <p:cNvPr id="820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9103" y="4114964"/>
                <a:ext cx="207355" cy="42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2901950"/>
              <a:ext cx="242888" cy="209550"/>
            </p14:xfrm>
          </p:contentPart>
        </mc:Choice>
        <mc:Fallback xmlns="">
          <p:pic>
            <p:nvPicPr>
              <p:cNvPr id="820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63481" y="2899430"/>
                <a:ext cx="249365" cy="22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0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4157663"/>
              <a:ext cx="1047750" cy="287337"/>
            </p14:xfrm>
          </p:contentPart>
        </mc:Choice>
        <mc:Fallback xmlns="">
          <p:pic>
            <p:nvPicPr>
              <p:cNvPr id="820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14624" y="4154062"/>
                <a:ext cx="1062512" cy="298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BDC30F-6E1D-48D4-8859-A82F16F1D93F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92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92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1D373-198D-4D7B-92F7-3AA654CBD31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Estimate of prior P(w) </a:t>
            </a:r>
            <a:r>
              <a:rPr lang="en-US" smtClean="0">
                <a:solidFill>
                  <a:schemeClr val="tx2"/>
                </a:solidFill>
              </a:rPr>
              <a:t>(Easy)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25908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0" i="1" smtClean="0">
                <a:solidFill>
                  <a:schemeClr val="accent2"/>
                </a:solidFill>
              </a:rPr>
              <a:t>smoothing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971800" y="1143000"/>
          <a:ext cx="2489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4" imgW="838080" imgH="393480" progId="Equation.3">
                  <p:embed/>
                </p:oleObj>
              </mc:Choice>
              <mc:Fallback>
                <p:oleObj name="Equation" r:id="rId4" imgW="838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43000"/>
                        <a:ext cx="24892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7588" y="2057400"/>
            <a:ext cx="3582987" cy="2119313"/>
            <a:chOff x="1441" y="1296"/>
            <a:chExt cx="2257" cy="1335"/>
          </a:xfrm>
        </p:grpSpPr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graphicFrame>
          <p:nvGraphicFramePr>
            <p:cNvPr id="9233" name="Object 9"/>
            <p:cNvGraphicFramePr>
              <a:graphicFrameLocks noChangeAspect="1"/>
            </p:cNvGraphicFramePr>
            <p:nvPr/>
          </p:nvGraphicFramePr>
          <p:xfrm>
            <a:off x="1441" y="1824"/>
            <a:ext cx="2257" cy="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name="Equation" r:id="rId6" imgW="1206360" imgH="431640" progId="Equation.3">
                    <p:embed/>
                  </p:oleObj>
                </mc:Choice>
                <mc:Fallback>
                  <p:oleObj name="Equation" r:id="rId6" imgW="120636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824"/>
                          <a:ext cx="2257" cy="8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4267200"/>
            <a:ext cx="8678863" cy="2000250"/>
            <a:chOff x="144" y="2688"/>
            <a:chExt cx="5467" cy="1260"/>
          </a:xfrm>
        </p:grpSpPr>
        <p:graphicFrame>
          <p:nvGraphicFramePr>
            <p:cNvPr id="9232" name="Object 10"/>
            <p:cNvGraphicFramePr>
              <a:graphicFrameLocks noChangeAspect="1"/>
            </p:cNvGraphicFramePr>
            <p:nvPr/>
          </p:nvGraphicFramePr>
          <p:xfrm>
            <a:off x="337" y="2832"/>
            <a:ext cx="5274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Equation" r:id="rId8" imgW="2819160" imgH="596880" progId="Equation.3">
                    <p:embed/>
                  </p:oleObj>
                </mc:Choice>
                <mc:Fallback>
                  <p:oleObj name="Equation" r:id="rId8" imgW="2819160" imgH="5968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2832"/>
                          <a:ext cx="5274" cy="1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Rectangle 11"/>
            <p:cNvSpPr>
              <a:spLocks noChangeArrowheads="1"/>
            </p:cNvSpPr>
            <p:nvPr/>
          </p:nvSpPr>
          <p:spPr bwMode="auto">
            <a:xfrm>
              <a:off x="144" y="2688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i="1">
                  <a:latin typeface="Comic Sans MS" pitchFamily="66" charset="0"/>
                </a:rPr>
                <a:t>Always verify…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9200" y="1433513"/>
              <a:ext cx="1316038" cy="565150"/>
            </p14:xfrm>
          </p:contentPart>
        </mc:Choice>
        <mc:Fallback xmlns="">
          <p:pic>
            <p:nvPicPr>
              <p:cNvPr id="92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92361" y="1428110"/>
                <a:ext cx="1331157" cy="57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2922588"/>
              <a:ext cx="493712" cy="220662"/>
            </p14:xfrm>
          </p:contentPart>
        </mc:Choice>
        <mc:Fallback xmlns="">
          <p:pic>
            <p:nvPicPr>
              <p:cNvPr id="922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957" y="2915389"/>
                <a:ext cx="504155" cy="2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2846388"/>
              <a:ext cx="304800" cy="365125"/>
            </p14:xfrm>
          </p:contentPart>
        </mc:Choice>
        <mc:Fallback xmlns="">
          <p:pic>
            <p:nvPicPr>
              <p:cNvPr id="922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3061" y="2841347"/>
                <a:ext cx="323153" cy="379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2886075"/>
              <a:ext cx="58737" cy="374650"/>
            </p14:xfrm>
          </p:contentPart>
        </mc:Choice>
        <mc:Fallback xmlns="">
          <p:pic>
            <p:nvPicPr>
              <p:cNvPr id="922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5868" y="2879597"/>
                <a:ext cx="70268" cy="384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768600"/>
              <a:ext cx="254000" cy="365125"/>
            </p14:xfrm>
          </p:contentPart>
        </mc:Choice>
        <mc:Fallback xmlns="">
          <p:pic>
            <p:nvPicPr>
              <p:cNvPr id="922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4415" y="2760709"/>
                <a:ext cx="273068" cy="38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7638" y="3365500"/>
              <a:ext cx="1187450" cy="260350"/>
            </p14:xfrm>
          </p:contentPart>
        </mc:Choice>
        <mc:Fallback xmlns="">
          <p:pic>
            <p:nvPicPr>
              <p:cNvPr id="922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5118" y="3361179"/>
                <a:ext cx="1199332" cy="2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3295650"/>
              <a:ext cx="2665412" cy="1028700"/>
            </p14:xfrm>
          </p:contentPart>
        </mc:Choice>
        <mc:Fallback xmlns="">
          <p:pic>
            <p:nvPicPr>
              <p:cNvPr id="922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3133" y="3286246"/>
                <a:ext cx="2676212" cy="104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2554288"/>
              <a:ext cx="303212" cy="314325"/>
            </p14:xfrm>
          </p:contentPart>
        </mc:Choice>
        <mc:Fallback xmlns="">
          <p:pic>
            <p:nvPicPr>
              <p:cNvPr id="92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3419" y="2547054"/>
                <a:ext cx="319699" cy="331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3162300"/>
              <a:ext cx="3908425" cy="1082675"/>
            </p14:xfrm>
          </p:contentPart>
        </mc:Choice>
        <mc:Fallback xmlns="">
          <p:pic>
            <p:nvPicPr>
              <p:cNvPr id="92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4925" y="3152579"/>
                <a:ext cx="3927865" cy="1101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1150" y="4470400"/>
              <a:ext cx="928688" cy="1017588"/>
            </p14:xfrm>
          </p:contentPart>
        </mc:Choice>
        <mc:Fallback xmlns="">
          <p:pic>
            <p:nvPicPr>
              <p:cNvPr id="92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87910" y="4465001"/>
                <a:ext cx="934447" cy="1032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2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3" y="5073650"/>
              <a:ext cx="1816100" cy="1136650"/>
            </p14:xfrm>
          </p:contentPart>
        </mc:Choice>
        <mc:Fallback xmlns="">
          <p:pic>
            <p:nvPicPr>
              <p:cNvPr id="922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7115" y="5063562"/>
                <a:ext cx="1834838" cy="115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3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4948238"/>
              <a:ext cx="2428875" cy="1239837"/>
            </p14:xfrm>
          </p:contentPart>
        </mc:Choice>
        <mc:Fallback xmlns="">
          <p:pic>
            <p:nvPicPr>
              <p:cNvPr id="923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6808" y="4939246"/>
                <a:ext cx="2441124" cy="125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3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75" y="4424363"/>
              <a:ext cx="2824163" cy="1065212"/>
            </p14:xfrm>
          </p:contentPart>
        </mc:Choice>
        <mc:Fallback xmlns="">
          <p:pic>
            <p:nvPicPr>
              <p:cNvPr id="923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6407" y="4417826"/>
                <a:ext cx="2835344" cy="10771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5D3750-C691-4D0C-A843-D035B2B574DB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CF5F2-1E91-4139-85AA-7AC9FA3B9C7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Estimate of P(O|w) is feasible</a:t>
            </a:r>
            <a:br>
              <a:rPr lang="en-US" smtClean="0"/>
            </a:br>
            <a:r>
              <a:rPr lang="en-US" sz="3200" smtClean="0"/>
              <a:t>(Kernighan et. al ’90)</a:t>
            </a:r>
            <a:br>
              <a:rPr lang="en-US" sz="3200" smtClean="0"/>
            </a:br>
            <a:r>
              <a:rPr lang="en-US" smtClean="0"/>
              <a:t> 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52400" y="1524000"/>
            <a:ext cx="899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For one-error misspelling: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Estimate the probability of each possible error type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  </a:t>
            </a:r>
            <a:r>
              <a:rPr lang="en-US" sz="3200">
                <a:latin typeface="Comic Sans MS" pitchFamily="66" charset="0"/>
              </a:rPr>
              <a:t>e.g., insert </a:t>
            </a: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200">
                <a:latin typeface="Comic Sans MS" pitchFamily="66" charset="0"/>
              </a:rPr>
              <a:t>after </a:t>
            </a: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3200">
                <a:latin typeface="Comic Sans MS" pitchFamily="66" charset="0"/>
              </a:rPr>
              <a:t>, substitute </a:t>
            </a: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200">
                <a:latin typeface="Comic Sans MS" pitchFamily="66" charset="0"/>
              </a:rPr>
              <a:t>with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 h</a:t>
            </a:r>
            <a:endParaRPr lang="en-US" sz="3200" i="1">
              <a:latin typeface="Comic Sans MS" pitchFamily="66" charset="0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 </a:t>
            </a:r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152400" y="4038600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>
                <a:solidFill>
                  <a:schemeClr val="accent2"/>
                </a:solidFill>
                <a:latin typeface="Comic Sans MS" pitchFamily="66" charset="0"/>
              </a:rPr>
              <a:t>P(O|w)</a:t>
            </a:r>
            <a:r>
              <a:rPr lang="en-US" sz="3200" b="1">
                <a:latin typeface="Comic Sans MS" pitchFamily="66" charset="0"/>
              </a:rPr>
              <a:t> equal to the probability of the error that generated </a:t>
            </a:r>
            <a:r>
              <a:rPr lang="en-US" sz="3200" b="1" i="1">
                <a:latin typeface="Comic Sans MS" pitchFamily="66" charset="0"/>
              </a:rPr>
              <a:t>O</a:t>
            </a:r>
            <a:r>
              <a:rPr lang="en-US" sz="3200" b="1">
                <a:latin typeface="Comic Sans MS" pitchFamily="66" charset="0"/>
              </a:rPr>
              <a:t> from </a:t>
            </a:r>
            <a:r>
              <a:rPr lang="en-US" sz="3200" b="1" i="1">
                <a:latin typeface="Comic Sans MS" pitchFamily="66" charset="0"/>
              </a:rPr>
              <a:t>w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  </a:t>
            </a:r>
            <a:r>
              <a:rPr lang="en-US" sz="3200">
                <a:latin typeface="Comic Sans MS" pitchFamily="66" charset="0"/>
              </a:rPr>
              <a:t>e.g., </a:t>
            </a:r>
            <a:r>
              <a:rPr lang="en-US" sz="3200" i="1">
                <a:latin typeface="Comic Sans MS" pitchFamily="66" charset="0"/>
              </a:rPr>
              <a:t>P( cbat| cat) = P(insert b after c)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5594350"/>
              <a:ext cx="158750" cy="320675"/>
            </p14:xfrm>
          </p:contentPart>
        </mc:Choice>
        <mc:Fallback xmlns="">
          <p:pic>
            <p:nvPicPr>
              <p:cNvPr id="1024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786" y="5581753"/>
                <a:ext cx="182149" cy="3404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2635FA-8761-4289-B5CB-D1CCD404B911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4252B-17E0-496E-A0CB-D131B122328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Estimate </a:t>
            </a:r>
            <a:r>
              <a:rPr lang="en-US" b="1" i="1" smtClean="0"/>
              <a:t>P(error type)</a:t>
            </a:r>
            <a:r>
              <a:rPr lang="en-US" smtClean="0"/>
              <a:t> </a:t>
            </a:r>
          </a:p>
        </p:txBody>
      </p:sp>
      <p:sp>
        <p:nvSpPr>
          <p:cNvPr id="11300" name="Rectangle 40"/>
          <p:cNvSpPr>
            <a:spLocks noChangeArrowheads="1"/>
          </p:cNvSpPr>
          <p:nvPr/>
        </p:nvSpPr>
        <p:spPr bwMode="auto">
          <a:xfrm>
            <a:off x="0" y="1143000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Large corpus</a:t>
            </a:r>
            <a:r>
              <a:rPr lang="en-US" sz="3200" b="1">
                <a:latin typeface="Comic Sans MS" pitchFamily="66" charset="0"/>
              </a:rPr>
              <a:t> compute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confusion matrices</a:t>
            </a:r>
            <a:r>
              <a:rPr lang="en-US" sz="3200" b="1">
                <a:latin typeface="Comic Sans MS" pitchFamily="66" charset="0"/>
              </a:rPr>
              <a:t> 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62000" y="2667000"/>
            <a:ext cx="7924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… On 16 January, he </a:t>
            </a:r>
            <a:r>
              <a:rPr lang="en-US" sz="3200" dirty="0">
                <a:solidFill>
                  <a:schemeClr val="accent2"/>
                </a:solidFill>
              </a:rPr>
              <a:t>sais [sub[</a:t>
            </a:r>
            <a:r>
              <a:rPr lang="en-US" sz="3200" dirty="0" err="1">
                <a:solidFill>
                  <a:schemeClr val="accent2"/>
                </a:solidFill>
              </a:rPr>
              <a:t>i,y</a:t>
            </a:r>
            <a:r>
              <a:rPr lang="en-US" sz="3200" dirty="0">
                <a:solidFill>
                  <a:schemeClr val="accent2"/>
                </a:solidFill>
              </a:rPr>
              <a:t>] 3]</a:t>
            </a:r>
            <a:r>
              <a:rPr lang="en-US" sz="3200" dirty="0"/>
              <a:t> that because of astronaut safety </a:t>
            </a:r>
            <a:r>
              <a:rPr lang="en-US" sz="3200" dirty="0" err="1">
                <a:solidFill>
                  <a:schemeClr val="accent2"/>
                </a:solidFill>
              </a:rPr>
              <a:t>tha</a:t>
            </a:r>
            <a:r>
              <a:rPr lang="en-US" sz="3200" dirty="0">
                <a:solidFill>
                  <a:schemeClr val="accent2"/>
                </a:solidFill>
              </a:rPr>
              <a:t> [del[</a:t>
            </a:r>
            <a:r>
              <a:rPr lang="en-US" sz="3200" dirty="0" err="1">
                <a:solidFill>
                  <a:schemeClr val="accent2"/>
                </a:solidFill>
              </a:rPr>
              <a:t>a,t</a:t>
            </a:r>
            <a:r>
              <a:rPr lang="en-US" sz="3200" dirty="0">
                <a:solidFill>
                  <a:schemeClr val="accent2"/>
                </a:solidFill>
              </a:rPr>
              <a:t>] 4]</a:t>
            </a:r>
            <a:r>
              <a:rPr lang="en-US" sz="3200" dirty="0"/>
              <a:t> would be no more space shuttle missions to </a:t>
            </a:r>
            <a:r>
              <a:rPr lang="en-US" sz="3200" dirty="0" err="1">
                <a:solidFill>
                  <a:schemeClr val="accent2"/>
                </a:solidFill>
              </a:rPr>
              <a:t>miantain</a:t>
            </a:r>
            <a:r>
              <a:rPr lang="en-US" sz="3200" dirty="0">
                <a:solidFill>
                  <a:schemeClr val="accent2"/>
                </a:solidFill>
              </a:rPr>
              <a:t> [</a:t>
            </a:r>
            <a:r>
              <a:rPr lang="en-US" sz="3200" dirty="0" err="1">
                <a:solidFill>
                  <a:schemeClr val="accent2"/>
                </a:solidFill>
              </a:rPr>
              <a:t>tran</a:t>
            </a:r>
            <a:r>
              <a:rPr lang="en-US" sz="3200" dirty="0">
                <a:solidFill>
                  <a:schemeClr val="accent2"/>
                </a:solidFill>
              </a:rPr>
              <a:t>[</a:t>
            </a:r>
            <a:r>
              <a:rPr lang="en-US" sz="3200" dirty="0" err="1">
                <a:solidFill>
                  <a:schemeClr val="accent2"/>
                </a:solidFill>
              </a:rPr>
              <a:t>a,i</a:t>
            </a:r>
            <a:r>
              <a:rPr lang="en-US" sz="3200" dirty="0">
                <a:solidFill>
                  <a:schemeClr val="accent2"/>
                </a:solidFill>
              </a:rPr>
              <a:t>] 2]</a:t>
            </a:r>
            <a:r>
              <a:rPr lang="en-US" sz="3200" dirty="0"/>
              <a:t> and upgrade the orbiting telescope……..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1000" y="182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kern="0" smtClean="0"/>
              <a:t>Corpus: Example</a:t>
            </a:r>
            <a:r>
              <a:rPr lang="en-US" kern="0" smtClean="0"/>
              <a:t> </a:t>
            </a: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2635FA-8761-4289-B5CB-D1CCD404B911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4252B-17E0-496E-A0CB-D131B122328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Estimate </a:t>
            </a:r>
            <a:r>
              <a:rPr lang="en-US" b="1" i="1" smtClean="0"/>
              <a:t>P(error type)</a:t>
            </a:r>
            <a:r>
              <a:rPr lang="en-US" smtClean="0"/>
              <a:t> 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(e.g substitution: sub[x,y]) and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count matrix</a:t>
            </a:r>
            <a:r>
              <a:rPr lang="en-US" sz="4400" b="1">
                <a:latin typeface="Comic Sans MS" pitchFamily="66" charset="0"/>
              </a:rPr>
              <a:t>  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914400" y="3352800"/>
            <a:ext cx="3733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914400" y="3733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914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>
            <a:off x="914400" y="4114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9144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38862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457200" y="3276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a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457200" y="3657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b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457200" y="4038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1" name="Rectangle 13"/>
          <p:cNvSpPr>
            <a:spLocks noChangeArrowheads="1"/>
          </p:cNvSpPr>
          <p:nvPr/>
        </p:nvSpPr>
        <p:spPr bwMode="auto">
          <a:xfrm>
            <a:off x="457200" y="4419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d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381000" y="4953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6764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3622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3622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9144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1242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3429000" y="3962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3352800" y="3581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0" name="Rectangle 28"/>
          <p:cNvSpPr>
            <a:spLocks noChangeArrowheads="1"/>
          </p:cNvSpPr>
          <p:nvPr/>
        </p:nvSpPr>
        <p:spPr bwMode="auto">
          <a:xfrm>
            <a:off x="3352800" y="3200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1143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a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2" name="Rectangle 31"/>
          <p:cNvSpPr>
            <a:spLocks noChangeArrowheads="1"/>
          </p:cNvSpPr>
          <p:nvPr/>
        </p:nvSpPr>
        <p:spPr bwMode="auto">
          <a:xfrm>
            <a:off x="1905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b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3" name="Rectangle 3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4" name="Rectangle 34"/>
          <p:cNvSpPr>
            <a:spLocks noChangeArrowheads="1"/>
          </p:cNvSpPr>
          <p:nvPr/>
        </p:nvSpPr>
        <p:spPr bwMode="auto">
          <a:xfrm>
            <a:off x="3429000" y="2895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5" name="Rectangle 35"/>
          <p:cNvSpPr>
            <a:spLocks noChangeArrowheads="1"/>
          </p:cNvSpPr>
          <p:nvPr/>
        </p:nvSpPr>
        <p:spPr bwMode="auto">
          <a:xfrm>
            <a:off x="1066800" y="3657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5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6" name="Rectangle 36"/>
          <p:cNvSpPr>
            <a:spLocks noChangeArrowheads="1"/>
          </p:cNvSpPr>
          <p:nvPr/>
        </p:nvSpPr>
        <p:spPr bwMode="auto">
          <a:xfrm>
            <a:off x="1066800" y="4038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8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97" name="Rectangle 37"/>
          <p:cNvSpPr>
            <a:spLocks noChangeArrowheads="1"/>
          </p:cNvSpPr>
          <p:nvPr/>
        </p:nvSpPr>
        <p:spPr bwMode="auto">
          <a:xfrm>
            <a:off x="1066800" y="4419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8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98" name="Rectangle 38"/>
          <p:cNvSpPr>
            <a:spLocks noChangeArrowheads="1"/>
          </p:cNvSpPr>
          <p:nvPr/>
        </p:nvSpPr>
        <p:spPr bwMode="auto">
          <a:xfrm>
            <a:off x="1752600" y="40386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15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9" name="Rectangle 39"/>
          <p:cNvSpPr>
            <a:spLocks noChangeArrowheads="1"/>
          </p:cNvSpPr>
          <p:nvPr/>
        </p:nvSpPr>
        <p:spPr bwMode="auto">
          <a:xfrm>
            <a:off x="3352800" y="25908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#Times </a:t>
            </a:r>
            <a:r>
              <a:rPr lang="en-US" sz="2400" i="1">
                <a:latin typeface="Comic Sans MS" pitchFamily="66" charset="0"/>
              </a:rPr>
              <a:t>b</a:t>
            </a:r>
            <a:r>
              <a:rPr lang="en-US" sz="2400" b="1">
                <a:latin typeface="Comic Sans MS" pitchFamily="66" charset="0"/>
              </a:rPr>
              <a:t> was incorrectly used for </a:t>
            </a:r>
            <a:r>
              <a:rPr lang="en-US" sz="2400" i="1">
                <a:latin typeface="Comic Sans MS" pitchFamily="66" charset="0"/>
              </a:rPr>
              <a:t>a</a:t>
            </a:r>
          </a:p>
        </p:txBody>
      </p:sp>
      <p:sp>
        <p:nvSpPr>
          <p:cNvPr id="11300" name="Rectangle 40"/>
          <p:cNvSpPr>
            <a:spLocks noChangeArrowheads="1"/>
          </p:cNvSpPr>
          <p:nvPr/>
        </p:nvSpPr>
        <p:spPr bwMode="auto">
          <a:xfrm>
            <a:off x="0" y="1143000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Large corpus</a:t>
            </a:r>
            <a:r>
              <a:rPr lang="en-US" sz="3200" b="1">
                <a:latin typeface="Comic Sans MS" pitchFamily="66" charset="0"/>
              </a:rPr>
              <a:t> compute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confusion matrices</a:t>
            </a:r>
            <a:r>
              <a:rPr lang="en-US" sz="3200" b="1">
                <a:latin typeface="Comic Sans MS" pitchFamily="66" charset="0"/>
              </a:rPr>
              <a:t> </a:t>
            </a:r>
          </a:p>
        </p:txBody>
      </p:sp>
      <p:sp>
        <p:nvSpPr>
          <p:cNvPr id="11301" name="Line 41"/>
          <p:cNvSpPr>
            <a:spLocks noChangeShapeType="1"/>
          </p:cNvSpPr>
          <p:nvPr/>
        </p:nvSpPr>
        <p:spPr bwMode="auto">
          <a:xfrm flipH="1">
            <a:off x="1524000" y="2971800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1266" name="Object 43"/>
          <p:cNvGraphicFramePr>
            <a:graphicFrameLocks noChangeAspect="1"/>
          </p:cNvGraphicFramePr>
          <p:nvPr/>
        </p:nvGraphicFramePr>
        <p:xfrm>
          <a:off x="4967288" y="4495800"/>
          <a:ext cx="39258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495800"/>
                        <a:ext cx="39258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Rectangle 44"/>
          <p:cNvSpPr>
            <a:spLocks noChangeArrowheads="1"/>
          </p:cNvSpPr>
          <p:nvPr/>
        </p:nvSpPr>
        <p:spPr bwMode="auto">
          <a:xfrm>
            <a:off x="4953000" y="35052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Count(</a:t>
            </a:r>
            <a:r>
              <a:rPr lang="en-US" sz="2400" b="1" i="1">
                <a:latin typeface="Comic Sans MS" pitchFamily="66" charset="0"/>
              </a:rPr>
              <a:t>a</a:t>
            </a:r>
            <a:r>
              <a:rPr lang="en-US" sz="2400" b="1">
                <a:latin typeface="Comic Sans MS" pitchFamily="66" charset="0"/>
              </a:rPr>
              <a:t>)= # of </a:t>
            </a:r>
            <a:r>
              <a:rPr lang="en-US" sz="2400" b="1" i="1">
                <a:latin typeface="Comic Sans MS" pitchFamily="66" charset="0"/>
              </a:rPr>
              <a:t>a </a:t>
            </a:r>
            <a:r>
              <a:rPr lang="en-US" sz="2400" b="1">
                <a:latin typeface="Comic Sans MS" pitchFamily="66" charset="0"/>
              </a:rPr>
              <a:t>in corpus</a:t>
            </a:r>
            <a:endParaRPr lang="en-US" sz="2400" i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6EB9FA-991A-4A8C-9F7F-A9E03014327B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BD535-FEC0-48AE-8758-EAB1B93E5D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838200"/>
          </a:xfrm>
        </p:spPr>
        <p:txBody>
          <a:bodyPr/>
          <a:lstStyle/>
          <a:p>
            <a:pPr eaLnBrk="1" hangingPunct="1"/>
            <a:r>
              <a:rPr lang="en-US" smtClean="0"/>
              <a:t>Final Method single error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82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(1) Given O, collect all the w</a:t>
            </a:r>
            <a:r>
              <a:rPr lang="en-US" baseline="-25000" smtClean="0"/>
              <a:t>i</a:t>
            </a:r>
            <a:r>
              <a:rPr lang="en-US" smtClean="0"/>
              <a:t> that could have generated O by one error.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smtClean="0"/>
              <a:t>E.g., O=</a:t>
            </a:r>
            <a:r>
              <a:rPr lang="en-US" b="0" i="1" smtClean="0"/>
              <a:t>acress</a:t>
            </a:r>
            <a:r>
              <a:rPr lang="en-US" b="0" smtClean="0"/>
              <a:t> </a:t>
            </a:r>
            <a:r>
              <a:rPr lang="en-US" b="0" smtClean="0">
                <a:solidFill>
                  <a:schemeClr val="accent2"/>
                </a:solidFill>
              </a:rPr>
              <a:t>=&gt;</a:t>
            </a:r>
            <a:r>
              <a:rPr lang="en-US" b="0" smtClean="0"/>
              <a:t> w</a:t>
            </a:r>
            <a:r>
              <a:rPr lang="en-US" b="0" baseline="-25000" smtClean="0"/>
              <a:t>1 </a:t>
            </a:r>
            <a:r>
              <a:rPr lang="en-US" b="0" smtClean="0"/>
              <a:t>= </a:t>
            </a:r>
            <a:r>
              <a:rPr lang="en-US" b="0" i="1" smtClean="0"/>
              <a:t>actress</a:t>
            </a:r>
            <a:r>
              <a:rPr lang="en-US" b="0" smtClean="0"/>
              <a:t> (t deletion),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smtClean="0"/>
              <a:t>				 w</a:t>
            </a:r>
            <a:r>
              <a:rPr lang="en-US" b="0" baseline="-25000" smtClean="0"/>
              <a:t>2 </a:t>
            </a:r>
            <a:r>
              <a:rPr lang="en-US" b="0" smtClean="0"/>
              <a:t>= </a:t>
            </a:r>
            <a:r>
              <a:rPr lang="en-US" b="0" i="1" smtClean="0"/>
              <a:t>across</a:t>
            </a:r>
            <a:r>
              <a:rPr lang="en-US" b="0" smtClean="0"/>
              <a:t> (sub o with e), … …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85800" y="541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(3) Sort and display top-n to user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3276600"/>
            <a:ext cx="7086600" cy="1981200"/>
            <a:chOff x="432" y="2064"/>
            <a:chExt cx="4464" cy="1248"/>
          </a:xfrm>
        </p:grpSpPr>
        <p:graphicFrame>
          <p:nvGraphicFramePr>
            <p:cNvPr id="12290" name="Object 4"/>
            <p:cNvGraphicFramePr>
              <a:graphicFrameLocks noChangeAspect="1"/>
            </p:cNvGraphicFramePr>
            <p:nvPr/>
          </p:nvGraphicFramePr>
          <p:xfrm>
            <a:off x="1872" y="2352"/>
            <a:ext cx="176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4" imgW="939600" imgH="228600" progId="Equation.3">
                    <p:embed/>
                  </p:oleObj>
                </mc:Choice>
                <mc:Fallback>
                  <p:oleObj name="Equation" r:id="rId4" imgW="9396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352"/>
                          <a:ext cx="1762" cy="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Line 5"/>
            <p:cNvSpPr>
              <a:spLocks noChangeShapeType="1"/>
            </p:cNvSpPr>
            <p:nvPr/>
          </p:nvSpPr>
          <p:spPr bwMode="auto">
            <a:xfrm flipV="1">
              <a:off x="1728" y="273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0" name="Line 6"/>
            <p:cNvSpPr>
              <a:spLocks noChangeShapeType="1"/>
            </p:cNvSpPr>
            <p:nvPr/>
          </p:nvSpPr>
          <p:spPr bwMode="auto">
            <a:xfrm flipH="1" flipV="1">
              <a:off x="3312" y="2688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3792" y="2592"/>
              <a:ext cx="110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word prior</a:t>
              </a:r>
            </a:p>
          </p:txBody>
        </p:sp>
        <p:sp>
          <p:nvSpPr>
            <p:cNvPr id="12302" name="Rectangle 8"/>
            <p:cNvSpPr>
              <a:spLocks noChangeArrowheads="1"/>
            </p:cNvSpPr>
            <p:nvPr/>
          </p:nvSpPr>
          <p:spPr bwMode="auto">
            <a:xfrm>
              <a:off x="480" y="2832"/>
              <a:ext cx="2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Probability of the error generating O from </a:t>
              </a: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US" sz="2400" b="1" i="1" baseline="-25000">
                  <a:solidFill>
                    <a:schemeClr val="accent2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303" name="Rectangle 11"/>
            <p:cNvSpPr>
              <a:spLocks noChangeArrowheads="1"/>
            </p:cNvSpPr>
            <p:nvPr/>
          </p:nvSpPr>
          <p:spPr bwMode="auto">
            <a:xfrm>
              <a:off x="432" y="2064"/>
              <a:ext cx="34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(2) For all the </a:t>
              </a:r>
              <a:r>
                <a:rPr lang="en-US" sz="2800" i="1">
                  <a:latin typeface="Comic Sans MS" pitchFamily="66" charset="0"/>
                </a:rPr>
                <a:t>w</a:t>
              </a:r>
              <a:r>
                <a:rPr lang="en-US" sz="2800" i="1" baseline="-25000">
                  <a:latin typeface="Comic Sans MS" pitchFamily="66" charset="0"/>
                </a:rPr>
                <a:t>i</a:t>
              </a:r>
              <a:r>
                <a:rPr lang="en-US" sz="2800" b="1" i="1">
                  <a:latin typeface="Comic Sans MS" pitchFamily="66" charset="0"/>
                </a:rPr>
                <a:t> </a:t>
              </a:r>
              <a:r>
                <a:rPr lang="en-US" sz="2800" b="1">
                  <a:latin typeface="Comic Sans MS" pitchFamily="66" charset="0"/>
                </a:rPr>
                <a:t>compute: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1000" y="23622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How to do (1): Generate all the strings  that could have generated O by one error (how?). Keep the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utoUpdateAnimBg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A37418-32A2-488F-BA3C-C24CDB4DC3FB}" type="datetime1">
              <a:rPr lang="en-US" smtClean="0"/>
              <a:t>9/12/2014</a:t>
            </a:fld>
            <a:endParaRPr 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0CAA9-957C-4FF3-99C6-C84C4178329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3352800" y="1676400"/>
            <a:ext cx="5791200" cy="22098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11270" name="Line 3"/>
          <p:cNvSpPr>
            <a:spLocks noChangeShapeType="1"/>
          </p:cNvSpPr>
          <p:nvPr/>
        </p:nvSpPr>
        <p:spPr bwMode="auto">
          <a:xfrm flipH="1" flipV="1">
            <a:off x="2743200" y="2819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28600" y="20574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3468688" y="4614863"/>
            <a:ext cx="2174875" cy="523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Logical formalisms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(First-Order Logics)</a:t>
            </a:r>
          </a:p>
          <a:p>
            <a:pPr marL="342900" indent="-342900">
              <a:spcBef>
                <a:spcPct val="20000"/>
              </a:spcBef>
            </a:pPr>
            <a:endParaRPr lang="en-US" sz="1200" b="1">
              <a:latin typeface="Comic Sans MS" pitchFamily="66" charset="0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3114675" y="4005263"/>
            <a:ext cx="3438525" cy="5524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Rule systems </a:t>
            </a:r>
            <a:r>
              <a:rPr lang="en-US" sz="1200" b="1" i="1">
                <a:latin typeface="Comic Sans MS" pitchFamily="66" charset="0"/>
              </a:rPr>
              <a:t>(and prob. version)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(e.g., (Prob.)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1200" b="1">
              <a:latin typeface="Comic Sans MS" pitchFamily="66" charset="0"/>
            </a:endParaRP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939800" y="3657600"/>
            <a:ext cx="909638" cy="304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Syntax</a:t>
            </a:r>
          </a:p>
        </p:txBody>
      </p: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838200" y="4659313"/>
            <a:ext cx="1466850" cy="739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11276" name="Rectangle 9"/>
          <p:cNvSpPr>
            <a:spLocks noChangeArrowheads="1"/>
          </p:cNvSpPr>
          <p:nvPr/>
        </p:nvSpPr>
        <p:spPr bwMode="auto">
          <a:xfrm>
            <a:off x="838200" y="4137025"/>
            <a:ext cx="1112838" cy="304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Semantics</a:t>
            </a:r>
          </a:p>
        </p:txBody>
      </p:sp>
      <p:sp>
        <p:nvSpPr>
          <p:cNvPr id="11277" name="Line 10"/>
          <p:cNvSpPr>
            <a:spLocks noChangeShapeType="1"/>
          </p:cNvSpPr>
          <p:nvPr/>
        </p:nvSpPr>
        <p:spPr bwMode="auto">
          <a:xfrm flipH="1" flipV="1">
            <a:off x="1798638" y="3787775"/>
            <a:ext cx="1316037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8" name="Line 11"/>
          <p:cNvSpPr>
            <a:spLocks noChangeShapeType="1"/>
          </p:cNvSpPr>
          <p:nvPr/>
        </p:nvSpPr>
        <p:spPr bwMode="auto">
          <a:xfrm flipH="1" flipV="1">
            <a:off x="1951038" y="4354513"/>
            <a:ext cx="1517650" cy="479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9" name="Line 12"/>
          <p:cNvSpPr>
            <a:spLocks noChangeShapeType="1"/>
          </p:cNvSpPr>
          <p:nvPr/>
        </p:nvSpPr>
        <p:spPr bwMode="auto">
          <a:xfrm flipH="1">
            <a:off x="2305050" y="4833938"/>
            <a:ext cx="1163638" cy="260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0" name="Line 13"/>
          <p:cNvSpPr>
            <a:spLocks noChangeShapeType="1"/>
          </p:cNvSpPr>
          <p:nvPr/>
        </p:nvSpPr>
        <p:spPr bwMode="auto">
          <a:xfrm flipH="1">
            <a:off x="1951038" y="3352800"/>
            <a:ext cx="13652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1" name="Line 14"/>
          <p:cNvSpPr>
            <a:spLocks noChangeShapeType="1"/>
          </p:cNvSpPr>
          <p:nvPr/>
        </p:nvSpPr>
        <p:spPr bwMode="auto">
          <a:xfrm flipH="1">
            <a:off x="2305050" y="3352800"/>
            <a:ext cx="1011238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2" name="Line 15"/>
          <p:cNvSpPr>
            <a:spLocks noChangeShapeType="1"/>
          </p:cNvSpPr>
          <p:nvPr/>
        </p:nvSpPr>
        <p:spPr bwMode="auto">
          <a:xfrm flipH="1">
            <a:off x="1951038" y="4310063"/>
            <a:ext cx="1163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6"/>
          <p:cNvSpPr>
            <a:spLocks noChangeShapeType="1"/>
          </p:cNvSpPr>
          <p:nvPr/>
        </p:nvSpPr>
        <p:spPr bwMode="auto">
          <a:xfrm flipH="1">
            <a:off x="2254250" y="4354513"/>
            <a:ext cx="860425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Rectangle 17"/>
          <p:cNvSpPr>
            <a:spLocks noChangeArrowheads="1"/>
          </p:cNvSpPr>
          <p:nvPr/>
        </p:nvSpPr>
        <p:spPr bwMode="auto">
          <a:xfrm>
            <a:off x="3721100" y="5224463"/>
            <a:ext cx="1314450" cy="2619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omic Sans MS" pitchFamily="66" charset="0"/>
              </a:rPr>
              <a:t>AI planners </a:t>
            </a:r>
          </a:p>
        </p:txBody>
      </p:sp>
      <p:sp>
        <p:nvSpPr>
          <p:cNvPr id="11285" name="Line 18"/>
          <p:cNvSpPr>
            <a:spLocks noChangeShapeType="1"/>
          </p:cNvSpPr>
          <p:nvPr/>
        </p:nvSpPr>
        <p:spPr bwMode="auto">
          <a:xfrm flipH="1" flipV="1">
            <a:off x="2305050" y="5181600"/>
            <a:ext cx="1416050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6" name="Line 19"/>
          <p:cNvSpPr>
            <a:spLocks noChangeShapeType="1"/>
          </p:cNvSpPr>
          <p:nvPr/>
        </p:nvSpPr>
        <p:spPr bwMode="auto">
          <a:xfrm flipH="1">
            <a:off x="1849438" y="3352800"/>
            <a:ext cx="146685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7" name="Text Box 20"/>
          <p:cNvSpPr txBox="1">
            <a:spLocks noChangeArrowheads="1"/>
          </p:cNvSpPr>
          <p:nvPr/>
        </p:nvSpPr>
        <p:spPr bwMode="auto">
          <a:xfrm>
            <a:off x="0" y="692150"/>
            <a:ext cx="364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Linguistic Knowledge</a:t>
            </a:r>
          </a:p>
        </p:txBody>
      </p:sp>
      <p:sp>
        <p:nvSpPr>
          <p:cNvPr id="11288" name="Text Box 21"/>
          <p:cNvSpPr txBox="1">
            <a:spLocks noChangeArrowheads="1"/>
          </p:cNvSpPr>
          <p:nvPr/>
        </p:nvSpPr>
        <p:spPr bwMode="auto">
          <a:xfrm>
            <a:off x="4038600" y="5334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Formalisms and associated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en-US" sz="3200" smtClean="0"/>
              <a:t>Example: </a:t>
            </a:r>
            <a:r>
              <a:rPr lang="en-US" sz="3200" smtClean="0">
                <a:solidFill>
                  <a:schemeClr val="tx1"/>
                </a:solidFill>
              </a:rPr>
              <a:t>collect all the w</a:t>
            </a:r>
            <a:r>
              <a:rPr lang="en-US" sz="3200" baseline="-25000" smtClean="0">
                <a:solidFill>
                  <a:schemeClr val="tx1"/>
                </a:solidFill>
              </a:rPr>
              <a:t>i</a:t>
            </a:r>
            <a:r>
              <a:rPr lang="en-US" sz="3200" smtClean="0">
                <a:solidFill>
                  <a:schemeClr val="tx1"/>
                </a:solidFill>
              </a:rPr>
              <a:t> that could have generated “</a:t>
            </a:r>
            <a:r>
              <a:rPr lang="en-US" sz="3200" i="1" smtClean="0">
                <a:solidFill>
                  <a:schemeClr val="tx1"/>
                </a:solidFill>
              </a:rPr>
              <a:t>acress”</a:t>
            </a:r>
            <a:r>
              <a:rPr lang="en-US" sz="3200" smtClean="0">
                <a:solidFill>
                  <a:schemeClr val="tx1"/>
                </a:solidFill>
              </a:rPr>
              <a:t> by one error. </a:t>
            </a:r>
          </a:p>
        </p:txBody>
      </p:sp>
      <p:sp>
        <p:nvSpPr>
          <p:cNvPr id="13329" name="Content Placeholder 2"/>
          <p:cNvSpPr>
            <a:spLocks noGrp="1"/>
          </p:cNvSpPr>
          <p:nvPr>
            <p:ph idx="1"/>
          </p:nvPr>
        </p:nvSpPr>
        <p:spPr>
          <a:xfrm>
            <a:off x="2743200" y="2133600"/>
            <a:ext cx="2895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smtClean="0"/>
              <a:t>a c r e s s</a:t>
            </a:r>
          </a:p>
        </p:txBody>
      </p:sp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E5337A-0E91-4CC2-8569-8DB0EC02D70B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44C09-3795-49A9-9370-EE8B5BFF560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600" y="3581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deletions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400" y="4267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transpositions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0800" y="49530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alternations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600" y="55626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insertions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3400" y="1419480"/>
              <a:ext cx="8948520" cy="4929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40" y="1414080"/>
                <a:ext cx="8968320" cy="494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8C4A88-D2E3-4880-AC1D-D308AF40BD1E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4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4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EB616-2146-4F13-8144-A28316702B1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O = acress</a:t>
            </a:r>
          </a:p>
        </p:txBody>
      </p:sp>
      <p:grpSp>
        <p:nvGrpSpPr>
          <p:cNvPr id="14370" name="Group 7"/>
          <p:cNvGrpSpPr>
            <a:grpSpLocks noChangeAspect="1"/>
          </p:cNvGrpSpPr>
          <p:nvPr/>
        </p:nvGrpSpPr>
        <p:grpSpPr bwMode="auto">
          <a:xfrm>
            <a:off x="304800" y="1828800"/>
            <a:ext cx="8610600" cy="2913063"/>
            <a:chOff x="1544" y="2092"/>
            <a:chExt cx="2672" cy="904"/>
          </a:xfrm>
        </p:grpSpPr>
        <p:sp>
          <p:nvSpPr>
            <p:cNvPr id="1437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44" y="2092"/>
              <a:ext cx="267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4380" name="Group 208"/>
            <p:cNvGrpSpPr>
              <a:grpSpLocks/>
            </p:cNvGrpSpPr>
            <p:nvPr/>
          </p:nvGrpSpPr>
          <p:grpSpPr bwMode="auto">
            <a:xfrm>
              <a:off x="1544" y="2092"/>
              <a:ext cx="2672" cy="904"/>
              <a:chOff x="1544" y="2092"/>
              <a:chExt cx="2672" cy="904"/>
            </a:xfrm>
          </p:grpSpPr>
          <p:sp>
            <p:nvSpPr>
              <p:cNvPr id="14568" name="Rectangle 8"/>
              <p:cNvSpPr>
                <a:spLocks noChangeArrowheads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Rectangle 9"/>
              <p:cNvSpPr>
                <a:spLocks noChangeArrowheads="1"/>
              </p:cNvSpPr>
              <p:nvPr/>
            </p:nvSpPr>
            <p:spPr bwMode="auto">
              <a:xfrm>
                <a:off x="1552" y="2096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Rectangle 10"/>
              <p:cNvSpPr>
                <a:spLocks noChangeArrowheads="1"/>
              </p:cNvSpPr>
              <p:nvPr/>
            </p:nvSpPr>
            <p:spPr bwMode="auto">
              <a:xfrm>
                <a:off x="15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11"/>
              <p:cNvSpPr>
                <a:spLocks/>
              </p:cNvSpPr>
              <p:nvPr/>
            </p:nvSpPr>
            <p:spPr bwMode="auto">
              <a:xfrm>
                <a:off x="1586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2 w 34"/>
                  <a:gd name="T9" fmla="*/ 42 h 42"/>
                  <a:gd name="T10" fmla="*/ 18 w 34"/>
                  <a:gd name="T11" fmla="*/ 42 h 42"/>
                  <a:gd name="T12" fmla="*/ 12 w 34"/>
                  <a:gd name="T13" fmla="*/ 42 h 42"/>
                  <a:gd name="T14" fmla="*/ 8 w 34"/>
                  <a:gd name="T15" fmla="*/ 40 h 42"/>
                  <a:gd name="T16" fmla="*/ 4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0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0 w 34"/>
                  <a:gd name="T57" fmla="*/ 6 h 42"/>
                  <a:gd name="T58" fmla="*/ 20 w 34"/>
                  <a:gd name="T59" fmla="*/ 4 h 42"/>
                  <a:gd name="T60" fmla="*/ 18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2" name="Rectangle 12"/>
              <p:cNvSpPr>
                <a:spLocks noChangeArrowheads="1"/>
              </p:cNvSpPr>
              <p:nvPr/>
            </p:nvSpPr>
            <p:spPr bwMode="auto">
              <a:xfrm>
                <a:off x="184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Rectangle 13"/>
              <p:cNvSpPr>
                <a:spLocks noChangeArrowheads="1"/>
              </p:cNvSpPr>
              <p:nvPr/>
            </p:nvSpPr>
            <p:spPr bwMode="auto">
              <a:xfrm>
                <a:off x="186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14"/>
              <p:cNvSpPr>
                <a:spLocks/>
              </p:cNvSpPr>
              <p:nvPr/>
            </p:nvSpPr>
            <p:spPr bwMode="auto">
              <a:xfrm>
                <a:off x="1964" y="2118"/>
                <a:ext cx="34" cy="60"/>
              </a:xfrm>
              <a:custGeom>
                <a:avLst/>
                <a:gdLst>
                  <a:gd name="T0" fmla="*/ 18 w 34"/>
                  <a:gd name="T1" fmla="*/ 24 h 60"/>
                  <a:gd name="T2" fmla="*/ 18 w 34"/>
                  <a:gd name="T3" fmla="*/ 50 h 60"/>
                  <a:gd name="T4" fmla="*/ 18 w 34"/>
                  <a:gd name="T5" fmla="*/ 54 h 60"/>
                  <a:gd name="T6" fmla="*/ 18 w 34"/>
                  <a:gd name="T7" fmla="*/ 56 h 60"/>
                  <a:gd name="T8" fmla="*/ 20 w 34"/>
                  <a:gd name="T9" fmla="*/ 56 h 60"/>
                  <a:gd name="T10" fmla="*/ 24 w 34"/>
                  <a:gd name="T11" fmla="*/ 58 h 60"/>
                  <a:gd name="T12" fmla="*/ 24 w 34"/>
                  <a:gd name="T13" fmla="*/ 60 h 60"/>
                  <a:gd name="T14" fmla="*/ 0 w 34"/>
                  <a:gd name="T15" fmla="*/ 60 h 60"/>
                  <a:gd name="T16" fmla="*/ 0 w 34"/>
                  <a:gd name="T17" fmla="*/ 58 h 60"/>
                  <a:gd name="T18" fmla="*/ 2 w 34"/>
                  <a:gd name="T19" fmla="*/ 58 h 60"/>
                  <a:gd name="T20" fmla="*/ 4 w 34"/>
                  <a:gd name="T21" fmla="*/ 56 h 60"/>
                  <a:gd name="T22" fmla="*/ 6 w 34"/>
                  <a:gd name="T23" fmla="*/ 56 h 60"/>
                  <a:gd name="T24" fmla="*/ 6 w 34"/>
                  <a:gd name="T25" fmla="*/ 54 h 60"/>
                  <a:gd name="T26" fmla="*/ 6 w 34"/>
                  <a:gd name="T27" fmla="*/ 54 h 60"/>
                  <a:gd name="T28" fmla="*/ 6 w 34"/>
                  <a:gd name="T29" fmla="*/ 50 h 60"/>
                  <a:gd name="T30" fmla="*/ 6 w 34"/>
                  <a:gd name="T31" fmla="*/ 24 h 60"/>
                  <a:gd name="T32" fmla="*/ 0 w 34"/>
                  <a:gd name="T33" fmla="*/ 24 h 60"/>
                  <a:gd name="T34" fmla="*/ 0 w 34"/>
                  <a:gd name="T35" fmla="*/ 20 h 60"/>
                  <a:gd name="T36" fmla="*/ 6 w 34"/>
                  <a:gd name="T37" fmla="*/ 20 h 60"/>
                  <a:gd name="T38" fmla="*/ 6 w 34"/>
                  <a:gd name="T39" fmla="*/ 16 h 60"/>
                  <a:gd name="T40" fmla="*/ 6 w 34"/>
                  <a:gd name="T41" fmla="*/ 14 h 60"/>
                  <a:gd name="T42" fmla="*/ 8 w 34"/>
                  <a:gd name="T43" fmla="*/ 8 h 60"/>
                  <a:gd name="T44" fmla="*/ 10 w 34"/>
                  <a:gd name="T45" fmla="*/ 4 h 60"/>
                  <a:gd name="T46" fmla="*/ 16 w 34"/>
                  <a:gd name="T47" fmla="*/ 0 h 60"/>
                  <a:gd name="T48" fmla="*/ 22 w 34"/>
                  <a:gd name="T49" fmla="*/ 0 h 60"/>
                  <a:gd name="T50" fmla="*/ 28 w 34"/>
                  <a:gd name="T51" fmla="*/ 0 h 60"/>
                  <a:gd name="T52" fmla="*/ 30 w 34"/>
                  <a:gd name="T53" fmla="*/ 2 h 60"/>
                  <a:gd name="T54" fmla="*/ 32 w 34"/>
                  <a:gd name="T55" fmla="*/ 4 h 60"/>
                  <a:gd name="T56" fmla="*/ 34 w 34"/>
                  <a:gd name="T57" fmla="*/ 6 h 60"/>
                  <a:gd name="T58" fmla="*/ 32 w 34"/>
                  <a:gd name="T59" fmla="*/ 8 h 60"/>
                  <a:gd name="T60" fmla="*/ 32 w 34"/>
                  <a:gd name="T61" fmla="*/ 10 h 60"/>
                  <a:gd name="T62" fmla="*/ 30 w 34"/>
                  <a:gd name="T63" fmla="*/ 12 h 60"/>
                  <a:gd name="T64" fmla="*/ 28 w 34"/>
                  <a:gd name="T65" fmla="*/ 12 h 60"/>
                  <a:gd name="T66" fmla="*/ 26 w 34"/>
                  <a:gd name="T67" fmla="*/ 12 h 60"/>
                  <a:gd name="T68" fmla="*/ 24 w 34"/>
                  <a:gd name="T69" fmla="*/ 10 h 60"/>
                  <a:gd name="T70" fmla="*/ 24 w 34"/>
                  <a:gd name="T71" fmla="*/ 10 h 60"/>
                  <a:gd name="T72" fmla="*/ 22 w 34"/>
                  <a:gd name="T73" fmla="*/ 8 h 60"/>
                  <a:gd name="T74" fmla="*/ 22 w 34"/>
                  <a:gd name="T75" fmla="*/ 8 h 60"/>
                  <a:gd name="T76" fmla="*/ 22 w 34"/>
                  <a:gd name="T77" fmla="*/ 6 h 60"/>
                  <a:gd name="T78" fmla="*/ 22 w 34"/>
                  <a:gd name="T79" fmla="*/ 6 h 60"/>
                  <a:gd name="T80" fmla="*/ 22 w 34"/>
                  <a:gd name="T81" fmla="*/ 4 h 60"/>
                  <a:gd name="T82" fmla="*/ 22 w 34"/>
                  <a:gd name="T83" fmla="*/ 4 h 60"/>
                  <a:gd name="T84" fmla="*/ 22 w 34"/>
                  <a:gd name="T85" fmla="*/ 4 h 60"/>
                  <a:gd name="T86" fmla="*/ 22 w 34"/>
                  <a:gd name="T87" fmla="*/ 2 h 60"/>
                  <a:gd name="T88" fmla="*/ 20 w 34"/>
                  <a:gd name="T89" fmla="*/ 2 h 60"/>
                  <a:gd name="T90" fmla="*/ 20 w 34"/>
                  <a:gd name="T91" fmla="*/ 2 h 60"/>
                  <a:gd name="T92" fmla="*/ 18 w 34"/>
                  <a:gd name="T93" fmla="*/ 4 h 60"/>
                  <a:gd name="T94" fmla="*/ 18 w 34"/>
                  <a:gd name="T95" fmla="*/ 4 h 60"/>
                  <a:gd name="T96" fmla="*/ 18 w 34"/>
                  <a:gd name="T97" fmla="*/ 6 h 60"/>
                  <a:gd name="T98" fmla="*/ 18 w 34"/>
                  <a:gd name="T99" fmla="*/ 14 h 60"/>
                  <a:gd name="T100" fmla="*/ 18 w 34"/>
                  <a:gd name="T101" fmla="*/ 20 h 60"/>
                  <a:gd name="T102" fmla="*/ 24 w 34"/>
                  <a:gd name="T103" fmla="*/ 20 h 60"/>
                  <a:gd name="T104" fmla="*/ 24 w 34"/>
                  <a:gd name="T105" fmla="*/ 24 h 60"/>
                  <a:gd name="T106" fmla="*/ 18 w 34"/>
                  <a:gd name="T107" fmla="*/ 24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0"/>
                  <a:gd name="T164" fmla="*/ 34 w 34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0">
                    <a:moveTo>
                      <a:pt x="18" y="24"/>
                    </a:moveTo>
                    <a:lnTo>
                      <a:pt x="18" y="50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4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5" name="Freeform 15"/>
              <p:cNvSpPr>
                <a:spLocks/>
              </p:cNvSpPr>
              <p:nvPr/>
            </p:nvSpPr>
            <p:spPr bwMode="auto">
              <a:xfrm>
                <a:off x="1996" y="2136"/>
                <a:ext cx="34" cy="42"/>
              </a:xfrm>
              <a:custGeom>
                <a:avLst/>
                <a:gdLst>
                  <a:gd name="T0" fmla="*/ 16 w 34"/>
                  <a:gd name="T1" fmla="*/ 2 h 42"/>
                  <a:gd name="T2" fmla="*/ 16 w 34"/>
                  <a:gd name="T3" fmla="*/ 10 h 42"/>
                  <a:gd name="T4" fmla="*/ 20 w 34"/>
                  <a:gd name="T5" fmla="*/ 6 h 42"/>
                  <a:gd name="T6" fmla="*/ 22 w 34"/>
                  <a:gd name="T7" fmla="*/ 2 h 42"/>
                  <a:gd name="T8" fmla="*/ 26 w 34"/>
                  <a:gd name="T9" fmla="*/ 2 h 42"/>
                  <a:gd name="T10" fmla="*/ 28 w 34"/>
                  <a:gd name="T11" fmla="*/ 0 h 42"/>
                  <a:gd name="T12" fmla="*/ 30 w 34"/>
                  <a:gd name="T13" fmla="*/ 2 h 42"/>
                  <a:gd name="T14" fmla="*/ 32 w 34"/>
                  <a:gd name="T15" fmla="*/ 2 h 42"/>
                  <a:gd name="T16" fmla="*/ 34 w 34"/>
                  <a:gd name="T17" fmla="*/ 4 h 42"/>
                  <a:gd name="T18" fmla="*/ 34 w 34"/>
                  <a:gd name="T19" fmla="*/ 6 h 42"/>
                  <a:gd name="T20" fmla="*/ 34 w 34"/>
                  <a:gd name="T21" fmla="*/ 10 h 42"/>
                  <a:gd name="T22" fmla="*/ 32 w 34"/>
                  <a:gd name="T23" fmla="*/ 12 h 42"/>
                  <a:gd name="T24" fmla="*/ 30 w 34"/>
                  <a:gd name="T25" fmla="*/ 12 h 42"/>
                  <a:gd name="T26" fmla="*/ 28 w 34"/>
                  <a:gd name="T27" fmla="*/ 12 h 42"/>
                  <a:gd name="T28" fmla="*/ 26 w 34"/>
                  <a:gd name="T29" fmla="*/ 12 h 42"/>
                  <a:gd name="T30" fmla="*/ 24 w 34"/>
                  <a:gd name="T31" fmla="*/ 12 h 42"/>
                  <a:gd name="T32" fmla="*/ 24 w 34"/>
                  <a:gd name="T33" fmla="*/ 10 h 42"/>
                  <a:gd name="T34" fmla="*/ 22 w 34"/>
                  <a:gd name="T35" fmla="*/ 10 h 42"/>
                  <a:gd name="T36" fmla="*/ 22 w 34"/>
                  <a:gd name="T37" fmla="*/ 10 h 42"/>
                  <a:gd name="T38" fmla="*/ 22 w 34"/>
                  <a:gd name="T39" fmla="*/ 10 h 42"/>
                  <a:gd name="T40" fmla="*/ 20 w 34"/>
                  <a:gd name="T41" fmla="*/ 10 h 42"/>
                  <a:gd name="T42" fmla="*/ 20 w 34"/>
                  <a:gd name="T43" fmla="*/ 10 h 42"/>
                  <a:gd name="T44" fmla="*/ 18 w 34"/>
                  <a:gd name="T45" fmla="*/ 12 h 42"/>
                  <a:gd name="T46" fmla="*/ 16 w 34"/>
                  <a:gd name="T47" fmla="*/ 14 h 42"/>
                  <a:gd name="T48" fmla="*/ 16 w 34"/>
                  <a:gd name="T49" fmla="*/ 18 h 42"/>
                  <a:gd name="T50" fmla="*/ 16 w 34"/>
                  <a:gd name="T51" fmla="*/ 22 h 42"/>
                  <a:gd name="T52" fmla="*/ 16 w 34"/>
                  <a:gd name="T53" fmla="*/ 32 h 42"/>
                  <a:gd name="T54" fmla="*/ 16 w 34"/>
                  <a:gd name="T55" fmla="*/ 34 h 42"/>
                  <a:gd name="T56" fmla="*/ 16 w 34"/>
                  <a:gd name="T57" fmla="*/ 36 h 42"/>
                  <a:gd name="T58" fmla="*/ 16 w 34"/>
                  <a:gd name="T59" fmla="*/ 36 h 42"/>
                  <a:gd name="T60" fmla="*/ 16 w 34"/>
                  <a:gd name="T61" fmla="*/ 38 h 42"/>
                  <a:gd name="T62" fmla="*/ 16 w 34"/>
                  <a:gd name="T63" fmla="*/ 38 h 42"/>
                  <a:gd name="T64" fmla="*/ 18 w 34"/>
                  <a:gd name="T65" fmla="*/ 40 h 42"/>
                  <a:gd name="T66" fmla="*/ 18 w 34"/>
                  <a:gd name="T67" fmla="*/ 40 h 42"/>
                  <a:gd name="T68" fmla="*/ 18 w 34"/>
                  <a:gd name="T69" fmla="*/ 42 h 42"/>
                  <a:gd name="T70" fmla="*/ 0 w 34"/>
                  <a:gd name="T71" fmla="*/ 42 h 42"/>
                  <a:gd name="T72" fmla="*/ 0 w 34"/>
                  <a:gd name="T73" fmla="*/ 40 h 42"/>
                  <a:gd name="T74" fmla="*/ 2 w 34"/>
                  <a:gd name="T75" fmla="*/ 38 h 42"/>
                  <a:gd name="T76" fmla="*/ 2 w 34"/>
                  <a:gd name="T77" fmla="*/ 38 h 42"/>
                  <a:gd name="T78" fmla="*/ 4 w 34"/>
                  <a:gd name="T79" fmla="*/ 36 h 42"/>
                  <a:gd name="T80" fmla="*/ 4 w 34"/>
                  <a:gd name="T81" fmla="*/ 32 h 42"/>
                  <a:gd name="T82" fmla="*/ 4 w 34"/>
                  <a:gd name="T83" fmla="*/ 12 h 42"/>
                  <a:gd name="T84" fmla="*/ 4 w 34"/>
                  <a:gd name="T85" fmla="*/ 8 h 42"/>
                  <a:gd name="T86" fmla="*/ 4 w 34"/>
                  <a:gd name="T87" fmla="*/ 6 h 42"/>
                  <a:gd name="T88" fmla="*/ 2 w 34"/>
                  <a:gd name="T89" fmla="*/ 6 h 42"/>
                  <a:gd name="T90" fmla="*/ 2 w 34"/>
                  <a:gd name="T91" fmla="*/ 4 h 42"/>
                  <a:gd name="T92" fmla="*/ 2 w 34"/>
                  <a:gd name="T93" fmla="*/ 4 h 42"/>
                  <a:gd name="T94" fmla="*/ 0 w 34"/>
                  <a:gd name="T95" fmla="*/ 4 h 42"/>
                  <a:gd name="T96" fmla="*/ 0 w 34"/>
                  <a:gd name="T97" fmla="*/ 2 h 42"/>
                  <a:gd name="T98" fmla="*/ 16 w 34"/>
                  <a:gd name="T99" fmla="*/ 2 h 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"/>
                  <a:gd name="T151" fmla="*/ 0 h 42"/>
                  <a:gd name="T152" fmla="*/ 34 w 34"/>
                  <a:gd name="T153" fmla="*/ 42 h 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" h="42">
                    <a:moveTo>
                      <a:pt x="16" y="2"/>
                    </a:moveTo>
                    <a:lnTo>
                      <a:pt x="16" y="10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6" name="Freeform 16"/>
              <p:cNvSpPr>
                <a:spLocks noEditPoints="1"/>
              </p:cNvSpPr>
              <p:nvPr/>
            </p:nvSpPr>
            <p:spPr bwMode="auto">
              <a:xfrm>
                <a:off x="2032" y="2136"/>
                <a:ext cx="34" cy="42"/>
              </a:xfrm>
              <a:custGeom>
                <a:avLst/>
                <a:gdLst>
                  <a:gd name="T0" fmla="*/ 34 w 34"/>
                  <a:gd name="T1" fmla="*/ 20 h 42"/>
                  <a:gd name="T2" fmla="*/ 12 w 34"/>
                  <a:gd name="T3" fmla="*/ 20 h 42"/>
                  <a:gd name="T4" fmla="*/ 12 w 34"/>
                  <a:gd name="T5" fmla="*/ 26 h 42"/>
                  <a:gd name="T6" fmla="*/ 16 w 34"/>
                  <a:gd name="T7" fmla="*/ 32 h 42"/>
                  <a:gd name="T8" fmla="*/ 18 w 34"/>
                  <a:gd name="T9" fmla="*/ 34 h 42"/>
                  <a:gd name="T10" fmla="*/ 24 w 34"/>
                  <a:gd name="T11" fmla="*/ 34 h 42"/>
                  <a:gd name="T12" fmla="*/ 26 w 34"/>
                  <a:gd name="T13" fmla="*/ 34 h 42"/>
                  <a:gd name="T14" fmla="*/ 28 w 34"/>
                  <a:gd name="T15" fmla="*/ 34 h 42"/>
                  <a:gd name="T16" fmla="*/ 30 w 34"/>
                  <a:gd name="T17" fmla="*/ 32 h 42"/>
                  <a:gd name="T18" fmla="*/ 32 w 34"/>
                  <a:gd name="T19" fmla="*/ 28 h 42"/>
                  <a:gd name="T20" fmla="*/ 34 w 34"/>
                  <a:gd name="T21" fmla="*/ 30 h 42"/>
                  <a:gd name="T22" fmla="*/ 30 w 34"/>
                  <a:gd name="T23" fmla="*/ 36 h 42"/>
                  <a:gd name="T24" fmla="*/ 26 w 34"/>
                  <a:gd name="T25" fmla="*/ 40 h 42"/>
                  <a:gd name="T26" fmla="*/ 22 w 34"/>
                  <a:gd name="T27" fmla="*/ 42 h 42"/>
                  <a:gd name="T28" fmla="*/ 18 w 34"/>
                  <a:gd name="T29" fmla="*/ 42 h 42"/>
                  <a:gd name="T30" fmla="*/ 12 w 34"/>
                  <a:gd name="T31" fmla="*/ 42 h 42"/>
                  <a:gd name="T32" fmla="*/ 6 w 34"/>
                  <a:gd name="T33" fmla="*/ 40 h 42"/>
                  <a:gd name="T34" fmla="*/ 4 w 34"/>
                  <a:gd name="T35" fmla="*/ 36 h 42"/>
                  <a:gd name="T36" fmla="*/ 0 w 34"/>
                  <a:gd name="T37" fmla="*/ 30 h 42"/>
                  <a:gd name="T38" fmla="*/ 0 w 34"/>
                  <a:gd name="T39" fmla="*/ 22 h 42"/>
                  <a:gd name="T40" fmla="*/ 0 w 34"/>
                  <a:gd name="T41" fmla="*/ 16 h 42"/>
                  <a:gd name="T42" fmla="*/ 2 w 34"/>
                  <a:gd name="T43" fmla="*/ 10 h 42"/>
                  <a:gd name="T44" fmla="*/ 4 w 34"/>
                  <a:gd name="T45" fmla="*/ 6 h 42"/>
                  <a:gd name="T46" fmla="*/ 12 w 34"/>
                  <a:gd name="T47" fmla="*/ 2 h 42"/>
                  <a:gd name="T48" fmla="*/ 18 w 34"/>
                  <a:gd name="T49" fmla="*/ 0 h 42"/>
                  <a:gd name="T50" fmla="*/ 24 w 34"/>
                  <a:gd name="T51" fmla="*/ 2 h 42"/>
                  <a:gd name="T52" fmla="*/ 30 w 34"/>
                  <a:gd name="T53" fmla="*/ 6 h 42"/>
                  <a:gd name="T54" fmla="*/ 32 w 34"/>
                  <a:gd name="T55" fmla="*/ 10 h 42"/>
                  <a:gd name="T56" fmla="*/ 34 w 34"/>
                  <a:gd name="T57" fmla="*/ 14 h 42"/>
                  <a:gd name="T58" fmla="*/ 34 w 34"/>
                  <a:gd name="T59" fmla="*/ 20 h 42"/>
                  <a:gd name="T60" fmla="*/ 24 w 34"/>
                  <a:gd name="T61" fmla="*/ 18 h 42"/>
                  <a:gd name="T62" fmla="*/ 22 w 34"/>
                  <a:gd name="T63" fmla="*/ 12 h 42"/>
                  <a:gd name="T64" fmla="*/ 22 w 34"/>
                  <a:gd name="T65" fmla="*/ 8 h 42"/>
                  <a:gd name="T66" fmla="*/ 22 w 34"/>
                  <a:gd name="T67" fmla="*/ 6 h 42"/>
                  <a:gd name="T68" fmla="*/ 20 w 34"/>
                  <a:gd name="T69" fmla="*/ 4 h 42"/>
                  <a:gd name="T70" fmla="*/ 18 w 34"/>
                  <a:gd name="T71" fmla="*/ 4 h 42"/>
                  <a:gd name="T72" fmla="*/ 18 w 34"/>
                  <a:gd name="T73" fmla="*/ 4 h 42"/>
                  <a:gd name="T74" fmla="*/ 16 w 34"/>
                  <a:gd name="T75" fmla="*/ 4 h 42"/>
                  <a:gd name="T76" fmla="*/ 14 w 34"/>
                  <a:gd name="T77" fmla="*/ 6 h 42"/>
                  <a:gd name="T78" fmla="*/ 12 w 34"/>
                  <a:gd name="T79" fmla="*/ 10 h 42"/>
                  <a:gd name="T80" fmla="*/ 12 w 34"/>
                  <a:gd name="T81" fmla="*/ 16 h 42"/>
                  <a:gd name="T82" fmla="*/ 12 w 34"/>
                  <a:gd name="T83" fmla="*/ 18 h 42"/>
                  <a:gd name="T84" fmla="*/ 24 w 34"/>
                  <a:gd name="T85" fmla="*/ 18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42"/>
                  <a:gd name="T131" fmla="*/ 34 w 34"/>
                  <a:gd name="T132" fmla="*/ 42 h 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42">
                    <a:moveTo>
                      <a:pt x="34" y="20"/>
                    </a:moveTo>
                    <a:lnTo>
                      <a:pt x="12" y="20"/>
                    </a:lnTo>
                    <a:lnTo>
                      <a:pt x="12" y="26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0" y="36"/>
                    </a:lnTo>
                    <a:lnTo>
                      <a:pt x="26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20"/>
                    </a:lnTo>
                    <a:close/>
                    <a:moveTo>
                      <a:pt x="24" y="18"/>
                    </a:move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7" name="Freeform 17"/>
              <p:cNvSpPr>
                <a:spLocks noEditPoints="1"/>
              </p:cNvSpPr>
              <p:nvPr/>
            </p:nvSpPr>
            <p:spPr bwMode="auto">
              <a:xfrm>
                <a:off x="2070" y="2136"/>
                <a:ext cx="42" cy="60"/>
              </a:xfrm>
              <a:custGeom>
                <a:avLst/>
                <a:gdLst>
                  <a:gd name="T0" fmla="*/ 28 w 42"/>
                  <a:gd name="T1" fmla="*/ 36 h 60"/>
                  <a:gd name="T2" fmla="*/ 24 w 42"/>
                  <a:gd name="T3" fmla="*/ 38 h 60"/>
                  <a:gd name="T4" fmla="*/ 22 w 42"/>
                  <a:gd name="T5" fmla="*/ 40 h 60"/>
                  <a:gd name="T6" fmla="*/ 20 w 42"/>
                  <a:gd name="T7" fmla="*/ 42 h 60"/>
                  <a:gd name="T8" fmla="*/ 16 w 42"/>
                  <a:gd name="T9" fmla="*/ 42 h 60"/>
                  <a:gd name="T10" fmla="*/ 12 w 42"/>
                  <a:gd name="T11" fmla="*/ 42 h 60"/>
                  <a:gd name="T12" fmla="*/ 8 w 42"/>
                  <a:gd name="T13" fmla="*/ 40 h 60"/>
                  <a:gd name="T14" fmla="*/ 4 w 42"/>
                  <a:gd name="T15" fmla="*/ 36 h 60"/>
                  <a:gd name="T16" fmla="*/ 2 w 42"/>
                  <a:gd name="T17" fmla="*/ 30 h 60"/>
                  <a:gd name="T18" fmla="*/ 0 w 42"/>
                  <a:gd name="T19" fmla="*/ 24 h 60"/>
                  <a:gd name="T20" fmla="*/ 2 w 42"/>
                  <a:gd name="T21" fmla="*/ 18 h 60"/>
                  <a:gd name="T22" fmla="*/ 4 w 42"/>
                  <a:gd name="T23" fmla="*/ 12 h 60"/>
                  <a:gd name="T24" fmla="*/ 6 w 42"/>
                  <a:gd name="T25" fmla="*/ 8 h 60"/>
                  <a:gd name="T26" fmla="*/ 10 w 42"/>
                  <a:gd name="T27" fmla="*/ 4 h 60"/>
                  <a:gd name="T28" fmla="*/ 16 w 42"/>
                  <a:gd name="T29" fmla="*/ 2 h 60"/>
                  <a:gd name="T30" fmla="*/ 20 w 42"/>
                  <a:gd name="T31" fmla="*/ 0 h 60"/>
                  <a:gd name="T32" fmla="*/ 24 w 42"/>
                  <a:gd name="T33" fmla="*/ 2 h 60"/>
                  <a:gd name="T34" fmla="*/ 26 w 42"/>
                  <a:gd name="T35" fmla="*/ 2 h 60"/>
                  <a:gd name="T36" fmla="*/ 28 w 42"/>
                  <a:gd name="T37" fmla="*/ 4 h 60"/>
                  <a:gd name="T38" fmla="*/ 30 w 42"/>
                  <a:gd name="T39" fmla="*/ 4 h 60"/>
                  <a:gd name="T40" fmla="*/ 38 w 42"/>
                  <a:gd name="T41" fmla="*/ 0 h 60"/>
                  <a:gd name="T42" fmla="*/ 38 w 42"/>
                  <a:gd name="T43" fmla="*/ 0 h 60"/>
                  <a:gd name="T44" fmla="*/ 38 w 42"/>
                  <a:gd name="T45" fmla="*/ 52 h 60"/>
                  <a:gd name="T46" fmla="*/ 40 w 42"/>
                  <a:gd name="T47" fmla="*/ 54 h 60"/>
                  <a:gd name="T48" fmla="*/ 40 w 42"/>
                  <a:gd name="T49" fmla="*/ 56 h 60"/>
                  <a:gd name="T50" fmla="*/ 40 w 42"/>
                  <a:gd name="T51" fmla="*/ 58 h 60"/>
                  <a:gd name="T52" fmla="*/ 42 w 42"/>
                  <a:gd name="T53" fmla="*/ 58 h 60"/>
                  <a:gd name="T54" fmla="*/ 42 w 42"/>
                  <a:gd name="T55" fmla="*/ 60 h 60"/>
                  <a:gd name="T56" fmla="*/ 22 w 42"/>
                  <a:gd name="T57" fmla="*/ 60 h 60"/>
                  <a:gd name="T58" fmla="*/ 22 w 42"/>
                  <a:gd name="T59" fmla="*/ 58 h 60"/>
                  <a:gd name="T60" fmla="*/ 24 w 42"/>
                  <a:gd name="T61" fmla="*/ 58 h 60"/>
                  <a:gd name="T62" fmla="*/ 26 w 42"/>
                  <a:gd name="T63" fmla="*/ 58 h 60"/>
                  <a:gd name="T64" fmla="*/ 26 w 42"/>
                  <a:gd name="T65" fmla="*/ 58 h 60"/>
                  <a:gd name="T66" fmla="*/ 26 w 42"/>
                  <a:gd name="T67" fmla="*/ 56 h 60"/>
                  <a:gd name="T68" fmla="*/ 26 w 42"/>
                  <a:gd name="T69" fmla="*/ 56 h 60"/>
                  <a:gd name="T70" fmla="*/ 28 w 42"/>
                  <a:gd name="T71" fmla="*/ 52 h 60"/>
                  <a:gd name="T72" fmla="*/ 28 w 42"/>
                  <a:gd name="T73" fmla="*/ 36 h 60"/>
                  <a:gd name="T74" fmla="*/ 28 w 42"/>
                  <a:gd name="T75" fmla="*/ 34 h 60"/>
                  <a:gd name="T76" fmla="*/ 28 w 42"/>
                  <a:gd name="T77" fmla="*/ 18 h 60"/>
                  <a:gd name="T78" fmla="*/ 26 w 42"/>
                  <a:gd name="T79" fmla="*/ 12 h 60"/>
                  <a:gd name="T80" fmla="*/ 26 w 42"/>
                  <a:gd name="T81" fmla="*/ 8 h 60"/>
                  <a:gd name="T82" fmla="*/ 26 w 42"/>
                  <a:gd name="T83" fmla="*/ 6 h 60"/>
                  <a:gd name="T84" fmla="*/ 24 w 42"/>
                  <a:gd name="T85" fmla="*/ 4 h 60"/>
                  <a:gd name="T86" fmla="*/ 22 w 42"/>
                  <a:gd name="T87" fmla="*/ 4 h 60"/>
                  <a:gd name="T88" fmla="*/ 20 w 42"/>
                  <a:gd name="T89" fmla="*/ 4 h 60"/>
                  <a:gd name="T90" fmla="*/ 18 w 42"/>
                  <a:gd name="T91" fmla="*/ 4 h 60"/>
                  <a:gd name="T92" fmla="*/ 16 w 42"/>
                  <a:gd name="T93" fmla="*/ 6 h 60"/>
                  <a:gd name="T94" fmla="*/ 14 w 42"/>
                  <a:gd name="T95" fmla="*/ 10 h 60"/>
                  <a:gd name="T96" fmla="*/ 12 w 42"/>
                  <a:gd name="T97" fmla="*/ 16 h 60"/>
                  <a:gd name="T98" fmla="*/ 12 w 42"/>
                  <a:gd name="T99" fmla="*/ 22 h 60"/>
                  <a:gd name="T100" fmla="*/ 14 w 42"/>
                  <a:gd name="T101" fmla="*/ 30 h 60"/>
                  <a:gd name="T102" fmla="*/ 14 w 42"/>
                  <a:gd name="T103" fmla="*/ 36 h 60"/>
                  <a:gd name="T104" fmla="*/ 16 w 42"/>
                  <a:gd name="T105" fmla="*/ 36 h 60"/>
                  <a:gd name="T106" fmla="*/ 20 w 42"/>
                  <a:gd name="T107" fmla="*/ 38 h 60"/>
                  <a:gd name="T108" fmla="*/ 22 w 42"/>
                  <a:gd name="T109" fmla="*/ 38 h 60"/>
                  <a:gd name="T110" fmla="*/ 24 w 42"/>
                  <a:gd name="T111" fmla="*/ 36 h 60"/>
                  <a:gd name="T112" fmla="*/ 26 w 42"/>
                  <a:gd name="T113" fmla="*/ 36 h 60"/>
                  <a:gd name="T114" fmla="*/ 28 w 42"/>
                  <a:gd name="T115" fmla="*/ 34 h 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0"/>
                  <a:gd name="T176" fmla="*/ 42 w 42"/>
                  <a:gd name="T177" fmla="*/ 60 h 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0">
                    <a:moveTo>
                      <a:pt x="28" y="36"/>
                    </a:moveTo>
                    <a:lnTo>
                      <a:pt x="24" y="38"/>
                    </a:lnTo>
                    <a:lnTo>
                      <a:pt x="22" y="40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8" y="52"/>
                    </a:lnTo>
                    <a:lnTo>
                      <a:pt x="28" y="36"/>
                    </a:lnTo>
                    <a:close/>
                    <a:moveTo>
                      <a:pt x="28" y="34"/>
                    </a:moveTo>
                    <a:lnTo>
                      <a:pt x="28" y="18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4" y="30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8" name="Freeform 18"/>
              <p:cNvSpPr>
                <a:spLocks/>
              </p:cNvSpPr>
              <p:nvPr/>
            </p:nvSpPr>
            <p:spPr bwMode="auto">
              <a:xfrm>
                <a:off x="2120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2 w 24"/>
                  <a:gd name="T15" fmla="*/ 30 h 78"/>
                  <a:gd name="T16" fmla="*/ 10 w 24"/>
                  <a:gd name="T17" fmla="*/ 38 h 78"/>
                  <a:gd name="T18" fmla="*/ 12 w 24"/>
                  <a:gd name="T19" fmla="*/ 50 h 78"/>
                  <a:gd name="T20" fmla="*/ 12 w 24"/>
                  <a:gd name="T21" fmla="*/ 58 h 78"/>
                  <a:gd name="T22" fmla="*/ 16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8 w 24"/>
                  <a:gd name="T37" fmla="*/ 64 h 78"/>
                  <a:gd name="T38" fmla="*/ 4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4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0" y="38"/>
                    </a:lnTo>
                    <a:lnTo>
                      <a:pt x="12" y="50"/>
                    </a:lnTo>
                    <a:lnTo>
                      <a:pt x="12" y="58"/>
                    </a:lnTo>
                    <a:lnTo>
                      <a:pt x="16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9" name="Freeform 19"/>
              <p:cNvSpPr>
                <a:spLocks/>
              </p:cNvSpPr>
              <p:nvPr/>
            </p:nvSpPr>
            <p:spPr bwMode="auto">
              <a:xfrm>
                <a:off x="2148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4 w 34"/>
                  <a:gd name="T9" fmla="*/ 42 h 42"/>
                  <a:gd name="T10" fmla="*/ 18 w 34"/>
                  <a:gd name="T11" fmla="*/ 42 h 42"/>
                  <a:gd name="T12" fmla="*/ 14 w 34"/>
                  <a:gd name="T13" fmla="*/ 42 h 42"/>
                  <a:gd name="T14" fmla="*/ 8 w 34"/>
                  <a:gd name="T15" fmla="*/ 40 h 42"/>
                  <a:gd name="T16" fmla="*/ 6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2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2 w 34"/>
                  <a:gd name="T57" fmla="*/ 6 h 42"/>
                  <a:gd name="T58" fmla="*/ 20 w 34"/>
                  <a:gd name="T59" fmla="*/ 4 h 42"/>
                  <a:gd name="T60" fmla="*/ 20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0" name="Freeform 20"/>
              <p:cNvSpPr>
                <a:spLocks/>
              </p:cNvSpPr>
              <p:nvPr/>
            </p:nvSpPr>
            <p:spPr bwMode="auto">
              <a:xfrm>
                <a:off x="2186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2 w 24"/>
                  <a:gd name="T15" fmla="*/ 46 h 78"/>
                  <a:gd name="T16" fmla="*/ 14 w 24"/>
                  <a:gd name="T17" fmla="*/ 38 h 78"/>
                  <a:gd name="T18" fmla="*/ 12 w 24"/>
                  <a:gd name="T19" fmla="*/ 28 h 78"/>
                  <a:gd name="T20" fmla="*/ 12 w 24"/>
                  <a:gd name="T21" fmla="*/ 18 h 78"/>
                  <a:gd name="T22" fmla="*/ 8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0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0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4" y="38"/>
                    </a:lnTo>
                    <a:lnTo>
                      <a:pt x="12" y="28"/>
                    </a:lnTo>
                    <a:lnTo>
                      <a:pt x="12" y="18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1" name="Rectangle 21"/>
              <p:cNvSpPr>
                <a:spLocks noChangeArrowheads="1"/>
              </p:cNvSpPr>
              <p:nvPr/>
            </p:nvSpPr>
            <p:spPr bwMode="auto">
              <a:xfrm>
                <a:off x="223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22"/>
              <p:cNvSpPr>
                <a:spLocks noEditPoints="1"/>
              </p:cNvSpPr>
              <p:nvPr/>
            </p:nvSpPr>
            <p:spPr bwMode="auto">
              <a:xfrm>
                <a:off x="2344" y="2136"/>
                <a:ext cx="42" cy="60"/>
              </a:xfrm>
              <a:custGeom>
                <a:avLst/>
                <a:gdLst>
                  <a:gd name="T0" fmla="*/ 14 w 42"/>
                  <a:gd name="T1" fmla="*/ 36 h 60"/>
                  <a:gd name="T2" fmla="*/ 14 w 42"/>
                  <a:gd name="T3" fmla="*/ 52 h 60"/>
                  <a:gd name="T4" fmla="*/ 14 w 42"/>
                  <a:gd name="T5" fmla="*/ 54 h 60"/>
                  <a:gd name="T6" fmla="*/ 16 w 42"/>
                  <a:gd name="T7" fmla="*/ 56 h 60"/>
                  <a:gd name="T8" fmla="*/ 16 w 42"/>
                  <a:gd name="T9" fmla="*/ 58 h 60"/>
                  <a:gd name="T10" fmla="*/ 16 w 42"/>
                  <a:gd name="T11" fmla="*/ 58 h 60"/>
                  <a:gd name="T12" fmla="*/ 18 w 42"/>
                  <a:gd name="T13" fmla="*/ 58 h 60"/>
                  <a:gd name="T14" fmla="*/ 20 w 42"/>
                  <a:gd name="T15" fmla="*/ 58 h 60"/>
                  <a:gd name="T16" fmla="*/ 20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0 w 42"/>
                  <a:gd name="T23" fmla="*/ 58 h 60"/>
                  <a:gd name="T24" fmla="*/ 2 w 42"/>
                  <a:gd name="T25" fmla="*/ 56 h 60"/>
                  <a:gd name="T26" fmla="*/ 2 w 42"/>
                  <a:gd name="T27" fmla="*/ 54 h 60"/>
                  <a:gd name="T28" fmla="*/ 2 w 42"/>
                  <a:gd name="T29" fmla="*/ 52 h 60"/>
                  <a:gd name="T30" fmla="*/ 2 w 42"/>
                  <a:gd name="T31" fmla="*/ 12 h 60"/>
                  <a:gd name="T32" fmla="*/ 2 w 42"/>
                  <a:gd name="T33" fmla="*/ 8 h 60"/>
                  <a:gd name="T34" fmla="*/ 2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4 w 42"/>
                  <a:gd name="T43" fmla="*/ 2 h 60"/>
                  <a:gd name="T44" fmla="*/ 14 w 42"/>
                  <a:gd name="T45" fmla="*/ 8 h 60"/>
                  <a:gd name="T46" fmla="*/ 16 w 42"/>
                  <a:gd name="T47" fmla="*/ 4 h 60"/>
                  <a:gd name="T48" fmla="*/ 20 w 42"/>
                  <a:gd name="T49" fmla="*/ 2 h 60"/>
                  <a:gd name="T50" fmla="*/ 22 w 42"/>
                  <a:gd name="T51" fmla="*/ 2 h 60"/>
                  <a:gd name="T52" fmla="*/ 26 w 42"/>
                  <a:gd name="T53" fmla="*/ 0 h 60"/>
                  <a:gd name="T54" fmla="*/ 30 w 42"/>
                  <a:gd name="T55" fmla="*/ 2 h 60"/>
                  <a:gd name="T56" fmla="*/ 34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0 w 42"/>
                  <a:gd name="T63" fmla="*/ 16 h 60"/>
                  <a:gd name="T64" fmla="*/ 42 w 42"/>
                  <a:gd name="T65" fmla="*/ 22 h 60"/>
                  <a:gd name="T66" fmla="*/ 40 w 42"/>
                  <a:gd name="T67" fmla="*/ 26 h 60"/>
                  <a:gd name="T68" fmla="*/ 40 w 42"/>
                  <a:gd name="T69" fmla="*/ 32 h 60"/>
                  <a:gd name="T70" fmla="*/ 36 w 42"/>
                  <a:gd name="T71" fmla="*/ 36 h 60"/>
                  <a:gd name="T72" fmla="*/ 34 w 42"/>
                  <a:gd name="T73" fmla="*/ 40 h 60"/>
                  <a:gd name="T74" fmla="*/ 30 w 42"/>
                  <a:gd name="T75" fmla="*/ 42 h 60"/>
                  <a:gd name="T76" fmla="*/ 26 w 42"/>
                  <a:gd name="T77" fmla="*/ 42 h 60"/>
                  <a:gd name="T78" fmla="*/ 22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4 w 42"/>
                  <a:gd name="T85" fmla="*/ 36 h 60"/>
                  <a:gd name="T86" fmla="*/ 14 w 42"/>
                  <a:gd name="T87" fmla="*/ 34 h 60"/>
                  <a:gd name="T88" fmla="*/ 18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28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28 w 42"/>
                  <a:gd name="T105" fmla="*/ 12 h 60"/>
                  <a:gd name="T106" fmla="*/ 26 w 42"/>
                  <a:gd name="T107" fmla="*/ 8 h 60"/>
                  <a:gd name="T108" fmla="*/ 24 w 42"/>
                  <a:gd name="T109" fmla="*/ 6 h 60"/>
                  <a:gd name="T110" fmla="*/ 22 w 42"/>
                  <a:gd name="T111" fmla="*/ 6 h 60"/>
                  <a:gd name="T112" fmla="*/ 20 w 42"/>
                  <a:gd name="T113" fmla="*/ 6 h 60"/>
                  <a:gd name="T114" fmla="*/ 16 w 42"/>
                  <a:gd name="T115" fmla="*/ 8 h 60"/>
                  <a:gd name="T116" fmla="*/ 14 w 42"/>
                  <a:gd name="T117" fmla="*/ 12 h 60"/>
                  <a:gd name="T118" fmla="*/ 14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4" y="36"/>
                    </a:moveTo>
                    <a:lnTo>
                      <a:pt x="14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4" y="36"/>
                    </a:lnTo>
                    <a:close/>
                    <a:moveTo>
                      <a:pt x="14" y="34"/>
                    </a:moveTo>
                    <a:lnTo>
                      <a:pt x="18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3" name="Freeform 23"/>
              <p:cNvSpPr>
                <a:spLocks/>
              </p:cNvSpPr>
              <p:nvPr/>
            </p:nvSpPr>
            <p:spPr bwMode="auto">
              <a:xfrm>
                <a:off x="239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2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4" name="Freeform 24"/>
              <p:cNvSpPr>
                <a:spLocks/>
              </p:cNvSpPr>
              <p:nvPr/>
            </p:nvSpPr>
            <p:spPr bwMode="auto">
              <a:xfrm>
                <a:off x="2420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2 w 34"/>
                  <a:gd name="T9" fmla="*/ 42 h 42"/>
                  <a:gd name="T10" fmla="*/ 18 w 34"/>
                  <a:gd name="T11" fmla="*/ 42 h 42"/>
                  <a:gd name="T12" fmla="*/ 12 w 34"/>
                  <a:gd name="T13" fmla="*/ 42 h 42"/>
                  <a:gd name="T14" fmla="*/ 8 w 34"/>
                  <a:gd name="T15" fmla="*/ 40 h 42"/>
                  <a:gd name="T16" fmla="*/ 4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2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2 w 34"/>
                  <a:gd name="T57" fmla="*/ 6 h 42"/>
                  <a:gd name="T58" fmla="*/ 20 w 34"/>
                  <a:gd name="T59" fmla="*/ 4 h 42"/>
                  <a:gd name="T60" fmla="*/ 20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5" name="Freeform 25"/>
              <p:cNvSpPr>
                <a:spLocks/>
              </p:cNvSpPr>
              <p:nvPr/>
            </p:nvSpPr>
            <p:spPr bwMode="auto">
              <a:xfrm>
                <a:off x="2458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8 w 24"/>
                  <a:gd name="T9" fmla="*/ 66 h 78"/>
                  <a:gd name="T10" fmla="*/ 10 w 24"/>
                  <a:gd name="T11" fmla="*/ 60 h 78"/>
                  <a:gd name="T12" fmla="*/ 12 w 24"/>
                  <a:gd name="T13" fmla="*/ 54 h 78"/>
                  <a:gd name="T14" fmla="*/ 12 w 24"/>
                  <a:gd name="T15" fmla="*/ 46 h 78"/>
                  <a:gd name="T16" fmla="*/ 12 w 24"/>
                  <a:gd name="T17" fmla="*/ 38 h 78"/>
                  <a:gd name="T18" fmla="*/ 12 w 24"/>
                  <a:gd name="T19" fmla="*/ 28 h 78"/>
                  <a:gd name="T20" fmla="*/ 12 w 24"/>
                  <a:gd name="T21" fmla="*/ 18 h 78"/>
                  <a:gd name="T22" fmla="*/ 8 w 24"/>
                  <a:gd name="T23" fmla="*/ 12 h 78"/>
                  <a:gd name="T24" fmla="*/ 6 w 24"/>
                  <a:gd name="T25" fmla="*/ 6 h 78"/>
                  <a:gd name="T26" fmla="*/ 2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6 w 24"/>
                  <a:gd name="T37" fmla="*/ 14 h 78"/>
                  <a:gd name="T38" fmla="*/ 20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0 w 24"/>
                  <a:gd name="T47" fmla="*/ 56 h 78"/>
                  <a:gd name="T48" fmla="*/ 16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0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2" y="38"/>
                    </a:lnTo>
                    <a:lnTo>
                      <a:pt x="12" y="28"/>
                    </a:lnTo>
                    <a:lnTo>
                      <a:pt x="12" y="18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6" y="14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6" name="Rectangle 26"/>
              <p:cNvSpPr>
                <a:spLocks noChangeArrowheads="1"/>
              </p:cNvSpPr>
              <p:nvPr/>
            </p:nvSpPr>
            <p:spPr bwMode="auto">
              <a:xfrm>
                <a:off x="2776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27"/>
              <p:cNvSpPr>
                <a:spLocks noEditPoints="1"/>
              </p:cNvSpPr>
              <p:nvPr/>
            </p:nvSpPr>
            <p:spPr bwMode="auto">
              <a:xfrm>
                <a:off x="288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8 w 42"/>
                  <a:gd name="T9" fmla="*/ 58 h 60"/>
                  <a:gd name="T10" fmla="*/ 18 w 42"/>
                  <a:gd name="T11" fmla="*/ 58 h 60"/>
                  <a:gd name="T12" fmla="*/ 20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4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8 w 42"/>
                  <a:gd name="T53" fmla="*/ 0 h 60"/>
                  <a:gd name="T54" fmla="*/ 32 w 42"/>
                  <a:gd name="T55" fmla="*/ 2 h 60"/>
                  <a:gd name="T56" fmla="*/ 36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6 w 42"/>
                  <a:gd name="T73" fmla="*/ 40 h 60"/>
                  <a:gd name="T74" fmla="*/ 32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32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8" name="Freeform 28"/>
              <p:cNvSpPr>
                <a:spLocks/>
              </p:cNvSpPr>
              <p:nvPr/>
            </p:nvSpPr>
            <p:spPr bwMode="auto">
              <a:xfrm>
                <a:off x="293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0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9" name="Freeform 29"/>
              <p:cNvSpPr>
                <a:spLocks/>
              </p:cNvSpPr>
              <p:nvPr/>
            </p:nvSpPr>
            <p:spPr bwMode="auto">
              <a:xfrm>
                <a:off x="2958" y="2124"/>
                <a:ext cx="28" cy="54"/>
              </a:xfrm>
              <a:custGeom>
                <a:avLst/>
                <a:gdLst>
                  <a:gd name="T0" fmla="*/ 18 w 28"/>
                  <a:gd name="T1" fmla="*/ 0 h 54"/>
                  <a:gd name="T2" fmla="*/ 18 w 28"/>
                  <a:gd name="T3" fmla="*/ 14 h 54"/>
                  <a:gd name="T4" fmla="*/ 28 w 28"/>
                  <a:gd name="T5" fmla="*/ 14 h 54"/>
                  <a:gd name="T6" fmla="*/ 28 w 28"/>
                  <a:gd name="T7" fmla="*/ 18 h 54"/>
                  <a:gd name="T8" fmla="*/ 18 w 28"/>
                  <a:gd name="T9" fmla="*/ 18 h 54"/>
                  <a:gd name="T10" fmla="*/ 18 w 28"/>
                  <a:gd name="T11" fmla="*/ 42 h 54"/>
                  <a:gd name="T12" fmla="*/ 18 w 28"/>
                  <a:gd name="T13" fmla="*/ 44 h 54"/>
                  <a:gd name="T14" fmla="*/ 18 w 28"/>
                  <a:gd name="T15" fmla="*/ 46 h 54"/>
                  <a:gd name="T16" fmla="*/ 18 w 28"/>
                  <a:gd name="T17" fmla="*/ 48 h 54"/>
                  <a:gd name="T18" fmla="*/ 20 w 28"/>
                  <a:gd name="T19" fmla="*/ 48 h 54"/>
                  <a:gd name="T20" fmla="*/ 20 w 28"/>
                  <a:gd name="T21" fmla="*/ 48 h 54"/>
                  <a:gd name="T22" fmla="*/ 20 w 28"/>
                  <a:gd name="T23" fmla="*/ 48 h 54"/>
                  <a:gd name="T24" fmla="*/ 22 w 28"/>
                  <a:gd name="T25" fmla="*/ 48 h 54"/>
                  <a:gd name="T26" fmla="*/ 24 w 28"/>
                  <a:gd name="T27" fmla="*/ 44 h 54"/>
                  <a:gd name="T28" fmla="*/ 26 w 28"/>
                  <a:gd name="T29" fmla="*/ 46 h 54"/>
                  <a:gd name="T30" fmla="*/ 24 w 28"/>
                  <a:gd name="T31" fmla="*/ 50 h 54"/>
                  <a:gd name="T32" fmla="*/ 20 w 28"/>
                  <a:gd name="T33" fmla="*/ 54 h 54"/>
                  <a:gd name="T34" fmla="*/ 16 w 28"/>
                  <a:gd name="T35" fmla="*/ 54 h 54"/>
                  <a:gd name="T36" fmla="*/ 12 w 28"/>
                  <a:gd name="T37" fmla="*/ 54 h 54"/>
                  <a:gd name="T38" fmla="*/ 10 w 28"/>
                  <a:gd name="T39" fmla="*/ 52 h 54"/>
                  <a:gd name="T40" fmla="*/ 8 w 28"/>
                  <a:gd name="T41" fmla="*/ 50 h 54"/>
                  <a:gd name="T42" fmla="*/ 6 w 28"/>
                  <a:gd name="T43" fmla="*/ 48 h 54"/>
                  <a:gd name="T44" fmla="*/ 6 w 28"/>
                  <a:gd name="T45" fmla="*/ 44 h 54"/>
                  <a:gd name="T46" fmla="*/ 6 w 28"/>
                  <a:gd name="T47" fmla="*/ 40 h 54"/>
                  <a:gd name="T48" fmla="*/ 6 w 28"/>
                  <a:gd name="T49" fmla="*/ 18 h 54"/>
                  <a:gd name="T50" fmla="*/ 0 w 28"/>
                  <a:gd name="T51" fmla="*/ 18 h 54"/>
                  <a:gd name="T52" fmla="*/ 0 w 28"/>
                  <a:gd name="T53" fmla="*/ 16 h 54"/>
                  <a:gd name="T54" fmla="*/ 6 w 28"/>
                  <a:gd name="T55" fmla="*/ 12 h 54"/>
                  <a:gd name="T56" fmla="*/ 10 w 28"/>
                  <a:gd name="T57" fmla="*/ 8 h 54"/>
                  <a:gd name="T58" fmla="*/ 14 w 28"/>
                  <a:gd name="T59" fmla="*/ 4 h 54"/>
                  <a:gd name="T60" fmla="*/ 16 w 28"/>
                  <a:gd name="T61" fmla="*/ 0 h 54"/>
                  <a:gd name="T62" fmla="*/ 18 w 28"/>
                  <a:gd name="T63" fmla="*/ 0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54"/>
                  <a:gd name="T98" fmla="*/ 28 w 28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54">
                    <a:moveTo>
                      <a:pt x="18" y="0"/>
                    </a:moveTo>
                    <a:lnTo>
                      <a:pt x="1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8" y="18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590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9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91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9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92" name="Freeform 32"/>
              <p:cNvSpPr>
                <a:spLocks/>
              </p:cNvSpPr>
              <p:nvPr/>
            </p:nvSpPr>
            <p:spPr bwMode="auto">
              <a:xfrm>
                <a:off x="3012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3" name="Freeform 33"/>
              <p:cNvSpPr>
                <a:spLocks/>
              </p:cNvSpPr>
              <p:nvPr/>
            </p:nvSpPr>
            <p:spPr bwMode="auto">
              <a:xfrm>
                <a:off x="3050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4" name="Rectangle 34"/>
              <p:cNvSpPr>
                <a:spLocks noChangeArrowheads="1"/>
              </p:cNvSpPr>
              <p:nvPr/>
            </p:nvSpPr>
            <p:spPr bwMode="auto">
              <a:xfrm>
                <a:off x="331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35"/>
              <p:cNvSpPr>
                <a:spLocks noEditPoints="1"/>
              </p:cNvSpPr>
              <p:nvPr/>
            </p:nvSpPr>
            <p:spPr bwMode="auto">
              <a:xfrm>
                <a:off x="342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8 w 42"/>
                  <a:gd name="T9" fmla="*/ 58 h 60"/>
                  <a:gd name="T10" fmla="*/ 18 w 42"/>
                  <a:gd name="T11" fmla="*/ 58 h 60"/>
                  <a:gd name="T12" fmla="*/ 20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4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8 w 42"/>
                  <a:gd name="T53" fmla="*/ 0 h 60"/>
                  <a:gd name="T54" fmla="*/ 32 w 42"/>
                  <a:gd name="T55" fmla="*/ 2 h 60"/>
                  <a:gd name="T56" fmla="*/ 36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6 w 42"/>
                  <a:gd name="T73" fmla="*/ 40 h 60"/>
                  <a:gd name="T74" fmla="*/ 32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32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6" name="Freeform 36"/>
              <p:cNvSpPr>
                <a:spLocks/>
              </p:cNvSpPr>
              <p:nvPr/>
            </p:nvSpPr>
            <p:spPr bwMode="auto">
              <a:xfrm>
                <a:off x="347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0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7" name="Freeform 37"/>
              <p:cNvSpPr>
                <a:spLocks/>
              </p:cNvSpPr>
              <p:nvPr/>
            </p:nvSpPr>
            <p:spPr bwMode="auto">
              <a:xfrm>
                <a:off x="3498" y="2124"/>
                <a:ext cx="28" cy="54"/>
              </a:xfrm>
              <a:custGeom>
                <a:avLst/>
                <a:gdLst>
                  <a:gd name="T0" fmla="*/ 18 w 28"/>
                  <a:gd name="T1" fmla="*/ 0 h 54"/>
                  <a:gd name="T2" fmla="*/ 18 w 28"/>
                  <a:gd name="T3" fmla="*/ 14 h 54"/>
                  <a:gd name="T4" fmla="*/ 28 w 28"/>
                  <a:gd name="T5" fmla="*/ 14 h 54"/>
                  <a:gd name="T6" fmla="*/ 28 w 28"/>
                  <a:gd name="T7" fmla="*/ 18 h 54"/>
                  <a:gd name="T8" fmla="*/ 18 w 28"/>
                  <a:gd name="T9" fmla="*/ 18 h 54"/>
                  <a:gd name="T10" fmla="*/ 18 w 28"/>
                  <a:gd name="T11" fmla="*/ 42 h 54"/>
                  <a:gd name="T12" fmla="*/ 18 w 28"/>
                  <a:gd name="T13" fmla="*/ 44 h 54"/>
                  <a:gd name="T14" fmla="*/ 18 w 28"/>
                  <a:gd name="T15" fmla="*/ 46 h 54"/>
                  <a:gd name="T16" fmla="*/ 18 w 28"/>
                  <a:gd name="T17" fmla="*/ 48 h 54"/>
                  <a:gd name="T18" fmla="*/ 20 w 28"/>
                  <a:gd name="T19" fmla="*/ 48 h 54"/>
                  <a:gd name="T20" fmla="*/ 20 w 28"/>
                  <a:gd name="T21" fmla="*/ 48 h 54"/>
                  <a:gd name="T22" fmla="*/ 20 w 28"/>
                  <a:gd name="T23" fmla="*/ 48 h 54"/>
                  <a:gd name="T24" fmla="*/ 22 w 28"/>
                  <a:gd name="T25" fmla="*/ 48 h 54"/>
                  <a:gd name="T26" fmla="*/ 24 w 28"/>
                  <a:gd name="T27" fmla="*/ 44 h 54"/>
                  <a:gd name="T28" fmla="*/ 26 w 28"/>
                  <a:gd name="T29" fmla="*/ 46 h 54"/>
                  <a:gd name="T30" fmla="*/ 24 w 28"/>
                  <a:gd name="T31" fmla="*/ 50 h 54"/>
                  <a:gd name="T32" fmla="*/ 20 w 28"/>
                  <a:gd name="T33" fmla="*/ 54 h 54"/>
                  <a:gd name="T34" fmla="*/ 16 w 28"/>
                  <a:gd name="T35" fmla="*/ 54 h 54"/>
                  <a:gd name="T36" fmla="*/ 12 w 28"/>
                  <a:gd name="T37" fmla="*/ 54 h 54"/>
                  <a:gd name="T38" fmla="*/ 10 w 28"/>
                  <a:gd name="T39" fmla="*/ 52 h 54"/>
                  <a:gd name="T40" fmla="*/ 8 w 28"/>
                  <a:gd name="T41" fmla="*/ 50 h 54"/>
                  <a:gd name="T42" fmla="*/ 6 w 28"/>
                  <a:gd name="T43" fmla="*/ 48 h 54"/>
                  <a:gd name="T44" fmla="*/ 6 w 28"/>
                  <a:gd name="T45" fmla="*/ 44 h 54"/>
                  <a:gd name="T46" fmla="*/ 6 w 28"/>
                  <a:gd name="T47" fmla="*/ 40 h 54"/>
                  <a:gd name="T48" fmla="*/ 6 w 28"/>
                  <a:gd name="T49" fmla="*/ 18 h 54"/>
                  <a:gd name="T50" fmla="*/ 0 w 28"/>
                  <a:gd name="T51" fmla="*/ 18 h 54"/>
                  <a:gd name="T52" fmla="*/ 0 w 28"/>
                  <a:gd name="T53" fmla="*/ 16 h 54"/>
                  <a:gd name="T54" fmla="*/ 6 w 28"/>
                  <a:gd name="T55" fmla="*/ 12 h 54"/>
                  <a:gd name="T56" fmla="*/ 10 w 28"/>
                  <a:gd name="T57" fmla="*/ 8 h 54"/>
                  <a:gd name="T58" fmla="*/ 14 w 28"/>
                  <a:gd name="T59" fmla="*/ 4 h 54"/>
                  <a:gd name="T60" fmla="*/ 16 w 28"/>
                  <a:gd name="T61" fmla="*/ 0 h 54"/>
                  <a:gd name="T62" fmla="*/ 18 w 28"/>
                  <a:gd name="T63" fmla="*/ 0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54"/>
                  <a:gd name="T98" fmla="*/ 28 w 28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54">
                    <a:moveTo>
                      <a:pt x="18" y="0"/>
                    </a:moveTo>
                    <a:lnTo>
                      <a:pt x="1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8" y="18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598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3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99" name="Picture 3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3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00" name="Freeform 40"/>
              <p:cNvSpPr>
                <a:spLocks/>
              </p:cNvSpPr>
              <p:nvPr/>
            </p:nvSpPr>
            <p:spPr bwMode="auto">
              <a:xfrm>
                <a:off x="3552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1" name="Freeform 41"/>
              <p:cNvSpPr>
                <a:spLocks/>
              </p:cNvSpPr>
              <p:nvPr/>
            </p:nvSpPr>
            <p:spPr bwMode="auto">
              <a:xfrm>
                <a:off x="3590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2" name="Freeform 42"/>
              <p:cNvSpPr>
                <a:spLocks noEditPoints="1"/>
              </p:cNvSpPr>
              <p:nvPr/>
            </p:nvSpPr>
            <p:spPr bwMode="auto">
              <a:xfrm>
                <a:off x="362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6 w 42"/>
                  <a:gd name="T9" fmla="*/ 58 h 60"/>
                  <a:gd name="T10" fmla="*/ 18 w 42"/>
                  <a:gd name="T11" fmla="*/ 58 h 60"/>
                  <a:gd name="T12" fmla="*/ 18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2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6 w 42"/>
                  <a:gd name="T53" fmla="*/ 0 h 60"/>
                  <a:gd name="T54" fmla="*/ 30 w 42"/>
                  <a:gd name="T55" fmla="*/ 2 h 60"/>
                  <a:gd name="T56" fmla="*/ 34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4 w 42"/>
                  <a:gd name="T73" fmla="*/ 40 h 60"/>
                  <a:gd name="T74" fmla="*/ 30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3" name="Freeform 43"/>
              <p:cNvSpPr>
                <a:spLocks/>
              </p:cNvSpPr>
              <p:nvPr/>
            </p:nvSpPr>
            <p:spPr bwMode="auto">
              <a:xfrm>
                <a:off x="3670" y="2118"/>
                <a:ext cx="26" cy="78"/>
              </a:xfrm>
              <a:custGeom>
                <a:avLst/>
                <a:gdLst>
                  <a:gd name="T0" fmla="*/ 26 w 26"/>
                  <a:gd name="T1" fmla="*/ 0 h 78"/>
                  <a:gd name="T2" fmla="*/ 26 w 26"/>
                  <a:gd name="T3" fmla="*/ 2 h 78"/>
                  <a:gd name="T4" fmla="*/ 22 w 26"/>
                  <a:gd name="T5" fmla="*/ 4 h 78"/>
                  <a:gd name="T6" fmla="*/ 18 w 26"/>
                  <a:gd name="T7" fmla="*/ 8 h 78"/>
                  <a:gd name="T8" fmla="*/ 16 w 26"/>
                  <a:gd name="T9" fmla="*/ 12 h 78"/>
                  <a:gd name="T10" fmla="*/ 14 w 26"/>
                  <a:gd name="T11" fmla="*/ 18 h 78"/>
                  <a:gd name="T12" fmla="*/ 12 w 26"/>
                  <a:gd name="T13" fmla="*/ 24 h 78"/>
                  <a:gd name="T14" fmla="*/ 12 w 26"/>
                  <a:gd name="T15" fmla="*/ 30 h 78"/>
                  <a:gd name="T16" fmla="*/ 12 w 26"/>
                  <a:gd name="T17" fmla="*/ 38 h 78"/>
                  <a:gd name="T18" fmla="*/ 12 w 26"/>
                  <a:gd name="T19" fmla="*/ 50 h 78"/>
                  <a:gd name="T20" fmla="*/ 14 w 26"/>
                  <a:gd name="T21" fmla="*/ 58 h 78"/>
                  <a:gd name="T22" fmla="*/ 16 w 26"/>
                  <a:gd name="T23" fmla="*/ 66 h 78"/>
                  <a:gd name="T24" fmla="*/ 18 w 26"/>
                  <a:gd name="T25" fmla="*/ 70 h 78"/>
                  <a:gd name="T26" fmla="*/ 22 w 26"/>
                  <a:gd name="T27" fmla="*/ 74 h 78"/>
                  <a:gd name="T28" fmla="*/ 26 w 26"/>
                  <a:gd name="T29" fmla="*/ 76 h 78"/>
                  <a:gd name="T30" fmla="*/ 26 w 26"/>
                  <a:gd name="T31" fmla="*/ 78 h 78"/>
                  <a:gd name="T32" fmla="*/ 18 w 26"/>
                  <a:gd name="T33" fmla="*/ 74 h 78"/>
                  <a:gd name="T34" fmla="*/ 12 w 26"/>
                  <a:gd name="T35" fmla="*/ 70 h 78"/>
                  <a:gd name="T36" fmla="*/ 8 w 26"/>
                  <a:gd name="T37" fmla="*/ 64 h 78"/>
                  <a:gd name="T38" fmla="*/ 4 w 26"/>
                  <a:gd name="T39" fmla="*/ 56 h 78"/>
                  <a:gd name="T40" fmla="*/ 2 w 26"/>
                  <a:gd name="T41" fmla="*/ 48 h 78"/>
                  <a:gd name="T42" fmla="*/ 0 w 26"/>
                  <a:gd name="T43" fmla="*/ 38 h 78"/>
                  <a:gd name="T44" fmla="*/ 2 w 26"/>
                  <a:gd name="T45" fmla="*/ 30 h 78"/>
                  <a:gd name="T46" fmla="*/ 4 w 26"/>
                  <a:gd name="T47" fmla="*/ 22 h 78"/>
                  <a:gd name="T48" fmla="*/ 8 w 26"/>
                  <a:gd name="T49" fmla="*/ 14 h 78"/>
                  <a:gd name="T50" fmla="*/ 12 w 26"/>
                  <a:gd name="T51" fmla="*/ 8 h 78"/>
                  <a:gd name="T52" fmla="*/ 18 w 26"/>
                  <a:gd name="T53" fmla="*/ 2 h 78"/>
                  <a:gd name="T54" fmla="*/ 26 w 26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"/>
                  <a:gd name="T85" fmla="*/ 0 h 78"/>
                  <a:gd name="T86" fmla="*/ 26 w 26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" h="78">
                    <a:moveTo>
                      <a:pt x="26" y="0"/>
                    </a:moveTo>
                    <a:lnTo>
                      <a:pt x="26" y="2"/>
                    </a:lnTo>
                    <a:lnTo>
                      <a:pt x="22" y="4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4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2" y="3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18" y="70"/>
                    </a:lnTo>
                    <a:lnTo>
                      <a:pt x="22" y="74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2" y="4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4" name="Freeform 44"/>
              <p:cNvSpPr>
                <a:spLocks/>
              </p:cNvSpPr>
              <p:nvPr/>
            </p:nvSpPr>
            <p:spPr bwMode="auto">
              <a:xfrm>
                <a:off x="3698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5" name="Freeform 45"/>
              <p:cNvSpPr>
                <a:spLocks/>
              </p:cNvSpPr>
              <p:nvPr/>
            </p:nvSpPr>
            <p:spPr bwMode="auto">
              <a:xfrm>
                <a:off x="3736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6" name="Rectangle 46"/>
              <p:cNvSpPr>
                <a:spLocks noChangeArrowheads="1"/>
              </p:cNvSpPr>
              <p:nvPr/>
            </p:nvSpPr>
            <p:spPr bwMode="auto">
              <a:xfrm>
                <a:off x="388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Rectangle 47"/>
              <p:cNvSpPr>
                <a:spLocks noChangeArrowheads="1"/>
              </p:cNvSpPr>
              <p:nvPr/>
            </p:nvSpPr>
            <p:spPr bwMode="auto">
              <a:xfrm>
                <a:off x="390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Freeform 48"/>
              <p:cNvSpPr>
                <a:spLocks noEditPoints="1"/>
              </p:cNvSpPr>
              <p:nvPr/>
            </p:nvSpPr>
            <p:spPr bwMode="auto">
              <a:xfrm>
                <a:off x="4020" y="2118"/>
                <a:ext cx="78" cy="60"/>
              </a:xfrm>
              <a:custGeom>
                <a:avLst/>
                <a:gdLst>
                  <a:gd name="T0" fmla="*/ 22 w 78"/>
                  <a:gd name="T1" fmla="*/ 60 h 60"/>
                  <a:gd name="T2" fmla="*/ 56 w 78"/>
                  <a:gd name="T3" fmla="*/ 0 h 60"/>
                  <a:gd name="T4" fmla="*/ 14 w 78"/>
                  <a:gd name="T5" fmla="*/ 0 h 60"/>
                  <a:gd name="T6" fmla="*/ 26 w 78"/>
                  <a:gd name="T7" fmla="*/ 4 h 60"/>
                  <a:gd name="T8" fmla="*/ 30 w 78"/>
                  <a:gd name="T9" fmla="*/ 14 h 60"/>
                  <a:gd name="T10" fmla="*/ 26 w 78"/>
                  <a:gd name="T11" fmla="*/ 26 h 60"/>
                  <a:gd name="T12" fmla="*/ 14 w 78"/>
                  <a:gd name="T13" fmla="*/ 30 h 60"/>
                  <a:gd name="T14" fmla="*/ 4 w 78"/>
                  <a:gd name="T15" fmla="*/ 26 h 60"/>
                  <a:gd name="T16" fmla="*/ 0 w 78"/>
                  <a:gd name="T17" fmla="*/ 16 h 60"/>
                  <a:gd name="T18" fmla="*/ 4 w 78"/>
                  <a:gd name="T19" fmla="*/ 4 h 60"/>
                  <a:gd name="T20" fmla="*/ 14 w 78"/>
                  <a:gd name="T21" fmla="*/ 0 h 60"/>
                  <a:gd name="T22" fmla="*/ 14 w 78"/>
                  <a:gd name="T23" fmla="*/ 2 h 60"/>
                  <a:gd name="T24" fmla="*/ 12 w 78"/>
                  <a:gd name="T25" fmla="*/ 4 h 60"/>
                  <a:gd name="T26" fmla="*/ 12 w 78"/>
                  <a:gd name="T27" fmla="*/ 10 h 60"/>
                  <a:gd name="T28" fmla="*/ 12 w 78"/>
                  <a:gd name="T29" fmla="*/ 20 h 60"/>
                  <a:gd name="T30" fmla="*/ 12 w 78"/>
                  <a:gd name="T31" fmla="*/ 26 h 60"/>
                  <a:gd name="T32" fmla="*/ 14 w 78"/>
                  <a:gd name="T33" fmla="*/ 28 h 60"/>
                  <a:gd name="T34" fmla="*/ 16 w 78"/>
                  <a:gd name="T35" fmla="*/ 28 h 60"/>
                  <a:gd name="T36" fmla="*/ 18 w 78"/>
                  <a:gd name="T37" fmla="*/ 26 h 60"/>
                  <a:gd name="T38" fmla="*/ 18 w 78"/>
                  <a:gd name="T39" fmla="*/ 20 h 60"/>
                  <a:gd name="T40" fmla="*/ 18 w 78"/>
                  <a:gd name="T41" fmla="*/ 10 h 60"/>
                  <a:gd name="T42" fmla="*/ 18 w 78"/>
                  <a:gd name="T43" fmla="*/ 4 h 60"/>
                  <a:gd name="T44" fmla="*/ 16 w 78"/>
                  <a:gd name="T45" fmla="*/ 2 h 60"/>
                  <a:gd name="T46" fmla="*/ 62 w 78"/>
                  <a:gd name="T47" fmla="*/ 30 h 60"/>
                  <a:gd name="T48" fmla="*/ 72 w 78"/>
                  <a:gd name="T49" fmla="*/ 34 h 60"/>
                  <a:gd name="T50" fmla="*/ 78 w 78"/>
                  <a:gd name="T51" fmla="*/ 44 h 60"/>
                  <a:gd name="T52" fmla="*/ 72 w 78"/>
                  <a:gd name="T53" fmla="*/ 56 h 60"/>
                  <a:gd name="T54" fmla="*/ 62 w 78"/>
                  <a:gd name="T55" fmla="*/ 60 h 60"/>
                  <a:gd name="T56" fmla="*/ 52 w 78"/>
                  <a:gd name="T57" fmla="*/ 56 h 60"/>
                  <a:gd name="T58" fmla="*/ 48 w 78"/>
                  <a:gd name="T59" fmla="*/ 44 h 60"/>
                  <a:gd name="T60" fmla="*/ 52 w 78"/>
                  <a:gd name="T61" fmla="*/ 34 h 60"/>
                  <a:gd name="T62" fmla="*/ 62 w 78"/>
                  <a:gd name="T63" fmla="*/ 30 h 60"/>
                  <a:gd name="T64" fmla="*/ 62 w 78"/>
                  <a:gd name="T65" fmla="*/ 32 h 60"/>
                  <a:gd name="T66" fmla="*/ 60 w 78"/>
                  <a:gd name="T67" fmla="*/ 34 h 60"/>
                  <a:gd name="T68" fmla="*/ 58 w 78"/>
                  <a:gd name="T69" fmla="*/ 38 h 60"/>
                  <a:gd name="T70" fmla="*/ 58 w 78"/>
                  <a:gd name="T71" fmla="*/ 50 h 60"/>
                  <a:gd name="T72" fmla="*/ 60 w 78"/>
                  <a:gd name="T73" fmla="*/ 56 h 60"/>
                  <a:gd name="T74" fmla="*/ 62 w 78"/>
                  <a:gd name="T75" fmla="*/ 58 h 60"/>
                  <a:gd name="T76" fmla="*/ 64 w 78"/>
                  <a:gd name="T77" fmla="*/ 58 h 60"/>
                  <a:gd name="T78" fmla="*/ 64 w 78"/>
                  <a:gd name="T79" fmla="*/ 56 h 60"/>
                  <a:gd name="T80" fmla="*/ 66 w 78"/>
                  <a:gd name="T81" fmla="*/ 50 h 60"/>
                  <a:gd name="T82" fmla="*/ 66 w 78"/>
                  <a:gd name="T83" fmla="*/ 40 h 60"/>
                  <a:gd name="T84" fmla="*/ 64 w 78"/>
                  <a:gd name="T85" fmla="*/ 34 h 60"/>
                  <a:gd name="T86" fmla="*/ 64 w 78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"/>
                  <a:gd name="T133" fmla="*/ 0 h 60"/>
                  <a:gd name="T134" fmla="*/ 78 w 78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0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8" y="44"/>
                    </a:lnTo>
                    <a:lnTo>
                      <a:pt x="76" y="50"/>
                    </a:lnTo>
                    <a:lnTo>
                      <a:pt x="72" y="56"/>
                    </a:lnTo>
                    <a:lnTo>
                      <a:pt x="68" y="58"/>
                    </a:lnTo>
                    <a:lnTo>
                      <a:pt x="62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8" y="38"/>
                    </a:lnTo>
                    <a:lnTo>
                      <a:pt x="52" y="34"/>
                    </a:lnTo>
                    <a:lnTo>
                      <a:pt x="56" y="30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9" name="Rectangle 49"/>
              <p:cNvSpPr>
                <a:spLocks noChangeArrowheads="1"/>
              </p:cNvSpPr>
              <p:nvPr/>
            </p:nvSpPr>
            <p:spPr bwMode="auto">
              <a:xfrm>
                <a:off x="420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Rectangle 50"/>
              <p:cNvSpPr>
                <a:spLocks noChangeArrowheads="1"/>
              </p:cNvSpPr>
              <p:nvPr/>
            </p:nvSpPr>
            <p:spPr bwMode="auto">
              <a:xfrm>
                <a:off x="1552" y="2208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Rectangle 51"/>
              <p:cNvSpPr>
                <a:spLocks noChangeArrowheads="1"/>
              </p:cNvSpPr>
              <p:nvPr/>
            </p:nvSpPr>
            <p:spPr bwMode="auto">
              <a:xfrm>
                <a:off x="1552" y="222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Rectangle 52"/>
              <p:cNvSpPr>
                <a:spLocks noChangeArrowheads="1"/>
              </p:cNvSpPr>
              <p:nvPr/>
            </p:nvSpPr>
            <p:spPr bwMode="auto">
              <a:xfrm>
                <a:off x="15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53"/>
              <p:cNvSpPr>
                <a:spLocks noEditPoints="1"/>
              </p:cNvSpPr>
              <p:nvPr/>
            </p:nvSpPr>
            <p:spPr bwMode="auto">
              <a:xfrm>
                <a:off x="1586" y="2264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38 h 42"/>
                  <a:gd name="T8" fmla="*/ 0 w 36"/>
                  <a:gd name="T9" fmla="*/ 32 h 42"/>
                  <a:gd name="T10" fmla="*/ 2 w 36"/>
                  <a:gd name="T11" fmla="*/ 26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8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0 h 42"/>
                  <a:gd name="T26" fmla="*/ 8 w 36"/>
                  <a:gd name="T27" fmla="*/ 14 h 42"/>
                  <a:gd name="T28" fmla="*/ 6 w 36"/>
                  <a:gd name="T29" fmla="*/ 16 h 42"/>
                  <a:gd name="T30" fmla="*/ 2 w 36"/>
                  <a:gd name="T31" fmla="*/ 14 h 42"/>
                  <a:gd name="T32" fmla="*/ 2 w 36"/>
                  <a:gd name="T33" fmla="*/ 10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30 w 36"/>
                  <a:gd name="T45" fmla="*/ 32 h 42"/>
                  <a:gd name="T46" fmla="*/ 30 w 36"/>
                  <a:gd name="T47" fmla="*/ 36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4 h 42"/>
                  <a:gd name="T62" fmla="*/ 22 w 36"/>
                  <a:gd name="T63" fmla="*/ 18 h 42"/>
                  <a:gd name="T64" fmla="*/ 14 w 36"/>
                  <a:gd name="T65" fmla="*/ 22 h 42"/>
                  <a:gd name="T66" fmla="*/ 8 w 36"/>
                  <a:gd name="T67" fmla="*/ 26 h 42"/>
                  <a:gd name="T68" fmla="*/ 8 w 36"/>
                  <a:gd name="T69" fmla="*/ 30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4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28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4" name="Freeform 54"/>
              <p:cNvSpPr>
                <a:spLocks/>
              </p:cNvSpPr>
              <p:nvPr/>
            </p:nvSpPr>
            <p:spPr bwMode="auto">
              <a:xfrm>
                <a:off x="1626" y="2264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0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8 h 42"/>
                  <a:gd name="T18" fmla="*/ 0 w 32"/>
                  <a:gd name="T19" fmla="*/ 22 h 42"/>
                  <a:gd name="T20" fmla="*/ 0 w 32"/>
                  <a:gd name="T21" fmla="*/ 16 h 42"/>
                  <a:gd name="T22" fmla="*/ 2 w 32"/>
                  <a:gd name="T23" fmla="*/ 10 h 42"/>
                  <a:gd name="T24" fmla="*/ 4 w 32"/>
                  <a:gd name="T25" fmla="*/ 6 h 42"/>
                  <a:gd name="T26" fmla="*/ 10 w 32"/>
                  <a:gd name="T27" fmla="*/ 2 h 42"/>
                  <a:gd name="T28" fmla="*/ 18 w 32"/>
                  <a:gd name="T29" fmla="*/ 0 h 42"/>
                  <a:gd name="T30" fmla="*/ 22 w 32"/>
                  <a:gd name="T31" fmla="*/ 2 h 42"/>
                  <a:gd name="T32" fmla="*/ 26 w 32"/>
                  <a:gd name="T33" fmla="*/ 4 h 42"/>
                  <a:gd name="T34" fmla="*/ 30 w 32"/>
                  <a:gd name="T35" fmla="*/ 6 h 42"/>
                  <a:gd name="T36" fmla="*/ 30 w 32"/>
                  <a:gd name="T37" fmla="*/ 10 h 42"/>
                  <a:gd name="T38" fmla="*/ 30 w 32"/>
                  <a:gd name="T39" fmla="*/ 12 h 42"/>
                  <a:gd name="T40" fmla="*/ 30 w 32"/>
                  <a:gd name="T41" fmla="*/ 12 h 42"/>
                  <a:gd name="T42" fmla="*/ 28 w 32"/>
                  <a:gd name="T43" fmla="*/ 14 h 42"/>
                  <a:gd name="T44" fmla="*/ 26 w 32"/>
                  <a:gd name="T45" fmla="*/ 14 h 42"/>
                  <a:gd name="T46" fmla="*/ 24 w 32"/>
                  <a:gd name="T47" fmla="*/ 14 h 42"/>
                  <a:gd name="T48" fmla="*/ 24 w 32"/>
                  <a:gd name="T49" fmla="*/ 12 h 42"/>
                  <a:gd name="T50" fmla="*/ 22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0 w 32"/>
                  <a:gd name="T57" fmla="*/ 4 h 42"/>
                  <a:gd name="T58" fmla="*/ 18 w 32"/>
                  <a:gd name="T59" fmla="*/ 4 h 42"/>
                  <a:gd name="T60" fmla="*/ 16 w 32"/>
                  <a:gd name="T61" fmla="*/ 4 h 42"/>
                  <a:gd name="T62" fmla="*/ 12 w 32"/>
                  <a:gd name="T63" fmla="*/ 4 h 42"/>
                  <a:gd name="T64" fmla="*/ 10 w 32"/>
                  <a:gd name="T65" fmla="*/ 6 h 42"/>
                  <a:gd name="T66" fmla="*/ 8 w 32"/>
                  <a:gd name="T67" fmla="*/ 12 h 42"/>
                  <a:gd name="T68" fmla="*/ 6 w 32"/>
                  <a:gd name="T69" fmla="*/ 18 h 42"/>
                  <a:gd name="T70" fmla="*/ 8 w 32"/>
                  <a:gd name="T71" fmla="*/ 24 h 42"/>
                  <a:gd name="T72" fmla="*/ 10 w 32"/>
                  <a:gd name="T73" fmla="*/ 30 h 42"/>
                  <a:gd name="T74" fmla="*/ 14 w 32"/>
                  <a:gd name="T75" fmla="*/ 34 h 42"/>
                  <a:gd name="T76" fmla="*/ 18 w 32"/>
                  <a:gd name="T77" fmla="*/ 34 h 42"/>
                  <a:gd name="T78" fmla="*/ 22 w 32"/>
                  <a:gd name="T79" fmla="*/ 34 h 42"/>
                  <a:gd name="T80" fmla="*/ 26 w 32"/>
                  <a:gd name="T81" fmla="*/ 32 h 42"/>
                  <a:gd name="T82" fmla="*/ 28 w 32"/>
                  <a:gd name="T83" fmla="*/ 30 h 42"/>
                  <a:gd name="T84" fmla="*/ 30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2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4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5" name="Freeform 55"/>
              <p:cNvSpPr>
                <a:spLocks/>
              </p:cNvSpPr>
              <p:nvPr/>
            </p:nvSpPr>
            <p:spPr bwMode="auto">
              <a:xfrm>
                <a:off x="1662" y="2252"/>
                <a:ext cx="24" cy="54"/>
              </a:xfrm>
              <a:custGeom>
                <a:avLst/>
                <a:gdLst>
                  <a:gd name="T0" fmla="*/ 14 w 24"/>
                  <a:gd name="T1" fmla="*/ 0 h 54"/>
                  <a:gd name="T2" fmla="*/ 14 w 24"/>
                  <a:gd name="T3" fmla="*/ 14 h 54"/>
                  <a:gd name="T4" fmla="*/ 22 w 24"/>
                  <a:gd name="T5" fmla="*/ 14 h 54"/>
                  <a:gd name="T6" fmla="*/ 22 w 24"/>
                  <a:gd name="T7" fmla="*/ 16 h 54"/>
                  <a:gd name="T8" fmla="*/ 14 w 24"/>
                  <a:gd name="T9" fmla="*/ 16 h 54"/>
                  <a:gd name="T10" fmla="*/ 14 w 24"/>
                  <a:gd name="T11" fmla="*/ 42 h 54"/>
                  <a:gd name="T12" fmla="*/ 14 w 24"/>
                  <a:gd name="T13" fmla="*/ 44 h 54"/>
                  <a:gd name="T14" fmla="*/ 14 w 24"/>
                  <a:gd name="T15" fmla="*/ 46 h 54"/>
                  <a:gd name="T16" fmla="*/ 16 w 24"/>
                  <a:gd name="T17" fmla="*/ 48 h 54"/>
                  <a:gd name="T18" fmla="*/ 18 w 24"/>
                  <a:gd name="T19" fmla="*/ 48 h 54"/>
                  <a:gd name="T20" fmla="*/ 18 w 24"/>
                  <a:gd name="T21" fmla="*/ 48 h 54"/>
                  <a:gd name="T22" fmla="*/ 20 w 24"/>
                  <a:gd name="T23" fmla="*/ 48 h 54"/>
                  <a:gd name="T24" fmla="*/ 22 w 24"/>
                  <a:gd name="T25" fmla="*/ 46 h 54"/>
                  <a:gd name="T26" fmla="*/ 22 w 24"/>
                  <a:gd name="T27" fmla="*/ 46 h 54"/>
                  <a:gd name="T28" fmla="*/ 24 w 24"/>
                  <a:gd name="T29" fmla="*/ 46 h 54"/>
                  <a:gd name="T30" fmla="*/ 22 w 24"/>
                  <a:gd name="T31" fmla="*/ 50 h 54"/>
                  <a:gd name="T32" fmla="*/ 20 w 24"/>
                  <a:gd name="T33" fmla="*/ 52 h 54"/>
                  <a:gd name="T34" fmla="*/ 16 w 24"/>
                  <a:gd name="T35" fmla="*/ 54 h 54"/>
                  <a:gd name="T36" fmla="*/ 14 w 24"/>
                  <a:gd name="T37" fmla="*/ 54 h 54"/>
                  <a:gd name="T38" fmla="*/ 12 w 24"/>
                  <a:gd name="T39" fmla="*/ 54 h 54"/>
                  <a:gd name="T40" fmla="*/ 10 w 24"/>
                  <a:gd name="T41" fmla="*/ 52 h 54"/>
                  <a:gd name="T42" fmla="*/ 8 w 24"/>
                  <a:gd name="T43" fmla="*/ 52 h 54"/>
                  <a:gd name="T44" fmla="*/ 6 w 24"/>
                  <a:gd name="T45" fmla="*/ 50 h 54"/>
                  <a:gd name="T46" fmla="*/ 6 w 24"/>
                  <a:gd name="T47" fmla="*/ 46 h 54"/>
                  <a:gd name="T48" fmla="*/ 6 w 24"/>
                  <a:gd name="T49" fmla="*/ 44 h 54"/>
                  <a:gd name="T50" fmla="*/ 6 w 24"/>
                  <a:gd name="T51" fmla="*/ 16 h 54"/>
                  <a:gd name="T52" fmla="*/ 0 w 24"/>
                  <a:gd name="T53" fmla="*/ 16 h 54"/>
                  <a:gd name="T54" fmla="*/ 0 w 24"/>
                  <a:gd name="T55" fmla="*/ 16 h 54"/>
                  <a:gd name="T56" fmla="*/ 2 w 24"/>
                  <a:gd name="T57" fmla="*/ 14 h 54"/>
                  <a:gd name="T58" fmla="*/ 4 w 24"/>
                  <a:gd name="T59" fmla="*/ 12 h 54"/>
                  <a:gd name="T60" fmla="*/ 6 w 24"/>
                  <a:gd name="T61" fmla="*/ 10 h 54"/>
                  <a:gd name="T62" fmla="*/ 10 w 24"/>
                  <a:gd name="T63" fmla="*/ 6 h 54"/>
                  <a:gd name="T64" fmla="*/ 10 w 24"/>
                  <a:gd name="T65" fmla="*/ 4 h 54"/>
                  <a:gd name="T66" fmla="*/ 12 w 24"/>
                  <a:gd name="T67" fmla="*/ 0 h 54"/>
                  <a:gd name="T68" fmla="*/ 14 w 24"/>
                  <a:gd name="T69" fmla="*/ 0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4"/>
                  <a:gd name="T107" fmla="*/ 24 w 24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4">
                    <a:moveTo>
                      <a:pt x="14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4" y="1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6" name="Freeform 56"/>
              <p:cNvSpPr>
                <a:spLocks/>
              </p:cNvSpPr>
              <p:nvPr/>
            </p:nvSpPr>
            <p:spPr bwMode="auto">
              <a:xfrm>
                <a:off x="1688" y="2264"/>
                <a:ext cx="28" cy="40"/>
              </a:xfrm>
              <a:custGeom>
                <a:avLst/>
                <a:gdLst>
                  <a:gd name="T0" fmla="*/ 12 w 28"/>
                  <a:gd name="T1" fmla="*/ 0 h 40"/>
                  <a:gd name="T2" fmla="*/ 12 w 28"/>
                  <a:gd name="T3" fmla="*/ 10 h 40"/>
                  <a:gd name="T4" fmla="*/ 16 w 28"/>
                  <a:gd name="T5" fmla="*/ 6 h 40"/>
                  <a:gd name="T6" fmla="*/ 18 w 28"/>
                  <a:gd name="T7" fmla="*/ 2 h 40"/>
                  <a:gd name="T8" fmla="*/ 22 w 28"/>
                  <a:gd name="T9" fmla="*/ 0 h 40"/>
                  <a:gd name="T10" fmla="*/ 24 w 28"/>
                  <a:gd name="T11" fmla="*/ 2 h 40"/>
                  <a:gd name="T12" fmla="*/ 26 w 28"/>
                  <a:gd name="T13" fmla="*/ 2 h 40"/>
                  <a:gd name="T14" fmla="*/ 26 w 28"/>
                  <a:gd name="T15" fmla="*/ 4 h 40"/>
                  <a:gd name="T16" fmla="*/ 28 w 28"/>
                  <a:gd name="T17" fmla="*/ 6 h 40"/>
                  <a:gd name="T18" fmla="*/ 28 w 28"/>
                  <a:gd name="T19" fmla="*/ 8 h 40"/>
                  <a:gd name="T20" fmla="*/ 26 w 28"/>
                  <a:gd name="T21" fmla="*/ 10 h 40"/>
                  <a:gd name="T22" fmla="*/ 26 w 28"/>
                  <a:gd name="T23" fmla="*/ 10 h 40"/>
                  <a:gd name="T24" fmla="*/ 24 w 28"/>
                  <a:gd name="T25" fmla="*/ 10 h 40"/>
                  <a:gd name="T26" fmla="*/ 22 w 28"/>
                  <a:gd name="T27" fmla="*/ 10 h 40"/>
                  <a:gd name="T28" fmla="*/ 20 w 28"/>
                  <a:gd name="T29" fmla="*/ 8 h 40"/>
                  <a:gd name="T30" fmla="*/ 18 w 28"/>
                  <a:gd name="T31" fmla="*/ 8 h 40"/>
                  <a:gd name="T32" fmla="*/ 18 w 28"/>
                  <a:gd name="T33" fmla="*/ 8 h 40"/>
                  <a:gd name="T34" fmla="*/ 16 w 28"/>
                  <a:gd name="T35" fmla="*/ 8 h 40"/>
                  <a:gd name="T36" fmla="*/ 16 w 28"/>
                  <a:gd name="T37" fmla="*/ 8 h 40"/>
                  <a:gd name="T38" fmla="*/ 14 w 28"/>
                  <a:gd name="T39" fmla="*/ 10 h 40"/>
                  <a:gd name="T40" fmla="*/ 12 w 28"/>
                  <a:gd name="T41" fmla="*/ 14 h 40"/>
                  <a:gd name="T42" fmla="*/ 12 w 28"/>
                  <a:gd name="T43" fmla="*/ 32 h 40"/>
                  <a:gd name="T44" fmla="*/ 12 w 28"/>
                  <a:gd name="T45" fmla="*/ 34 h 40"/>
                  <a:gd name="T46" fmla="*/ 12 w 28"/>
                  <a:gd name="T47" fmla="*/ 36 h 40"/>
                  <a:gd name="T48" fmla="*/ 14 w 28"/>
                  <a:gd name="T49" fmla="*/ 38 h 40"/>
                  <a:gd name="T50" fmla="*/ 14 w 28"/>
                  <a:gd name="T51" fmla="*/ 38 h 40"/>
                  <a:gd name="T52" fmla="*/ 16 w 28"/>
                  <a:gd name="T53" fmla="*/ 40 h 40"/>
                  <a:gd name="T54" fmla="*/ 20 w 28"/>
                  <a:gd name="T55" fmla="*/ 40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40 h 40"/>
                  <a:gd name="T62" fmla="*/ 2 w 28"/>
                  <a:gd name="T63" fmla="*/ 40 h 40"/>
                  <a:gd name="T64" fmla="*/ 4 w 28"/>
                  <a:gd name="T65" fmla="*/ 38 h 40"/>
                  <a:gd name="T66" fmla="*/ 4 w 28"/>
                  <a:gd name="T67" fmla="*/ 38 h 40"/>
                  <a:gd name="T68" fmla="*/ 4 w 28"/>
                  <a:gd name="T69" fmla="*/ 36 h 40"/>
                  <a:gd name="T70" fmla="*/ 4 w 28"/>
                  <a:gd name="T71" fmla="*/ 34 h 40"/>
                  <a:gd name="T72" fmla="*/ 4 w 28"/>
                  <a:gd name="T73" fmla="*/ 32 h 40"/>
                  <a:gd name="T74" fmla="*/ 4 w 28"/>
                  <a:gd name="T75" fmla="*/ 18 h 40"/>
                  <a:gd name="T76" fmla="*/ 4 w 28"/>
                  <a:gd name="T77" fmla="*/ 12 h 40"/>
                  <a:gd name="T78" fmla="*/ 4 w 28"/>
                  <a:gd name="T79" fmla="*/ 8 h 40"/>
                  <a:gd name="T80" fmla="*/ 4 w 28"/>
                  <a:gd name="T81" fmla="*/ 6 h 40"/>
                  <a:gd name="T82" fmla="*/ 4 w 28"/>
                  <a:gd name="T83" fmla="*/ 6 h 40"/>
                  <a:gd name="T84" fmla="*/ 2 w 28"/>
                  <a:gd name="T85" fmla="*/ 6 h 40"/>
                  <a:gd name="T86" fmla="*/ 2 w 28"/>
                  <a:gd name="T87" fmla="*/ 6 h 40"/>
                  <a:gd name="T88" fmla="*/ 0 w 28"/>
                  <a:gd name="T89" fmla="*/ 6 h 40"/>
                  <a:gd name="T90" fmla="*/ 0 w 28"/>
                  <a:gd name="T91" fmla="*/ 6 h 40"/>
                  <a:gd name="T92" fmla="*/ 0 w 28"/>
                  <a:gd name="T93" fmla="*/ 6 h 40"/>
                  <a:gd name="T94" fmla="*/ 10 w 28"/>
                  <a:gd name="T95" fmla="*/ 0 h 40"/>
                  <a:gd name="T96" fmla="*/ 12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2" y="0"/>
                    </a:moveTo>
                    <a:lnTo>
                      <a:pt x="12" y="10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7" name="Freeform 57"/>
              <p:cNvSpPr>
                <a:spLocks noEditPoints="1"/>
              </p:cNvSpPr>
              <p:nvPr/>
            </p:nvSpPr>
            <p:spPr bwMode="auto">
              <a:xfrm>
                <a:off x="1718" y="2264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30 h 42"/>
                  <a:gd name="T6" fmla="*/ 16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8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2 w 32"/>
                  <a:gd name="T21" fmla="*/ 32 h 42"/>
                  <a:gd name="T22" fmla="*/ 28 w 32"/>
                  <a:gd name="T23" fmla="*/ 38 h 42"/>
                  <a:gd name="T24" fmla="*/ 22 w 32"/>
                  <a:gd name="T25" fmla="*/ 40 h 42"/>
                  <a:gd name="T26" fmla="*/ 18 w 32"/>
                  <a:gd name="T27" fmla="*/ 42 h 42"/>
                  <a:gd name="T28" fmla="*/ 10 w 32"/>
                  <a:gd name="T29" fmla="*/ 40 h 42"/>
                  <a:gd name="T30" fmla="*/ 6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6 w 32"/>
                  <a:gd name="T43" fmla="*/ 6 h 42"/>
                  <a:gd name="T44" fmla="*/ 8 w 32"/>
                  <a:gd name="T45" fmla="*/ 4 h 42"/>
                  <a:gd name="T46" fmla="*/ 14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4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8" name="Freeform 58"/>
              <p:cNvSpPr>
                <a:spLocks/>
              </p:cNvSpPr>
              <p:nvPr/>
            </p:nvSpPr>
            <p:spPr bwMode="auto">
              <a:xfrm>
                <a:off x="1760" y="2264"/>
                <a:ext cx="26" cy="42"/>
              </a:xfrm>
              <a:custGeom>
                <a:avLst/>
                <a:gdLst>
                  <a:gd name="T0" fmla="*/ 22 w 26"/>
                  <a:gd name="T1" fmla="*/ 0 h 42"/>
                  <a:gd name="T2" fmla="*/ 22 w 26"/>
                  <a:gd name="T3" fmla="*/ 14 h 42"/>
                  <a:gd name="T4" fmla="*/ 22 w 26"/>
                  <a:gd name="T5" fmla="*/ 14 h 42"/>
                  <a:gd name="T6" fmla="*/ 20 w 26"/>
                  <a:gd name="T7" fmla="*/ 8 h 42"/>
                  <a:gd name="T8" fmla="*/ 18 w 26"/>
                  <a:gd name="T9" fmla="*/ 6 h 42"/>
                  <a:gd name="T10" fmla="*/ 14 w 26"/>
                  <a:gd name="T11" fmla="*/ 4 h 42"/>
                  <a:gd name="T12" fmla="*/ 12 w 26"/>
                  <a:gd name="T13" fmla="*/ 4 h 42"/>
                  <a:gd name="T14" fmla="*/ 8 w 26"/>
                  <a:gd name="T15" fmla="*/ 4 h 42"/>
                  <a:gd name="T16" fmla="*/ 6 w 26"/>
                  <a:gd name="T17" fmla="*/ 4 h 42"/>
                  <a:gd name="T18" fmla="*/ 6 w 26"/>
                  <a:gd name="T19" fmla="*/ 6 h 42"/>
                  <a:gd name="T20" fmla="*/ 4 w 26"/>
                  <a:gd name="T21" fmla="*/ 8 h 42"/>
                  <a:gd name="T22" fmla="*/ 4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0 w 26"/>
                  <a:gd name="T29" fmla="*/ 16 h 42"/>
                  <a:gd name="T30" fmla="*/ 18 w 26"/>
                  <a:gd name="T31" fmla="*/ 18 h 42"/>
                  <a:gd name="T32" fmla="*/ 22 w 26"/>
                  <a:gd name="T33" fmla="*/ 22 h 42"/>
                  <a:gd name="T34" fmla="*/ 24 w 26"/>
                  <a:gd name="T35" fmla="*/ 26 h 42"/>
                  <a:gd name="T36" fmla="*/ 26 w 26"/>
                  <a:gd name="T37" fmla="*/ 30 h 42"/>
                  <a:gd name="T38" fmla="*/ 24 w 26"/>
                  <a:gd name="T39" fmla="*/ 34 h 42"/>
                  <a:gd name="T40" fmla="*/ 22 w 26"/>
                  <a:gd name="T41" fmla="*/ 38 h 42"/>
                  <a:gd name="T42" fmla="*/ 18 w 26"/>
                  <a:gd name="T43" fmla="*/ 40 h 42"/>
                  <a:gd name="T44" fmla="*/ 12 w 26"/>
                  <a:gd name="T45" fmla="*/ 42 h 42"/>
                  <a:gd name="T46" fmla="*/ 8 w 26"/>
                  <a:gd name="T47" fmla="*/ 42 h 42"/>
                  <a:gd name="T48" fmla="*/ 4 w 26"/>
                  <a:gd name="T49" fmla="*/ 40 h 42"/>
                  <a:gd name="T50" fmla="*/ 2 w 26"/>
                  <a:gd name="T51" fmla="*/ 40 h 42"/>
                  <a:gd name="T52" fmla="*/ 2 w 26"/>
                  <a:gd name="T53" fmla="*/ 40 h 42"/>
                  <a:gd name="T54" fmla="*/ 0 w 26"/>
                  <a:gd name="T55" fmla="*/ 40 h 42"/>
                  <a:gd name="T56" fmla="*/ 0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0 w 26"/>
                  <a:gd name="T63" fmla="*/ 28 h 42"/>
                  <a:gd name="T64" fmla="*/ 2 w 26"/>
                  <a:gd name="T65" fmla="*/ 32 h 42"/>
                  <a:gd name="T66" fmla="*/ 4 w 26"/>
                  <a:gd name="T67" fmla="*/ 36 h 42"/>
                  <a:gd name="T68" fmla="*/ 8 w 26"/>
                  <a:gd name="T69" fmla="*/ 38 h 42"/>
                  <a:gd name="T70" fmla="*/ 12 w 26"/>
                  <a:gd name="T71" fmla="*/ 38 h 42"/>
                  <a:gd name="T72" fmla="*/ 16 w 26"/>
                  <a:gd name="T73" fmla="*/ 38 h 42"/>
                  <a:gd name="T74" fmla="*/ 18 w 26"/>
                  <a:gd name="T75" fmla="*/ 38 h 42"/>
                  <a:gd name="T76" fmla="*/ 18 w 26"/>
                  <a:gd name="T77" fmla="*/ 36 h 42"/>
                  <a:gd name="T78" fmla="*/ 20 w 26"/>
                  <a:gd name="T79" fmla="*/ 34 h 42"/>
                  <a:gd name="T80" fmla="*/ 18 w 26"/>
                  <a:gd name="T81" fmla="*/ 30 h 42"/>
                  <a:gd name="T82" fmla="*/ 18 w 26"/>
                  <a:gd name="T83" fmla="*/ 28 h 42"/>
                  <a:gd name="T84" fmla="*/ 14 w 26"/>
                  <a:gd name="T85" fmla="*/ 26 h 42"/>
                  <a:gd name="T86" fmla="*/ 10 w 26"/>
                  <a:gd name="T87" fmla="*/ 24 h 42"/>
                  <a:gd name="T88" fmla="*/ 4 w 26"/>
                  <a:gd name="T89" fmla="*/ 20 h 42"/>
                  <a:gd name="T90" fmla="*/ 2 w 26"/>
                  <a:gd name="T91" fmla="*/ 18 h 42"/>
                  <a:gd name="T92" fmla="*/ 0 w 26"/>
                  <a:gd name="T93" fmla="*/ 16 h 42"/>
                  <a:gd name="T94" fmla="*/ 0 w 26"/>
                  <a:gd name="T95" fmla="*/ 12 h 42"/>
                  <a:gd name="T96" fmla="*/ 0 w 26"/>
                  <a:gd name="T97" fmla="*/ 8 h 42"/>
                  <a:gd name="T98" fmla="*/ 2 w 26"/>
                  <a:gd name="T99" fmla="*/ 4 h 42"/>
                  <a:gd name="T100" fmla="*/ 6 w 26"/>
                  <a:gd name="T101" fmla="*/ 2 h 42"/>
                  <a:gd name="T102" fmla="*/ 12 w 26"/>
                  <a:gd name="T103" fmla="*/ 0 h 42"/>
                  <a:gd name="T104" fmla="*/ 14 w 26"/>
                  <a:gd name="T105" fmla="*/ 0 h 42"/>
                  <a:gd name="T106" fmla="*/ 16 w 26"/>
                  <a:gd name="T107" fmla="*/ 2 h 42"/>
                  <a:gd name="T108" fmla="*/ 18 w 26"/>
                  <a:gd name="T109" fmla="*/ 2 h 42"/>
                  <a:gd name="T110" fmla="*/ 20 w 26"/>
                  <a:gd name="T111" fmla="*/ 2 h 42"/>
                  <a:gd name="T112" fmla="*/ 20 w 26"/>
                  <a:gd name="T113" fmla="*/ 2 h 42"/>
                  <a:gd name="T114" fmla="*/ 22 w 26"/>
                  <a:gd name="T115" fmla="*/ 2 h 42"/>
                  <a:gd name="T116" fmla="*/ 22 w 26"/>
                  <a:gd name="T117" fmla="*/ 2 h 42"/>
                  <a:gd name="T118" fmla="*/ 22 w 26"/>
                  <a:gd name="T119" fmla="*/ 0 h 42"/>
                  <a:gd name="T120" fmla="*/ 22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2" y="0"/>
                    </a:moveTo>
                    <a:lnTo>
                      <a:pt x="22" y="14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4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9" name="Freeform 59"/>
              <p:cNvSpPr>
                <a:spLocks/>
              </p:cNvSpPr>
              <p:nvPr/>
            </p:nvSpPr>
            <p:spPr bwMode="auto">
              <a:xfrm>
                <a:off x="1792" y="2264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24 w 28"/>
                  <a:gd name="T3" fmla="*/ 14 h 42"/>
                  <a:gd name="T4" fmla="*/ 24 w 28"/>
                  <a:gd name="T5" fmla="*/ 14 h 42"/>
                  <a:gd name="T6" fmla="*/ 22 w 28"/>
                  <a:gd name="T7" fmla="*/ 8 h 42"/>
                  <a:gd name="T8" fmla="*/ 20 w 28"/>
                  <a:gd name="T9" fmla="*/ 6 h 42"/>
                  <a:gd name="T10" fmla="*/ 16 w 28"/>
                  <a:gd name="T11" fmla="*/ 4 h 42"/>
                  <a:gd name="T12" fmla="*/ 14 w 28"/>
                  <a:gd name="T13" fmla="*/ 4 h 42"/>
                  <a:gd name="T14" fmla="*/ 10 w 28"/>
                  <a:gd name="T15" fmla="*/ 4 h 42"/>
                  <a:gd name="T16" fmla="*/ 8 w 28"/>
                  <a:gd name="T17" fmla="*/ 4 h 42"/>
                  <a:gd name="T18" fmla="*/ 6 w 28"/>
                  <a:gd name="T19" fmla="*/ 6 h 42"/>
                  <a:gd name="T20" fmla="*/ 6 w 28"/>
                  <a:gd name="T21" fmla="*/ 8 h 42"/>
                  <a:gd name="T22" fmla="*/ 6 w 28"/>
                  <a:gd name="T23" fmla="*/ 10 h 42"/>
                  <a:gd name="T24" fmla="*/ 8 w 28"/>
                  <a:gd name="T25" fmla="*/ 12 h 42"/>
                  <a:gd name="T26" fmla="*/ 10 w 28"/>
                  <a:gd name="T27" fmla="*/ 14 h 42"/>
                  <a:gd name="T28" fmla="*/ 12 w 28"/>
                  <a:gd name="T29" fmla="*/ 16 h 42"/>
                  <a:gd name="T30" fmla="*/ 18 w 28"/>
                  <a:gd name="T31" fmla="*/ 18 h 42"/>
                  <a:gd name="T32" fmla="*/ 24 w 28"/>
                  <a:gd name="T33" fmla="*/ 22 h 42"/>
                  <a:gd name="T34" fmla="*/ 26 w 28"/>
                  <a:gd name="T35" fmla="*/ 26 h 42"/>
                  <a:gd name="T36" fmla="*/ 28 w 28"/>
                  <a:gd name="T37" fmla="*/ 30 h 42"/>
                  <a:gd name="T38" fmla="*/ 26 w 28"/>
                  <a:gd name="T39" fmla="*/ 34 h 42"/>
                  <a:gd name="T40" fmla="*/ 24 w 28"/>
                  <a:gd name="T41" fmla="*/ 38 h 42"/>
                  <a:gd name="T42" fmla="*/ 18 w 28"/>
                  <a:gd name="T43" fmla="*/ 40 h 42"/>
                  <a:gd name="T44" fmla="*/ 14 w 28"/>
                  <a:gd name="T45" fmla="*/ 42 h 42"/>
                  <a:gd name="T46" fmla="*/ 10 w 28"/>
                  <a:gd name="T47" fmla="*/ 42 h 42"/>
                  <a:gd name="T48" fmla="*/ 6 w 28"/>
                  <a:gd name="T49" fmla="*/ 40 h 42"/>
                  <a:gd name="T50" fmla="*/ 4 w 28"/>
                  <a:gd name="T51" fmla="*/ 40 h 42"/>
                  <a:gd name="T52" fmla="*/ 4 w 28"/>
                  <a:gd name="T53" fmla="*/ 40 h 42"/>
                  <a:gd name="T54" fmla="*/ 2 w 28"/>
                  <a:gd name="T55" fmla="*/ 40 h 42"/>
                  <a:gd name="T56" fmla="*/ 2 w 28"/>
                  <a:gd name="T57" fmla="*/ 42 h 42"/>
                  <a:gd name="T58" fmla="*/ 0 w 28"/>
                  <a:gd name="T59" fmla="*/ 42 h 42"/>
                  <a:gd name="T60" fmla="*/ 0 w 28"/>
                  <a:gd name="T61" fmla="*/ 28 h 42"/>
                  <a:gd name="T62" fmla="*/ 2 w 28"/>
                  <a:gd name="T63" fmla="*/ 28 h 42"/>
                  <a:gd name="T64" fmla="*/ 4 w 28"/>
                  <a:gd name="T65" fmla="*/ 32 h 42"/>
                  <a:gd name="T66" fmla="*/ 6 w 28"/>
                  <a:gd name="T67" fmla="*/ 36 h 42"/>
                  <a:gd name="T68" fmla="*/ 10 w 28"/>
                  <a:gd name="T69" fmla="*/ 38 h 42"/>
                  <a:gd name="T70" fmla="*/ 14 w 28"/>
                  <a:gd name="T71" fmla="*/ 38 h 42"/>
                  <a:gd name="T72" fmla="*/ 16 w 28"/>
                  <a:gd name="T73" fmla="*/ 38 h 42"/>
                  <a:gd name="T74" fmla="*/ 20 w 28"/>
                  <a:gd name="T75" fmla="*/ 38 h 42"/>
                  <a:gd name="T76" fmla="*/ 20 w 28"/>
                  <a:gd name="T77" fmla="*/ 36 h 42"/>
                  <a:gd name="T78" fmla="*/ 20 w 28"/>
                  <a:gd name="T79" fmla="*/ 34 h 42"/>
                  <a:gd name="T80" fmla="*/ 20 w 28"/>
                  <a:gd name="T81" fmla="*/ 30 h 42"/>
                  <a:gd name="T82" fmla="*/ 20 w 28"/>
                  <a:gd name="T83" fmla="*/ 28 h 42"/>
                  <a:gd name="T84" fmla="*/ 16 w 28"/>
                  <a:gd name="T85" fmla="*/ 26 h 42"/>
                  <a:gd name="T86" fmla="*/ 10 w 28"/>
                  <a:gd name="T87" fmla="*/ 24 h 42"/>
                  <a:gd name="T88" fmla="*/ 6 w 28"/>
                  <a:gd name="T89" fmla="*/ 20 h 42"/>
                  <a:gd name="T90" fmla="*/ 2 w 28"/>
                  <a:gd name="T91" fmla="*/ 18 h 42"/>
                  <a:gd name="T92" fmla="*/ 2 w 28"/>
                  <a:gd name="T93" fmla="*/ 16 h 42"/>
                  <a:gd name="T94" fmla="*/ 0 w 28"/>
                  <a:gd name="T95" fmla="*/ 12 h 42"/>
                  <a:gd name="T96" fmla="*/ 2 w 28"/>
                  <a:gd name="T97" fmla="*/ 8 h 42"/>
                  <a:gd name="T98" fmla="*/ 4 w 28"/>
                  <a:gd name="T99" fmla="*/ 4 h 42"/>
                  <a:gd name="T100" fmla="*/ 8 w 28"/>
                  <a:gd name="T101" fmla="*/ 2 h 42"/>
                  <a:gd name="T102" fmla="*/ 14 w 28"/>
                  <a:gd name="T103" fmla="*/ 0 h 42"/>
                  <a:gd name="T104" fmla="*/ 16 w 28"/>
                  <a:gd name="T105" fmla="*/ 0 h 42"/>
                  <a:gd name="T106" fmla="*/ 18 w 28"/>
                  <a:gd name="T107" fmla="*/ 2 h 42"/>
                  <a:gd name="T108" fmla="*/ 20 w 28"/>
                  <a:gd name="T109" fmla="*/ 2 h 42"/>
                  <a:gd name="T110" fmla="*/ 22 w 28"/>
                  <a:gd name="T111" fmla="*/ 2 h 42"/>
                  <a:gd name="T112" fmla="*/ 22 w 28"/>
                  <a:gd name="T113" fmla="*/ 2 h 42"/>
                  <a:gd name="T114" fmla="*/ 22 w 28"/>
                  <a:gd name="T115" fmla="*/ 2 h 42"/>
                  <a:gd name="T116" fmla="*/ 24 w 28"/>
                  <a:gd name="T117" fmla="*/ 2 h 42"/>
                  <a:gd name="T118" fmla="*/ 24 w 28"/>
                  <a:gd name="T119" fmla="*/ 0 h 42"/>
                  <a:gd name="T120" fmla="*/ 24 w 28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"/>
                  <a:gd name="T184" fmla="*/ 0 h 42"/>
                  <a:gd name="T185" fmla="*/ 28 w 28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4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0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0" name="Rectangle 60"/>
              <p:cNvSpPr>
                <a:spLocks noChangeArrowheads="1"/>
              </p:cNvSpPr>
              <p:nvPr/>
            </p:nvSpPr>
            <p:spPr bwMode="auto">
              <a:xfrm>
                <a:off x="184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Rectangle 61"/>
              <p:cNvSpPr>
                <a:spLocks noChangeArrowheads="1"/>
              </p:cNvSpPr>
              <p:nvPr/>
            </p:nvSpPr>
            <p:spPr bwMode="auto">
              <a:xfrm>
                <a:off x="186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62"/>
              <p:cNvSpPr>
                <a:spLocks/>
              </p:cNvSpPr>
              <p:nvPr/>
            </p:nvSpPr>
            <p:spPr bwMode="auto">
              <a:xfrm>
                <a:off x="1974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6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4 w 24"/>
                  <a:gd name="T27" fmla="*/ 58 h 58"/>
                  <a:gd name="T28" fmla="*/ 6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8 w 24"/>
                  <a:gd name="T35" fmla="*/ 54 h 58"/>
                  <a:gd name="T36" fmla="*/ 8 w 24"/>
                  <a:gd name="T37" fmla="*/ 48 h 58"/>
                  <a:gd name="T38" fmla="*/ 8 w 24"/>
                  <a:gd name="T39" fmla="*/ 16 h 58"/>
                  <a:gd name="T40" fmla="*/ 8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6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0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3" name="Freeform 63"/>
              <p:cNvSpPr>
                <a:spLocks/>
              </p:cNvSpPr>
              <p:nvPr/>
            </p:nvSpPr>
            <p:spPr bwMode="auto">
              <a:xfrm>
                <a:off x="2012" y="2246"/>
                <a:ext cx="32" cy="60"/>
              </a:xfrm>
              <a:custGeom>
                <a:avLst/>
                <a:gdLst>
                  <a:gd name="T0" fmla="*/ 4 w 32"/>
                  <a:gd name="T1" fmla="*/ 6 h 60"/>
                  <a:gd name="T2" fmla="*/ 12 w 32"/>
                  <a:gd name="T3" fmla="*/ 0 h 60"/>
                  <a:gd name="T4" fmla="*/ 22 w 32"/>
                  <a:gd name="T5" fmla="*/ 0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2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4" name="Freeform 64"/>
              <p:cNvSpPr>
                <a:spLocks noEditPoints="1"/>
              </p:cNvSpPr>
              <p:nvPr/>
            </p:nvSpPr>
            <p:spPr bwMode="auto">
              <a:xfrm>
                <a:off x="2054" y="2246"/>
                <a:ext cx="38" cy="58"/>
              </a:xfrm>
              <a:custGeom>
                <a:avLst/>
                <a:gdLst>
                  <a:gd name="T0" fmla="*/ 38 w 38"/>
                  <a:gd name="T1" fmla="*/ 38 h 58"/>
                  <a:gd name="T2" fmla="*/ 38 w 38"/>
                  <a:gd name="T3" fmla="*/ 44 h 58"/>
                  <a:gd name="T4" fmla="*/ 30 w 38"/>
                  <a:gd name="T5" fmla="*/ 44 h 58"/>
                  <a:gd name="T6" fmla="*/ 30 w 38"/>
                  <a:gd name="T7" fmla="*/ 58 h 58"/>
                  <a:gd name="T8" fmla="*/ 22 w 38"/>
                  <a:gd name="T9" fmla="*/ 58 h 58"/>
                  <a:gd name="T10" fmla="*/ 22 w 38"/>
                  <a:gd name="T11" fmla="*/ 44 h 58"/>
                  <a:gd name="T12" fmla="*/ 0 w 38"/>
                  <a:gd name="T13" fmla="*/ 44 h 58"/>
                  <a:gd name="T14" fmla="*/ 0 w 38"/>
                  <a:gd name="T15" fmla="*/ 38 h 58"/>
                  <a:gd name="T16" fmla="*/ 24 w 38"/>
                  <a:gd name="T17" fmla="*/ 0 h 58"/>
                  <a:gd name="T18" fmla="*/ 30 w 38"/>
                  <a:gd name="T19" fmla="*/ 0 h 58"/>
                  <a:gd name="T20" fmla="*/ 30 w 38"/>
                  <a:gd name="T21" fmla="*/ 38 h 58"/>
                  <a:gd name="T22" fmla="*/ 38 w 38"/>
                  <a:gd name="T23" fmla="*/ 38 h 58"/>
                  <a:gd name="T24" fmla="*/ 22 w 38"/>
                  <a:gd name="T25" fmla="*/ 38 h 58"/>
                  <a:gd name="T26" fmla="*/ 22 w 38"/>
                  <a:gd name="T27" fmla="*/ 8 h 58"/>
                  <a:gd name="T28" fmla="*/ 4 w 38"/>
                  <a:gd name="T29" fmla="*/ 38 h 58"/>
                  <a:gd name="T30" fmla="*/ 22 w 38"/>
                  <a:gd name="T31" fmla="*/ 38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58"/>
                  <a:gd name="T50" fmla="*/ 38 w 3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58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58"/>
                    </a:lnTo>
                    <a:lnTo>
                      <a:pt x="22" y="58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5" name="Freeform 65"/>
              <p:cNvSpPr>
                <a:spLocks/>
              </p:cNvSpPr>
              <p:nvPr/>
            </p:nvSpPr>
            <p:spPr bwMode="auto">
              <a:xfrm>
                <a:off x="2100" y="2246"/>
                <a:ext cx="32" cy="60"/>
              </a:xfrm>
              <a:custGeom>
                <a:avLst/>
                <a:gdLst>
                  <a:gd name="T0" fmla="*/ 2 w 32"/>
                  <a:gd name="T1" fmla="*/ 6 h 60"/>
                  <a:gd name="T2" fmla="*/ 10 w 32"/>
                  <a:gd name="T3" fmla="*/ 0 h 60"/>
                  <a:gd name="T4" fmla="*/ 22 w 32"/>
                  <a:gd name="T5" fmla="*/ 0 h 60"/>
                  <a:gd name="T6" fmla="*/ 28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4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0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6" name="Rectangle 66"/>
              <p:cNvSpPr>
                <a:spLocks noChangeArrowheads="1"/>
              </p:cNvSpPr>
              <p:nvPr/>
            </p:nvSpPr>
            <p:spPr bwMode="auto">
              <a:xfrm>
                <a:off x="223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7"/>
              <p:cNvSpPr>
                <a:spLocks/>
              </p:cNvSpPr>
              <p:nvPr/>
            </p:nvSpPr>
            <p:spPr bwMode="auto">
              <a:xfrm>
                <a:off x="2348" y="2296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2 h 10"/>
                  <a:gd name="T8" fmla="*/ 10 w 10"/>
                  <a:gd name="T9" fmla="*/ 4 h 10"/>
                  <a:gd name="T10" fmla="*/ 10 w 10"/>
                  <a:gd name="T11" fmla="*/ 6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0 w 10"/>
                  <a:gd name="T21" fmla="*/ 8 h 10"/>
                  <a:gd name="T22" fmla="*/ 0 w 10"/>
                  <a:gd name="T23" fmla="*/ 6 h 10"/>
                  <a:gd name="T24" fmla="*/ 0 w 10"/>
                  <a:gd name="T25" fmla="*/ 4 h 10"/>
                  <a:gd name="T26" fmla="*/ 0 w 10"/>
                  <a:gd name="T27" fmla="*/ 2 h 10"/>
                  <a:gd name="T28" fmla="*/ 0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8" name="Freeform 68"/>
              <p:cNvSpPr>
                <a:spLocks noEditPoints="1"/>
              </p:cNvSpPr>
              <p:nvPr/>
            </p:nvSpPr>
            <p:spPr bwMode="auto">
              <a:xfrm>
                <a:off x="236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9" name="Freeform 69"/>
              <p:cNvSpPr>
                <a:spLocks noEditPoints="1"/>
              </p:cNvSpPr>
              <p:nvPr/>
            </p:nvSpPr>
            <p:spPr bwMode="auto">
              <a:xfrm>
                <a:off x="241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0 h 60"/>
                  <a:gd name="T4" fmla="*/ 4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4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0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4 w 36"/>
                  <a:gd name="T63" fmla="*/ 54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0" name="Freeform 70"/>
              <p:cNvSpPr>
                <a:spLocks noEditPoints="1"/>
              </p:cNvSpPr>
              <p:nvPr/>
            </p:nvSpPr>
            <p:spPr bwMode="auto">
              <a:xfrm>
                <a:off x="2454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4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4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0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1" name="Freeform 71"/>
              <p:cNvSpPr>
                <a:spLocks noEditPoints="1"/>
              </p:cNvSpPr>
              <p:nvPr/>
            </p:nvSpPr>
            <p:spPr bwMode="auto">
              <a:xfrm>
                <a:off x="2498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2" name="Freeform 72"/>
              <p:cNvSpPr>
                <a:spLocks/>
              </p:cNvSpPr>
              <p:nvPr/>
            </p:nvSpPr>
            <p:spPr bwMode="auto">
              <a:xfrm>
                <a:off x="2542" y="2246"/>
                <a:ext cx="32" cy="60"/>
              </a:xfrm>
              <a:custGeom>
                <a:avLst/>
                <a:gdLst>
                  <a:gd name="T0" fmla="*/ 4 w 32"/>
                  <a:gd name="T1" fmla="*/ 6 h 60"/>
                  <a:gd name="T2" fmla="*/ 12 w 32"/>
                  <a:gd name="T3" fmla="*/ 0 h 60"/>
                  <a:gd name="T4" fmla="*/ 22 w 32"/>
                  <a:gd name="T5" fmla="*/ 0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8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4 w 32"/>
                  <a:gd name="T55" fmla="*/ 18 h 60"/>
                  <a:gd name="T56" fmla="*/ 22 w 32"/>
                  <a:gd name="T57" fmla="*/ 10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3" name="Freeform 73"/>
              <p:cNvSpPr>
                <a:spLocks/>
              </p:cNvSpPr>
              <p:nvPr/>
            </p:nvSpPr>
            <p:spPr bwMode="auto">
              <a:xfrm>
                <a:off x="2592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8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4" name="Freeform 74"/>
              <p:cNvSpPr>
                <a:spLocks/>
              </p:cNvSpPr>
              <p:nvPr/>
            </p:nvSpPr>
            <p:spPr bwMode="auto">
              <a:xfrm>
                <a:off x="2630" y="2246"/>
                <a:ext cx="34" cy="60"/>
              </a:xfrm>
              <a:custGeom>
                <a:avLst/>
                <a:gdLst>
                  <a:gd name="T0" fmla="*/ 34 w 34"/>
                  <a:gd name="T1" fmla="*/ 0 h 60"/>
                  <a:gd name="T2" fmla="*/ 30 w 34"/>
                  <a:gd name="T3" fmla="*/ 8 h 60"/>
                  <a:gd name="T4" fmla="*/ 12 w 34"/>
                  <a:gd name="T5" fmla="*/ 8 h 60"/>
                  <a:gd name="T6" fmla="*/ 8 w 34"/>
                  <a:gd name="T7" fmla="*/ 16 h 60"/>
                  <a:gd name="T8" fmla="*/ 16 w 34"/>
                  <a:gd name="T9" fmla="*/ 18 h 60"/>
                  <a:gd name="T10" fmla="*/ 22 w 34"/>
                  <a:gd name="T11" fmla="*/ 20 h 60"/>
                  <a:gd name="T12" fmla="*/ 26 w 34"/>
                  <a:gd name="T13" fmla="*/ 24 h 60"/>
                  <a:gd name="T14" fmla="*/ 30 w 34"/>
                  <a:gd name="T15" fmla="*/ 30 h 60"/>
                  <a:gd name="T16" fmla="*/ 32 w 34"/>
                  <a:gd name="T17" fmla="*/ 38 h 60"/>
                  <a:gd name="T18" fmla="*/ 32 w 34"/>
                  <a:gd name="T19" fmla="*/ 42 h 60"/>
                  <a:gd name="T20" fmla="*/ 30 w 34"/>
                  <a:gd name="T21" fmla="*/ 46 h 60"/>
                  <a:gd name="T22" fmla="*/ 28 w 34"/>
                  <a:gd name="T23" fmla="*/ 50 h 60"/>
                  <a:gd name="T24" fmla="*/ 26 w 34"/>
                  <a:gd name="T25" fmla="*/ 52 h 60"/>
                  <a:gd name="T26" fmla="*/ 22 w 34"/>
                  <a:gd name="T27" fmla="*/ 56 h 60"/>
                  <a:gd name="T28" fmla="*/ 20 w 34"/>
                  <a:gd name="T29" fmla="*/ 58 h 60"/>
                  <a:gd name="T30" fmla="*/ 14 w 34"/>
                  <a:gd name="T31" fmla="*/ 60 h 60"/>
                  <a:gd name="T32" fmla="*/ 10 w 34"/>
                  <a:gd name="T33" fmla="*/ 60 h 60"/>
                  <a:gd name="T34" fmla="*/ 6 w 34"/>
                  <a:gd name="T35" fmla="*/ 60 h 60"/>
                  <a:gd name="T36" fmla="*/ 2 w 34"/>
                  <a:gd name="T37" fmla="*/ 58 h 60"/>
                  <a:gd name="T38" fmla="*/ 0 w 34"/>
                  <a:gd name="T39" fmla="*/ 56 h 60"/>
                  <a:gd name="T40" fmla="*/ 0 w 34"/>
                  <a:gd name="T41" fmla="*/ 54 h 60"/>
                  <a:gd name="T42" fmla="*/ 0 w 34"/>
                  <a:gd name="T43" fmla="*/ 52 h 60"/>
                  <a:gd name="T44" fmla="*/ 2 w 34"/>
                  <a:gd name="T45" fmla="*/ 52 h 60"/>
                  <a:gd name="T46" fmla="*/ 2 w 34"/>
                  <a:gd name="T47" fmla="*/ 52 h 60"/>
                  <a:gd name="T48" fmla="*/ 4 w 34"/>
                  <a:gd name="T49" fmla="*/ 52 h 60"/>
                  <a:gd name="T50" fmla="*/ 4 w 34"/>
                  <a:gd name="T51" fmla="*/ 52 h 60"/>
                  <a:gd name="T52" fmla="*/ 6 w 34"/>
                  <a:gd name="T53" fmla="*/ 52 h 60"/>
                  <a:gd name="T54" fmla="*/ 6 w 34"/>
                  <a:gd name="T55" fmla="*/ 52 h 60"/>
                  <a:gd name="T56" fmla="*/ 8 w 34"/>
                  <a:gd name="T57" fmla="*/ 54 h 60"/>
                  <a:gd name="T58" fmla="*/ 12 w 34"/>
                  <a:gd name="T59" fmla="*/ 54 h 60"/>
                  <a:gd name="T60" fmla="*/ 14 w 34"/>
                  <a:gd name="T61" fmla="*/ 56 h 60"/>
                  <a:gd name="T62" fmla="*/ 20 w 34"/>
                  <a:gd name="T63" fmla="*/ 54 h 60"/>
                  <a:gd name="T64" fmla="*/ 24 w 34"/>
                  <a:gd name="T65" fmla="*/ 52 h 60"/>
                  <a:gd name="T66" fmla="*/ 26 w 34"/>
                  <a:gd name="T67" fmla="*/ 48 h 60"/>
                  <a:gd name="T68" fmla="*/ 26 w 34"/>
                  <a:gd name="T69" fmla="*/ 42 h 60"/>
                  <a:gd name="T70" fmla="*/ 26 w 34"/>
                  <a:gd name="T71" fmla="*/ 38 h 60"/>
                  <a:gd name="T72" fmla="*/ 24 w 34"/>
                  <a:gd name="T73" fmla="*/ 32 h 60"/>
                  <a:gd name="T74" fmla="*/ 20 w 34"/>
                  <a:gd name="T75" fmla="*/ 28 h 60"/>
                  <a:gd name="T76" fmla="*/ 14 w 34"/>
                  <a:gd name="T77" fmla="*/ 26 h 60"/>
                  <a:gd name="T78" fmla="*/ 8 w 34"/>
                  <a:gd name="T79" fmla="*/ 24 h 60"/>
                  <a:gd name="T80" fmla="*/ 2 w 34"/>
                  <a:gd name="T81" fmla="*/ 24 h 60"/>
                  <a:gd name="T82" fmla="*/ 12 w 34"/>
                  <a:gd name="T83" fmla="*/ 0 h 60"/>
                  <a:gd name="T84" fmla="*/ 34 w 34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60"/>
                  <a:gd name="T131" fmla="*/ 34 w 34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60">
                    <a:moveTo>
                      <a:pt x="34" y="0"/>
                    </a:moveTo>
                    <a:lnTo>
                      <a:pt x="30" y="8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30" y="30"/>
                    </a:lnTo>
                    <a:lnTo>
                      <a:pt x="32" y="38"/>
                    </a:lnTo>
                    <a:lnTo>
                      <a:pt x="32" y="42"/>
                    </a:lnTo>
                    <a:lnTo>
                      <a:pt x="30" y="46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2" y="56"/>
                    </a:lnTo>
                    <a:lnTo>
                      <a:pt x="20" y="58"/>
                    </a:lnTo>
                    <a:lnTo>
                      <a:pt x="14" y="60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2" y="24"/>
                    </a:lnTo>
                    <a:lnTo>
                      <a:pt x="1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5" name="Rectangle 75"/>
              <p:cNvSpPr>
                <a:spLocks noChangeArrowheads="1"/>
              </p:cNvSpPr>
              <p:nvPr/>
            </p:nvSpPr>
            <p:spPr bwMode="auto">
              <a:xfrm>
                <a:off x="2776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6"/>
              <p:cNvSpPr>
                <a:spLocks/>
              </p:cNvSpPr>
              <p:nvPr/>
            </p:nvSpPr>
            <p:spPr bwMode="auto">
              <a:xfrm>
                <a:off x="2890" y="2296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2 h 10"/>
                  <a:gd name="T8" fmla="*/ 10 w 10"/>
                  <a:gd name="T9" fmla="*/ 4 h 10"/>
                  <a:gd name="T10" fmla="*/ 10 w 10"/>
                  <a:gd name="T11" fmla="*/ 6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4 w 10"/>
                  <a:gd name="T19" fmla="*/ 10 h 10"/>
                  <a:gd name="T20" fmla="*/ 2 w 10"/>
                  <a:gd name="T21" fmla="*/ 8 h 10"/>
                  <a:gd name="T22" fmla="*/ 0 w 10"/>
                  <a:gd name="T23" fmla="*/ 6 h 10"/>
                  <a:gd name="T24" fmla="*/ 0 w 10"/>
                  <a:gd name="T25" fmla="*/ 4 h 10"/>
                  <a:gd name="T26" fmla="*/ 0 w 10"/>
                  <a:gd name="T27" fmla="*/ 2 h 10"/>
                  <a:gd name="T28" fmla="*/ 2 w 10"/>
                  <a:gd name="T29" fmla="*/ 2 h 10"/>
                  <a:gd name="T30" fmla="*/ 4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7" name="Freeform 77"/>
              <p:cNvSpPr>
                <a:spLocks noEditPoints="1"/>
              </p:cNvSpPr>
              <p:nvPr/>
            </p:nvSpPr>
            <p:spPr bwMode="auto">
              <a:xfrm>
                <a:off x="291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8" name="Freeform 78"/>
              <p:cNvSpPr>
                <a:spLocks noEditPoints="1"/>
              </p:cNvSpPr>
              <p:nvPr/>
            </p:nvSpPr>
            <p:spPr bwMode="auto">
              <a:xfrm>
                <a:off x="2952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9" name="Freeform 79"/>
              <p:cNvSpPr>
                <a:spLocks noEditPoints="1"/>
              </p:cNvSpPr>
              <p:nvPr/>
            </p:nvSpPr>
            <p:spPr bwMode="auto">
              <a:xfrm>
                <a:off x="299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0" name="Freeform 80"/>
              <p:cNvSpPr>
                <a:spLocks/>
              </p:cNvSpPr>
              <p:nvPr/>
            </p:nvSpPr>
            <p:spPr bwMode="auto">
              <a:xfrm>
                <a:off x="3046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8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6 w 24"/>
                  <a:gd name="T27" fmla="*/ 58 h 58"/>
                  <a:gd name="T28" fmla="*/ 8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10 w 24"/>
                  <a:gd name="T35" fmla="*/ 54 h 58"/>
                  <a:gd name="T36" fmla="*/ 10 w 24"/>
                  <a:gd name="T37" fmla="*/ 48 h 58"/>
                  <a:gd name="T38" fmla="*/ 10 w 24"/>
                  <a:gd name="T39" fmla="*/ 16 h 58"/>
                  <a:gd name="T40" fmla="*/ 10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8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2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0" y="48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1" name="Freeform 81"/>
              <p:cNvSpPr>
                <a:spLocks/>
              </p:cNvSpPr>
              <p:nvPr/>
            </p:nvSpPr>
            <p:spPr bwMode="auto">
              <a:xfrm>
                <a:off x="3090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8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4 w 24"/>
                  <a:gd name="T27" fmla="*/ 58 h 58"/>
                  <a:gd name="T28" fmla="*/ 6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8 w 24"/>
                  <a:gd name="T35" fmla="*/ 54 h 58"/>
                  <a:gd name="T36" fmla="*/ 8 w 24"/>
                  <a:gd name="T37" fmla="*/ 48 h 58"/>
                  <a:gd name="T38" fmla="*/ 8 w 24"/>
                  <a:gd name="T39" fmla="*/ 16 h 58"/>
                  <a:gd name="T40" fmla="*/ 8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8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2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2" name="Freeform 82"/>
              <p:cNvSpPr>
                <a:spLocks/>
              </p:cNvSpPr>
              <p:nvPr/>
            </p:nvSpPr>
            <p:spPr bwMode="auto">
              <a:xfrm>
                <a:off x="3128" y="2246"/>
                <a:ext cx="36" cy="60"/>
              </a:xfrm>
              <a:custGeom>
                <a:avLst/>
                <a:gdLst>
                  <a:gd name="T0" fmla="*/ 6 w 36"/>
                  <a:gd name="T1" fmla="*/ 0 h 60"/>
                  <a:gd name="T2" fmla="*/ 36 w 36"/>
                  <a:gd name="T3" fmla="*/ 0 h 60"/>
                  <a:gd name="T4" fmla="*/ 36 w 36"/>
                  <a:gd name="T5" fmla="*/ 2 h 60"/>
                  <a:gd name="T6" fmla="*/ 16 w 36"/>
                  <a:gd name="T7" fmla="*/ 60 h 60"/>
                  <a:gd name="T8" fmla="*/ 10 w 36"/>
                  <a:gd name="T9" fmla="*/ 60 h 60"/>
                  <a:gd name="T10" fmla="*/ 30 w 36"/>
                  <a:gd name="T11" fmla="*/ 8 h 60"/>
                  <a:gd name="T12" fmla="*/ 14 w 36"/>
                  <a:gd name="T13" fmla="*/ 8 h 60"/>
                  <a:gd name="T14" fmla="*/ 10 w 36"/>
                  <a:gd name="T15" fmla="*/ 8 h 60"/>
                  <a:gd name="T16" fmla="*/ 6 w 36"/>
                  <a:gd name="T17" fmla="*/ 8 h 60"/>
                  <a:gd name="T18" fmla="*/ 4 w 36"/>
                  <a:gd name="T19" fmla="*/ 12 h 60"/>
                  <a:gd name="T20" fmla="*/ 2 w 36"/>
                  <a:gd name="T21" fmla="*/ 14 h 60"/>
                  <a:gd name="T22" fmla="*/ 0 w 36"/>
                  <a:gd name="T23" fmla="*/ 14 h 60"/>
                  <a:gd name="T24" fmla="*/ 6 w 3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60"/>
                  <a:gd name="T41" fmla="*/ 36 w 36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60">
                    <a:moveTo>
                      <a:pt x="6" y="0"/>
                    </a:moveTo>
                    <a:lnTo>
                      <a:pt x="36" y="0"/>
                    </a:lnTo>
                    <a:lnTo>
                      <a:pt x="36" y="2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3" name="Rectangle 83"/>
              <p:cNvSpPr>
                <a:spLocks noChangeArrowheads="1"/>
              </p:cNvSpPr>
              <p:nvPr/>
            </p:nvSpPr>
            <p:spPr bwMode="auto">
              <a:xfrm>
                <a:off x="331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84"/>
              <p:cNvSpPr>
                <a:spLocks/>
              </p:cNvSpPr>
              <p:nvPr/>
            </p:nvSpPr>
            <p:spPr bwMode="auto">
              <a:xfrm>
                <a:off x="3430" y="2246"/>
                <a:ext cx="32" cy="60"/>
              </a:xfrm>
              <a:custGeom>
                <a:avLst/>
                <a:gdLst>
                  <a:gd name="T0" fmla="*/ 2 w 32"/>
                  <a:gd name="T1" fmla="*/ 6 h 60"/>
                  <a:gd name="T2" fmla="*/ 10 w 32"/>
                  <a:gd name="T3" fmla="*/ 0 h 60"/>
                  <a:gd name="T4" fmla="*/ 22 w 32"/>
                  <a:gd name="T5" fmla="*/ 0 h 60"/>
                  <a:gd name="T6" fmla="*/ 28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18 w 32"/>
                  <a:gd name="T37" fmla="*/ 56 h 60"/>
                  <a:gd name="T38" fmla="*/ 24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0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45" name="Picture 8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6" y="2298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6" name="Picture 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6" y="2298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47" name="Freeform 87"/>
              <p:cNvSpPr>
                <a:spLocks noEditPoints="1"/>
              </p:cNvSpPr>
              <p:nvPr/>
            </p:nvSpPr>
            <p:spPr bwMode="auto">
              <a:xfrm>
                <a:off x="3498" y="2246"/>
                <a:ext cx="36" cy="60"/>
              </a:xfrm>
              <a:custGeom>
                <a:avLst/>
                <a:gdLst>
                  <a:gd name="T0" fmla="*/ 34 w 36"/>
                  <a:gd name="T1" fmla="*/ 0 h 60"/>
                  <a:gd name="T2" fmla="*/ 34 w 36"/>
                  <a:gd name="T3" fmla="*/ 2 h 60"/>
                  <a:gd name="T4" fmla="*/ 30 w 36"/>
                  <a:gd name="T5" fmla="*/ 2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8 h 60"/>
                  <a:gd name="T12" fmla="*/ 16 w 36"/>
                  <a:gd name="T13" fmla="*/ 12 h 60"/>
                  <a:gd name="T14" fmla="*/ 12 w 36"/>
                  <a:gd name="T15" fmla="*/ 16 h 60"/>
                  <a:gd name="T16" fmla="*/ 10 w 36"/>
                  <a:gd name="T17" fmla="*/ 22 h 60"/>
                  <a:gd name="T18" fmla="*/ 8 w 36"/>
                  <a:gd name="T19" fmla="*/ 26 h 60"/>
                  <a:gd name="T20" fmla="*/ 14 w 36"/>
                  <a:gd name="T21" fmla="*/ 24 h 60"/>
                  <a:gd name="T22" fmla="*/ 22 w 36"/>
                  <a:gd name="T23" fmla="*/ 22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2 h 60"/>
                  <a:gd name="T30" fmla="*/ 36 w 36"/>
                  <a:gd name="T31" fmla="*/ 40 h 60"/>
                  <a:gd name="T32" fmla="*/ 34 w 36"/>
                  <a:gd name="T33" fmla="*/ 46 h 60"/>
                  <a:gd name="T34" fmla="*/ 32 w 36"/>
                  <a:gd name="T35" fmla="*/ 52 h 60"/>
                  <a:gd name="T36" fmla="*/ 28 w 36"/>
                  <a:gd name="T37" fmla="*/ 56 h 60"/>
                  <a:gd name="T38" fmla="*/ 22 w 36"/>
                  <a:gd name="T39" fmla="*/ 58 h 60"/>
                  <a:gd name="T40" fmla="*/ 18 w 36"/>
                  <a:gd name="T41" fmla="*/ 60 h 60"/>
                  <a:gd name="T42" fmla="*/ 12 w 36"/>
                  <a:gd name="T43" fmla="*/ 58 h 60"/>
                  <a:gd name="T44" fmla="*/ 8 w 36"/>
                  <a:gd name="T45" fmla="*/ 56 h 60"/>
                  <a:gd name="T46" fmla="*/ 2 w 36"/>
                  <a:gd name="T47" fmla="*/ 50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28 h 60"/>
                  <a:gd name="T54" fmla="*/ 2 w 36"/>
                  <a:gd name="T55" fmla="*/ 22 h 60"/>
                  <a:gd name="T56" fmla="*/ 6 w 36"/>
                  <a:gd name="T57" fmla="*/ 14 h 60"/>
                  <a:gd name="T58" fmla="*/ 12 w 36"/>
                  <a:gd name="T59" fmla="*/ 8 h 60"/>
                  <a:gd name="T60" fmla="*/ 16 w 36"/>
                  <a:gd name="T61" fmla="*/ 4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4 w 36"/>
                  <a:gd name="T69" fmla="*/ 0 h 60"/>
                  <a:gd name="T70" fmla="*/ 8 w 36"/>
                  <a:gd name="T71" fmla="*/ 30 h 60"/>
                  <a:gd name="T72" fmla="*/ 8 w 36"/>
                  <a:gd name="T73" fmla="*/ 34 h 60"/>
                  <a:gd name="T74" fmla="*/ 8 w 36"/>
                  <a:gd name="T75" fmla="*/ 38 h 60"/>
                  <a:gd name="T76" fmla="*/ 8 w 36"/>
                  <a:gd name="T77" fmla="*/ 42 h 60"/>
                  <a:gd name="T78" fmla="*/ 8 w 36"/>
                  <a:gd name="T79" fmla="*/ 48 h 60"/>
                  <a:gd name="T80" fmla="*/ 10 w 36"/>
                  <a:gd name="T81" fmla="*/ 52 h 60"/>
                  <a:gd name="T82" fmla="*/ 14 w 36"/>
                  <a:gd name="T83" fmla="*/ 54 h 60"/>
                  <a:gd name="T84" fmla="*/ 16 w 36"/>
                  <a:gd name="T85" fmla="*/ 56 h 60"/>
                  <a:gd name="T86" fmla="*/ 18 w 36"/>
                  <a:gd name="T87" fmla="*/ 56 h 60"/>
                  <a:gd name="T88" fmla="*/ 22 w 36"/>
                  <a:gd name="T89" fmla="*/ 56 h 60"/>
                  <a:gd name="T90" fmla="*/ 24 w 36"/>
                  <a:gd name="T91" fmla="*/ 54 h 60"/>
                  <a:gd name="T92" fmla="*/ 26 w 36"/>
                  <a:gd name="T93" fmla="*/ 50 h 60"/>
                  <a:gd name="T94" fmla="*/ 28 w 36"/>
                  <a:gd name="T95" fmla="*/ 44 h 60"/>
                  <a:gd name="T96" fmla="*/ 26 w 36"/>
                  <a:gd name="T97" fmla="*/ 36 h 60"/>
                  <a:gd name="T98" fmla="*/ 24 w 36"/>
                  <a:gd name="T99" fmla="*/ 32 h 60"/>
                  <a:gd name="T100" fmla="*/ 22 w 36"/>
                  <a:gd name="T101" fmla="*/ 28 h 60"/>
                  <a:gd name="T102" fmla="*/ 16 w 36"/>
                  <a:gd name="T103" fmla="*/ 26 h 60"/>
                  <a:gd name="T104" fmla="*/ 16 w 36"/>
                  <a:gd name="T105" fmla="*/ 26 h 60"/>
                  <a:gd name="T106" fmla="*/ 14 w 36"/>
                  <a:gd name="T107" fmla="*/ 26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4" y="0"/>
                    </a:moveTo>
                    <a:lnTo>
                      <a:pt x="34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22" y="22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2"/>
                    </a:lnTo>
                    <a:lnTo>
                      <a:pt x="36" y="40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8" y="30"/>
                    </a:moveTo>
                    <a:lnTo>
                      <a:pt x="8" y="34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4"/>
                    </a:lnTo>
                    <a:lnTo>
                      <a:pt x="26" y="36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8" name="Freeform 88"/>
              <p:cNvSpPr>
                <a:spLocks noEditPoints="1"/>
              </p:cNvSpPr>
              <p:nvPr/>
            </p:nvSpPr>
            <p:spPr bwMode="auto">
              <a:xfrm>
                <a:off x="3540" y="2246"/>
                <a:ext cx="38" cy="60"/>
              </a:xfrm>
              <a:custGeom>
                <a:avLst/>
                <a:gdLst>
                  <a:gd name="T0" fmla="*/ 2 w 38"/>
                  <a:gd name="T1" fmla="*/ 60 h 60"/>
                  <a:gd name="T2" fmla="*/ 2 w 38"/>
                  <a:gd name="T3" fmla="*/ 58 h 60"/>
                  <a:gd name="T4" fmla="*/ 8 w 38"/>
                  <a:gd name="T5" fmla="*/ 58 h 60"/>
                  <a:gd name="T6" fmla="*/ 12 w 38"/>
                  <a:gd name="T7" fmla="*/ 56 h 60"/>
                  <a:gd name="T8" fmla="*/ 16 w 38"/>
                  <a:gd name="T9" fmla="*/ 52 h 60"/>
                  <a:gd name="T10" fmla="*/ 22 w 38"/>
                  <a:gd name="T11" fmla="*/ 46 h 60"/>
                  <a:gd name="T12" fmla="*/ 26 w 38"/>
                  <a:gd name="T13" fmla="*/ 40 h 60"/>
                  <a:gd name="T14" fmla="*/ 28 w 38"/>
                  <a:gd name="T15" fmla="*/ 32 h 60"/>
                  <a:gd name="T16" fmla="*/ 22 w 38"/>
                  <a:gd name="T17" fmla="*/ 36 h 60"/>
                  <a:gd name="T18" fmla="*/ 16 w 38"/>
                  <a:gd name="T19" fmla="*/ 36 h 60"/>
                  <a:gd name="T20" fmla="*/ 10 w 38"/>
                  <a:gd name="T21" fmla="*/ 36 h 60"/>
                  <a:gd name="T22" fmla="*/ 6 w 38"/>
                  <a:gd name="T23" fmla="*/ 32 h 60"/>
                  <a:gd name="T24" fmla="*/ 2 w 38"/>
                  <a:gd name="T25" fmla="*/ 26 h 60"/>
                  <a:gd name="T26" fmla="*/ 0 w 38"/>
                  <a:gd name="T27" fmla="*/ 20 h 60"/>
                  <a:gd name="T28" fmla="*/ 2 w 38"/>
                  <a:gd name="T29" fmla="*/ 12 h 60"/>
                  <a:gd name="T30" fmla="*/ 6 w 38"/>
                  <a:gd name="T31" fmla="*/ 6 h 60"/>
                  <a:gd name="T32" fmla="*/ 10 w 38"/>
                  <a:gd name="T33" fmla="*/ 2 h 60"/>
                  <a:gd name="T34" fmla="*/ 14 w 38"/>
                  <a:gd name="T35" fmla="*/ 0 h 60"/>
                  <a:gd name="T36" fmla="*/ 18 w 38"/>
                  <a:gd name="T37" fmla="*/ 0 h 60"/>
                  <a:gd name="T38" fmla="*/ 26 w 38"/>
                  <a:gd name="T39" fmla="*/ 0 h 60"/>
                  <a:gd name="T40" fmla="*/ 32 w 38"/>
                  <a:gd name="T41" fmla="*/ 6 h 60"/>
                  <a:gd name="T42" fmla="*/ 34 w 38"/>
                  <a:gd name="T43" fmla="*/ 10 h 60"/>
                  <a:gd name="T44" fmla="*/ 36 w 38"/>
                  <a:gd name="T45" fmla="*/ 16 h 60"/>
                  <a:gd name="T46" fmla="*/ 38 w 38"/>
                  <a:gd name="T47" fmla="*/ 24 h 60"/>
                  <a:gd name="T48" fmla="*/ 36 w 38"/>
                  <a:gd name="T49" fmla="*/ 32 h 60"/>
                  <a:gd name="T50" fmla="*/ 32 w 38"/>
                  <a:gd name="T51" fmla="*/ 42 h 60"/>
                  <a:gd name="T52" fmla="*/ 26 w 38"/>
                  <a:gd name="T53" fmla="*/ 48 h 60"/>
                  <a:gd name="T54" fmla="*/ 20 w 38"/>
                  <a:gd name="T55" fmla="*/ 56 h 60"/>
                  <a:gd name="T56" fmla="*/ 12 w 38"/>
                  <a:gd name="T57" fmla="*/ 58 h 60"/>
                  <a:gd name="T58" fmla="*/ 4 w 38"/>
                  <a:gd name="T59" fmla="*/ 60 h 60"/>
                  <a:gd name="T60" fmla="*/ 2 w 38"/>
                  <a:gd name="T61" fmla="*/ 60 h 60"/>
                  <a:gd name="T62" fmla="*/ 28 w 38"/>
                  <a:gd name="T63" fmla="*/ 30 h 60"/>
                  <a:gd name="T64" fmla="*/ 28 w 38"/>
                  <a:gd name="T65" fmla="*/ 24 h 60"/>
                  <a:gd name="T66" fmla="*/ 30 w 38"/>
                  <a:gd name="T67" fmla="*/ 20 h 60"/>
                  <a:gd name="T68" fmla="*/ 28 w 38"/>
                  <a:gd name="T69" fmla="*/ 16 h 60"/>
                  <a:gd name="T70" fmla="*/ 28 w 38"/>
                  <a:gd name="T71" fmla="*/ 12 h 60"/>
                  <a:gd name="T72" fmla="*/ 26 w 38"/>
                  <a:gd name="T73" fmla="*/ 8 h 60"/>
                  <a:gd name="T74" fmla="*/ 24 w 38"/>
                  <a:gd name="T75" fmla="*/ 4 h 60"/>
                  <a:gd name="T76" fmla="*/ 22 w 38"/>
                  <a:gd name="T77" fmla="*/ 2 h 60"/>
                  <a:gd name="T78" fmla="*/ 18 w 38"/>
                  <a:gd name="T79" fmla="*/ 2 h 60"/>
                  <a:gd name="T80" fmla="*/ 14 w 38"/>
                  <a:gd name="T81" fmla="*/ 4 h 60"/>
                  <a:gd name="T82" fmla="*/ 12 w 38"/>
                  <a:gd name="T83" fmla="*/ 6 h 60"/>
                  <a:gd name="T84" fmla="*/ 10 w 38"/>
                  <a:gd name="T85" fmla="*/ 10 h 60"/>
                  <a:gd name="T86" fmla="*/ 10 w 38"/>
                  <a:gd name="T87" fmla="*/ 16 h 60"/>
                  <a:gd name="T88" fmla="*/ 10 w 38"/>
                  <a:gd name="T89" fmla="*/ 24 h 60"/>
                  <a:gd name="T90" fmla="*/ 12 w 38"/>
                  <a:gd name="T91" fmla="*/ 30 h 60"/>
                  <a:gd name="T92" fmla="*/ 16 w 38"/>
                  <a:gd name="T93" fmla="*/ 32 h 60"/>
                  <a:gd name="T94" fmla="*/ 20 w 38"/>
                  <a:gd name="T95" fmla="*/ 34 h 60"/>
                  <a:gd name="T96" fmla="*/ 22 w 38"/>
                  <a:gd name="T97" fmla="*/ 34 h 60"/>
                  <a:gd name="T98" fmla="*/ 24 w 38"/>
                  <a:gd name="T99" fmla="*/ 32 h 60"/>
                  <a:gd name="T100" fmla="*/ 26 w 38"/>
                  <a:gd name="T101" fmla="*/ 32 h 60"/>
                  <a:gd name="T102" fmla="*/ 28 w 38"/>
                  <a:gd name="T103" fmla="*/ 30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"/>
                  <a:gd name="T157" fmla="*/ 0 h 60"/>
                  <a:gd name="T158" fmla="*/ 38 w 38"/>
                  <a:gd name="T159" fmla="*/ 60 h 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" h="60">
                    <a:moveTo>
                      <a:pt x="2" y="60"/>
                    </a:moveTo>
                    <a:lnTo>
                      <a:pt x="2" y="58"/>
                    </a:lnTo>
                    <a:lnTo>
                      <a:pt x="8" y="58"/>
                    </a:lnTo>
                    <a:lnTo>
                      <a:pt x="12" y="56"/>
                    </a:lnTo>
                    <a:lnTo>
                      <a:pt x="16" y="52"/>
                    </a:lnTo>
                    <a:lnTo>
                      <a:pt x="22" y="46"/>
                    </a:lnTo>
                    <a:lnTo>
                      <a:pt x="26" y="40"/>
                    </a:lnTo>
                    <a:lnTo>
                      <a:pt x="28" y="32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10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8" y="24"/>
                    </a:lnTo>
                    <a:lnTo>
                      <a:pt x="36" y="32"/>
                    </a:lnTo>
                    <a:lnTo>
                      <a:pt x="32" y="42"/>
                    </a:lnTo>
                    <a:lnTo>
                      <a:pt x="26" y="48"/>
                    </a:lnTo>
                    <a:lnTo>
                      <a:pt x="20" y="56"/>
                    </a:lnTo>
                    <a:lnTo>
                      <a:pt x="12" y="58"/>
                    </a:lnTo>
                    <a:lnTo>
                      <a:pt x="4" y="60"/>
                    </a:lnTo>
                    <a:lnTo>
                      <a:pt x="2" y="60"/>
                    </a:lnTo>
                    <a:close/>
                    <a:moveTo>
                      <a:pt x="28" y="30"/>
                    </a:moveTo>
                    <a:lnTo>
                      <a:pt x="28" y="24"/>
                    </a:lnTo>
                    <a:lnTo>
                      <a:pt x="30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49" name="Picture 8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6" y="2264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50" name="Picture 9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6" y="2264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1" name="Freeform 91"/>
              <p:cNvSpPr>
                <a:spLocks/>
              </p:cNvSpPr>
              <p:nvPr/>
            </p:nvSpPr>
            <p:spPr bwMode="auto">
              <a:xfrm>
                <a:off x="3684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2 w 22"/>
                  <a:gd name="T23" fmla="*/ 58 h 58"/>
                  <a:gd name="T24" fmla="*/ 2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8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6 w 22"/>
                  <a:gd name="T51" fmla="*/ 6 h 58"/>
                  <a:gd name="T52" fmla="*/ 4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2" name="Freeform 92"/>
              <p:cNvSpPr>
                <a:spLocks noEditPoints="1"/>
              </p:cNvSpPr>
              <p:nvPr/>
            </p:nvSpPr>
            <p:spPr bwMode="auto">
              <a:xfrm>
                <a:off x="3722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53" name="Picture 9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258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54" name="Picture 9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258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5" name="Freeform 95"/>
              <p:cNvSpPr>
                <a:spLocks noEditPoints="1"/>
              </p:cNvSpPr>
              <p:nvPr/>
            </p:nvSpPr>
            <p:spPr bwMode="auto">
              <a:xfrm>
                <a:off x="3798" y="2230"/>
                <a:ext cx="26" cy="44"/>
              </a:xfrm>
              <a:custGeom>
                <a:avLst/>
                <a:gdLst>
                  <a:gd name="T0" fmla="*/ 0 w 26"/>
                  <a:gd name="T1" fmla="*/ 44 h 44"/>
                  <a:gd name="T2" fmla="*/ 0 w 26"/>
                  <a:gd name="T3" fmla="*/ 44 h 44"/>
                  <a:gd name="T4" fmla="*/ 4 w 26"/>
                  <a:gd name="T5" fmla="*/ 42 h 44"/>
                  <a:gd name="T6" fmla="*/ 8 w 26"/>
                  <a:gd name="T7" fmla="*/ 42 h 44"/>
                  <a:gd name="T8" fmla="*/ 12 w 26"/>
                  <a:gd name="T9" fmla="*/ 38 h 44"/>
                  <a:gd name="T10" fmla="*/ 14 w 26"/>
                  <a:gd name="T11" fmla="*/ 34 h 44"/>
                  <a:gd name="T12" fmla="*/ 18 w 26"/>
                  <a:gd name="T13" fmla="*/ 30 h 44"/>
                  <a:gd name="T14" fmla="*/ 20 w 26"/>
                  <a:gd name="T15" fmla="*/ 24 h 44"/>
                  <a:gd name="T16" fmla="*/ 14 w 26"/>
                  <a:gd name="T17" fmla="*/ 26 h 44"/>
                  <a:gd name="T18" fmla="*/ 10 w 26"/>
                  <a:gd name="T19" fmla="*/ 28 h 44"/>
                  <a:gd name="T20" fmla="*/ 6 w 26"/>
                  <a:gd name="T21" fmla="*/ 26 h 44"/>
                  <a:gd name="T22" fmla="*/ 2 w 26"/>
                  <a:gd name="T23" fmla="*/ 24 h 44"/>
                  <a:gd name="T24" fmla="*/ 0 w 26"/>
                  <a:gd name="T25" fmla="*/ 20 h 44"/>
                  <a:gd name="T26" fmla="*/ 0 w 26"/>
                  <a:gd name="T27" fmla="*/ 14 h 44"/>
                  <a:gd name="T28" fmla="*/ 0 w 26"/>
                  <a:gd name="T29" fmla="*/ 10 h 44"/>
                  <a:gd name="T30" fmla="*/ 2 w 26"/>
                  <a:gd name="T31" fmla="*/ 4 h 44"/>
                  <a:gd name="T32" fmla="*/ 8 w 26"/>
                  <a:gd name="T33" fmla="*/ 2 h 44"/>
                  <a:gd name="T34" fmla="*/ 12 w 26"/>
                  <a:gd name="T35" fmla="*/ 0 h 44"/>
                  <a:gd name="T36" fmla="*/ 18 w 26"/>
                  <a:gd name="T37" fmla="*/ 0 h 44"/>
                  <a:gd name="T38" fmla="*/ 22 w 26"/>
                  <a:gd name="T39" fmla="*/ 4 h 44"/>
                  <a:gd name="T40" fmla="*/ 26 w 26"/>
                  <a:gd name="T41" fmla="*/ 10 h 44"/>
                  <a:gd name="T42" fmla="*/ 26 w 26"/>
                  <a:gd name="T43" fmla="*/ 18 h 44"/>
                  <a:gd name="T44" fmla="*/ 26 w 26"/>
                  <a:gd name="T45" fmla="*/ 24 h 44"/>
                  <a:gd name="T46" fmla="*/ 22 w 26"/>
                  <a:gd name="T47" fmla="*/ 30 h 44"/>
                  <a:gd name="T48" fmla="*/ 18 w 26"/>
                  <a:gd name="T49" fmla="*/ 36 h 44"/>
                  <a:gd name="T50" fmla="*/ 14 w 26"/>
                  <a:gd name="T51" fmla="*/ 40 h 44"/>
                  <a:gd name="T52" fmla="*/ 8 w 26"/>
                  <a:gd name="T53" fmla="*/ 42 h 44"/>
                  <a:gd name="T54" fmla="*/ 2 w 26"/>
                  <a:gd name="T55" fmla="*/ 44 h 44"/>
                  <a:gd name="T56" fmla="*/ 0 w 26"/>
                  <a:gd name="T57" fmla="*/ 44 h 44"/>
                  <a:gd name="T58" fmla="*/ 20 w 26"/>
                  <a:gd name="T59" fmla="*/ 22 h 44"/>
                  <a:gd name="T60" fmla="*/ 20 w 26"/>
                  <a:gd name="T61" fmla="*/ 18 h 44"/>
                  <a:gd name="T62" fmla="*/ 20 w 26"/>
                  <a:gd name="T63" fmla="*/ 16 h 44"/>
                  <a:gd name="T64" fmla="*/ 20 w 26"/>
                  <a:gd name="T65" fmla="*/ 12 h 44"/>
                  <a:gd name="T66" fmla="*/ 20 w 26"/>
                  <a:gd name="T67" fmla="*/ 8 h 44"/>
                  <a:gd name="T68" fmla="*/ 18 w 26"/>
                  <a:gd name="T69" fmla="*/ 6 h 44"/>
                  <a:gd name="T70" fmla="*/ 16 w 26"/>
                  <a:gd name="T71" fmla="*/ 4 h 44"/>
                  <a:gd name="T72" fmla="*/ 14 w 26"/>
                  <a:gd name="T73" fmla="*/ 2 h 44"/>
                  <a:gd name="T74" fmla="*/ 12 w 26"/>
                  <a:gd name="T75" fmla="*/ 2 h 44"/>
                  <a:gd name="T76" fmla="*/ 10 w 26"/>
                  <a:gd name="T77" fmla="*/ 2 h 44"/>
                  <a:gd name="T78" fmla="*/ 8 w 26"/>
                  <a:gd name="T79" fmla="*/ 4 h 44"/>
                  <a:gd name="T80" fmla="*/ 6 w 26"/>
                  <a:gd name="T81" fmla="*/ 8 h 44"/>
                  <a:gd name="T82" fmla="*/ 6 w 26"/>
                  <a:gd name="T83" fmla="*/ 12 h 44"/>
                  <a:gd name="T84" fmla="*/ 6 w 26"/>
                  <a:gd name="T85" fmla="*/ 18 h 44"/>
                  <a:gd name="T86" fmla="*/ 8 w 26"/>
                  <a:gd name="T87" fmla="*/ 22 h 44"/>
                  <a:gd name="T88" fmla="*/ 10 w 26"/>
                  <a:gd name="T89" fmla="*/ 24 h 44"/>
                  <a:gd name="T90" fmla="*/ 12 w 26"/>
                  <a:gd name="T91" fmla="*/ 24 h 44"/>
                  <a:gd name="T92" fmla="*/ 14 w 26"/>
                  <a:gd name="T93" fmla="*/ 24 h 44"/>
                  <a:gd name="T94" fmla="*/ 16 w 26"/>
                  <a:gd name="T95" fmla="*/ 24 h 44"/>
                  <a:gd name="T96" fmla="*/ 18 w 26"/>
                  <a:gd name="T97" fmla="*/ 22 h 44"/>
                  <a:gd name="T98" fmla="*/ 20 w 26"/>
                  <a:gd name="T99" fmla="*/ 22 h 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"/>
                  <a:gd name="T151" fmla="*/ 0 h 44"/>
                  <a:gd name="T152" fmla="*/ 26 w 26"/>
                  <a:gd name="T153" fmla="*/ 44 h 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" h="44">
                    <a:moveTo>
                      <a:pt x="0" y="44"/>
                    </a:moveTo>
                    <a:lnTo>
                      <a:pt x="0" y="44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0"/>
                    </a:lnTo>
                    <a:lnTo>
                      <a:pt x="20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6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10"/>
                    </a:lnTo>
                    <a:lnTo>
                      <a:pt x="26" y="18"/>
                    </a:lnTo>
                    <a:lnTo>
                      <a:pt x="26" y="24"/>
                    </a:lnTo>
                    <a:lnTo>
                      <a:pt x="22" y="30"/>
                    </a:lnTo>
                    <a:lnTo>
                      <a:pt x="18" y="36"/>
                    </a:lnTo>
                    <a:lnTo>
                      <a:pt x="14" y="40"/>
                    </a:lnTo>
                    <a:lnTo>
                      <a:pt x="8" y="42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  <a:moveTo>
                      <a:pt x="20" y="22"/>
                    </a:moveTo>
                    <a:lnTo>
                      <a:pt x="20" y="18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6" name="Rectangle 96"/>
              <p:cNvSpPr>
                <a:spLocks noChangeArrowheads="1"/>
              </p:cNvSpPr>
              <p:nvPr/>
            </p:nvSpPr>
            <p:spPr bwMode="auto">
              <a:xfrm>
                <a:off x="388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Rectangle 97"/>
              <p:cNvSpPr>
                <a:spLocks noChangeArrowheads="1"/>
              </p:cNvSpPr>
              <p:nvPr/>
            </p:nvSpPr>
            <p:spPr bwMode="auto">
              <a:xfrm>
                <a:off x="390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98"/>
              <p:cNvSpPr>
                <a:spLocks/>
              </p:cNvSpPr>
              <p:nvPr/>
            </p:nvSpPr>
            <p:spPr bwMode="auto">
              <a:xfrm>
                <a:off x="4006" y="2246"/>
                <a:ext cx="38" cy="60"/>
              </a:xfrm>
              <a:custGeom>
                <a:avLst/>
                <a:gdLst>
                  <a:gd name="T0" fmla="*/ 10 w 38"/>
                  <a:gd name="T1" fmla="*/ 28 h 60"/>
                  <a:gd name="T2" fmla="*/ 10 w 38"/>
                  <a:gd name="T3" fmla="*/ 26 h 60"/>
                  <a:gd name="T4" fmla="*/ 14 w 38"/>
                  <a:gd name="T5" fmla="*/ 26 h 60"/>
                  <a:gd name="T6" fmla="*/ 18 w 38"/>
                  <a:gd name="T7" fmla="*/ 24 h 60"/>
                  <a:gd name="T8" fmla="*/ 18 w 38"/>
                  <a:gd name="T9" fmla="*/ 22 h 60"/>
                  <a:gd name="T10" fmla="*/ 20 w 38"/>
                  <a:gd name="T11" fmla="*/ 20 h 60"/>
                  <a:gd name="T12" fmla="*/ 22 w 38"/>
                  <a:gd name="T13" fmla="*/ 18 h 60"/>
                  <a:gd name="T14" fmla="*/ 22 w 38"/>
                  <a:gd name="T15" fmla="*/ 14 h 60"/>
                  <a:gd name="T16" fmla="*/ 22 w 38"/>
                  <a:gd name="T17" fmla="*/ 12 h 60"/>
                  <a:gd name="T18" fmla="*/ 20 w 38"/>
                  <a:gd name="T19" fmla="*/ 8 h 60"/>
                  <a:gd name="T20" fmla="*/ 16 w 38"/>
                  <a:gd name="T21" fmla="*/ 6 h 60"/>
                  <a:gd name="T22" fmla="*/ 12 w 38"/>
                  <a:gd name="T23" fmla="*/ 6 h 60"/>
                  <a:gd name="T24" fmla="*/ 6 w 38"/>
                  <a:gd name="T25" fmla="*/ 8 h 60"/>
                  <a:gd name="T26" fmla="*/ 2 w 38"/>
                  <a:gd name="T27" fmla="*/ 12 h 60"/>
                  <a:gd name="T28" fmla="*/ 0 w 38"/>
                  <a:gd name="T29" fmla="*/ 12 h 60"/>
                  <a:gd name="T30" fmla="*/ 4 w 38"/>
                  <a:gd name="T31" fmla="*/ 6 h 60"/>
                  <a:gd name="T32" fmla="*/ 10 w 38"/>
                  <a:gd name="T33" fmla="*/ 2 h 60"/>
                  <a:gd name="T34" fmla="*/ 14 w 38"/>
                  <a:gd name="T35" fmla="*/ 0 h 60"/>
                  <a:gd name="T36" fmla="*/ 20 w 38"/>
                  <a:gd name="T37" fmla="*/ 0 h 60"/>
                  <a:gd name="T38" fmla="*/ 26 w 38"/>
                  <a:gd name="T39" fmla="*/ 0 h 60"/>
                  <a:gd name="T40" fmla="*/ 30 w 38"/>
                  <a:gd name="T41" fmla="*/ 2 h 60"/>
                  <a:gd name="T42" fmla="*/ 34 w 38"/>
                  <a:gd name="T43" fmla="*/ 6 h 60"/>
                  <a:gd name="T44" fmla="*/ 34 w 38"/>
                  <a:gd name="T45" fmla="*/ 10 h 60"/>
                  <a:gd name="T46" fmla="*/ 34 w 38"/>
                  <a:gd name="T47" fmla="*/ 14 h 60"/>
                  <a:gd name="T48" fmla="*/ 32 w 38"/>
                  <a:gd name="T49" fmla="*/ 16 h 60"/>
                  <a:gd name="T50" fmla="*/ 30 w 38"/>
                  <a:gd name="T51" fmla="*/ 20 h 60"/>
                  <a:gd name="T52" fmla="*/ 26 w 38"/>
                  <a:gd name="T53" fmla="*/ 22 h 60"/>
                  <a:gd name="T54" fmla="*/ 30 w 38"/>
                  <a:gd name="T55" fmla="*/ 24 h 60"/>
                  <a:gd name="T56" fmla="*/ 34 w 38"/>
                  <a:gd name="T57" fmla="*/ 28 h 60"/>
                  <a:gd name="T58" fmla="*/ 36 w 38"/>
                  <a:gd name="T59" fmla="*/ 32 h 60"/>
                  <a:gd name="T60" fmla="*/ 38 w 38"/>
                  <a:gd name="T61" fmla="*/ 36 h 60"/>
                  <a:gd name="T62" fmla="*/ 36 w 38"/>
                  <a:gd name="T63" fmla="*/ 42 h 60"/>
                  <a:gd name="T64" fmla="*/ 34 w 38"/>
                  <a:gd name="T65" fmla="*/ 48 h 60"/>
                  <a:gd name="T66" fmla="*/ 30 w 38"/>
                  <a:gd name="T67" fmla="*/ 54 h 60"/>
                  <a:gd name="T68" fmla="*/ 26 w 38"/>
                  <a:gd name="T69" fmla="*/ 56 h 60"/>
                  <a:gd name="T70" fmla="*/ 20 w 38"/>
                  <a:gd name="T71" fmla="*/ 58 h 60"/>
                  <a:gd name="T72" fmla="*/ 12 w 38"/>
                  <a:gd name="T73" fmla="*/ 60 h 60"/>
                  <a:gd name="T74" fmla="*/ 6 w 38"/>
                  <a:gd name="T75" fmla="*/ 58 h 60"/>
                  <a:gd name="T76" fmla="*/ 2 w 38"/>
                  <a:gd name="T77" fmla="*/ 56 h 60"/>
                  <a:gd name="T78" fmla="*/ 0 w 38"/>
                  <a:gd name="T79" fmla="*/ 54 h 60"/>
                  <a:gd name="T80" fmla="*/ 0 w 38"/>
                  <a:gd name="T81" fmla="*/ 52 h 60"/>
                  <a:gd name="T82" fmla="*/ 0 w 38"/>
                  <a:gd name="T83" fmla="*/ 50 h 60"/>
                  <a:gd name="T84" fmla="*/ 0 w 38"/>
                  <a:gd name="T85" fmla="*/ 48 h 60"/>
                  <a:gd name="T86" fmla="*/ 2 w 38"/>
                  <a:gd name="T87" fmla="*/ 46 h 60"/>
                  <a:gd name="T88" fmla="*/ 4 w 38"/>
                  <a:gd name="T89" fmla="*/ 46 h 60"/>
                  <a:gd name="T90" fmla="*/ 6 w 38"/>
                  <a:gd name="T91" fmla="*/ 46 h 60"/>
                  <a:gd name="T92" fmla="*/ 6 w 38"/>
                  <a:gd name="T93" fmla="*/ 46 h 60"/>
                  <a:gd name="T94" fmla="*/ 8 w 38"/>
                  <a:gd name="T95" fmla="*/ 48 h 60"/>
                  <a:gd name="T96" fmla="*/ 12 w 38"/>
                  <a:gd name="T97" fmla="*/ 50 h 60"/>
                  <a:gd name="T98" fmla="*/ 16 w 38"/>
                  <a:gd name="T99" fmla="*/ 52 h 60"/>
                  <a:gd name="T100" fmla="*/ 20 w 38"/>
                  <a:gd name="T101" fmla="*/ 54 h 60"/>
                  <a:gd name="T102" fmla="*/ 22 w 38"/>
                  <a:gd name="T103" fmla="*/ 52 h 60"/>
                  <a:gd name="T104" fmla="*/ 26 w 38"/>
                  <a:gd name="T105" fmla="*/ 50 h 60"/>
                  <a:gd name="T106" fmla="*/ 26 w 38"/>
                  <a:gd name="T107" fmla="*/ 48 h 60"/>
                  <a:gd name="T108" fmla="*/ 28 w 38"/>
                  <a:gd name="T109" fmla="*/ 44 h 60"/>
                  <a:gd name="T110" fmla="*/ 26 w 38"/>
                  <a:gd name="T111" fmla="*/ 40 h 60"/>
                  <a:gd name="T112" fmla="*/ 22 w 38"/>
                  <a:gd name="T113" fmla="*/ 34 h 60"/>
                  <a:gd name="T114" fmla="*/ 18 w 38"/>
                  <a:gd name="T115" fmla="*/ 30 h 60"/>
                  <a:gd name="T116" fmla="*/ 10 w 38"/>
                  <a:gd name="T117" fmla="*/ 28 h 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"/>
                  <a:gd name="T178" fmla="*/ 0 h 60"/>
                  <a:gd name="T179" fmla="*/ 38 w 38"/>
                  <a:gd name="T180" fmla="*/ 60 h 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" h="60">
                    <a:moveTo>
                      <a:pt x="10" y="28"/>
                    </a:moveTo>
                    <a:lnTo>
                      <a:pt x="10" y="26"/>
                    </a:lnTo>
                    <a:lnTo>
                      <a:pt x="14" y="26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30" y="24"/>
                    </a:lnTo>
                    <a:lnTo>
                      <a:pt x="34" y="28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6"/>
                    </a:lnTo>
                    <a:lnTo>
                      <a:pt x="20" y="58"/>
                    </a:lnTo>
                    <a:lnTo>
                      <a:pt x="12" y="60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6" y="52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6" y="40"/>
                    </a:lnTo>
                    <a:lnTo>
                      <a:pt x="22" y="34"/>
                    </a:lnTo>
                    <a:lnTo>
                      <a:pt x="18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9" name="Freeform 99"/>
              <p:cNvSpPr>
                <a:spLocks/>
              </p:cNvSpPr>
              <p:nvPr/>
            </p:nvSpPr>
            <p:spPr bwMode="auto">
              <a:xfrm>
                <a:off x="4050" y="2246"/>
                <a:ext cx="38" cy="58"/>
              </a:xfrm>
              <a:custGeom>
                <a:avLst/>
                <a:gdLst>
                  <a:gd name="T0" fmla="*/ 14 w 38"/>
                  <a:gd name="T1" fmla="*/ 58 h 58"/>
                  <a:gd name="T2" fmla="*/ 30 w 38"/>
                  <a:gd name="T3" fmla="*/ 12 h 58"/>
                  <a:gd name="T4" fmla="*/ 18 w 38"/>
                  <a:gd name="T5" fmla="*/ 12 h 58"/>
                  <a:gd name="T6" fmla="*/ 10 w 38"/>
                  <a:gd name="T7" fmla="*/ 12 h 58"/>
                  <a:gd name="T8" fmla="*/ 6 w 38"/>
                  <a:gd name="T9" fmla="*/ 14 h 58"/>
                  <a:gd name="T10" fmla="*/ 4 w 38"/>
                  <a:gd name="T11" fmla="*/ 14 h 58"/>
                  <a:gd name="T12" fmla="*/ 2 w 38"/>
                  <a:gd name="T13" fmla="*/ 18 h 58"/>
                  <a:gd name="T14" fmla="*/ 0 w 38"/>
                  <a:gd name="T15" fmla="*/ 18 h 58"/>
                  <a:gd name="T16" fmla="*/ 4 w 38"/>
                  <a:gd name="T17" fmla="*/ 0 h 58"/>
                  <a:gd name="T18" fmla="*/ 38 w 38"/>
                  <a:gd name="T19" fmla="*/ 0 h 58"/>
                  <a:gd name="T20" fmla="*/ 18 w 38"/>
                  <a:gd name="T21" fmla="*/ 58 h 58"/>
                  <a:gd name="T22" fmla="*/ 14 w 38"/>
                  <a:gd name="T23" fmla="*/ 5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8"/>
                  <a:gd name="T38" fmla="*/ 38 w 38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8">
                    <a:moveTo>
                      <a:pt x="14" y="58"/>
                    </a:moveTo>
                    <a:lnTo>
                      <a:pt x="30" y="12"/>
                    </a:lnTo>
                    <a:lnTo>
                      <a:pt x="18" y="12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38" y="0"/>
                    </a:lnTo>
                    <a:lnTo>
                      <a:pt x="18" y="58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0" name="Freeform 100"/>
              <p:cNvSpPr>
                <a:spLocks noEditPoints="1"/>
              </p:cNvSpPr>
              <p:nvPr/>
            </p:nvSpPr>
            <p:spPr bwMode="auto">
              <a:xfrm>
                <a:off x="4098" y="2246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4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4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8 h 60"/>
                  <a:gd name="T28" fmla="*/ 12 w 76"/>
                  <a:gd name="T29" fmla="*/ 20 h 60"/>
                  <a:gd name="T30" fmla="*/ 12 w 76"/>
                  <a:gd name="T31" fmla="*/ 26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6 h 60"/>
                  <a:gd name="T38" fmla="*/ 18 w 76"/>
                  <a:gd name="T39" fmla="*/ 20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4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4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38 h 60"/>
                  <a:gd name="T70" fmla="*/ 58 w 76"/>
                  <a:gd name="T71" fmla="*/ 50 h 60"/>
                  <a:gd name="T72" fmla="*/ 60 w 76"/>
                  <a:gd name="T73" fmla="*/ 56 h 60"/>
                  <a:gd name="T74" fmla="*/ 62 w 76"/>
                  <a:gd name="T75" fmla="*/ 58 h 60"/>
                  <a:gd name="T76" fmla="*/ 62 w 76"/>
                  <a:gd name="T77" fmla="*/ 58 h 60"/>
                  <a:gd name="T78" fmla="*/ 64 w 76"/>
                  <a:gd name="T79" fmla="*/ 56 h 60"/>
                  <a:gd name="T80" fmla="*/ 66 w 76"/>
                  <a:gd name="T81" fmla="*/ 50 h 60"/>
                  <a:gd name="T82" fmla="*/ 66 w 76"/>
                  <a:gd name="T83" fmla="*/ 38 h 60"/>
                  <a:gd name="T84" fmla="*/ 64 w 76"/>
                  <a:gd name="T85" fmla="*/ 34 h 60"/>
                  <a:gd name="T86" fmla="*/ 62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8" y="28"/>
                    </a:lnTo>
                    <a:lnTo>
                      <a:pt x="4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0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50"/>
                    </a:lnTo>
                    <a:lnTo>
                      <a:pt x="72" y="56"/>
                    </a:lnTo>
                    <a:lnTo>
                      <a:pt x="68" y="58"/>
                    </a:lnTo>
                    <a:lnTo>
                      <a:pt x="62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8" y="38"/>
                    </a:lnTo>
                    <a:lnTo>
                      <a:pt x="52" y="34"/>
                    </a:lnTo>
                    <a:lnTo>
                      <a:pt x="56" y="30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1" name="Rectangle 101"/>
              <p:cNvSpPr>
                <a:spLocks noChangeArrowheads="1"/>
              </p:cNvSpPr>
              <p:nvPr/>
            </p:nvSpPr>
            <p:spPr bwMode="auto">
              <a:xfrm>
                <a:off x="420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Rectangle 102"/>
              <p:cNvSpPr>
                <a:spLocks noChangeArrowheads="1"/>
              </p:cNvSpPr>
              <p:nvPr/>
            </p:nvSpPr>
            <p:spPr bwMode="auto">
              <a:xfrm>
                <a:off x="15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103"/>
              <p:cNvSpPr>
                <a:spLocks/>
              </p:cNvSpPr>
              <p:nvPr/>
            </p:nvSpPr>
            <p:spPr bwMode="auto">
              <a:xfrm>
                <a:off x="1586" y="2374"/>
                <a:ext cx="32" cy="40"/>
              </a:xfrm>
              <a:custGeom>
                <a:avLst/>
                <a:gdLst>
                  <a:gd name="T0" fmla="*/ 32 w 32"/>
                  <a:gd name="T1" fmla="*/ 24 h 40"/>
                  <a:gd name="T2" fmla="*/ 30 w 32"/>
                  <a:gd name="T3" fmla="*/ 30 h 40"/>
                  <a:gd name="T4" fmla="*/ 26 w 32"/>
                  <a:gd name="T5" fmla="*/ 36 h 40"/>
                  <a:gd name="T6" fmla="*/ 22 w 32"/>
                  <a:gd name="T7" fmla="*/ 40 h 40"/>
                  <a:gd name="T8" fmla="*/ 16 w 32"/>
                  <a:gd name="T9" fmla="*/ 40 h 40"/>
                  <a:gd name="T10" fmla="*/ 10 w 32"/>
                  <a:gd name="T11" fmla="*/ 38 h 40"/>
                  <a:gd name="T12" fmla="*/ 4 w 32"/>
                  <a:gd name="T13" fmla="*/ 34 h 40"/>
                  <a:gd name="T14" fmla="*/ 2 w 32"/>
                  <a:gd name="T15" fmla="*/ 30 h 40"/>
                  <a:gd name="T16" fmla="*/ 0 w 32"/>
                  <a:gd name="T17" fmla="*/ 26 h 40"/>
                  <a:gd name="T18" fmla="*/ 0 w 32"/>
                  <a:gd name="T19" fmla="*/ 20 h 40"/>
                  <a:gd name="T20" fmla="*/ 0 w 32"/>
                  <a:gd name="T21" fmla="*/ 14 h 40"/>
                  <a:gd name="T22" fmla="*/ 2 w 32"/>
                  <a:gd name="T23" fmla="*/ 10 h 40"/>
                  <a:gd name="T24" fmla="*/ 6 w 32"/>
                  <a:gd name="T25" fmla="*/ 4 h 40"/>
                  <a:gd name="T26" fmla="*/ 12 w 32"/>
                  <a:gd name="T27" fmla="*/ 0 h 40"/>
                  <a:gd name="T28" fmla="*/ 18 w 32"/>
                  <a:gd name="T29" fmla="*/ 0 h 40"/>
                  <a:gd name="T30" fmla="*/ 24 w 32"/>
                  <a:gd name="T31" fmla="*/ 0 h 40"/>
                  <a:gd name="T32" fmla="*/ 28 w 32"/>
                  <a:gd name="T33" fmla="*/ 2 h 40"/>
                  <a:gd name="T34" fmla="*/ 30 w 32"/>
                  <a:gd name="T35" fmla="*/ 6 h 40"/>
                  <a:gd name="T36" fmla="*/ 30 w 32"/>
                  <a:gd name="T37" fmla="*/ 8 h 40"/>
                  <a:gd name="T38" fmla="*/ 30 w 32"/>
                  <a:gd name="T39" fmla="*/ 10 h 40"/>
                  <a:gd name="T40" fmla="*/ 30 w 32"/>
                  <a:gd name="T41" fmla="*/ 10 h 40"/>
                  <a:gd name="T42" fmla="*/ 28 w 32"/>
                  <a:gd name="T43" fmla="*/ 12 h 40"/>
                  <a:gd name="T44" fmla="*/ 28 w 32"/>
                  <a:gd name="T45" fmla="*/ 12 h 40"/>
                  <a:gd name="T46" fmla="*/ 26 w 32"/>
                  <a:gd name="T47" fmla="*/ 12 h 40"/>
                  <a:gd name="T48" fmla="*/ 24 w 32"/>
                  <a:gd name="T49" fmla="*/ 10 h 40"/>
                  <a:gd name="T50" fmla="*/ 22 w 32"/>
                  <a:gd name="T51" fmla="*/ 10 h 40"/>
                  <a:gd name="T52" fmla="*/ 22 w 32"/>
                  <a:gd name="T53" fmla="*/ 6 h 40"/>
                  <a:gd name="T54" fmla="*/ 22 w 32"/>
                  <a:gd name="T55" fmla="*/ 4 h 40"/>
                  <a:gd name="T56" fmla="*/ 20 w 32"/>
                  <a:gd name="T57" fmla="*/ 4 h 40"/>
                  <a:gd name="T58" fmla="*/ 20 w 32"/>
                  <a:gd name="T59" fmla="*/ 2 h 40"/>
                  <a:gd name="T60" fmla="*/ 16 w 32"/>
                  <a:gd name="T61" fmla="*/ 2 h 40"/>
                  <a:gd name="T62" fmla="*/ 14 w 32"/>
                  <a:gd name="T63" fmla="*/ 2 h 40"/>
                  <a:gd name="T64" fmla="*/ 10 w 32"/>
                  <a:gd name="T65" fmla="*/ 4 h 40"/>
                  <a:gd name="T66" fmla="*/ 8 w 32"/>
                  <a:gd name="T67" fmla="*/ 10 h 40"/>
                  <a:gd name="T68" fmla="*/ 8 w 32"/>
                  <a:gd name="T69" fmla="*/ 16 h 40"/>
                  <a:gd name="T70" fmla="*/ 8 w 32"/>
                  <a:gd name="T71" fmla="*/ 22 h 40"/>
                  <a:gd name="T72" fmla="*/ 10 w 32"/>
                  <a:gd name="T73" fmla="*/ 28 h 40"/>
                  <a:gd name="T74" fmla="*/ 14 w 32"/>
                  <a:gd name="T75" fmla="*/ 32 h 40"/>
                  <a:gd name="T76" fmla="*/ 20 w 32"/>
                  <a:gd name="T77" fmla="*/ 32 h 40"/>
                  <a:gd name="T78" fmla="*/ 24 w 32"/>
                  <a:gd name="T79" fmla="*/ 32 h 40"/>
                  <a:gd name="T80" fmla="*/ 28 w 32"/>
                  <a:gd name="T81" fmla="*/ 30 h 40"/>
                  <a:gd name="T82" fmla="*/ 30 w 32"/>
                  <a:gd name="T83" fmla="*/ 28 h 40"/>
                  <a:gd name="T84" fmla="*/ 32 w 32"/>
                  <a:gd name="T85" fmla="*/ 22 h 40"/>
                  <a:gd name="T86" fmla="*/ 32 w 32"/>
                  <a:gd name="T87" fmla="*/ 24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0"/>
                  <a:gd name="T134" fmla="*/ 32 w 32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0">
                    <a:moveTo>
                      <a:pt x="32" y="24"/>
                    </a:moveTo>
                    <a:lnTo>
                      <a:pt x="30" y="30"/>
                    </a:lnTo>
                    <a:lnTo>
                      <a:pt x="26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4" name="Freeform 104"/>
              <p:cNvSpPr>
                <a:spLocks/>
              </p:cNvSpPr>
              <p:nvPr/>
            </p:nvSpPr>
            <p:spPr bwMode="auto">
              <a:xfrm>
                <a:off x="1624" y="2374"/>
                <a:ext cx="28" cy="40"/>
              </a:xfrm>
              <a:custGeom>
                <a:avLst/>
                <a:gdLst>
                  <a:gd name="T0" fmla="*/ 12 w 28"/>
                  <a:gd name="T1" fmla="*/ 0 h 40"/>
                  <a:gd name="T2" fmla="*/ 12 w 28"/>
                  <a:gd name="T3" fmla="*/ 10 h 40"/>
                  <a:gd name="T4" fmla="*/ 16 w 28"/>
                  <a:gd name="T5" fmla="*/ 4 h 40"/>
                  <a:gd name="T6" fmla="*/ 18 w 28"/>
                  <a:gd name="T7" fmla="*/ 0 h 40"/>
                  <a:gd name="T8" fmla="*/ 22 w 28"/>
                  <a:gd name="T9" fmla="*/ 0 h 40"/>
                  <a:gd name="T10" fmla="*/ 24 w 28"/>
                  <a:gd name="T11" fmla="*/ 0 h 40"/>
                  <a:gd name="T12" fmla="*/ 26 w 28"/>
                  <a:gd name="T13" fmla="*/ 0 h 40"/>
                  <a:gd name="T14" fmla="*/ 28 w 28"/>
                  <a:gd name="T15" fmla="*/ 2 h 40"/>
                  <a:gd name="T16" fmla="*/ 28 w 28"/>
                  <a:gd name="T17" fmla="*/ 4 h 40"/>
                  <a:gd name="T18" fmla="*/ 28 w 28"/>
                  <a:gd name="T19" fmla="*/ 6 h 40"/>
                  <a:gd name="T20" fmla="*/ 26 w 28"/>
                  <a:gd name="T21" fmla="*/ 8 h 40"/>
                  <a:gd name="T22" fmla="*/ 26 w 28"/>
                  <a:gd name="T23" fmla="*/ 8 h 40"/>
                  <a:gd name="T24" fmla="*/ 24 w 28"/>
                  <a:gd name="T25" fmla="*/ 10 h 40"/>
                  <a:gd name="T26" fmla="*/ 22 w 28"/>
                  <a:gd name="T27" fmla="*/ 8 h 40"/>
                  <a:gd name="T28" fmla="*/ 20 w 28"/>
                  <a:gd name="T29" fmla="*/ 8 h 40"/>
                  <a:gd name="T30" fmla="*/ 20 w 28"/>
                  <a:gd name="T31" fmla="*/ 6 h 40"/>
                  <a:gd name="T32" fmla="*/ 18 w 28"/>
                  <a:gd name="T33" fmla="*/ 6 h 40"/>
                  <a:gd name="T34" fmla="*/ 16 w 28"/>
                  <a:gd name="T35" fmla="*/ 6 h 40"/>
                  <a:gd name="T36" fmla="*/ 16 w 28"/>
                  <a:gd name="T37" fmla="*/ 6 h 40"/>
                  <a:gd name="T38" fmla="*/ 14 w 28"/>
                  <a:gd name="T39" fmla="*/ 8 h 40"/>
                  <a:gd name="T40" fmla="*/ 12 w 28"/>
                  <a:gd name="T41" fmla="*/ 12 h 40"/>
                  <a:gd name="T42" fmla="*/ 12 w 28"/>
                  <a:gd name="T43" fmla="*/ 30 h 40"/>
                  <a:gd name="T44" fmla="*/ 12 w 28"/>
                  <a:gd name="T45" fmla="*/ 34 h 40"/>
                  <a:gd name="T46" fmla="*/ 12 w 28"/>
                  <a:gd name="T47" fmla="*/ 36 h 40"/>
                  <a:gd name="T48" fmla="*/ 14 w 28"/>
                  <a:gd name="T49" fmla="*/ 36 h 40"/>
                  <a:gd name="T50" fmla="*/ 14 w 28"/>
                  <a:gd name="T51" fmla="*/ 38 h 40"/>
                  <a:gd name="T52" fmla="*/ 16 w 28"/>
                  <a:gd name="T53" fmla="*/ 38 h 40"/>
                  <a:gd name="T54" fmla="*/ 20 w 28"/>
                  <a:gd name="T55" fmla="*/ 38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38 h 40"/>
                  <a:gd name="T62" fmla="*/ 2 w 28"/>
                  <a:gd name="T63" fmla="*/ 38 h 40"/>
                  <a:gd name="T64" fmla="*/ 4 w 28"/>
                  <a:gd name="T65" fmla="*/ 38 h 40"/>
                  <a:gd name="T66" fmla="*/ 4 w 28"/>
                  <a:gd name="T67" fmla="*/ 36 h 40"/>
                  <a:gd name="T68" fmla="*/ 4 w 28"/>
                  <a:gd name="T69" fmla="*/ 34 h 40"/>
                  <a:gd name="T70" fmla="*/ 4 w 28"/>
                  <a:gd name="T71" fmla="*/ 34 h 40"/>
                  <a:gd name="T72" fmla="*/ 4 w 28"/>
                  <a:gd name="T73" fmla="*/ 30 h 40"/>
                  <a:gd name="T74" fmla="*/ 4 w 28"/>
                  <a:gd name="T75" fmla="*/ 16 h 40"/>
                  <a:gd name="T76" fmla="*/ 4 w 28"/>
                  <a:gd name="T77" fmla="*/ 10 h 40"/>
                  <a:gd name="T78" fmla="*/ 4 w 28"/>
                  <a:gd name="T79" fmla="*/ 6 h 40"/>
                  <a:gd name="T80" fmla="*/ 4 w 28"/>
                  <a:gd name="T81" fmla="*/ 6 h 40"/>
                  <a:gd name="T82" fmla="*/ 4 w 28"/>
                  <a:gd name="T83" fmla="*/ 4 h 40"/>
                  <a:gd name="T84" fmla="*/ 2 w 28"/>
                  <a:gd name="T85" fmla="*/ 4 h 40"/>
                  <a:gd name="T86" fmla="*/ 2 w 28"/>
                  <a:gd name="T87" fmla="*/ 4 h 40"/>
                  <a:gd name="T88" fmla="*/ 0 w 28"/>
                  <a:gd name="T89" fmla="*/ 4 h 40"/>
                  <a:gd name="T90" fmla="*/ 0 w 28"/>
                  <a:gd name="T91" fmla="*/ 4 h 40"/>
                  <a:gd name="T92" fmla="*/ 0 w 28"/>
                  <a:gd name="T93" fmla="*/ 4 h 40"/>
                  <a:gd name="T94" fmla="*/ 10 w 28"/>
                  <a:gd name="T95" fmla="*/ 0 h 40"/>
                  <a:gd name="T96" fmla="*/ 12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2" y="0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5" name="Freeform 105"/>
              <p:cNvSpPr>
                <a:spLocks noEditPoints="1"/>
              </p:cNvSpPr>
              <p:nvPr/>
            </p:nvSpPr>
            <p:spPr bwMode="auto">
              <a:xfrm>
                <a:off x="1654" y="2374"/>
                <a:ext cx="34" cy="40"/>
              </a:xfrm>
              <a:custGeom>
                <a:avLst/>
                <a:gdLst>
                  <a:gd name="T0" fmla="*/ 6 w 34"/>
                  <a:gd name="T1" fmla="*/ 14 h 40"/>
                  <a:gd name="T2" fmla="*/ 8 w 34"/>
                  <a:gd name="T3" fmla="*/ 22 h 40"/>
                  <a:gd name="T4" fmla="*/ 10 w 34"/>
                  <a:gd name="T5" fmla="*/ 28 h 40"/>
                  <a:gd name="T6" fmla="*/ 16 w 34"/>
                  <a:gd name="T7" fmla="*/ 32 h 40"/>
                  <a:gd name="T8" fmla="*/ 20 w 34"/>
                  <a:gd name="T9" fmla="*/ 32 h 40"/>
                  <a:gd name="T10" fmla="*/ 24 w 34"/>
                  <a:gd name="T11" fmla="*/ 32 h 40"/>
                  <a:gd name="T12" fmla="*/ 28 w 34"/>
                  <a:gd name="T13" fmla="*/ 32 h 40"/>
                  <a:gd name="T14" fmla="*/ 30 w 34"/>
                  <a:gd name="T15" fmla="*/ 28 h 40"/>
                  <a:gd name="T16" fmla="*/ 32 w 34"/>
                  <a:gd name="T17" fmla="*/ 24 h 40"/>
                  <a:gd name="T18" fmla="*/ 34 w 34"/>
                  <a:gd name="T19" fmla="*/ 24 h 40"/>
                  <a:gd name="T20" fmla="*/ 32 w 34"/>
                  <a:gd name="T21" fmla="*/ 30 h 40"/>
                  <a:gd name="T22" fmla="*/ 28 w 34"/>
                  <a:gd name="T23" fmla="*/ 36 h 40"/>
                  <a:gd name="T24" fmla="*/ 24 w 34"/>
                  <a:gd name="T25" fmla="*/ 40 h 40"/>
                  <a:gd name="T26" fmla="*/ 18 w 34"/>
                  <a:gd name="T27" fmla="*/ 40 h 40"/>
                  <a:gd name="T28" fmla="*/ 10 w 34"/>
                  <a:gd name="T29" fmla="*/ 38 h 40"/>
                  <a:gd name="T30" fmla="*/ 6 w 34"/>
                  <a:gd name="T31" fmla="*/ 34 h 40"/>
                  <a:gd name="T32" fmla="*/ 2 w 34"/>
                  <a:gd name="T33" fmla="*/ 30 h 40"/>
                  <a:gd name="T34" fmla="*/ 0 w 34"/>
                  <a:gd name="T35" fmla="*/ 26 h 40"/>
                  <a:gd name="T36" fmla="*/ 0 w 34"/>
                  <a:gd name="T37" fmla="*/ 20 h 40"/>
                  <a:gd name="T38" fmla="*/ 0 w 34"/>
                  <a:gd name="T39" fmla="*/ 14 h 40"/>
                  <a:gd name="T40" fmla="*/ 2 w 34"/>
                  <a:gd name="T41" fmla="*/ 8 h 40"/>
                  <a:gd name="T42" fmla="*/ 6 w 34"/>
                  <a:gd name="T43" fmla="*/ 4 h 40"/>
                  <a:gd name="T44" fmla="*/ 10 w 34"/>
                  <a:gd name="T45" fmla="*/ 2 h 40"/>
                  <a:gd name="T46" fmla="*/ 14 w 34"/>
                  <a:gd name="T47" fmla="*/ 0 h 40"/>
                  <a:gd name="T48" fmla="*/ 18 w 34"/>
                  <a:gd name="T49" fmla="*/ 0 h 40"/>
                  <a:gd name="T50" fmla="*/ 24 w 34"/>
                  <a:gd name="T51" fmla="*/ 0 h 40"/>
                  <a:gd name="T52" fmla="*/ 28 w 34"/>
                  <a:gd name="T53" fmla="*/ 4 h 40"/>
                  <a:gd name="T54" fmla="*/ 32 w 34"/>
                  <a:gd name="T55" fmla="*/ 8 h 40"/>
                  <a:gd name="T56" fmla="*/ 34 w 34"/>
                  <a:gd name="T57" fmla="*/ 14 h 40"/>
                  <a:gd name="T58" fmla="*/ 6 w 34"/>
                  <a:gd name="T59" fmla="*/ 14 h 40"/>
                  <a:gd name="T60" fmla="*/ 6 w 34"/>
                  <a:gd name="T61" fmla="*/ 12 h 40"/>
                  <a:gd name="T62" fmla="*/ 24 w 34"/>
                  <a:gd name="T63" fmla="*/ 12 h 40"/>
                  <a:gd name="T64" fmla="*/ 24 w 34"/>
                  <a:gd name="T65" fmla="*/ 8 h 40"/>
                  <a:gd name="T66" fmla="*/ 24 w 34"/>
                  <a:gd name="T67" fmla="*/ 6 h 40"/>
                  <a:gd name="T68" fmla="*/ 22 w 34"/>
                  <a:gd name="T69" fmla="*/ 4 h 40"/>
                  <a:gd name="T70" fmla="*/ 20 w 34"/>
                  <a:gd name="T71" fmla="*/ 4 h 40"/>
                  <a:gd name="T72" fmla="*/ 18 w 34"/>
                  <a:gd name="T73" fmla="*/ 2 h 40"/>
                  <a:gd name="T74" fmla="*/ 16 w 34"/>
                  <a:gd name="T75" fmla="*/ 2 h 40"/>
                  <a:gd name="T76" fmla="*/ 12 w 34"/>
                  <a:gd name="T77" fmla="*/ 2 h 40"/>
                  <a:gd name="T78" fmla="*/ 10 w 34"/>
                  <a:gd name="T79" fmla="*/ 4 h 40"/>
                  <a:gd name="T80" fmla="*/ 8 w 34"/>
                  <a:gd name="T81" fmla="*/ 8 h 40"/>
                  <a:gd name="T82" fmla="*/ 6 w 34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0"/>
                  <a:gd name="T128" fmla="*/ 34 w 3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0">
                    <a:moveTo>
                      <a:pt x="6" y="14"/>
                    </a:moveTo>
                    <a:lnTo>
                      <a:pt x="8" y="22"/>
                    </a:lnTo>
                    <a:lnTo>
                      <a:pt x="10" y="28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2" y="30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0" y="38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4" y="14"/>
                    </a:lnTo>
                    <a:lnTo>
                      <a:pt x="6" y="14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6" name="Freeform 106"/>
              <p:cNvSpPr>
                <a:spLocks/>
              </p:cNvSpPr>
              <p:nvPr/>
            </p:nvSpPr>
            <p:spPr bwMode="auto">
              <a:xfrm>
                <a:off x="1696" y="2374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2 h 40"/>
                  <a:gd name="T4" fmla="*/ 22 w 26"/>
                  <a:gd name="T5" fmla="*/ 12 h 40"/>
                  <a:gd name="T6" fmla="*/ 20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6 w 26"/>
                  <a:gd name="T19" fmla="*/ 6 h 40"/>
                  <a:gd name="T20" fmla="*/ 4 w 26"/>
                  <a:gd name="T21" fmla="*/ 6 h 40"/>
                  <a:gd name="T22" fmla="*/ 6 w 26"/>
                  <a:gd name="T23" fmla="*/ 8 h 40"/>
                  <a:gd name="T24" fmla="*/ 6 w 26"/>
                  <a:gd name="T25" fmla="*/ 10 h 40"/>
                  <a:gd name="T26" fmla="*/ 8 w 26"/>
                  <a:gd name="T27" fmla="*/ 12 h 40"/>
                  <a:gd name="T28" fmla="*/ 10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6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38 h 40"/>
                  <a:gd name="T50" fmla="*/ 2 w 26"/>
                  <a:gd name="T51" fmla="*/ 38 h 40"/>
                  <a:gd name="T52" fmla="*/ 2 w 26"/>
                  <a:gd name="T53" fmla="*/ 38 h 40"/>
                  <a:gd name="T54" fmla="*/ 0 w 26"/>
                  <a:gd name="T55" fmla="*/ 38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4 w 26"/>
                  <a:gd name="T67" fmla="*/ 34 h 40"/>
                  <a:gd name="T68" fmla="*/ 8 w 26"/>
                  <a:gd name="T69" fmla="*/ 36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18 w 26"/>
                  <a:gd name="T77" fmla="*/ 34 h 40"/>
                  <a:gd name="T78" fmla="*/ 20 w 26"/>
                  <a:gd name="T79" fmla="*/ 32 h 40"/>
                  <a:gd name="T80" fmla="*/ 18 w 26"/>
                  <a:gd name="T81" fmla="*/ 28 h 40"/>
                  <a:gd name="T82" fmla="*/ 18 w 26"/>
                  <a:gd name="T83" fmla="*/ 26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18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8 w 26"/>
                  <a:gd name="T107" fmla="*/ 0 h 40"/>
                  <a:gd name="T108" fmla="*/ 18 w 26"/>
                  <a:gd name="T109" fmla="*/ 0 h 40"/>
                  <a:gd name="T110" fmla="*/ 20 w 26"/>
                  <a:gd name="T111" fmla="*/ 0 h 40"/>
                  <a:gd name="T112" fmla="*/ 20 w 26"/>
                  <a:gd name="T113" fmla="*/ 0 h 40"/>
                  <a:gd name="T114" fmla="*/ 22 w 26"/>
                  <a:gd name="T115" fmla="*/ 0 h 40"/>
                  <a:gd name="T116" fmla="*/ 22 w 26"/>
                  <a:gd name="T117" fmla="*/ 0 h 40"/>
                  <a:gd name="T118" fmla="*/ 22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2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7" name="Freeform 107"/>
              <p:cNvSpPr>
                <a:spLocks/>
              </p:cNvSpPr>
              <p:nvPr/>
            </p:nvSpPr>
            <p:spPr bwMode="auto">
              <a:xfrm>
                <a:off x="1730" y="2374"/>
                <a:ext cx="26" cy="40"/>
              </a:xfrm>
              <a:custGeom>
                <a:avLst/>
                <a:gdLst>
                  <a:gd name="T0" fmla="*/ 22 w 26"/>
                  <a:gd name="T1" fmla="*/ 0 h 40"/>
                  <a:gd name="T2" fmla="*/ 22 w 26"/>
                  <a:gd name="T3" fmla="*/ 12 h 40"/>
                  <a:gd name="T4" fmla="*/ 22 w 26"/>
                  <a:gd name="T5" fmla="*/ 12 h 40"/>
                  <a:gd name="T6" fmla="*/ 20 w 26"/>
                  <a:gd name="T7" fmla="*/ 8 h 40"/>
                  <a:gd name="T8" fmla="*/ 18 w 26"/>
                  <a:gd name="T9" fmla="*/ 4 h 40"/>
                  <a:gd name="T10" fmla="*/ 14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4 w 26"/>
                  <a:gd name="T19" fmla="*/ 6 h 40"/>
                  <a:gd name="T20" fmla="*/ 4 w 26"/>
                  <a:gd name="T21" fmla="*/ 6 h 40"/>
                  <a:gd name="T22" fmla="*/ 4 w 26"/>
                  <a:gd name="T23" fmla="*/ 8 h 40"/>
                  <a:gd name="T24" fmla="*/ 6 w 26"/>
                  <a:gd name="T25" fmla="*/ 10 h 40"/>
                  <a:gd name="T26" fmla="*/ 8 w 26"/>
                  <a:gd name="T27" fmla="*/ 12 h 40"/>
                  <a:gd name="T28" fmla="*/ 10 w 26"/>
                  <a:gd name="T29" fmla="*/ 14 h 40"/>
                  <a:gd name="T30" fmla="*/ 16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6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38 h 40"/>
                  <a:gd name="T50" fmla="*/ 2 w 26"/>
                  <a:gd name="T51" fmla="*/ 38 h 40"/>
                  <a:gd name="T52" fmla="*/ 2 w 26"/>
                  <a:gd name="T53" fmla="*/ 38 h 40"/>
                  <a:gd name="T54" fmla="*/ 0 w 26"/>
                  <a:gd name="T55" fmla="*/ 38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4 w 26"/>
                  <a:gd name="T67" fmla="*/ 34 h 40"/>
                  <a:gd name="T68" fmla="*/ 8 w 26"/>
                  <a:gd name="T69" fmla="*/ 36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18 w 26"/>
                  <a:gd name="T77" fmla="*/ 34 h 40"/>
                  <a:gd name="T78" fmla="*/ 20 w 26"/>
                  <a:gd name="T79" fmla="*/ 32 h 40"/>
                  <a:gd name="T80" fmla="*/ 18 w 26"/>
                  <a:gd name="T81" fmla="*/ 28 h 40"/>
                  <a:gd name="T82" fmla="*/ 18 w 26"/>
                  <a:gd name="T83" fmla="*/ 26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18 h 40"/>
                  <a:gd name="T90" fmla="*/ 0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6 w 26"/>
                  <a:gd name="T107" fmla="*/ 0 h 40"/>
                  <a:gd name="T108" fmla="*/ 18 w 26"/>
                  <a:gd name="T109" fmla="*/ 0 h 40"/>
                  <a:gd name="T110" fmla="*/ 20 w 26"/>
                  <a:gd name="T111" fmla="*/ 0 h 40"/>
                  <a:gd name="T112" fmla="*/ 20 w 26"/>
                  <a:gd name="T113" fmla="*/ 0 h 40"/>
                  <a:gd name="T114" fmla="*/ 20 w 26"/>
                  <a:gd name="T115" fmla="*/ 0 h 40"/>
                  <a:gd name="T116" fmla="*/ 22 w 26"/>
                  <a:gd name="T117" fmla="*/ 0 h 40"/>
                  <a:gd name="T118" fmla="*/ 22 w 26"/>
                  <a:gd name="T119" fmla="*/ 0 h 40"/>
                  <a:gd name="T120" fmla="*/ 22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2" y="0"/>
                    </a:moveTo>
                    <a:lnTo>
                      <a:pt x="22" y="12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8" name="Rectangle 108"/>
              <p:cNvSpPr>
                <a:spLocks noChangeArrowheads="1"/>
              </p:cNvSpPr>
              <p:nvPr/>
            </p:nvSpPr>
            <p:spPr bwMode="auto">
              <a:xfrm>
                <a:off x="184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Rectangle 109"/>
              <p:cNvSpPr>
                <a:spLocks noChangeArrowheads="1"/>
              </p:cNvSpPr>
              <p:nvPr/>
            </p:nvSpPr>
            <p:spPr bwMode="auto">
              <a:xfrm>
                <a:off x="186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110"/>
              <p:cNvSpPr>
                <a:spLocks noEditPoints="1"/>
              </p:cNvSpPr>
              <p:nvPr/>
            </p:nvSpPr>
            <p:spPr bwMode="auto">
              <a:xfrm>
                <a:off x="196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1" name="Rectangle 111"/>
              <p:cNvSpPr>
                <a:spLocks noChangeArrowheads="1"/>
              </p:cNvSpPr>
              <p:nvPr/>
            </p:nvSpPr>
            <p:spPr bwMode="auto">
              <a:xfrm>
                <a:off x="223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112"/>
              <p:cNvSpPr>
                <a:spLocks/>
              </p:cNvSpPr>
              <p:nvPr/>
            </p:nvSpPr>
            <p:spPr bwMode="auto">
              <a:xfrm>
                <a:off x="2344" y="240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8 w 10"/>
                  <a:gd name="T3" fmla="*/ 0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8 h 10"/>
                  <a:gd name="T14" fmla="*/ 8 w 10"/>
                  <a:gd name="T15" fmla="*/ 10 h 10"/>
                  <a:gd name="T16" fmla="*/ 6 w 10"/>
                  <a:gd name="T17" fmla="*/ 10 h 10"/>
                  <a:gd name="T18" fmla="*/ 4 w 10"/>
                  <a:gd name="T19" fmla="*/ 10 h 10"/>
                  <a:gd name="T20" fmla="*/ 2 w 10"/>
                  <a:gd name="T21" fmla="*/ 8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2 w 10"/>
                  <a:gd name="T29" fmla="*/ 2 h 10"/>
                  <a:gd name="T30" fmla="*/ 4 w 10"/>
                  <a:gd name="T31" fmla="*/ 0 h 10"/>
                  <a:gd name="T32" fmla="*/ 6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6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3" name="Freeform 113"/>
              <p:cNvSpPr>
                <a:spLocks noEditPoints="1"/>
              </p:cNvSpPr>
              <p:nvPr/>
            </p:nvSpPr>
            <p:spPr bwMode="auto">
              <a:xfrm>
                <a:off x="2364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4" name="Freeform 114"/>
              <p:cNvSpPr>
                <a:spLocks noEditPoints="1"/>
              </p:cNvSpPr>
              <p:nvPr/>
            </p:nvSpPr>
            <p:spPr bwMode="auto">
              <a:xfrm>
                <a:off x="240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5" name="Freeform 115"/>
              <p:cNvSpPr>
                <a:spLocks noEditPoints="1"/>
              </p:cNvSpPr>
              <p:nvPr/>
            </p:nvSpPr>
            <p:spPr bwMode="auto">
              <a:xfrm>
                <a:off x="245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4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6" name="Freeform 116"/>
              <p:cNvSpPr>
                <a:spLocks noEditPoints="1"/>
              </p:cNvSpPr>
              <p:nvPr/>
            </p:nvSpPr>
            <p:spPr bwMode="auto">
              <a:xfrm>
                <a:off x="2494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7" name="Freeform 117"/>
              <p:cNvSpPr>
                <a:spLocks noEditPoints="1"/>
              </p:cNvSpPr>
              <p:nvPr/>
            </p:nvSpPr>
            <p:spPr bwMode="auto">
              <a:xfrm>
                <a:off x="253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8" name="Freeform 118"/>
              <p:cNvSpPr>
                <a:spLocks noEditPoints="1"/>
              </p:cNvSpPr>
              <p:nvPr/>
            </p:nvSpPr>
            <p:spPr bwMode="auto">
              <a:xfrm>
                <a:off x="258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9" name="Freeform 119"/>
              <p:cNvSpPr>
                <a:spLocks noEditPoints="1"/>
              </p:cNvSpPr>
              <p:nvPr/>
            </p:nvSpPr>
            <p:spPr bwMode="auto">
              <a:xfrm>
                <a:off x="262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2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0" name="Freeform 120"/>
              <p:cNvSpPr>
                <a:spLocks/>
              </p:cNvSpPr>
              <p:nvPr/>
            </p:nvSpPr>
            <p:spPr bwMode="auto">
              <a:xfrm>
                <a:off x="2676" y="2354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6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6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8 h 60"/>
                  <a:gd name="T44" fmla="*/ 8 w 24"/>
                  <a:gd name="T45" fmla="*/ 8 h 60"/>
                  <a:gd name="T46" fmla="*/ 8 w 24"/>
                  <a:gd name="T47" fmla="*/ 6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1" name="Freeform 121"/>
              <p:cNvSpPr>
                <a:spLocks noEditPoints="1"/>
              </p:cNvSpPr>
              <p:nvPr/>
            </p:nvSpPr>
            <p:spPr bwMode="auto">
              <a:xfrm>
                <a:off x="2712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2" name="Rectangle 122"/>
              <p:cNvSpPr>
                <a:spLocks noChangeArrowheads="1"/>
              </p:cNvSpPr>
              <p:nvPr/>
            </p:nvSpPr>
            <p:spPr bwMode="auto">
              <a:xfrm>
                <a:off x="2776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123"/>
              <p:cNvSpPr>
                <a:spLocks/>
              </p:cNvSpPr>
              <p:nvPr/>
            </p:nvSpPr>
            <p:spPr bwMode="auto">
              <a:xfrm>
                <a:off x="2888" y="2404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2 w 10"/>
                  <a:gd name="T21" fmla="*/ 8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2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4" name="Freeform 124"/>
              <p:cNvSpPr>
                <a:spLocks noEditPoints="1"/>
              </p:cNvSpPr>
              <p:nvPr/>
            </p:nvSpPr>
            <p:spPr bwMode="auto">
              <a:xfrm>
                <a:off x="290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5" name="Freeform 125"/>
              <p:cNvSpPr>
                <a:spLocks noEditPoints="1"/>
              </p:cNvSpPr>
              <p:nvPr/>
            </p:nvSpPr>
            <p:spPr bwMode="auto">
              <a:xfrm>
                <a:off x="295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6" name="Freeform 126"/>
              <p:cNvSpPr>
                <a:spLocks noEditPoints="1"/>
              </p:cNvSpPr>
              <p:nvPr/>
            </p:nvSpPr>
            <p:spPr bwMode="auto">
              <a:xfrm>
                <a:off x="2994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18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7" name="Freeform 127"/>
              <p:cNvSpPr>
                <a:spLocks noEditPoints="1"/>
              </p:cNvSpPr>
              <p:nvPr/>
            </p:nvSpPr>
            <p:spPr bwMode="auto">
              <a:xfrm>
                <a:off x="303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8" name="Freeform 128"/>
              <p:cNvSpPr>
                <a:spLocks noEditPoints="1"/>
              </p:cNvSpPr>
              <p:nvPr/>
            </p:nvSpPr>
            <p:spPr bwMode="auto">
              <a:xfrm>
                <a:off x="308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9" name="Freeform 129"/>
              <p:cNvSpPr>
                <a:spLocks/>
              </p:cNvSpPr>
              <p:nvPr/>
            </p:nvSpPr>
            <p:spPr bwMode="auto">
              <a:xfrm>
                <a:off x="3132" y="2354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6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6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8 h 60"/>
                  <a:gd name="T44" fmla="*/ 8 w 24"/>
                  <a:gd name="T45" fmla="*/ 8 h 60"/>
                  <a:gd name="T46" fmla="*/ 8 w 24"/>
                  <a:gd name="T47" fmla="*/ 6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0" name="Freeform 130"/>
              <p:cNvSpPr>
                <a:spLocks noEditPoints="1"/>
              </p:cNvSpPr>
              <p:nvPr/>
            </p:nvSpPr>
            <p:spPr bwMode="auto">
              <a:xfrm>
                <a:off x="3168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1" name="Freeform 131"/>
              <p:cNvSpPr>
                <a:spLocks noEditPoints="1"/>
              </p:cNvSpPr>
              <p:nvPr/>
            </p:nvSpPr>
            <p:spPr bwMode="auto">
              <a:xfrm>
                <a:off x="3212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2" name="Rectangle 132"/>
              <p:cNvSpPr>
                <a:spLocks noChangeArrowheads="1"/>
              </p:cNvSpPr>
              <p:nvPr/>
            </p:nvSpPr>
            <p:spPr bwMode="auto">
              <a:xfrm>
                <a:off x="331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133"/>
              <p:cNvSpPr>
                <a:spLocks/>
              </p:cNvSpPr>
              <p:nvPr/>
            </p:nvSpPr>
            <p:spPr bwMode="auto">
              <a:xfrm>
                <a:off x="3426" y="2354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6 h 60"/>
                  <a:gd name="T16" fmla="*/ 28 w 38"/>
                  <a:gd name="T17" fmla="*/ 20 h 60"/>
                  <a:gd name="T18" fmla="*/ 28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6 h 60"/>
                  <a:gd name="T28" fmla="*/ 8 w 38"/>
                  <a:gd name="T29" fmla="*/ 8 h 60"/>
                  <a:gd name="T30" fmla="*/ 6 w 38"/>
                  <a:gd name="T31" fmla="*/ 12 h 60"/>
                  <a:gd name="T32" fmla="*/ 4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8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4 h 60"/>
                  <a:gd name="T48" fmla="*/ 34 w 38"/>
                  <a:gd name="T49" fmla="*/ 10 h 60"/>
                  <a:gd name="T50" fmla="*/ 36 w 38"/>
                  <a:gd name="T51" fmla="*/ 16 h 60"/>
                  <a:gd name="T52" fmla="*/ 34 w 38"/>
                  <a:gd name="T53" fmla="*/ 20 h 60"/>
                  <a:gd name="T54" fmla="*/ 34 w 38"/>
                  <a:gd name="T55" fmla="*/ 24 h 60"/>
                  <a:gd name="T56" fmla="*/ 28 w 38"/>
                  <a:gd name="T57" fmla="*/ 32 h 60"/>
                  <a:gd name="T58" fmla="*/ 22 w 38"/>
                  <a:gd name="T59" fmla="*/ 38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2 h 60"/>
                  <a:gd name="T66" fmla="*/ 24 w 38"/>
                  <a:gd name="T67" fmla="*/ 52 h 60"/>
                  <a:gd name="T68" fmla="*/ 28 w 38"/>
                  <a:gd name="T69" fmla="*/ 52 h 60"/>
                  <a:gd name="T70" fmla="*/ 30 w 38"/>
                  <a:gd name="T71" fmla="*/ 52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8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6"/>
                    </a:lnTo>
                    <a:lnTo>
                      <a:pt x="28" y="20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28" y="32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24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94" name="Picture 1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6" y="2406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95" name="Picture 1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6" y="2406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96" name="Freeform 136"/>
              <p:cNvSpPr>
                <a:spLocks noEditPoints="1"/>
              </p:cNvSpPr>
              <p:nvPr/>
            </p:nvSpPr>
            <p:spPr bwMode="auto">
              <a:xfrm>
                <a:off x="349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7" name="Freeform 137"/>
              <p:cNvSpPr>
                <a:spLocks/>
              </p:cNvSpPr>
              <p:nvPr/>
            </p:nvSpPr>
            <p:spPr bwMode="auto">
              <a:xfrm>
                <a:off x="3538" y="2354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6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6 h 60"/>
                  <a:gd name="T28" fmla="*/ 8 w 38"/>
                  <a:gd name="T29" fmla="*/ 8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2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4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38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2 h 60"/>
                  <a:gd name="T66" fmla="*/ 24 w 38"/>
                  <a:gd name="T67" fmla="*/ 52 h 60"/>
                  <a:gd name="T68" fmla="*/ 28 w 38"/>
                  <a:gd name="T69" fmla="*/ 52 h 60"/>
                  <a:gd name="T70" fmla="*/ 30 w 38"/>
                  <a:gd name="T71" fmla="*/ 52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6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24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98" name="Picture 13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6" y="2372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99" name="Picture 13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6" y="2372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00" name="Freeform 140"/>
              <p:cNvSpPr>
                <a:spLocks/>
              </p:cNvSpPr>
              <p:nvPr/>
            </p:nvSpPr>
            <p:spPr bwMode="auto">
              <a:xfrm>
                <a:off x="3684" y="2354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4 w 22"/>
                  <a:gd name="T5" fmla="*/ 0 h 60"/>
                  <a:gd name="T6" fmla="*/ 14 w 22"/>
                  <a:gd name="T7" fmla="*/ 50 h 60"/>
                  <a:gd name="T8" fmla="*/ 14 w 22"/>
                  <a:gd name="T9" fmla="*/ 54 h 60"/>
                  <a:gd name="T10" fmla="*/ 16 w 22"/>
                  <a:gd name="T11" fmla="*/ 56 h 60"/>
                  <a:gd name="T12" fmla="*/ 16 w 22"/>
                  <a:gd name="T13" fmla="*/ 56 h 60"/>
                  <a:gd name="T14" fmla="*/ 16 w 22"/>
                  <a:gd name="T15" fmla="*/ 58 h 60"/>
                  <a:gd name="T16" fmla="*/ 18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6 w 22"/>
                  <a:gd name="T31" fmla="*/ 56 h 60"/>
                  <a:gd name="T32" fmla="*/ 6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8 h 60"/>
                  <a:gd name="T44" fmla="*/ 6 w 22"/>
                  <a:gd name="T45" fmla="*/ 8 h 60"/>
                  <a:gd name="T46" fmla="*/ 6 w 22"/>
                  <a:gd name="T47" fmla="*/ 6 h 60"/>
                  <a:gd name="T48" fmla="*/ 6 w 22"/>
                  <a:gd name="T49" fmla="*/ 6 h 60"/>
                  <a:gd name="T50" fmla="*/ 4 w 22"/>
                  <a:gd name="T51" fmla="*/ 6 h 60"/>
                  <a:gd name="T52" fmla="*/ 2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1" name="Freeform 141"/>
              <p:cNvSpPr>
                <a:spLocks noEditPoints="1"/>
              </p:cNvSpPr>
              <p:nvPr/>
            </p:nvSpPr>
            <p:spPr bwMode="auto">
              <a:xfrm>
                <a:off x="372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02" name="Picture 1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366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03" name="Picture 14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366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04" name="Freeform 144"/>
              <p:cNvSpPr>
                <a:spLocks/>
              </p:cNvSpPr>
              <p:nvPr/>
            </p:nvSpPr>
            <p:spPr bwMode="auto">
              <a:xfrm>
                <a:off x="3802" y="2338"/>
                <a:ext cx="16" cy="44"/>
              </a:xfrm>
              <a:custGeom>
                <a:avLst/>
                <a:gdLst>
                  <a:gd name="T0" fmla="*/ 0 w 16"/>
                  <a:gd name="T1" fmla="*/ 4 h 44"/>
                  <a:gd name="T2" fmla="*/ 10 w 16"/>
                  <a:gd name="T3" fmla="*/ 0 h 44"/>
                  <a:gd name="T4" fmla="*/ 12 w 16"/>
                  <a:gd name="T5" fmla="*/ 0 h 44"/>
                  <a:gd name="T6" fmla="*/ 12 w 16"/>
                  <a:gd name="T7" fmla="*/ 36 h 44"/>
                  <a:gd name="T8" fmla="*/ 12 w 16"/>
                  <a:gd name="T9" fmla="*/ 40 h 44"/>
                  <a:gd name="T10" fmla="*/ 12 w 16"/>
                  <a:gd name="T11" fmla="*/ 40 h 44"/>
                  <a:gd name="T12" fmla="*/ 12 w 16"/>
                  <a:gd name="T13" fmla="*/ 42 h 44"/>
                  <a:gd name="T14" fmla="*/ 14 w 16"/>
                  <a:gd name="T15" fmla="*/ 42 h 44"/>
                  <a:gd name="T16" fmla="*/ 14 w 16"/>
                  <a:gd name="T17" fmla="*/ 42 h 44"/>
                  <a:gd name="T18" fmla="*/ 16 w 16"/>
                  <a:gd name="T19" fmla="*/ 42 h 44"/>
                  <a:gd name="T20" fmla="*/ 16 w 16"/>
                  <a:gd name="T21" fmla="*/ 44 h 44"/>
                  <a:gd name="T22" fmla="*/ 0 w 16"/>
                  <a:gd name="T23" fmla="*/ 44 h 44"/>
                  <a:gd name="T24" fmla="*/ 0 w 16"/>
                  <a:gd name="T25" fmla="*/ 42 h 44"/>
                  <a:gd name="T26" fmla="*/ 4 w 16"/>
                  <a:gd name="T27" fmla="*/ 42 h 44"/>
                  <a:gd name="T28" fmla="*/ 4 w 16"/>
                  <a:gd name="T29" fmla="*/ 42 h 44"/>
                  <a:gd name="T30" fmla="*/ 6 w 16"/>
                  <a:gd name="T31" fmla="*/ 42 h 44"/>
                  <a:gd name="T32" fmla="*/ 6 w 16"/>
                  <a:gd name="T33" fmla="*/ 42 h 44"/>
                  <a:gd name="T34" fmla="*/ 6 w 16"/>
                  <a:gd name="T35" fmla="*/ 40 h 44"/>
                  <a:gd name="T36" fmla="*/ 6 w 16"/>
                  <a:gd name="T37" fmla="*/ 36 h 44"/>
                  <a:gd name="T38" fmla="*/ 6 w 16"/>
                  <a:gd name="T39" fmla="*/ 12 h 44"/>
                  <a:gd name="T40" fmla="*/ 6 w 16"/>
                  <a:gd name="T41" fmla="*/ 8 h 44"/>
                  <a:gd name="T42" fmla="*/ 6 w 16"/>
                  <a:gd name="T43" fmla="*/ 6 h 44"/>
                  <a:gd name="T44" fmla="*/ 6 w 16"/>
                  <a:gd name="T45" fmla="*/ 6 h 44"/>
                  <a:gd name="T46" fmla="*/ 6 w 16"/>
                  <a:gd name="T47" fmla="*/ 6 h 44"/>
                  <a:gd name="T48" fmla="*/ 4 w 16"/>
                  <a:gd name="T49" fmla="*/ 4 h 44"/>
                  <a:gd name="T50" fmla="*/ 4 w 16"/>
                  <a:gd name="T51" fmla="*/ 4 h 44"/>
                  <a:gd name="T52" fmla="*/ 2 w 16"/>
                  <a:gd name="T53" fmla="*/ 4 h 44"/>
                  <a:gd name="T54" fmla="*/ 0 w 16"/>
                  <a:gd name="T55" fmla="*/ 6 h 44"/>
                  <a:gd name="T56" fmla="*/ 0 w 16"/>
                  <a:gd name="T57" fmla="*/ 4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44"/>
                  <a:gd name="T89" fmla="*/ 16 w 1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44">
                    <a:moveTo>
                      <a:pt x="0" y="4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5" name="Freeform 145"/>
              <p:cNvSpPr>
                <a:spLocks noEditPoints="1"/>
              </p:cNvSpPr>
              <p:nvPr/>
            </p:nvSpPr>
            <p:spPr bwMode="auto">
              <a:xfrm>
                <a:off x="3828" y="2338"/>
                <a:ext cx="28" cy="44"/>
              </a:xfrm>
              <a:custGeom>
                <a:avLst/>
                <a:gdLst>
                  <a:gd name="T0" fmla="*/ 28 w 28"/>
                  <a:gd name="T1" fmla="*/ 28 h 44"/>
                  <a:gd name="T2" fmla="*/ 28 w 28"/>
                  <a:gd name="T3" fmla="*/ 32 h 44"/>
                  <a:gd name="T4" fmla="*/ 22 w 28"/>
                  <a:gd name="T5" fmla="*/ 32 h 44"/>
                  <a:gd name="T6" fmla="*/ 22 w 28"/>
                  <a:gd name="T7" fmla="*/ 44 h 44"/>
                  <a:gd name="T8" fmla="*/ 16 w 28"/>
                  <a:gd name="T9" fmla="*/ 44 h 44"/>
                  <a:gd name="T10" fmla="*/ 16 w 28"/>
                  <a:gd name="T11" fmla="*/ 32 h 44"/>
                  <a:gd name="T12" fmla="*/ 0 w 28"/>
                  <a:gd name="T13" fmla="*/ 32 h 44"/>
                  <a:gd name="T14" fmla="*/ 0 w 28"/>
                  <a:gd name="T15" fmla="*/ 28 h 44"/>
                  <a:gd name="T16" fmla="*/ 18 w 28"/>
                  <a:gd name="T17" fmla="*/ 0 h 44"/>
                  <a:gd name="T18" fmla="*/ 22 w 28"/>
                  <a:gd name="T19" fmla="*/ 0 h 44"/>
                  <a:gd name="T20" fmla="*/ 22 w 28"/>
                  <a:gd name="T21" fmla="*/ 28 h 44"/>
                  <a:gd name="T22" fmla="*/ 28 w 28"/>
                  <a:gd name="T23" fmla="*/ 28 h 44"/>
                  <a:gd name="T24" fmla="*/ 16 w 28"/>
                  <a:gd name="T25" fmla="*/ 28 h 44"/>
                  <a:gd name="T26" fmla="*/ 16 w 28"/>
                  <a:gd name="T27" fmla="*/ 6 h 44"/>
                  <a:gd name="T28" fmla="*/ 4 w 28"/>
                  <a:gd name="T29" fmla="*/ 28 h 44"/>
                  <a:gd name="T30" fmla="*/ 16 w 28"/>
                  <a:gd name="T31" fmla="*/ 28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44"/>
                  <a:gd name="T50" fmla="*/ 28 w 28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44">
                    <a:moveTo>
                      <a:pt x="28" y="28"/>
                    </a:moveTo>
                    <a:lnTo>
                      <a:pt x="28" y="32"/>
                    </a:lnTo>
                    <a:lnTo>
                      <a:pt x="22" y="32"/>
                    </a:lnTo>
                    <a:lnTo>
                      <a:pt x="22" y="44"/>
                    </a:lnTo>
                    <a:lnTo>
                      <a:pt x="16" y="44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28"/>
                    </a:lnTo>
                    <a:lnTo>
                      <a:pt x="28" y="28"/>
                    </a:lnTo>
                    <a:close/>
                    <a:moveTo>
                      <a:pt x="16" y="28"/>
                    </a:moveTo>
                    <a:lnTo>
                      <a:pt x="16" y="6"/>
                    </a:lnTo>
                    <a:lnTo>
                      <a:pt x="4" y="28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6" name="Rectangle 146"/>
              <p:cNvSpPr>
                <a:spLocks noChangeArrowheads="1"/>
              </p:cNvSpPr>
              <p:nvPr/>
            </p:nvSpPr>
            <p:spPr bwMode="auto">
              <a:xfrm>
                <a:off x="388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Rectangle 147"/>
              <p:cNvSpPr>
                <a:spLocks noChangeArrowheads="1"/>
              </p:cNvSpPr>
              <p:nvPr/>
            </p:nvSpPr>
            <p:spPr bwMode="auto">
              <a:xfrm>
                <a:off x="390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148"/>
              <p:cNvSpPr>
                <a:spLocks noEditPoints="1"/>
              </p:cNvSpPr>
              <p:nvPr/>
            </p:nvSpPr>
            <p:spPr bwMode="auto">
              <a:xfrm>
                <a:off x="4006" y="2354"/>
                <a:ext cx="38" cy="60"/>
              </a:xfrm>
              <a:custGeom>
                <a:avLst/>
                <a:gdLst>
                  <a:gd name="T0" fmla="*/ 38 w 38"/>
                  <a:gd name="T1" fmla="*/ 30 h 60"/>
                  <a:gd name="T2" fmla="*/ 38 w 38"/>
                  <a:gd name="T3" fmla="*/ 38 h 60"/>
                  <a:gd name="T4" fmla="*/ 36 w 38"/>
                  <a:gd name="T5" fmla="*/ 46 h 60"/>
                  <a:gd name="T6" fmla="*/ 34 w 38"/>
                  <a:gd name="T7" fmla="*/ 50 h 60"/>
                  <a:gd name="T8" fmla="*/ 32 w 38"/>
                  <a:gd name="T9" fmla="*/ 54 h 60"/>
                  <a:gd name="T10" fmla="*/ 30 w 38"/>
                  <a:gd name="T11" fmla="*/ 56 h 60"/>
                  <a:gd name="T12" fmla="*/ 26 w 38"/>
                  <a:gd name="T13" fmla="*/ 58 h 60"/>
                  <a:gd name="T14" fmla="*/ 24 w 38"/>
                  <a:gd name="T15" fmla="*/ 60 h 60"/>
                  <a:gd name="T16" fmla="*/ 20 w 38"/>
                  <a:gd name="T17" fmla="*/ 60 h 60"/>
                  <a:gd name="T18" fmla="*/ 16 w 38"/>
                  <a:gd name="T19" fmla="*/ 60 h 60"/>
                  <a:gd name="T20" fmla="*/ 12 w 38"/>
                  <a:gd name="T21" fmla="*/ 58 h 60"/>
                  <a:gd name="T22" fmla="*/ 8 w 38"/>
                  <a:gd name="T23" fmla="*/ 56 h 60"/>
                  <a:gd name="T24" fmla="*/ 6 w 38"/>
                  <a:gd name="T25" fmla="*/ 52 h 60"/>
                  <a:gd name="T26" fmla="*/ 4 w 38"/>
                  <a:gd name="T27" fmla="*/ 48 h 60"/>
                  <a:gd name="T28" fmla="*/ 2 w 38"/>
                  <a:gd name="T29" fmla="*/ 44 h 60"/>
                  <a:gd name="T30" fmla="*/ 2 w 38"/>
                  <a:gd name="T31" fmla="*/ 38 h 60"/>
                  <a:gd name="T32" fmla="*/ 0 w 38"/>
                  <a:gd name="T33" fmla="*/ 30 h 60"/>
                  <a:gd name="T34" fmla="*/ 2 w 38"/>
                  <a:gd name="T35" fmla="*/ 22 h 60"/>
                  <a:gd name="T36" fmla="*/ 4 w 38"/>
                  <a:gd name="T37" fmla="*/ 14 h 60"/>
                  <a:gd name="T38" fmla="*/ 6 w 38"/>
                  <a:gd name="T39" fmla="*/ 8 h 60"/>
                  <a:gd name="T40" fmla="*/ 10 w 38"/>
                  <a:gd name="T41" fmla="*/ 4 h 60"/>
                  <a:gd name="T42" fmla="*/ 14 w 38"/>
                  <a:gd name="T43" fmla="*/ 0 h 60"/>
                  <a:gd name="T44" fmla="*/ 20 w 38"/>
                  <a:gd name="T45" fmla="*/ 0 h 60"/>
                  <a:gd name="T46" fmla="*/ 24 w 38"/>
                  <a:gd name="T47" fmla="*/ 0 h 60"/>
                  <a:gd name="T48" fmla="*/ 30 w 38"/>
                  <a:gd name="T49" fmla="*/ 4 h 60"/>
                  <a:gd name="T50" fmla="*/ 32 w 38"/>
                  <a:gd name="T51" fmla="*/ 8 h 60"/>
                  <a:gd name="T52" fmla="*/ 36 w 38"/>
                  <a:gd name="T53" fmla="*/ 12 h 60"/>
                  <a:gd name="T54" fmla="*/ 38 w 38"/>
                  <a:gd name="T55" fmla="*/ 20 h 60"/>
                  <a:gd name="T56" fmla="*/ 38 w 38"/>
                  <a:gd name="T57" fmla="*/ 30 h 60"/>
                  <a:gd name="T58" fmla="*/ 26 w 38"/>
                  <a:gd name="T59" fmla="*/ 30 h 60"/>
                  <a:gd name="T60" fmla="*/ 26 w 38"/>
                  <a:gd name="T61" fmla="*/ 22 h 60"/>
                  <a:gd name="T62" fmla="*/ 26 w 38"/>
                  <a:gd name="T63" fmla="*/ 16 h 60"/>
                  <a:gd name="T64" fmla="*/ 26 w 38"/>
                  <a:gd name="T65" fmla="*/ 12 h 60"/>
                  <a:gd name="T66" fmla="*/ 24 w 38"/>
                  <a:gd name="T67" fmla="*/ 8 h 60"/>
                  <a:gd name="T68" fmla="*/ 24 w 38"/>
                  <a:gd name="T69" fmla="*/ 4 h 60"/>
                  <a:gd name="T70" fmla="*/ 22 w 38"/>
                  <a:gd name="T71" fmla="*/ 4 h 60"/>
                  <a:gd name="T72" fmla="*/ 20 w 38"/>
                  <a:gd name="T73" fmla="*/ 2 h 60"/>
                  <a:gd name="T74" fmla="*/ 18 w 38"/>
                  <a:gd name="T75" fmla="*/ 2 h 60"/>
                  <a:gd name="T76" fmla="*/ 16 w 38"/>
                  <a:gd name="T77" fmla="*/ 4 h 60"/>
                  <a:gd name="T78" fmla="*/ 16 w 38"/>
                  <a:gd name="T79" fmla="*/ 6 h 60"/>
                  <a:gd name="T80" fmla="*/ 14 w 38"/>
                  <a:gd name="T81" fmla="*/ 10 h 60"/>
                  <a:gd name="T82" fmla="*/ 14 w 38"/>
                  <a:gd name="T83" fmla="*/ 12 h 60"/>
                  <a:gd name="T84" fmla="*/ 14 w 38"/>
                  <a:gd name="T85" fmla="*/ 18 h 60"/>
                  <a:gd name="T86" fmla="*/ 14 w 38"/>
                  <a:gd name="T87" fmla="*/ 26 h 60"/>
                  <a:gd name="T88" fmla="*/ 14 w 38"/>
                  <a:gd name="T89" fmla="*/ 36 h 60"/>
                  <a:gd name="T90" fmla="*/ 14 w 38"/>
                  <a:gd name="T91" fmla="*/ 44 h 60"/>
                  <a:gd name="T92" fmla="*/ 14 w 38"/>
                  <a:gd name="T93" fmla="*/ 48 h 60"/>
                  <a:gd name="T94" fmla="*/ 14 w 38"/>
                  <a:gd name="T95" fmla="*/ 52 h 60"/>
                  <a:gd name="T96" fmla="*/ 16 w 38"/>
                  <a:gd name="T97" fmla="*/ 54 h 60"/>
                  <a:gd name="T98" fmla="*/ 16 w 38"/>
                  <a:gd name="T99" fmla="*/ 56 h 60"/>
                  <a:gd name="T100" fmla="*/ 18 w 38"/>
                  <a:gd name="T101" fmla="*/ 58 h 60"/>
                  <a:gd name="T102" fmla="*/ 20 w 38"/>
                  <a:gd name="T103" fmla="*/ 58 h 60"/>
                  <a:gd name="T104" fmla="*/ 22 w 38"/>
                  <a:gd name="T105" fmla="*/ 58 h 60"/>
                  <a:gd name="T106" fmla="*/ 24 w 38"/>
                  <a:gd name="T107" fmla="*/ 56 h 60"/>
                  <a:gd name="T108" fmla="*/ 24 w 38"/>
                  <a:gd name="T109" fmla="*/ 54 h 60"/>
                  <a:gd name="T110" fmla="*/ 26 w 38"/>
                  <a:gd name="T111" fmla="*/ 48 h 60"/>
                  <a:gd name="T112" fmla="*/ 26 w 38"/>
                  <a:gd name="T113" fmla="*/ 30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60"/>
                  <a:gd name="T173" fmla="*/ 38 w 3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60">
                    <a:moveTo>
                      <a:pt x="38" y="30"/>
                    </a:moveTo>
                    <a:lnTo>
                      <a:pt x="38" y="38"/>
                    </a:lnTo>
                    <a:lnTo>
                      <a:pt x="36" y="46"/>
                    </a:lnTo>
                    <a:lnTo>
                      <a:pt x="34" y="50"/>
                    </a:lnTo>
                    <a:lnTo>
                      <a:pt x="32" y="54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30"/>
                    </a:lnTo>
                    <a:close/>
                    <a:moveTo>
                      <a:pt x="26" y="30"/>
                    </a:moveTo>
                    <a:lnTo>
                      <a:pt x="26" y="22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9" name="Freeform 149"/>
              <p:cNvSpPr>
                <a:spLocks noEditPoints="1"/>
              </p:cNvSpPr>
              <p:nvPr/>
            </p:nvSpPr>
            <p:spPr bwMode="auto">
              <a:xfrm>
                <a:off x="4054" y="2354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4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6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10 h 60"/>
                  <a:gd name="T28" fmla="*/ 12 w 76"/>
                  <a:gd name="T29" fmla="*/ 20 h 60"/>
                  <a:gd name="T30" fmla="*/ 12 w 76"/>
                  <a:gd name="T31" fmla="*/ 26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6 h 60"/>
                  <a:gd name="T38" fmla="*/ 18 w 76"/>
                  <a:gd name="T39" fmla="*/ 20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4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6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40 h 60"/>
                  <a:gd name="T70" fmla="*/ 58 w 76"/>
                  <a:gd name="T71" fmla="*/ 50 h 60"/>
                  <a:gd name="T72" fmla="*/ 60 w 76"/>
                  <a:gd name="T73" fmla="*/ 56 h 60"/>
                  <a:gd name="T74" fmla="*/ 62 w 76"/>
                  <a:gd name="T75" fmla="*/ 58 h 60"/>
                  <a:gd name="T76" fmla="*/ 64 w 76"/>
                  <a:gd name="T77" fmla="*/ 58 h 60"/>
                  <a:gd name="T78" fmla="*/ 64 w 76"/>
                  <a:gd name="T79" fmla="*/ 56 h 60"/>
                  <a:gd name="T80" fmla="*/ 66 w 76"/>
                  <a:gd name="T81" fmla="*/ 50 h 60"/>
                  <a:gd name="T82" fmla="*/ 66 w 76"/>
                  <a:gd name="T83" fmla="*/ 40 h 60"/>
                  <a:gd name="T84" fmla="*/ 64 w 76"/>
                  <a:gd name="T85" fmla="*/ 34 h 60"/>
                  <a:gd name="T86" fmla="*/ 64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2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52"/>
                    </a:lnTo>
                    <a:lnTo>
                      <a:pt x="72" y="56"/>
                    </a:lnTo>
                    <a:lnTo>
                      <a:pt x="68" y="60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8" y="46"/>
                    </a:lnTo>
                    <a:lnTo>
                      <a:pt x="48" y="40"/>
                    </a:lnTo>
                    <a:lnTo>
                      <a:pt x="52" y="34"/>
                    </a:lnTo>
                    <a:lnTo>
                      <a:pt x="56" y="32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0" name="Rectangle 150"/>
              <p:cNvSpPr>
                <a:spLocks noChangeArrowheads="1"/>
              </p:cNvSpPr>
              <p:nvPr/>
            </p:nvSpPr>
            <p:spPr bwMode="auto">
              <a:xfrm>
                <a:off x="420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Rectangle 151"/>
              <p:cNvSpPr>
                <a:spLocks noChangeArrowheads="1"/>
              </p:cNvSpPr>
              <p:nvPr/>
            </p:nvSpPr>
            <p:spPr bwMode="auto">
              <a:xfrm>
                <a:off x="15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152"/>
              <p:cNvSpPr>
                <a:spLocks/>
              </p:cNvSpPr>
              <p:nvPr/>
            </p:nvSpPr>
            <p:spPr bwMode="auto">
              <a:xfrm>
                <a:off x="1586" y="2482"/>
                <a:ext cx="32" cy="40"/>
              </a:xfrm>
              <a:custGeom>
                <a:avLst/>
                <a:gdLst>
                  <a:gd name="T0" fmla="*/ 32 w 32"/>
                  <a:gd name="T1" fmla="*/ 24 h 40"/>
                  <a:gd name="T2" fmla="*/ 30 w 32"/>
                  <a:gd name="T3" fmla="*/ 32 h 40"/>
                  <a:gd name="T4" fmla="*/ 26 w 32"/>
                  <a:gd name="T5" fmla="*/ 36 h 40"/>
                  <a:gd name="T6" fmla="*/ 22 w 32"/>
                  <a:gd name="T7" fmla="*/ 40 h 40"/>
                  <a:gd name="T8" fmla="*/ 16 w 32"/>
                  <a:gd name="T9" fmla="*/ 40 h 40"/>
                  <a:gd name="T10" fmla="*/ 10 w 32"/>
                  <a:gd name="T11" fmla="*/ 40 h 40"/>
                  <a:gd name="T12" fmla="*/ 4 w 32"/>
                  <a:gd name="T13" fmla="*/ 36 h 40"/>
                  <a:gd name="T14" fmla="*/ 2 w 32"/>
                  <a:gd name="T15" fmla="*/ 32 h 40"/>
                  <a:gd name="T16" fmla="*/ 0 w 32"/>
                  <a:gd name="T17" fmla="*/ 26 h 40"/>
                  <a:gd name="T18" fmla="*/ 0 w 32"/>
                  <a:gd name="T19" fmla="*/ 20 h 40"/>
                  <a:gd name="T20" fmla="*/ 0 w 32"/>
                  <a:gd name="T21" fmla="*/ 14 h 40"/>
                  <a:gd name="T22" fmla="*/ 2 w 32"/>
                  <a:gd name="T23" fmla="*/ 10 h 40"/>
                  <a:gd name="T24" fmla="*/ 6 w 32"/>
                  <a:gd name="T25" fmla="*/ 6 h 40"/>
                  <a:gd name="T26" fmla="*/ 12 w 32"/>
                  <a:gd name="T27" fmla="*/ 2 h 40"/>
                  <a:gd name="T28" fmla="*/ 18 w 32"/>
                  <a:gd name="T29" fmla="*/ 0 h 40"/>
                  <a:gd name="T30" fmla="*/ 24 w 32"/>
                  <a:gd name="T31" fmla="*/ 0 h 40"/>
                  <a:gd name="T32" fmla="*/ 28 w 32"/>
                  <a:gd name="T33" fmla="*/ 2 h 40"/>
                  <a:gd name="T34" fmla="*/ 30 w 32"/>
                  <a:gd name="T35" fmla="*/ 6 h 40"/>
                  <a:gd name="T36" fmla="*/ 30 w 32"/>
                  <a:gd name="T37" fmla="*/ 8 h 40"/>
                  <a:gd name="T38" fmla="*/ 30 w 32"/>
                  <a:gd name="T39" fmla="*/ 10 h 40"/>
                  <a:gd name="T40" fmla="*/ 30 w 32"/>
                  <a:gd name="T41" fmla="*/ 12 h 40"/>
                  <a:gd name="T42" fmla="*/ 28 w 32"/>
                  <a:gd name="T43" fmla="*/ 12 h 40"/>
                  <a:gd name="T44" fmla="*/ 28 w 32"/>
                  <a:gd name="T45" fmla="*/ 12 h 40"/>
                  <a:gd name="T46" fmla="*/ 26 w 32"/>
                  <a:gd name="T47" fmla="*/ 12 h 40"/>
                  <a:gd name="T48" fmla="*/ 24 w 32"/>
                  <a:gd name="T49" fmla="*/ 10 h 40"/>
                  <a:gd name="T50" fmla="*/ 22 w 32"/>
                  <a:gd name="T51" fmla="*/ 10 h 40"/>
                  <a:gd name="T52" fmla="*/ 22 w 32"/>
                  <a:gd name="T53" fmla="*/ 8 h 40"/>
                  <a:gd name="T54" fmla="*/ 22 w 32"/>
                  <a:gd name="T55" fmla="*/ 6 h 40"/>
                  <a:gd name="T56" fmla="*/ 20 w 32"/>
                  <a:gd name="T57" fmla="*/ 4 h 40"/>
                  <a:gd name="T58" fmla="*/ 20 w 32"/>
                  <a:gd name="T59" fmla="*/ 2 h 40"/>
                  <a:gd name="T60" fmla="*/ 16 w 32"/>
                  <a:gd name="T61" fmla="*/ 2 h 40"/>
                  <a:gd name="T62" fmla="*/ 14 w 32"/>
                  <a:gd name="T63" fmla="*/ 4 h 40"/>
                  <a:gd name="T64" fmla="*/ 10 w 32"/>
                  <a:gd name="T65" fmla="*/ 6 h 40"/>
                  <a:gd name="T66" fmla="*/ 8 w 32"/>
                  <a:gd name="T67" fmla="*/ 10 h 40"/>
                  <a:gd name="T68" fmla="*/ 8 w 32"/>
                  <a:gd name="T69" fmla="*/ 16 h 40"/>
                  <a:gd name="T70" fmla="*/ 8 w 32"/>
                  <a:gd name="T71" fmla="*/ 22 h 40"/>
                  <a:gd name="T72" fmla="*/ 10 w 32"/>
                  <a:gd name="T73" fmla="*/ 28 h 40"/>
                  <a:gd name="T74" fmla="*/ 14 w 32"/>
                  <a:gd name="T75" fmla="*/ 32 h 40"/>
                  <a:gd name="T76" fmla="*/ 20 w 32"/>
                  <a:gd name="T77" fmla="*/ 34 h 40"/>
                  <a:gd name="T78" fmla="*/ 24 w 32"/>
                  <a:gd name="T79" fmla="*/ 32 h 40"/>
                  <a:gd name="T80" fmla="*/ 28 w 32"/>
                  <a:gd name="T81" fmla="*/ 30 h 40"/>
                  <a:gd name="T82" fmla="*/ 30 w 32"/>
                  <a:gd name="T83" fmla="*/ 28 h 40"/>
                  <a:gd name="T84" fmla="*/ 32 w 32"/>
                  <a:gd name="T85" fmla="*/ 24 h 40"/>
                  <a:gd name="T86" fmla="*/ 32 w 32"/>
                  <a:gd name="T87" fmla="*/ 24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0"/>
                  <a:gd name="T134" fmla="*/ 32 w 32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0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3" name="Freeform 153"/>
              <p:cNvSpPr>
                <a:spLocks noEditPoints="1"/>
              </p:cNvSpPr>
              <p:nvPr/>
            </p:nvSpPr>
            <p:spPr bwMode="auto">
              <a:xfrm>
                <a:off x="1626" y="2482"/>
                <a:ext cx="34" cy="40"/>
              </a:xfrm>
              <a:custGeom>
                <a:avLst/>
                <a:gdLst>
                  <a:gd name="T0" fmla="*/ 18 w 34"/>
                  <a:gd name="T1" fmla="*/ 36 h 40"/>
                  <a:gd name="T2" fmla="*/ 14 w 34"/>
                  <a:gd name="T3" fmla="*/ 40 h 40"/>
                  <a:gd name="T4" fmla="*/ 8 w 34"/>
                  <a:gd name="T5" fmla="*/ 40 h 40"/>
                  <a:gd name="T6" fmla="*/ 2 w 34"/>
                  <a:gd name="T7" fmla="*/ 38 h 40"/>
                  <a:gd name="T8" fmla="*/ 0 w 34"/>
                  <a:gd name="T9" fmla="*/ 30 h 40"/>
                  <a:gd name="T10" fmla="*/ 0 w 34"/>
                  <a:gd name="T11" fmla="*/ 26 h 40"/>
                  <a:gd name="T12" fmla="*/ 6 w 34"/>
                  <a:gd name="T13" fmla="*/ 20 h 40"/>
                  <a:gd name="T14" fmla="*/ 20 w 34"/>
                  <a:gd name="T15" fmla="*/ 14 h 40"/>
                  <a:gd name="T16" fmla="*/ 20 w 34"/>
                  <a:gd name="T17" fmla="*/ 8 h 40"/>
                  <a:gd name="T18" fmla="*/ 16 w 34"/>
                  <a:gd name="T19" fmla="*/ 2 h 40"/>
                  <a:gd name="T20" fmla="*/ 12 w 34"/>
                  <a:gd name="T21" fmla="*/ 2 h 40"/>
                  <a:gd name="T22" fmla="*/ 8 w 34"/>
                  <a:gd name="T23" fmla="*/ 6 h 40"/>
                  <a:gd name="T24" fmla="*/ 8 w 34"/>
                  <a:gd name="T25" fmla="*/ 10 h 40"/>
                  <a:gd name="T26" fmla="*/ 8 w 34"/>
                  <a:gd name="T27" fmla="*/ 14 h 40"/>
                  <a:gd name="T28" fmla="*/ 4 w 34"/>
                  <a:gd name="T29" fmla="*/ 14 h 40"/>
                  <a:gd name="T30" fmla="*/ 2 w 34"/>
                  <a:gd name="T31" fmla="*/ 14 h 40"/>
                  <a:gd name="T32" fmla="*/ 0 w 34"/>
                  <a:gd name="T33" fmla="*/ 10 h 40"/>
                  <a:gd name="T34" fmla="*/ 4 w 34"/>
                  <a:gd name="T35" fmla="*/ 2 h 40"/>
                  <a:gd name="T36" fmla="*/ 16 w 34"/>
                  <a:gd name="T37" fmla="*/ 0 h 40"/>
                  <a:gd name="T38" fmla="*/ 24 w 34"/>
                  <a:gd name="T39" fmla="*/ 2 h 40"/>
                  <a:gd name="T40" fmla="*/ 28 w 34"/>
                  <a:gd name="T41" fmla="*/ 6 h 40"/>
                  <a:gd name="T42" fmla="*/ 28 w 34"/>
                  <a:gd name="T43" fmla="*/ 12 h 40"/>
                  <a:gd name="T44" fmla="*/ 28 w 34"/>
                  <a:gd name="T45" fmla="*/ 30 h 40"/>
                  <a:gd name="T46" fmla="*/ 28 w 34"/>
                  <a:gd name="T47" fmla="*/ 34 h 40"/>
                  <a:gd name="T48" fmla="*/ 30 w 34"/>
                  <a:gd name="T49" fmla="*/ 36 h 40"/>
                  <a:gd name="T50" fmla="*/ 30 w 34"/>
                  <a:gd name="T51" fmla="*/ 36 h 40"/>
                  <a:gd name="T52" fmla="*/ 32 w 34"/>
                  <a:gd name="T53" fmla="*/ 34 h 40"/>
                  <a:gd name="T54" fmla="*/ 34 w 34"/>
                  <a:gd name="T55" fmla="*/ 34 h 40"/>
                  <a:gd name="T56" fmla="*/ 26 w 34"/>
                  <a:gd name="T57" fmla="*/ 40 h 40"/>
                  <a:gd name="T58" fmla="*/ 22 w 34"/>
                  <a:gd name="T59" fmla="*/ 40 h 40"/>
                  <a:gd name="T60" fmla="*/ 20 w 34"/>
                  <a:gd name="T61" fmla="*/ 34 h 40"/>
                  <a:gd name="T62" fmla="*/ 20 w 34"/>
                  <a:gd name="T63" fmla="*/ 16 h 40"/>
                  <a:gd name="T64" fmla="*/ 12 w 34"/>
                  <a:gd name="T65" fmla="*/ 20 h 40"/>
                  <a:gd name="T66" fmla="*/ 8 w 34"/>
                  <a:gd name="T67" fmla="*/ 24 h 40"/>
                  <a:gd name="T68" fmla="*/ 6 w 34"/>
                  <a:gd name="T69" fmla="*/ 28 h 40"/>
                  <a:gd name="T70" fmla="*/ 8 w 34"/>
                  <a:gd name="T71" fmla="*/ 34 h 40"/>
                  <a:gd name="T72" fmla="*/ 12 w 34"/>
                  <a:gd name="T73" fmla="*/ 36 h 40"/>
                  <a:gd name="T74" fmla="*/ 20 w 34"/>
                  <a:gd name="T75" fmla="*/ 32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40"/>
                  <a:gd name="T116" fmla="*/ 34 w 34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40">
                    <a:moveTo>
                      <a:pt x="20" y="34"/>
                    </a:moveTo>
                    <a:lnTo>
                      <a:pt x="18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6" y="20"/>
                    </a:lnTo>
                    <a:lnTo>
                      <a:pt x="12" y="18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6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0" y="34"/>
                    </a:lnTo>
                    <a:close/>
                    <a:moveTo>
                      <a:pt x="20" y="32"/>
                    </a:moveTo>
                    <a:lnTo>
                      <a:pt x="20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4" name="Freeform 154"/>
              <p:cNvSpPr>
                <a:spLocks/>
              </p:cNvSpPr>
              <p:nvPr/>
            </p:nvSpPr>
            <p:spPr bwMode="auto">
              <a:xfrm>
                <a:off x="1662" y="2482"/>
                <a:ext cx="28" cy="40"/>
              </a:xfrm>
              <a:custGeom>
                <a:avLst/>
                <a:gdLst>
                  <a:gd name="T0" fmla="*/ 14 w 28"/>
                  <a:gd name="T1" fmla="*/ 0 h 40"/>
                  <a:gd name="T2" fmla="*/ 14 w 28"/>
                  <a:gd name="T3" fmla="*/ 10 h 40"/>
                  <a:gd name="T4" fmla="*/ 16 w 28"/>
                  <a:gd name="T5" fmla="*/ 4 h 40"/>
                  <a:gd name="T6" fmla="*/ 20 w 28"/>
                  <a:gd name="T7" fmla="*/ 0 h 40"/>
                  <a:gd name="T8" fmla="*/ 24 w 28"/>
                  <a:gd name="T9" fmla="*/ 0 h 40"/>
                  <a:gd name="T10" fmla="*/ 26 w 28"/>
                  <a:gd name="T11" fmla="*/ 0 h 40"/>
                  <a:gd name="T12" fmla="*/ 28 w 28"/>
                  <a:gd name="T13" fmla="*/ 2 h 40"/>
                  <a:gd name="T14" fmla="*/ 28 w 28"/>
                  <a:gd name="T15" fmla="*/ 4 h 40"/>
                  <a:gd name="T16" fmla="*/ 28 w 28"/>
                  <a:gd name="T17" fmla="*/ 6 h 40"/>
                  <a:gd name="T18" fmla="*/ 28 w 28"/>
                  <a:gd name="T19" fmla="*/ 6 h 40"/>
                  <a:gd name="T20" fmla="*/ 28 w 28"/>
                  <a:gd name="T21" fmla="*/ 8 h 40"/>
                  <a:gd name="T22" fmla="*/ 26 w 28"/>
                  <a:gd name="T23" fmla="*/ 10 h 40"/>
                  <a:gd name="T24" fmla="*/ 26 w 28"/>
                  <a:gd name="T25" fmla="*/ 10 h 40"/>
                  <a:gd name="T26" fmla="*/ 24 w 28"/>
                  <a:gd name="T27" fmla="*/ 10 h 40"/>
                  <a:gd name="T28" fmla="*/ 22 w 28"/>
                  <a:gd name="T29" fmla="*/ 8 h 40"/>
                  <a:gd name="T30" fmla="*/ 20 w 28"/>
                  <a:gd name="T31" fmla="*/ 6 h 40"/>
                  <a:gd name="T32" fmla="*/ 20 w 28"/>
                  <a:gd name="T33" fmla="*/ 6 h 40"/>
                  <a:gd name="T34" fmla="*/ 18 w 28"/>
                  <a:gd name="T35" fmla="*/ 6 h 40"/>
                  <a:gd name="T36" fmla="*/ 18 w 28"/>
                  <a:gd name="T37" fmla="*/ 6 h 40"/>
                  <a:gd name="T38" fmla="*/ 16 w 28"/>
                  <a:gd name="T39" fmla="*/ 10 h 40"/>
                  <a:gd name="T40" fmla="*/ 14 w 28"/>
                  <a:gd name="T41" fmla="*/ 14 h 40"/>
                  <a:gd name="T42" fmla="*/ 14 w 28"/>
                  <a:gd name="T43" fmla="*/ 30 h 40"/>
                  <a:gd name="T44" fmla="*/ 14 w 28"/>
                  <a:gd name="T45" fmla="*/ 34 h 40"/>
                  <a:gd name="T46" fmla="*/ 14 w 28"/>
                  <a:gd name="T47" fmla="*/ 36 h 40"/>
                  <a:gd name="T48" fmla="*/ 14 w 28"/>
                  <a:gd name="T49" fmla="*/ 36 h 40"/>
                  <a:gd name="T50" fmla="*/ 16 w 28"/>
                  <a:gd name="T51" fmla="*/ 38 h 40"/>
                  <a:gd name="T52" fmla="*/ 18 w 28"/>
                  <a:gd name="T53" fmla="*/ 38 h 40"/>
                  <a:gd name="T54" fmla="*/ 20 w 28"/>
                  <a:gd name="T55" fmla="*/ 38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38 h 40"/>
                  <a:gd name="T62" fmla="*/ 2 w 28"/>
                  <a:gd name="T63" fmla="*/ 38 h 40"/>
                  <a:gd name="T64" fmla="*/ 4 w 28"/>
                  <a:gd name="T65" fmla="*/ 38 h 40"/>
                  <a:gd name="T66" fmla="*/ 6 w 28"/>
                  <a:gd name="T67" fmla="*/ 36 h 40"/>
                  <a:gd name="T68" fmla="*/ 6 w 28"/>
                  <a:gd name="T69" fmla="*/ 36 h 40"/>
                  <a:gd name="T70" fmla="*/ 6 w 28"/>
                  <a:gd name="T71" fmla="*/ 34 h 40"/>
                  <a:gd name="T72" fmla="*/ 6 w 28"/>
                  <a:gd name="T73" fmla="*/ 30 h 40"/>
                  <a:gd name="T74" fmla="*/ 6 w 28"/>
                  <a:gd name="T75" fmla="*/ 16 h 40"/>
                  <a:gd name="T76" fmla="*/ 6 w 28"/>
                  <a:gd name="T77" fmla="*/ 10 h 40"/>
                  <a:gd name="T78" fmla="*/ 6 w 28"/>
                  <a:gd name="T79" fmla="*/ 8 h 40"/>
                  <a:gd name="T80" fmla="*/ 6 w 28"/>
                  <a:gd name="T81" fmla="*/ 6 h 40"/>
                  <a:gd name="T82" fmla="*/ 4 w 28"/>
                  <a:gd name="T83" fmla="*/ 6 h 40"/>
                  <a:gd name="T84" fmla="*/ 4 w 28"/>
                  <a:gd name="T85" fmla="*/ 4 h 40"/>
                  <a:gd name="T86" fmla="*/ 4 w 28"/>
                  <a:gd name="T87" fmla="*/ 4 h 40"/>
                  <a:gd name="T88" fmla="*/ 2 w 28"/>
                  <a:gd name="T89" fmla="*/ 4 h 40"/>
                  <a:gd name="T90" fmla="*/ 0 w 28"/>
                  <a:gd name="T91" fmla="*/ 6 h 40"/>
                  <a:gd name="T92" fmla="*/ 0 w 28"/>
                  <a:gd name="T93" fmla="*/ 4 h 40"/>
                  <a:gd name="T94" fmla="*/ 12 w 28"/>
                  <a:gd name="T95" fmla="*/ 0 h 40"/>
                  <a:gd name="T96" fmla="*/ 14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4" y="0"/>
                    </a:moveTo>
                    <a:lnTo>
                      <a:pt x="14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5" name="Freeform 155"/>
              <p:cNvSpPr>
                <a:spLocks noEditPoints="1"/>
              </p:cNvSpPr>
              <p:nvPr/>
            </p:nvSpPr>
            <p:spPr bwMode="auto">
              <a:xfrm>
                <a:off x="1694" y="2482"/>
                <a:ext cx="32" cy="40"/>
              </a:xfrm>
              <a:custGeom>
                <a:avLst/>
                <a:gdLst>
                  <a:gd name="T0" fmla="*/ 6 w 32"/>
                  <a:gd name="T1" fmla="*/ 16 h 40"/>
                  <a:gd name="T2" fmla="*/ 6 w 32"/>
                  <a:gd name="T3" fmla="*/ 22 h 40"/>
                  <a:gd name="T4" fmla="*/ 10 w 32"/>
                  <a:gd name="T5" fmla="*/ 28 h 40"/>
                  <a:gd name="T6" fmla="*/ 14 w 32"/>
                  <a:gd name="T7" fmla="*/ 32 h 40"/>
                  <a:gd name="T8" fmla="*/ 20 w 32"/>
                  <a:gd name="T9" fmla="*/ 34 h 40"/>
                  <a:gd name="T10" fmla="*/ 24 w 32"/>
                  <a:gd name="T11" fmla="*/ 32 h 40"/>
                  <a:gd name="T12" fmla="*/ 26 w 32"/>
                  <a:gd name="T13" fmla="*/ 32 h 40"/>
                  <a:gd name="T14" fmla="*/ 30 w 32"/>
                  <a:gd name="T15" fmla="*/ 28 h 40"/>
                  <a:gd name="T16" fmla="*/ 32 w 32"/>
                  <a:gd name="T17" fmla="*/ 24 h 40"/>
                  <a:gd name="T18" fmla="*/ 32 w 32"/>
                  <a:gd name="T19" fmla="*/ 26 h 40"/>
                  <a:gd name="T20" fmla="*/ 30 w 32"/>
                  <a:gd name="T21" fmla="*/ 30 h 40"/>
                  <a:gd name="T22" fmla="*/ 28 w 32"/>
                  <a:gd name="T23" fmla="*/ 36 h 40"/>
                  <a:gd name="T24" fmla="*/ 22 w 32"/>
                  <a:gd name="T25" fmla="*/ 40 h 40"/>
                  <a:gd name="T26" fmla="*/ 16 w 32"/>
                  <a:gd name="T27" fmla="*/ 40 h 40"/>
                  <a:gd name="T28" fmla="*/ 10 w 32"/>
                  <a:gd name="T29" fmla="*/ 40 h 40"/>
                  <a:gd name="T30" fmla="*/ 4 w 32"/>
                  <a:gd name="T31" fmla="*/ 36 h 40"/>
                  <a:gd name="T32" fmla="*/ 2 w 32"/>
                  <a:gd name="T33" fmla="*/ 32 h 40"/>
                  <a:gd name="T34" fmla="*/ 0 w 32"/>
                  <a:gd name="T35" fmla="*/ 26 h 40"/>
                  <a:gd name="T36" fmla="*/ 0 w 32"/>
                  <a:gd name="T37" fmla="*/ 20 h 40"/>
                  <a:gd name="T38" fmla="*/ 0 w 32"/>
                  <a:gd name="T39" fmla="*/ 14 h 40"/>
                  <a:gd name="T40" fmla="*/ 2 w 32"/>
                  <a:gd name="T41" fmla="*/ 10 h 40"/>
                  <a:gd name="T42" fmla="*/ 4 w 32"/>
                  <a:gd name="T43" fmla="*/ 6 h 40"/>
                  <a:gd name="T44" fmla="*/ 8 w 32"/>
                  <a:gd name="T45" fmla="*/ 2 h 40"/>
                  <a:gd name="T46" fmla="*/ 12 w 32"/>
                  <a:gd name="T47" fmla="*/ 0 h 40"/>
                  <a:gd name="T48" fmla="*/ 18 w 32"/>
                  <a:gd name="T49" fmla="*/ 0 h 40"/>
                  <a:gd name="T50" fmla="*/ 24 w 32"/>
                  <a:gd name="T51" fmla="*/ 0 h 40"/>
                  <a:gd name="T52" fmla="*/ 28 w 32"/>
                  <a:gd name="T53" fmla="*/ 4 h 40"/>
                  <a:gd name="T54" fmla="*/ 32 w 32"/>
                  <a:gd name="T55" fmla="*/ 8 h 40"/>
                  <a:gd name="T56" fmla="*/ 32 w 32"/>
                  <a:gd name="T57" fmla="*/ 16 h 40"/>
                  <a:gd name="T58" fmla="*/ 6 w 32"/>
                  <a:gd name="T59" fmla="*/ 16 h 40"/>
                  <a:gd name="T60" fmla="*/ 6 w 32"/>
                  <a:gd name="T61" fmla="*/ 12 h 40"/>
                  <a:gd name="T62" fmla="*/ 24 w 32"/>
                  <a:gd name="T63" fmla="*/ 12 h 40"/>
                  <a:gd name="T64" fmla="*/ 22 w 32"/>
                  <a:gd name="T65" fmla="*/ 10 h 40"/>
                  <a:gd name="T66" fmla="*/ 22 w 32"/>
                  <a:gd name="T67" fmla="*/ 8 h 40"/>
                  <a:gd name="T68" fmla="*/ 22 w 32"/>
                  <a:gd name="T69" fmla="*/ 6 h 40"/>
                  <a:gd name="T70" fmla="*/ 20 w 32"/>
                  <a:gd name="T71" fmla="*/ 4 h 40"/>
                  <a:gd name="T72" fmla="*/ 18 w 32"/>
                  <a:gd name="T73" fmla="*/ 2 h 40"/>
                  <a:gd name="T74" fmla="*/ 16 w 32"/>
                  <a:gd name="T75" fmla="*/ 2 h 40"/>
                  <a:gd name="T76" fmla="*/ 12 w 32"/>
                  <a:gd name="T77" fmla="*/ 4 h 40"/>
                  <a:gd name="T78" fmla="*/ 8 w 32"/>
                  <a:gd name="T79" fmla="*/ 4 h 40"/>
                  <a:gd name="T80" fmla="*/ 6 w 32"/>
                  <a:gd name="T81" fmla="*/ 8 h 40"/>
                  <a:gd name="T82" fmla="*/ 6 w 32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0"/>
                  <a:gd name="T128" fmla="*/ 32 w 32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0">
                    <a:moveTo>
                      <a:pt x="6" y="16"/>
                    </a:moveTo>
                    <a:lnTo>
                      <a:pt x="6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6" name="Freeform 156"/>
              <p:cNvSpPr>
                <a:spLocks/>
              </p:cNvSpPr>
              <p:nvPr/>
            </p:nvSpPr>
            <p:spPr bwMode="auto">
              <a:xfrm>
                <a:off x="1734" y="2482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4 w 26"/>
                  <a:gd name="T5" fmla="*/ 14 h 40"/>
                  <a:gd name="T6" fmla="*/ 22 w 26"/>
                  <a:gd name="T7" fmla="*/ 8 h 40"/>
                  <a:gd name="T8" fmla="*/ 20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10 w 26"/>
                  <a:gd name="T15" fmla="*/ 2 h 40"/>
                  <a:gd name="T16" fmla="*/ 8 w 26"/>
                  <a:gd name="T17" fmla="*/ 4 h 40"/>
                  <a:gd name="T18" fmla="*/ 6 w 26"/>
                  <a:gd name="T19" fmla="*/ 6 h 40"/>
                  <a:gd name="T20" fmla="*/ 6 w 26"/>
                  <a:gd name="T21" fmla="*/ 8 h 40"/>
                  <a:gd name="T22" fmla="*/ 6 w 26"/>
                  <a:gd name="T23" fmla="*/ 10 h 40"/>
                  <a:gd name="T24" fmla="*/ 8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4 w 26"/>
                  <a:gd name="T33" fmla="*/ 20 h 40"/>
                  <a:gd name="T34" fmla="*/ 26 w 26"/>
                  <a:gd name="T35" fmla="*/ 24 h 40"/>
                  <a:gd name="T36" fmla="*/ 26 w 26"/>
                  <a:gd name="T37" fmla="*/ 28 h 40"/>
                  <a:gd name="T38" fmla="*/ 26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4 w 26"/>
                  <a:gd name="T45" fmla="*/ 40 h 40"/>
                  <a:gd name="T46" fmla="*/ 10 w 26"/>
                  <a:gd name="T47" fmla="*/ 40 h 40"/>
                  <a:gd name="T48" fmla="*/ 6 w 26"/>
                  <a:gd name="T49" fmla="*/ 40 h 40"/>
                  <a:gd name="T50" fmla="*/ 4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2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2 w 26"/>
                  <a:gd name="T63" fmla="*/ 26 h 40"/>
                  <a:gd name="T64" fmla="*/ 4 w 26"/>
                  <a:gd name="T65" fmla="*/ 32 h 40"/>
                  <a:gd name="T66" fmla="*/ 6 w 26"/>
                  <a:gd name="T67" fmla="*/ 36 h 40"/>
                  <a:gd name="T68" fmla="*/ 10 w 26"/>
                  <a:gd name="T69" fmla="*/ 38 h 40"/>
                  <a:gd name="T70" fmla="*/ 14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6 w 26"/>
                  <a:gd name="T85" fmla="*/ 24 h 40"/>
                  <a:gd name="T86" fmla="*/ 10 w 26"/>
                  <a:gd name="T87" fmla="*/ 22 h 40"/>
                  <a:gd name="T88" fmla="*/ 6 w 26"/>
                  <a:gd name="T89" fmla="*/ 20 h 40"/>
                  <a:gd name="T90" fmla="*/ 2 w 26"/>
                  <a:gd name="T91" fmla="*/ 16 h 40"/>
                  <a:gd name="T92" fmla="*/ 2 w 26"/>
                  <a:gd name="T93" fmla="*/ 14 h 40"/>
                  <a:gd name="T94" fmla="*/ 0 w 26"/>
                  <a:gd name="T95" fmla="*/ 10 h 40"/>
                  <a:gd name="T96" fmla="*/ 2 w 26"/>
                  <a:gd name="T97" fmla="*/ 6 h 40"/>
                  <a:gd name="T98" fmla="*/ 4 w 26"/>
                  <a:gd name="T99" fmla="*/ 2 h 40"/>
                  <a:gd name="T100" fmla="*/ 8 w 26"/>
                  <a:gd name="T101" fmla="*/ 0 h 40"/>
                  <a:gd name="T102" fmla="*/ 12 w 26"/>
                  <a:gd name="T103" fmla="*/ 0 h 40"/>
                  <a:gd name="T104" fmla="*/ 16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2 w 26"/>
                  <a:gd name="T111" fmla="*/ 2 h 40"/>
                  <a:gd name="T112" fmla="*/ 22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4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7" name="Freeform 157"/>
              <p:cNvSpPr>
                <a:spLocks/>
              </p:cNvSpPr>
              <p:nvPr/>
            </p:nvSpPr>
            <p:spPr bwMode="auto">
              <a:xfrm>
                <a:off x="1768" y="2482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4 w 26"/>
                  <a:gd name="T5" fmla="*/ 14 h 40"/>
                  <a:gd name="T6" fmla="*/ 22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10 w 26"/>
                  <a:gd name="T15" fmla="*/ 2 h 40"/>
                  <a:gd name="T16" fmla="*/ 8 w 26"/>
                  <a:gd name="T17" fmla="*/ 4 h 40"/>
                  <a:gd name="T18" fmla="*/ 6 w 26"/>
                  <a:gd name="T19" fmla="*/ 6 h 40"/>
                  <a:gd name="T20" fmla="*/ 6 w 26"/>
                  <a:gd name="T21" fmla="*/ 8 h 40"/>
                  <a:gd name="T22" fmla="*/ 6 w 26"/>
                  <a:gd name="T23" fmla="*/ 10 h 40"/>
                  <a:gd name="T24" fmla="*/ 6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6 w 26"/>
                  <a:gd name="T35" fmla="*/ 24 h 40"/>
                  <a:gd name="T36" fmla="*/ 26 w 26"/>
                  <a:gd name="T37" fmla="*/ 28 h 40"/>
                  <a:gd name="T38" fmla="*/ 26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4 w 26"/>
                  <a:gd name="T45" fmla="*/ 40 h 40"/>
                  <a:gd name="T46" fmla="*/ 10 w 26"/>
                  <a:gd name="T47" fmla="*/ 40 h 40"/>
                  <a:gd name="T48" fmla="*/ 6 w 26"/>
                  <a:gd name="T49" fmla="*/ 40 h 40"/>
                  <a:gd name="T50" fmla="*/ 4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2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2 w 26"/>
                  <a:gd name="T63" fmla="*/ 26 h 40"/>
                  <a:gd name="T64" fmla="*/ 2 w 26"/>
                  <a:gd name="T65" fmla="*/ 32 h 40"/>
                  <a:gd name="T66" fmla="*/ 6 w 26"/>
                  <a:gd name="T67" fmla="*/ 36 h 40"/>
                  <a:gd name="T68" fmla="*/ 10 w 26"/>
                  <a:gd name="T69" fmla="*/ 38 h 40"/>
                  <a:gd name="T70" fmla="*/ 14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6 w 26"/>
                  <a:gd name="T85" fmla="*/ 24 h 40"/>
                  <a:gd name="T86" fmla="*/ 10 w 26"/>
                  <a:gd name="T87" fmla="*/ 22 h 40"/>
                  <a:gd name="T88" fmla="*/ 6 w 26"/>
                  <a:gd name="T89" fmla="*/ 20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2 w 26"/>
                  <a:gd name="T97" fmla="*/ 6 h 40"/>
                  <a:gd name="T98" fmla="*/ 4 w 26"/>
                  <a:gd name="T99" fmla="*/ 2 h 40"/>
                  <a:gd name="T100" fmla="*/ 8 w 26"/>
                  <a:gd name="T101" fmla="*/ 0 h 40"/>
                  <a:gd name="T102" fmla="*/ 12 w 26"/>
                  <a:gd name="T103" fmla="*/ 0 h 40"/>
                  <a:gd name="T104" fmla="*/ 16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2 w 26"/>
                  <a:gd name="T111" fmla="*/ 2 h 40"/>
                  <a:gd name="T112" fmla="*/ 22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4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8" name="Rectangle 158"/>
              <p:cNvSpPr>
                <a:spLocks noChangeArrowheads="1"/>
              </p:cNvSpPr>
              <p:nvPr/>
            </p:nvSpPr>
            <p:spPr bwMode="auto">
              <a:xfrm>
                <a:off x="184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Rectangle 159"/>
              <p:cNvSpPr>
                <a:spLocks noChangeArrowheads="1"/>
              </p:cNvSpPr>
              <p:nvPr/>
            </p:nvSpPr>
            <p:spPr bwMode="auto">
              <a:xfrm>
                <a:off x="186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160"/>
              <p:cNvSpPr>
                <a:spLocks noEditPoints="1"/>
              </p:cNvSpPr>
              <p:nvPr/>
            </p:nvSpPr>
            <p:spPr bwMode="auto">
              <a:xfrm>
                <a:off x="1966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10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10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1" name="Rectangle 161"/>
              <p:cNvSpPr>
                <a:spLocks noChangeArrowheads="1"/>
              </p:cNvSpPr>
              <p:nvPr/>
            </p:nvSpPr>
            <p:spPr bwMode="auto">
              <a:xfrm>
                <a:off x="223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162"/>
              <p:cNvSpPr>
                <a:spLocks/>
              </p:cNvSpPr>
              <p:nvPr/>
            </p:nvSpPr>
            <p:spPr bwMode="auto">
              <a:xfrm>
                <a:off x="2344" y="251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8 w 10"/>
                  <a:gd name="T3" fmla="*/ 2 h 10"/>
                  <a:gd name="T4" fmla="*/ 10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10 w 10"/>
                  <a:gd name="T13" fmla="*/ 10 h 10"/>
                  <a:gd name="T14" fmla="*/ 8 w 10"/>
                  <a:gd name="T15" fmla="*/ 10 h 10"/>
                  <a:gd name="T16" fmla="*/ 6 w 10"/>
                  <a:gd name="T17" fmla="*/ 10 h 10"/>
                  <a:gd name="T18" fmla="*/ 4 w 10"/>
                  <a:gd name="T19" fmla="*/ 10 h 10"/>
                  <a:gd name="T20" fmla="*/ 2 w 10"/>
                  <a:gd name="T21" fmla="*/ 10 h 10"/>
                  <a:gd name="T22" fmla="*/ 2 w 10"/>
                  <a:gd name="T23" fmla="*/ 8 h 10"/>
                  <a:gd name="T24" fmla="*/ 0 w 10"/>
                  <a:gd name="T25" fmla="*/ 6 h 10"/>
                  <a:gd name="T26" fmla="*/ 2 w 10"/>
                  <a:gd name="T27" fmla="*/ 4 h 10"/>
                  <a:gd name="T28" fmla="*/ 2 w 10"/>
                  <a:gd name="T29" fmla="*/ 2 h 10"/>
                  <a:gd name="T30" fmla="*/ 4 w 10"/>
                  <a:gd name="T31" fmla="*/ 0 h 10"/>
                  <a:gd name="T32" fmla="*/ 6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6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3" name="Freeform 163"/>
              <p:cNvSpPr>
                <a:spLocks noEditPoints="1"/>
              </p:cNvSpPr>
              <p:nvPr/>
            </p:nvSpPr>
            <p:spPr bwMode="auto">
              <a:xfrm>
                <a:off x="236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4" name="Freeform 164"/>
              <p:cNvSpPr>
                <a:spLocks noEditPoints="1"/>
              </p:cNvSpPr>
              <p:nvPr/>
            </p:nvSpPr>
            <p:spPr bwMode="auto">
              <a:xfrm>
                <a:off x="2408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5" name="Freeform 165"/>
              <p:cNvSpPr>
                <a:spLocks noEditPoints="1"/>
              </p:cNvSpPr>
              <p:nvPr/>
            </p:nvSpPr>
            <p:spPr bwMode="auto">
              <a:xfrm>
                <a:off x="245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6" name="Freeform 166"/>
              <p:cNvSpPr>
                <a:spLocks noEditPoints="1"/>
              </p:cNvSpPr>
              <p:nvPr/>
            </p:nvSpPr>
            <p:spPr bwMode="auto">
              <a:xfrm>
                <a:off x="2496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7" name="Freeform 167"/>
              <p:cNvSpPr>
                <a:spLocks noEditPoints="1"/>
              </p:cNvSpPr>
              <p:nvPr/>
            </p:nvSpPr>
            <p:spPr bwMode="auto">
              <a:xfrm>
                <a:off x="254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8" name="Freeform 168"/>
              <p:cNvSpPr>
                <a:spLocks noEditPoints="1"/>
              </p:cNvSpPr>
              <p:nvPr/>
            </p:nvSpPr>
            <p:spPr bwMode="auto">
              <a:xfrm>
                <a:off x="258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9" name="Freeform 169"/>
              <p:cNvSpPr>
                <a:spLocks/>
              </p:cNvSpPr>
              <p:nvPr/>
            </p:nvSpPr>
            <p:spPr bwMode="auto">
              <a:xfrm>
                <a:off x="2634" y="2462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4 w 22"/>
                  <a:gd name="T5" fmla="*/ 0 h 60"/>
                  <a:gd name="T6" fmla="*/ 14 w 22"/>
                  <a:gd name="T7" fmla="*/ 50 h 60"/>
                  <a:gd name="T8" fmla="*/ 14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6 w 22"/>
                  <a:gd name="T15" fmla="*/ 58 h 60"/>
                  <a:gd name="T16" fmla="*/ 18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6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6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2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0" name="Rectangle 170"/>
              <p:cNvSpPr>
                <a:spLocks noChangeArrowheads="1"/>
              </p:cNvSpPr>
              <p:nvPr/>
            </p:nvSpPr>
            <p:spPr bwMode="auto">
              <a:xfrm>
                <a:off x="2776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171"/>
              <p:cNvSpPr>
                <a:spLocks/>
              </p:cNvSpPr>
              <p:nvPr/>
            </p:nvSpPr>
            <p:spPr bwMode="auto">
              <a:xfrm>
                <a:off x="2888" y="2512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2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10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0 w 10"/>
                  <a:gd name="T21" fmla="*/ 10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0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2" name="Freeform 172"/>
              <p:cNvSpPr>
                <a:spLocks noEditPoints="1"/>
              </p:cNvSpPr>
              <p:nvPr/>
            </p:nvSpPr>
            <p:spPr bwMode="auto">
              <a:xfrm>
                <a:off x="2906" y="2462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18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20 h 60"/>
                  <a:gd name="T74" fmla="*/ 26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3" name="Freeform 173"/>
              <p:cNvSpPr>
                <a:spLocks noEditPoints="1"/>
              </p:cNvSpPr>
              <p:nvPr/>
            </p:nvSpPr>
            <p:spPr bwMode="auto">
              <a:xfrm>
                <a:off x="295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4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6 w 36"/>
                  <a:gd name="T77" fmla="*/ 8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4" name="Freeform 174"/>
              <p:cNvSpPr>
                <a:spLocks noEditPoints="1"/>
              </p:cNvSpPr>
              <p:nvPr/>
            </p:nvSpPr>
            <p:spPr bwMode="auto">
              <a:xfrm>
                <a:off x="299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5" name="Freeform 175"/>
              <p:cNvSpPr>
                <a:spLocks noEditPoints="1"/>
              </p:cNvSpPr>
              <p:nvPr/>
            </p:nvSpPr>
            <p:spPr bwMode="auto">
              <a:xfrm>
                <a:off x="3038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6" name="Freeform 176"/>
              <p:cNvSpPr>
                <a:spLocks noEditPoints="1"/>
              </p:cNvSpPr>
              <p:nvPr/>
            </p:nvSpPr>
            <p:spPr bwMode="auto">
              <a:xfrm>
                <a:off x="308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7" name="Freeform 177"/>
              <p:cNvSpPr>
                <a:spLocks/>
              </p:cNvSpPr>
              <p:nvPr/>
            </p:nvSpPr>
            <p:spPr bwMode="auto">
              <a:xfrm>
                <a:off x="3132" y="2462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8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8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4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8" name="Freeform 178"/>
              <p:cNvSpPr>
                <a:spLocks noEditPoints="1"/>
              </p:cNvSpPr>
              <p:nvPr/>
            </p:nvSpPr>
            <p:spPr bwMode="auto">
              <a:xfrm>
                <a:off x="3170" y="2462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10 h 60"/>
                  <a:gd name="T12" fmla="*/ 16 w 36"/>
                  <a:gd name="T13" fmla="*/ 14 h 60"/>
                  <a:gd name="T14" fmla="*/ 14 w 36"/>
                  <a:gd name="T15" fmla="*/ 18 h 60"/>
                  <a:gd name="T16" fmla="*/ 10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4 h 60"/>
                  <a:gd name="T30" fmla="*/ 36 w 36"/>
                  <a:gd name="T31" fmla="*/ 40 h 60"/>
                  <a:gd name="T32" fmla="*/ 34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6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0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4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4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9" name="Freeform 179"/>
              <p:cNvSpPr>
                <a:spLocks noEditPoints="1"/>
              </p:cNvSpPr>
              <p:nvPr/>
            </p:nvSpPr>
            <p:spPr bwMode="auto">
              <a:xfrm>
                <a:off x="3212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10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10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0" name="Rectangle 180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81"/>
              <p:cNvSpPr>
                <a:spLocks/>
              </p:cNvSpPr>
              <p:nvPr/>
            </p:nvSpPr>
            <p:spPr bwMode="auto">
              <a:xfrm>
                <a:off x="3434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42" name="Picture 1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4" y="2514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43" name="Picture 18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4" y="2514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44" name="Freeform 184"/>
              <p:cNvSpPr>
                <a:spLocks noEditPoints="1"/>
              </p:cNvSpPr>
              <p:nvPr/>
            </p:nvSpPr>
            <p:spPr bwMode="auto">
              <a:xfrm>
                <a:off x="3496" y="2462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20 w 36"/>
                  <a:gd name="T11" fmla="*/ 10 h 60"/>
                  <a:gd name="T12" fmla="*/ 16 w 36"/>
                  <a:gd name="T13" fmla="*/ 14 h 60"/>
                  <a:gd name="T14" fmla="*/ 14 w 36"/>
                  <a:gd name="T15" fmla="*/ 18 h 60"/>
                  <a:gd name="T16" fmla="*/ 12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8 w 36"/>
                  <a:gd name="T25" fmla="*/ 24 h 60"/>
                  <a:gd name="T26" fmla="*/ 32 w 36"/>
                  <a:gd name="T27" fmla="*/ 28 h 60"/>
                  <a:gd name="T28" fmla="*/ 36 w 36"/>
                  <a:gd name="T29" fmla="*/ 34 h 60"/>
                  <a:gd name="T30" fmla="*/ 36 w 36"/>
                  <a:gd name="T31" fmla="*/ 40 h 60"/>
                  <a:gd name="T32" fmla="*/ 36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6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2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6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4"/>
                    </a:lnTo>
                    <a:lnTo>
                      <a:pt x="36" y="40"/>
                    </a:lnTo>
                    <a:lnTo>
                      <a:pt x="36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5" name="Freeform 185"/>
              <p:cNvSpPr>
                <a:spLocks noEditPoints="1"/>
              </p:cNvSpPr>
              <p:nvPr/>
            </p:nvSpPr>
            <p:spPr bwMode="auto">
              <a:xfrm>
                <a:off x="3538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46" name="Picture 18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4" y="2480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47" name="Picture 1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4" y="2480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48" name="Freeform 188"/>
              <p:cNvSpPr>
                <a:spLocks/>
              </p:cNvSpPr>
              <p:nvPr/>
            </p:nvSpPr>
            <p:spPr bwMode="auto">
              <a:xfrm>
                <a:off x="3682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6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10 w 24"/>
                  <a:gd name="T37" fmla="*/ 50 h 60"/>
                  <a:gd name="T38" fmla="*/ 10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0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9" name="Freeform 189"/>
              <p:cNvSpPr>
                <a:spLocks noEditPoints="1"/>
              </p:cNvSpPr>
              <p:nvPr/>
            </p:nvSpPr>
            <p:spPr bwMode="auto">
              <a:xfrm>
                <a:off x="372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50" name="Picture 19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474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51" name="Picture 19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474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52" name="Freeform 192"/>
              <p:cNvSpPr>
                <a:spLocks/>
              </p:cNvSpPr>
              <p:nvPr/>
            </p:nvSpPr>
            <p:spPr bwMode="auto">
              <a:xfrm>
                <a:off x="3802" y="2446"/>
                <a:ext cx="16" cy="44"/>
              </a:xfrm>
              <a:custGeom>
                <a:avLst/>
                <a:gdLst>
                  <a:gd name="T0" fmla="*/ 0 w 16"/>
                  <a:gd name="T1" fmla="*/ 6 h 44"/>
                  <a:gd name="T2" fmla="*/ 10 w 16"/>
                  <a:gd name="T3" fmla="*/ 0 h 44"/>
                  <a:gd name="T4" fmla="*/ 12 w 16"/>
                  <a:gd name="T5" fmla="*/ 0 h 44"/>
                  <a:gd name="T6" fmla="*/ 12 w 16"/>
                  <a:gd name="T7" fmla="*/ 36 h 44"/>
                  <a:gd name="T8" fmla="*/ 12 w 16"/>
                  <a:gd name="T9" fmla="*/ 40 h 44"/>
                  <a:gd name="T10" fmla="*/ 12 w 16"/>
                  <a:gd name="T11" fmla="*/ 42 h 44"/>
                  <a:gd name="T12" fmla="*/ 12 w 16"/>
                  <a:gd name="T13" fmla="*/ 42 h 44"/>
                  <a:gd name="T14" fmla="*/ 14 w 16"/>
                  <a:gd name="T15" fmla="*/ 42 h 44"/>
                  <a:gd name="T16" fmla="*/ 14 w 16"/>
                  <a:gd name="T17" fmla="*/ 44 h 44"/>
                  <a:gd name="T18" fmla="*/ 16 w 16"/>
                  <a:gd name="T19" fmla="*/ 44 h 44"/>
                  <a:gd name="T20" fmla="*/ 16 w 16"/>
                  <a:gd name="T21" fmla="*/ 44 h 44"/>
                  <a:gd name="T22" fmla="*/ 0 w 16"/>
                  <a:gd name="T23" fmla="*/ 44 h 44"/>
                  <a:gd name="T24" fmla="*/ 0 w 16"/>
                  <a:gd name="T25" fmla="*/ 44 h 44"/>
                  <a:gd name="T26" fmla="*/ 4 w 16"/>
                  <a:gd name="T27" fmla="*/ 44 h 44"/>
                  <a:gd name="T28" fmla="*/ 4 w 16"/>
                  <a:gd name="T29" fmla="*/ 42 h 44"/>
                  <a:gd name="T30" fmla="*/ 6 w 16"/>
                  <a:gd name="T31" fmla="*/ 42 h 44"/>
                  <a:gd name="T32" fmla="*/ 6 w 16"/>
                  <a:gd name="T33" fmla="*/ 42 h 44"/>
                  <a:gd name="T34" fmla="*/ 6 w 16"/>
                  <a:gd name="T35" fmla="*/ 40 h 44"/>
                  <a:gd name="T36" fmla="*/ 6 w 16"/>
                  <a:gd name="T37" fmla="*/ 36 h 44"/>
                  <a:gd name="T38" fmla="*/ 6 w 16"/>
                  <a:gd name="T39" fmla="*/ 12 h 44"/>
                  <a:gd name="T40" fmla="*/ 6 w 16"/>
                  <a:gd name="T41" fmla="*/ 10 h 44"/>
                  <a:gd name="T42" fmla="*/ 6 w 16"/>
                  <a:gd name="T43" fmla="*/ 8 h 44"/>
                  <a:gd name="T44" fmla="*/ 6 w 16"/>
                  <a:gd name="T45" fmla="*/ 6 h 44"/>
                  <a:gd name="T46" fmla="*/ 6 w 16"/>
                  <a:gd name="T47" fmla="*/ 6 h 44"/>
                  <a:gd name="T48" fmla="*/ 4 w 16"/>
                  <a:gd name="T49" fmla="*/ 6 h 44"/>
                  <a:gd name="T50" fmla="*/ 4 w 16"/>
                  <a:gd name="T51" fmla="*/ 6 h 44"/>
                  <a:gd name="T52" fmla="*/ 2 w 16"/>
                  <a:gd name="T53" fmla="*/ 6 h 44"/>
                  <a:gd name="T54" fmla="*/ 0 w 16"/>
                  <a:gd name="T55" fmla="*/ 6 h 44"/>
                  <a:gd name="T56" fmla="*/ 0 w 16"/>
                  <a:gd name="T57" fmla="*/ 6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44"/>
                  <a:gd name="T89" fmla="*/ 16 w 1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44">
                    <a:moveTo>
                      <a:pt x="0" y="6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3" name="Freeform 193"/>
              <p:cNvSpPr>
                <a:spLocks/>
              </p:cNvSpPr>
              <p:nvPr/>
            </p:nvSpPr>
            <p:spPr bwMode="auto">
              <a:xfrm>
                <a:off x="3830" y="2446"/>
                <a:ext cx="24" cy="44"/>
              </a:xfrm>
              <a:custGeom>
                <a:avLst/>
                <a:gdLst>
                  <a:gd name="T0" fmla="*/ 0 w 24"/>
                  <a:gd name="T1" fmla="*/ 10 h 44"/>
                  <a:gd name="T2" fmla="*/ 2 w 24"/>
                  <a:gd name="T3" fmla="*/ 6 h 44"/>
                  <a:gd name="T4" fmla="*/ 4 w 24"/>
                  <a:gd name="T5" fmla="*/ 4 h 44"/>
                  <a:gd name="T6" fmla="*/ 8 w 24"/>
                  <a:gd name="T7" fmla="*/ 2 h 44"/>
                  <a:gd name="T8" fmla="*/ 12 w 24"/>
                  <a:gd name="T9" fmla="*/ 0 h 44"/>
                  <a:gd name="T10" fmla="*/ 16 w 24"/>
                  <a:gd name="T11" fmla="*/ 2 h 44"/>
                  <a:gd name="T12" fmla="*/ 20 w 24"/>
                  <a:gd name="T13" fmla="*/ 4 h 44"/>
                  <a:gd name="T14" fmla="*/ 22 w 24"/>
                  <a:gd name="T15" fmla="*/ 6 h 44"/>
                  <a:gd name="T16" fmla="*/ 22 w 24"/>
                  <a:gd name="T17" fmla="*/ 10 h 44"/>
                  <a:gd name="T18" fmla="*/ 20 w 24"/>
                  <a:gd name="T19" fmla="*/ 14 h 44"/>
                  <a:gd name="T20" fmla="*/ 16 w 24"/>
                  <a:gd name="T21" fmla="*/ 18 h 44"/>
                  <a:gd name="T22" fmla="*/ 20 w 24"/>
                  <a:gd name="T23" fmla="*/ 20 h 44"/>
                  <a:gd name="T24" fmla="*/ 22 w 24"/>
                  <a:gd name="T25" fmla="*/ 24 h 44"/>
                  <a:gd name="T26" fmla="*/ 24 w 24"/>
                  <a:gd name="T27" fmla="*/ 26 h 44"/>
                  <a:gd name="T28" fmla="*/ 24 w 24"/>
                  <a:gd name="T29" fmla="*/ 30 h 44"/>
                  <a:gd name="T30" fmla="*/ 22 w 24"/>
                  <a:gd name="T31" fmla="*/ 36 h 44"/>
                  <a:gd name="T32" fmla="*/ 20 w 24"/>
                  <a:gd name="T33" fmla="*/ 40 h 44"/>
                  <a:gd name="T34" fmla="*/ 16 w 24"/>
                  <a:gd name="T35" fmla="*/ 42 h 44"/>
                  <a:gd name="T36" fmla="*/ 12 w 24"/>
                  <a:gd name="T37" fmla="*/ 44 h 44"/>
                  <a:gd name="T38" fmla="*/ 6 w 24"/>
                  <a:gd name="T39" fmla="*/ 44 h 44"/>
                  <a:gd name="T40" fmla="*/ 4 w 24"/>
                  <a:gd name="T41" fmla="*/ 44 h 44"/>
                  <a:gd name="T42" fmla="*/ 2 w 24"/>
                  <a:gd name="T43" fmla="*/ 44 h 44"/>
                  <a:gd name="T44" fmla="*/ 0 w 24"/>
                  <a:gd name="T45" fmla="*/ 42 h 44"/>
                  <a:gd name="T46" fmla="*/ 0 w 24"/>
                  <a:gd name="T47" fmla="*/ 42 h 44"/>
                  <a:gd name="T48" fmla="*/ 0 w 24"/>
                  <a:gd name="T49" fmla="*/ 40 h 44"/>
                  <a:gd name="T50" fmla="*/ 0 w 24"/>
                  <a:gd name="T51" fmla="*/ 40 h 44"/>
                  <a:gd name="T52" fmla="*/ 2 w 24"/>
                  <a:gd name="T53" fmla="*/ 40 h 44"/>
                  <a:gd name="T54" fmla="*/ 2 w 24"/>
                  <a:gd name="T55" fmla="*/ 40 h 44"/>
                  <a:gd name="T56" fmla="*/ 2 w 24"/>
                  <a:gd name="T57" fmla="*/ 40 h 44"/>
                  <a:gd name="T58" fmla="*/ 4 w 24"/>
                  <a:gd name="T59" fmla="*/ 40 h 44"/>
                  <a:gd name="T60" fmla="*/ 4 w 24"/>
                  <a:gd name="T61" fmla="*/ 40 h 44"/>
                  <a:gd name="T62" fmla="*/ 6 w 24"/>
                  <a:gd name="T63" fmla="*/ 40 h 44"/>
                  <a:gd name="T64" fmla="*/ 8 w 24"/>
                  <a:gd name="T65" fmla="*/ 42 h 44"/>
                  <a:gd name="T66" fmla="*/ 8 w 24"/>
                  <a:gd name="T67" fmla="*/ 42 h 44"/>
                  <a:gd name="T68" fmla="*/ 10 w 24"/>
                  <a:gd name="T69" fmla="*/ 42 h 44"/>
                  <a:gd name="T70" fmla="*/ 12 w 24"/>
                  <a:gd name="T71" fmla="*/ 42 h 44"/>
                  <a:gd name="T72" fmla="*/ 14 w 24"/>
                  <a:gd name="T73" fmla="*/ 42 h 44"/>
                  <a:gd name="T74" fmla="*/ 16 w 24"/>
                  <a:gd name="T75" fmla="*/ 40 h 44"/>
                  <a:gd name="T76" fmla="*/ 18 w 24"/>
                  <a:gd name="T77" fmla="*/ 36 h 44"/>
                  <a:gd name="T78" fmla="*/ 18 w 24"/>
                  <a:gd name="T79" fmla="*/ 34 h 44"/>
                  <a:gd name="T80" fmla="*/ 18 w 24"/>
                  <a:gd name="T81" fmla="*/ 32 h 44"/>
                  <a:gd name="T82" fmla="*/ 18 w 24"/>
                  <a:gd name="T83" fmla="*/ 28 h 44"/>
                  <a:gd name="T84" fmla="*/ 16 w 24"/>
                  <a:gd name="T85" fmla="*/ 28 h 44"/>
                  <a:gd name="T86" fmla="*/ 16 w 24"/>
                  <a:gd name="T87" fmla="*/ 26 h 44"/>
                  <a:gd name="T88" fmla="*/ 14 w 24"/>
                  <a:gd name="T89" fmla="*/ 24 h 44"/>
                  <a:gd name="T90" fmla="*/ 12 w 24"/>
                  <a:gd name="T91" fmla="*/ 24 h 44"/>
                  <a:gd name="T92" fmla="*/ 10 w 24"/>
                  <a:gd name="T93" fmla="*/ 24 h 44"/>
                  <a:gd name="T94" fmla="*/ 8 w 24"/>
                  <a:gd name="T95" fmla="*/ 22 h 44"/>
                  <a:gd name="T96" fmla="*/ 6 w 24"/>
                  <a:gd name="T97" fmla="*/ 22 h 44"/>
                  <a:gd name="T98" fmla="*/ 6 w 24"/>
                  <a:gd name="T99" fmla="*/ 22 h 44"/>
                  <a:gd name="T100" fmla="*/ 10 w 24"/>
                  <a:gd name="T101" fmla="*/ 22 h 44"/>
                  <a:gd name="T102" fmla="*/ 12 w 24"/>
                  <a:gd name="T103" fmla="*/ 20 h 44"/>
                  <a:gd name="T104" fmla="*/ 14 w 24"/>
                  <a:gd name="T105" fmla="*/ 18 h 44"/>
                  <a:gd name="T106" fmla="*/ 16 w 24"/>
                  <a:gd name="T107" fmla="*/ 16 h 44"/>
                  <a:gd name="T108" fmla="*/ 16 w 24"/>
                  <a:gd name="T109" fmla="*/ 14 h 44"/>
                  <a:gd name="T110" fmla="*/ 16 w 24"/>
                  <a:gd name="T111" fmla="*/ 12 h 44"/>
                  <a:gd name="T112" fmla="*/ 16 w 24"/>
                  <a:gd name="T113" fmla="*/ 10 h 44"/>
                  <a:gd name="T114" fmla="*/ 14 w 24"/>
                  <a:gd name="T115" fmla="*/ 6 h 44"/>
                  <a:gd name="T116" fmla="*/ 12 w 24"/>
                  <a:gd name="T117" fmla="*/ 6 h 44"/>
                  <a:gd name="T118" fmla="*/ 10 w 24"/>
                  <a:gd name="T119" fmla="*/ 4 h 44"/>
                  <a:gd name="T120" fmla="*/ 6 w 24"/>
                  <a:gd name="T121" fmla="*/ 6 h 44"/>
                  <a:gd name="T122" fmla="*/ 2 w 24"/>
                  <a:gd name="T123" fmla="*/ 10 h 44"/>
                  <a:gd name="T124" fmla="*/ 0 w 24"/>
                  <a:gd name="T125" fmla="*/ 10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"/>
                  <a:gd name="T190" fmla="*/ 0 h 44"/>
                  <a:gd name="T191" fmla="*/ 24 w 24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" h="44">
                    <a:moveTo>
                      <a:pt x="0" y="10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0" y="14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2" y="36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4" name="Rectangle 19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Rectangle 195"/>
              <p:cNvSpPr>
                <a:spLocks noChangeArrowheads="1"/>
              </p:cNvSpPr>
              <p:nvPr/>
            </p:nvSpPr>
            <p:spPr bwMode="auto">
              <a:xfrm>
                <a:off x="390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96"/>
              <p:cNvSpPr>
                <a:spLocks noEditPoints="1"/>
              </p:cNvSpPr>
              <p:nvPr/>
            </p:nvSpPr>
            <p:spPr bwMode="auto">
              <a:xfrm>
                <a:off x="4006" y="2462"/>
                <a:ext cx="38" cy="60"/>
              </a:xfrm>
              <a:custGeom>
                <a:avLst/>
                <a:gdLst>
                  <a:gd name="T0" fmla="*/ 38 w 38"/>
                  <a:gd name="T1" fmla="*/ 30 h 60"/>
                  <a:gd name="T2" fmla="*/ 38 w 38"/>
                  <a:gd name="T3" fmla="*/ 38 h 60"/>
                  <a:gd name="T4" fmla="*/ 36 w 38"/>
                  <a:gd name="T5" fmla="*/ 46 h 60"/>
                  <a:gd name="T6" fmla="*/ 34 w 38"/>
                  <a:gd name="T7" fmla="*/ 50 h 60"/>
                  <a:gd name="T8" fmla="*/ 32 w 38"/>
                  <a:gd name="T9" fmla="*/ 54 h 60"/>
                  <a:gd name="T10" fmla="*/ 30 w 38"/>
                  <a:gd name="T11" fmla="*/ 56 h 60"/>
                  <a:gd name="T12" fmla="*/ 26 w 38"/>
                  <a:gd name="T13" fmla="*/ 58 h 60"/>
                  <a:gd name="T14" fmla="*/ 24 w 38"/>
                  <a:gd name="T15" fmla="*/ 60 h 60"/>
                  <a:gd name="T16" fmla="*/ 20 w 38"/>
                  <a:gd name="T17" fmla="*/ 60 h 60"/>
                  <a:gd name="T18" fmla="*/ 16 w 38"/>
                  <a:gd name="T19" fmla="*/ 60 h 60"/>
                  <a:gd name="T20" fmla="*/ 12 w 38"/>
                  <a:gd name="T21" fmla="*/ 58 h 60"/>
                  <a:gd name="T22" fmla="*/ 8 w 38"/>
                  <a:gd name="T23" fmla="*/ 56 h 60"/>
                  <a:gd name="T24" fmla="*/ 6 w 38"/>
                  <a:gd name="T25" fmla="*/ 52 h 60"/>
                  <a:gd name="T26" fmla="*/ 4 w 38"/>
                  <a:gd name="T27" fmla="*/ 50 h 60"/>
                  <a:gd name="T28" fmla="*/ 2 w 38"/>
                  <a:gd name="T29" fmla="*/ 44 h 60"/>
                  <a:gd name="T30" fmla="*/ 2 w 38"/>
                  <a:gd name="T31" fmla="*/ 38 h 60"/>
                  <a:gd name="T32" fmla="*/ 0 w 38"/>
                  <a:gd name="T33" fmla="*/ 32 h 60"/>
                  <a:gd name="T34" fmla="*/ 2 w 38"/>
                  <a:gd name="T35" fmla="*/ 22 h 60"/>
                  <a:gd name="T36" fmla="*/ 4 w 38"/>
                  <a:gd name="T37" fmla="*/ 14 h 60"/>
                  <a:gd name="T38" fmla="*/ 6 w 38"/>
                  <a:gd name="T39" fmla="*/ 8 h 60"/>
                  <a:gd name="T40" fmla="*/ 10 w 38"/>
                  <a:gd name="T41" fmla="*/ 4 h 60"/>
                  <a:gd name="T42" fmla="*/ 14 w 38"/>
                  <a:gd name="T43" fmla="*/ 2 h 60"/>
                  <a:gd name="T44" fmla="*/ 20 w 38"/>
                  <a:gd name="T45" fmla="*/ 0 h 60"/>
                  <a:gd name="T46" fmla="*/ 24 w 38"/>
                  <a:gd name="T47" fmla="*/ 2 h 60"/>
                  <a:gd name="T48" fmla="*/ 30 w 38"/>
                  <a:gd name="T49" fmla="*/ 4 h 60"/>
                  <a:gd name="T50" fmla="*/ 32 w 38"/>
                  <a:gd name="T51" fmla="*/ 8 h 60"/>
                  <a:gd name="T52" fmla="*/ 36 w 38"/>
                  <a:gd name="T53" fmla="*/ 14 h 60"/>
                  <a:gd name="T54" fmla="*/ 38 w 38"/>
                  <a:gd name="T55" fmla="*/ 22 h 60"/>
                  <a:gd name="T56" fmla="*/ 38 w 38"/>
                  <a:gd name="T57" fmla="*/ 30 h 60"/>
                  <a:gd name="T58" fmla="*/ 26 w 38"/>
                  <a:gd name="T59" fmla="*/ 30 h 60"/>
                  <a:gd name="T60" fmla="*/ 26 w 38"/>
                  <a:gd name="T61" fmla="*/ 22 h 60"/>
                  <a:gd name="T62" fmla="*/ 26 w 38"/>
                  <a:gd name="T63" fmla="*/ 16 h 60"/>
                  <a:gd name="T64" fmla="*/ 26 w 38"/>
                  <a:gd name="T65" fmla="*/ 12 h 60"/>
                  <a:gd name="T66" fmla="*/ 24 w 38"/>
                  <a:gd name="T67" fmla="*/ 8 h 60"/>
                  <a:gd name="T68" fmla="*/ 24 w 38"/>
                  <a:gd name="T69" fmla="*/ 4 h 60"/>
                  <a:gd name="T70" fmla="*/ 22 w 38"/>
                  <a:gd name="T71" fmla="*/ 4 h 60"/>
                  <a:gd name="T72" fmla="*/ 20 w 38"/>
                  <a:gd name="T73" fmla="*/ 4 h 60"/>
                  <a:gd name="T74" fmla="*/ 18 w 38"/>
                  <a:gd name="T75" fmla="*/ 4 h 60"/>
                  <a:gd name="T76" fmla="*/ 16 w 38"/>
                  <a:gd name="T77" fmla="*/ 4 h 60"/>
                  <a:gd name="T78" fmla="*/ 16 w 38"/>
                  <a:gd name="T79" fmla="*/ 6 h 60"/>
                  <a:gd name="T80" fmla="*/ 14 w 38"/>
                  <a:gd name="T81" fmla="*/ 10 h 60"/>
                  <a:gd name="T82" fmla="*/ 14 w 38"/>
                  <a:gd name="T83" fmla="*/ 12 h 60"/>
                  <a:gd name="T84" fmla="*/ 14 w 38"/>
                  <a:gd name="T85" fmla="*/ 18 h 60"/>
                  <a:gd name="T86" fmla="*/ 14 w 38"/>
                  <a:gd name="T87" fmla="*/ 26 h 60"/>
                  <a:gd name="T88" fmla="*/ 14 w 38"/>
                  <a:gd name="T89" fmla="*/ 36 h 60"/>
                  <a:gd name="T90" fmla="*/ 14 w 38"/>
                  <a:gd name="T91" fmla="*/ 44 h 60"/>
                  <a:gd name="T92" fmla="*/ 14 w 38"/>
                  <a:gd name="T93" fmla="*/ 50 h 60"/>
                  <a:gd name="T94" fmla="*/ 14 w 38"/>
                  <a:gd name="T95" fmla="*/ 52 h 60"/>
                  <a:gd name="T96" fmla="*/ 16 w 38"/>
                  <a:gd name="T97" fmla="*/ 56 h 60"/>
                  <a:gd name="T98" fmla="*/ 16 w 38"/>
                  <a:gd name="T99" fmla="*/ 56 h 60"/>
                  <a:gd name="T100" fmla="*/ 18 w 38"/>
                  <a:gd name="T101" fmla="*/ 58 h 60"/>
                  <a:gd name="T102" fmla="*/ 20 w 38"/>
                  <a:gd name="T103" fmla="*/ 58 h 60"/>
                  <a:gd name="T104" fmla="*/ 22 w 38"/>
                  <a:gd name="T105" fmla="*/ 58 h 60"/>
                  <a:gd name="T106" fmla="*/ 24 w 38"/>
                  <a:gd name="T107" fmla="*/ 56 h 60"/>
                  <a:gd name="T108" fmla="*/ 24 w 38"/>
                  <a:gd name="T109" fmla="*/ 54 h 60"/>
                  <a:gd name="T110" fmla="*/ 26 w 38"/>
                  <a:gd name="T111" fmla="*/ 50 h 60"/>
                  <a:gd name="T112" fmla="*/ 26 w 38"/>
                  <a:gd name="T113" fmla="*/ 30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60"/>
                  <a:gd name="T173" fmla="*/ 38 w 3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60">
                    <a:moveTo>
                      <a:pt x="38" y="30"/>
                    </a:moveTo>
                    <a:lnTo>
                      <a:pt x="38" y="38"/>
                    </a:lnTo>
                    <a:lnTo>
                      <a:pt x="36" y="46"/>
                    </a:lnTo>
                    <a:lnTo>
                      <a:pt x="34" y="50"/>
                    </a:lnTo>
                    <a:lnTo>
                      <a:pt x="32" y="54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6" y="14"/>
                    </a:lnTo>
                    <a:lnTo>
                      <a:pt x="38" y="22"/>
                    </a:lnTo>
                    <a:lnTo>
                      <a:pt x="38" y="30"/>
                    </a:lnTo>
                    <a:close/>
                    <a:moveTo>
                      <a:pt x="26" y="30"/>
                    </a:moveTo>
                    <a:lnTo>
                      <a:pt x="26" y="22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7" name="Freeform 197"/>
              <p:cNvSpPr>
                <a:spLocks noEditPoints="1"/>
              </p:cNvSpPr>
              <p:nvPr/>
            </p:nvSpPr>
            <p:spPr bwMode="auto">
              <a:xfrm>
                <a:off x="4054" y="2462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6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6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10 h 60"/>
                  <a:gd name="T28" fmla="*/ 12 w 76"/>
                  <a:gd name="T29" fmla="*/ 22 h 60"/>
                  <a:gd name="T30" fmla="*/ 12 w 76"/>
                  <a:gd name="T31" fmla="*/ 28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8 h 60"/>
                  <a:gd name="T38" fmla="*/ 18 w 76"/>
                  <a:gd name="T39" fmla="*/ 22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6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6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40 h 60"/>
                  <a:gd name="T70" fmla="*/ 58 w 76"/>
                  <a:gd name="T71" fmla="*/ 52 h 60"/>
                  <a:gd name="T72" fmla="*/ 60 w 76"/>
                  <a:gd name="T73" fmla="*/ 58 h 60"/>
                  <a:gd name="T74" fmla="*/ 62 w 76"/>
                  <a:gd name="T75" fmla="*/ 58 h 60"/>
                  <a:gd name="T76" fmla="*/ 64 w 76"/>
                  <a:gd name="T77" fmla="*/ 58 h 60"/>
                  <a:gd name="T78" fmla="*/ 64 w 76"/>
                  <a:gd name="T79" fmla="*/ 58 h 60"/>
                  <a:gd name="T80" fmla="*/ 66 w 76"/>
                  <a:gd name="T81" fmla="*/ 52 h 60"/>
                  <a:gd name="T82" fmla="*/ 66 w 76"/>
                  <a:gd name="T83" fmla="*/ 40 h 60"/>
                  <a:gd name="T84" fmla="*/ 64 w 76"/>
                  <a:gd name="T85" fmla="*/ 34 h 60"/>
                  <a:gd name="T86" fmla="*/ 64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30" y="16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2"/>
                    </a:lnTo>
                    <a:lnTo>
                      <a:pt x="72" y="34"/>
                    </a:lnTo>
                    <a:lnTo>
                      <a:pt x="76" y="40"/>
                    </a:lnTo>
                    <a:lnTo>
                      <a:pt x="76" y="46"/>
                    </a:lnTo>
                    <a:lnTo>
                      <a:pt x="76" y="52"/>
                    </a:lnTo>
                    <a:lnTo>
                      <a:pt x="72" y="56"/>
                    </a:lnTo>
                    <a:lnTo>
                      <a:pt x="68" y="60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8" y="46"/>
                    </a:lnTo>
                    <a:lnTo>
                      <a:pt x="48" y="40"/>
                    </a:lnTo>
                    <a:lnTo>
                      <a:pt x="52" y="34"/>
                    </a:lnTo>
                    <a:lnTo>
                      <a:pt x="56" y="32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6"/>
                    </a:lnTo>
                    <a:lnTo>
                      <a:pt x="66" y="52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8" name="Rectangle 198"/>
              <p:cNvSpPr>
                <a:spLocks noChangeArrowheads="1"/>
              </p:cNvSpPr>
              <p:nvPr/>
            </p:nvSpPr>
            <p:spPr bwMode="auto">
              <a:xfrm>
                <a:off x="420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Rectangle 199"/>
              <p:cNvSpPr>
                <a:spLocks noChangeArrowheads="1"/>
              </p:cNvSpPr>
              <p:nvPr/>
            </p:nvSpPr>
            <p:spPr bwMode="auto">
              <a:xfrm>
                <a:off x="15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200"/>
              <p:cNvSpPr>
                <a:spLocks noEditPoints="1"/>
              </p:cNvSpPr>
              <p:nvPr/>
            </p:nvSpPr>
            <p:spPr bwMode="auto">
              <a:xfrm>
                <a:off x="1586" y="2590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38 h 42"/>
                  <a:gd name="T8" fmla="*/ 0 w 36"/>
                  <a:gd name="T9" fmla="*/ 32 h 42"/>
                  <a:gd name="T10" fmla="*/ 2 w 36"/>
                  <a:gd name="T11" fmla="*/ 26 h 42"/>
                  <a:gd name="T12" fmla="*/ 8 w 36"/>
                  <a:gd name="T13" fmla="*/ 20 h 42"/>
                  <a:gd name="T14" fmla="*/ 22 w 36"/>
                  <a:gd name="T15" fmla="*/ 14 h 42"/>
                  <a:gd name="T16" fmla="*/ 22 w 36"/>
                  <a:gd name="T17" fmla="*/ 8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0 h 42"/>
                  <a:gd name="T26" fmla="*/ 8 w 36"/>
                  <a:gd name="T27" fmla="*/ 14 h 42"/>
                  <a:gd name="T28" fmla="*/ 6 w 36"/>
                  <a:gd name="T29" fmla="*/ 14 h 42"/>
                  <a:gd name="T30" fmla="*/ 2 w 36"/>
                  <a:gd name="T31" fmla="*/ 14 h 42"/>
                  <a:gd name="T32" fmla="*/ 2 w 36"/>
                  <a:gd name="T33" fmla="*/ 10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30 w 36"/>
                  <a:gd name="T45" fmla="*/ 32 h 42"/>
                  <a:gd name="T46" fmla="*/ 30 w 36"/>
                  <a:gd name="T47" fmla="*/ 34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4 h 42"/>
                  <a:gd name="T54" fmla="*/ 36 w 36"/>
                  <a:gd name="T55" fmla="*/ 34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4 h 42"/>
                  <a:gd name="T62" fmla="*/ 22 w 36"/>
                  <a:gd name="T63" fmla="*/ 18 h 42"/>
                  <a:gd name="T64" fmla="*/ 14 w 36"/>
                  <a:gd name="T65" fmla="*/ 20 h 42"/>
                  <a:gd name="T66" fmla="*/ 8 w 36"/>
                  <a:gd name="T67" fmla="*/ 24 h 42"/>
                  <a:gd name="T68" fmla="*/ 8 w 36"/>
                  <a:gd name="T69" fmla="*/ 28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4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26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1" name="Freeform 201"/>
              <p:cNvSpPr>
                <a:spLocks/>
              </p:cNvSpPr>
              <p:nvPr/>
            </p:nvSpPr>
            <p:spPr bwMode="auto">
              <a:xfrm>
                <a:off x="1626" y="2590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0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6 h 42"/>
                  <a:gd name="T18" fmla="*/ 0 w 32"/>
                  <a:gd name="T19" fmla="*/ 20 h 42"/>
                  <a:gd name="T20" fmla="*/ 0 w 32"/>
                  <a:gd name="T21" fmla="*/ 14 h 42"/>
                  <a:gd name="T22" fmla="*/ 2 w 32"/>
                  <a:gd name="T23" fmla="*/ 10 h 42"/>
                  <a:gd name="T24" fmla="*/ 4 w 32"/>
                  <a:gd name="T25" fmla="*/ 6 h 42"/>
                  <a:gd name="T26" fmla="*/ 10 w 32"/>
                  <a:gd name="T27" fmla="*/ 2 h 42"/>
                  <a:gd name="T28" fmla="*/ 18 w 32"/>
                  <a:gd name="T29" fmla="*/ 0 h 42"/>
                  <a:gd name="T30" fmla="*/ 22 w 32"/>
                  <a:gd name="T31" fmla="*/ 0 h 42"/>
                  <a:gd name="T32" fmla="*/ 26 w 32"/>
                  <a:gd name="T33" fmla="*/ 4 h 42"/>
                  <a:gd name="T34" fmla="*/ 30 w 32"/>
                  <a:gd name="T35" fmla="*/ 6 h 42"/>
                  <a:gd name="T36" fmla="*/ 30 w 32"/>
                  <a:gd name="T37" fmla="*/ 10 h 42"/>
                  <a:gd name="T38" fmla="*/ 30 w 32"/>
                  <a:gd name="T39" fmla="*/ 10 h 42"/>
                  <a:gd name="T40" fmla="*/ 30 w 32"/>
                  <a:gd name="T41" fmla="*/ 12 h 42"/>
                  <a:gd name="T42" fmla="*/ 28 w 32"/>
                  <a:gd name="T43" fmla="*/ 12 h 42"/>
                  <a:gd name="T44" fmla="*/ 26 w 32"/>
                  <a:gd name="T45" fmla="*/ 12 h 42"/>
                  <a:gd name="T46" fmla="*/ 24 w 32"/>
                  <a:gd name="T47" fmla="*/ 12 h 42"/>
                  <a:gd name="T48" fmla="*/ 24 w 32"/>
                  <a:gd name="T49" fmla="*/ 12 h 42"/>
                  <a:gd name="T50" fmla="*/ 22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0 w 32"/>
                  <a:gd name="T57" fmla="*/ 4 h 42"/>
                  <a:gd name="T58" fmla="*/ 18 w 32"/>
                  <a:gd name="T59" fmla="*/ 4 h 42"/>
                  <a:gd name="T60" fmla="*/ 16 w 32"/>
                  <a:gd name="T61" fmla="*/ 2 h 42"/>
                  <a:gd name="T62" fmla="*/ 12 w 32"/>
                  <a:gd name="T63" fmla="*/ 4 h 42"/>
                  <a:gd name="T64" fmla="*/ 10 w 32"/>
                  <a:gd name="T65" fmla="*/ 6 h 42"/>
                  <a:gd name="T66" fmla="*/ 8 w 32"/>
                  <a:gd name="T67" fmla="*/ 10 h 42"/>
                  <a:gd name="T68" fmla="*/ 6 w 32"/>
                  <a:gd name="T69" fmla="*/ 16 h 42"/>
                  <a:gd name="T70" fmla="*/ 8 w 32"/>
                  <a:gd name="T71" fmla="*/ 24 h 42"/>
                  <a:gd name="T72" fmla="*/ 10 w 32"/>
                  <a:gd name="T73" fmla="*/ 28 h 42"/>
                  <a:gd name="T74" fmla="*/ 14 w 32"/>
                  <a:gd name="T75" fmla="*/ 32 h 42"/>
                  <a:gd name="T76" fmla="*/ 18 w 32"/>
                  <a:gd name="T77" fmla="*/ 34 h 42"/>
                  <a:gd name="T78" fmla="*/ 22 w 32"/>
                  <a:gd name="T79" fmla="*/ 34 h 42"/>
                  <a:gd name="T80" fmla="*/ 26 w 32"/>
                  <a:gd name="T81" fmla="*/ 32 h 42"/>
                  <a:gd name="T82" fmla="*/ 28 w 32"/>
                  <a:gd name="T83" fmla="*/ 28 h 42"/>
                  <a:gd name="T84" fmla="*/ 30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30" y="24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2" name="Freeform 202"/>
              <p:cNvSpPr>
                <a:spLocks/>
              </p:cNvSpPr>
              <p:nvPr/>
            </p:nvSpPr>
            <p:spPr bwMode="auto">
              <a:xfrm>
                <a:off x="1664" y="2590"/>
                <a:ext cx="34" cy="42"/>
              </a:xfrm>
              <a:custGeom>
                <a:avLst/>
                <a:gdLst>
                  <a:gd name="T0" fmla="*/ 34 w 34"/>
                  <a:gd name="T1" fmla="*/ 24 h 42"/>
                  <a:gd name="T2" fmla="*/ 30 w 34"/>
                  <a:gd name="T3" fmla="*/ 32 h 42"/>
                  <a:gd name="T4" fmla="*/ 26 w 34"/>
                  <a:gd name="T5" fmla="*/ 38 h 42"/>
                  <a:gd name="T6" fmla="*/ 22 w 34"/>
                  <a:gd name="T7" fmla="*/ 40 h 42"/>
                  <a:gd name="T8" fmla="*/ 16 w 34"/>
                  <a:gd name="T9" fmla="*/ 42 h 42"/>
                  <a:gd name="T10" fmla="*/ 10 w 34"/>
                  <a:gd name="T11" fmla="*/ 40 h 42"/>
                  <a:gd name="T12" fmla="*/ 6 w 34"/>
                  <a:gd name="T13" fmla="*/ 36 h 42"/>
                  <a:gd name="T14" fmla="*/ 2 w 34"/>
                  <a:gd name="T15" fmla="*/ 32 h 42"/>
                  <a:gd name="T16" fmla="*/ 0 w 34"/>
                  <a:gd name="T17" fmla="*/ 26 h 42"/>
                  <a:gd name="T18" fmla="*/ 0 w 34"/>
                  <a:gd name="T19" fmla="*/ 20 h 42"/>
                  <a:gd name="T20" fmla="*/ 0 w 34"/>
                  <a:gd name="T21" fmla="*/ 14 h 42"/>
                  <a:gd name="T22" fmla="*/ 2 w 34"/>
                  <a:gd name="T23" fmla="*/ 10 h 42"/>
                  <a:gd name="T24" fmla="*/ 6 w 34"/>
                  <a:gd name="T25" fmla="*/ 6 h 42"/>
                  <a:gd name="T26" fmla="*/ 12 w 34"/>
                  <a:gd name="T27" fmla="*/ 2 h 42"/>
                  <a:gd name="T28" fmla="*/ 18 w 34"/>
                  <a:gd name="T29" fmla="*/ 0 h 42"/>
                  <a:gd name="T30" fmla="*/ 24 w 34"/>
                  <a:gd name="T31" fmla="*/ 0 h 42"/>
                  <a:gd name="T32" fmla="*/ 28 w 34"/>
                  <a:gd name="T33" fmla="*/ 4 h 42"/>
                  <a:gd name="T34" fmla="*/ 30 w 34"/>
                  <a:gd name="T35" fmla="*/ 6 h 42"/>
                  <a:gd name="T36" fmla="*/ 32 w 34"/>
                  <a:gd name="T37" fmla="*/ 10 h 42"/>
                  <a:gd name="T38" fmla="*/ 32 w 34"/>
                  <a:gd name="T39" fmla="*/ 10 h 42"/>
                  <a:gd name="T40" fmla="*/ 30 w 34"/>
                  <a:gd name="T41" fmla="*/ 12 h 42"/>
                  <a:gd name="T42" fmla="*/ 30 w 34"/>
                  <a:gd name="T43" fmla="*/ 12 h 42"/>
                  <a:gd name="T44" fmla="*/ 28 w 34"/>
                  <a:gd name="T45" fmla="*/ 12 h 42"/>
                  <a:gd name="T46" fmla="*/ 26 w 34"/>
                  <a:gd name="T47" fmla="*/ 12 h 42"/>
                  <a:gd name="T48" fmla="*/ 24 w 34"/>
                  <a:gd name="T49" fmla="*/ 12 h 42"/>
                  <a:gd name="T50" fmla="*/ 24 w 34"/>
                  <a:gd name="T51" fmla="*/ 10 h 42"/>
                  <a:gd name="T52" fmla="*/ 22 w 34"/>
                  <a:gd name="T53" fmla="*/ 8 h 42"/>
                  <a:gd name="T54" fmla="*/ 22 w 34"/>
                  <a:gd name="T55" fmla="*/ 6 h 42"/>
                  <a:gd name="T56" fmla="*/ 22 w 34"/>
                  <a:gd name="T57" fmla="*/ 4 h 42"/>
                  <a:gd name="T58" fmla="*/ 20 w 34"/>
                  <a:gd name="T59" fmla="*/ 4 h 42"/>
                  <a:gd name="T60" fmla="*/ 18 w 34"/>
                  <a:gd name="T61" fmla="*/ 2 h 42"/>
                  <a:gd name="T62" fmla="*/ 14 w 34"/>
                  <a:gd name="T63" fmla="*/ 4 h 42"/>
                  <a:gd name="T64" fmla="*/ 10 w 34"/>
                  <a:gd name="T65" fmla="*/ 6 h 42"/>
                  <a:gd name="T66" fmla="*/ 8 w 34"/>
                  <a:gd name="T67" fmla="*/ 10 h 42"/>
                  <a:gd name="T68" fmla="*/ 8 w 34"/>
                  <a:gd name="T69" fmla="*/ 16 h 42"/>
                  <a:gd name="T70" fmla="*/ 8 w 34"/>
                  <a:gd name="T71" fmla="*/ 24 h 42"/>
                  <a:gd name="T72" fmla="*/ 10 w 34"/>
                  <a:gd name="T73" fmla="*/ 28 h 42"/>
                  <a:gd name="T74" fmla="*/ 14 w 34"/>
                  <a:gd name="T75" fmla="*/ 32 h 42"/>
                  <a:gd name="T76" fmla="*/ 20 w 34"/>
                  <a:gd name="T77" fmla="*/ 34 h 42"/>
                  <a:gd name="T78" fmla="*/ 24 w 34"/>
                  <a:gd name="T79" fmla="*/ 34 h 42"/>
                  <a:gd name="T80" fmla="*/ 28 w 34"/>
                  <a:gd name="T81" fmla="*/ 32 h 42"/>
                  <a:gd name="T82" fmla="*/ 30 w 34"/>
                  <a:gd name="T83" fmla="*/ 28 h 42"/>
                  <a:gd name="T84" fmla="*/ 32 w 34"/>
                  <a:gd name="T85" fmla="*/ 24 h 42"/>
                  <a:gd name="T86" fmla="*/ 34 w 34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42"/>
                  <a:gd name="T134" fmla="*/ 34 w 34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42">
                    <a:moveTo>
                      <a:pt x="34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3" name="Freeform 203"/>
              <p:cNvSpPr>
                <a:spLocks noEditPoints="1"/>
              </p:cNvSpPr>
              <p:nvPr/>
            </p:nvSpPr>
            <p:spPr bwMode="auto">
              <a:xfrm>
                <a:off x="1704" y="2590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28 h 42"/>
                  <a:gd name="T6" fmla="*/ 14 w 32"/>
                  <a:gd name="T7" fmla="*/ 32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4 h 42"/>
                  <a:gd name="T18" fmla="*/ 32 w 32"/>
                  <a:gd name="T19" fmla="*/ 26 h 42"/>
                  <a:gd name="T20" fmla="*/ 30 w 32"/>
                  <a:gd name="T21" fmla="*/ 32 h 42"/>
                  <a:gd name="T22" fmla="*/ 28 w 32"/>
                  <a:gd name="T23" fmla="*/ 36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6 h 42"/>
                  <a:gd name="T36" fmla="*/ 0 w 32"/>
                  <a:gd name="T37" fmla="*/ 22 h 42"/>
                  <a:gd name="T38" fmla="*/ 0 w 32"/>
                  <a:gd name="T39" fmla="*/ 14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2 h 42"/>
                  <a:gd name="T46" fmla="*/ 12 w 32"/>
                  <a:gd name="T47" fmla="*/ 0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2 h 42"/>
                  <a:gd name="T62" fmla="*/ 24 w 32"/>
                  <a:gd name="T63" fmla="*/ 12 h 42"/>
                  <a:gd name="T64" fmla="*/ 22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2 h 42"/>
                  <a:gd name="T76" fmla="*/ 12 w 32"/>
                  <a:gd name="T77" fmla="*/ 4 h 42"/>
                  <a:gd name="T78" fmla="*/ 10 w 32"/>
                  <a:gd name="T79" fmla="*/ 6 h 42"/>
                  <a:gd name="T80" fmla="*/ 6 w 32"/>
                  <a:gd name="T81" fmla="*/ 8 h 42"/>
                  <a:gd name="T82" fmla="*/ 6 w 32"/>
                  <a:gd name="T83" fmla="*/ 12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4" name="Freeform 204"/>
              <p:cNvSpPr>
                <a:spLocks/>
              </p:cNvSpPr>
              <p:nvPr/>
            </p:nvSpPr>
            <p:spPr bwMode="auto">
              <a:xfrm>
                <a:off x="1744" y="2590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24 w 28"/>
                  <a:gd name="T3" fmla="*/ 14 h 42"/>
                  <a:gd name="T4" fmla="*/ 24 w 28"/>
                  <a:gd name="T5" fmla="*/ 14 h 42"/>
                  <a:gd name="T6" fmla="*/ 22 w 28"/>
                  <a:gd name="T7" fmla="*/ 8 h 42"/>
                  <a:gd name="T8" fmla="*/ 20 w 28"/>
                  <a:gd name="T9" fmla="*/ 6 h 42"/>
                  <a:gd name="T10" fmla="*/ 16 w 28"/>
                  <a:gd name="T11" fmla="*/ 4 h 42"/>
                  <a:gd name="T12" fmla="*/ 12 w 28"/>
                  <a:gd name="T13" fmla="*/ 2 h 42"/>
                  <a:gd name="T14" fmla="*/ 10 w 28"/>
                  <a:gd name="T15" fmla="*/ 4 h 42"/>
                  <a:gd name="T16" fmla="*/ 8 w 28"/>
                  <a:gd name="T17" fmla="*/ 4 h 42"/>
                  <a:gd name="T18" fmla="*/ 6 w 28"/>
                  <a:gd name="T19" fmla="*/ 6 h 42"/>
                  <a:gd name="T20" fmla="*/ 6 w 28"/>
                  <a:gd name="T21" fmla="*/ 8 h 42"/>
                  <a:gd name="T22" fmla="*/ 6 w 28"/>
                  <a:gd name="T23" fmla="*/ 10 h 42"/>
                  <a:gd name="T24" fmla="*/ 8 w 28"/>
                  <a:gd name="T25" fmla="*/ 12 h 42"/>
                  <a:gd name="T26" fmla="*/ 8 w 28"/>
                  <a:gd name="T27" fmla="*/ 14 h 42"/>
                  <a:gd name="T28" fmla="*/ 12 w 28"/>
                  <a:gd name="T29" fmla="*/ 16 h 42"/>
                  <a:gd name="T30" fmla="*/ 18 w 28"/>
                  <a:gd name="T31" fmla="*/ 18 h 42"/>
                  <a:gd name="T32" fmla="*/ 24 w 28"/>
                  <a:gd name="T33" fmla="*/ 22 h 42"/>
                  <a:gd name="T34" fmla="*/ 26 w 28"/>
                  <a:gd name="T35" fmla="*/ 26 h 42"/>
                  <a:gd name="T36" fmla="*/ 28 w 28"/>
                  <a:gd name="T37" fmla="*/ 30 h 42"/>
                  <a:gd name="T38" fmla="*/ 26 w 28"/>
                  <a:gd name="T39" fmla="*/ 34 h 42"/>
                  <a:gd name="T40" fmla="*/ 22 w 28"/>
                  <a:gd name="T41" fmla="*/ 38 h 42"/>
                  <a:gd name="T42" fmla="*/ 18 w 28"/>
                  <a:gd name="T43" fmla="*/ 40 h 42"/>
                  <a:gd name="T44" fmla="*/ 14 w 28"/>
                  <a:gd name="T45" fmla="*/ 42 h 42"/>
                  <a:gd name="T46" fmla="*/ 10 w 28"/>
                  <a:gd name="T47" fmla="*/ 40 h 42"/>
                  <a:gd name="T48" fmla="*/ 6 w 28"/>
                  <a:gd name="T49" fmla="*/ 40 h 42"/>
                  <a:gd name="T50" fmla="*/ 4 w 28"/>
                  <a:gd name="T51" fmla="*/ 40 h 42"/>
                  <a:gd name="T52" fmla="*/ 4 w 28"/>
                  <a:gd name="T53" fmla="*/ 40 h 42"/>
                  <a:gd name="T54" fmla="*/ 2 w 28"/>
                  <a:gd name="T55" fmla="*/ 40 h 42"/>
                  <a:gd name="T56" fmla="*/ 2 w 28"/>
                  <a:gd name="T57" fmla="*/ 42 h 42"/>
                  <a:gd name="T58" fmla="*/ 0 w 28"/>
                  <a:gd name="T59" fmla="*/ 42 h 42"/>
                  <a:gd name="T60" fmla="*/ 0 w 28"/>
                  <a:gd name="T61" fmla="*/ 28 h 42"/>
                  <a:gd name="T62" fmla="*/ 2 w 28"/>
                  <a:gd name="T63" fmla="*/ 28 h 42"/>
                  <a:gd name="T64" fmla="*/ 4 w 28"/>
                  <a:gd name="T65" fmla="*/ 32 h 42"/>
                  <a:gd name="T66" fmla="*/ 6 w 28"/>
                  <a:gd name="T67" fmla="*/ 36 h 42"/>
                  <a:gd name="T68" fmla="*/ 10 w 28"/>
                  <a:gd name="T69" fmla="*/ 38 h 42"/>
                  <a:gd name="T70" fmla="*/ 14 w 28"/>
                  <a:gd name="T71" fmla="*/ 38 h 42"/>
                  <a:gd name="T72" fmla="*/ 16 w 28"/>
                  <a:gd name="T73" fmla="*/ 38 h 42"/>
                  <a:gd name="T74" fmla="*/ 18 w 28"/>
                  <a:gd name="T75" fmla="*/ 36 h 42"/>
                  <a:gd name="T76" fmla="*/ 20 w 28"/>
                  <a:gd name="T77" fmla="*/ 34 h 42"/>
                  <a:gd name="T78" fmla="*/ 20 w 28"/>
                  <a:gd name="T79" fmla="*/ 32 h 42"/>
                  <a:gd name="T80" fmla="*/ 20 w 28"/>
                  <a:gd name="T81" fmla="*/ 30 h 42"/>
                  <a:gd name="T82" fmla="*/ 18 w 28"/>
                  <a:gd name="T83" fmla="*/ 28 h 42"/>
                  <a:gd name="T84" fmla="*/ 16 w 28"/>
                  <a:gd name="T85" fmla="*/ 26 h 42"/>
                  <a:gd name="T86" fmla="*/ 10 w 28"/>
                  <a:gd name="T87" fmla="*/ 22 h 42"/>
                  <a:gd name="T88" fmla="*/ 6 w 28"/>
                  <a:gd name="T89" fmla="*/ 20 h 42"/>
                  <a:gd name="T90" fmla="*/ 2 w 28"/>
                  <a:gd name="T91" fmla="*/ 18 h 42"/>
                  <a:gd name="T92" fmla="*/ 2 w 28"/>
                  <a:gd name="T93" fmla="*/ 14 h 42"/>
                  <a:gd name="T94" fmla="*/ 0 w 28"/>
                  <a:gd name="T95" fmla="*/ 12 h 42"/>
                  <a:gd name="T96" fmla="*/ 2 w 28"/>
                  <a:gd name="T97" fmla="*/ 6 h 42"/>
                  <a:gd name="T98" fmla="*/ 4 w 28"/>
                  <a:gd name="T99" fmla="*/ 4 h 42"/>
                  <a:gd name="T100" fmla="*/ 8 w 28"/>
                  <a:gd name="T101" fmla="*/ 0 h 42"/>
                  <a:gd name="T102" fmla="*/ 12 w 28"/>
                  <a:gd name="T103" fmla="*/ 0 h 42"/>
                  <a:gd name="T104" fmla="*/ 16 w 28"/>
                  <a:gd name="T105" fmla="*/ 0 h 42"/>
                  <a:gd name="T106" fmla="*/ 18 w 28"/>
                  <a:gd name="T107" fmla="*/ 2 h 42"/>
                  <a:gd name="T108" fmla="*/ 20 w 28"/>
                  <a:gd name="T109" fmla="*/ 2 h 42"/>
                  <a:gd name="T110" fmla="*/ 22 w 28"/>
                  <a:gd name="T111" fmla="*/ 2 h 42"/>
                  <a:gd name="T112" fmla="*/ 22 w 28"/>
                  <a:gd name="T113" fmla="*/ 2 h 42"/>
                  <a:gd name="T114" fmla="*/ 22 w 28"/>
                  <a:gd name="T115" fmla="*/ 2 h 42"/>
                  <a:gd name="T116" fmla="*/ 22 w 28"/>
                  <a:gd name="T117" fmla="*/ 2 h 42"/>
                  <a:gd name="T118" fmla="*/ 24 w 28"/>
                  <a:gd name="T119" fmla="*/ 0 h 42"/>
                  <a:gd name="T120" fmla="*/ 24 w 28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"/>
                  <a:gd name="T184" fmla="*/ 0 h 42"/>
                  <a:gd name="T185" fmla="*/ 28 w 28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5" name="Freeform 205"/>
              <p:cNvSpPr>
                <a:spLocks/>
              </p:cNvSpPr>
              <p:nvPr/>
            </p:nvSpPr>
            <p:spPr bwMode="auto">
              <a:xfrm>
                <a:off x="1778" y="2590"/>
                <a:ext cx="26" cy="42"/>
              </a:xfrm>
              <a:custGeom>
                <a:avLst/>
                <a:gdLst>
                  <a:gd name="T0" fmla="*/ 24 w 26"/>
                  <a:gd name="T1" fmla="*/ 0 h 42"/>
                  <a:gd name="T2" fmla="*/ 24 w 26"/>
                  <a:gd name="T3" fmla="*/ 14 h 42"/>
                  <a:gd name="T4" fmla="*/ 24 w 26"/>
                  <a:gd name="T5" fmla="*/ 14 h 42"/>
                  <a:gd name="T6" fmla="*/ 22 w 26"/>
                  <a:gd name="T7" fmla="*/ 8 h 42"/>
                  <a:gd name="T8" fmla="*/ 18 w 26"/>
                  <a:gd name="T9" fmla="*/ 6 h 42"/>
                  <a:gd name="T10" fmla="*/ 16 w 26"/>
                  <a:gd name="T11" fmla="*/ 4 h 42"/>
                  <a:gd name="T12" fmla="*/ 12 w 26"/>
                  <a:gd name="T13" fmla="*/ 2 h 42"/>
                  <a:gd name="T14" fmla="*/ 10 w 26"/>
                  <a:gd name="T15" fmla="*/ 4 h 42"/>
                  <a:gd name="T16" fmla="*/ 8 w 26"/>
                  <a:gd name="T17" fmla="*/ 4 h 42"/>
                  <a:gd name="T18" fmla="*/ 6 w 26"/>
                  <a:gd name="T19" fmla="*/ 6 h 42"/>
                  <a:gd name="T20" fmla="*/ 6 w 26"/>
                  <a:gd name="T21" fmla="*/ 8 h 42"/>
                  <a:gd name="T22" fmla="*/ 6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2 w 26"/>
                  <a:gd name="T29" fmla="*/ 16 h 42"/>
                  <a:gd name="T30" fmla="*/ 18 w 26"/>
                  <a:gd name="T31" fmla="*/ 18 h 42"/>
                  <a:gd name="T32" fmla="*/ 22 w 26"/>
                  <a:gd name="T33" fmla="*/ 22 h 42"/>
                  <a:gd name="T34" fmla="*/ 26 w 26"/>
                  <a:gd name="T35" fmla="*/ 26 h 42"/>
                  <a:gd name="T36" fmla="*/ 26 w 26"/>
                  <a:gd name="T37" fmla="*/ 30 h 42"/>
                  <a:gd name="T38" fmla="*/ 26 w 26"/>
                  <a:gd name="T39" fmla="*/ 34 h 42"/>
                  <a:gd name="T40" fmla="*/ 22 w 26"/>
                  <a:gd name="T41" fmla="*/ 38 h 42"/>
                  <a:gd name="T42" fmla="*/ 18 w 26"/>
                  <a:gd name="T43" fmla="*/ 40 h 42"/>
                  <a:gd name="T44" fmla="*/ 14 w 26"/>
                  <a:gd name="T45" fmla="*/ 42 h 42"/>
                  <a:gd name="T46" fmla="*/ 10 w 26"/>
                  <a:gd name="T47" fmla="*/ 40 h 42"/>
                  <a:gd name="T48" fmla="*/ 6 w 26"/>
                  <a:gd name="T49" fmla="*/ 40 h 42"/>
                  <a:gd name="T50" fmla="*/ 4 w 26"/>
                  <a:gd name="T51" fmla="*/ 40 h 42"/>
                  <a:gd name="T52" fmla="*/ 2 w 26"/>
                  <a:gd name="T53" fmla="*/ 40 h 42"/>
                  <a:gd name="T54" fmla="*/ 2 w 26"/>
                  <a:gd name="T55" fmla="*/ 40 h 42"/>
                  <a:gd name="T56" fmla="*/ 2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2 w 26"/>
                  <a:gd name="T63" fmla="*/ 28 h 42"/>
                  <a:gd name="T64" fmla="*/ 4 w 26"/>
                  <a:gd name="T65" fmla="*/ 32 h 42"/>
                  <a:gd name="T66" fmla="*/ 6 w 26"/>
                  <a:gd name="T67" fmla="*/ 36 h 42"/>
                  <a:gd name="T68" fmla="*/ 10 w 26"/>
                  <a:gd name="T69" fmla="*/ 38 h 42"/>
                  <a:gd name="T70" fmla="*/ 14 w 26"/>
                  <a:gd name="T71" fmla="*/ 38 h 42"/>
                  <a:gd name="T72" fmla="*/ 16 w 26"/>
                  <a:gd name="T73" fmla="*/ 38 h 42"/>
                  <a:gd name="T74" fmla="*/ 18 w 26"/>
                  <a:gd name="T75" fmla="*/ 36 h 42"/>
                  <a:gd name="T76" fmla="*/ 20 w 26"/>
                  <a:gd name="T77" fmla="*/ 34 h 42"/>
                  <a:gd name="T78" fmla="*/ 20 w 26"/>
                  <a:gd name="T79" fmla="*/ 32 h 42"/>
                  <a:gd name="T80" fmla="*/ 20 w 26"/>
                  <a:gd name="T81" fmla="*/ 30 h 42"/>
                  <a:gd name="T82" fmla="*/ 18 w 26"/>
                  <a:gd name="T83" fmla="*/ 28 h 42"/>
                  <a:gd name="T84" fmla="*/ 16 w 26"/>
                  <a:gd name="T85" fmla="*/ 26 h 42"/>
                  <a:gd name="T86" fmla="*/ 10 w 26"/>
                  <a:gd name="T87" fmla="*/ 22 h 42"/>
                  <a:gd name="T88" fmla="*/ 6 w 26"/>
                  <a:gd name="T89" fmla="*/ 20 h 42"/>
                  <a:gd name="T90" fmla="*/ 2 w 26"/>
                  <a:gd name="T91" fmla="*/ 18 h 42"/>
                  <a:gd name="T92" fmla="*/ 0 w 26"/>
                  <a:gd name="T93" fmla="*/ 14 h 42"/>
                  <a:gd name="T94" fmla="*/ 0 w 26"/>
                  <a:gd name="T95" fmla="*/ 12 h 42"/>
                  <a:gd name="T96" fmla="*/ 2 w 26"/>
                  <a:gd name="T97" fmla="*/ 6 h 42"/>
                  <a:gd name="T98" fmla="*/ 4 w 26"/>
                  <a:gd name="T99" fmla="*/ 4 h 42"/>
                  <a:gd name="T100" fmla="*/ 8 w 26"/>
                  <a:gd name="T101" fmla="*/ 0 h 42"/>
                  <a:gd name="T102" fmla="*/ 12 w 26"/>
                  <a:gd name="T103" fmla="*/ 0 h 42"/>
                  <a:gd name="T104" fmla="*/ 16 w 26"/>
                  <a:gd name="T105" fmla="*/ 0 h 42"/>
                  <a:gd name="T106" fmla="*/ 18 w 26"/>
                  <a:gd name="T107" fmla="*/ 2 h 42"/>
                  <a:gd name="T108" fmla="*/ 20 w 26"/>
                  <a:gd name="T109" fmla="*/ 2 h 42"/>
                  <a:gd name="T110" fmla="*/ 22 w 26"/>
                  <a:gd name="T111" fmla="*/ 2 h 42"/>
                  <a:gd name="T112" fmla="*/ 22 w 26"/>
                  <a:gd name="T113" fmla="*/ 2 h 42"/>
                  <a:gd name="T114" fmla="*/ 22 w 26"/>
                  <a:gd name="T115" fmla="*/ 2 h 42"/>
                  <a:gd name="T116" fmla="*/ 22 w 26"/>
                  <a:gd name="T117" fmla="*/ 2 h 42"/>
                  <a:gd name="T118" fmla="*/ 24 w 26"/>
                  <a:gd name="T119" fmla="*/ 0 h 42"/>
                  <a:gd name="T120" fmla="*/ 24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2" y="22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6" name="Rectangle 206"/>
              <p:cNvSpPr>
                <a:spLocks noChangeArrowheads="1"/>
              </p:cNvSpPr>
              <p:nvPr/>
            </p:nvSpPr>
            <p:spPr bwMode="auto">
              <a:xfrm>
                <a:off x="184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Rectangle 207"/>
              <p:cNvSpPr>
                <a:spLocks noChangeArrowheads="1"/>
              </p:cNvSpPr>
              <p:nvPr/>
            </p:nvSpPr>
            <p:spPr bwMode="auto">
              <a:xfrm>
                <a:off x="186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1" name="Freeform 209"/>
            <p:cNvSpPr>
              <a:spLocks/>
            </p:cNvSpPr>
            <p:nvPr/>
          </p:nvSpPr>
          <p:spPr bwMode="auto">
            <a:xfrm>
              <a:off x="1966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Freeform 210"/>
            <p:cNvSpPr>
              <a:spLocks/>
            </p:cNvSpPr>
            <p:nvPr/>
          </p:nvSpPr>
          <p:spPr bwMode="auto">
            <a:xfrm>
              <a:off x="2010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Freeform 211"/>
            <p:cNvSpPr>
              <a:spLocks noEditPoints="1"/>
            </p:cNvSpPr>
            <p:nvPr/>
          </p:nvSpPr>
          <p:spPr bwMode="auto">
            <a:xfrm>
              <a:off x="2058" y="2570"/>
              <a:ext cx="32" cy="62"/>
            </a:xfrm>
            <a:custGeom>
              <a:avLst/>
              <a:gdLst>
                <a:gd name="T0" fmla="*/ 6 w 32"/>
                <a:gd name="T1" fmla="*/ 26 h 62"/>
                <a:gd name="T2" fmla="*/ 0 w 32"/>
                <a:gd name="T3" fmla="*/ 18 h 62"/>
                <a:gd name="T4" fmla="*/ 2 w 32"/>
                <a:gd name="T5" fmla="*/ 10 h 62"/>
                <a:gd name="T6" fmla="*/ 10 w 32"/>
                <a:gd name="T7" fmla="*/ 2 h 62"/>
                <a:gd name="T8" fmla="*/ 22 w 32"/>
                <a:gd name="T9" fmla="*/ 2 h 62"/>
                <a:gd name="T10" fmla="*/ 30 w 32"/>
                <a:gd name="T11" fmla="*/ 8 h 62"/>
                <a:gd name="T12" fmla="*/ 32 w 32"/>
                <a:gd name="T13" fmla="*/ 16 h 62"/>
                <a:gd name="T14" fmla="*/ 26 w 32"/>
                <a:gd name="T15" fmla="*/ 24 h 62"/>
                <a:gd name="T16" fmla="*/ 26 w 32"/>
                <a:gd name="T17" fmla="*/ 34 h 62"/>
                <a:gd name="T18" fmla="*/ 32 w 32"/>
                <a:gd name="T19" fmla="*/ 42 h 62"/>
                <a:gd name="T20" fmla="*/ 32 w 32"/>
                <a:gd name="T21" fmla="*/ 52 h 62"/>
                <a:gd name="T22" fmla="*/ 22 w 32"/>
                <a:gd name="T23" fmla="*/ 60 h 62"/>
                <a:gd name="T24" fmla="*/ 10 w 32"/>
                <a:gd name="T25" fmla="*/ 60 h 62"/>
                <a:gd name="T26" fmla="*/ 2 w 32"/>
                <a:gd name="T27" fmla="*/ 56 h 62"/>
                <a:gd name="T28" fmla="*/ 0 w 32"/>
                <a:gd name="T29" fmla="*/ 46 h 62"/>
                <a:gd name="T30" fmla="*/ 2 w 32"/>
                <a:gd name="T31" fmla="*/ 40 h 62"/>
                <a:gd name="T32" fmla="*/ 10 w 32"/>
                <a:gd name="T33" fmla="*/ 32 h 62"/>
                <a:gd name="T34" fmla="*/ 20 w 32"/>
                <a:gd name="T35" fmla="*/ 22 h 62"/>
                <a:gd name="T36" fmla="*/ 24 w 32"/>
                <a:gd name="T37" fmla="*/ 16 h 62"/>
                <a:gd name="T38" fmla="*/ 24 w 32"/>
                <a:gd name="T39" fmla="*/ 10 h 62"/>
                <a:gd name="T40" fmla="*/ 20 w 32"/>
                <a:gd name="T41" fmla="*/ 4 h 62"/>
                <a:gd name="T42" fmla="*/ 12 w 32"/>
                <a:gd name="T43" fmla="*/ 4 h 62"/>
                <a:gd name="T44" fmla="*/ 8 w 32"/>
                <a:gd name="T45" fmla="*/ 8 h 62"/>
                <a:gd name="T46" fmla="*/ 8 w 32"/>
                <a:gd name="T47" fmla="*/ 14 h 62"/>
                <a:gd name="T48" fmla="*/ 10 w 32"/>
                <a:gd name="T49" fmla="*/ 18 h 62"/>
                <a:gd name="T50" fmla="*/ 18 w 32"/>
                <a:gd name="T51" fmla="*/ 26 h 62"/>
                <a:gd name="T52" fmla="*/ 10 w 32"/>
                <a:gd name="T53" fmla="*/ 36 h 62"/>
                <a:gd name="T54" fmla="*/ 8 w 32"/>
                <a:gd name="T55" fmla="*/ 42 h 62"/>
                <a:gd name="T56" fmla="*/ 8 w 32"/>
                <a:gd name="T57" fmla="*/ 52 h 62"/>
                <a:gd name="T58" fmla="*/ 12 w 32"/>
                <a:gd name="T59" fmla="*/ 58 h 62"/>
                <a:gd name="T60" fmla="*/ 20 w 32"/>
                <a:gd name="T61" fmla="*/ 58 h 62"/>
                <a:gd name="T62" fmla="*/ 24 w 32"/>
                <a:gd name="T63" fmla="*/ 54 h 62"/>
                <a:gd name="T64" fmla="*/ 24 w 32"/>
                <a:gd name="T65" fmla="*/ 46 h 62"/>
                <a:gd name="T66" fmla="*/ 20 w 32"/>
                <a:gd name="T67" fmla="*/ 40 h 62"/>
                <a:gd name="T68" fmla="*/ 12 w 32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62"/>
                <a:gd name="T107" fmla="*/ 32 w 3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62">
                  <a:moveTo>
                    <a:pt x="10" y="32"/>
                  </a:move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0" y="28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6" y="36"/>
                  </a:lnTo>
                  <a:lnTo>
                    <a:pt x="10" y="32"/>
                  </a:lnTo>
                  <a:close/>
                  <a:moveTo>
                    <a:pt x="18" y="26"/>
                  </a:moveTo>
                  <a:lnTo>
                    <a:pt x="20" y="22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8" y="26"/>
                  </a:lnTo>
                  <a:close/>
                  <a:moveTo>
                    <a:pt x="12" y="32"/>
                  </a:moveTo>
                  <a:lnTo>
                    <a:pt x="10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Freeform 212"/>
            <p:cNvSpPr>
              <a:spLocks noEditPoints="1"/>
            </p:cNvSpPr>
            <p:nvPr/>
          </p:nvSpPr>
          <p:spPr bwMode="auto">
            <a:xfrm>
              <a:off x="210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Rectangle 213"/>
            <p:cNvSpPr>
              <a:spLocks noChangeArrowheads="1"/>
            </p:cNvSpPr>
            <p:nvPr/>
          </p:nvSpPr>
          <p:spPr bwMode="auto">
            <a:xfrm>
              <a:off x="2232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14"/>
            <p:cNvSpPr>
              <a:spLocks/>
            </p:cNvSpPr>
            <p:nvPr/>
          </p:nvSpPr>
          <p:spPr bwMode="auto">
            <a:xfrm>
              <a:off x="2348" y="2622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0 h 10"/>
                <a:gd name="T4" fmla="*/ 8 w 10"/>
                <a:gd name="T5" fmla="*/ 0 h 10"/>
                <a:gd name="T6" fmla="*/ 8 w 10"/>
                <a:gd name="T7" fmla="*/ 2 h 10"/>
                <a:gd name="T8" fmla="*/ 10 w 10"/>
                <a:gd name="T9" fmla="*/ 4 h 10"/>
                <a:gd name="T10" fmla="*/ 8 w 10"/>
                <a:gd name="T11" fmla="*/ 6 h 10"/>
                <a:gd name="T12" fmla="*/ 8 w 10"/>
                <a:gd name="T13" fmla="*/ 8 h 10"/>
                <a:gd name="T14" fmla="*/ 6 w 10"/>
                <a:gd name="T15" fmla="*/ 8 h 10"/>
                <a:gd name="T16" fmla="*/ 4 w 10"/>
                <a:gd name="T17" fmla="*/ 10 h 10"/>
                <a:gd name="T18" fmla="*/ 2 w 10"/>
                <a:gd name="T19" fmla="*/ 8 h 10"/>
                <a:gd name="T20" fmla="*/ 0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0 w 10"/>
                <a:gd name="T29" fmla="*/ 0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Freeform 215"/>
            <p:cNvSpPr>
              <a:spLocks noEditPoints="1"/>
            </p:cNvSpPr>
            <p:nvPr/>
          </p:nvSpPr>
          <p:spPr bwMode="auto">
            <a:xfrm>
              <a:off x="2366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2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4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Freeform 216"/>
            <p:cNvSpPr>
              <a:spLocks noEditPoints="1"/>
            </p:cNvSpPr>
            <p:nvPr/>
          </p:nvSpPr>
          <p:spPr bwMode="auto">
            <a:xfrm>
              <a:off x="241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Freeform 217"/>
            <p:cNvSpPr>
              <a:spLocks noEditPoints="1"/>
            </p:cNvSpPr>
            <p:nvPr/>
          </p:nvSpPr>
          <p:spPr bwMode="auto">
            <a:xfrm>
              <a:off x="2454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2 w 36"/>
                <a:gd name="T53" fmla="*/ 52 h 62"/>
                <a:gd name="T54" fmla="*/ 12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Freeform 218"/>
            <p:cNvSpPr>
              <a:spLocks noEditPoints="1"/>
            </p:cNvSpPr>
            <p:nvPr/>
          </p:nvSpPr>
          <p:spPr bwMode="auto">
            <a:xfrm>
              <a:off x="249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Freeform 219"/>
            <p:cNvSpPr>
              <a:spLocks/>
            </p:cNvSpPr>
            <p:nvPr/>
          </p:nvSpPr>
          <p:spPr bwMode="auto">
            <a:xfrm>
              <a:off x="2542" y="2572"/>
              <a:ext cx="34" cy="60"/>
            </a:xfrm>
            <a:custGeom>
              <a:avLst/>
              <a:gdLst>
                <a:gd name="T0" fmla="*/ 34 w 34"/>
                <a:gd name="T1" fmla="*/ 0 h 60"/>
                <a:gd name="T2" fmla="*/ 30 w 34"/>
                <a:gd name="T3" fmla="*/ 8 h 60"/>
                <a:gd name="T4" fmla="*/ 12 w 34"/>
                <a:gd name="T5" fmla="*/ 8 h 60"/>
                <a:gd name="T6" fmla="*/ 8 w 34"/>
                <a:gd name="T7" fmla="*/ 16 h 60"/>
                <a:gd name="T8" fmla="*/ 16 w 34"/>
                <a:gd name="T9" fmla="*/ 16 h 60"/>
                <a:gd name="T10" fmla="*/ 22 w 34"/>
                <a:gd name="T11" fmla="*/ 20 h 60"/>
                <a:gd name="T12" fmla="*/ 26 w 34"/>
                <a:gd name="T13" fmla="*/ 24 h 60"/>
                <a:gd name="T14" fmla="*/ 32 w 34"/>
                <a:gd name="T15" fmla="*/ 30 h 60"/>
                <a:gd name="T16" fmla="*/ 32 w 34"/>
                <a:gd name="T17" fmla="*/ 38 h 60"/>
                <a:gd name="T18" fmla="*/ 32 w 34"/>
                <a:gd name="T19" fmla="*/ 42 h 60"/>
                <a:gd name="T20" fmla="*/ 30 w 34"/>
                <a:gd name="T21" fmla="*/ 46 h 60"/>
                <a:gd name="T22" fmla="*/ 28 w 34"/>
                <a:gd name="T23" fmla="*/ 50 h 60"/>
                <a:gd name="T24" fmla="*/ 26 w 34"/>
                <a:gd name="T25" fmla="*/ 52 h 60"/>
                <a:gd name="T26" fmla="*/ 24 w 34"/>
                <a:gd name="T27" fmla="*/ 54 h 60"/>
                <a:gd name="T28" fmla="*/ 20 w 34"/>
                <a:gd name="T29" fmla="*/ 56 h 60"/>
                <a:gd name="T30" fmla="*/ 16 w 34"/>
                <a:gd name="T31" fmla="*/ 58 h 60"/>
                <a:gd name="T32" fmla="*/ 10 w 34"/>
                <a:gd name="T33" fmla="*/ 60 h 60"/>
                <a:gd name="T34" fmla="*/ 6 w 34"/>
                <a:gd name="T35" fmla="*/ 58 h 60"/>
                <a:gd name="T36" fmla="*/ 2 w 34"/>
                <a:gd name="T37" fmla="*/ 58 h 60"/>
                <a:gd name="T38" fmla="*/ 2 w 34"/>
                <a:gd name="T39" fmla="*/ 56 h 60"/>
                <a:gd name="T40" fmla="*/ 0 w 34"/>
                <a:gd name="T41" fmla="*/ 54 h 60"/>
                <a:gd name="T42" fmla="*/ 0 w 34"/>
                <a:gd name="T43" fmla="*/ 52 h 60"/>
                <a:gd name="T44" fmla="*/ 2 w 34"/>
                <a:gd name="T45" fmla="*/ 52 h 60"/>
                <a:gd name="T46" fmla="*/ 2 w 34"/>
                <a:gd name="T47" fmla="*/ 50 h 60"/>
                <a:gd name="T48" fmla="*/ 4 w 34"/>
                <a:gd name="T49" fmla="*/ 50 h 60"/>
                <a:gd name="T50" fmla="*/ 4 w 34"/>
                <a:gd name="T51" fmla="*/ 50 h 60"/>
                <a:gd name="T52" fmla="*/ 6 w 34"/>
                <a:gd name="T53" fmla="*/ 50 h 60"/>
                <a:gd name="T54" fmla="*/ 6 w 34"/>
                <a:gd name="T55" fmla="*/ 52 h 60"/>
                <a:gd name="T56" fmla="*/ 8 w 34"/>
                <a:gd name="T57" fmla="*/ 52 h 60"/>
                <a:gd name="T58" fmla="*/ 12 w 34"/>
                <a:gd name="T59" fmla="*/ 54 h 60"/>
                <a:gd name="T60" fmla="*/ 14 w 34"/>
                <a:gd name="T61" fmla="*/ 54 h 60"/>
                <a:gd name="T62" fmla="*/ 20 w 34"/>
                <a:gd name="T63" fmla="*/ 54 h 60"/>
                <a:gd name="T64" fmla="*/ 24 w 34"/>
                <a:gd name="T65" fmla="*/ 50 h 60"/>
                <a:gd name="T66" fmla="*/ 26 w 34"/>
                <a:gd name="T67" fmla="*/ 46 h 60"/>
                <a:gd name="T68" fmla="*/ 28 w 34"/>
                <a:gd name="T69" fmla="*/ 42 h 60"/>
                <a:gd name="T70" fmla="*/ 26 w 34"/>
                <a:gd name="T71" fmla="*/ 36 h 60"/>
                <a:gd name="T72" fmla="*/ 24 w 34"/>
                <a:gd name="T73" fmla="*/ 32 h 60"/>
                <a:gd name="T74" fmla="*/ 20 w 34"/>
                <a:gd name="T75" fmla="*/ 28 h 60"/>
                <a:gd name="T76" fmla="*/ 14 w 34"/>
                <a:gd name="T77" fmla="*/ 24 h 60"/>
                <a:gd name="T78" fmla="*/ 10 w 34"/>
                <a:gd name="T79" fmla="*/ 24 h 60"/>
                <a:gd name="T80" fmla="*/ 2 w 34"/>
                <a:gd name="T81" fmla="*/ 22 h 60"/>
                <a:gd name="T82" fmla="*/ 12 w 34"/>
                <a:gd name="T83" fmla="*/ 0 h 60"/>
                <a:gd name="T84" fmla="*/ 34 w 34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60"/>
                <a:gd name="T131" fmla="*/ 34 w 34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60">
                  <a:moveTo>
                    <a:pt x="34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Freeform 220"/>
            <p:cNvSpPr>
              <a:spLocks noEditPoints="1"/>
            </p:cNvSpPr>
            <p:nvPr/>
          </p:nvSpPr>
          <p:spPr bwMode="auto">
            <a:xfrm>
              <a:off x="2588" y="2570"/>
              <a:ext cx="32" cy="62"/>
            </a:xfrm>
            <a:custGeom>
              <a:avLst/>
              <a:gdLst>
                <a:gd name="T0" fmla="*/ 6 w 32"/>
                <a:gd name="T1" fmla="*/ 26 h 62"/>
                <a:gd name="T2" fmla="*/ 0 w 32"/>
                <a:gd name="T3" fmla="*/ 18 h 62"/>
                <a:gd name="T4" fmla="*/ 2 w 32"/>
                <a:gd name="T5" fmla="*/ 10 h 62"/>
                <a:gd name="T6" fmla="*/ 10 w 32"/>
                <a:gd name="T7" fmla="*/ 2 h 62"/>
                <a:gd name="T8" fmla="*/ 22 w 32"/>
                <a:gd name="T9" fmla="*/ 2 h 62"/>
                <a:gd name="T10" fmla="*/ 30 w 32"/>
                <a:gd name="T11" fmla="*/ 8 h 62"/>
                <a:gd name="T12" fmla="*/ 32 w 32"/>
                <a:gd name="T13" fmla="*/ 16 h 62"/>
                <a:gd name="T14" fmla="*/ 26 w 32"/>
                <a:gd name="T15" fmla="*/ 24 h 62"/>
                <a:gd name="T16" fmla="*/ 26 w 32"/>
                <a:gd name="T17" fmla="*/ 34 h 62"/>
                <a:gd name="T18" fmla="*/ 32 w 32"/>
                <a:gd name="T19" fmla="*/ 42 h 62"/>
                <a:gd name="T20" fmla="*/ 32 w 32"/>
                <a:gd name="T21" fmla="*/ 52 h 62"/>
                <a:gd name="T22" fmla="*/ 22 w 32"/>
                <a:gd name="T23" fmla="*/ 60 h 62"/>
                <a:gd name="T24" fmla="*/ 10 w 32"/>
                <a:gd name="T25" fmla="*/ 60 h 62"/>
                <a:gd name="T26" fmla="*/ 2 w 32"/>
                <a:gd name="T27" fmla="*/ 56 h 62"/>
                <a:gd name="T28" fmla="*/ 0 w 32"/>
                <a:gd name="T29" fmla="*/ 46 h 62"/>
                <a:gd name="T30" fmla="*/ 2 w 32"/>
                <a:gd name="T31" fmla="*/ 40 h 62"/>
                <a:gd name="T32" fmla="*/ 10 w 32"/>
                <a:gd name="T33" fmla="*/ 32 h 62"/>
                <a:gd name="T34" fmla="*/ 20 w 32"/>
                <a:gd name="T35" fmla="*/ 22 h 62"/>
                <a:gd name="T36" fmla="*/ 24 w 32"/>
                <a:gd name="T37" fmla="*/ 16 h 62"/>
                <a:gd name="T38" fmla="*/ 24 w 32"/>
                <a:gd name="T39" fmla="*/ 10 h 62"/>
                <a:gd name="T40" fmla="*/ 20 w 32"/>
                <a:gd name="T41" fmla="*/ 4 h 62"/>
                <a:gd name="T42" fmla="*/ 14 w 32"/>
                <a:gd name="T43" fmla="*/ 4 h 62"/>
                <a:gd name="T44" fmla="*/ 8 w 32"/>
                <a:gd name="T45" fmla="*/ 8 h 62"/>
                <a:gd name="T46" fmla="*/ 8 w 32"/>
                <a:gd name="T47" fmla="*/ 14 h 62"/>
                <a:gd name="T48" fmla="*/ 10 w 32"/>
                <a:gd name="T49" fmla="*/ 18 h 62"/>
                <a:gd name="T50" fmla="*/ 18 w 32"/>
                <a:gd name="T51" fmla="*/ 26 h 62"/>
                <a:gd name="T52" fmla="*/ 10 w 32"/>
                <a:gd name="T53" fmla="*/ 36 h 62"/>
                <a:gd name="T54" fmla="*/ 8 w 32"/>
                <a:gd name="T55" fmla="*/ 42 h 62"/>
                <a:gd name="T56" fmla="*/ 8 w 32"/>
                <a:gd name="T57" fmla="*/ 52 h 62"/>
                <a:gd name="T58" fmla="*/ 12 w 32"/>
                <a:gd name="T59" fmla="*/ 58 h 62"/>
                <a:gd name="T60" fmla="*/ 20 w 32"/>
                <a:gd name="T61" fmla="*/ 58 h 62"/>
                <a:gd name="T62" fmla="*/ 24 w 32"/>
                <a:gd name="T63" fmla="*/ 54 h 62"/>
                <a:gd name="T64" fmla="*/ 24 w 32"/>
                <a:gd name="T65" fmla="*/ 46 h 62"/>
                <a:gd name="T66" fmla="*/ 22 w 32"/>
                <a:gd name="T67" fmla="*/ 40 h 62"/>
                <a:gd name="T68" fmla="*/ 12 w 32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62"/>
                <a:gd name="T107" fmla="*/ 32 w 3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62">
                  <a:moveTo>
                    <a:pt x="10" y="32"/>
                  </a:move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0" y="28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6" y="36"/>
                  </a:lnTo>
                  <a:lnTo>
                    <a:pt x="10" y="32"/>
                  </a:lnTo>
                  <a:close/>
                  <a:moveTo>
                    <a:pt x="18" y="26"/>
                  </a:moveTo>
                  <a:lnTo>
                    <a:pt x="20" y="22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8" y="26"/>
                  </a:lnTo>
                  <a:close/>
                  <a:moveTo>
                    <a:pt x="12" y="32"/>
                  </a:moveTo>
                  <a:lnTo>
                    <a:pt x="10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Rectangle 221"/>
            <p:cNvSpPr>
              <a:spLocks noChangeArrowheads="1"/>
            </p:cNvSpPr>
            <p:nvPr/>
          </p:nvSpPr>
          <p:spPr bwMode="auto">
            <a:xfrm>
              <a:off x="2776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222"/>
            <p:cNvSpPr>
              <a:spLocks/>
            </p:cNvSpPr>
            <p:nvPr/>
          </p:nvSpPr>
          <p:spPr bwMode="auto">
            <a:xfrm>
              <a:off x="2890" y="2622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0 h 10"/>
                <a:gd name="T4" fmla="*/ 8 w 10"/>
                <a:gd name="T5" fmla="*/ 0 h 10"/>
                <a:gd name="T6" fmla="*/ 8 w 10"/>
                <a:gd name="T7" fmla="*/ 2 h 10"/>
                <a:gd name="T8" fmla="*/ 10 w 10"/>
                <a:gd name="T9" fmla="*/ 4 h 10"/>
                <a:gd name="T10" fmla="*/ 8 w 10"/>
                <a:gd name="T11" fmla="*/ 6 h 10"/>
                <a:gd name="T12" fmla="*/ 8 w 10"/>
                <a:gd name="T13" fmla="*/ 8 h 10"/>
                <a:gd name="T14" fmla="*/ 6 w 10"/>
                <a:gd name="T15" fmla="*/ 8 h 10"/>
                <a:gd name="T16" fmla="*/ 4 w 10"/>
                <a:gd name="T17" fmla="*/ 10 h 10"/>
                <a:gd name="T18" fmla="*/ 2 w 10"/>
                <a:gd name="T19" fmla="*/ 8 h 10"/>
                <a:gd name="T20" fmla="*/ 0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0 w 10"/>
                <a:gd name="T29" fmla="*/ 0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Freeform 223"/>
            <p:cNvSpPr>
              <a:spLocks noEditPoints="1"/>
            </p:cNvSpPr>
            <p:nvPr/>
          </p:nvSpPr>
          <p:spPr bwMode="auto">
            <a:xfrm>
              <a:off x="290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2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4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Freeform 224"/>
            <p:cNvSpPr>
              <a:spLocks noEditPoints="1"/>
            </p:cNvSpPr>
            <p:nvPr/>
          </p:nvSpPr>
          <p:spPr bwMode="auto">
            <a:xfrm>
              <a:off x="2952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Freeform 225"/>
            <p:cNvSpPr>
              <a:spLocks noEditPoints="1"/>
            </p:cNvSpPr>
            <p:nvPr/>
          </p:nvSpPr>
          <p:spPr bwMode="auto">
            <a:xfrm>
              <a:off x="2996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Freeform 226"/>
            <p:cNvSpPr>
              <a:spLocks noEditPoints="1"/>
            </p:cNvSpPr>
            <p:nvPr/>
          </p:nvSpPr>
          <p:spPr bwMode="auto">
            <a:xfrm>
              <a:off x="304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Freeform 227"/>
            <p:cNvSpPr>
              <a:spLocks noEditPoints="1"/>
            </p:cNvSpPr>
            <p:nvPr/>
          </p:nvSpPr>
          <p:spPr bwMode="auto">
            <a:xfrm>
              <a:off x="3084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Freeform 228"/>
            <p:cNvSpPr>
              <a:spLocks noEditPoints="1"/>
            </p:cNvSpPr>
            <p:nvPr/>
          </p:nvSpPr>
          <p:spPr bwMode="auto">
            <a:xfrm>
              <a:off x="312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Freeform 229"/>
            <p:cNvSpPr>
              <a:spLocks/>
            </p:cNvSpPr>
            <p:nvPr/>
          </p:nvSpPr>
          <p:spPr bwMode="auto">
            <a:xfrm>
              <a:off x="3170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4 w 38"/>
                <a:gd name="T25" fmla="*/ 8 h 60"/>
                <a:gd name="T26" fmla="*/ 10 w 38"/>
                <a:gd name="T27" fmla="*/ 8 h 60"/>
                <a:gd name="T28" fmla="*/ 6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0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2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Freeform 230"/>
            <p:cNvSpPr>
              <a:spLocks noEditPoints="1"/>
            </p:cNvSpPr>
            <p:nvPr/>
          </p:nvSpPr>
          <p:spPr bwMode="auto">
            <a:xfrm>
              <a:off x="3214" y="2570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8 w 38"/>
                <a:gd name="T7" fmla="*/ 8 h 62"/>
                <a:gd name="T8" fmla="*/ 12 w 38"/>
                <a:gd name="T9" fmla="*/ 4 h 62"/>
                <a:gd name="T10" fmla="*/ 16 w 38"/>
                <a:gd name="T11" fmla="*/ 2 h 62"/>
                <a:gd name="T12" fmla="*/ 20 w 38"/>
                <a:gd name="T13" fmla="*/ 0 h 62"/>
                <a:gd name="T14" fmla="*/ 24 w 38"/>
                <a:gd name="T15" fmla="*/ 2 h 62"/>
                <a:gd name="T16" fmla="*/ 28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2 w 38"/>
                <a:gd name="T31" fmla="*/ 54 h 62"/>
                <a:gd name="T32" fmla="*/ 28 w 38"/>
                <a:gd name="T33" fmla="*/ 58 h 62"/>
                <a:gd name="T34" fmla="*/ 24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10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10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20 w 38"/>
                <a:gd name="T59" fmla="*/ 58 h 62"/>
                <a:gd name="T60" fmla="*/ 22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8 w 38"/>
                <a:gd name="T67" fmla="*/ 50 h 62"/>
                <a:gd name="T68" fmla="*/ 28 w 38"/>
                <a:gd name="T69" fmla="*/ 40 h 62"/>
                <a:gd name="T70" fmla="*/ 30 w 38"/>
                <a:gd name="T71" fmla="*/ 28 h 62"/>
                <a:gd name="T72" fmla="*/ 28 w 38"/>
                <a:gd name="T73" fmla="*/ 20 h 62"/>
                <a:gd name="T74" fmla="*/ 28 w 38"/>
                <a:gd name="T75" fmla="*/ 12 h 62"/>
                <a:gd name="T76" fmla="*/ 26 w 38"/>
                <a:gd name="T77" fmla="*/ 8 h 62"/>
                <a:gd name="T78" fmla="*/ 24 w 38"/>
                <a:gd name="T79" fmla="*/ 6 h 62"/>
                <a:gd name="T80" fmla="*/ 22 w 38"/>
                <a:gd name="T81" fmla="*/ 4 h 62"/>
                <a:gd name="T82" fmla="*/ 20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10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10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Freeform 231"/>
            <p:cNvSpPr>
              <a:spLocks noEditPoints="1"/>
            </p:cNvSpPr>
            <p:nvPr/>
          </p:nvSpPr>
          <p:spPr bwMode="auto">
            <a:xfrm>
              <a:off x="3258" y="2570"/>
              <a:ext cx="38" cy="62"/>
            </a:xfrm>
            <a:custGeom>
              <a:avLst/>
              <a:gdLst>
                <a:gd name="T0" fmla="*/ 2 w 38"/>
                <a:gd name="T1" fmla="*/ 62 h 62"/>
                <a:gd name="T2" fmla="*/ 2 w 38"/>
                <a:gd name="T3" fmla="*/ 60 h 62"/>
                <a:gd name="T4" fmla="*/ 8 w 38"/>
                <a:gd name="T5" fmla="*/ 60 h 62"/>
                <a:gd name="T6" fmla="*/ 12 w 38"/>
                <a:gd name="T7" fmla="*/ 58 h 62"/>
                <a:gd name="T8" fmla="*/ 16 w 38"/>
                <a:gd name="T9" fmla="*/ 54 h 62"/>
                <a:gd name="T10" fmla="*/ 22 w 38"/>
                <a:gd name="T11" fmla="*/ 48 h 62"/>
                <a:gd name="T12" fmla="*/ 26 w 38"/>
                <a:gd name="T13" fmla="*/ 42 h 62"/>
                <a:gd name="T14" fmla="*/ 28 w 38"/>
                <a:gd name="T15" fmla="*/ 34 h 62"/>
                <a:gd name="T16" fmla="*/ 22 w 38"/>
                <a:gd name="T17" fmla="*/ 38 h 62"/>
                <a:gd name="T18" fmla="*/ 16 w 38"/>
                <a:gd name="T19" fmla="*/ 38 h 62"/>
                <a:gd name="T20" fmla="*/ 10 w 38"/>
                <a:gd name="T21" fmla="*/ 38 h 62"/>
                <a:gd name="T22" fmla="*/ 6 w 38"/>
                <a:gd name="T23" fmla="*/ 34 h 62"/>
                <a:gd name="T24" fmla="*/ 2 w 38"/>
                <a:gd name="T25" fmla="*/ 28 h 62"/>
                <a:gd name="T26" fmla="*/ 0 w 38"/>
                <a:gd name="T27" fmla="*/ 22 h 62"/>
                <a:gd name="T28" fmla="*/ 2 w 38"/>
                <a:gd name="T29" fmla="*/ 14 h 62"/>
                <a:gd name="T30" fmla="*/ 6 w 38"/>
                <a:gd name="T31" fmla="*/ 8 h 62"/>
                <a:gd name="T32" fmla="*/ 8 w 38"/>
                <a:gd name="T33" fmla="*/ 4 h 62"/>
                <a:gd name="T34" fmla="*/ 14 w 38"/>
                <a:gd name="T35" fmla="*/ 2 h 62"/>
                <a:gd name="T36" fmla="*/ 18 w 38"/>
                <a:gd name="T37" fmla="*/ 0 h 62"/>
                <a:gd name="T38" fmla="*/ 26 w 38"/>
                <a:gd name="T39" fmla="*/ 2 h 62"/>
                <a:gd name="T40" fmla="*/ 30 w 38"/>
                <a:gd name="T41" fmla="*/ 6 h 62"/>
                <a:gd name="T42" fmla="*/ 34 w 38"/>
                <a:gd name="T43" fmla="*/ 12 h 62"/>
                <a:gd name="T44" fmla="*/ 36 w 38"/>
                <a:gd name="T45" fmla="*/ 18 h 62"/>
                <a:gd name="T46" fmla="*/ 38 w 38"/>
                <a:gd name="T47" fmla="*/ 24 h 62"/>
                <a:gd name="T48" fmla="*/ 36 w 38"/>
                <a:gd name="T49" fmla="*/ 34 h 62"/>
                <a:gd name="T50" fmla="*/ 32 w 38"/>
                <a:gd name="T51" fmla="*/ 42 h 62"/>
                <a:gd name="T52" fmla="*/ 26 w 38"/>
                <a:gd name="T53" fmla="*/ 50 h 62"/>
                <a:gd name="T54" fmla="*/ 20 w 38"/>
                <a:gd name="T55" fmla="*/ 56 h 62"/>
                <a:gd name="T56" fmla="*/ 12 w 38"/>
                <a:gd name="T57" fmla="*/ 60 h 62"/>
                <a:gd name="T58" fmla="*/ 4 w 38"/>
                <a:gd name="T59" fmla="*/ 62 h 62"/>
                <a:gd name="T60" fmla="*/ 2 w 38"/>
                <a:gd name="T61" fmla="*/ 62 h 62"/>
                <a:gd name="T62" fmla="*/ 28 w 38"/>
                <a:gd name="T63" fmla="*/ 32 h 62"/>
                <a:gd name="T64" fmla="*/ 28 w 38"/>
                <a:gd name="T65" fmla="*/ 26 h 62"/>
                <a:gd name="T66" fmla="*/ 30 w 38"/>
                <a:gd name="T67" fmla="*/ 22 h 62"/>
                <a:gd name="T68" fmla="*/ 28 w 38"/>
                <a:gd name="T69" fmla="*/ 18 h 62"/>
                <a:gd name="T70" fmla="*/ 28 w 38"/>
                <a:gd name="T71" fmla="*/ 14 h 62"/>
                <a:gd name="T72" fmla="*/ 26 w 38"/>
                <a:gd name="T73" fmla="*/ 10 h 62"/>
                <a:gd name="T74" fmla="*/ 24 w 38"/>
                <a:gd name="T75" fmla="*/ 6 h 62"/>
                <a:gd name="T76" fmla="*/ 22 w 38"/>
                <a:gd name="T77" fmla="*/ 4 h 62"/>
                <a:gd name="T78" fmla="*/ 18 w 38"/>
                <a:gd name="T79" fmla="*/ 4 h 62"/>
                <a:gd name="T80" fmla="*/ 14 w 38"/>
                <a:gd name="T81" fmla="*/ 4 h 62"/>
                <a:gd name="T82" fmla="*/ 12 w 38"/>
                <a:gd name="T83" fmla="*/ 8 h 62"/>
                <a:gd name="T84" fmla="*/ 10 w 38"/>
                <a:gd name="T85" fmla="*/ 12 h 62"/>
                <a:gd name="T86" fmla="*/ 8 w 38"/>
                <a:gd name="T87" fmla="*/ 18 h 62"/>
                <a:gd name="T88" fmla="*/ 10 w 38"/>
                <a:gd name="T89" fmla="*/ 26 h 62"/>
                <a:gd name="T90" fmla="*/ 12 w 38"/>
                <a:gd name="T91" fmla="*/ 32 h 62"/>
                <a:gd name="T92" fmla="*/ 16 w 38"/>
                <a:gd name="T93" fmla="*/ 34 h 62"/>
                <a:gd name="T94" fmla="*/ 20 w 38"/>
                <a:gd name="T95" fmla="*/ 34 h 62"/>
                <a:gd name="T96" fmla="*/ 22 w 38"/>
                <a:gd name="T97" fmla="*/ 34 h 62"/>
                <a:gd name="T98" fmla="*/ 24 w 38"/>
                <a:gd name="T99" fmla="*/ 34 h 62"/>
                <a:gd name="T100" fmla="*/ 26 w 38"/>
                <a:gd name="T101" fmla="*/ 32 h 62"/>
                <a:gd name="T102" fmla="*/ 28 w 38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62"/>
                <a:gd name="T158" fmla="*/ 38 w 38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62">
                  <a:moveTo>
                    <a:pt x="2" y="62"/>
                  </a:moveTo>
                  <a:lnTo>
                    <a:pt x="2" y="60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2" y="48"/>
                  </a:lnTo>
                  <a:lnTo>
                    <a:pt x="26" y="42"/>
                  </a:lnTo>
                  <a:lnTo>
                    <a:pt x="28" y="34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8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0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2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Rectangle 232"/>
            <p:cNvSpPr>
              <a:spLocks noChangeArrowheads="1"/>
            </p:cNvSpPr>
            <p:nvPr/>
          </p:nvSpPr>
          <p:spPr bwMode="auto">
            <a:xfrm>
              <a:off x="3312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233"/>
            <p:cNvSpPr>
              <a:spLocks/>
            </p:cNvSpPr>
            <p:nvPr/>
          </p:nvSpPr>
          <p:spPr bwMode="auto">
            <a:xfrm>
              <a:off x="3436" y="2570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4 w 24"/>
                <a:gd name="T27" fmla="*/ 60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8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2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06" name="Picture 2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8" y="2622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7" name="Picture 2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8" y="2622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08" name="Freeform 236"/>
            <p:cNvSpPr>
              <a:spLocks/>
            </p:cNvSpPr>
            <p:nvPr/>
          </p:nvSpPr>
          <p:spPr bwMode="auto">
            <a:xfrm>
              <a:off x="3496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10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2 w 38"/>
                <a:gd name="T35" fmla="*/ 18 h 60"/>
                <a:gd name="T36" fmla="*/ 4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Freeform 237"/>
            <p:cNvSpPr>
              <a:spLocks/>
            </p:cNvSpPr>
            <p:nvPr/>
          </p:nvSpPr>
          <p:spPr bwMode="auto">
            <a:xfrm>
              <a:off x="3548" y="2570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6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4 w 24"/>
                <a:gd name="T27" fmla="*/ 60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8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6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0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10" name="Picture 2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8" y="2590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1" name="Picture 2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8" y="2590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2" name="Freeform 240"/>
            <p:cNvSpPr>
              <a:spLocks/>
            </p:cNvSpPr>
            <p:nvPr/>
          </p:nvSpPr>
          <p:spPr bwMode="auto">
            <a:xfrm>
              <a:off x="3686" y="2570"/>
              <a:ext cx="22" cy="60"/>
            </a:xfrm>
            <a:custGeom>
              <a:avLst/>
              <a:gdLst>
                <a:gd name="T0" fmla="*/ 0 w 22"/>
                <a:gd name="T1" fmla="*/ 8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4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6 w 22"/>
                <a:gd name="T15" fmla="*/ 58 h 60"/>
                <a:gd name="T16" fmla="*/ 18 w 22"/>
                <a:gd name="T17" fmla="*/ 60 h 60"/>
                <a:gd name="T18" fmla="*/ 22 w 22"/>
                <a:gd name="T19" fmla="*/ 60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60 h 60"/>
                <a:gd name="T26" fmla="*/ 4 w 22"/>
                <a:gd name="T27" fmla="*/ 60 h 60"/>
                <a:gd name="T28" fmla="*/ 6 w 22"/>
                <a:gd name="T29" fmla="*/ 58 h 60"/>
                <a:gd name="T30" fmla="*/ 6 w 22"/>
                <a:gd name="T31" fmla="*/ 58 h 60"/>
                <a:gd name="T32" fmla="*/ 6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8 h 60"/>
                <a:gd name="T40" fmla="*/ 8 w 22"/>
                <a:gd name="T41" fmla="*/ 12 h 60"/>
                <a:gd name="T42" fmla="*/ 6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8 h 60"/>
                <a:gd name="T50" fmla="*/ 4 w 22"/>
                <a:gd name="T51" fmla="*/ 6 h 60"/>
                <a:gd name="T52" fmla="*/ 2 w 22"/>
                <a:gd name="T53" fmla="*/ 8 h 60"/>
                <a:gd name="T54" fmla="*/ 0 w 22"/>
                <a:gd name="T55" fmla="*/ 8 h 60"/>
                <a:gd name="T56" fmla="*/ 0 w 22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8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Freeform 241"/>
            <p:cNvSpPr>
              <a:spLocks noEditPoints="1"/>
            </p:cNvSpPr>
            <p:nvPr/>
          </p:nvSpPr>
          <p:spPr bwMode="auto">
            <a:xfrm>
              <a:off x="3722" y="2570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6 w 38"/>
                <a:gd name="T7" fmla="*/ 8 h 62"/>
                <a:gd name="T8" fmla="*/ 12 w 38"/>
                <a:gd name="T9" fmla="*/ 4 h 62"/>
                <a:gd name="T10" fmla="*/ 14 w 38"/>
                <a:gd name="T11" fmla="*/ 2 h 62"/>
                <a:gd name="T12" fmla="*/ 18 w 38"/>
                <a:gd name="T13" fmla="*/ 0 h 62"/>
                <a:gd name="T14" fmla="*/ 24 w 38"/>
                <a:gd name="T15" fmla="*/ 2 h 62"/>
                <a:gd name="T16" fmla="*/ 26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0 w 38"/>
                <a:gd name="T31" fmla="*/ 54 h 62"/>
                <a:gd name="T32" fmla="*/ 26 w 38"/>
                <a:gd name="T33" fmla="*/ 58 h 62"/>
                <a:gd name="T34" fmla="*/ 22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8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8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18 w 38"/>
                <a:gd name="T59" fmla="*/ 58 h 62"/>
                <a:gd name="T60" fmla="*/ 20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6 w 38"/>
                <a:gd name="T67" fmla="*/ 50 h 62"/>
                <a:gd name="T68" fmla="*/ 28 w 38"/>
                <a:gd name="T69" fmla="*/ 40 h 62"/>
                <a:gd name="T70" fmla="*/ 28 w 38"/>
                <a:gd name="T71" fmla="*/ 28 h 62"/>
                <a:gd name="T72" fmla="*/ 28 w 38"/>
                <a:gd name="T73" fmla="*/ 20 h 62"/>
                <a:gd name="T74" fmla="*/ 26 w 38"/>
                <a:gd name="T75" fmla="*/ 12 h 62"/>
                <a:gd name="T76" fmla="*/ 26 w 38"/>
                <a:gd name="T77" fmla="*/ 8 h 62"/>
                <a:gd name="T78" fmla="*/ 22 w 38"/>
                <a:gd name="T79" fmla="*/ 6 h 62"/>
                <a:gd name="T80" fmla="*/ 22 w 38"/>
                <a:gd name="T81" fmla="*/ 4 h 62"/>
                <a:gd name="T82" fmla="*/ 18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8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14" name="Picture 24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584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24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584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6" name="Freeform 244"/>
            <p:cNvSpPr>
              <a:spLocks/>
            </p:cNvSpPr>
            <p:nvPr/>
          </p:nvSpPr>
          <p:spPr bwMode="auto">
            <a:xfrm>
              <a:off x="3802" y="2556"/>
              <a:ext cx="16" cy="42"/>
            </a:xfrm>
            <a:custGeom>
              <a:avLst/>
              <a:gdLst>
                <a:gd name="T0" fmla="*/ 0 w 16"/>
                <a:gd name="T1" fmla="*/ 4 h 42"/>
                <a:gd name="T2" fmla="*/ 10 w 16"/>
                <a:gd name="T3" fmla="*/ 0 h 42"/>
                <a:gd name="T4" fmla="*/ 12 w 16"/>
                <a:gd name="T5" fmla="*/ 0 h 42"/>
                <a:gd name="T6" fmla="*/ 12 w 16"/>
                <a:gd name="T7" fmla="*/ 36 h 42"/>
                <a:gd name="T8" fmla="*/ 12 w 16"/>
                <a:gd name="T9" fmla="*/ 38 h 42"/>
                <a:gd name="T10" fmla="*/ 12 w 16"/>
                <a:gd name="T11" fmla="*/ 40 h 42"/>
                <a:gd name="T12" fmla="*/ 12 w 16"/>
                <a:gd name="T13" fmla="*/ 40 h 42"/>
                <a:gd name="T14" fmla="*/ 14 w 16"/>
                <a:gd name="T15" fmla="*/ 42 h 42"/>
                <a:gd name="T16" fmla="*/ 14 w 16"/>
                <a:gd name="T17" fmla="*/ 42 h 42"/>
                <a:gd name="T18" fmla="*/ 16 w 16"/>
                <a:gd name="T19" fmla="*/ 42 h 42"/>
                <a:gd name="T20" fmla="*/ 16 w 16"/>
                <a:gd name="T21" fmla="*/ 42 h 42"/>
                <a:gd name="T22" fmla="*/ 0 w 16"/>
                <a:gd name="T23" fmla="*/ 42 h 42"/>
                <a:gd name="T24" fmla="*/ 0 w 16"/>
                <a:gd name="T25" fmla="*/ 42 h 42"/>
                <a:gd name="T26" fmla="*/ 4 w 16"/>
                <a:gd name="T27" fmla="*/ 42 h 42"/>
                <a:gd name="T28" fmla="*/ 4 w 16"/>
                <a:gd name="T29" fmla="*/ 42 h 42"/>
                <a:gd name="T30" fmla="*/ 6 w 16"/>
                <a:gd name="T31" fmla="*/ 40 h 42"/>
                <a:gd name="T32" fmla="*/ 6 w 16"/>
                <a:gd name="T33" fmla="*/ 40 h 42"/>
                <a:gd name="T34" fmla="*/ 6 w 16"/>
                <a:gd name="T35" fmla="*/ 38 h 42"/>
                <a:gd name="T36" fmla="*/ 6 w 16"/>
                <a:gd name="T37" fmla="*/ 36 h 42"/>
                <a:gd name="T38" fmla="*/ 6 w 16"/>
                <a:gd name="T39" fmla="*/ 12 h 42"/>
                <a:gd name="T40" fmla="*/ 6 w 16"/>
                <a:gd name="T41" fmla="*/ 8 h 42"/>
                <a:gd name="T42" fmla="*/ 6 w 16"/>
                <a:gd name="T43" fmla="*/ 6 h 42"/>
                <a:gd name="T44" fmla="*/ 6 w 16"/>
                <a:gd name="T45" fmla="*/ 4 h 42"/>
                <a:gd name="T46" fmla="*/ 6 w 16"/>
                <a:gd name="T47" fmla="*/ 4 h 42"/>
                <a:gd name="T48" fmla="*/ 4 w 16"/>
                <a:gd name="T49" fmla="*/ 4 h 42"/>
                <a:gd name="T50" fmla="*/ 4 w 16"/>
                <a:gd name="T51" fmla="*/ 4 h 42"/>
                <a:gd name="T52" fmla="*/ 2 w 16"/>
                <a:gd name="T53" fmla="*/ 4 h 42"/>
                <a:gd name="T54" fmla="*/ 0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Freeform 245"/>
            <p:cNvSpPr>
              <a:spLocks/>
            </p:cNvSpPr>
            <p:nvPr/>
          </p:nvSpPr>
          <p:spPr bwMode="auto">
            <a:xfrm>
              <a:off x="3834" y="2556"/>
              <a:ext cx="16" cy="42"/>
            </a:xfrm>
            <a:custGeom>
              <a:avLst/>
              <a:gdLst>
                <a:gd name="T0" fmla="*/ 0 w 16"/>
                <a:gd name="T1" fmla="*/ 4 h 42"/>
                <a:gd name="T2" fmla="*/ 10 w 16"/>
                <a:gd name="T3" fmla="*/ 0 h 42"/>
                <a:gd name="T4" fmla="*/ 12 w 16"/>
                <a:gd name="T5" fmla="*/ 0 h 42"/>
                <a:gd name="T6" fmla="*/ 12 w 16"/>
                <a:gd name="T7" fmla="*/ 36 h 42"/>
                <a:gd name="T8" fmla="*/ 12 w 16"/>
                <a:gd name="T9" fmla="*/ 38 h 42"/>
                <a:gd name="T10" fmla="*/ 12 w 16"/>
                <a:gd name="T11" fmla="*/ 40 h 42"/>
                <a:gd name="T12" fmla="*/ 12 w 16"/>
                <a:gd name="T13" fmla="*/ 40 h 42"/>
                <a:gd name="T14" fmla="*/ 14 w 16"/>
                <a:gd name="T15" fmla="*/ 42 h 42"/>
                <a:gd name="T16" fmla="*/ 14 w 16"/>
                <a:gd name="T17" fmla="*/ 42 h 42"/>
                <a:gd name="T18" fmla="*/ 16 w 16"/>
                <a:gd name="T19" fmla="*/ 42 h 42"/>
                <a:gd name="T20" fmla="*/ 16 w 16"/>
                <a:gd name="T21" fmla="*/ 42 h 42"/>
                <a:gd name="T22" fmla="*/ 0 w 16"/>
                <a:gd name="T23" fmla="*/ 42 h 42"/>
                <a:gd name="T24" fmla="*/ 0 w 16"/>
                <a:gd name="T25" fmla="*/ 42 h 42"/>
                <a:gd name="T26" fmla="*/ 4 w 16"/>
                <a:gd name="T27" fmla="*/ 42 h 42"/>
                <a:gd name="T28" fmla="*/ 4 w 16"/>
                <a:gd name="T29" fmla="*/ 42 h 42"/>
                <a:gd name="T30" fmla="*/ 6 w 16"/>
                <a:gd name="T31" fmla="*/ 40 h 42"/>
                <a:gd name="T32" fmla="*/ 6 w 16"/>
                <a:gd name="T33" fmla="*/ 40 h 42"/>
                <a:gd name="T34" fmla="*/ 6 w 16"/>
                <a:gd name="T35" fmla="*/ 38 h 42"/>
                <a:gd name="T36" fmla="*/ 6 w 16"/>
                <a:gd name="T37" fmla="*/ 36 h 42"/>
                <a:gd name="T38" fmla="*/ 6 w 16"/>
                <a:gd name="T39" fmla="*/ 12 h 42"/>
                <a:gd name="T40" fmla="*/ 6 w 16"/>
                <a:gd name="T41" fmla="*/ 8 h 42"/>
                <a:gd name="T42" fmla="*/ 6 w 16"/>
                <a:gd name="T43" fmla="*/ 6 h 42"/>
                <a:gd name="T44" fmla="*/ 6 w 16"/>
                <a:gd name="T45" fmla="*/ 4 h 42"/>
                <a:gd name="T46" fmla="*/ 6 w 16"/>
                <a:gd name="T47" fmla="*/ 4 h 42"/>
                <a:gd name="T48" fmla="*/ 4 w 16"/>
                <a:gd name="T49" fmla="*/ 4 h 42"/>
                <a:gd name="T50" fmla="*/ 4 w 16"/>
                <a:gd name="T51" fmla="*/ 4 h 42"/>
                <a:gd name="T52" fmla="*/ 2 w 16"/>
                <a:gd name="T53" fmla="*/ 4 h 42"/>
                <a:gd name="T54" fmla="*/ 0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Rectangle 246"/>
            <p:cNvSpPr>
              <a:spLocks noChangeArrowheads="1"/>
            </p:cNvSpPr>
            <p:nvPr/>
          </p:nvSpPr>
          <p:spPr bwMode="auto">
            <a:xfrm>
              <a:off x="3888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Rectangle 247"/>
            <p:cNvSpPr>
              <a:spLocks noChangeArrowheads="1"/>
            </p:cNvSpPr>
            <p:nvPr/>
          </p:nvSpPr>
          <p:spPr bwMode="auto">
            <a:xfrm>
              <a:off x="3904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248"/>
            <p:cNvSpPr>
              <a:spLocks noEditPoints="1"/>
            </p:cNvSpPr>
            <p:nvPr/>
          </p:nvSpPr>
          <p:spPr bwMode="auto">
            <a:xfrm>
              <a:off x="4006" y="2570"/>
              <a:ext cx="38" cy="62"/>
            </a:xfrm>
            <a:custGeom>
              <a:avLst/>
              <a:gdLst>
                <a:gd name="T0" fmla="*/ 38 w 38"/>
                <a:gd name="T1" fmla="*/ 32 h 62"/>
                <a:gd name="T2" fmla="*/ 38 w 38"/>
                <a:gd name="T3" fmla="*/ 40 h 62"/>
                <a:gd name="T4" fmla="*/ 36 w 38"/>
                <a:gd name="T5" fmla="*/ 48 h 62"/>
                <a:gd name="T6" fmla="*/ 34 w 38"/>
                <a:gd name="T7" fmla="*/ 52 h 62"/>
                <a:gd name="T8" fmla="*/ 32 w 38"/>
                <a:gd name="T9" fmla="*/ 54 h 62"/>
                <a:gd name="T10" fmla="*/ 30 w 38"/>
                <a:gd name="T11" fmla="*/ 58 h 62"/>
                <a:gd name="T12" fmla="*/ 26 w 38"/>
                <a:gd name="T13" fmla="*/ 60 h 62"/>
                <a:gd name="T14" fmla="*/ 24 w 38"/>
                <a:gd name="T15" fmla="*/ 60 h 62"/>
                <a:gd name="T16" fmla="*/ 20 w 38"/>
                <a:gd name="T17" fmla="*/ 62 h 62"/>
                <a:gd name="T18" fmla="*/ 16 w 38"/>
                <a:gd name="T19" fmla="*/ 60 h 62"/>
                <a:gd name="T20" fmla="*/ 12 w 38"/>
                <a:gd name="T21" fmla="*/ 60 h 62"/>
                <a:gd name="T22" fmla="*/ 8 w 38"/>
                <a:gd name="T23" fmla="*/ 56 h 62"/>
                <a:gd name="T24" fmla="*/ 6 w 38"/>
                <a:gd name="T25" fmla="*/ 52 h 62"/>
                <a:gd name="T26" fmla="*/ 4 w 38"/>
                <a:gd name="T27" fmla="*/ 50 h 62"/>
                <a:gd name="T28" fmla="*/ 2 w 38"/>
                <a:gd name="T29" fmla="*/ 46 h 62"/>
                <a:gd name="T30" fmla="*/ 2 w 38"/>
                <a:gd name="T31" fmla="*/ 38 h 62"/>
                <a:gd name="T32" fmla="*/ 0 w 38"/>
                <a:gd name="T33" fmla="*/ 32 h 62"/>
                <a:gd name="T34" fmla="*/ 2 w 38"/>
                <a:gd name="T35" fmla="*/ 22 h 62"/>
                <a:gd name="T36" fmla="*/ 4 w 38"/>
                <a:gd name="T37" fmla="*/ 14 h 62"/>
                <a:gd name="T38" fmla="*/ 6 w 38"/>
                <a:gd name="T39" fmla="*/ 8 h 62"/>
                <a:gd name="T40" fmla="*/ 10 w 38"/>
                <a:gd name="T41" fmla="*/ 4 h 62"/>
                <a:gd name="T42" fmla="*/ 14 w 38"/>
                <a:gd name="T43" fmla="*/ 2 h 62"/>
                <a:gd name="T44" fmla="*/ 20 w 38"/>
                <a:gd name="T45" fmla="*/ 0 h 62"/>
                <a:gd name="T46" fmla="*/ 24 w 38"/>
                <a:gd name="T47" fmla="*/ 2 h 62"/>
                <a:gd name="T48" fmla="*/ 30 w 38"/>
                <a:gd name="T49" fmla="*/ 4 h 62"/>
                <a:gd name="T50" fmla="*/ 32 w 38"/>
                <a:gd name="T51" fmla="*/ 8 h 62"/>
                <a:gd name="T52" fmla="*/ 36 w 38"/>
                <a:gd name="T53" fmla="*/ 14 h 62"/>
                <a:gd name="T54" fmla="*/ 38 w 38"/>
                <a:gd name="T55" fmla="*/ 22 h 62"/>
                <a:gd name="T56" fmla="*/ 38 w 38"/>
                <a:gd name="T57" fmla="*/ 32 h 62"/>
                <a:gd name="T58" fmla="*/ 26 w 38"/>
                <a:gd name="T59" fmla="*/ 32 h 62"/>
                <a:gd name="T60" fmla="*/ 26 w 38"/>
                <a:gd name="T61" fmla="*/ 22 h 62"/>
                <a:gd name="T62" fmla="*/ 26 w 38"/>
                <a:gd name="T63" fmla="*/ 16 h 62"/>
                <a:gd name="T64" fmla="*/ 26 w 38"/>
                <a:gd name="T65" fmla="*/ 14 h 62"/>
                <a:gd name="T66" fmla="*/ 24 w 38"/>
                <a:gd name="T67" fmla="*/ 8 h 62"/>
                <a:gd name="T68" fmla="*/ 24 w 38"/>
                <a:gd name="T69" fmla="*/ 6 h 62"/>
                <a:gd name="T70" fmla="*/ 22 w 38"/>
                <a:gd name="T71" fmla="*/ 4 h 62"/>
                <a:gd name="T72" fmla="*/ 20 w 38"/>
                <a:gd name="T73" fmla="*/ 4 h 62"/>
                <a:gd name="T74" fmla="*/ 18 w 38"/>
                <a:gd name="T75" fmla="*/ 4 h 62"/>
                <a:gd name="T76" fmla="*/ 16 w 38"/>
                <a:gd name="T77" fmla="*/ 4 h 62"/>
                <a:gd name="T78" fmla="*/ 16 w 38"/>
                <a:gd name="T79" fmla="*/ 6 h 62"/>
                <a:gd name="T80" fmla="*/ 14 w 38"/>
                <a:gd name="T81" fmla="*/ 10 h 62"/>
                <a:gd name="T82" fmla="*/ 14 w 38"/>
                <a:gd name="T83" fmla="*/ 14 h 62"/>
                <a:gd name="T84" fmla="*/ 14 w 38"/>
                <a:gd name="T85" fmla="*/ 18 h 62"/>
                <a:gd name="T86" fmla="*/ 14 w 38"/>
                <a:gd name="T87" fmla="*/ 26 h 62"/>
                <a:gd name="T88" fmla="*/ 14 w 38"/>
                <a:gd name="T89" fmla="*/ 36 h 62"/>
                <a:gd name="T90" fmla="*/ 14 w 38"/>
                <a:gd name="T91" fmla="*/ 44 h 62"/>
                <a:gd name="T92" fmla="*/ 14 w 38"/>
                <a:gd name="T93" fmla="*/ 50 h 62"/>
                <a:gd name="T94" fmla="*/ 14 w 38"/>
                <a:gd name="T95" fmla="*/ 54 h 62"/>
                <a:gd name="T96" fmla="*/ 16 w 38"/>
                <a:gd name="T97" fmla="*/ 56 h 62"/>
                <a:gd name="T98" fmla="*/ 16 w 38"/>
                <a:gd name="T99" fmla="*/ 58 h 62"/>
                <a:gd name="T100" fmla="*/ 18 w 38"/>
                <a:gd name="T101" fmla="*/ 58 h 62"/>
                <a:gd name="T102" fmla="*/ 20 w 38"/>
                <a:gd name="T103" fmla="*/ 58 h 62"/>
                <a:gd name="T104" fmla="*/ 22 w 38"/>
                <a:gd name="T105" fmla="*/ 58 h 62"/>
                <a:gd name="T106" fmla="*/ 24 w 38"/>
                <a:gd name="T107" fmla="*/ 58 h 62"/>
                <a:gd name="T108" fmla="*/ 24 w 38"/>
                <a:gd name="T109" fmla="*/ 54 h 62"/>
                <a:gd name="T110" fmla="*/ 26 w 38"/>
                <a:gd name="T111" fmla="*/ 50 h 62"/>
                <a:gd name="T112" fmla="*/ 26 w 38"/>
                <a:gd name="T113" fmla="*/ 32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"/>
                <a:gd name="T172" fmla="*/ 0 h 62"/>
                <a:gd name="T173" fmla="*/ 38 w 38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" h="62">
                  <a:moveTo>
                    <a:pt x="38" y="32"/>
                  </a:moveTo>
                  <a:lnTo>
                    <a:pt x="38" y="40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8" y="32"/>
                  </a:lnTo>
                  <a:close/>
                  <a:moveTo>
                    <a:pt x="26" y="32"/>
                  </a:moveTo>
                  <a:lnTo>
                    <a:pt x="26" y="22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26"/>
                  </a:lnTo>
                  <a:lnTo>
                    <a:pt x="14" y="36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Freeform 249"/>
            <p:cNvSpPr>
              <a:spLocks noEditPoints="1"/>
            </p:cNvSpPr>
            <p:nvPr/>
          </p:nvSpPr>
          <p:spPr bwMode="auto">
            <a:xfrm>
              <a:off x="4054" y="2570"/>
              <a:ext cx="76" cy="62"/>
            </a:xfrm>
            <a:custGeom>
              <a:avLst/>
              <a:gdLst>
                <a:gd name="T0" fmla="*/ 22 w 76"/>
                <a:gd name="T1" fmla="*/ 62 h 62"/>
                <a:gd name="T2" fmla="*/ 56 w 76"/>
                <a:gd name="T3" fmla="*/ 0 h 62"/>
                <a:gd name="T4" fmla="*/ 14 w 76"/>
                <a:gd name="T5" fmla="*/ 0 h 62"/>
                <a:gd name="T6" fmla="*/ 26 w 76"/>
                <a:gd name="T7" fmla="*/ 6 h 62"/>
                <a:gd name="T8" fmla="*/ 30 w 76"/>
                <a:gd name="T9" fmla="*/ 16 h 62"/>
                <a:gd name="T10" fmla="*/ 26 w 76"/>
                <a:gd name="T11" fmla="*/ 26 h 62"/>
                <a:gd name="T12" fmla="*/ 14 w 76"/>
                <a:gd name="T13" fmla="*/ 32 h 62"/>
                <a:gd name="T14" fmla="*/ 4 w 76"/>
                <a:gd name="T15" fmla="*/ 26 h 62"/>
                <a:gd name="T16" fmla="*/ 0 w 76"/>
                <a:gd name="T17" fmla="*/ 16 h 62"/>
                <a:gd name="T18" fmla="*/ 4 w 76"/>
                <a:gd name="T19" fmla="*/ 6 h 62"/>
                <a:gd name="T20" fmla="*/ 14 w 76"/>
                <a:gd name="T21" fmla="*/ 0 h 62"/>
                <a:gd name="T22" fmla="*/ 14 w 76"/>
                <a:gd name="T23" fmla="*/ 2 h 62"/>
                <a:gd name="T24" fmla="*/ 12 w 76"/>
                <a:gd name="T25" fmla="*/ 4 h 62"/>
                <a:gd name="T26" fmla="*/ 12 w 76"/>
                <a:gd name="T27" fmla="*/ 10 h 62"/>
                <a:gd name="T28" fmla="*/ 12 w 76"/>
                <a:gd name="T29" fmla="*/ 22 h 62"/>
                <a:gd name="T30" fmla="*/ 12 w 76"/>
                <a:gd name="T31" fmla="*/ 28 h 62"/>
                <a:gd name="T32" fmla="*/ 14 w 76"/>
                <a:gd name="T33" fmla="*/ 30 h 62"/>
                <a:gd name="T34" fmla="*/ 16 w 76"/>
                <a:gd name="T35" fmla="*/ 30 h 62"/>
                <a:gd name="T36" fmla="*/ 18 w 76"/>
                <a:gd name="T37" fmla="*/ 28 h 62"/>
                <a:gd name="T38" fmla="*/ 18 w 76"/>
                <a:gd name="T39" fmla="*/ 22 h 62"/>
                <a:gd name="T40" fmla="*/ 18 w 76"/>
                <a:gd name="T41" fmla="*/ 10 h 62"/>
                <a:gd name="T42" fmla="*/ 18 w 76"/>
                <a:gd name="T43" fmla="*/ 4 h 62"/>
                <a:gd name="T44" fmla="*/ 16 w 76"/>
                <a:gd name="T45" fmla="*/ 2 h 62"/>
                <a:gd name="T46" fmla="*/ 62 w 76"/>
                <a:gd name="T47" fmla="*/ 32 h 62"/>
                <a:gd name="T48" fmla="*/ 72 w 76"/>
                <a:gd name="T49" fmla="*/ 36 h 62"/>
                <a:gd name="T50" fmla="*/ 76 w 76"/>
                <a:gd name="T51" fmla="*/ 46 h 62"/>
                <a:gd name="T52" fmla="*/ 72 w 76"/>
                <a:gd name="T53" fmla="*/ 56 h 62"/>
                <a:gd name="T54" fmla="*/ 62 w 76"/>
                <a:gd name="T55" fmla="*/ 62 h 62"/>
                <a:gd name="T56" fmla="*/ 52 w 76"/>
                <a:gd name="T57" fmla="*/ 56 h 62"/>
                <a:gd name="T58" fmla="*/ 48 w 76"/>
                <a:gd name="T59" fmla="*/ 46 h 62"/>
                <a:gd name="T60" fmla="*/ 52 w 76"/>
                <a:gd name="T61" fmla="*/ 36 h 62"/>
                <a:gd name="T62" fmla="*/ 62 w 76"/>
                <a:gd name="T63" fmla="*/ 32 h 62"/>
                <a:gd name="T64" fmla="*/ 62 w 76"/>
                <a:gd name="T65" fmla="*/ 32 h 62"/>
                <a:gd name="T66" fmla="*/ 60 w 76"/>
                <a:gd name="T67" fmla="*/ 34 h 62"/>
                <a:gd name="T68" fmla="*/ 58 w 76"/>
                <a:gd name="T69" fmla="*/ 40 h 62"/>
                <a:gd name="T70" fmla="*/ 58 w 76"/>
                <a:gd name="T71" fmla="*/ 52 h 62"/>
                <a:gd name="T72" fmla="*/ 60 w 76"/>
                <a:gd name="T73" fmla="*/ 58 h 62"/>
                <a:gd name="T74" fmla="*/ 62 w 76"/>
                <a:gd name="T75" fmla="*/ 60 h 62"/>
                <a:gd name="T76" fmla="*/ 64 w 76"/>
                <a:gd name="T77" fmla="*/ 60 h 62"/>
                <a:gd name="T78" fmla="*/ 64 w 76"/>
                <a:gd name="T79" fmla="*/ 58 h 62"/>
                <a:gd name="T80" fmla="*/ 66 w 76"/>
                <a:gd name="T81" fmla="*/ 52 h 62"/>
                <a:gd name="T82" fmla="*/ 66 w 76"/>
                <a:gd name="T83" fmla="*/ 40 h 62"/>
                <a:gd name="T84" fmla="*/ 64 w 76"/>
                <a:gd name="T85" fmla="*/ 34 h 62"/>
                <a:gd name="T86" fmla="*/ 64 w 76"/>
                <a:gd name="T87" fmla="*/ 32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2"/>
                <a:gd name="T134" fmla="*/ 76 w 76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2">
                  <a:moveTo>
                    <a:pt x="62" y="0"/>
                  </a:moveTo>
                  <a:lnTo>
                    <a:pt x="22" y="62"/>
                  </a:lnTo>
                  <a:lnTo>
                    <a:pt x="16" y="62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2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2"/>
                  </a:moveTo>
                  <a:lnTo>
                    <a:pt x="68" y="32"/>
                  </a:lnTo>
                  <a:lnTo>
                    <a:pt x="72" y="36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62" y="32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Rectangle 250"/>
            <p:cNvSpPr>
              <a:spLocks noChangeArrowheads="1"/>
            </p:cNvSpPr>
            <p:nvPr/>
          </p:nvSpPr>
          <p:spPr bwMode="auto">
            <a:xfrm>
              <a:off x="4200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Rectangle 251"/>
            <p:cNvSpPr>
              <a:spLocks noChangeArrowheads="1"/>
            </p:cNvSpPr>
            <p:nvPr/>
          </p:nvSpPr>
          <p:spPr bwMode="auto">
            <a:xfrm>
              <a:off x="155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252"/>
            <p:cNvSpPr>
              <a:spLocks noEditPoints="1"/>
            </p:cNvSpPr>
            <p:nvPr/>
          </p:nvSpPr>
          <p:spPr bwMode="auto">
            <a:xfrm>
              <a:off x="1586" y="2698"/>
              <a:ext cx="36" cy="40"/>
            </a:xfrm>
            <a:custGeom>
              <a:avLst/>
              <a:gdLst>
                <a:gd name="T0" fmla="*/ 18 w 36"/>
                <a:gd name="T1" fmla="*/ 36 h 40"/>
                <a:gd name="T2" fmla="*/ 14 w 36"/>
                <a:gd name="T3" fmla="*/ 40 h 40"/>
                <a:gd name="T4" fmla="*/ 10 w 36"/>
                <a:gd name="T5" fmla="*/ 40 h 40"/>
                <a:gd name="T6" fmla="*/ 2 w 36"/>
                <a:gd name="T7" fmla="*/ 38 h 40"/>
                <a:gd name="T8" fmla="*/ 0 w 36"/>
                <a:gd name="T9" fmla="*/ 30 h 40"/>
                <a:gd name="T10" fmla="*/ 2 w 36"/>
                <a:gd name="T11" fmla="*/ 26 h 40"/>
                <a:gd name="T12" fmla="*/ 8 w 36"/>
                <a:gd name="T13" fmla="*/ 20 h 40"/>
                <a:gd name="T14" fmla="*/ 22 w 36"/>
                <a:gd name="T15" fmla="*/ 14 h 40"/>
                <a:gd name="T16" fmla="*/ 22 w 36"/>
                <a:gd name="T17" fmla="*/ 8 h 40"/>
                <a:gd name="T18" fmla="*/ 18 w 36"/>
                <a:gd name="T19" fmla="*/ 2 h 40"/>
                <a:gd name="T20" fmla="*/ 12 w 36"/>
                <a:gd name="T21" fmla="*/ 2 h 40"/>
                <a:gd name="T22" fmla="*/ 10 w 36"/>
                <a:gd name="T23" fmla="*/ 6 h 40"/>
                <a:gd name="T24" fmla="*/ 8 w 36"/>
                <a:gd name="T25" fmla="*/ 10 h 40"/>
                <a:gd name="T26" fmla="*/ 8 w 36"/>
                <a:gd name="T27" fmla="*/ 14 h 40"/>
                <a:gd name="T28" fmla="*/ 6 w 36"/>
                <a:gd name="T29" fmla="*/ 14 h 40"/>
                <a:gd name="T30" fmla="*/ 2 w 36"/>
                <a:gd name="T31" fmla="*/ 14 h 40"/>
                <a:gd name="T32" fmla="*/ 2 w 36"/>
                <a:gd name="T33" fmla="*/ 10 h 40"/>
                <a:gd name="T34" fmla="*/ 6 w 36"/>
                <a:gd name="T35" fmla="*/ 2 h 40"/>
                <a:gd name="T36" fmla="*/ 16 w 36"/>
                <a:gd name="T37" fmla="*/ 0 h 40"/>
                <a:gd name="T38" fmla="*/ 24 w 36"/>
                <a:gd name="T39" fmla="*/ 2 h 40"/>
                <a:gd name="T40" fmla="*/ 28 w 36"/>
                <a:gd name="T41" fmla="*/ 6 h 40"/>
                <a:gd name="T42" fmla="*/ 28 w 36"/>
                <a:gd name="T43" fmla="*/ 12 h 40"/>
                <a:gd name="T44" fmla="*/ 30 w 36"/>
                <a:gd name="T45" fmla="*/ 30 h 40"/>
                <a:gd name="T46" fmla="*/ 30 w 36"/>
                <a:gd name="T47" fmla="*/ 34 h 40"/>
                <a:gd name="T48" fmla="*/ 30 w 36"/>
                <a:gd name="T49" fmla="*/ 36 h 40"/>
                <a:gd name="T50" fmla="*/ 32 w 36"/>
                <a:gd name="T51" fmla="*/ 36 h 40"/>
                <a:gd name="T52" fmla="*/ 34 w 36"/>
                <a:gd name="T53" fmla="*/ 34 h 40"/>
                <a:gd name="T54" fmla="*/ 36 w 36"/>
                <a:gd name="T55" fmla="*/ 34 h 40"/>
                <a:gd name="T56" fmla="*/ 26 w 36"/>
                <a:gd name="T57" fmla="*/ 40 h 40"/>
                <a:gd name="T58" fmla="*/ 22 w 36"/>
                <a:gd name="T59" fmla="*/ 40 h 40"/>
                <a:gd name="T60" fmla="*/ 22 w 36"/>
                <a:gd name="T61" fmla="*/ 34 h 40"/>
                <a:gd name="T62" fmla="*/ 22 w 36"/>
                <a:gd name="T63" fmla="*/ 16 h 40"/>
                <a:gd name="T64" fmla="*/ 14 w 36"/>
                <a:gd name="T65" fmla="*/ 20 h 40"/>
                <a:gd name="T66" fmla="*/ 8 w 36"/>
                <a:gd name="T67" fmla="*/ 24 h 40"/>
                <a:gd name="T68" fmla="*/ 8 w 36"/>
                <a:gd name="T69" fmla="*/ 28 h 40"/>
                <a:gd name="T70" fmla="*/ 8 w 36"/>
                <a:gd name="T71" fmla="*/ 34 h 40"/>
                <a:gd name="T72" fmla="*/ 14 w 36"/>
                <a:gd name="T73" fmla="*/ 36 h 40"/>
                <a:gd name="T74" fmla="*/ 22 w 36"/>
                <a:gd name="T75" fmla="*/ 32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0"/>
                <a:gd name="T116" fmla="*/ 36 w 3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0">
                  <a:moveTo>
                    <a:pt x="22" y="34"/>
                  </a:move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6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Freeform 253"/>
            <p:cNvSpPr>
              <a:spLocks/>
            </p:cNvSpPr>
            <p:nvPr/>
          </p:nvSpPr>
          <p:spPr bwMode="auto">
            <a:xfrm>
              <a:off x="1626" y="2698"/>
              <a:ext cx="32" cy="40"/>
            </a:xfrm>
            <a:custGeom>
              <a:avLst/>
              <a:gdLst>
                <a:gd name="T0" fmla="*/ 32 w 32"/>
                <a:gd name="T1" fmla="*/ 24 h 40"/>
                <a:gd name="T2" fmla="*/ 30 w 32"/>
                <a:gd name="T3" fmla="*/ 32 h 40"/>
                <a:gd name="T4" fmla="*/ 26 w 32"/>
                <a:gd name="T5" fmla="*/ 36 h 40"/>
                <a:gd name="T6" fmla="*/ 20 w 32"/>
                <a:gd name="T7" fmla="*/ 40 h 40"/>
                <a:gd name="T8" fmla="*/ 16 w 32"/>
                <a:gd name="T9" fmla="*/ 40 h 40"/>
                <a:gd name="T10" fmla="*/ 10 w 32"/>
                <a:gd name="T11" fmla="*/ 40 h 40"/>
                <a:gd name="T12" fmla="*/ 4 w 32"/>
                <a:gd name="T13" fmla="*/ 36 h 40"/>
                <a:gd name="T14" fmla="*/ 2 w 32"/>
                <a:gd name="T15" fmla="*/ 32 h 40"/>
                <a:gd name="T16" fmla="*/ 0 w 32"/>
                <a:gd name="T17" fmla="*/ 26 h 40"/>
                <a:gd name="T18" fmla="*/ 0 w 32"/>
                <a:gd name="T19" fmla="*/ 20 h 40"/>
                <a:gd name="T20" fmla="*/ 0 w 32"/>
                <a:gd name="T21" fmla="*/ 14 h 40"/>
                <a:gd name="T22" fmla="*/ 2 w 32"/>
                <a:gd name="T23" fmla="*/ 10 h 40"/>
                <a:gd name="T24" fmla="*/ 4 w 32"/>
                <a:gd name="T25" fmla="*/ 6 h 40"/>
                <a:gd name="T26" fmla="*/ 10 w 32"/>
                <a:gd name="T27" fmla="*/ 2 h 40"/>
                <a:gd name="T28" fmla="*/ 18 w 32"/>
                <a:gd name="T29" fmla="*/ 0 h 40"/>
                <a:gd name="T30" fmla="*/ 22 w 32"/>
                <a:gd name="T31" fmla="*/ 0 h 40"/>
                <a:gd name="T32" fmla="*/ 26 w 32"/>
                <a:gd name="T33" fmla="*/ 2 h 40"/>
                <a:gd name="T34" fmla="*/ 30 w 32"/>
                <a:gd name="T35" fmla="*/ 6 h 40"/>
                <a:gd name="T36" fmla="*/ 30 w 32"/>
                <a:gd name="T37" fmla="*/ 8 h 40"/>
                <a:gd name="T38" fmla="*/ 30 w 32"/>
                <a:gd name="T39" fmla="*/ 10 h 40"/>
                <a:gd name="T40" fmla="*/ 30 w 32"/>
                <a:gd name="T41" fmla="*/ 12 h 40"/>
                <a:gd name="T42" fmla="*/ 28 w 32"/>
                <a:gd name="T43" fmla="*/ 12 h 40"/>
                <a:gd name="T44" fmla="*/ 26 w 32"/>
                <a:gd name="T45" fmla="*/ 12 h 40"/>
                <a:gd name="T46" fmla="*/ 24 w 32"/>
                <a:gd name="T47" fmla="*/ 12 h 40"/>
                <a:gd name="T48" fmla="*/ 24 w 32"/>
                <a:gd name="T49" fmla="*/ 10 h 40"/>
                <a:gd name="T50" fmla="*/ 22 w 32"/>
                <a:gd name="T51" fmla="*/ 10 h 40"/>
                <a:gd name="T52" fmla="*/ 22 w 32"/>
                <a:gd name="T53" fmla="*/ 8 h 40"/>
                <a:gd name="T54" fmla="*/ 22 w 32"/>
                <a:gd name="T55" fmla="*/ 6 h 40"/>
                <a:gd name="T56" fmla="*/ 20 w 32"/>
                <a:gd name="T57" fmla="*/ 4 h 40"/>
                <a:gd name="T58" fmla="*/ 18 w 32"/>
                <a:gd name="T59" fmla="*/ 2 h 40"/>
                <a:gd name="T60" fmla="*/ 16 w 32"/>
                <a:gd name="T61" fmla="*/ 2 h 40"/>
                <a:gd name="T62" fmla="*/ 12 w 32"/>
                <a:gd name="T63" fmla="*/ 4 h 40"/>
                <a:gd name="T64" fmla="*/ 10 w 32"/>
                <a:gd name="T65" fmla="*/ 6 h 40"/>
                <a:gd name="T66" fmla="*/ 8 w 32"/>
                <a:gd name="T67" fmla="*/ 10 h 40"/>
                <a:gd name="T68" fmla="*/ 6 w 32"/>
                <a:gd name="T69" fmla="*/ 16 h 40"/>
                <a:gd name="T70" fmla="*/ 8 w 32"/>
                <a:gd name="T71" fmla="*/ 22 h 40"/>
                <a:gd name="T72" fmla="*/ 10 w 32"/>
                <a:gd name="T73" fmla="*/ 28 h 40"/>
                <a:gd name="T74" fmla="*/ 14 w 32"/>
                <a:gd name="T75" fmla="*/ 32 h 40"/>
                <a:gd name="T76" fmla="*/ 18 w 32"/>
                <a:gd name="T77" fmla="*/ 34 h 40"/>
                <a:gd name="T78" fmla="*/ 22 w 32"/>
                <a:gd name="T79" fmla="*/ 32 h 40"/>
                <a:gd name="T80" fmla="*/ 26 w 32"/>
                <a:gd name="T81" fmla="*/ 30 h 40"/>
                <a:gd name="T82" fmla="*/ 28 w 32"/>
                <a:gd name="T83" fmla="*/ 28 h 40"/>
                <a:gd name="T84" fmla="*/ 30 w 32"/>
                <a:gd name="T85" fmla="*/ 24 h 40"/>
                <a:gd name="T86" fmla="*/ 32 w 32"/>
                <a:gd name="T87" fmla="*/ 24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0"/>
                <a:gd name="T134" fmla="*/ 32 w 32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0">
                  <a:moveTo>
                    <a:pt x="32" y="24"/>
                  </a:moveTo>
                  <a:lnTo>
                    <a:pt x="30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Freeform 254"/>
            <p:cNvSpPr>
              <a:spLocks/>
            </p:cNvSpPr>
            <p:nvPr/>
          </p:nvSpPr>
          <p:spPr bwMode="auto">
            <a:xfrm>
              <a:off x="1662" y="2698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4 h 40"/>
                <a:gd name="T6" fmla="*/ 20 w 28"/>
                <a:gd name="T7" fmla="*/ 0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6 h 40"/>
                <a:gd name="T20" fmla="*/ 28 w 28"/>
                <a:gd name="T21" fmla="*/ 8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6 h 40"/>
                <a:gd name="T32" fmla="*/ 20 w 28"/>
                <a:gd name="T33" fmla="*/ 6 h 40"/>
                <a:gd name="T34" fmla="*/ 18 w 28"/>
                <a:gd name="T35" fmla="*/ 6 h 40"/>
                <a:gd name="T36" fmla="*/ 18 w 28"/>
                <a:gd name="T37" fmla="*/ 6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0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6 h 40"/>
                <a:gd name="T50" fmla="*/ 16 w 28"/>
                <a:gd name="T51" fmla="*/ 38 h 40"/>
                <a:gd name="T52" fmla="*/ 18 w 28"/>
                <a:gd name="T53" fmla="*/ 38 h 40"/>
                <a:gd name="T54" fmla="*/ 20 w 28"/>
                <a:gd name="T55" fmla="*/ 38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38 h 40"/>
                <a:gd name="T62" fmla="*/ 2 w 28"/>
                <a:gd name="T63" fmla="*/ 38 h 40"/>
                <a:gd name="T64" fmla="*/ 4 w 28"/>
                <a:gd name="T65" fmla="*/ 38 h 40"/>
                <a:gd name="T66" fmla="*/ 6 w 28"/>
                <a:gd name="T67" fmla="*/ 36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0 h 40"/>
                <a:gd name="T74" fmla="*/ 6 w 28"/>
                <a:gd name="T75" fmla="*/ 16 h 40"/>
                <a:gd name="T76" fmla="*/ 6 w 28"/>
                <a:gd name="T77" fmla="*/ 10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4 h 40"/>
                <a:gd name="T86" fmla="*/ 4 w 28"/>
                <a:gd name="T87" fmla="*/ 4 h 40"/>
                <a:gd name="T88" fmla="*/ 2 w 28"/>
                <a:gd name="T89" fmla="*/ 4 h 40"/>
                <a:gd name="T90" fmla="*/ 0 w 28"/>
                <a:gd name="T91" fmla="*/ 6 h 40"/>
                <a:gd name="T92" fmla="*/ 0 w 28"/>
                <a:gd name="T93" fmla="*/ 4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Freeform 255"/>
            <p:cNvSpPr>
              <a:spLocks noEditPoints="1"/>
            </p:cNvSpPr>
            <p:nvPr/>
          </p:nvSpPr>
          <p:spPr bwMode="auto">
            <a:xfrm>
              <a:off x="1694" y="2698"/>
              <a:ext cx="36" cy="40"/>
            </a:xfrm>
            <a:custGeom>
              <a:avLst/>
              <a:gdLst>
                <a:gd name="T0" fmla="*/ 18 w 36"/>
                <a:gd name="T1" fmla="*/ 0 h 40"/>
                <a:gd name="T2" fmla="*/ 24 w 36"/>
                <a:gd name="T3" fmla="*/ 0 h 40"/>
                <a:gd name="T4" fmla="*/ 28 w 36"/>
                <a:gd name="T5" fmla="*/ 2 h 40"/>
                <a:gd name="T6" fmla="*/ 32 w 36"/>
                <a:gd name="T7" fmla="*/ 6 h 40"/>
                <a:gd name="T8" fmla="*/ 36 w 36"/>
                <a:gd name="T9" fmla="*/ 12 h 40"/>
                <a:gd name="T10" fmla="*/ 36 w 36"/>
                <a:gd name="T11" fmla="*/ 20 h 40"/>
                <a:gd name="T12" fmla="*/ 36 w 36"/>
                <a:gd name="T13" fmla="*/ 24 h 40"/>
                <a:gd name="T14" fmla="*/ 34 w 36"/>
                <a:gd name="T15" fmla="*/ 30 h 40"/>
                <a:gd name="T16" fmla="*/ 32 w 36"/>
                <a:gd name="T17" fmla="*/ 34 h 40"/>
                <a:gd name="T18" fmla="*/ 28 w 36"/>
                <a:gd name="T19" fmla="*/ 38 h 40"/>
                <a:gd name="T20" fmla="*/ 22 w 36"/>
                <a:gd name="T21" fmla="*/ 40 h 40"/>
                <a:gd name="T22" fmla="*/ 18 w 36"/>
                <a:gd name="T23" fmla="*/ 40 h 40"/>
                <a:gd name="T24" fmla="*/ 12 w 36"/>
                <a:gd name="T25" fmla="*/ 40 h 40"/>
                <a:gd name="T26" fmla="*/ 8 w 36"/>
                <a:gd name="T27" fmla="*/ 38 h 40"/>
                <a:gd name="T28" fmla="*/ 4 w 36"/>
                <a:gd name="T29" fmla="*/ 34 h 40"/>
                <a:gd name="T30" fmla="*/ 0 w 36"/>
                <a:gd name="T31" fmla="*/ 28 h 40"/>
                <a:gd name="T32" fmla="*/ 0 w 36"/>
                <a:gd name="T33" fmla="*/ 20 h 40"/>
                <a:gd name="T34" fmla="*/ 0 w 36"/>
                <a:gd name="T35" fmla="*/ 16 h 40"/>
                <a:gd name="T36" fmla="*/ 2 w 36"/>
                <a:gd name="T37" fmla="*/ 10 h 40"/>
                <a:gd name="T38" fmla="*/ 6 w 36"/>
                <a:gd name="T39" fmla="*/ 6 h 40"/>
                <a:gd name="T40" fmla="*/ 10 w 36"/>
                <a:gd name="T41" fmla="*/ 2 h 40"/>
                <a:gd name="T42" fmla="*/ 14 w 36"/>
                <a:gd name="T43" fmla="*/ 0 h 40"/>
                <a:gd name="T44" fmla="*/ 18 w 36"/>
                <a:gd name="T45" fmla="*/ 0 h 40"/>
                <a:gd name="T46" fmla="*/ 16 w 36"/>
                <a:gd name="T47" fmla="*/ 2 h 40"/>
                <a:gd name="T48" fmla="*/ 14 w 36"/>
                <a:gd name="T49" fmla="*/ 2 h 40"/>
                <a:gd name="T50" fmla="*/ 12 w 36"/>
                <a:gd name="T51" fmla="*/ 4 h 40"/>
                <a:gd name="T52" fmla="*/ 10 w 36"/>
                <a:gd name="T53" fmla="*/ 6 h 40"/>
                <a:gd name="T54" fmla="*/ 8 w 36"/>
                <a:gd name="T55" fmla="*/ 8 h 40"/>
                <a:gd name="T56" fmla="*/ 8 w 36"/>
                <a:gd name="T57" fmla="*/ 12 h 40"/>
                <a:gd name="T58" fmla="*/ 6 w 36"/>
                <a:gd name="T59" fmla="*/ 18 h 40"/>
                <a:gd name="T60" fmla="*/ 8 w 36"/>
                <a:gd name="T61" fmla="*/ 24 h 40"/>
                <a:gd name="T62" fmla="*/ 10 w 36"/>
                <a:gd name="T63" fmla="*/ 32 h 40"/>
                <a:gd name="T64" fmla="*/ 12 w 36"/>
                <a:gd name="T65" fmla="*/ 36 h 40"/>
                <a:gd name="T66" fmla="*/ 16 w 36"/>
                <a:gd name="T67" fmla="*/ 38 h 40"/>
                <a:gd name="T68" fmla="*/ 20 w 36"/>
                <a:gd name="T69" fmla="*/ 38 h 40"/>
                <a:gd name="T70" fmla="*/ 24 w 36"/>
                <a:gd name="T71" fmla="*/ 38 h 40"/>
                <a:gd name="T72" fmla="*/ 26 w 36"/>
                <a:gd name="T73" fmla="*/ 34 h 40"/>
                <a:gd name="T74" fmla="*/ 28 w 36"/>
                <a:gd name="T75" fmla="*/ 30 h 40"/>
                <a:gd name="T76" fmla="*/ 30 w 36"/>
                <a:gd name="T77" fmla="*/ 22 h 40"/>
                <a:gd name="T78" fmla="*/ 30 w 36"/>
                <a:gd name="T79" fmla="*/ 16 h 40"/>
                <a:gd name="T80" fmla="*/ 28 w 36"/>
                <a:gd name="T81" fmla="*/ 10 h 40"/>
                <a:gd name="T82" fmla="*/ 24 w 36"/>
                <a:gd name="T83" fmla="*/ 6 h 40"/>
                <a:gd name="T84" fmla="*/ 22 w 36"/>
                <a:gd name="T85" fmla="*/ 4 h 40"/>
                <a:gd name="T86" fmla="*/ 16 w 36"/>
                <a:gd name="T87" fmla="*/ 2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"/>
                <a:gd name="T133" fmla="*/ 0 h 40"/>
                <a:gd name="T134" fmla="*/ 36 w 36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" h="40">
                  <a:moveTo>
                    <a:pt x="18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Freeform 256"/>
            <p:cNvSpPr>
              <a:spLocks/>
            </p:cNvSpPr>
            <p:nvPr/>
          </p:nvSpPr>
          <p:spPr bwMode="auto">
            <a:xfrm>
              <a:off x="1740" y="2698"/>
              <a:ext cx="26" cy="40"/>
            </a:xfrm>
            <a:custGeom>
              <a:avLst/>
              <a:gdLst>
                <a:gd name="T0" fmla="*/ 22 w 26"/>
                <a:gd name="T1" fmla="*/ 0 h 40"/>
                <a:gd name="T2" fmla="*/ 22 w 26"/>
                <a:gd name="T3" fmla="*/ 14 h 40"/>
                <a:gd name="T4" fmla="*/ 22 w 26"/>
                <a:gd name="T5" fmla="*/ 14 h 40"/>
                <a:gd name="T6" fmla="*/ 20 w 26"/>
                <a:gd name="T7" fmla="*/ 8 h 40"/>
                <a:gd name="T8" fmla="*/ 18 w 26"/>
                <a:gd name="T9" fmla="*/ 4 h 40"/>
                <a:gd name="T10" fmla="*/ 14 w 26"/>
                <a:gd name="T11" fmla="*/ 2 h 40"/>
                <a:gd name="T12" fmla="*/ 12 w 26"/>
                <a:gd name="T13" fmla="*/ 2 h 40"/>
                <a:gd name="T14" fmla="*/ 8 w 26"/>
                <a:gd name="T15" fmla="*/ 2 h 40"/>
                <a:gd name="T16" fmla="*/ 6 w 26"/>
                <a:gd name="T17" fmla="*/ 4 h 40"/>
                <a:gd name="T18" fmla="*/ 6 w 26"/>
                <a:gd name="T19" fmla="*/ 6 h 40"/>
                <a:gd name="T20" fmla="*/ 4 w 26"/>
                <a:gd name="T21" fmla="*/ 8 h 40"/>
                <a:gd name="T22" fmla="*/ 4 w 26"/>
                <a:gd name="T23" fmla="*/ 10 h 40"/>
                <a:gd name="T24" fmla="*/ 6 w 26"/>
                <a:gd name="T25" fmla="*/ 12 h 40"/>
                <a:gd name="T26" fmla="*/ 8 w 26"/>
                <a:gd name="T27" fmla="*/ 14 h 40"/>
                <a:gd name="T28" fmla="*/ 10 w 26"/>
                <a:gd name="T29" fmla="*/ 14 h 40"/>
                <a:gd name="T30" fmla="*/ 16 w 26"/>
                <a:gd name="T31" fmla="*/ 18 h 40"/>
                <a:gd name="T32" fmla="*/ 22 w 26"/>
                <a:gd name="T33" fmla="*/ 20 h 40"/>
                <a:gd name="T34" fmla="*/ 24 w 26"/>
                <a:gd name="T35" fmla="*/ 24 h 40"/>
                <a:gd name="T36" fmla="*/ 26 w 26"/>
                <a:gd name="T37" fmla="*/ 28 h 40"/>
                <a:gd name="T38" fmla="*/ 24 w 26"/>
                <a:gd name="T39" fmla="*/ 34 h 40"/>
                <a:gd name="T40" fmla="*/ 22 w 26"/>
                <a:gd name="T41" fmla="*/ 38 h 40"/>
                <a:gd name="T42" fmla="*/ 18 w 26"/>
                <a:gd name="T43" fmla="*/ 40 h 40"/>
                <a:gd name="T44" fmla="*/ 12 w 26"/>
                <a:gd name="T45" fmla="*/ 40 h 40"/>
                <a:gd name="T46" fmla="*/ 8 w 26"/>
                <a:gd name="T47" fmla="*/ 40 h 40"/>
                <a:gd name="T48" fmla="*/ 4 w 26"/>
                <a:gd name="T49" fmla="*/ 40 h 40"/>
                <a:gd name="T50" fmla="*/ 2 w 26"/>
                <a:gd name="T51" fmla="*/ 38 h 40"/>
                <a:gd name="T52" fmla="*/ 2 w 26"/>
                <a:gd name="T53" fmla="*/ 38 h 40"/>
                <a:gd name="T54" fmla="*/ 0 w 26"/>
                <a:gd name="T55" fmla="*/ 40 h 40"/>
                <a:gd name="T56" fmla="*/ 0 w 26"/>
                <a:gd name="T57" fmla="*/ 40 h 40"/>
                <a:gd name="T58" fmla="*/ 0 w 26"/>
                <a:gd name="T59" fmla="*/ 40 h 40"/>
                <a:gd name="T60" fmla="*/ 0 w 26"/>
                <a:gd name="T61" fmla="*/ 26 h 40"/>
                <a:gd name="T62" fmla="*/ 0 w 26"/>
                <a:gd name="T63" fmla="*/ 26 h 40"/>
                <a:gd name="T64" fmla="*/ 2 w 26"/>
                <a:gd name="T65" fmla="*/ 32 h 40"/>
                <a:gd name="T66" fmla="*/ 4 w 26"/>
                <a:gd name="T67" fmla="*/ 36 h 40"/>
                <a:gd name="T68" fmla="*/ 8 w 26"/>
                <a:gd name="T69" fmla="*/ 38 h 40"/>
                <a:gd name="T70" fmla="*/ 12 w 26"/>
                <a:gd name="T71" fmla="*/ 38 h 40"/>
                <a:gd name="T72" fmla="*/ 16 w 26"/>
                <a:gd name="T73" fmla="*/ 38 h 40"/>
                <a:gd name="T74" fmla="*/ 18 w 26"/>
                <a:gd name="T75" fmla="*/ 36 h 40"/>
                <a:gd name="T76" fmla="*/ 18 w 26"/>
                <a:gd name="T77" fmla="*/ 34 h 40"/>
                <a:gd name="T78" fmla="*/ 20 w 26"/>
                <a:gd name="T79" fmla="*/ 32 h 40"/>
                <a:gd name="T80" fmla="*/ 18 w 26"/>
                <a:gd name="T81" fmla="*/ 30 h 40"/>
                <a:gd name="T82" fmla="*/ 18 w 26"/>
                <a:gd name="T83" fmla="*/ 28 h 40"/>
                <a:gd name="T84" fmla="*/ 14 w 26"/>
                <a:gd name="T85" fmla="*/ 24 h 40"/>
                <a:gd name="T86" fmla="*/ 10 w 26"/>
                <a:gd name="T87" fmla="*/ 22 h 40"/>
                <a:gd name="T88" fmla="*/ 4 w 26"/>
                <a:gd name="T89" fmla="*/ 20 h 40"/>
                <a:gd name="T90" fmla="*/ 2 w 26"/>
                <a:gd name="T91" fmla="*/ 16 h 40"/>
                <a:gd name="T92" fmla="*/ 0 w 26"/>
                <a:gd name="T93" fmla="*/ 14 h 40"/>
                <a:gd name="T94" fmla="*/ 0 w 26"/>
                <a:gd name="T95" fmla="*/ 10 h 40"/>
                <a:gd name="T96" fmla="*/ 0 w 26"/>
                <a:gd name="T97" fmla="*/ 6 h 40"/>
                <a:gd name="T98" fmla="*/ 2 w 26"/>
                <a:gd name="T99" fmla="*/ 2 h 40"/>
                <a:gd name="T100" fmla="*/ 6 w 26"/>
                <a:gd name="T101" fmla="*/ 0 h 40"/>
                <a:gd name="T102" fmla="*/ 12 w 26"/>
                <a:gd name="T103" fmla="*/ 0 h 40"/>
                <a:gd name="T104" fmla="*/ 14 w 26"/>
                <a:gd name="T105" fmla="*/ 0 h 40"/>
                <a:gd name="T106" fmla="*/ 16 w 26"/>
                <a:gd name="T107" fmla="*/ 0 h 40"/>
                <a:gd name="T108" fmla="*/ 18 w 26"/>
                <a:gd name="T109" fmla="*/ 2 h 40"/>
                <a:gd name="T110" fmla="*/ 20 w 26"/>
                <a:gd name="T111" fmla="*/ 2 h 40"/>
                <a:gd name="T112" fmla="*/ 20 w 26"/>
                <a:gd name="T113" fmla="*/ 2 h 40"/>
                <a:gd name="T114" fmla="*/ 20 w 26"/>
                <a:gd name="T115" fmla="*/ 2 h 40"/>
                <a:gd name="T116" fmla="*/ 22 w 26"/>
                <a:gd name="T117" fmla="*/ 0 h 40"/>
                <a:gd name="T118" fmla="*/ 22 w 26"/>
                <a:gd name="T119" fmla="*/ 0 h 40"/>
                <a:gd name="T120" fmla="*/ 22 w 26"/>
                <a:gd name="T121" fmla="*/ 0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0"/>
                <a:gd name="T185" fmla="*/ 26 w 26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0">
                  <a:moveTo>
                    <a:pt x="22" y="0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Freeform 257"/>
            <p:cNvSpPr>
              <a:spLocks/>
            </p:cNvSpPr>
            <p:nvPr/>
          </p:nvSpPr>
          <p:spPr bwMode="auto">
            <a:xfrm>
              <a:off x="1772" y="2698"/>
              <a:ext cx="28" cy="40"/>
            </a:xfrm>
            <a:custGeom>
              <a:avLst/>
              <a:gdLst>
                <a:gd name="T0" fmla="*/ 24 w 28"/>
                <a:gd name="T1" fmla="*/ 0 h 40"/>
                <a:gd name="T2" fmla="*/ 24 w 28"/>
                <a:gd name="T3" fmla="*/ 14 h 40"/>
                <a:gd name="T4" fmla="*/ 24 w 28"/>
                <a:gd name="T5" fmla="*/ 14 h 40"/>
                <a:gd name="T6" fmla="*/ 22 w 28"/>
                <a:gd name="T7" fmla="*/ 8 h 40"/>
                <a:gd name="T8" fmla="*/ 20 w 28"/>
                <a:gd name="T9" fmla="*/ 4 h 40"/>
                <a:gd name="T10" fmla="*/ 16 w 28"/>
                <a:gd name="T11" fmla="*/ 2 h 40"/>
                <a:gd name="T12" fmla="*/ 12 w 28"/>
                <a:gd name="T13" fmla="*/ 2 h 40"/>
                <a:gd name="T14" fmla="*/ 10 w 28"/>
                <a:gd name="T15" fmla="*/ 2 h 40"/>
                <a:gd name="T16" fmla="*/ 8 w 28"/>
                <a:gd name="T17" fmla="*/ 4 h 40"/>
                <a:gd name="T18" fmla="*/ 6 w 28"/>
                <a:gd name="T19" fmla="*/ 6 h 40"/>
                <a:gd name="T20" fmla="*/ 6 w 28"/>
                <a:gd name="T21" fmla="*/ 8 h 40"/>
                <a:gd name="T22" fmla="*/ 6 w 28"/>
                <a:gd name="T23" fmla="*/ 10 h 40"/>
                <a:gd name="T24" fmla="*/ 8 w 28"/>
                <a:gd name="T25" fmla="*/ 12 h 40"/>
                <a:gd name="T26" fmla="*/ 10 w 28"/>
                <a:gd name="T27" fmla="*/ 14 h 40"/>
                <a:gd name="T28" fmla="*/ 12 w 28"/>
                <a:gd name="T29" fmla="*/ 14 h 40"/>
                <a:gd name="T30" fmla="*/ 18 w 28"/>
                <a:gd name="T31" fmla="*/ 18 h 40"/>
                <a:gd name="T32" fmla="*/ 24 w 28"/>
                <a:gd name="T33" fmla="*/ 20 h 40"/>
                <a:gd name="T34" fmla="*/ 26 w 28"/>
                <a:gd name="T35" fmla="*/ 24 h 40"/>
                <a:gd name="T36" fmla="*/ 28 w 28"/>
                <a:gd name="T37" fmla="*/ 28 h 40"/>
                <a:gd name="T38" fmla="*/ 26 w 28"/>
                <a:gd name="T39" fmla="*/ 34 h 40"/>
                <a:gd name="T40" fmla="*/ 24 w 28"/>
                <a:gd name="T41" fmla="*/ 38 h 40"/>
                <a:gd name="T42" fmla="*/ 18 w 28"/>
                <a:gd name="T43" fmla="*/ 40 h 40"/>
                <a:gd name="T44" fmla="*/ 14 w 28"/>
                <a:gd name="T45" fmla="*/ 40 h 40"/>
                <a:gd name="T46" fmla="*/ 10 w 28"/>
                <a:gd name="T47" fmla="*/ 40 h 40"/>
                <a:gd name="T48" fmla="*/ 6 w 28"/>
                <a:gd name="T49" fmla="*/ 40 h 40"/>
                <a:gd name="T50" fmla="*/ 4 w 28"/>
                <a:gd name="T51" fmla="*/ 38 h 40"/>
                <a:gd name="T52" fmla="*/ 4 w 28"/>
                <a:gd name="T53" fmla="*/ 38 h 40"/>
                <a:gd name="T54" fmla="*/ 2 w 28"/>
                <a:gd name="T55" fmla="*/ 40 h 40"/>
                <a:gd name="T56" fmla="*/ 2 w 28"/>
                <a:gd name="T57" fmla="*/ 40 h 40"/>
                <a:gd name="T58" fmla="*/ 0 w 28"/>
                <a:gd name="T59" fmla="*/ 40 h 40"/>
                <a:gd name="T60" fmla="*/ 0 w 28"/>
                <a:gd name="T61" fmla="*/ 26 h 40"/>
                <a:gd name="T62" fmla="*/ 2 w 28"/>
                <a:gd name="T63" fmla="*/ 26 h 40"/>
                <a:gd name="T64" fmla="*/ 4 w 28"/>
                <a:gd name="T65" fmla="*/ 32 h 40"/>
                <a:gd name="T66" fmla="*/ 6 w 28"/>
                <a:gd name="T67" fmla="*/ 36 h 40"/>
                <a:gd name="T68" fmla="*/ 10 w 28"/>
                <a:gd name="T69" fmla="*/ 38 h 40"/>
                <a:gd name="T70" fmla="*/ 14 w 28"/>
                <a:gd name="T71" fmla="*/ 38 h 40"/>
                <a:gd name="T72" fmla="*/ 16 w 28"/>
                <a:gd name="T73" fmla="*/ 38 h 40"/>
                <a:gd name="T74" fmla="*/ 20 w 28"/>
                <a:gd name="T75" fmla="*/ 36 h 40"/>
                <a:gd name="T76" fmla="*/ 20 w 28"/>
                <a:gd name="T77" fmla="*/ 34 h 40"/>
                <a:gd name="T78" fmla="*/ 20 w 28"/>
                <a:gd name="T79" fmla="*/ 32 h 40"/>
                <a:gd name="T80" fmla="*/ 20 w 28"/>
                <a:gd name="T81" fmla="*/ 30 h 40"/>
                <a:gd name="T82" fmla="*/ 18 w 28"/>
                <a:gd name="T83" fmla="*/ 28 h 40"/>
                <a:gd name="T84" fmla="*/ 16 w 28"/>
                <a:gd name="T85" fmla="*/ 24 h 40"/>
                <a:gd name="T86" fmla="*/ 10 w 28"/>
                <a:gd name="T87" fmla="*/ 22 h 40"/>
                <a:gd name="T88" fmla="*/ 6 w 28"/>
                <a:gd name="T89" fmla="*/ 20 h 40"/>
                <a:gd name="T90" fmla="*/ 2 w 28"/>
                <a:gd name="T91" fmla="*/ 16 h 40"/>
                <a:gd name="T92" fmla="*/ 2 w 28"/>
                <a:gd name="T93" fmla="*/ 14 h 40"/>
                <a:gd name="T94" fmla="*/ 0 w 28"/>
                <a:gd name="T95" fmla="*/ 10 h 40"/>
                <a:gd name="T96" fmla="*/ 2 w 28"/>
                <a:gd name="T97" fmla="*/ 6 h 40"/>
                <a:gd name="T98" fmla="*/ 4 w 28"/>
                <a:gd name="T99" fmla="*/ 2 h 40"/>
                <a:gd name="T100" fmla="*/ 8 w 28"/>
                <a:gd name="T101" fmla="*/ 0 h 40"/>
                <a:gd name="T102" fmla="*/ 12 w 28"/>
                <a:gd name="T103" fmla="*/ 0 h 40"/>
                <a:gd name="T104" fmla="*/ 16 w 28"/>
                <a:gd name="T105" fmla="*/ 0 h 40"/>
                <a:gd name="T106" fmla="*/ 18 w 28"/>
                <a:gd name="T107" fmla="*/ 0 h 40"/>
                <a:gd name="T108" fmla="*/ 20 w 28"/>
                <a:gd name="T109" fmla="*/ 2 h 40"/>
                <a:gd name="T110" fmla="*/ 22 w 28"/>
                <a:gd name="T111" fmla="*/ 2 h 40"/>
                <a:gd name="T112" fmla="*/ 22 w 28"/>
                <a:gd name="T113" fmla="*/ 2 h 40"/>
                <a:gd name="T114" fmla="*/ 22 w 28"/>
                <a:gd name="T115" fmla="*/ 2 h 40"/>
                <a:gd name="T116" fmla="*/ 24 w 28"/>
                <a:gd name="T117" fmla="*/ 0 h 40"/>
                <a:gd name="T118" fmla="*/ 24 w 28"/>
                <a:gd name="T119" fmla="*/ 0 h 40"/>
                <a:gd name="T120" fmla="*/ 24 w 28"/>
                <a:gd name="T121" fmla="*/ 0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"/>
                <a:gd name="T184" fmla="*/ 0 h 40"/>
                <a:gd name="T185" fmla="*/ 28 w 28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" h="40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4" y="38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Rectangle 258"/>
            <p:cNvSpPr>
              <a:spLocks noChangeArrowheads="1"/>
            </p:cNvSpPr>
            <p:nvPr/>
          </p:nvSpPr>
          <p:spPr bwMode="auto">
            <a:xfrm>
              <a:off x="1848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Rectangle 259"/>
            <p:cNvSpPr>
              <a:spLocks noChangeArrowheads="1"/>
            </p:cNvSpPr>
            <p:nvPr/>
          </p:nvSpPr>
          <p:spPr bwMode="auto">
            <a:xfrm>
              <a:off x="1864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260"/>
            <p:cNvSpPr>
              <a:spLocks noEditPoints="1"/>
            </p:cNvSpPr>
            <p:nvPr/>
          </p:nvSpPr>
          <p:spPr bwMode="auto">
            <a:xfrm>
              <a:off x="1968" y="2678"/>
              <a:ext cx="34" cy="60"/>
            </a:xfrm>
            <a:custGeom>
              <a:avLst/>
              <a:gdLst>
                <a:gd name="T0" fmla="*/ 6 w 34"/>
                <a:gd name="T1" fmla="*/ 26 h 60"/>
                <a:gd name="T2" fmla="*/ 2 w 34"/>
                <a:gd name="T3" fmla="*/ 18 h 60"/>
                <a:gd name="T4" fmla="*/ 2 w 34"/>
                <a:gd name="T5" fmla="*/ 10 h 60"/>
                <a:gd name="T6" fmla="*/ 12 w 34"/>
                <a:gd name="T7" fmla="*/ 2 h 60"/>
                <a:gd name="T8" fmla="*/ 24 w 34"/>
                <a:gd name="T9" fmla="*/ 2 h 60"/>
                <a:gd name="T10" fmla="*/ 32 w 34"/>
                <a:gd name="T11" fmla="*/ 8 h 60"/>
                <a:gd name="T12" fmla="*/ 34 w 34"/>
                <a:gd name="T13" fmla="*/ 16 h 60"/>
                <a:gd name="T14" fmla="*/ 28 w 34"/>
                <a:gd name="T15" fmla="*/ 24 h 60"/>
                <a:gd name="T16" fmla="*/ 28 w 34"/>
                <a:gd name="T17" fmla="*/ 32 h 60"/>
                <a:gd name="T18" fmla="*/ 34 w 34"/>
                <a:gd name="T19" fmla="*/ 42 h 60"/>
                <a:gd name="T20" fmla="*/ 34 w 34"/>
                <a:gd name="T21" fmla="*/ 52 h 60"/>
                <a:gd name="T22" fmla="*/ 24 w 34"/>
                <a:gd name="T23" fmla="*/ 60 h 60"/>
                <a:gd name="T24" fmla="*/ 12 w 34"/>
                <a:gd name="T25" fmla="*/ 60 h 60"/>
                <a:gd name="T26" fmla="*/ 4 w 34"/>
                <a:gd name="T27" fmla="*/ 56 h 60"/>
                <a:gd name="T28" fmla="*/ 0 w 34"/>
                <a:gd name="T29" fmla="*/ 46 h 60"/>
                <a:gd name="T30" fmla="*/ 4 w 34"/>
                <a:gd name="T31" fmla="*/ 38 h 60"/>
                <a:gd name="T32" fmla="*/ 12 w 34"/>
                <a:gd name="T33" fmla="*/ 30 h 60"/>
                <a:gd name="T34" fmla="*/ 22 w 34"/>
                <a:gd name="T35" fmla="*/ 22 h 60"/>
                <a:gd name="T36" fmla="*/ 26 w 34"/>
                <a:gd name="T37" fmla="*/ 16 h 60"/>
                <a:gd name="T38" fmla="*/ 24 w 34"/>
                <a:gd name="T39" fmla="*/ 8 h 60"/>
                <a:gd name="T40" fmla="*/ 20 w 34"/>
                <a:gd name="T41" fmla="*/ 4 h 60"/>
                <a:gd name="T42" fmla="*/ 14 w 34"/>
                <a:gd name="T43" fmla="*/ 4 h 60"/>
                <a:gd name="T44" fmla="*/ 10 w 34"/>
                <a:gd name="T45" fmla="*/ 8 h 60"/>
                <a:gd name="T46" fmla="*/ 10 w 34"/>
                <a:gd name="T47" fmla="*/ 14 h 60"/>
                <a:gd name="T48" fmla="*/ 12 w 34"/>
                <a:gd name="T49" fmla="*/ 18 h 60"/>
                <a:gd name="T50" fmla="*/ 20 w 34"/>
                <a:gd name="T51" fmla="*/ 26 h 60"/>
                <a:gd name="T52" fmla="*/ 12 w 34"/>
                <a:gd name="T53" fmla="*/ 36 h 60"/>
                <a:gd name="T54" fmla="*/ 10 w 34"/>
                <a:gd name="T55" fmla="*/ 42 h 60"/>
                <a:gd name="T56" fmla="*/ 10 w 34"/>
                <a:gd name="T57" fmla="*/ 50 h 60"/>
                <a:gd name="T58" fmla="*/ 14 w 34"/>
                <a:gd name="T59" fmla="*/ 58 h 60"/>
                <a:gd name="T60" fmla="*/ 22 w 34"/>
                <a:gd name="T61" fmla="*/ 58 h 60"/>
                <a:gd name="T62" fmla="*/ 26 w 34"/>
                <a:gd name="T63" fmla="*/ 52 h 60"/>
                <a:gd name="T64" fmla="*/ 26 w 34"/>
                <a:gd name="T65" fmla="*/ 46 h 60"/>
                <a:gd name="T66" fmla="*/ 22 w 34"/>
                <a:gd name="T67" fmla="*/ 40 h 60"/>
                <a:gd name="T68" fmla="*/ 14 w 34"/>
                <a:gd name="T69" fmla="*/ 32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0"/>
                <a:gd name="T107" fmla="*/ 34 w 34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0">
                  <a:moveTo>
                    <a:pt x="12" y="30"/>
                  </a:moveTo>
                  <a:lnTo>
                    <a:pt x="6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28" y="32"/>
                  </a:lnTo>
                  <a:lnTo>
                    <a:pt x="32" y="36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12" y="30"/>
                  </a:lnTo>
                  <a:close/>
                  <a:moveTo>
                    <a:pt x="20" y="26"/>
                  </a:moveTo>
                  <a:lnTo>
                    <a:pt x="22" y="22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6"/>
                  </a:lnTo>
                  <a:close/>
                  <a:moveTo>
                    <a:pt x="14" y="32"/>
                  </a:moveTo>
                  <a:lnTo>
                    <a:pt x="12" y="36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Freeform 261"/>
            <p:cNvSpPr>
              <a:spLocks noEditPoints="1"/>
            </p:cNvSpPr>
            <p:nvPr/>
          </p:nvSpPr>
          <p:spPr bwMode="auto">
            <a:xfrm>
              <a:off x="2008" y="2678"/>
              <a:ext cx="40" cy="60"/>
            </a:xfrm>
            <a:custGeom>
              <a:avLst/>
              <a:gdLst>
                <a:gd name="T0" fmla="*/ 40 w 40"/>
                <a:gd name="T1" fmla="*/ 38 h 60"/>
                <a:gd name="T2" fmla="*/ 40 w 40"/>
                <a:gd name="T3" fmla="*/ 44 h 60"/>
                <a:gd name="T4" fmla="*/ 32 w 40"/>
                <a:gd name="T5" fmla="*/ 44 h 60"/>
                <a:gd name="T6" fmla="*/ 32 w 40"/>
                <a:gd name="T7" fmla="*/ 60 h 60"/>
                <a:gd name="T8" fmla="*/ 24 w 40"/>
                <a:gd name="T9" fmla="*/ 60 h 60"/>
                <a:gd name="T10" fmla="*/ 24 w 40"/>
                <a:gd name="T11" fmla="*/ 44 h 60"/>
                <a:gd name="T12" fmla="*/ 0 w 40"/>
                <a:gd name="T13" fmla="*/ 44 h 60"/>
                <a:gd name="T14" fmla="*/ 0 w 40"/>
                <a:gd name="T15" fmla="*/ 40 h 60"/>
                <a:gd name="T16" fmla="*/ 26 w 40"/>
                <a:gd name="T17" fmla="*/ 0 h 60"/>
                <a:gd name="T18" fmla="*/ 32 w 40"/>
                <a:gd name="T19" fmla="*/ 0 h 60"/>
                <a:gd name="T20" fmla="*/ 32 w 40"/>
                <a:gd name="T21" fmla="*/ 38 h 60"/>
                <a:gd name="T22" fmla="*/ 40 w 40"/>
                <a:gd name="T23" fmla="*/ 38 h 60"/>
                <a:gd name="T24" fmla="*/ 24 w 40"/>
                <a:gd name="T25" fmla="*/ 38 h 60"/>
                <a:gd name="T26" fmla="*/ 24 w 40"/>
                <a:gd name="T27" fmla="*/ 10 h 60"/>
                <a:gd name="T28" fmla="*/ 4 w 40"/>
                <a:gd name="T29" fmla="*/ 38 h 60"/>
                <a:gd name="T30" fmla="*/ 24 w 40"/>
                <a:gd name="T31" fmla="*/ 3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0"/>
                <a:gd name="T50" fmla="*/ 40 w 40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0">
                  <a:moveTo>
                    <a:pt x="40" y="38"/>
                  </a:moveTo>
                  <a:lnTo>
                    <a:pt x="40" y="44"/>
                  </a:lnTo>
                  <a:lnTo>
                    <a:pt x="32" y="44"/>
                  </a:lnTo>
                  <a:lnTo>
                    <a:pt x="32" y="60"/>
                  </a:lnTo>
                  <a:lnTo>
                    <a:pt x="24" y="60"/>
                  </a:lnTo>
                  <a:lnTo>
                    <a:pt x="24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8"/>
                  </a:lnTo>
                  <a:lnTo>
                    <a:pt x="40" y="38"/>
                  </a:lnTo>
                  <a:close/>
                  <a:moveTo>
                    <a:pt x="24" y="38"/>
                  </a:moveTo>
                  <a:lnTo>
                    <a:pt x="24" y="10"/>
                  </a:lnTo>
                  <a:lnTo>
                    <a:pt x="4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Freeform 262"/>
            <p:cNvSpPr>
              <a:spLocks/>
            </p:cNvSpPr>
            <p:nvPr/>
          </p:nvSpPr>
          <p:spPr bwMode="auto">
            <a:xfrm>
              <a:off x="2054" y="2678"/>
              <a:ext cx="34" cy="60"/>
            </a:xfrm>
            <a:custGeom>
              <a:avLst/>
              <a:gdLst>
                <a:gd name="T0" fmla="*/ 4 w 34"/>
                <a:gd name="T1" fmla="*/ 8 h 60"/>
                <a:gd name="T2" fmla="*/ 12 w 34"/>
                <a:gd name="T3" fmla="*/ 2 h 60"/>
                <a:gd name="T4" fmla="*/ 24 w 34"/>
                <a:gd name="T5" fmla="*/ 2 h 60"/>
                <a:gd name="T6" fmla="*/ 30 w 34"/>
                <a:gd name="T7" fmla="*/ 8 h 60"/>
                <a:gd name="T8" fmla="*/ 30 w 34"/>
                <a:gd name="T9" fmla="*/ 16 h 60"/>
                <a:gd name="T10" fmla="*/ 22 w 34"/>
                <a:gd name="T11" fmla="*/ 26 h 60"/>
                <a:gd name="T12" fmla="*/ 30 w 34"/>
                <a:gd name="T13" fmla="*/ 32 h 60"/>
                <a:gd name="T14" fmla="*/ 34 w 34"/>
                <a:gd name="T15" fmla="*/ 40 h 60"/>
                <a:gd name="T16" fmla="*/ 28 w 34"/>
                <a:gd name="T17" fmla="*/ 54 h 60"/>
                <a:gd name="T18" fmla="*/ 18 w 34"/>
                <a:gd name="T19" fmla="*/ 60 h 60"/>
                <a:gd name="T20" fmla="*/ 6 w 34"/>
                <a:gd name="T21" fmla="*/ 60 h 60"/>
                <a:gd name="T22" fmla="*/ 2 w 34"/>
                <a:gd name="T23" fmla="*/ 58 h 60"/>
                <a:gd name="T24" fmla="*/ 0 w 34"/>
                <a:gd name="T25" fmla="*/ 56 h 60"/>
                <a:gd name="T26" fmla="*/ 2 w 34"/>
                <a:gd name="T27" fmla="*/ 54 h 60"/>
                <a:gd name="T28" fmla="*/ 6 w 34"/>
                <a:gd name="T29" fmla="*/ 54 h 60"/>
                <a:gd name="T30" fmla="*/ 8 w 34"/>
                <a:gd name="T31" fmla="*/ 54 h 60"/>
                <a:gd name="T32" fmla="*/ 12 w 34"/>
                <a:gd name="T33" fmla="*/ 56 h 60"/>
                <a:gd name="T34" fmla="*/ 14 w 34"/>
                <a:gd name="T35" fmla="*/ 56 h 60"/>
                <a:gd name="T36" fmla="*/ 20 w 34"/>
                <a:gd name="T37" fmla="*/ 56 h 60"/>
                <a:gd name="T38" fmla="*/ 26 w 34"/>
                <a:gd name="T39" fmla="*/ 50 h 60"/>
                <a:gd name="T40" fmla="*/ 26 w 34"/>
                <a:gd name="T41" fmla="*/ 42 h 60"/>
                <a:gd name="T42" fmla="*/ 24 w 34"/>
                <a:gd name="T43" fmla="*/ 36 h 60"/>
                <a:gd name="T44" fmla="*/ 22 w 34"/>
                <a:gd name="T45" fmla="*/ 34 h 60"/>
                <a:gd name="T46" fmla="*/ 16 w 34"/>
                <a:gd name="T47" fmla="*/ 30 h 60"/>
                <a:gd name="T48" fmla="*/ 10 w 34"/>
                <a:gd name="T49" fmla="*/ 30 h 60"/>
                <a:gd name="T50" fmla="*/ 14 w 34"/>
                <a:gd name="T51" fmla="*/ 28 h 60"/>
                <a:gd name="T52" fmla="*/ 20 w 34"/>
                <a:gd name="T53" fmla="*/ 24 h 60"/>
                <a:gd name="T54" fmla="*/ 24 w 34"/>
                <a:gd name="T55" fmla="*/ 20 h 60"/>
                <a:gd name="T56" fmla="*/ 24 w 34"/>
                <a:gd name="T57" fmla="*/ 12 h 60"/>
                <a:gd name="T58" fmla="*/ 18 w 34"/>
                <a:gd name="T59" fmla="*/ 6 h 60"/>
                <a:gd name="T60" fmla="*/ 10 w 34"/>
                <a:gd name="T61" fmla="*/ 6 h 60"/>
                <a:gd name="T62" fmla="*/ 2 w 34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0"/>
                <a:gd name="T98" fmla="*/ 34 w 34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0">
                  <a:moveTo>
                    <a:pt x="2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Freeform 263"/>
            <p:cNvSpPr>
              <a:spLocks noEditPoints="1"/>
            </p:cNvSpPr>
            <p:nvPr/>
          </p:nvSpPr>
          <p:spPr bwMode="auto">
            <a:xfrm>
              <a:off x="2098" y="2678"/>
              <a:ext cx="36" cy="60"/>
            </a:xfrm>
            <a:custGeom>
              <a:avLst/>
              <a:gdLst>
                <a:gd name="T0" fmla="*/ 36 w 36"/>
                <a:gd name="T1" fmla="*/ 0 h 60"/>
                <a:gd name="T2" fmla="*/ 36 w 36"/>
                <a:gd name="T3" fmla="*/ 2 h 60"/>
                <a:gd name="T4" fmla="*/ 30 w 36"/>
                <a:gd name="T5" fmla="*/ 4 h 60"/>
                <a:gd name="T6" fmla="*/ 26 w 36"/>
                <a:gd name="T7" fmla="*/ 4 h 60"/>
                <a:gd name="T8" fmla="*/ 24 w 36"/>
                <a:gd name="T9" fmla="*/ 6 h 60"/>
                <a:gd name="T10" fmla="*/ 20 w 36"/>
                <a:gd name="T11" fmla="*/ 10 h 60"/>
                <a:gd name="T12" fmla="*/ 16 w 36"/>
                <a:gd name="T13" fmla="*/ 14 h 60"/>
                <a:gd name="T14" fmla="*/ 14 w 36"/>
                <a:gd name="T15" fmla="*/ 18 h 60"/>
                <a:gd name="T16" fmla="*/ 12 w 36"/>
                <a:gd name="T17" fmla="*/ 22 h 60"/>
                <a:gd name="T18" fmla="*/ 10 w 36"/>
                <a:gd name="T19" fmla="*/ 28 h 60"/>
                <a:gd name="T20" fmla="*/ 16 w 36"/>
                <a:gd name="T21" fmla="*/ 24 h 60"/>
                <a:gd name="T22" fmla="*/ 22 w 36"/>
                <a:gd name="T23" fmla="*/ 24 h 60"/>
                <a:gd name="T24" fmla="*/ 28 w 36"/>
                <a:gd name="T25" fmla="*/ 24 h 60"/>
                <a:gd name="T26" fmla="*/ 32 w 36"/>
                <a:gd name="T27" fmla="*/ 28 h 60"/>
                <a:gd name="T28" fmla="*/ 36 w 36"/>
                <a:gd name="T29" fmla="*/ 34 h 60"/>
                <a:gd name="T30" fmla="*/ 36 w 36"/>
                <a:gd name="T31" fmla="*/ 40 h 60"/>
                <a:gd name="T32" fmla="*/ 36 w 36"/>
                <a:gd name="T33" fmla="*/ 48 h 60"/>
                <a:gd name="T34" fmla="*/ 32 w 36"/>
                <a:gd name="T35" fmla="*/ 54 h 60"/>
                <a:gd name="T36" fmla="*/ 28 w 36"/>
                <a:gd name="T37" fmla="*/ 58 h 60"/>
                <a:gd name="T38" fmla="*/ 24 w 36"/>
                <a:gd name="T39" fmla="*/ 60 h 60"/>
                <a:gd name="T40" fmla="*/ 18 w 36"/>
                <a:gd name="T41" fmla="*/ 60 h 60"/>
                <a:gd name="T42" fmla="*/ 14 w 36"/>
                <a:gd name="T43" fmla="*/ 60 h 60"/>
                <a:gd name="T44" fmla="*/ 8 w 36"/>
                <a:gd name="T45" fmla="*/ 56 h 60"/>
                <a:gd name="T46" fmla="*/ 4 w 36"/>
                <a:gd name="T47" fmla="*/ 52 h 60"/>
                <a:gd name="T48" fmla="*/ 2 w 36"/>
                <a:gd name="T49" fmla="*/ 44 h 60"/>
                <a:gd name="T50" fmla="*/ 0 w 36"/>
                <a:gd name="T51" fmla="*/ 36 h 60"/>
                <a:gd name="T52" fmla="*/ 2 w 36"/>
                <a:gd name="T53" fmla="*/ 30 h 60"/>
                <a:gd name="T54" fmla="*/ 4 w 36"/>
                <a:gd name="T55" fmla="*/ 22 h 60"/>
                <a:gd name="T56" fmla="*/ 8 w 36"/>
                <a:gd name="T57" fmla="*/ 16 h 60"/>
                <a:gd name="T58" fmla="*/ 12 w 36"/>
                <a:gd name="T59" fmla="*/ 10 h 60"/>
                <a:gd name="T60" fmla="*/ 18 w 36"/>
                <a:gd name="T61" fmla="*/ 6 h 60"/>
                <a:gd name="T62" fmla="*/ 24 w 36"/>
                <a:gd name="T63" fmla="*/ 2 h 60"/>
                <a:gd name="T64" fmla="*/ 28 w 36"/>
                <a:gd name="T65" fmla="*/ 0 h 60"/>
                <a:gd name="T66" fmla="*/ 34 w 36"/>
                <a:gd name="T67" fmla="*/ 0 h 60"/>
                <a:gd name="T68" fmla="*/ 36 w 36"/>
                <a:gd name="T69" fmla="*/ 0 h 60"/>
                <a:gd name="T70" fmla="*/ 10 w 36"/>
                <a:gd name="T71" fmla="*/ 30 h 60"/>
                <a:gd name="T72" fmla="*/ 8 w 36"/>
                <a:gd name="T73" fmla="*/ 36 h 60"/>
                <a:gd name="T74" fmla="*/ 8 w 36"/>
                <a:gd name="T75" fmla="*/ 40 h 60"/>
                <a:gd name="T76" fmla="*/ 8 w 36"/>
                <a:gd name="T77" fmla="*/ 44 h 60"/>
                <a:gd name="T78" fmla="*/ 10 w 36"/>
                <a:gd name="T79" fmla="*/ 48 h 60"/>
                <a:gd name="T80" fmla="*/ 12 w 36"/>
                <a:gd name="T81" fmla="*/ 52 h 60"/>
                <a:gd name="T82" fmla="*/ 14 w 36"/>
                <a:gd name="T83" fmla="*/ 56 h 60"/>
                <a:gd name="T84" fmla="*/ 16 w 36"/>
                <a:gd name="T85" fmla="*/ 58 h 60"/>
                <a:gd name="T86" fmla="*/ 20 w 36"/>
                <a:gd name="T87" fmla="*/ 58 h 60"/>
                <a:gd name="T88" fmla="*/ 22 w 36"/>
                <a:gd name="T89" fmla="*/ 58 h 60"/>
                <a:gd name="T90" fmla="*/ 26 w 36"/>
                <a:gd name="T91" fmla="*/ 54 h 60"/>
                <a:gd name="T92" fmla="*/ 28 w 36"/>
                <a:gd name="T93" fmla="*/ 50 h 60"/>
                <a:gd name="T94" fmla="*/ 28 w 36"/>
                <a:gd name="T95" fmla="*/ 44 h 60"/>
                <a:gd name="T96" fmla="*/ 28 w 36"/>
                <a:gd name="T97" fmla="*/ 38 h 60"/>
                <a:gd name="T98" fmla="*/ 26 w 36"/>
                <a:gd name="T99" fmla="*/ 32 h 60"/>
                <a:gd name="T100" fmla="*/ 22 w 36"/>
                <a:gd name="T101" fmla="*/ 28 h 60"/>
                <a:gd name="T102" fmla="*/ 18 w 36"/>
                <a:gd name="T103" fmla="*/ 26 h 60"/>
                <a:gd name="T104" fmla="*/ 16 w 36"/>
                <a:gd name="T105" fmla="*/ 28 h 60"/>
                <a:gd name="T106" fmla="*/ 14 w 36"/>
                <a:gd name="T107" fmla="*/ 28 h 60"/>
                <a:gd name="T108" fmla="*/ 12 w 36"/>
                <a:gd name="T109" fmla="*/ 28 h 60"/>
                <a:gd name="T110" fmla="*/ 10 w 36"/>
                <a:gd name="T111" fmla="*/ 30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60"/>
                <a:gd name="T170" fmla="*/ 36 w 36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60">
                  <a:moveTo>
                    <a:pt x="36" y="0"/>
                  </a:moveTo>
                  <a:lnTo>
                    <a:pt x="36" y="2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2" y="28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6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4"/>
                  </a:lnTo>
                  <a:lnTo>
                    <a:pt x="28" y="38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Rectangle 264"/>
            <p:cNvSpPr>
              <a:spLocks noChangeArrowheads="1"/>
            </p:cNvSpPr>
            <p:nvPr/>
          </p:nvSpPr>
          <p:spPr bwMode="auto">
            <a:xfrm>
              <a:off x="223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265"/>
            <p:cNvSpPr>
              <a:spLocks/>
            </p:cNvSpPr>
            <p:nvPr/>
          </p:nvSpPr>
          <p:spPr bwMode="auto">
            <a:xfrm>
              <a:off x="2346" y="272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2 h 10"/>
                <a:gd name="T4" fmla="*/ 10 w 10"/>
                <a:gd name="T5" fmla="*/ 2 h 10"/>
                <a:gd name="T6" fmla="*/ 10 w 10"/>
                <a:gd name="T7" fmla="*/ 4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10 h 10"/>
                <a:gd name="T22" fmla="*/ 0 w 10"/>
                <a:gd name="T23" fmla="*/ 8 h 10"/>
                <a:gd name="T24" fmla="*/ 0 w 10"/>
                <a:gd name="T25" fmla="*/ 6 h 10"/>
                <a:gd name="T26" fmla="*/ 0 w 10"/>
                <a:gd name="T27" fmla="*/ 4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Freeform 266"/>
            <p:cNvSpPr>
              <a:spLocks noEditPoints="1"/>
            </p:cNvSpPr>
            <p:nvPr/>
          </p:nvSpPr>
          <p:spPr bwMode="auto">
            <a:xfrm>
              <a:off x="2366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Freeform 267"/>
            <p:cNvSpPr>
              <a:spLocks noEditPoints="1"/>
            </p:cNvSpPr>
            <p:nvPr/>
          </p:nvSpPr>
          <p:spPr bwMode="auto">
            <a:xfrm>
              <a:off x="2410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Freeform 268"/>
            <p:cNvSpPr>
              <a:spLocks noEditPoints="1"/>
            </p:cNvSpPr>
            <p:nvPr/>
          </p:nvSpPr>
          <p:spPr bwMode="auto">
            <a:xfrm>
              <a:off x="2454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2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2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4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Freeform 269"/>
            <p:cNvSpPr>
              <a:spLocks/>
            </p:cNvSpPr>
            <p:nvPr/>
          </p:nvSpPr>
          <p:spPr bwMode="auto">
            <a:xfrm>
              <a:off x="2504" y="2678"/>
              <a:ext cx="22" cy="60"/>
            </a:xfrm>
            <a:custGeom>
              <a:avLst/>
              <a:gdLst>
                <a:gd name="T0" fmla="*/ 0 w 22"/>
                <a:gd name="T1" fmla="*/ 6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6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8 w 22"/>
                <a:gd name="T15" fmla="*/ 58 h 60"/>
                <a:gd name="T16" fmla="*/ 20 w 22"/>
                <a:gd name="T17" fmla="*/ 58 h 60"/>
                <a:gd name="T18" fmla="*/ 22 w 22"/>
                <a:gd name="T19" fmla="*/ 58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58 h 60"/>
                <a:gd name="T26" fmla="*/ 4 w 22"/>
                <a:gd name="T27" fmla="*/ 58 h 60"/>
                <a:gd name="T28" fmla="*/ 6 w 22"/>
                <a:gd name="T29" fmla="*/ 58 h 60"/>
                <a:gd name="T30" fmla="*/ 6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6 h 60"/>
                <a:gd name="T40" fmla="*/ 8 w 22"/>
                <a:gd name="T41" fmla="*/ 12 h 60"/>
                <a:gd name="T42" fmla="*/ 8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6 h 60"/>
                <a:gd name="T50" fmla="*/ 4 w 22"/>
                <a:gd name="T51" fmla="*/ 6 h 60"/>
                <a:gd name="T52" fmla="*/ 2 w 22"/>
                <a:gd name="T53" fmla="*/ 6 h 60"/>
                <a:gd name="T54" fmla="*/ 0 w 22"/>
                <a:gd name="T55" fmla="*/ 8 h 60"/>
                <a:gd name="T56" fmla="*/ 0 w 22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6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Freeform 270"/>
            <p:cNvSpPr>
              <a:spLocks noEditPoints="1"/>
            </p:cNvSpPr>
            <p:nvPr/>
          </p:nvSpPr>
          <p:spPr bwMode="auto">
            <a:xfrm>
              <a:off x="2540" y="2678"/>
              <a:ext cx="38" cy="60"/>
            </a:xfrm>
            <a:custGeom>
              <a:avLst/>
              <a:gdLst>
                <a:gd name="T0" fmla="*/ 2 w 38"/>
                <a:gd name="T1" fmla="*/ 60 h 60"/>
                <a:gd name="T2" fmla="*/ 2 w 38"/>
                <a:gd name="T3" fmla="*/ 60 h 60"/>
                <a:gd name="T4" fmla="*/ 8 w 38"/>
                <a:gd name="T5" fmla="*/ 60 h 60"/>
                <a:gd name="T6" fmla="*/ 12 w 38"/>
                <a:gd name="T7" fmla="*/ 58 h 60"/>
                <a:gd name="T8" fmla="*/ 16 w 38"/>
                <a:gd name="T9" fmla="*/ 54 h 60"/>
                <a:gd name="T10" fmla="*/ 22 w 38"/>
                <a:gd name="T11" fmla="*/ 48 h 60"/>
                <a:gd name="T12" fmla="*/ 26 w 38"/>
                <a:gd name="T13" fmla="*/ 40 h 60"/>
                <a:gd name="T14" fmla="*/ 28 w 38"/>
                <a:gd name="T15" fmla="*/ 34 h 60"/>
                <a:gd name="T16" fmla="*/ 22 w 38"/>
                <a:gd name="T17" fmla="*/ 36 h 60"/>
                <a:gd name="T18" fmla="*/ 16 w 38"/>
                <a:gd name="T19" fmla="*/ 38 h 60"/>
                <a:gd name="T20" fmla="*/ 10 w 38"/>
                <a:gd name="T21" fmla="*/ 36 h 60"/>
                <a:gd name="T22" fmla="*/ 6 w 38"/>
                <a:gd name="T23" fmla="*/ 34 h 60"/>
                <a:gd name="T24" fmla="*/ 2 w 38"/>
                <a:gd name="T25" fmla="*/ 28 h 60"/>
                <a:gd name="T26" fmla="*/ 0 w 38"/>
                <a:gd name="T27" fmla="*/ 20 h 60"/>
                <a:gd name="T28" fmla="*/ 2 w 38"/>
                <a:gd name="T29" fmla="*/ 14 h 60"/>
                <a:gd name="T30" fmla="*/ 6 w 38"/>
                <a:gd name="T31" fmla="*/ 8 h 60"/>
                <a:gd name="T32" fmla="*/ 10 w 38"/>
                <a:gd name="T33" fmla="*/ 4 h 60"/>
                <a:gd name="T34" fmla="*/ 14 w 38"/>
                <a:gd name="T35" fmla="*/ 2 h 60"/>
                <a:gd name="T36" fmla="*/ 18 w 38"/>
                <a:gd name="T37" fmla="*/ 0 h 60"/>
                <a:gd name="T38" fmla="*/ 26 w 38"/>
                <a:gd name="T39" fmla="*/ 2 h 60"/>
                <a:gd name="T40" fmla="*/ 32 w 38"/>
                <a:gd name="T41" fmla="*/ 6 h 60"/>
                <a:gd name="T42" fmla="*/ 34 w 38"/>
                <a:gd name="T43" fmla="*/ 12 h 60"/>
                <a:gd name="T44" fmla="*/ 36 w 38"/>
                <a:gd name="T45" fmla="*/ 18 h 60"/>
                <a:gd name="T46" fmla="*/ 38 w 38"/>
                <a:gd name="T47" fmla="*/ 24 h 60"/>
                <a:gd name="T48" fmla="*/ 36 w 38"/>
                <a:gd name="T49" fmla="*/ 34 h 60"/>
                <a:gd name="T50" fmla="*/ 32 w 38"/>
                <a:gd name="T51" fmla="*/ 42 h 60"/>
                <a:gd name="T52" fmla="*/ 26 w 38"/>
                <a:gd name="T53" fmla="*/ 50 h 60"/>
                <a:gd name="T54" fmla="*/ 20 w 38"/>
                <a:gd name="T55" fmla="*/ 56 h 60"/>
                <a:gd name="T56" fmla="*/ 12 w 38"/>
                <a:gd name="T57" fmla="*/ 60 h 60"/>
                <a:gd name="T58" fmla="*/ 4 w 38"/>
                <a:gd name="T59" fmla="*/ 60 h 60"/>
                <a:gd name="T60" fmla="*/ 2 w 38"/>
                <a:gd name="T61" fmla="*/ 60 h 60"/>
                <a:gd name="T62" fmla="*/ 28 w 38"/>
                <a:gd name="T63" fmla="*/ 30 h 60"/>
                <a:gd name="T64" fmla="*/ 28 w 38"/>
                <a:gd name="T65" fmla="*/ 26 h 60"/>
                <a:gd name="T66" fmla="*/ 30 w 38"/>
                <a:gd name="T67" fmla="*/ 22 h 60"/>
                <a:gd name="T68" fmla="*/ 28 w 38"/>
                <a:gd name="T69" fmla="*/ 18 h 60"/>
                <a:gd name="T70" fmla="*/ 28 w 38"/>
                <a:gd name="T71" fmla="*/ 14 h 60"/>
                <a:gd name="T72" fmla="*/ 26 w 38"/>
                <a:gd name="T73" fmla="*/ 8 h 60"/>
                <a:gd name="T74" fmla="*/ 24 w 38"/>
                <a:gd name="T75" fmla="*/ 6 h 60"/>
                <a:gd name="T76" fmla="*/ 22 w 38"/>
                <a:gd name="T77" fmla="*/ 4 h 60"/>
                <a:gd name="T78" fmla="*/ 18 w 38"/>
                <a:gd name="T79" fmla="*/ 4 h 60"/>
                <a:gd name="T80" fmla="*/ 14 w 38"/>
                <a:gd name="T81" fmla="*/ 4 h 60"/>
                <a:gd name="T82" fmla="*/ 12 w 38"/>
                <a:gd name="T83" fmla="*/ 6 h 60"/>
                <a:gd name="T84" fmla="*/ 10 w 38"/>
                <a:gd name="T85" fmla="*/ 10 h 60"/>
                <a:gd name="T86" fmla="*/ 10 w 38"/>
                <a:gd name="T87" fmla="*/ 16 h 60"/>
                <a:gd name="T88" fmla="*/ 10 w 38"/>
                <a:gd name="T89" fmla="*/ 24 h 60"/>
                <a:gd name="T90" fmla="*/ 12 w 38"/>
                <a:gd name="T91" fmla="*/ 30 h 60"/>
                <a:gd name="T92" fmla="*/ 16 w 38"/>
                <a:gd name="T93" fmla="*/ 34 h 60"/>
                <a:gd name="T94" fmla="*/ 20 w 38"/>
                <a:gd name="T95" fmla="*/ 34 h 60"/>
                <a:gd name="T96" fmla="*/ 22 w 38"/>
                <a:gd name="T97" fmla="*/ 34 h 60"/>
                <a:gd name="T98" fmla="*/ 24 w 38"/>
                <a:gd name="T99" fmla="*/ 34 h 60"/>
                <a:gd name="T100" fmla="*/ 26 w 38"/>
                <a:gd name="T101" fmla="*/ 32 h 60"/>
                <a:gd name="T102" fmla="*/ 28 w 38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60"/>
                <a:gd name="T158" fmla="*/ 38 w 38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60">
                  <a:moveTo>
                    <a:pt x="2" y="60"/>
                  </a:moveTo>
                  <a:lnTo>
                    <a:pt x="2" y="60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2" y="48"/>
                  </a:lnTo>
                  <a:lnTo>
                    <a:pt x="26" y="40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8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0" y="56"/>
                  </a:lnTo>
                  <a:lnTo>
                    <a:pt x="12" y="60"/>
                  </a:lnTo>
                  <a:lnTo>
                    <a:pt x="4" y="60"/>
                  </a:lnTo>
                  <a:lnTo>
                    <a:pt x="2" y="60"/>
                  </a:lnTo>
                  <a:close/>
                  <a:moveTo>
                    <a:pt x="28" y="30"/>
                  </a:moveTo>
                  <a:lnTo>
                    <a:pt x="28" y="26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271"/>
            <p:cNvSpPr>
              <a:spLocks noChangeArrowheads="1"/>
            </p:cNvSpPr>
            <p:nvPr/>
          </p:nvSpPr>
          <p:spPr bwMode="auto">
            <a:xfrm>
              <a:off x="2776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272"/>
            <p:cNvSpPr>
              <a:spLocks/>
            </p:cNvSpPr>
            <p:nvPr/>
          </p:nvSpPr>
          <p:spPr bwMode="auto">
            <a:xfrm>
              <a:off x="2888" y="2728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2 h 10"/>
                <a:gd name="T4" fmla="*/ 8 w 10"/>
                <a:gd name="T5" fmla="*/ 2 h 10"/>
                <a:gd name="T6" fmla="*/ 10 w 10"/>
                <a:gd name="T7" fmla="*/ 4 h 10"/>
                <a:gd name="T8" fmla="*/ 10 w 10"/>
                <a:gd name="T9" fmla="*/ 6 h 10"/>
                <a:gd name="T10" fmla="*/ 10 w 10"/>
                <a:gd name="T11" fmla="*/ 8 h 10"/>
                <a:gd name="T12" fmla="*/ 8 w 10"/>
                <a:gd name="T13" fmla="*/ 10 h 10"/>
                <a:gd name="T14" fmla="*/ 6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2 w 10"/>
                <a:gd name="T21" fmla="*/ 10 h 10"/>
                <a:gd name="T22" fmla="*/ 0 w 10"/>
                <a:gd name="T23" fmla="*/ 8 h 10"/>
                <a:gd name="T24" fmla="*/ 0 w 10"/>
                <a:gd name="T25" fmla="*/ 6 h 10"/>
                <a:gd name="T26" fmla="*/ 0 w 10"/>
                <a:gd name="T27" fmla="*/ 4 h 10"/>
                <a:gd name="T28" fmla="*/ 2 w 10"/>
                <a:gd name="T29" fmla="*/ 2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Freeform 273"/>
            <p:cNvSpPr>
              <a:spLocks noEditPoints="1"/>
            </p:cNvSpPr>
            <p:nvPr/>
          </p:nvSpPr>
          <p:spPr bwMode="auto">
            <a:xfrm>
              <a:off x="2908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2 w 36"/>
                <a:gd name="T21" fmla="*/ 14 h 60"/>
                <a:gd name="T22" fmla="*/ 34 w 36"/>
                <a:gd name="T23" fmla="*/ 22 h 60"/>
                <a:gd name="T24" fmla="*/ 36 w 36"/>
                <a:gd name="T25" fmla="*/ 30 h 60"/>
                <a:gd name="T26" fmla="*/ 34 w 36"/>
                <a:gd name="T27" fmla="*/ 40 h 60"/>
                <a:gd name="T28" fmla="*/ 32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6 w 36"/>
                <a:gd name="T69" fmla="*/ 40 h 60"/>
                <a:gd name="T70" fmla="*/ 28 w 36"/>
                <a:gd name="T71" fmla="*/ 28 h 60"/>
                <a:gd name="T72" fmla="*/ 26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4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Freeform 274"/>
            <p:cNvSpPr>
              <a:spLocks noEditPoints="1"/>
            </p:cNvSpPr>
            <p:nvPr/>
          </p:nvSpPr>
          <p:spPr bwMode="auto">
            <a:xfrm>
              <a:off x="2950" y="2678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2 h 60"/>
                <a:gd name="T4" fmla="*/ 4 w 38"/>
                <a:gd name="T5" fmla="*/ 14 h 60"/>
                <a:gd name="T6" fmla="*/ 8 w 38"/>
                <a:gd name="T7" fmla="*/ 8 h 60"/>
                <a:gd name="T8" fmla="*/ 12 w 38"/>
                <a:gd name="T9" fmla="*/ 4 h 60"/>
                <a:gd name="T10" fmla="*/ 16 w 38"/>
                <a:gd name="T11" fmla="*/ 2 h 60"/>
                <a:gd name="T12" fmla="*/ 20 w 38"/>
                <a:gd name="T13" fmla="*/ 0 h 60"/>
                <a:gd name="T14" fmla="*/ 24 w 38"/>
                <a:gd name="T15" fmla="*/ 2 h 60"/>
                <a:gd name="T16" fmla="*/ 28 w 38"/>
                <a:gd name="T17" fmla="*/ 4 h 60"/>
                <a:gd name="T18" fmla="*/ 30 w 38"/>
                <a:gd name="T19" fmla="*/ 8 h 60"/>
                <a:gd name="T20" fmla="*/ 34 w 38"/>
                <a:gd name="T21" fmla="*/ 14 h 60"/>
                <a:gd name="T22" fmla="*/ 36 w 38"/>
                <a:gd name="T23" fmla="*/ 22 h 60"/>
                <a:gd name="T24" fmla="*/ 38 w 38"/>
                <a:gd name="T25" fmla="*/ 30 h 60"/>
                <a:gd name="T26" fmla="*/ 36 w 38"/>
                <a:gd name="T27" fmla="*/ 40 h 60"/>
                <a:gd name="T28" fmla="*/ 34 w 38"/>
                <a:gd name="T29" fmla="*/ 48 h 60"/>
                <a:gd name="T30" fmla="*/ 32 w 38"/>
                <a:gd name="T31" fmla="*/ 54 h 60"/>
                <a:gd name="T32" fmla="*/ 28 w 38"/>
                <a:gd name="T33" fmla="*/ 58 h 60"/>
                <a:gd name="T34" fmla="*/ 22 w 38"/>
                <a:gd name="T35" fmla="*/ 60 h 60"/>
                <a:gd name="T36" fmla="*/ 18 w 38"/>
                <a:gd name="T37" fmla="*/ 60 h 60"/>
                <a:gd name="T38" fmla="*/ 14 w 38"/>
                <a:gd name="T39" fmla="*/ 60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2 h 60"/>
                <a:gd name="T46" fmla="*/ 0 w 38"/>
                <a:gd name="T47" fmla="*/ 30 h 60"/>
                <a:gd name="T48" fmla="*/ 10 w 38"/>
                <a:gd name="T49" fmla="*/ 32 h 60"/>
                <a:gd name="T50" fmla="*/ 10 w 38"/>
                <a:gd name="T51" fmla="*/ 42 h 60"/>
                <a:gd name="T52" fmla="*/ 12 w 38"/>
                <a:gd name="T53" fmla="*/ 52 h 60"/>
                <a:gd name="T54" fmla="*/ 14 w 38"/>
                <a:gd name="T55" fmla="*/ 56 h 60"/>
                <a:gd name="T56" fmla="*/ 16 w 38"/>
                <a:gd name="T57" fmla="*/ 58 h 60"/>
                <a:gd name="T58" fmla="*/ 18 w 38"/>
                <a:gd name="T59" fmla="*/ 58 h 60"/>
                <a:gd name="T60" fmla="*/ 22 w 38"/>
                <a:gd name="T61" fmla="*/ 58 h 60"/>
                <a:gd name="T62" fmla="*/ 24 w 38"/>
                <a:gd name="T63" fmla="*/ 56 h 60"/>
                <a:gd name="T64" fmla="*/ 26 w 38"/>
                <a:gd name="T65" fmla="*/ 54 h 60"/>
                <a:gd name="T66" fmla="*/ 28 w 38"/>
                <a:gd name="T67" fmla="*/ 48 h 60"/>
                <a:gd name="T68" fmla="*/ 28 w 38"/>
                <a:gd name="T69" fmla="*/ 40 h 60"/>
                <a:gd name="T70" fmla="*/ 30 w 38"/>
                <a:gd name="T71" fmla="*/ 28 h 60"/>
                <a:gd name="T72" fmla="*/ 28 w 38"/>
                <a:gd name="T73" fmla="*/ 20 h 60"/>
                <a:gd name="T74" fmla="*/ 28 w 38"/>
                <a:gd name="T75" fmla="*/ 12 h 60"/>
                <a:gd name="T76" fmla="*/ 26 w 38"/>
                <a:gd name="T77" fmla="*/ 8 h 60"/>
                <a:gd name="T78" fmla="*/ 24 w 38"/>
                <a:gd name="T79" fmla="*/ 4 h 60"/>
                <a:gd name="T80" fmla="*/ 22 w 38"/>
                <a:gd name="T81" fmla="*/ 4 h 60"/>
                <a:gd name="T82" fmla="*/ 20 w 38"/>
                <a:gd name="T83" fmla="*/ 4 h 60"/>
                <a:gd name="T84" fmla="*/ 16 w 38"/>
                <a:gd name="T85" fmla="*/ 4 h 60"/>
                <a:gd name="T86" fmla="*/ 14 w 38"/>
                <a:gd name="T87" fmla="*/ 6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10 w 38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10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48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Freeform 275"/>
            <p:cNvSpPr>
              <a:spLocks noEditPoints="1"/>
            </p:cNvSpPr>
            <p:nvPr/>
          </p:nvSpPr>
          <p:spPr bwMode="auto">
            <a:xfrm>
              <a:off x="2994" y="2678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2 h 60"/>
                <a:gd name="T4" fmla="*/ 4 w 38"/>
                <a:gd name="T5" fmla="*/ 14 h 60"/>
                <a:gd name="T6" fmla="*/ 6 w 38"/>
                <a:gd name="T7" fmla="*/ 8 h 60"/>
                <a:gd name="T8" fmla="*/ 12 w 38"/>
                <a:gd name="T9" fmla="*/ 4 h 60"/>
                <a:gd name="T10" fmla="*/ 16 w 38"/>
                <a:gd name="T11" fmla="*/ 2 h 60"/>
                <a:gd name="T12" fmla="*/ 20 w 38"/>
                <a:gd name="T13" fmla="*/ 0 h 60"/>
                <a:gd name="T14" fmla="*/ 24 w 38"/>
                <a:gd name="T15" fmla="*/ 2 h 60"/>
                <a:gd name="T16" fmla="*/ 28 w 38"/>
                <a:gd name="T17" fmla="*/ 4 h 60"/>
                <a:gd name="T18" fmla="*/ 30 w 38"/>
                <a:gd name="T19" fmla="*/ 8 h 60"/>
                <a:gd name="T20" fmla="*/ 34 w 38"/>
                <a:gd name="T21" fmla="*/ 14 h 60"/>
                <a:gd name="T22" fmla="*/ 36 w 38"/>
                <a:gd name="T23" fmla="*/ 22 h 60"/>
                <a:gd name="T24" fmla="*/ 38 w 38"/>
                <a:gd name="T25" fmla="*/ 30 h 60"/>
                <a:gd name="T26" fmla="*/ 36 w 38"/>
                <a:gd name="T27" fmla="*/ 40 h 60"/>
                <a:gd name="T28" fmla="*/ 34 w 38"/>
                <a:gd name="T29" fmla="*/ 48 h 60"/>
                <a:gd name="T30" fmla="*/ 32 w 38"/>
                <a:gd name="T31" fmla="*/ 54 h 60"/>
                <a:gd name="T32" fmla="*/ 28 w 38"/>
                <a:gd name="T33" fmla="*/ 58 h 60"/>
                <a:gd name="T34" fmla="*/ 22 w 38"/>
                <a:gd name="T35" fmla="*/ 60 h 60"/>
                <a:gd name="T36" fmla="*/ 18 w 38"/>
                <a:gd name="T37" fmla="*/ 60 h 60"/>
                <a:gd name="T38" fmla="*/ 14 w 38"/>
                <a:gd name="T39" fmla="*/ 60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2 h 60"/>
                <a:gd name="T46" fmla="*/ 0 w 38"/>
                <a:gd name="T47" fmla="*/ 30 h 60"/>
                <a:gd name="T48" fmla="*/ 8 w 38"/>
                <a:gd name="T49" fmla="*/ 32 h 60"/>
                <a:gd name="T50" fmla="*/ 10 w 38"/>
                <a:gd name="T51" fmla="*/ 42 h 60"/>
                <a:gd name="T52" fmla="*/ 12 w 38"/>
                <a:gd name="T53" fmla="*/ 52 h 60"/>
                <a:gd name="T54" fmla="*/ 14 w 38"/>
                <a:gd name="T55" fmla="*/ 56 h 60"/>
                <a:gd name="T56" fmla="*/ 16 w 38"/>
                <a:gd name="T57" fmla="*/ 58 h 60"/>
                <a:gd name="T58" fmla="*/ 18 w 38"/>
                <a:gd name="T59" fmla="*/ 58 h 60"/>
                <a:gd name="T60" fmla="*/ 22 w 38"/>
                <a:gd name="T61" fmla="*/ 58 h 60"/>
                <a:gd name="T62" fmla="*/ 24 w 38"/>
                <a:gd name="T63" fmla="*/ 56 h 60"/>
                <a:gd name="T64" fmla="*/ 26 w 38"/>
                <a:gd name="T65" fmla="*/ 54 h 60"/>
                <a:gd name="T66" fmla="*/ 28 w 38"/>
                <a:gd name="T67" fmla="*/ 48 h 60"/>
                <a:gd name="T68" fmla="*/ 28 w 38"/>
                <a:gd name="T69" fmla="*/ 40 h 60"/>
                <a:gd name="T70" fmla="*/ 28 w 38"/>
                <a:gd name="T71" fmla="*/ 28 h 60"/>
                <a:gd name="T72" fmla="*/ 28 w 38"/>
                <a:gd name="T73" fmla="*/ 20 h 60"/>
                <a:gd name="T74" fmla="*/ 26 w 38"/>
                <a:gd name="T75" fmla="*/ 12 h 60"/>
                <a:gd name="T76" fmla="*/ 26 w 38"/>
                <a:gd name="T77" fmla="*/ 8 h 60"/>
                <a:gd name="T78" fmla="*/ 24 w 38"/>
                <a:gd name="T79" fmla="*/ 4 h 60"/>
                <a:gd name="T80" fmla="*/ 22 w 38"/>
                <a:gd name="T81" fmla="*/ 4 h 60"/>
                <a:gd name="T82" fmla="*/ 20 w 38"/>
                <a:gd name="T83" fmla="*/ 4 h 60"/>
                <a:gd name="T84" fmla="*/ 16 w 38"/>
                <a:gd name="T85" fmla="*/ 4 h 60"/>
                <a:gd name="T86" fmla="*/ 14 w 38"/>
                <a:gd name="T87" fmla="*/ 6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8 w 38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Freeform 276"/>
            <p:cNvSpPr>
              <a:spLocks noEditPoints="1"/>
            </p:cNvSpPr>
            <p:nvPr/>
          </p:nvSpPr>
          <p:spPr bwMode="auto">
            <a:xfrm>
              <a:off x="3038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2 w 36"/>
                <a:gd name="T3" fmla="*/ 22 h 60"/>
                <a:gd name="T4" fmla="*/ 4 w 36"/>
                <a:gd name="T5" fmla="*/ 14 h 60"/>
                <a:gd name="T6" fmla="*/ 6 w 36"/>
                <a:gd name="T7" fmla="*/ 8 h 60"/>
                <a:gd name="T8" fmla="*/ 12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4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4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10 w 36"/>
                <a:gd name="T51" fmla="*/ 42 h 60"/>
                <a:gd name="T52" fmla="*/ 12 w 36"/>
                <a:gd name="T53" fmla="*/ 52 h 60"/>
                <a:gd name="T54" fmla="*/ 14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4 w 36"/>
                <a:gd name="T63" fmla="*/ 56 h 60"/>
                <a:gd name="T64" fmla="*/ 26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6 w 36"/>
                <a:gd name="T77" fmla="*/ 8 h 60"/>
                <a:gd name="T78" fmla="*/ 22 w 36"/>
                <a:gd name="T79" fmla="*/ 4 h 60"/>
                <a:gd name="T80" fmla="*/ 22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2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Freeform 277"/>
            <p:cNvSpPr>
              <a:spLocks noEditPoints="1"/>
            </p:cNvSpPr>
            <p:nvPr/>
          </p:nvSpPr>
          <p:spPr bwMode="auto">
            <a:xfrm>
              <a:off x="3082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4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4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10 w 36"/>
                <a:gd name="T51" fmla="*/ 42 h 60"/>
                <a:gd name="T52" fmla="*/ 12 w 36"/>
                <a:gd name="T53" fmla="*/ 52 h 60"/>
                <a:gd name="T54" fmla="*/ 14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6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2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Freeform 278"/>
            <p:cNvSpPr>
              <a:spLocks noEditPoints="1"/>
            </p:cNvSpPr>
            <p:nvPr/>
          </p:nvSpPr>
          <p:spPr bwMode="auto">
            <a:xfrm>
              <a:off x="3126" y="2678"/>
              <a:ext cx="36" cy="60"/>
            </a:xfrm>
            <a:custGeom>
              <a:avLst/>
              <a:gdLst>
                <a:gd name="T0" fmla="*/ 0 w 36"/>
                <a:gd name="T1" fmla="*/ 60 h 60"/>
                <a:gd name="T2" fmla="*/ 0 w 36"/>
                <a:gd name="T3" fmla="*/ 60 h 60"/>
                <a:gd name="T4" fmla="*/ 6 w 36"/>
                <a:gd name="T5" fmla="*/ 60 h 60"/>
                <a:gd name="T6" fmla="*/ 12 w 36"/>
                <a:gd name="T7" fmla="*/ 58 h 60"/>
                <a:gd name="T8" fmla="*/ 16 w 36"/>
                <a:gd name="T9" fmla="*/ 54 h 60"/>
                <a:gd name="T10" fmla="*/ 20 w 36"/>
                <a:gd name="T11" fmla="*/ 48 h 60"/>
                <a:gd name="T12" fmla="*/ 24 w 36"/>
                <a:gd name="T13" fmla="*/ 40 h 60"/>
                <a:gd name="T14" fmla="*/ 26 w 36"/>
                <a:gd name="T15" fmla="*/ 34 h 60"/>
                <a:gd name="T16" fmla="*/ 20 w 36"/>
                <a:gd name="T17" fmla="*/ 36 h 60"/>
                <a:gd name="T18" fmla="*/ 14 w 36"/>
                <a:gd name="T19" fmla="*/ 38 h 60"/>
                <a:gd name="T20" fmla="*/ 10 w 36"/>
                <a:gd name="T21" fmla="*/ 36 h 60"/>
                <a:gd name="T22" fmla="*/ 4 w 36"/>
                <a:gd name="T23" fmla="*/ 34 h 60"/>
                <a:gd name="T24" fmla="*/ 2 w 36"/>
                <a:gd name="T25" fmla="*/ 28 h 60"/>
                <a:gd name="T26" fmla="*/ 0 w 36"/>
                <a:gd name="T27" fmla="*/ 20 h 60"/>
                <a:gd name="T28" fmla="*/ 2 w 36"/>
                <a:gd name="T29" fmla="*/ 14 h 60"/>
                <a:gd name="T30" fmla="*/ 4 w 36"/>
                <a:gd name="T31" fmla="*/ 8 h 60"/>
                <a:gd name="T32" fmla="*/ 8 w 36"/>
                <a:gd name="T33" fmla="*/ 4 h 60"/>
                <a:gd name="T34" fmla="*/ 12 w 36"/>
                <a:gd name="T35" fmla="*/ 2 h 60"/>
                <a:gd name="T36" fmla="*/ 18 w 36"/>
                <a:gd name="T37" fmla="*/ 0 h 60"/>
                <a:gd name="T38" fmla="*/ 24 w 36"/>
                <a:gd name="T39" fmla="*/ 2 h 60"/>
                <a:gd name="T40" fmla="*/ 30 w 36"/>
                <a:gd name="T41" fmla="*/ 6 h 60"/>
                <a:gd name="T42" fmla="*/ 34 w 36"/>
                <a:gd name="T43" fmla="*/ 12 h 60"/>
                <a:gd name="T44" fmla="*/ 36 w 36"/>
                <a:gd name="T45" fmla="*/ 18 h 60"/>
                <a:gd name="T46" fmla="*/ 36 w 36"/>
                <a:gd name="T47" fmla="*/ 24 h 60"/>
                <a:gd name="T48" fmla="*/ 36 w 36"/>
                <a:gd name="T49" fmla="*/ 34 h 60"/>
                <a:gd name="T50" fmla="*/ 32 w 36"/>
                <a:gd name="T51" fmla="*/ 42 h 60"/>
                <a:gd name="T52" fmla="*/ 26 w 36"/>
                <a:gd name="T53" fmla="*/ 50 h 60"/>
                <a:gd name="T54" fmla="*/ 18 w 36"/>
                <a:gd name="T55" fmla="*/ 56 h 60"/>
                <a:gd name="T56" fmla="*/ 12 w 36"/>
                <a:gd name="T57" fmla="*/ 60 h 60"/>
                <a:gd name="T58" fmla="*/ 4 w 36"/>
                <a:gd name="T59" fmla="*/ 60 h 60"/>
                <a:gd name="T60" fmla="*/ 0 w 36"/>
                <a:gd name="T61" fmla="*/ 60 h 60"/>
                <a:gd name="T62" fmla="*/ 28 w 36"/>
                <a:gd name="T63" fmla="*/ 30 h 60"/>
                <a:gd name="T64" fmla="*/ 28 w 36"/>
                <a:gd name="T65" fmla="*/ 26 h 60"/>
                <a:gd name="T66" fmla="*/ 28 w 36"/>
                <a:gd name="T67" fmla="*/ 22 h 60"/>
                <a:gd name="T68" fmla="*/ 28 w 36"/>
                <a:gd name="T69" fmla="*/ 18 h 60"/>
                <a:gd name="T70" fmla="*/ 26 w 36"/>
                <a:gd name="T71" fmla="*/ 14 h 60"/>
                <a:gd name="T72" fmla="*/ 26 w 36"/>
                <a:gd name="T73" fmla="*/ 8 h 60"/>
                <a:gd name="T74" fmla="*/ 24 w 36"/>
                <a:gd name="T75" fmla="*/ 6 h 60"/>
                <a:gd name="T76" fmla="*/ 20 w 36"/>
                <a:gd name="T77" fmla="*/ 4 h 60"/>
                <a:gd name="T78" fmla="*/ 18 w 36"/>
                <a:gd name="T79" fmla="*/ 4 h 60"/>
                <a:gd name="T80" fmla="*/ 14 w 36"/>
                <a:gd name="T81" fmla="*/ 4 h 60"/>
                <a:gd name="T82" fmla="*/ 12 w 36"/>
                <a:gd name="T83" fmla="*/ 6 h 60"/>
                <a:gd name="T84" fmla="*/ 8 w 36"/>
                <a:gd name="T85" fmla="*/ 10 h 60"/>
                <a:gd name="T86" fmla="*/ 8 w 36"/>
                <a:gd name="T87" fmla="*/ 16 h 60"/>
                <a:gd name="T88" fmla="*/ 10 w 36"/>
                <a:gd name="T89" fmla="*/ 24 h 60"/>
                <a:gd name="T90" fmla="*/ 12 w 36"/>
                <a:gd name="T91" fmla="*/ 30 h 60"/>
                <a:gd name="T92" fmla="*/ 14 w 36"/>
                <a:gd name="T93" fmla="*/ 34 h 60"/>
                <a:gd name="T94" fmla="*/ 18 w 36"/>
                <a:gd name="T95" fmla="*/ 34 h 60"/>
                <a:gd name="T96" fmla="*/ 20 w 36"/>
                <a:gd name="T97" fmla="*/ 34 h 60"/>
                <a:gd name="T98" fmla="*/ 22 w 36"/>
                <a:gd name="T99" fmla="*/ 34 h 60"/>
                <a:gd name="T100" fmla="*/ 26 w 36"/>
                <a:gd name="T101" fmla="*/ 32 h 60"/>
                <a:gd name="T102" fmla="*/ 28 w 36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0"/>
                <a:gd name="T158" fmla="*/ 36 w 36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0">
                  <a:moveTo>
                    <a:pt x="0" y="6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0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0"/>
                  </a:lnTo>
                  <a:lnTo>
                    <a:pt x="0" y="60"/>
                  </a:lnTo>
                  <a:close/>
                  <a:moveTo>
                    <a:pt x="28" y="30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Freeform 279"/>
            <p:cNvSpPr>
              <a:spLocks/>
            </p:cNvSpPr>
            <p:nvPr/>
          </p:nvSpPr>
          <p:spPr bwMode="auto">
            <a:xfrm>
              <a:off x="3170" y="2678"/>
              <a:ext cx="32" cy="60"/>
            </a:xfrm>
            <a:custGeom>
              <a:avLst/>
              <a:gdLst>
                <a:gd name="T0" fmla="*/ 4 w 32"/>
                <a:gd name="T1" fmla="*/ 8 h 60"/>
                <a:gd name="T2" fmla="*/ 12 w 32"/>
                <a:gd name="T3" fmla="*/ 2 h 60"/>
                <a:gd name="T4" fmla="*/ 22 w 32"/>
                <a:gd name="T5" fmla="*/ 2 h 60"/>
                <a:gd name="T6" fmla="*/ 30 w 32"/>
                <a:gd name="T7" fmla="*/ 8 h 60"/>
                <a:gd name="T8" fmla="*/ 30 w 32"/>
                <a:gd name="T9" fmla="*/ 16 h 60"/>
                <a:gd name="T10" fmla="*/ 22 w 32"/>
                <a:gd name="T11" fmla="*/ 26 h 60"/>
                <a:gd name="T12" fmla="*/ 30 w 32"/>
                <a:gd name="T13" fmla="*/ 32 h 60"/>
                <a:gd name="T14" fmla="*/ 32 w 32"/>
                <a:gd name="T15" fmla="*/ 40 h 60"/>
                <a:gd name="T16" fmla="*/ 28 w 32"/>
                <a:gd name="T17" fmla="*/ 54 h 60"/>
                <a:gd name="T18" fmla="*/ 18 w 32"/>
                <a:gd name="T19" fmla="*/ 60 h 60"/>
                <a:gd name="T20" fmla="*/ 6 w 32"/>
                <a:gd name="T21" fmla="*/ 60 h 60"/>
                <a:gd name="T22" fmla="*/ 0 w 32"/>
                <a:gd name="T23" fmla="*/ 58 h 60"/>
                <a:gd name="T24" fmla="*/ 0 w 32"/>
                <a:gd name="T25" fmla="*/ 56 h 60"/>
                <a:gd name="T26" fmla="*/ 2 w 32"/>
                <a:gd name="T27" fmla="*/ 54 h 60"/>
                <a:gd name="T28" fmla="*/ 4 w 32"/>
                <a:gd name="T29" fmla="*/ 54 h 60"/>
                <a:gd name="T30" fmla="*/ 6 w 32"/>
                <a:gd name="T31" fmla="*/ 54 h 60"/>
                <a:gd name="T32" fmla="*/ 10 w 32"/>
                <a:gd name="T33" fmla="*/ 56 h 60"/>
                <a:gd name="T34" fmla="*/ 14 w 32"/>
                <a:gd name="T35" fmla="*/ 56 h 60"/>
                <a:gd name="T36" fmla="*/ 20 w 32"/>
                <a:gd name="T37" fmla="*/ 56 h 60"/>
                <a:gd name="T38" fmla="*/ 26 w 32"/>
                <a:gd name="T39" fmla="*/ 50 h 60"/>
                <a:gd name="T40" fmla="*/ 26 w 32"/>
                <a:gd name="T41" fmla="*/ 42 h 60"/>
                <a:gd name="T42" fmla="*/ 24 w 32"/>
                <a:gd name="T43" fmla="*/ 36 h 60"/>
                <a:gd name="T44" fmla="*/ 20 w 32"/>
                <a:gd name="T45" fmla="*/ 34 h 60"/>
                <a:gd name="T46" fmla="*/ 14 w 32"/>
                <a:gd name="T47" fmla="*/ 30 h 60"/>
                <a:gd name="T48" fmla="*/ 10 w 32"/>
                <a:gd name="T49" fmla="*/ 30 h 60"/>
                <a:gd name="T50" fmla="*/ 14 w 32"/>
                <a:gd name="T51" fmla="*/ 28 h 60"/>
                <a:gd name="T52" fmla="*/ 20 w 32"/>
                <a:gd name="T53" fmla="*/ 24 h 60"/>
                <a:gd name="T54" fmla="*/ 24 w 32"/>
                <a:gd name="T55" fmla="*/ 20 h 60"/>
                <a:gd name="T56" fmla="*/ 22 w 32"/>
                <a:gd name="T57" fmla="*/ 12 h 60"/>
                <a:gd name="T58" fmla="*/ 18 w 32"/>
                <a:gd name="T59" fmla="*/ 6 h 60"/>
                <a:gd name="T60" fmla="*/ 10 w 32"/>
                <a:gd name="T61" fmla="*/ 6 h 60"/>
                <a:gd name="T62" fmla="*/ 2 w 32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60"/>
                <a:gd name="T98" fmla="*/ 32 w 32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60">
                  <a:moveTo>
                    <a:pt x="0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Rectangle 280"/>
            <p:cNvSpPr>
              <a:spLocks noChangeArrowheads="1"/>
            </p:cNvSpPr>
            <p:nvPr/>
          </p:nvSpPr>
          <p:spPr bwMode="auto">
            <a:xfrm>
              <a:off x="331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281"/>
            <p:cNvSpPr>
              <a:spLocks/>
            </p:cNvSpPr>
            <p:nvPr/>
          </p:nvSpPr>
          <p:spPr bwMode="auto">
            <a:xfrm>
              <a:off x="3434" y="2678"/>
              <a:ext cx="22" cy="60"/>
            </a:xfrm>
            <a:custGeom>
              <a:avLst/>
              <a:gdLst>
                <a:gd name="T0" fmla="*/ 0 w 22"/>
                <a:gd name="T1" fmla="*/ 6 h 60"/>
                <a:gd name="T2" fmla="*/ 14 w 22"/>
                <a:gd name="T3" fmla="*/ 0 h 60"/>
                <a:gd name="T4" fmla="*/ 16 w 22"/>
                <a:gd name="T5" fmla="*/ 0 h 60"/>
                <a:gd name="T6" fmla="*/ 16 w 22"/>
                <a:gd name="T7" fmla="*/ 50 h 60"/>
                <a:gd name="T8" fmla="*/ 16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8 w 22"/>
                <a:gd name="T15" fmla="*/ 58 h 60"/>
                <a:gd name="T16" fmla="*/ 20 w 22"/>
                <a:gd name="T17" fmla="*/ 58 h 60"/>
                <a:gd name="T18" fmla="*/ 22 w 22"/>
                <a:gd name="T19" fmla="*/ 58 h 60"/>
                <a:gd name="T20" fmla="*/ 22 w 22"/>
                <a:gd name="T21" fmla="*/ 60 h 60"/>
                <a:gd name="T22" fmla="*/ 2 w 22"/>
                <a:gd name="T23" fmla="*/ 60 h 60"/>
                <a:gd name="T24" fmla="*/ 2 w 22"/>
                <a:gd name="T25" fmla="*/ 58 h 60"/>
                <a:gd name="T26" fmla="*/ 4 w 22"/>
                <a:gd name="T27" fmla="*/ 58 h 60"/>
                <a:gd name="T28" fmla="*/ 6 w 22"/>
                <a:gd name="T29" fmla="*/ 58 h 60"/>
                <a:gd name="T30" fmla="*/ 8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6 h 60"/>
                <a:gd name="T40" fmla="*/ 8 w 22"/>
                <a:gd name="T41" fmla="*/ 12 h 60"/>
                <a:gd name="T42" fmla="*/ 8 w 22"/>
                <a:gd name="T43" fmla="*/ 10 h 60"/>
                <a:gd name="T44" fmla="*/ 8 w 22"/>
                <a:gd name="T45" fmla="*/ 8 h 60"/>
                <a:gd name="T46" fmla="*/ 6 w 22"/>
                <a:gd name="T47" fmla="*/ 8 h 60"/>
                <a:gd name="T48" fmla="*/ 6 w 22"/>
                <a:gd name="T49" fmla="*/ 6 h 60"/>
                <a:gd name="T50" fmla="*/ 6 w 22"/>
                <a:gd name="T51" fmla="*/ 6 h 60"/>
                <a:gd name="T52" fmla="*/ 4 w 22"/>
                <a:gd name="T53" fmla="*/ 6 h 60"/>
                <a:gd name="T54" fmla="*/ 0 w 22"/>
                <a:gd name="T55" fmla="*/ 8 h 60"/>
                <a:gd name="T56" fmla="*/ 0 w 22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6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54" name="Picture 2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4" y="273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5" name="Picture 2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4" y="273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56" name="Freeform 284"/>
            <p:cNvSpPr>
              <a:spLocks/>
            </p:cNvSpPr>
            <p:nvPr/>
          </p:nvSpPr>
          <p:spPr bwMode="auto">
            <a:xfrm>
              <a:off x="3496" y="2680"/>
              <a:ext cx="36" cy="58"/>
            </a:xfrm>
            <a:custGeom>
              <a:avLst/>
              <a:gdLst>
                <a:gd name="T0" fmla="*/ 6 w 36"/>
                <a:gd name="T1" fmla="*/ 0 h 58"/>
                <a:gd name="T2" fmla="*/ 36 w 36"/>
                <a:gd name="T3" fmla="*/ 0 h 58"/>
                <a:gd name="T4" fmla="*/ 36 w 36"/>
                <a:gd name="T5" fmla="*/ 2 h 58"/>
                <a:gd name="T6" fmla="*/ 16 w 36"/>
                <a:gd name="T7" fmla="*/ 58 h 58"/>
                <a:gd name="T8" fmla="*/ 10 w 36"/>
                <a:gd name="T9" fmla="*/ 58 h 58"/>
                <a:gd name="T10" fmla="*/ 28 w 36"/>
                <a:gd name="T11" fmla="*/ 6 h 58"/>
                <a:gd name="T12" fmla="*/ 14 w 36"/>
                <a:gd name="T13" fmla="*/ 6 h 58"/>
                <a:gd name="T14" fmla="*/ 10 w 36"/>
                <a:gd name="T15" fmla="*/ 6 h 58"/>
                <a:gd name="T16" fmla="*/ 6 w 36"/>
                <a:gd name="T17" fmla="*/ 8 h 58"/>
                <a:gd name="T18" fmla="*/ 4 w 36"/>
                <a:gd name="T19" fmla="*/ 10 h 58"/>
                <a:gd name="T20" fmla="*/ 0 w 36"/>
                <a:gd name="T21" fmla="*/ 14 h 58"/>
                <a:gd name="T22" fmla="*/ 0 w 36"/>
                <a:gd name="T23" fmla="*/ 14 h 58"/>
                <a:gd name="T24" fmla="*/ 6 w 3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8"/>
                <a:gd name="T41" fmla="*/ 36 w 3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8">
                  <a:moveTo>
                    <a:pt x="6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2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Freeform 285"/>
            <p:cNvSpPr>
              <a:spLocks/>
            </p:cNvSpPr>
            <p:nvPr/>
          </p:nvSpPr>
          <p:spPr bwMode="auto">
            <a:xfrm>
              <a:off x="3540" y="2680"/>
              <a:ext cx="36" cy="58"/>
            </a:xfrm>
            <a:custGeom>
              <a:avLst/>
              <a:gdLst>
                <a:gd name="T0" fmla="*/ 4 w 36"/>
                <a:gd name="T1" fmla="*/ 0 h 58"/>
                <a:gd name="T2" fmla="*/ 36 w 36"/>
                <a:gd name="T3" fmla="*/ 0 h 58"/>
                <a:gd name="T4" fmla="*/ 36 w 36"/>
                <a:gd name="T5" fmla="*/ 2 h 58"/>
                <a:gd name="T6" fmla="*/ 16 w 36"/>
                <a:gd name="T7" fmla="*/ 58 h 58"/>
                <a:gd name="T8" fmla="*/ 10 w 36"/>
                <a:gd name="T9" fmla="*/ 58 h 58"/>
                <a:gd name="T10" fmla="*/ 28 w 36"/>
                <a:gd name="T11" fmla="*/ 6 h 58"/>
                <a:gd name="T12" fmla="*/ 12 w 36"/>
                <a:gd name="T13" fmla="*/ 6 h 58"/>
                <a:gd name="T14" fmla="*/ 8 w 36"/>
                <a:gd name="T15" fmla="*/ 6 h 58"/>
                <a:gd name="T16" fmla="*/ 6 w 36"/>
                <a:gd name="T17" fmla="*/ 8 h 58"/>
                <a:gd name="T18" fmla="*/ 4 w 36"/>
                <a:gd name="T19" fmla="*/ 10 h 58"/>
                <a:gd name="T20" fmla="*/ 0 w 36"/>
                <a:gd name="T21" fmla="*/ 14 h 58"/>
                <a:gd name="T22" fmla="*/ 0 w 36"/>
                <a:gd name="T23" fmla="*/ 14 h 58"/>
                <a:gd name="T24" fmla="*/ 4 w 3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8"/>
                <a:gd name="T41" fmla="*/ 36 w 3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8">
                  <a:moveTo>
                    <a:pt x="4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28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58" name="Picture 28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4" y="269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9" name="Picture 28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4" y="269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60" name="Freeform 288"/>
            <p:cNvSpPr>
              <a:spLocks/>
            </p:cNvSpPr>
            <p:nvPr/>
          </p:nvSpPr>
          <p:spPr bwMode="auto">
            <a:xfrm>
              <a:off x="3682" y="2678"/>
              <a:ext cx="24" cy="60"/>
            </a:xfrm>
            <a:custGeom>
              <a:avLst/>
              <a:gdLst>
                <a:gd name="T0" fmla="*/ 0 w 24"/>
                <a:gd name="T1" fmla="*/ 6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58 h 60"/>
                <a:gd name="T18" fmla="*/ 24 w 24"/>
                <a:gd name="T19" fmla="*/ 58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58 h 60"/>
                <a:gd name="T26" fmla="*/ 4 w 24"/>
                <a:gd name="T27" fmla="*/ 58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6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6 h 60"/>
                <a:gd name="T50" fmla="*/ 6 w 24"/>
                <a:gd name="T51" fmla="*/ 6 h 60"/>
                <a:gd name="T52" fmla="*/ 4 w 24"/>
                <a:gd name="T53" fmla="*/ 6 h 60"/>
                <a:gd name="T54" fmla="*/ 2 w 24"/>
                <a:gd name="T55" fmla="*/ 8 h 60"/>
                <a:gd name="T56" fmla="*/ 0 w 24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6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Freeform 289"/>
            <p:cNvSpPr>
              <a:spLocks noEditPoints="1"/>
            </p:cNvSpPr>
            <p:nvPr/>
          </p:nvSpPr>
          <p:spPr bwMode="auto">
            <a:xfrm>
              <a:off x="3720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2 w 36"/>
                <a:gd name="T53" fmla="*/ 52 h 60"/>
                <a:gd name="T54" fmla="*/ 12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62" name="Picture 2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69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63" name="Picture 29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69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64" name="Freeform 292"/>
            <p:cNvSpPr>
              <a:spLocks noEditPoints="1"/>
            </p:cNvSpPr>
            <p:nvPr/>
          </p:nvSpPr>
          <p:spPr bwMode="auto">
            <a:xfrm>
              <a:off x="3798" y="2662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4 h 44"/>
                <a:gd name="T4" fmla="*/ 4 w 26"/>
                <a:gd name="T5" fmla="*/ 44 h 44"/>
                <a:gd name="T6" fmla="*/ 8 w 26"/>
                <a:gd name="T7" fmla="*/ 42 h 44"/>
                <a:gd name="T8" fmla="*/ 12 w 26"/>
                <a:gd name="T9" fmla="*/ 40 h 44"/>
                <a:gd name="T10" fmla="*/ 14 w 26"/>
                <a:gd name="T11" fmla="*/ 36 h 44"/>
                <a:gd name="T12" fmla="*/ 18 w 26"/>
                <a:gd name="T13" fmla="*/ 30 h 44"/>
                <a:gd name="T14" fmla="*/ 20 w 26"/>
                <a:gd name="T15" fmla="*/ 26 h 44"/>
                <a:gd name="T16" fmla="*/ 14 w 26"/>
                <a:gd name="T17" fmla="*/ 28 h 44"/>
                <a:gd name="T18" fmla="*/ 10 w 26"/>
                <a:gd name="T19" fmla="*/ 28 h 44"/>
                <a:gd name="T20" fmla="*/ 6 w 26"/>
                <a:gd name="T21" fmla="*/ 28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6 h 44"/>
                <a:gd name="T28" fmla="*/ 0 w 26"/>
                <a:gd name="T29" fmla="*/ 10 h 44"/>
                <a:gd name="T30" fmla="*/ 2 w 26"/>
                <a:gd name="T31" fmla="*/ 6 h 44"/>
                <a:gd name="T32" fmla="*/ 8 w 26"/>
                <a:gd name="T33" fmla="*/ 2 h 44"/>
                <a:gd name="T34" fmla="*/ 12 w 26"/>
                <a:gd name="T35" fmla="*/ 0 h 44"/>
                <a:gd name="T36" fmla="*/ 18 w 26"/>
                <a:gd name="T37" fmla="*/ 2 h 44"/>
                <a:gd name="T38" fmla="*/ 22 w 26"/>
                <a:gd name="T39" fmla="*/ 6 h 44"/>
                <a:gd name="T40" fmla="*/ 26 w 26"/>
                <a:gd name="T41" fmla="*/ 10 h 44"/>
                <a:gd name="T42" fmla="*/ 26 w 26"/>
                <a:gd name="T43" fmla="*/ 18 h 44"/>
                <a:gd name="T44" fmla="*/ 26 w 26"/>
                <a:gd name="T45" fmla="*/ 24 h 44"/>
                <a:gd name="T46" fmla="*/ 22 w 26"/>
                <a:gd name="T47" fmla="*/ 32 h 44"/>
                <a:gd name="T48" fmla="*/ 18 w 26"/>
                <a:gd name="T49" fmla="*/ 36 h 44"/>
                <a:gd name="T50" fmla="*/ 14 w 26"/>
                <a:gd name="T51" fmla="*/ 42 h 44"/>
                <a:gd name="T52" fmla="*/ 8 w 26"/>
                <a:gd name="T53" fmla="*/ 44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20 h 44"/>
                <a:gd name="T62" fmla="*/ 20 w 26"/>
                <a:gd name="T63" fmla="*/ 16 h 44"/>
                <a:gd name="T64" fmla="*/ 20 w 26"/>
                <a:gd name="T65" fmla="*/ 14 h 44"/>
                <a:gd name="T66" fmla="*/ 20 w 26"/>
                <a:gd name="T67" fmla="*/ 10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4 h 44"/>
                <a:gd name="T74" fmla="*/ 12 w 26"/>
                <a:gd name="T75" fmla="*/ 2 h 44"/>
                <a:gd name="T76" fmla="*/ 10 w 26"/>
                <a:gd name="T77" fmla="*/ 4 h 44"/>
                <a:gd name="T78" fmla="*/ 8 w 26"/>
                <a:gd name="T79" fmla="*/ 6 h 44"/>
                <a:gd name="T80" fmla="*/ 6 w 26"/>
                <a:gd name="T81" fmla="*/ 8 h 44"/>
                <a:gd name="T82" fmla="*/ 6 w 26"/>
                <a:gd name="T83" fmla="*/ 12 h 44"/>
                <a:gd name="T84" fmla="*/ 6 w 26"/>
                <a:gd name="T85" fmla="*/ 18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6 h 44"/>
                <a:gd name="T92" fmla="*/ 14 w 26"/>
                <a:gd name="T93" fmla="*/ 26 h 44"/>
                <a:gd name="T94" fmla="*/ 16 w 26"/>
                <a:gd name="T95" fmla="*/ 24 h 44"/>
                <a:gd name="T96" fmla="*/ 18 w 26"/>
                <a:gd name="T97" fmla="*/ 24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4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18" y="36"/>
                  </a:lnTo>
                  <a:lnTo>
                    <a:pt x="14" y="42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Rectangle 293"/>
            <p:cNvSpPr>
              <a:spLocks noChangeArrowheads="1"/>
            </p:cNvSpPr>
            <p:nvPr/>
          </p:nvSpPr>
          <p:spPr bwMode="auto">
            <a:xfrm>
              <a:off x="3888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Rectangle 294"/>
            <p:cNvSpPr>
              <a:spLocks noChangeArrowheads="1"/>
            </p:cNvSpPr>
            <p:nvPr/>
          </p:nvSpPr>
          <p:spPr bwMode="auto">
            <a:xfrm>
              <a:off x="3904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295"/>
            <p:cNvSpPr>
              <a:spLocks/>
            </p:cNvSpPr>
            <p:nvPr/>
          </p:nvSpPr>
          <p:spPr bwMode="auto">
            <a:xfrm>
              <a:off x="4010" y="2678"/>
              <a:ext cx="30" cy="60"/>
            </a:xfrm>
            <a:custGeom>
              <a:avLst/>
              <a:gdLst>
                <a:gd name="T0" fmla="*/ 22 w 30"/>
                <a:gd name="T1" fmla="*/ 0 h 60"/>
                <a:gd name="T2" fmla="*/ 22 w 30"/>
                <a:gd name="T3" fmla="*/ 48 h 60"/>
                <a:gd name="T4" fmla="*/ 22 w 30"/>
                <a:gd name="T5" fmla="*/ 52 h 60"/>
                <a:gd name="T6" fmla="*/ 22 w 30"/>
                <a:gd name="T7" fmla="*/ 54 h 60"/>
                <a:gd name="T8" fmla="*/ 24 w 30"/>
                <a:gd name="T9" fmla="*/ 56 h 60"/>
                <a:gd name="T10" fmla="*/ 24 w 30"/>
                <a:gd name="T11" fmla="*/ 58 h 60"/>
                <a:gd name="T12" fmla="*/ 26 w 30"/>
                <a:gd name="T13" fmla="*/ 58 h 60"/>
                <a:gd name="T14" fmla="*/ 30 w 30"/>
                <a:gd name="T15" fmla="*/ 58 h 60"/>
                <a:gd name="T16" fmla="*/ 30 w 30"/>
                <a:gd name="T17" fmla="*/ 58 h 60"/>
                <a:gd name="T18" fmla="*/ 30 w 30"/>
                <a:gd name="T19" fmla="*/ 60 h 60"/>
                <a:gd name="T20" fmla="*/ 0 w 30"/>
                <a:gd name="T21" fmla="*/ 60 h 60"/>
                <a:gd name="T22" fmla="*/ 0 w 30"/>
                <a:gd name="T23" fmla="*/ 58 h 60"/>
                <a:gd name="T24" fmla="*/ 2 w 30"/>
                <a:gd name="T25" fmla="*/ 58 h 60"/>
                <a:gd name="T26" fmla="*/ 6 w 30"/>
                <a:gd name="T27" fmla="*/ 58 h 60"/>
                <a:gd name="T28" fmla="*/ 8 w 30"/>
                <a:gd name="T29" fmla="*/ 58 h 60"/>
                <a:gd name="T30" fmla="*/ 8 w 30"/>
                <a:gd name="T31" fmla="*/ 56 h 60"/>
                <a:gd name="T32" fmla="*/ 10 w 30"/>
                <a:gd name="T33" fmla="*/ 54 h 60"/>
                <a:gd name="T34" fmla="*/ 10 w 30"/>
                <a:gd name="T35" fmla="*/ 52 h 60"/>
                <a:gd name="T36" fmla="*/ 10 w 30"/>
                <a:gd name="T37" fmla="*/ 48 h 60"/>
                <a:gd name="T38" fmla="*/ 10 w 30"/>
                <a:gd name="T39" fmla="*/ 18 h 60"/>
                <a:gd name="T40" fmla="*/ 10 w 30"/>
                <a:gd name="T41" fmla="*/ 14 h 60"/>
                <a:gd name="T42" fmla="*/ 10 w 30"/>
                <a:gd name="T43" fmla="*/ 14 h 60"/>
                <a:gd name="T44" fmla="*/ 8 w 30"/>
                <a:gd name="T45" fmla="*/ 12 h 60"/>
                <a:gd name="T46" fmla="*/ 8 w 30"/>
                <a:gd name="T47" fmla="*/ 12 h 60"/>
                <a:gd name="T48" fmla="*/ 8 w 30"/>
                <a:gd name="T49" fmla="*/ 12 h 60"/>
                <a:gd name="T50" fmla="*/ 6 w 30"/>
                <a:gd name="T51" fmla="*/ 10 h 60"/>
                <a:gd name="T52" fmla="*/ 4 w 30"/>
                <a:gd name="T53" fmla="*/ 12 h 60"/>
                <a:gd name="T54" fmla="*/ 2 w 30"/>
                <a:gd name="T55" fmla="*/ 12 h 60"/>
                <a:gd name="T56" fmla="*/ 0 w 30"/>
                <a:gd name="T57" fmla="*/ 10 h 60"/>
                <a:gd name="T58" fmla="*/ 22 w 30"/>
                <a:gd name="T59" fmla="*/ 0 h 60"/>
                <a:gd name="T60" fmla="*/ 22 w 30"/>
                <a:gd name="T61" fmla="*/ 0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0"/>
                <a:gd name="T95" fmla="*/ 30 w 30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0">
                  <a:moveTo>
                    <a:pt x="22" y="0"/>
                  </a:moveTo>
                  <a:lnTo>
                    <a:pt x="22" y="48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8" name="Freeform 296"/>
            <p:cNvSpPr>
              <a:spLocks noEditPoints="1"/>
            </p:cNvSpPr>
            <p:nvPr/>
          </p:nvSpPr>
          <p:spPr bwMode="auto">
            <a:xfrm>
              <a:off x="4050" y="2678"/>
              <a:ext cx="38" cy="60"/>
            </a:xfrm>
            <a:custGeom>
              <a:avLst/>
              <a:gdLst>
                <a:gd name="T0" fmla="*/ 32 w 38"/>
                <a:gd name="T1" fmla="*/ 32 h 60"/>
                <a:gd name="T2" fmla="*/ 38 w 38"/>
                <a:gd name="T3" fmla="*/ 40 h 60"/>
                <a:gd name="T4" fmla="*/ 36 w 38"/>
                <a:gd name="T5" fmla="*/ 50 h 60"/>
                <a:gd name="T6" fmla="*/ 28 w 38"/>
                <a:gd name="T7" fmla="*/ 58 h 60"/>
                <a:gd name="T8" fmla="*/ 18 w 38"/>
                <a:gd name="T9" fmla="*/ 60 h 60"/>
                <a:gd name="T10" fmla="*/ 8 w 38"/>
                <a:gd name="T11" fmla="*/ 58 h 60"/>
                <a:gd name="T12" fmla="*/ 2 w 38"/>
                <a:gd name="T13" fmla="*/ 52 h 60"/>
                <a:gd name="T14" fmla="*/ 2 w 38"/>
                <a:gd name="T15" fmla="*/ 42 h 60"/>
                <a:gd name="T16" fmla="*/ 8 w 38"/>
                <a:gd name="T17" fmla="*/ 34 h 60"/>
                <a:gd name="T18" fmla="*/ 6 w 38"/>
                <a:gd name="T19" fmla="*/ 26 h 60"/>
                <a:gd name="T20" fmla="*/ 2 w 38"/>
                <a:gd name="T21" fmla="*/ 20 h 60"/>
                <a:gd name="T22" fmla="*/ 2 w 38"/>
                <a:gd name="T23" fmla="*/ 10 h 60"/>
                <a:gd name="T24" fmla="*/ 10 w 38"/>
                <a:gd name="T25" fmla="*/ 2 h 60"/>
                <a:gd name="T26" fmla="*/ 20 w 38"/>
                <a:gd name="T27" fmla="*/ 0 h 60"/>
                <a:gd name="T28" fmla="*/ 32 w 38"/>
                <a:gd name="T29" fmla="*/ 4 h 60"/>
                <a:gd name="T30" fmla="*/ 38 w 38"/>
                <a:gd name="T31" fmla="*/ 14 h 60"/>
                <a:gd name="T32" fmla="*/ 34 w 38"/>
                <a:gd name="T33" fmla="*/ 22 h 60"/>
                <a:gd name="T34" fmla="*/ 28 w 38"/>
                <a:gd name="T35" fmla="*/ 26 h 60"/>
                <a:gd name="T36" fmla="*/ 26 w 38"/>
                <a:gd name="T37" fmla="*/ 22 h 60"/>
                <a:gd name="T38" fmla="*/ 26 w 38"/>
                <a:gd name="T39" fmla="*/ 16 h 60"/>
                <a:gd name="T40" fmla="*/ 26 w 38"/>
                <a:gd name="T41" fmla="*/ 8 h 60"/>
                <a:gd name="T42" fmla="*/ 22 w 38"/>
                <a:gd name="T43" fmla="*/ 4 h 60"/>
                <a:gd name="T44" fmla="*/ 18 w 38"/>
                <a:gd name="T45" fmla="*/ 4 h 60"/>
                <a:gd name="T46" fmla="*/ 14 w 38"/>
                <a:gd name="T47" fmla="*/ 8 h 60"/>
                <a:gd name="T48" fmla="*/ 14 w 38"/>
                <a:gd name="T49" fmla="*/ 14 h 60"/>
                <a:gd name="T50" fmla="*/ 20 w 38"/>
                <a:gd name="T51" fmla="*/ 20 h 60"/>
                <a:gd name="T52" fmla="*/ 16 w 38"/>
                <a:gd name="T53" fmla="*/ 34 h 60"/>
                <a:gd name="T54" fmla="*/ 14 w 38"/>
                <a:gd name="T55" fmla="*/ 36 h 60"/>
                <a:gd name="T56" fmla="*/ 12 w 38"/>
                <a:gd name="T57" fmla="*/ 40 h 60"/>
                <a:gd name="T58" fmla="*/ 10 w 38"/>
                <a:gd name="T59" fmla="*/ 46 h 60"/>
                <a:gd name="T60" fmla="*/ 12 w 38"/>
                <a:gd name="T61" fmla="*/ 52 h 60"/>
                <a:gd name="T62" fmla="*/ 14 w 38"/>
                <a:gd name="T63" fmla="*/ 56 h 60"/>
                <a:gd name="T64" fmla="*/ 18 w 38"/>
                <a:gd name="T65" fmla="*/ 58 h 60"/>
                <a:gd name="T66" fmla="*/ 24 w 38"/>
                <a:gd name="T67" fmla="*/ 56 h 60"/>
                <a:gd name="T68" fmla="*/ 26 w 38"/>
                <a:gd name="T69" fmla="*/ 50 h 60"/>
                <a:gd name="T70" fmla="*/ 22 w 38"/>
                <a:gd name="T71" fmla="*/ 38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60"/>
                <a:gd name="T110" fmla="*/ 38 w 38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60">
                  <a:moveTo>
                    <a:pt x="28" y="26"/>
                  </a:moveTo>
                  <a:lnTo>
                    <a:pt x="32" y="32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8" y="44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28" y="26"/>
                  </a:lnTo>
                  <a:close/>
                  <a:moveTo>
                    <a:pt x="24" y="24"/>
                  </a:move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close/>
                  <a:moveTo>
                    <a:pt x="16" y="34"/>
                  </a:moveTo>
                  <a:lnTo>
                    <a:pt x="14" y="34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4" y="44"/>
                  </a:lnTo>
                  <a:lnTo>
                    <a:pt x="22" y="38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Freeform 297"/>
            <p:cNvSpPr>
              <a:spLocks noEditPoints="1"/>
            </p:cNvSpPr>
            <p:nvPr/>
          </p:nvSpPr>
          <p:spPr bwMode="auto">
            <a:xfrm>
              <a:off x="4098" y="2678"/>
              <a:ext cx="76" cy="60"/>
            </a:xfrm>
            <a:custGeom>
              <a:avLst/>
              <a:gdLst>
                <a:gd name="T0" fmla="*/ 22 w 76"/>
                <a:gd name="T1" fmla="*/ 60 h 60"/>
                <a:gd name="T2" fmla="*/ 56 w 76"/>
                <a:gd name="T3" fmla="*/ 0 h 60"/>
                <a:gd name="T4" fmla="*/ 14 w 76"/>
                <a:gd name="T5" fmla="*/ 0 h 60"/>
                <a:gd name="T6" fmla="*/ 26 w 76"/>
                <a:gd name="T7" fmla="*/ 4 h 60"/>
                <a:gd name="T8" fmla="*/ 30 w 76"/>
                <a:gd name="T9" fmla="*/ 16 h 60"/>
                <a:gd name="T10" fmla="*/ 26 w 76"/>
                <a:gd name="T11" fmla="*/ 26 h 60"/>
                <a:gd name="T12" fmla="*/ 14 w 76"/>
                <a:gd name="T13" fmla="*/ 30 h 60"/>
                <a:gd name="T14" fmla="*/ 4 w 76"/>
                <a:gd name="T15" fmla="*/ 26 h 60"/>
                <a:gd name="T16" fmla="*/ 0 w 76"/>
                <a:gd name="T17" fmla="*/ 16 h 60"/>
                <a:gd name="T18" fmla="*/ 4 w 76"/>
                <a:gd name="T19" fmla="*/ 4 h 60"/>
                <a:gd name="T20" fmla="*/ 14 w 76"/>
                <a:gd name="T21" fmla="*/ 0 h 60"/>
                <a:gd name="T22" fmla="*/ 14 w 76"/>
                <a:gd name="T23" fmla="*/ 2 h 60"/>
                <a:gd name="T24" fmla="*/ 12 w 76"/>
                <a:gd name="T25" fmla="*/ 4 h 60"/>
                <a:gd name="T26" fmla="*/ 12 w 76"/>
                <a:gd name="T27" fmla="*/ 10 h 60"/>
                <a:gd name="T28" fmla="*/ 12 w 76"/>
                <a:gd name="T29" fmla="*/ 22 h 60"/>
                <a:gd name="T30" fmla="*/ 12 w 76"/>
                <a:gd name="T31" fmla="*/ 28 h 60"/>
                <a:gd name="T32" fmla="*/ 14 w 76"/>
                <a:gd name="T33" fmla="*/ 28 h 60"/>
                <a:gd name="T34" fmla="*/ 16 w 76"/>
                <a:gd name="T35" fmla="*/ 28 h 60"/>
                <a:gd name="T36" fmla="*/ 18 w 76"/>
                <a:gd name="T37" fmla="*/ 28 h 60"/>
                <a:gd name="T38" fmla="*/ 18 w 76"/>
                <a:gd name="T39" fmla="*/ 22 h 60"/>
                <a:gd name="T40" fmla="*/ 18 w 76"/>
                <a:gd name="T41" fmla="*/ 10 h 60"/>
                <a:gd name="T42" fmla="*/ 18 w 76"/>
                <a:gd name="T43" fmla="*/ 4 h 60"/>
                <a:gd name="T44" fmla="*/ 16 w 76"/>
                <a:gd name="T45" fmla="*/ 2 h 60"/>
                <a:gd name="T46" fmla="*/ 62 w 76"/>
                <a:gd name="T47" fmla="*/ 30 h 60"/>
                <a:gd name="T48" fmla="*/ 72 w 76"/>
                <a:gd name="T49" fmla="*/ 34 h 60"/>
                <a:gd name="T50" fmla="*/ 76 w 76"/>
                <a:gd name="T51" fmla="*/ 46 h 60"/>
                <a:gd name="T52" fmla="*/ 72 w 76"/>
                <a:gd name="T53" fmla="*/ 56 h 60"/>
                <a:gd name="T54" fmla="*/ 62 w 76"/>
                <a:gd name="T55" fmla="*/ 60 h 60"/>
                <a:gd name="T56" fmla="*/ 52 w 76"/>
                <a:gd name="T57" fmla="*/ 56 h 60"/>
                <a:gd name="T58" fmla="*/ 48 w 76"/>
                <a:gd name="T59" fmla="*/ 46 h 60"/>
                <a:gd name="T60" fmla="*/ 52 w 76"/>
                <a:gd name="T61" fmla="*/ 34 h 60"/>
                <a:gd name="T62" fmla="*/ 62 w 76"/>
                <a:gd name="T63" fmla="*/ 30 h 60"/>
                <a:gd name="T64" fmla="*/ 62 w 76"/>
                <a:gd name="T65" fmla="*/ 32 h 60"/>
                <a:gd name="T66" fmla="*/ 60 w 76"/>
                <a:gd name="T67" fmla="*/ 34 h 60"/>
                <a:gd name="T68" fmla="*/ 58 w 76"/>
                <a:gd name="T69" fmla="*/ 40 h 60"/>
                <a:gd name="T70" fmla="*/ 58 w 76"/>
                <a:gd name="T71" fmla="*/ 52 h 60"/>
                <a:gd name="T72" fmla="*/ 60 w 76"/>
                <a:gd name="T73" fmla="*/ 58 h 60"/>
                <a:gd name="T74" fmla="*/ 62 w 76"/>
                <a:gd name="T75" fmla="*/ 58 h 60"/>
                <a:gd name="T76" fmla="*/ 62 w 76"/>
                <a:gd name="T77" fmla="*/ 58 h 60"/>
                <a:gd name="T78" fmla="*/ 64 w 76"/>
                <a:gd name="T79" fmla="*/ 58 h 60"/>
                <a:gd name="T80" fmla="*/ 66 w 76"/>
                <a:gd name="T81" fmla="*/ 52 h 60"/>
                <a:gd name="T82" fmla="*/ 66 w 76"/>
                <a:gd name="T83" fmla="*/ 40 h 60"/>
                <a:gd name="T84" fmla="*/ 64 w 76"/>
                <a:gd name="T85" fmla="*/ 34 h 60"/>
                <a:gd name="T86" fmla="*/ 62 w 76"/>
                <a:gd name="T87" fmla="*/ 32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0"/>
                <a:gd name="T134" fmla="*/ 76 w 76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0">
                  <a:moveTo>
                    <a:pt x="62" y="0"/>
                  </a:moveTo>
                  <a:lnTo>
                    <a:pt x="22" y="60"/>
                  </a:lnTo>
                  <a:lnTo>
                    <a:pt x="16" y="60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0"/>
                  </a:moveTo>
                  <a:lnTo>
                    <a:pt x="68" y="32"/>
                  </a:lnTo>
                  <a:lnTo>
                    <a:pt x="72" y="34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62" y="30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0" name="Rectangle 298"/>
            <p:cNvSpPr>
              <a:spLocks noChangeArrowheads="1"/>
            </p:cNvSpPr>
            <p:nvPr/>
          </p:nvSpPr>
          <p:spPr bwMode="auto">
            <a:xfrm>
              <a:off x="4200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Rectangle 299"/>
            <p:cNvSpPr>
              <a:spLocks noChangeArrowheads="1"/>
            </p:cNvSpPr>
            <p:nvPr/>
          </p:nvSpPr>
          <p:spPr bwMode="auto">
            <a:xfrm>
              <a:off x="155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300"/>
            <p:cNvSpPr>
              <a:spLocks noEditPoints="1"/>
            </p:cNvSpPr>
            <p:nvPr/>
          </p:nvSpPr>
          <p:spPr bwMode="auto">
            <a:xfrm>
              <a:off x="1586" y="2806"/>
              <a:ext cx="36" cy="42"/>
            </a:xfrm>
            <a:custGeom>
              <a:avLst/>
              <a:gdLst>
                <a:gd name="T0" fmla="*/ 18 w 36"/>
                <a:gd name="T1" fmla="*/ 38 h 42"/>
                <a:gd name="T2" fmla="*/ 14 w 36"/>
                <a:gd name="T3" fmla="*/ 40 h 42"/>
                <a:gd name="T4" fmla="*/ 10 w 36"/>
                <a:gd name="T5" fmla="*/ 42 h 42"/>
                <a:gd name="T6" fmla="*/ 2 w 36"/>
                <a:gd name="T7" fmla="*/ 38 h 42"/>
                <a:gd name="T8" fmla="*/ 0 w 36"/>
                <a:gd name="T9" fmla="*/ 32 h 42"/>
                <a:gd name="T10" fmla="*/ 2 w 36"/>
                <a:gd name="T11" fmla="*/ 26 h 42"/>
                <a:gd name="T12" fmla="*/ 8 w 36"/>
                <a:gd name="T13" fmla="*/ 20 h 42"/>
                <a:gd name="T14" fmla="*/ 22 w 36"/>
                <a:gd name="T15" fmla="*/ 14 h 42"/>
                <a:gd name="T16" fmla="*/ 22 w 36"/>
                <a:gd name="T17" fmla="*/ 8 h 42"/>
                <a:gd name="T18" fmla="*/ 18 w 36"/>
                <a:gd name="T19" fmla="*/ 4 h 42"/>
                <a:gd name="T20" fmla="*/ 12 w 36"/>
                <a:gd name="T21" fmla="*/ 4 h 42"/>
                <a:gd name="T22" fmla="*/ 10 w 36"/>
                <a:gd name="T23" fmla="*/ 6 h 42"/>
                <a:gd name="T24" fmla="*/ 8 w 36"/>
                <a:gd name="T25" fmla="*/ 10 h 42"/>
                <a:gd name="T26" fmla="*/ 8 w 36"/>
                <a:gd name="T27" fmla="*/ 14 h 42"/>
                <a:gd name="T28" fmla="*/ 6 w 36"/>
                <a:gd name="T29" fmla="*/ 14 h 42"/>
                <a:gd name="T30" fmla="*/ 2 w 36"/>
                <a:gd name="T31" fmla="*/ 14 h 42"/>
                <a:gd name="T32" fmla="*/ 2 w 36"/>
                <a:gd name="T33" fmla="*/ 10 h 42"/>
                <a:gd name="T34" fmla="*/ 6 w 36"/>
                <a:gd name="T35" fmla="*/ 4 h 42"/>
                <a:gd name="T36" fmla="*/ 16 w 36"/>
                <a:gd name="T37" fmla="*/ 0 h 42"/>
                <a:gd name="T38" fmla="*/ 24 w 36"/>
                <a:gd name="T39" fmla="*/ 2 h 42"/>
                <a:gd name="T40" fmla="*/ 28 w 36"/>
                <a:gd name="T41" fmla="*/ 6 h 42"/>
                <a:gd name="T42" fmla="*/ 28 w 36"/>
                <a:gd name="T43" fmla="*/ 14 h 42"/>
                <a:gd name="T44" fmla="*/ 30 w 36"/>
                <a:gd name="T45" fmla="*/ 32 h 42"/>
                <a:gd name="T46" fmla="*/ 30 w 36"/>
                <a:gd name="T47" fmla="*/ 34 h 42"/>
                <a:gd name="T48" fmla="*/ 30 w 36"/>
                <a:gd name="T49" fmla="*/ 36 h 42"/>
                <a:gd name="T50" fmla="*/ 32 w 36"/>
                <a:gd name="T51" fmla="*/ 36 h 42"/>
                <a:gd name="T52" fmla="*/ 34 w 36"/>
                <a:gd name="T53" fmla="*/ 34 h 42"/>
                <a:gd name="T54" fmla="*/ 36 w 36"/>
                <a:gd name="T55" fmla="*/ 34 h 42"/>
                <a:gd name="T56" fmla="*/ 26 w 36"/>
                <a:gd name="T57" fmla="*/ 42 h 42"/>
                <a:gd name="T58" fmla="*/ 22 w 36"/>
                <a:gd name="T59" fmla="*/ 40 h 42"/>
                <a:gd name="T60" fmla="*/ 22 w 36"/>
                <a:gd name="T61" fmla="*/ 34 h 42"/>
                <a:gd name="T62" fmla="*/ 22 w 36"/>
                <a:gd name="T63" fmla="*/ 18 h 42"/>
                <a:gd name="T64" fmla="*/ 14 w 36"/>
                <a:gd name="T65" fmla="*/ 20 h 42"/>
                <a:gd name="T66" fmla="*/ 8 w 36"/>
                <a:gd name="T67" fmla="*/ 24 h 42"/>
                <a:gd name="T68" fmla="*/ 8 w 36"/>
                <a:gd name="T69" fmla="*/ 28 h 42"/>
                <a:gd name="T70" fmla="*/ 8 w 36"/>
                <a:gd name="T71" fmla="*/ 34 h 42"/>
                <a:gd name="T72" fmla="*/ 14 w 36"/>
                <a:gd name="T73" fmla="*/ 36 h 42"/>
                <a:gd name="T74" fmla="*/ 22 w 36"/>
                <a:gd name="T75" fmla="*/ 32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2"/>
                <a:gd name="T116" fmla="*/ 36 w 36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2">
                  <a:moveTo>
                    <a:pt x="22" y="34"/>
                  </a:move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26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Freeform 301"/>
            <p:cNvSpPr>
              <a:spLocks/>
            </p:cNvSpPr>
            <p:nvPr/>
          </p:nvSpPr>
          <p:spPr bwMode="auto">
            <a:xfrm>
              <a:off x="1626" y="2806"/>
              <a:ext cx="32" cy="42"/>
            </a:xfrm>
            <a:custGeom>
              <a:avLst/>
              <a:gdLst>
                <a:gd name="T0" fmla="*/ 32 w 32"/>
                <a:gd name="T1" fmla="*/ 24 h 42"/>
                <a:gd name="T2" fmla="*/ 30 w 32"/>
                <a:gd name="T3" fmla="*/ 32 h 42"/>
                <a:gd name="T4" fmla="*/ 26 w 32"/>
                <a:gd name="T5" fmla="*/ 38 h 42"/>
                <a:gd name="T6" fmla="*/ 20 w 32"/>
                <a:gd name="T7" fmla="*/ 40 h 42"/>
                <a:gd name="T8" fmla="*/ 16 w 32"/>
                <a:gd name="T9" fmla="*/ 42 h 42"/>
                <a:gd name="T10" fmla="*/ 10 w 32"/>
                <a:gd name="T11" fmla="*/ 40 h 42"/>
                <a:gd name="T12" fmla="*/ 4 w 32"/>
                <a:gd name="T13" fmla="*/ 36 h 42"/>
                <a:gd name="T14" fmla="*/ 2 w 32"/>
                <a:gd name="T15" fmla="*/ 32 h 42"/>
                <a:gd name="T16" fmla="*/ 0 w 32"/>
                <a:gd name="T17" fmla="*/ 26 h 42"/>
                <a:gd name="T18" fmla="*/ 0 w 32"/>
                <a:gd name="T19" fmla="*/ 20 h 42"/>
                <a:gd name="T20" fmla="*/ 0 w 32"/>
                <a:gd name="T21" fmla="*/ 14 h 42"/>
                <a:gd name="T22" fmla="*/ 2 w 32"/>
                <a:gd name="T23" fmla="*/ 10 h 42"/>
                <a:gd name="T24" fmla="*/ 4 w 32"/>
                <a:gd name="T25" fmla="*/ 6 h 42"/>
                <a:gd name="T26" fmla="*/ 10 w 32"/>
                <a:gd name="T27" fmla="*/ 2 h 42"/>
                <a:gd name="T28" fmla="*/ 18 w 32"/>
                <a:gd name="T29" fmla="*/ 0 h 42"/>
                <a:gd name="T30" fmla="*/ 22 w 32"/>
                <a:gd name="T31" fmla="*/ 0 h 42"/>
                <a:gd name="T32" fmla="*/ 26 w 32"/>
                <a:gd name="T33" fmla="*/ 4 h 42"/>
                <a:gd name="T34" fmla="*/ 30 w 32"/>
                <a:gd name="T35" fmla="*/ 6 h 42"/>
                <a:gd name="T36" fmla="*/ 30 w 32"/>
                <a:gd name="T37" fmla="*/ 10 h 42"/>
                <a:gd name="T38" fmla="*/ 30 w 32"/>
                <a:gd name="T39" fmla="*/ 10 h 42"/>
                <a:gd name="T40" fmla="*/ 30 w 32"/>
                <a:gd name="T41" fmla="*/ 12 h 42"/>
                <a:gd name="T42" fmla="*/ 28 w 32"/>
                <a:gd name="T43" fmla="*/ 12 h 42"/>
                <a:gd name="T44" fmla="*/ 26 w 32"/>
                <a:gd name="T45" fmla="*/ 12 h 42"/>
                <a:gd name="T46" fmla="*/ 24 w 32"/>
                <a:gd name="T47" fmla="*/ 12 h 42"/>
                <a:gd name="T48" fmla="*/ 24 w 32"/>
                <a:gd name="T49" fmla="*/ 12 h 42"/>
                <a:gd name="T50" fmla="*/ 22 w 32"/>
                <a:gd name="T51" fmla="*/ 10 h 42"/>
                <a:gd name="T52" fmla="*/ 22 w 32"/>
                <a:gd name="T53" fmla="*/ 8 h 42"/>
                <a:gd name="T54" fmla="*/ 22 w 32"/>
                <a:gd name="T55" fmla="*/ 6 h 42"/>
                <a:gd name="T56" fmla="*/ 20 w 32"/>
                <a:gd name="T57" fmla="*/ 4 h 42"/>
                <a:gd name="T58" fmla="*/ 18 w 32"/>
                <a:gd name="T59" fmla="*/ 4 h 42"/>
                <a:gd name="T60" fmla="*/ 16 w 32"/>
                <a:gd name="T61" fmla="*/ 2 h 42"/>
                <a:gd name="T62" fmla="*/ 12 w 32"/>
                <a:gd name="T63" fmla="*/ 4 h 42"/>
                <a:gd name="T64" fmla="*/ 10 w 32"/>
                <a:gd name="T65" fmla="*/ 6 h 42"/>
                <a:gd name="T66" fmla="*/ 8 w 32"/>
                <a:gd name="T67" fmla="*/ 10 h 42"/>
                <a:gd name="T68" fmla="*/ 6 w 32"/>
                <a:gd name="T69" fmla="*/ 16 h 42"/>
                <a:gd name="T70" fmla="*/ 8 w 32"/>
                <a:gd name="T71" fmla="*/ 24 h 42"/>
                <a:gd name="T72" fmla="*/ 10 w 32"/>
                <a:gd name="T73" fmla="*/ 28 h 42"/>
                <a:gd name="T74" fmla="*/ 14 w 32"/>
                <a:gd name="T75" fmla="*/ 32 h 42"/>
                <a:gd name="T76" fmla="*/ 18 w 32"/>
                <a:gd name="T77" fmla="*/ 34 h 42"/>
                <a:gd name="T78" fmla="*/ 22 w 32"/>
                <a:gd name="T79" fmla="*/ 34 h 42"/>
                <a:gd name="T80" fmla="*/ 26 w 32"/>
                <a:gd name="T81" fmla="*/ 32 h 42"/>
                <a:gd name="T82" fmla="*/ 28 w 32"/>
                <a:gd name="T83" fmla="*/ 28 h 42"/>
                <a:gd name="T84" fmla="*/ 30 w 32"/>
                <a:gd name="T85" fmla="*/ 24 h 42"/>
                <a:gd name="T86" fmla="*/ 32 w 32"/>
                <a:gd name="T87" fmla="*/ 24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2"/>
                <a:gd name="T134" fmla="*/ 32 w 32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2">
                  <a:moveTo>
                    <a:pt x="32" y="24"/>
                  </a:moveTo>
                  <a:lnTo>
                    <a:pt x="30" y="32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4" name="Freeform 302"/>
            <p:cNvSpPr>
              <a:spLocks/>
            </p:cNvSpPr>
            <p:nvPr/>
          </p:nvSpPr>
          <p:spPr bwMode="auto">
            <a:xfrm>
              <a:off x="1662" y="2806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4 h 40"/>
                <a:gd name="T6" fmla="*/ 20 w 28"/>
                <a:gd name="T7" fmla="*/ 2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8 h 40"/>
                <a:gd name="T20" fmla="*/ 28 w 28"/>
                <a:gd name="T21" fmla="*/ 8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6 h 40"/>
                <a:gd name="T32" fmla="*/ 20 w 28"/>
                <a:gd name="T33" fmla="*/ 6 h 40"/>
                <a:gd name="T34" fmla="*/ 18 w 28"/>
                <a:gd name="T35" fmla="*/ 6 h 40"/>
                <a:gd name="T36" fmla="*/ 18 w 28"/>
                <a:gd name="T37" fmla="*/ 8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2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8 h 40"/>
                <a:gd name="T50" fmla="*/ 16 w 28"/>
                <a:gd name="T51" fmla="*/ 38 h 40"/>
                <a:gd name="T52" fmla="*/ 18 w 28"/>
                <a:gd name="T53" fmla="*/ 40 h 40"/>
                <a:gd name="T54" fmla="*/ 20 w 28"/>
                <a:gd name="T55" fmla="*/ 40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40 h 40"/>
                <a:gd name="T62" fmla="*/ 2 w 28"/>
                <a:gd name="T63" fmla="*/ 40 h 40"/>
                <a:gd name="T64" fmla="*/ 4 w 28"/>
                <a:gd name="T65" fmla="*/ 38 h 40"/>
                <a:gd name="T66" fmla="*/ 6 w 28"/>
                <a:gd name="T67" fmla="*/ 38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2 h 40"/>
                <a:gd name="T74" fmla="*/ 6 w 28"/>
                <a:gd name="T75" fmla="*/ 16 h 40"/>
                <a:gd name="T76" fmla="*/ 6 w 28"/>
                <a:gd name="T77" fmla="*/ 10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6 h 40"/>
                <a:gd name="T86" fmla="*/ 4 w 28"/>
                <a:gd name="T87" fmla="*/ 4 h 40"/>
                <a:gd name="T88" fmla="*/ 2 w 28"/>
                <a:gd name="T89" fmla="*/ 6 h 40"/>
                <a:gd name="T90" fmla="*/ 0 w 28"/>
                <a:gd name="T91" fmla="*/ 6 h 40"/>
                <a:gd name="T92" fmla="*/ 0 w 28"/>
                <a:gd name="T93" fmla="*/ 4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Freeform 303"/>
            <p:cNvSpPr>
              <a:spLocks noEditPoints="1"/>
            </p:cNvSpPr>
            <p:nvPr/>
          </p:nvSpPr>
          <p:spPr bwMode="auto">
            <a:xfrm>
              <a:off x="1694" y="2806"/>
              <a:ext cx="32" cy="42"/>
            </a:xfrm>
            <a:custGeom>
              <a:avLst/>
              <a:gdLst>
                <a:gd name="T0" fmla="*/ 6 w 32"/>
                <a:gd name="T1" fmla="*/ 16 h 42"/>
                <a:gd name="T2" fmla="*/ 6 w 32"/>
                <a:gd name="T3" fmla="*/ 24 h 42"/>
                <a:gd name="T4" fmla="*/ 10 w 32"/>
                <a:gd name="T5" fmla="*/ 28 h 42"/>
                <a:gd name="T6" fmla="*/ 14 w 32"/>
                <a:gd name="T7" fmla="*/ 32 h 42"/>
                <a:gd name="T8" fmla="*/ 20 w 32"/>
                <a:gd name="T9" fmla="*/ 34 h 42"/>
                <a:gd name="T10" fmla="*/ 24 w 32"/>
                <a:gd name="T11" fmla="*/ 34 h 42"/>
                <a:gd name="T12" fmla="*/ 26 w 32"/>
                <a:gd name="T13" fmla="*/ 32 h 42"/>
                <a:gd name="T14" fmla="*/ 30 w 32"/>
                <a:gd name="T15" fmla="*/ 30 h 42"/>
                <a:gd name="T16" fmla="*/ 32 w 32"/>
                <a:gd name="T17" fmla="*/ 24 h 42"/>
                <a:gd name="T18" fmla="*/ 32 w 32"/>
                <a:gd name="T19" fmla="*/ 26 h 42"/>
                <a:gd name="T20" fmla="*/ 30 w 32"/>
                <a:gd name="T21" fmla="*/ 32 h 42"/>
                <a:gd name="T22" fmla="*/ 28 w 32"/>
                <a:gd name="T23" fmla="*/ 36 h 42"/>
                <a:gd name="T24" fmla="*/ 22 w 32"/>
                <a:gd name="T25" fmla="*/ 40 h 42"/>
                <a:gd name="T26" fmla="*/ 16 w 32"/>
                <a:gd name="T27" fmla="*/ 42 h 42"/>
                <a:gd name="T28" fmla="*/ 10 w 32"/>
                <a:gd name="T29" fmla="*/ 40 h 42"/>
                <a:gd name="T30" fmla="*/ 4 w 32"/>
                <a:gd name="T31" fmla="*/ 36 h 42"/>
                <a:gd name="T32" fmla="*/ 2 w 32"/>
                <a:gd name="T33" fmla="*/ 32 h 42"/>
                <a:gd name="T34" fmla="*/ 0 w 32"/>
                <a:gd name="T35" fmla="*/ 26 h 42"/>
                <a:gd name="T36" fmla="*/ 0 w 32"/>
                <a:gd name="T37" fmla="*/ 22 h 42"/>
                <a:gd name="T38" fmla="*/ 0 w 32"/>
                <a:gd name="T39" fmla="*/ 14 h 42"/>
                <a:gd name="T40" fmla="*/ 2 w 32"/>
                <a:gd name="T41" fmla="*/ 10 h 42"/>
                <a:gd name="T42" fmla="*/ 4 w 32"/>
                <a:gd name="T43" fmla="*/ 6 h 42"/>
                <a:gd name="T44" fmla="*/ 8 w 32"/>
                <a:gd name="T45" fmla="*/ 2 h 42"/>
                <a:gd name="T46" fmla="*/ 12 w 32"/>
                <a:gd name="T47" fmla="*/ 0 h 42"/>
                <a:gd name="T48" fmla="*/ 18 w 32"/>
                <a:gd name="T49" fmla="*/ 0 h 42"/>
                <a:gd name="T50" fmla="*/ 24 w 32"/>
                <a:gd name="T51" fmla="*/ 2 h 42"/>
                <a:gd name="T52" fmla="*/ 28 w 32"/>
                <a:gd name="T53" fmla="*/ 4 h 42"/>
                <a:gd name="T54" fmla="*/ 32 w 32"/>
                <a:gd name="T55" fmla="*/ 10 h 42"/>
                <a:gd name="T56" fmla="*/ 32 w 32"/>
                <a:gd name="T57" fmla="*/ 16 h 42"/>
                <a:gd name="T58" fmla="*/ 6 w 32"/>
                <a:gd name="T59" fmla="*/ 16 h 42"/>
                <a:gd name="T60" fmla="*/ 6 w 32"/>
                <a:gd name="T61" fmla="*/ 12 h 42"/>
                <a:gd name="T62" fmla="*/ 24 w 32"/>
                <a:gd name="T63" fmla="*/ 12 h 42"/>
                <a:gd name="T64" fmla="*/ 22 w 32"/>
                <a:gd name="T65" fmla="*/ 10 h 42"/>
                <a:gd name="T66" fmla="*/ 22 w 32"/>
                <a:gd name="T67" fmla="*/ 8 h 42"/>
                <a:gd name="T68" fmla="*/ 22 w 32"/>
                <a:gd name="T69" fmla="*/ 6 h 42"/>
                <a:gd name="T70" fmla="*/ 20 w 32"/>
                <a:gd name="T71" fmla="*/ 4 h 42"/>
                <a:gd name="T72" fmla="*/ 18 w 32"/>
                <a:gd name="T73" fmla="*/ 4 h 42"/>
                <a:gd name="T74" fmla="*/ 16 w 32"/>
                <a:gd name="T75" fmla="*/ 2 h 42"/>
                <a:gd name="T76" fmla="*/ 12 w 32"/>
                <a:gd name="T77" fmla="*/ 4 h 42"/>
                <a:gd name="T78" fmla="*/ 8 w 32"/>
                <a:gd name="T79" fmla="*/ 6 h 42"/>
                <a:gd name="T80" fmla="*/ 6 w 32"/>
                <a:gd name="T81" fmla="*/ 8 h 42"/>
                <a:gd name="T82" fmla="*/ 6 w 32"/>
                <a:gd name="T83" fmla="*/ 12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2"/>
                <a:gd name="T128" fmla="*/ 32 w 32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2">
                  <a:moveTo>
                    <a:pt x="6" y="16"/>
                  </a:moveTo>
                  <a:lnTo>
                    <a:pt x="6" y="24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6" y="16"/>
                  </a:lnTo>
                  <a:close/>
                  <a:moveTo>
                    <a:pt x="6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6" name="Freeform 304"/>
            <p:cNvSpPr>
              <a:spLocks/>
            </p:cNvSpPr>
            <p:nvPr/>
          </p:nvSpPr>
          <p:spPr bwMode="auto">
            <a:xfrm>
              <a:off x="1734" y="2806"/>
              <a:ext cx="26" cy="42"/>
            </a:xfrm>
            <a:custGeom>
              <a:avLst/>
              <a:gdLst>
                <a:gd name="T0" fmla="*/ 24 w 26"/>
                <a:gd name="T1" fmla="*/ 0 h 42"/>
                <a:gd name="T2" fmla="*/ 24 w 26"/>
                <a:gd name="T3" fmla="*/ 14 h 42"/>
                <a:gd name="T4" fmla="*/ 24 w 26"/>
                <a:gd name="T5" fmla="*/ 14 h 42"/>
                <a:gd name="T6" fmla="*/ 22 w 26"/>
                <a:gd name="T7" fmla="*/ 8 h 42"/>
                <a:gd name="T8" fmla="*/ 20 w 26"/>
                <a:gd name="T9" fmla="*/ 6 h 42"/>
                <a:gd name="T10" fmla="*/ 16 w 26"/>
                <a:gd name="T11" fmla="*/ 4 h 42"/>
                <a:gd name="T12" fmla="*/ 12 w 26"/>
                <a:gd name="T13" fmla="*/ 2 h 42"/>
                <a:gd name="T14" fmla="*/ 10 w 26"/>
                <a:gd name="T15" fmla="*/ 4 h 42"/>
                <a:gd name="T16" fmla="*/ 8 w 26"/>
                <a:gd name="T17" fmla="*/ 4 h 42"/>
                <a:gd name="T18" fmla="*/ 6 w 26"/>
                <a:gd name="T19" fmla="*/ 6 h 42"/>
                <a:gd name="T20" fmla="*/ 6 w 26"/>
                <a:gd name="T21" fmla="*/ 8 h 42"/>
                <a:gd name="T22" fmla="*/ 6 w 26"/>
                <a:gd name="T23" fmla="*/ 10 h 42"/>
                <a:gd name="T24" fmla="*/ 8 w 26"/>
                <a:gd name="T25" fmla="*/ 12 h 42"/>
                <a:gd name="T26" fmla="*/ 8 w 26"/>
                <a:gd name="T27" fmla="*/ 14 h 42"/>
                <a:gd name="T28" fmla="*/ 12 w 26"/>
                <a:gd name="T29" fmla="*/ 16 h 42"/>
                <a:gd name="T30" fmla="*/ 18 w 26"/>
                <a:gd name="T31" fmla="*/ 18 h 42"/>
                <a:gd name="T32" fmla="*/ 24 w 26"/>
                <a:gd name="T33" fmla="*/ 22 h 42"/>
                <a:gd name="T34" fmla="*/ 26 w 26"/>
                <a:gd name="T35" fmla="*/ 26 h 42"/>
                <a:gd name="T36" fmla="*/ 26 w 26"/>
                <a:gd name="T37" fmla="*/ 30 h 42"/>
                <a:gd name="T38" fmla="*/ 26 w 26"/>
                <a:gd name="T39" fmla="*/ 34 h 42"/>
                <a:gd name="T40" fmla="*/ 22 w 26"/>
                <a:gd name="T41" fmla="*/ 38 h 42"/>
                <a:gd name="T42" fmla="*/ 18 w 26"/>
                <a:gd name="T43" fmla="*/ 40 h 42"/>
                <a:gd name="T44" fmla="*/ 14 w 26"/>
                <a:gd name="T45" fmla="*/ 42 h 42"/>
                <a:gd name="T46" fmla="*/ 10 w 26"/>
                <a:gd name="T47" fmla="*/ 40 h 42"/>
                <a:gd name="T48" fmla="*/ 6 w 26"/>
                <a:gd name="T49" fmla="*/ 40 h 42"/>
                <a:gd name="T50" fmla="*/ 4 w 26"/>
                <a:gd name="T51" fmla="*/ 40 h 42"/>
                <a:gd name="T52" fmla="*/ 2 w 26"/>
                <a:gd name="T53" fmla="*/ 40 h 42"/>
                <a:gd name="T54" fmla="*/ 2 w 26"/>
                <a:gd name="T55" fmla="*/ 40 h 42"/>
                <a:gd name="T56" fmla="*/ 2 w 26"/>
                <a:gd name="T57" fmla="*/ 42 h 42"/>
                <a:gd name="T58" fmla="*/ 0 w 26"/>
                <a:gd name="T59" fmla="*/ 42 h 42"/>
                <a:gd name="T60" fmla="*/ 0 w 26"/>
                <a:gd name="T61" fmla="*/ 28 h 42"/>
                <a:gd name="T62" fmla="*/ 2 w 26"/>
                <a:gd name="T63" fmla="*/ 28 h 42"/>
                <a:gd name="T64" fmla="*/ 4 w 26"/>
                <a:gd name="T65" fmla="*/ 32 h 42"/>
                <a:gd name="T66" fmla="*/ 6 w 26"/>
                <a:gd name="T67" fmla="*/ 36 h 42"/>
                <a:gd name="T68" fmla="*/ 10 w 26"/>
                <a:gd name="T69" fmla="*/ 38 h 42"/>
                <a:gd name="T70" fmla="*/ 14 w 26"/>
                <a:gd name="T71" fmla="*/ 38 h 42"/>
                <a:gd name="T72" fmla="*/ 16 w 26"/>
                <a:gd name="T73" fmla="*/ 38 h 42"/>
                <a:gd name="T74" fmla="*/ 18 w 26"/>
                <a:gd name="T75" fmla="*/ 36 h 42"/>
                <a:gd name="T76" fmla="*/ 20 w 26"/>
                <a:gd name="T77" fmla="*/ 34 h 42"/>
                <a:gd name="T78" fmla="*/ 20 w 26"/>
                <a:gd name="T79" fmla="*/ 32 h 42"/>
                <a:gd name="T80" fmla="*/ 20 w 26"/>
                <a:gd name="T81" fmla="*/ 30 h 42"/>
                <a:gd name="T82" fmla="*/ 18 w 26"/>
                <a:gd name="T83" fmla="*/ 28 h 42"/>
                <a:gd name="T84" fmla="*/ 16 w 26"/>
                <a:gd name="T85" fmla="*/ 26 h 42"/>
                <a:gd name="T86" fmla="*/ 10 w 26"/>
                <a:gd name="T87" fmla="*/ 22 h 42"/>
                <a:gd name="T88" fmla="*/ 6 w 26"/>
                <a:gd name="T89" fmla="*/ 20 h 42"/>
                <a:gd name="T90" fmla="*/ 2 w 26"/>
                <a:gd name="T91" fmla="*/ 18 h 42"/>
                <a:gd name="T92" fmla="*/ 2 w 26"/>
                <a:gd name="T93" fmla="*/ 14 h 42"/>
                <a:gd name="T94" fmla="*/ 0 w 26"/>
                <a:gd name="T95" fmla="*/ 12 h 42"/>
                <a:gd name="T96" fmla="*/ 2 w 26"/>
                <a:gd name="T97" fmla="*/ 6 h 42"/>
                <a:gd name="T98" fmla="*/ 4 w 26"/>
                <a:gd name="T99" fmla="*/ 4 h 42"/>
                <a:gd name="T100" fmla="*/ 8 w 26"/>
                <a:gd name="T101" fmla="*/ 0 h 42"/>
                <a:gd name="T102" fmla="*/ 12 w 26"/>
                <a:gd name="T103" fmla="*/ 0 h 42"/>
                <a:gd name="T104" fmla="*/ 16 w 26"/>
                <a:gd name="T105" fmla="*/ 0 h 42"/>
                <a:gd name="T106" fmla="*/ 18 w 26"/>
                <a:gd name="T107" fmla="*/ 2 h 42"/>
                <a:gd name="T108" fmla="*/ 20 w 26"/>
                <a:gd name="T109" fmla="*/ 2 h 42"/>
                <a:gd name="T110" fmla="*/ 22 w 26"/>
                <a:gd name="T111" fmla="*/ 2 h 42"/>
                <a:gd name="T112" fmla="*/ 22 w 26"/>
                <a:gd name="T113" fmla="*/ 2 h 42"/>
                <a:gd name="T114" fmla="*/ 22 w 26"/>
                <a:gd name="T115" fmla="*/ 2 h 42"/>
                <a:gd name="T116" fmla="*/ 22 w 26"/>
                <a:gd name="T117" fmla="*/ 2 h 42"/>
                <a:gd name="T118" fmla="*/ 24 w 26"/>
                <a:gd name="T119" fmla="*/ 0 h 42"/>
                <a:gd name="T120" fmla="*/ 24 w 26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2"/>
                <a:gd name="T185" fmla="*/ 26 w 26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2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305"/>
            <p:cNvSpPr>
              <a:spLocks noChangeArrowheads="1"/>
            </p:cNvSpPr>
            <p:nvPr/>
          </p:nvSpPr>
          <p:spPr bwMode="auto">
            <a:xfrm>
              <a:off x="1848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Rectangle 306"/>
            <p:cNvSpPr>
              <a:spLocks noChangeArrowheads="1"/>
            </p:cNvSpPr>
            <p:nvPr/>
          </p:nvSpPr>
          <p:spPr bwMode="auto">
            <a:xfrm>
              <a:off x="1864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307"/>
            <p:cNvSpPr>
              <a:spLocks/>
            </p:cNvSpPr>
            <p:nvPr/>
          </p:nvSpPr>
          <p:spPr bwMode="auto">
            <a:xfrm>
              <a:off x="1966" y="2786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4 w 38"/>
                <a:gd name="T25" fmla="*/ 8 h 60"/>
                <a:gd name="T26" fmla="*/ 10 w 38"/>
                <a:gd name="T27" fmla="*/ 8 h 60"/>
                <a:gd name="T28" fmla="*/ 6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0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2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0" name="Freeform 308"/>
            <p:cNvSpPr>
              <a:spLocks noEditPoints="1"/>
            </p:cNvSpPr>
            <p:nvPr/>
          </p:nvSpPr>
          <p:spPr bwMode="auto">
            <a:xfrm>
              <a:off x="2012" y="2786"/>
              <a:ext cx="34" cy="62"/>
            </a:xfrm>
            <a:custGeom>
              <a:avLst/>
              <a:gdLst>
                <a:gd name="T0" fmla="*/ 6 w 34"/>
                <a:gd name="T1" fmla="*/ 26 h 62"/>
                <a:gd name="T2" fmla="*/ 2 w 34"/>
                <a:gd name="T3" fmla="*/ 18 h 62"/>
                <a:gd name="T4" fmla="*/ 2 w 34"/>
                <a:gd name="T5" fmla="*/ 10 h 62"/>
                <a:gd name="T6" fmla="*/ 12 w 34"/>
                <a:gd name="T7" fmla="*/ 2 h 62"/>
                <a:gd name="T8" fmla="*/ 24 w 34"/>
                <a:gd name="T9" fmla="*/ 2 h 62"/>
                <a:gd name="T10" fmla="*/ 32 w 34"/>
                <a:gd name="T11" fmla="*/ 8 h 62"/>
                <a:gd name="T12" fmla="*/ 32 w 34"/>
                <a:gd name="T13" fmla="*/ 16 h 62"/>
                <a:gd name="T14" fmla="*/ 28 w 34"/>
                <a:gd name="T15" fmla="*/ 24 h 62"/>
                <a:gd name="T16" fmla="*/ 28 w 34"/>
                <a:gd name="T17" fmla="*/ 34 h 62"/>
                <a:gd name="T18" fmla="*/ 34 w 34"/>
                <a:gd name="T19" fmla="*/ 42 h 62"/>
                <a:gd name="T20" fmla="*/ 34 w 34"/>
                <a:gd name="T21" fmla="*/ 52 h 62"/>
                <a:gd name="T22" fmla="*/ 24 w 34"/>
                <a:gd name="T23" fmla="*/ 60 h 62"/>
                <a:gd name="T24" fmla="*/ 12 w 34"/>
                <a:gd name="T25" fmla="*/ 60 h 62"/>
                <a:gd name="T26" fmla="*/ 4 w 34"/>
                <a:gd name="T27" fmla="*/ 56 h 62"/>
                <a:gd name="T28" fmla="*/ 0 w 34"/>
                <a:gd name="T29" fmla="*/ 46 h 62"/>
                <a:gd name="T30" fmla="*/ 4 w 34"/>
                <a:gd name="T31" fmla="*/ 40 h 62"/>
                <a:gd name="T32" fmla="*/ 12 w 34"/>
                <a:gd name="T33" fmla="*/ 32 h 62"/>
                <a:gd name="T34" fmla="*/ 22 w 34"/>
                <a:gd name="T35" fmla="*/ 22 h 62"/>
                <a:gd name="T36" fmla="*/ 26 w 34"/>
                <a:gd name="T37" fmla="*/ 16 h 62"/>
                <a:gd name="T38" fmla="*/ 24 w 34"/>
                <a:gd name="T39" fmla="*/ 10 h 62"/>
                <a:gd name="T40" fmla="*/ 20 w 34"/>
                <a:gd name="T41" fmla="*/ 4 h 62"/>
                <a:gd name="T42" fmla="*/ 14 w 34"/>
                <a:gd name="T43" fmla="*/ 4 h 62"/>
                <a:gd name="T44" fmla="*/ 10 w 34"/>
                <a:gd name="T45" fmla="*/ 8 h 62"/>
                <a:gd name="T46" fmla="*/ 10 w 34"/>
                <a:gd name="T47" fmla="*/ 14 h 62"/>
                <a:gd name="T48" fmla="*/ 12 w 34"/>
                <a:gd name="T49" fmla="*/ 18 h 62"/>
                <a:gd name="T50" fmla="*/ 20 w 34"/>
                <a:gd name="T51" fmla="*/ 26 h 62"/>
                <a:gd name="T52" fmla="*/ 12 w 34"/>
                <a:gd name="T53" fmla="*/ 36 h 62"/>
                <a:gd name="T54" fmla="*/ 10 w 34"/>
                <a:gd name="T55" fmla="*/ 42 h 62"/>
                <a:gd name="T56" fmla="*/ 10 w 34"/>
                <a:gd name="T57" fmla="*/ 52 h 62"/>
                <a:gd name="T58" fmla="*/ 14 w 34"/>
                <a:gd name="T59" fmla="*/ 58 h 62"/>
                <a:gd name="T60" fmla="*/ 22 w 34"/>
                <a:gd name="T61" fmla="*/ 58 h 62"/>
                <a:gd name="T62" fmla="*/ 26 w 34"/>
                <a:gd name="T63" fmla="*/ 54 h 62"/>
                <a:gd name="T64" fmla="*/ 26 w 34"/>
                <a:gd name="T65" fmla="*/ 46 h 62"/>
                <a:gd name="T66" fmla="*/ 22 w 34"/>
                <a:gd name="T67" fmla="*/ 40 h 62"/>
                <a:gd name="T68" fmla="*/ 14 w 34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2"/>
                <a:gd name="T107" fmla="*/ 34 w 34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2">
                  <a:moveTo>
                    <a:pt x="12" y="32"/>
                  </a:moveTo>
                  <a:lnTo>
                    <a:pt x="6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2" y="32"/>
                  </a:lnTo>
                  <a:close/>
                  <a:moveTo>
                    <a:pt x="20" y="26"/>
                  </a:move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6"/>
                  </a:lnTo>
                  <a:close/>
                  <a:moveTo>
                    <a:pt x="14" y="32"/>
                  </a:moveTo>
                  <a:lnTo>
                    <a:pt x="12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Freeform 309"/>
            <p:cNvSpPr>
              <a:spLocks/>
            </p:cNvSpPr>
            <p:nvPr/>
          </p:nvSpPr>
          <p:spPr bwMode="auto">
            <a:xfrm>
              <a:off x="2054" y="2788"/>
              <a:ext cx="38" cy="60"/>
            </a:xfrm>
            <a:custGeom>
              <a:avLst/>
              <a:gdLst>
                <a:gd name="T0" fmla="*/ 6 w 38"/>
                <a:gd name="T1" fmla="*/ 0 h 60"/>
                <a:gd name="T2" fmla="*/ 38 w 38"/>
                <a:gd name="T3" fmla="*/ 0 h 60"/>
                <a:gd name="T4" fmla="*/ 38 w 38"/>
                <a:gd name="T5" fmla="*/ 2 h 60"/>
                <a:gd name="T6" fmla="*/ 18 w 38"/>
                <a:gd name="T7" fmla="*/ 60 h 60"/>
                <a:gd name="T8" fmla="*/ 12 w 38"/>
                <a:gd name="T9" fmla="*/ 60 h 60"/>
                <a:gd name="T10" fmla="*/ 30 w 38"/>
                <a:gd name="T11" fmla="*/ 8 h 60"/>
                <a:gd name="T12" fmla="*/ 14 w 38"/>
                <a:gd name="T13" fmla="*/ 8 h 60"/>
                <a:gd name="T14" fmla="*/ 10 w 38"/>
                <a:gd name="T15" fmla="*/ 8 h 60"/>
                <a:gd name="T16" fmla="*/ 8 w 38"/>
                <a:gd name="T17" fmla="*/ 8 h 60"/>
                <a:gd name="T18" fmla="*/ 4 w 38"/>
                <a:gd name="T19" fmla="*/ 10 h 60"/>
                <a:gd name="T20" fmla="*/ 2 w 38"/>
                <a:gd name="T21" fmla="*/ 14 h 60"/>
                <a:gd name="T22" fmla="*/ 0 w 38"/>
                <a:gd name="T23" fmla="*/ 14 h 60"/>
                <a:gd name="T24" fmla="*/ 6 w 38"/>
                <a:gd name="T25" fmla="*/ 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0"/>
                <a:gd name="T41" fmla="*/ 38 w 3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0">
                  <a:moveTo>
                    <a:pt x="6" y="0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3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2" name="Freeform 310"/>
            <p:cNvSpPr>
              <a:spLocks noEditPoints="1"/>
            </p:cNvSpPr>
            <p:nvPr/>
          </p:nvSpPr>
          <p:spPr bwMode="auto">
            <a:xfrm>
              <a:off x="2098" y="2786"/>
              <a:ext cx="36" cy="62"/>
            </a:xfrm>
            <a:custGeom>
              <a:avLst/>
              <a:gdLst>
                <a:gd name="T0" fmla="*/ 2 w 36"/>
                <a:gd name="T1" fmla="*/ 62 h 62"/>
                <a:gd name="T2" fmla="*/ 2 w 36"/>
                <a:gd name="T3" fmla="*/ 60 h 62"/>
                <a:gd name="T4" fmla="*/ 6 w 36"/>
                <a:gd name="T5" fmla="*/ 60 h 62"/>
                <a:gd name="T6" fmla="*/ 12 w 36"/>
                <a:gd name="T7" fmla="*/ 58 h 62"/>
                <a:gd name="T8" fmla="*/ 16 w 36"/>
                <a:gd name="T9" fmla="*/ 54 h 62"/>
                <a:gd name="T10" fmla="*/ 20 w 36"/>
                <a:gd name="T11" fmla="*/ 48 h 62"/>
                <a:gd name="T12" fmla="*/ 24 w 36"/>
                <a:gd name="T13" fmla="*/ 42 h 62"/>
                <a:gd name="T14" fmla="*/ 28 w 36"/>
                <a:gd name="T15" fmla="*/ 34 h 62"/>
                <a:gd name="T16" fmla="*/ 20 w 36"/>
                <a:gd name="T17" fmla="*/ 38 h 62"/>
                <a:gd name="T18" fmla="*/ 16 w 36"/>
                <a:gd name="T19" fmla="*/ 38 h 62"/>
                <a:gd name="T20" fmla="*/ 10 w 36"/>
                <a:gd name="T21" fmla="*/ 38 h 62"/>
                <a:gd name="T22" fmla="*/ 4 w 36"/>
                <a:gd name="T23" fmla="*/ 34 h 62"/>
                <a:gd name="T24" fmla="*/ 2 w 36"/>
                <a:gd name="T25" fmla="*/ 28 h 62"/>
                <a:gd name="T26" fmla="*/ 0 w 36"/>
                <a:gd name="T27" fmla="*/ 22 h 62"/>
                <a:gd name="T28" fmla="*/ 2 w 36"/>
                <a:gd name="T29" fmla="*/ 14 h 62"/>
                <a:gd name="T30" fmla="*/ 4 w 36"/>
                <a:gd name="T31" fmla="*/ 8 h 62"/>
                <a:gd name="T32" fmla="*/ 8 w 36"/>
                <a:gd name="T33" fmla="*/ 4 h 62"/>
                <a:gd name="T34" fmla="*/ 14 w 36"/>
                <a:gd name="T35" fmla="*/ 2 h 62"/>
                <a:gd name="T36" fmla="*/ 18 w 36"/>
                <a:gd name="T37" fmla="*/ 0 h 62"/>
                <a:gd name="T38" fmla="*/ 26 w 36"/>
                <a:gd name="T39" fmla="*/ 2 h 62"/>
                <a:gd name="T40" fmla="*/ 30 w 36"/>
                <a:gd name="T41" fmla="*/ 6 h 62"/>
                <a:gd name="T42" fmla="*/ 34 w 36"/>
                <a:gd name="T43" fmla="*/ 12 h 62"/>
                <a:gd name="T44" fmla="*/ 36 w 36"/>
                <a:gd name="T45" fmla="*/ 18 h 62"/>
                <a:gd name="T46" fmla="*/ 36 w 36"/>
                <a:gd name="T47" fmla="*/ 24 h 62"/>
                <a:gd name="T48" fmla="*/ 36 w 36"/>
                <a:gd name="T49" fmla="*/ 34 h 62"/>
                <a:gd name="T50" fmla="*/ 32 w 36"/>
                <a:gd name="T51" fmla="*/ 42 h 62"/>
                <a:gd name="T52" fmla="*/ 26 w 36"/>
                <a:gd name="T53" fmla="*/ 50 h 62"/>
                <a:gd name="T54" fmla="*/ 18 w 36"/>
                <a:gd name="T55" fmla="*/ 56 h 62"/>
                <a:gd name="T56" fmla="*/ 12 w 36"/>
                <a:gd name="T57" fmla="*/ 60 h 62"/>
                <a:gd name="T58" fmla="*/ 4 w 36"/>
                <a:gd name="T59" fmla="*/ 62 h 62"/>
                <a:gd name="T60" fmla="*/ 2 w 36"/>
                <a:gd name="T61" fmla="*/ 62 h 62"/>
                <a:gd name="T62" fmla="*/ 28 w 36"/>
                <a:gd name="T63" fmla="*/ 32 h 62"/>
                <a:gd name="T64" fmla="*/ 28 w 36"/>
                <a:gd name="T65" fmla="*/ 26 h 62"/>
                <a:gd name="T66" fmla="*/ 28 w 36"/>
                <a:gd name="T67" fmla="*/ 22 h 62"/>
                <a:gd name="T68" fmla="*/ 28 w 36"/>
                <a:gd name="T69" fmla="*/ 18 h 62"/>
                <a:gd name="T70" fmla="*/ 28 w 36"/>
                <a:gd name="T71" fmla="*/ 14 h 62"/>
                <a:gd name="T72" fmla="*/ 26 w 36"/>
                <a:gd name="T73" fmla="*/ 10 h 62"/>
                <a:gd name="T74" fmla="*/ 24 w 36"/>
                <a:gd name="T75" fmla="*/ 6 h 62"/>
                <a:gd name="T76" fmla="*/ 20 w 36"/>
                <a:gd name="T77" fmla="*/ 4 h 62"/>
                <a:gd name="T78" fmla="*/ 18 w 36"/>
                <a:gd name="T79" fmla="*/ 4 h 62"/>
                <a:gd name="T80" fmla="*/ 14 w 36"/>
                <a:gd name="T81" fmla="*/ 4 h 62"/>
                <a:gd name="T82" fmla="*/ 12 w 36"/>
                <a:gd name="T83" fmla="*/ 8 h 62"/>
                <a:gd name="T84" fmla="*/ 10 w 36"/>
                <a:gd name="T85" fmla="*/ 12 h 62"/>
                <a:gd name="T86" fmla="*/ 8 w 36"/>
                <a:gd name="T87" fmla="*/ 18 h 62"/>
                <a:gd name="T88" fmla="*/ 10 w 36"/>
                <a:gd name="T89" fmla="*/ 26 h 62"/>
                <a:gd name="T90" fmla="*/ 12 w 36"/>
                <a:gd name="T91" fmla="*/ 32 h 62"/>
                <a:gd name="T92" fmla="*/ 16 w 36"/>
                <a:gd name="T93" fmla="*/ 34 h 62"/>
                <a:gd name="T94" fmla="*/ 18 w 36"/>
                <a:gd name="T95" fmla="*/ 34 h 62"/>
                <a:gd name="T96" fmla="*/ 20 w 36"/>
                <a:gd name="T97" fmla="*/ 34 h 62"/>
                <a:gd name="T98" fmla="*/ 24 w 36"/>
                <a:gd name="T99" fmla="*/ 34 h 62"/>
                <a:gd name="T100" fmla="*/ 26 w 36"/>
                <a:gd name="T101" fmla="*/ 32 h 62"/>
                <a:gd name="T102" fmla="*/ 28 w 36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2"/>
                <a:gd name="T158" fmla="*/ 36 w 36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2">
                  <a:moveTo>
                    <a:pt x="2" y="62"/>
                  </a:moveTo>
                  <a:lnTo>
                    <a:pt x="2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2"/>
                  </a:lnTo>
                  <a:lnTo>
                    <a:pt x="28" y="34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2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311"/>
            <p:cNvSpPr>
              <a:spLocks noChangeArrowheads="1"/>
            </p:cNvSpPr>
            <p:nvPr/>
          </p:nvSpPr>
          <p:spPr bwMode="auto">
            <a:xfrm>
              <a:off x="223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312"/>
            <p:cNvSpPr>
              <a:spLocks/>
            </p:cNvSpPr>
            <p:nvPr/>
          </p:nvSpPr>
          <p:spPr bwMode="auto">
            <a:xfrm>
              <a:off x="2346" y="283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8 h 10"/>
                <a:gd name="T16" fmla="*/ 6 w 10"/>
                <a:gd name="T17" fmla="*/ 10 h 10"/>
                <a:gd name="T18" fmla="*/ 4 w 10"/>
                <a:gd name="T19" fmla="*/ 8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0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Freeform 313"/>
            <p:cNvSpPr>
              <a:spLocks noEditPoints="1"/>
            </p:cNvSpPr>
            <p:nvPr/>
          </p:nvSpPr>
          <p:spPr bwMode="auto">
            <a:xfrm>
              <a:off x="236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6" name="Freeform 314"/>
            <p:cNvSpPr>
              <a:spLocks noEditPoints="1"/>
            </p:cNvSpPr>
            <p:nvPr/>
          </p:nvSpPr>
          <p:spPr bwMode="auto">
            <a:xfrm>
              <a:off x="2410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Freeform 315"/>
            <p:cNvSpPr>
              <a:spLocks noEditPoints="1"/>
            </p:cNvSpPr>
            <p:nvPr/>
          </p:nvSpPr>
          <p:spPr bwMode="auto">
            <a:xfrm>
              <a:off x="2454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8" name="Freeform 316"/>
            <p:cNvSpPr>
              <a:spLocks noEditPoints="1"/>
            </p:cNvSpPr>
            <p:nvPr/>
          </p:nvSpPr>
          <p:spPr bwMode="auto">
            <a:xfrm>
              <a:off x="2498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9" name="Freeform 317"/>
            <p:cNvSpPr>
              <a:spLocks noEditPoints="1"/>
            </p:cNvSpPr>
            <p:nvPr/>
          </p:nvSpPr>
          <p:spPr bwMode="auto">
            <a:xfrm>
              <a:off x="2540" y="2786"/>
              <a:ext cx="38" cy="62"/>
            </a:xfrm>
            <a:custGeom>
              <a:avLst/>
              <a:gdLst>
                <a:gd name="T0" fmla="*/ 36 w 38"/>
                <a:gd name="T1" fmla="*/ 0 h 62"/>
                <a:gd name="T2" fmla="*/ 36 w 38"/>
                <a:gd name="T3" fmla="*/ 2 h 62"/>
                <a:gd name="T4" fmla="*/ 32 w 38"/>
                <a:gd name="T5" fmla="*/ 4 h 62"/>
                <a:gd name="T6" fmla="*/ 28 w 38"/>
                <a:gd name="T7" fmla="*/ 4 h 62"/>
                <a:gd name="T8" fmla="*/ 24 w 38"/>
                <a:gd name="T9" fmla="*/ 8 h 62"/>
                <a:gd name="T10" fmla="*/ 20 w 38"/>
                <a:gd name="T11" fmla="*/ 10 h 62"/>
                <a:gd name="T12" fmla="*/ 18 w 38"/>
                <a:gd name="T13" fmla="*/ 14 h 62"/>
                <a:gd name="T14" fmla="*/ 14 w 38"/>
                <a:gd name="T15" fmla="*/ 18 h 62"/>
                <a:gd name="T16" fmla="*/ 12 w 38"/>
                <a:gd name="T17" fmla="*/ 22 h 62"/>
                <a:gd name="T18" fmla="*/ 10 w 38"/>
                <a:gd name="T19" fmla="*/ 28 h 62"/>
                <a:gd name="T20" fmla="*/ 16 w 38"/>
                <a:gd name="T21" fmla="*/ 24 h 62"/>
                <a:gd name="T22" fmla="*/ 22 w 38"/>
                <a:gd name="T23" fmla="*/ 24 h 62"/>
                <a:gd name="T24" fmla="*/ 28 w 38"/>
                <a:gd name="T25" fmla="*/ 24 h 62"/>
                <a:gd name="T26" fmla="*/ 34 w 38"/>
                <a:gd name="T27" fmla="*/ 28 h 62"/>
                <a:gd name="T28" fmla="*/ 36 w 38"/>
                <a:gd name="T29" fmla="*/ 34 h 62"/>
                <a:gd name="T30" fmla="*/ 38 w 38"/>
                <a:gd name="T31" fmla="*/ 40 h 62"/>
                <a:gd name="T32" fmla="*/ 36 w 38"/>
                <a:gd name="T33" fmla="*/ 48 h 62"/>
                <a:gd name="T34" fmla="*/ 34 w 38"/>
                <a:gd name="T35" fmla="*/ 54 h 62"/>
                <a:gd name="T36" fmla="*/ 30 w 38"/>
                <a:gd name="T37" fmla="*/ 58 h 62"/>
                <a:gd name="T38" fmla="*/ 24 w 38"/>
                <a:gd name="T39" fmla="*/ 60 h 62"/>
                <a:gd name="T40" fmla="*/ 20 w 38"/>
                <a:gd name="T41" fmla="*/ 62 h 62"/>
                <a:gd name="T42" fmla="*/ 14 w 38"/>
                <a:gd name="T43" fmla="*/ 60 h 62"/>
                <a:gd name="T44" fmla="*/ 10 w 38"/>
                <a:gd name="T45" fmla="*/ 58 h 62"/>
                <a:gd name="T46" fmla="*/ 4 w 38"/>
                <a:gd name="T47" fmla="*/ 52 h 62"/>
                <a:gd name="T48" fmla="*/ 2 w 38"/>
                <a:gd name="T49" fmla="*/ 44 h 62"/>
                <a:gd name="T50" fmla="*/ 0 w 38"/>
                <a:gd name="T51" fmla="*/ 38 h 62"/>
                <a:gd name="T52" fmla="*/ 2 w 38"/>
                <a:gd name="T53" fmla="*/ 30 h 62"/>
                <a:gd name="T54" fmla="*/ 4 w 38"/>
                <a:gd name="T55" fmla="*/ 22 h 62"/>
                <a:gd name="T56" fmla="*/ 8 w 38"/>
                <a:gd name="T57" fmla="*/ 16 h 62"/>
                <a:gd name="T58" fmla="*/ 14 w 38"/>
                <a:gd name="T59" fmla="*/ 10 h 62"/>
                <a:gd name="T60" fmla="*/ 18 w 38"/>
                <a:gd name="T61" fmla="*/ 6 h 62"/>
                <a:gd name="T62" fmla="*/ 24 w 38"/>
                <a:gd name="T63" fmla="*/ 2 h 62"/>
                <a:gd name="T64" fmla="*/ 30 w 38"/>
                <a:gd name="T65" fmla="*/ 2 h 62"/>
                <a:gd name="T66" fmla="*/ 34 w 38"/>
                <a:gd name="T67" fmla="*/ 0 h 62"/>
                <a:gd name="T68" fmla="*/ 36 w 38"/>
                <a:gd name="T69" fmla="*/ 0 h 62"/>
                <a:gd name="T70" fmla="*/ 10 w 38"/>
                <a:gd name="T71" fmla="*/ 30 h 62"/>
                <a:gd name="T72" fmla="*/ 10 w 38"/>
                <a:gd name="T73" fmla="*/ 36 h 62"/>
                <a:gd name="T74" fmla="*/ 10 w 38"/>
                <a:gd name="T75" fmla="*/ 40 h 62"/>
                <a:gd name="T76" fmla="*/ 10 w 38"/>
                <a:gd name="T77" fmla="*/ 44 h 62"/>
                <a:gd name="T78" fmla="*/ 10 w 38"/>
                <a:gd name="T79" fmla="*/ 48 h 62"/>
                <a:gd name="T80" fmla="*/ 12 w 38"/>
                <a:gd name="T81" fmla="*/ 54 h 62"/>
                <a:gd name="T82" fmla="*/ 14 w 38"/>
                <a:gd name="T83" fmla="*/ 56 h 62"/>
                <a:gd name="T84" fmla="*/ 18 w 38"/>
                <a:gd name="T85" fmla="*/ 58 h 62"/>
                <a:gd name="T86" fmla="*/ 20 w 38"/>
                <a:gd name="T87" fmla="*/ 58 h 62"/>
                <a:gd name="T88" fmla="*/ 24 w 38"/>
                <a:gd name="T89" fmla="*/ 58 h 62"/>
                <a:gd name="T90" fmla="*/ 26 w 38"/>
                <a:gd name="T91" fmla="*/ 54 h 62"/>
                <a:gd name="T92" fmla="*/ 28 w 38"/>
                <a:gd name="T93" fmla="*/ 50 h 62"/>
                <a:gd name="T94" fmla="*/ 30 w 38"/>
                <a:gd name="T95" fmla="*/ 46 h 62"/>
                <a:gd name="T96" fmla="*/ 28 w 38"/>
                <a:gd name="T97" fmla="*/ 38 h 62"/>
                <a:gd name="T98" fmla="*/ 26 w 38"/>
                <a:gd name="T99" fmla="*/ 32 h 62"/>
                <a:gd name="T100" fmla="*/ 24 w 38"/>
                <a:gd name="T101" fmla="*/ 28 h 62"/>
                <a:gd name="T102" fmla="*/ 18 w 38"/>
                <a:gd name="T103" fmla="*/ 28 h 62"/>
                <a:gd name="T104" fmla="*/ 18 w 38"/>
                <a:gd name="T105" fmla="*/ 28 h 62"/>
                <a:gd name="T106" fmla="*/ 16 w 38"/>
                <a:gd name="T107" fmla="*/ 28 h 62"/>
                <a:gd name="T108" fmla="*/ 14 w 38"/>
                <a:gd name="T109" fmla="*/ 30 h 62"/>
                <a:gd name="T110" fmla="*/ 10 w 38"/>
                <a:gd name="T111" fmla="*/ 30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2"/>
                <a:gd name="T170" fmla="*/ 38 w 38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2">
                  <a:moveTo>
                    <a:pt x="36" y="0"/>
                  </a:moveTo>
                  <a:lnTo>
                    <a:pt x="36" y="2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36" y="48"/>
                  </a:lnTo>
                  <a:lnTo>
                    <a:pt x="34" y="54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28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0" name="Freeform 318"/>
            <p:cNvSpPr>
              <a:spLocks/>
            </p:cNvSpPr>
            <p:nvPr/>
          </p:nvSpPr>
          <p:spPr bwMode="auto">
            <a:xfrm>
              <a:off x="2586" y="2788"/>
              <a:ext cx="32" cy="60"/>
            </a:xfrm>
            <a:custGeom>
              <a:avLst/>
              <a:gdLst>
                <a:gd name="T0" fmla="*/ 32 w 32"/>
                <a:gd name="T1" fmla="*/ 0 h 60"/>
                <a:gd name="T2" fmla="*/ 30 w 32"/>
                <a:gd name="T3" fmla="*/ 8 h 60"/>
                <a:gd name="T4" fmla="*/ 12 w 32"/>
                <a:gd name="T5" fmla="*/ 8 h 60"/>
                <a:gd name="T6" fmla="*/ 8 w 32"/>
                <a:gd name="T7" fmla="*/ 16 h 60"/>
                <a:gd name="T8" fmla="*/ 16 w 32"/>
                <a:gd name="T9" fmla="*/ 16 h 60"/>
                <a:gd name="T10" fmla="*/ 22 w 32"/>
                <a:gd name="T11" fmla="*/ 20 h 60"/>
                <a:gd name="T12" fmla="*/ 26 w 32"/>
                <a:gd name="T13" fmla="*/ 24 h 60"/>
                <a:gd name="T14" fmla="*/ 30 w 32"/>
                <a:gd name="T15" fmla="*/ 30 h 60"/>
                <a:gd name="T16" fmla="*/ 32 w 32"/>
                <a:gd name="T17" fmla="*/ 38 h 60"/>
                <a:gd name="T18" fmla="*/ 32 w 32"/>
                <a:gd name="T19" fmla="*/ 42 h 60"/>
                <a:gd name="T20" fmla="*/ 30 w 32"/>
                <a:gd name="T21" fmla="*/ 46 h 60"/>
                <a:gd name="T22" fmla="*/ 28 w 32"/>
                <a:gd name="T23" fmla="*/ 50 h 60"/>
                <a:gd name="T24" fmla="*/ 26 w 32"/>
                <a:gd name="T25" fmla="*/ 52 h 60"/>
                <a:gd name="T26" fmla="*/ 22 w 32"/>
                <a:gd name="T27" fmla="*/ 54 h 60"/>
                <a:gd name="T28" fmla="*/ 20 w 32"/>
                <a:gd name="T29" fmla="*/ 56 h 60"/>
                <a:gd name="T30" fmla="*/ 14 w 32"/>
                <a:gd name="T31" fmla="*/ 58 h 60"/>
                <a:gd name="T32" fmla="*/ 10 w 32"/>
                <a:gd name="T33" fmla="*/ 60 h 60"/>
                <a:gd name="T34" fmla="*/ 4 w 32"/>
                <a:gd name="T35" fmla="*/ 58 h 60"/>
                <a:gd name="T36" fmla="*/ 2 w 32"/>
                <a:gd name="T37" fmla="*/ 58 h 60"/>
                <a:gd name="T38" fmla="*/ 0 w 32"/>
                <a:gd name="T39" fmla="*/ 56 h 60"/>
                <a:gd name="T40" fmla="*/ 0 w 32"/>
                <a:gd name="T41" fmla="*/ 54 h 60"/>
                <a:gd name="T42" fmla="*/ 0 w 32"/>
                <a:gd name="T43" fmla="*/ 52 h 60"/>
                <a:gd name="T44" fmla="*/ 0 w 32"/>
                <a:gd name="T45" fmla="*/ 52 h 60"/>
                <a:gd name="T46" fmla="*/ 2 w 32"/>
                <a:gd name="T47" fmla="*/ 50 h 60"/>
                <a:gd name="T48" fmla="*/ 4 w 32"/>
                <a:gd name="T49" fmla="*/ 50 h 60"/>
                <a:gd name="T50" fmla="*/ 4 w 32"/>
                <a:gd name="T51" fmla="*/ 50 h 60"/>
                <a:gd name="T52" fmla="*/ 6 w 32"/>
                <a:gd name="T53" fmla="*/ 50 h 60"/>
                <a:gd name="T54" fmla="*/ 6 w 32"/>
                <a:gd name="T55" fmla="*/ 52 h 60"/>
                <a:gd name="T56" fmla="*/ 8 w 32"/>
                <a:gd name="T57" fmla="*/ 52 h 60"/>
                <a:gd name="T58" fmla="*/ 10 w 32"/>
                <a:gd name="T59" fmla="*/ 54 h 60"/>
                <a:gd name="T60" fmla="*/ 14 w 32"/>
                <a:gd name="T61" fmla="*/ 54 h 60"/>
                <a:gd name="T62" fmla="*/ 18 w 32"/>
                <a:gd name="T63" fmla="*/ 54 h 60"/>
                <a:gd name="T64" fmla="*/ 22 w 32"/>
                <a:gd name="T65" fmla="*/ 50 h 60"/>
                <a:gd name="T66" fmla="*/ 26 w 32"/>
                <a:gd name="T67" fmla="*/ 46 h 60"/>
                <a:gd name="T68" fmla="*/ 26 w 32"/>
                <a:gd name="T69" fmla="*/ 42 h 60"/>
                <a:gd name="T70" fmla="*/ 26 w 32"/>
                <a:gd name="T71" fmla="*/ 36 h 60"/>
                <a:gd name="T72" fmla="*/ 22 w 32"/>
                <a:gd name="T73" fmla="*/ 32 h 60"/>
                <a:gd name="T74" fmla="*/ 18 w 32"/>
                <a:gd name="T75" fmla="*/ 28 h 60"/>
                <a:gd name="T76" fmla="*/ 14 w 32"/>
                <a:gd name="T77" fmla="*/ 24 h 60"/>
                <a:gd name="T78" fmla="*/ 8 w 32"/>
                <a:gd name="T79" fmla="*/ 24 h 60"/>
                <a:gd name="T80" fmla="*/ 2 w 32"/>
                <a:gd name="T81" fmla="*/ 22 h 60"/>
                <a:gd name="T82" fmla="*/ 12 w 32"/>
                <a:gd name="T83" fmla="*/ 0 h 60"/>
                <a:gd name="T84" fmla="*/ 32 w 32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60"/>
                <a:gd name="T131" fmla="*/ 32 w 32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60">
                  <a:moveTo>
                    <a:pt x="32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2" y="54"/>
                  </a:lnTo>
                  <a:lnTo>
                    <a:pt x="20" y="56"/>
                  </a:lnTo>
                  <a:lnTo>
                    <a:pt x="14" y="58"/>
                  </a:lnTo>
                  <a:lnTo>
                    <a:pt x="10" y="60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1" name="Rectangle 319"/>
            <p:cNvSpPr>
              <a:spLocks noChangeArrowheads="1"/>
            </p:cNvSpPr>
            <p:nvPr/>
          </p:nvSpPr>
          <p:spPr bwMode="auto">
            <a:xfrm>
              <a:off x="2776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320"/>
            <p:cNvSpPr>
              <a:spLocks/>
            </p:cNvSpPr>
            <p:nvPr/>
          </p:nvSpPr>
          <p:spPr bwMode="auto">
            <a:xfrm>
              <a:off x="2888" y="283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8 h 10"/>
                <a:gd name="T16" fmla="*/ 6 w 10"/>
                <a:gd name="T17" fmla="*/ 10 h 10"/>
                <a:gd name="T18" fmla="*/ 4 w 10"/>
                <a:gd name="T19" fmla="*/ 8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0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3" name="Freeform 321"/>
            <p:cNvSpPr>
              <a:spLocks noEditPoints="1"/>
            </p:cNvSpPr>
            <p:nvPr/>
          </p:nvSpPr>
          <p:spPr bwMode="auto">
            <a:xfrm>
              <a:off x="2908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4" name="Freeform 322"/>
            <p:cNvSpPr>
              <a:spLocks noEditPoints="1"/>
            </p:cNvSpPr>
            <p:nvPr/>
          </p:nvSpPr>
          <p:spPr bwMode="auto">
            <a:xfrm>
              <a:off x="2952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5" name="Freeform 323"/>
            <p:cNvSpPr>
              <a:spLocks noEditPoints="1"/>
            </p:cNvSpPr>
            <p:nvPr/>
          </p:nvSpPr>
          <p:spPr bwMode="auto">
            <a:xfrm>
              <a:off x="299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6" name="Freeform 324"/>
            <p:cNvSpPr>
              <a:spLocks noEditPoints="1"/>
            </p:cNvSpPr>
            <p:nvPr/>
          </p:nvSpPr>
          <p:spPr bwMode="auto">
            <a:xfrm>
              <a:off x="3040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7" name="Freeform 325"/>
            <p:cNvSpPr>
              <a:spLocks/>
            </p:cNvSpPr>
            <p:nvPr/>
          </p:nvSpPr>
          <p:spPr bwMode="auto">
            <a:xfrm>
              <a:off x="3082" y="2786"/>
              <a:ext cx="34" cy="62"/>
            </a:xfrm>
            <a:custGeom>
              <a:avLst/>
              <a:gdLst>
                <a:gd name="T0" fmla="*/ 4 w 34"/>
                <a:gd name="T1" fmla="*/ 8 h 62"/>
                <a:gd name="T2" fmla="*/ 12 w 34"/>
                <a:gd name="T3" fmla="*/ 2 h 62"/>
                <a:gd name="T4" fmla="*/ 24 w 34"/>
                <a:gd name="T5" fmla="*/ 2 h 62"/>
                <a:gd name="T6" fmla="*/ 30 w 34"/>
                <a:gd name="T7" fmla="*/ 8 h 62"/>
                <a:gd name="T8" fmla="*/ 30 w 34"/>
                <a:gd name="T9" fmla="*/ 16 h 62"/>
                <a:gd name="T10" fmla="*/ 22 w 34"/>
                <a:gd name="T11" fmla="*/ 26 h 62"/>
                <a:gd name="T12" fmla="*/ 32 w 34"/>
                <a:gd name="T13" fmla="*/ 32 h 62"/>
                <a:gd name="T14" fmla="*/ 34 w 34"/>
                <a:gd name="T15" fmla="*/ 40 h 62"/>
                <a:gd name="T16" fmla="*/ 28 w 34"/>
                <a:gd name="T17" fmla="*/ 54 h 62"/>
                <a:gd name="T18" fmla="*/ 18 w 34"/>
                <a:gd name="T19" fmla="*/ 60 h 62"/>
                <a:gd name="T20" fmla="*/ 6 w 34"/>
                <a:gd name="T21" fmla="*/ 60 h 62"/>
                <a:gd name="T22" fmla="*/ 2 w 34"/>
                <a:gd name="T23" fmla="*/ 58 h 62"/>
                <a:gd name="T24" fmla="*/ 2 w 34"/>
                <a:gd name="T25" fmla="*/ 56 h 62"/>
                <a:gd name="T26" fmla="*/ 4 w 34"/>
                <a:gd name="T27" fmla="*/ 54 h 62"/>
                <a:gd name="T28" fmla="*/ 6 w 34"/>
                <a:gd name="T29" fmla="*/ 54 h 62"/>
                <a:gd name="T30" fmla="*/ 8 w 34"/>
                <a:gd name="T31" fmla="*/ 54 h 62"/>
                <a:gd name="T32" fmla="*/ 12 w 34"/>
                <a:gd name="T33" fmla="*/ 56 h 62"/>
                <a:gd name="T34" fmla="*/ 14 w 34"/>
                <a:gd name="T35" fmla="*/ 58 h 62"/>
                <a:gd name="T36" fmla="*/ 20 w 34"/>
                <a:gd name="T37" fmla="*/ 56 h 62"/>
                <a:gd name="T38" fmla="*/ 26 w 34"/>
                <a:gd name="T39" fmla="*/ 50 h 62"/>
                <a:gd name="T40" fmla="*/ 28 w 34"/>
                <a:gd name="T41" fmla="*/ 42 h 62"/>
                <a:gd name="T42" fmla="*/ 24 w 34"/>
                <a:gd name="T43" fmla="*/ 38 h 62"/>
                <a:gd name="T44" fmla="*/ 22 w 34"/>
                <a:gd name="T45" fmla="*/ 34 h 62"/>
                <a:gd name="T46" fmla="*/ 16 w 34"/>
                <a:gd name="T47" fmla="*/ 32 h 62"/>
                <a:gd name="T48" fmla="*/ 10 w 34"/>
                <a:gd name="T49" fmla="*/ 32 h 62"/>
                <a:gd name="T50" fmla="*/ 14 w 34"/>
                <a:gd name="T51" fmla="*/ 30 h 62"/>
                <a:gd name="T52" fmla="*/ 20 w 34"/>
                <a:gd name="T53" fmla="*/ 26 h 62"/>
                <a:gd name="T54" fmla="*/ 24 w 34"/>
                <a:gd name="T55" fmla="*/ 20 h 62"/>
                <a:gd name="T56" fmla="*/ 24 w 34"/>
                <a:gd name="T57" fmla="*/ 12 h 62"/>
                <a:gd name="T58" fmla="*/ 18 w 34"/>
                <a:gd name="T59" fmla="*/ 8 h 62"/>
                <a:gd name="T60" fmla="*/ 10 w 34"/>
                <a:gd name="T61" fmla="*/ 8 h 62"/>
                <a:gd name="T62" fmla="*/ 4 w 34"/>
                <a:gd name="T63" fmla="*/ 14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2"/>
                <a:gd name="T98" fmla="*/ 34 w 34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2">
                  <a:moveTo>
                    <a:pt x="2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2" y="26"/>
                  </a:lnTo>
                  <a:lnTo>
                    <a:pt x="28" y="28"/>
                  </a:lnTo>
                  <a:lnTo>
                    <a:pt x="32" y="32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2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8" name="Freeform 326"/>
            <p:cNvSpPr>
              <a:spLocks/>
            </p:cNvSpPr>
            <p:nvPr/>
          </p:nvSpPr>
          <p:spPr bwMode="auto">
            <a:xfrm>
              <a:off x="3124" y="2786"/>
              <a:ext cx="40" cy="60"/>
            </a:xfrm>
            <a:custGeom>
              <a:avLst/>
              <a:gdLst>
                <a:gd name="T0" fmla="*/ 40 w 40"/>
                <a:gd name="T1" fmla="*/ 50 h 60"/>
                <a:gd name="T2" fmla="*/ 36 w 40"/>
                <a:gd name="T3" fmla="*/ 60 h 60"/>
                <a:gd name="T4" fmla="*/ 0 w 40"/>
                <a:gd name="T5" fmla="*/ 60 h 60"/>
                <a:gd name="T6" fmla="*/ 0 w 40"/>
                <a:gd name="T7" fmla="*/ 58 h 60"/>
                <a:gd name="T8" fmla="*/ 10 w 40"/>
                <a:gd name="T9" fmla="*/ 50 h 60"/>
                <a:gd name="T10" fmla="*/ 18 w 40"/>
                <a:gd name="T11" fmla="*/ 42 h 60"/>
                <a:gd name="T12" fmla="*/ 22 w 40"/>
                <a:gd name="T13" fmla="*/ 36 h 60"/>
                <a:gd name="T14" fmla="*/ 26 w 40"/>
                <a:gd name="T15" fmla="*/ 28 h 60"/>
                <a:gd name="T16" fmla="*/ 28 w 40"/>
                <a:gd name="T17" fmla="*/ 20 h 60"/>
                <a:gd name="T18" fmla="*/ 28 w 40"/>
                <a:gd name="T19" fmla="*/ 16 h 60"/>
                <a:gd name="T20" fmla="*/ 24 w 40"/>
                <a:gd name="T21" fmla="*/ 10 h 60"/>
                <a:gd name="T22" fmla="*/ 20 w 40"/>
                <a:gd name="T23" fmla="*/ 8 h 60"/>
                <a:gd name="T24" fmla="*/ 16 w 40"/>
                <a:gd name="T25" fmla="*/ 8 h 60"/>
                <a:gd name="T26" fmla="*/ 12 w 40"/>
                <a:gd name="T27" fmla="*/ 8 h 60"/>
                <a:gd name="T28" fmla="*/ 8 w 40"/>
                <a:gd name="T29" fmla="*/ 10 h 60"/>
                <a:gd name="T30" fmla="*/ 6 w 40"/>
                <a:gd name="T31" fmla="*/ 14 h 60"/>
                <a:gd name="T32" fmla="*/ 4 w 40"/>
                <a:gd name="T33" fmla="*/ 18 h 60"/>
                <a:gd name="T34" fmla="*/ 2 w 40"/>
                <a:gd name="T35" fmla="*/ 18 h 60"/>
                <a:gd name="T36" fmla="*/ 4 w 40"/>
                <a:gd name="T37" fmla="*/ 10 h 60"/>
                <a:gd name="T38" fmla="*/ 8 w 40"/>
                <a:gd name="T39" fmla="*/ 6 h 60"/>
                <a:gd name="T40" fmla="*/ 12 w 40"/>
                <a:gd name="T41" fmla="*/ 2 h 60"/>
                <a:gd name="T42" fmla="*/ 18 w 40"/>
                <a:gd name="T43" fmla="*/ 0 h 60"/>
                <a:gd name="T44" fmla="*/ 26 w 40"/>
                <a:gd name="T45" fmla="*/ 2 h 60"/>
                <a:gd name="T46" fmla="*/ 30 w 40"/>
                <a:gd name="T47" fmla="*/ 6 h 60"/>
                <a:gd name="T48" fmla="*/ 34 w 40"/>
                <a:gd name="T49" fmla="*/ 10 h 60"/>
                <a:gd name="T50" fmla="*/ 36 w 40"/>
                <a:gd name="T51" fmla="*/ 16 h 60"/>
                <a:gd name="T52" fmla="*/ 36 w 40"/>
                <a:gd name="T53" fmla="*/ 20 h 60"/>
                <a:gd name="T54" fmla="*/ 34 w 40"/>
                <a:gd name="T55" fmla="*/ 26 h 60"/>
                <a:gd name="T56" fmla="*/ 30 w 40"/>
                <a:gd name="T57" fmla="*/ 32 h 60"/>
                <a:gd name="T58" fmla="*/ 24 w 40"/>
                <a:gd name="T59" fmla="*/ 40 h 60"/>
                <a:gd name="T60" fmla="*/ 16 w 40"/>
                <a:gd name="T61" fmla="*/ 46 h 60"/>
                <a:gd name="T62" fmla="*/ 12 w 40"/>
                <a:gd name="T63" fmla="*/ 52 h 60"/>
                <a:gd name="T64" fmla="*/ 10 w 40"/>
                <a:gd name="T65" fmla="*/ 54 h 60"/>
                <a:gd name="T66" fmla="*/ 24 w 40"/>
                <a:gd name="T67" fmla="*/ 54 h 60"/>
                <a:gd name="T68" fmla="*/ 28 w 40"/>
                <a:gd name="T69" fmla="*/ 54 h 60"/>
                <a:gd name="T70" fmla="*/ 32 w 40"/>
                <a:gd name="T71" fmla="*/ 54 h 60"/>
                <a:gd name="T72" fmla="*/ 34 w 40"/>
                <a:gd name="T73" fmla="*/ 52 h 60"/>
                <a:gd name="T74" fmla="*/ 34 w 40"/>
                <a:gd name="T75" fmla="*/ 52 h 60"/>
                <a:gd name="T76" fmla="*/ 36 w 40"/>
                <a:gd name="T77" fmla="*/ 50 h 60"/>
                <a:gd name="T78" fmla="*/ 38 w 40"/>
                <a:gd name="T79" fmla="*/ 50 h 60"/>
                <a:gd name="T80" fmla="*/ 40 w 40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0"/>
                <a:gd name="T125" fmla="*/ 40 w 40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0">
                  <a:moveTo>
                    <a:pt x="40" y="50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9" name="Freeform 327"/>
            <p:cNvSpPr>
              <a:spLocks/>
            </p:cNvSpPr>
            <p:nvPr/>
          </p:nvSpPr>
          <p:spPr bwMode="auto">
            <a:xfrm>
              <a:off x="3176" y="2786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6 w 24"/>
                <a:gd name="T27" fmla="*/ 60 h 60"/>
                <a:gd name="T28" fmla="*/ 8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10 w 24"/>
                <a:gd name="T35" fmla="*/ 54 h 60"/>
                <a:gd name="T36" fmla="*/ 10 w 24"/>
                <a:gd name="T37" fmla="*/ 50 h 60"/>
                <a:gd name="T38" fmla="*/ 10 w 24"/>
                <a:gd name="T39" fmla="*/ 18 h 60"/>
                <a:gd name="T40" fmla="*/ 10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2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6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0" name="Rectangle 328"/>
            <p:cNvSpPr>
              <a:spLocks noChangeArrowheads="1"/>
            </p:cNvSpPr>
            <p:nvPr/>
          </p:nvSpPr>
          <p:spPr bwMode="auto">
            <a:xfrm>
              <a:off x="331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329"/>
            <p:cNvSpPr>
              <a:spLocks/>
            </p:cNvSpPr>
            <p:nvPr/>
          </p:nvSpPr>
          <p:spPr bwMode="auto">
            <a:xfrm>
              <a:off x="3426" y="2786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10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8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6 w 38"/>
                <a:gd name="T31" fmla="*/ 14 h 60"/>
                <a:gd name="T32" fmla="*/ 4 w 38"/>
                <a:gd name="T33" fmla="*/ 18 h 60"/>
                <a:gd name="T34" fmla="*/ 2 w 38"/>
                <a:gd name="T35" fmla="*/ 18 h 60"/>
                <a:gd name="T36" fmla="*/ 4 w 38"/>
                <a:gd name="T37" fmla="*/ 10 h 60"/>
                <a:gd name="T38" fmla="*/ 8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6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6 w 38"/>
                <a:gd name="T51" fmla="*/ 16 h 60"/>
                <a:gd name="T52" fmla="*/ 34 w 38"/>
                <a:gd name="T53" fmla="*/ 20 h 60"/>
                <a:gd name="T54" fmla="*/ 34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8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02" name="Picture 3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" y="283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03" name="Picture 3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" y="283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04" name="Freeform 332"/>
            <p:cNvSpPr>
              <a:spLocks noEditPoints="1"/>
            </p:cNvSpPr>
            <p:nvPr/>
          </p:nvSpPr>
          <p:spPr bwMode="auto">
            <a:xfrm>
              <a:off x="349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Freeform 333"/>
            <p:cNvSpPr>
              <a:spLocks noEditPoints="1"/>
            </p:cNvSpPr>
            <p:nvPr/>
          </p:nvSpPr>
          <p:spPr bwMode="auto">
            <a:xfrm>
              <a:off x="3540" y="2786"/>
              <a:ext cx="36" cy="62"/>
            </a:xfrm>
            <a:custGeom>
              <a:avLst/>
              <a:gdLst>
                <a:gd name="T0" fmla="*/ 0 w 36"/>
                <a:gd name="T1" fmla="*/ 62 h 62"/>
                <a:gd name="T2" fmla="*/ 0 w 36"/>
                <a:gd name="T3" fmla="*/ 60 h 62"/>
                <a:gd name="T4" fmla="*/ 6 w 36"/>
                <a:gd name="T5" fmla="*/ 60 h 62"/>
                <a:gd name="T6" fmla="*/ 12 w 36"/>
                <a:gd name="T7" fmla="*/ 58 h 62"/>
                <a:gd name="T8" fmla="*/ 16 w 36"/>
                <a:gd name="T9" fmla="*/ 54 h 62"/>
                <a:gd name="T10" fmla="*/ 20 w 36"/>
                <a:gd name="T11" fmla="*/ 48 h 62"/>
                <a:gd name="T12" fmla="*/ 24 w 36"/>
                <a:gd name="T13" fmla="*/ 42 h 62"/>
                <a:gd name="T14" fmla="*/ 26 w 36"/>
                <a:gd name="T15" fmla="*/ 34 h 62"/>
                <a:gd name="T16" fmla="*/ 20 w 36"/>
                <a:gd name="T17" fmla="*/ 38 h 62"/>
                <a:gd name="T18" fmla="*/ 14 w 36"/>
                <a:gd name="T19" fmla="*/ 38 h 62"/>
                <a:gd name="T20" fmla="*/ 10 w 36"/>
                <a:gd name="T21" fmla="*/ 38 h 62"/>
                <a:gd name="T22" fmla="*/ 4 w 36"/>
                <a:gd name="T23" fmla="*/ 34 h 62"/>
                <a:gd name="T24" fmla="*/ 2 w 36"/>
                <a:gd name="T25" fmla="*/ 28 h 62"/>
                <a:gd name="T26" fmla="*/ 0 w 36"/>
                <a:gd name="T27" fmla="*/ 22 h 62"/>
                <a:gd name="T28" fmla="*/ 2 w 36"/>
                <a:gd name="T29" fmla="*/ 14 h 62"/>
                <a:gd name="T30" fmla="*/ 4 w 36"/>
                <a:gd name="T31" fmla="*/ 8 h 62"/>
                <a:gd name="T32" fmla="*/ 8 w 36"/>
                <a:gd name="T33" fmla="*/ 4 h 62"/>
                <a:gd name="T34" fmla="*/ 12 w 36"/>
                <a:gd name="T35" fmla="*/ 2 h 62"/>
                <a:gd name="T36" fmla="*/ 18 w 36"/>
                <a:gd name="T37" fmla="*/ 0 h 62"/>
                <a:gd name="T38" fmla="*/ 24 w 36"/>
                <a:gd name="T39" fmla="*/ 2 h 62"/>
                <a:gd name="T40" fmla="*/ 30 w 36"/>
                <a:gd name="T41" fmla="*/ 6 h 62"/>
                <a:gd name="T42" fmla="*/ 34 w 36"/>
                <a:gd name="T43" fmla="*/ 12 h 62"/>
                <a:gd name="T44" fmla="*/ 36 w 36"/>
                <a:gd name="T45" fmla="*/ 18 h 62"/>
                <a:gd name="T46" fmla="*/ 36 w 36"/>
                <a:gd name="T47" fmla="*/ 24 h 62"/>
                <a:gd name="T48" fmla="*/ 36 w 36"/>
                <a:gd name="T49" fmla="*/ 34 h 62"/>
                <a:gd name="T50" fmla="*/ 32 w 36"/>
                <a:gd name="T51" fmla="*/ 42 h 62"/>
                <a:gd name="T52" fmla="*/ 26 w 36"/>
                <a:gd name="T53" fmla="*/ 50 h 62"/>
                <a:gd name="T54" fmla="*/ 18 w 36"/>
                <a:gd name="T55" fmla="*/ 56 h 62"/>
                <a:gd name="T56" fmla="*/ 12 w 36"/>
                <a:gd name="T57" fmla="*/ 60 h 62"/>
                <a:gd name="T58" fmla="*/ 4 w 36"/>
                <a:gd name="T59" fmla="*/ 62 h 62"/>
                <a:gd name="T60" fmla="*/ 0 w 36"/>
                <a:gd name="T61" fmla="*/ 62 h 62"/>
                <a:gd name="T62" fmla="*/ 28 w 36"/>
                <a:gd name="T63" fmla="*/ 32 h 62"/>
                <a:gd name="T64" fmla="*/ 28 w 36"/>
                <a:gd name="T65" fmla="*/ 26 h 62"/>
                <a:gd name="T66" fmla="*/ 28 w 36"/>
                <a:gd name="T67" fmla="*/ 22 h 62"/>
                <a:gd name="T68" fmla="*/ 28 w 36"/>
                <a:gd name="T69" fmla="*/ 18 h 62"/>
                <a:gd name="T70" fmla="*/ 26 w 36"/>
                <a:gd name="T71" fmla="*/ 14 h 62"/>
                <a:gd name="T72" fmla="*/ 26 w 36"/>
                <a:gd name="T73" fmla="*/ 10 h 62"/>
                <a:gd name="T74" fmla="*/ 24 w 36"/>
                <a:gd name="T75" fmla="*/ 6 h 62"/>
                <a:gd name="T76" fmla="*/ 20 w 36"/>
                <a:gd name="T77" fmla="*/ 4 h 62"/>
                <a:gd name="T78" fmla="*/ 18 w 36"/>
                <a:gd name="T79" fmla="*/ 4 h 62"/>
                <a:gd name="T80" fmla="*/ 14 w 36"/>
                <a:gd name="T81" fmla="*/ 4 h 62"/>
                <a:gd name="T82" fmla="*/ 10 w 36"/>
                <a:gd name="T83" fmla="*/ 8 h 62"/>
                <a:gd name="T84" fmla="*/ 8 w 36"/>
                <a:gd name="T85" fmla="*/ 12 h 62"/>
                <a:gd name="T86" fmla="*/ 8 w 36"/>
                <a:gd name="T87" fmla="*/ 18 h 62"/>
                <a:gd name="T88" fmla="*/ 10 w 36"/>
                <a:gd name="T89" fmla="*/ 26 h 62"/>
                <a:gd name="T90" fmla="*/ 12 w 36"/>
                <a:gd name="T91" fmla="*/ 32 h 62"/>
                <a:gd name="T92" fmla="*/ 14 w 36"/>
                <a:gd name="T93" fmla="*/ 34 h 62"/>
                <a:gd name="T94" fmla="*/ 18 w 36"/>
                <a:gd name="T95" fmla="*/ 34 h 62"/>
                <a:gd name="T96" fmla="*/ 20 w 36"/>
                <a:gd name="T97" fmla="*/ 34 h 62"/>
                <a:gd name="T98" fmla="*/ 22 w 36"/>
                <a:gd name="T99" fmla="*/ 34 h 62"/>
                <a:gd name="T100" fmla="*/ 26 w 36"/>
                <a:gd name="T101" fmla="*/ 32 h 62"/>
                <a:gd name="T102" fmla="*/ 28 w 36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2"/>
                <a:gd name="T158" fmla="*/ 36 w 36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2">
                  <a:moveTo>
                    <a:pt x="0" y="62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06" name="Picture 3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280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07" name="Picture 3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6" y="280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08" name="Freeform 336"/>
            <p:cNvSpPr>
              <a:spLocks/>
            </p:cNvSpPr>
            <p:nvPr/>
          </p:nvSpPr>
          <p:spPr bwMode="auto">
            <a:xfrm>
              <a:off x="3684" y="2786"/>
              <a:ext cx="22" cy="60"/>
            </a:xfrm>
            <a:custGeom>
              <a:avLst/>
              <a:gdLst>
                <a:gd name="T0" fmla="*/ 0 w 22"/>
                <a:gd name="T1" fmla="*/ 8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4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6 w 22"/>
                <a:gd name="T15" fmla="*/ 58 h 60"/>
                <a:gd name="T16" fmla="*/ 18 w 22"/>
                <a:gd name="T17" fmla="*/ 60 h 60"/>
                <a:gd name="T18" fmla="*/ 22 w 22"/>
                <a:gd name="T19" fmla="*/ 60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60 h 60"/>
                <a:gd name="T26" fmla="*/ 4 w 22"/>
                <a:gd name="T27" fmla="*/ 60 h 60"/>
                <a:gd name="T28" fmla="*/ 6 w 22"/>
                <a:gd name="T29" fmla="*/ 58 h 60"/>
                <a:gd name="T30" fmla="*/ 6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8 h 60"/>
                <a:gd name="T40" fmla="*/ 8 w 22"/>
                <a:gd name="T41" fmla="*/ 12 h 60"/>
                <a:gd name="T42" fmla="*/ 8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8 h 60"/>
                <a:gd name="T50" fmla="*/ 4 w 22"/>
                <a:gd name="T51" fmla="*/ 6 h 60"/>
                <a:gd name="T52" fmla="*/ 2 w 22"/>
                <a:gd name="T53" fmla="*/ 8 h 60"/>
                <a:gd name="T54" fmla="*/ 0 w 22"/>
                <a:gd name="T55" fmla="*/ 8 h 60"/>
                <a:gd name="T56" fmla="*/ 0 w 22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8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Freeform 337"/>
            <p:cNvSpPr>
              <a:spLocks noEditPoints="1"/>
            </p:cNvSpPr>
            <p:nvPr/>
          </p:nvSpPr>
          <p:spPr bwMode="auto">
            <a:xfrm>
              <a:off x="3720" y="2786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8 w 38"/>
                <a:gd name="T7" fmla="*/ 8 h 62"/>
                <a:gd name="T8" fmla="*/ 12 w 38"/>
                <a:gd name="T9" fmla="*/ 4 h 62"/>
                <a:gd name="T10" fmla="*/ 16 w 38"/>
                <a:gd name="T11" fmla="*/ 2 h 62"/>
                <a:gd name="T12" fmla="*/ 20 w 38"/>
                <a:gd name="T13" fmla="*/ 0 h 62"/>
                <a:gd name="T14" fmla="*/ 24 w 38"/>
                <a:gd name="T15" fmla="*/ 2 h 62"/>
                <a:gd name="T16" fmla="*/ 28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2 w 38"/>
                <a:gd name="T31" fmla="*/ 54 h 62"/>
                <a:gd name="T32" fmla="*/ 28 w 38"/>
                <a:gd name="T33" fmla="*/ 58 h 62"/>
                <a:gd name="T34" fmla="*/ 22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10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8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18 w 38"/>
                <a:gd name="T59" fmla="*/ 58 h 62"/>
                <a:gd name="T60" fmla="*/ 22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8 w 38"/>
                <a:gd name="T67" fmla="*/ 50 h 62"/>
                <a:gd name="T68" fmla="*/ 28 w 38"/>
                <a:gd name="T69" fmla="*/ 40 h 62"/>
                <a:gd name="T70" fmla="*/ 30 w 38"/>
                <a:gd name="T71" fmla="*/ 28 h 62"/>
                <a:gd name="T72" fmla="*/ 28 w 38"/>
                <a:gd name="T73" fmla="*/ 20 h 62"/>
                <a:gd name="T74" fmla="*/ 28 w 38"/>
                <a:gd name="T75" fmla="*/ 12 h 62"/>
                <a:gd name="T76" fmla="*/ 26 w 38"/>
                <a:gd name="T77" fmla="*/ 8 h 62"/>
                <a:gd name="T78" fmla="*/ 24 w 38"/>
                <a:gd name="T79" fmla="*/ 6 h 62"/>
                <a:gd name="T80" fmla="*/ 22 w 38"/>
                <a:gd name="T81" fmla="*/ 4 h 62"/>
                <a:gd name="T82" fmla="*/ 20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8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10" name="Picture 3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80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11" name="Picture 3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80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12" name="Freeform 340"/>
            <p:cNvSpPr>
              <a:spLocks noEditPoints="1"/>
            </p:cNvSpPr>
            <p:nvPr/>
          </p:nvSpPr>
          <p:spPr bwMode="auto">
            <a:xfrm>
              <a:off x="3798" y="2772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2 h 44"/>
                <a:gd name="T4" fmla="*/ 4 w 26"/>
                <a:gd name="T5" fmla="*/ 42 h 44"/>
                <a:gd name="T6" fmla="*/ 8 w 26"/>
                <a:gd name="T7" fmla="*/ 40 h 44"/>
                <a:gd name="T8" fmla="*/ 12 w 26"/>
                <a:gd name="T9" fmla="*/ 38 h 44"/>
                <a:gd name="T10" fmla="*/ 14 w 26"/>
                <a:gd name="T11" fmla="*/ 34 h 44"/>
                <a:gd name="T12" fmla="*/ 18 w 26"/>
                <a:gd name="T13" fmla="*/ 28 h 44"/>
                <a:gd name="T14" fmla="*/ 20 w 26"/>
                <a:gd name="T15" fmla="*/ 24 h 44"/>
                <a:gd name="T16" fmla="*/ 14 w 26"/>
                <a:gd name="T17" fmla="*/ 26 h 44"/>
                <a:gd name="T18" fmla="*/ 10 w 26"/>
                <a:gd name="T19" fmla="*/ 26 h 44"/>
                <a:gd name="T20" fmla="*/ 6 w 26"/>
                <a:gd name="T21" fmla="*/ 26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4 h 44"/>
                <a:gd name="T28" fmla="*/ 0 w 26"/>
                <a:gd name="T29" fmla="*/ 8 h 44"/>
                <a:gd name="T30" fmla="*/ 2 w 26"/>
                <a:gd name="T31" fmla="*/ 4 h 44"/>
                <a:gd name="T32" fmla="*/ 8 w 26"/>
                <a:gd name="T33" fmla="*/ 0 h 44"/>
                <a:gd name="T34" fmla="*/ 12 w 26"/>
                <a:gd name="T35" fmla="*/ 0 h 44"/>
                <a:gd name="T36" fmla="*/ 18 w 26"/>
                <a:gd name="T37" fmla="*/ 0 h 44"/>
                <a:gd name="T38" fmla="*/ 22 w 26"/>
                <a:gd name="T39" fmla="*/ 4 h 44"/>
                <a:gd name="T40" fmla="*/ 26 w 26"/>
                <a:gd name="T41" fmla="*/ 10 h 44"/>
                <a:gd name="T42" fmla="*/ 26 w 26"/>
                <a:gd name="T43" fmla="*/ 16 h 44"/>
                <a:gd name="T44" fmla="*/ 26 w 26"/>
                <a:gd name="T45" fmla="*/ 24 h 44"/>
                <a:gd name="T46" fmla="*/ 22 w 26"/>
                <a:gd name="T47" fmla="*/ 30 h 44"/>
                <a:gd name="T48" fmla="*/ 18 w 26"/>
                <a:gd name="T49" fmla="*/ 36 h 44"/>
                <a:gd name="T50" fmla="*/ 14 w 26"/>
                <a:gd name="T51" fmla="*/ 40 h 44"/>
                <a:gd name="T52" fmla="*/ 8 w 26"/>
                <a:gd name="T53" fmla="*/ 42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18 h 44"/>
                <a:gd name="T62" fmla="*/ 20 w 26"/>
                <a:gd name="T63" fmla="*/ 14 h 44"/>
                <a:gd name="T64" fmla="*/ 20 w 26"/>
                <a:gd name="T65" fmla="*/ 12 h 44"/>
                <a:gd name="T66" fmla="*/ 20 w 26"/>
                <a:gd name="T67" fmla="*/ 8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2 h 44"/>
                <a:gd name="T74" fmla="*/ 12 w 26"/>
                <a:gd name="T75" fmla="*/ 2 h 44"/>
                <a:gd name="T76" fmla="*/ 10 w 26"/>
                <a:gd name="T77" fmla="*/ 2 h 44"/>
                <a:gd name="T78" fmla="*/ 8 w 26"/>
                <a:gd name="T79" fmla="*/ 4 h 44"/>
                <a:gd name="T80" fmla="*/ 6 w 26"/>
                <a:gd name="T81" fmla="*/ 6 h 44"/>
                <a:gd name="T82" fmla="*/ 6 w 26"/>
                <a:gd name="T83" fmla="*/ 12 h 44"/>
                <a:gd name="T84" fmla="*/ 6 w 26"/>
                <a:gd name="T85" fmla="*/ 16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4 h 44"/>
                <a:gd name="T92" fmla="*/ 14 w 26"/>
                <a:gd name="T93" fmla="*/ 24 h 44"/>
                <a:gd name="T94" fmla="*/ 16 w 26"/>
                <a:gd name="T95" fmla="*/ 24 h 44"/>
                <a:gd name="T96" fmla="*/ 18 w 26"/>
                <a:gd name="T97" fmla="*/ 22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18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3" name="Rectangle 341"/>
            <p:cNvSpPr>
              <a:spLocks noChangeArrowheads="1"/>
            </p:cNvSpPr>
            <p:nvPr/>
          </p:nvSpPr>
          <p:spPr bwMode="auto">
            <a:xfrm>
              <a:off x="3888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Rectangle 342"/>
            <p:cNvSpPr>
              <a:spLocks noChangeArrowheads="1"/>
            </p:cNvSpPr>
            <p:nvPr/>
          </p:nvSpPr>
          <p:spPr bwMode="auto">
            <a:xfrm>
              <a:off x="3904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343"/>
            <p:cNvSpPr>
              <a:spLocks/>
            </p:cNvSpPr>
            <p:nvPr/>
          </p:nvSpPr>
          <p:spPr bwMode="auto">
            <a:xfrm>
              <a:off x="4006" y="2786"/>
              <a:ext cx="38" cy="60"/>
            </a:xfrm>
            <a:custGeom>
              <a:avLst/>
              <a:gdLst>
                <a:gd name="T0" fmla="*/ 34 w 38"/>
                <a:gd name="T1" fmla="*/ 60 h 60"/>
                <a:gd name="T2" fmla="*/ 0 w 38"/>
                <a:gd name="T3" fmla="*/ 60 h 60"/>
                <a:gd name="T4" fmla="*/ 0 w 38"/>
                <a:gd name="T5" fmla="*/ 60 h 60"/>
                <a:gd name="T6" fmla="*/ 6 w 38"/>
                <a:gd name="T7" fmla="*/ 50 h 60"/>
                <a:gd name="T8" fmla="*/ 12 w 38"/>
                <a:gd name="T9" fmla="*/ 44 h 60"/>
                <a:gd name="T10" fmla="*/ 18 w 38"/>
                <a:gd name="T11" fmla="*/ 38 h 60"/>
                <a:gd name="T12" fmla="*/ 20 w 38"/>
                <a:gd name="T13" fmla="*/ 34 h 60"/>
                <a:gd name="T14" fmla="*/ 22 w 38"/>
                <a:gd name="T15" fmla="*/ 28 h 60"/>
                <a:gd name="T16" fmla="*/ 22 w 38"/>
                <a:gd name="T17" fmla="*/ 22 h 60"/>
                <a:gd name="T18" fmla="*/ 22 w 38"/>
                <a:gd name="T19" fmla="*/ 18 h 60"/>
                <a:gd name="T20" fmla="*/ 20 w 38"/>
                <a:gd name="T21" fmla="*/ 14 h 60"/>
                <a:gd name="T22" fmla="*/ 16 w 38"/>
                <a:gd name="T23" fmla="*/ 12 h 60"/>
                <a:gd name="T24" fmla="*/ 12 w 38"/>
                <a:gd name="T25" fmla="*/ 10 h 60"/>
                <a:gd name="T26" fmla="*/ 8 w 38"/>
                <a:gd name="T27" fmla="*/ 12 h 60"/>
                <a:gd name="T28" fmla="*/ 4 w 38"/>
                <a:gd name="T29" fmla="*/ 14 h 60"/>
                <a:gd name="T30" fmla="*/ 2 w 38"/>
                <a:gd name="T31" fmla="*/ 18 h 60"/>
                <a:gd name="T32" fmla="*/ 0 w 38"/>
                <a:gd name="T33" fmla="*/ 18 h 60"/>
                <a:gd name="T34" fmla="*/ 4 w 38"/>
                <a:gd name="T35" fmla="*/ 10 h 60"/>
                <a:gd name="T36" fmla="*/ 8 w 38"/>
                <a:gd name="T37" fmla="*/ 4 h 60"/>
                <a:gd name="T38" fmla="*/ 12 w 38"/>
                <a:gd name="T39" fmla="*/ 2 h 60"/>
                <a:gd name="T40" fmla="*/ 18 w 38"/>
                <a:gd name="T41" fmla="*/ 0 h 60"/>
                <a:gd name="T42" fmla="*/ 22 w 38"/>
                <a:gd name="T43" fmla="*/ 2 h 60"/>
                <a:gd name="T44" fmla="*/ 26 w 38"/>
                <a:gd name="T45" fmla="*/ 2 h 60"/>
                <a:gd name="T46" fmla="*/ 30 w 38"/>
                <a:gd name="T47" fmla="*/ 6 h 60"/>
                <a:gd name="T48" fmla="*/ 32 w 38"/>
                <a:gd name="T49" fmla="*/ 8 h 60"/>
                <a:gd name="T50" fmla="*/ 34 w 38"/>
                <a:gd name="T51" fmla="*/ 12 h 60"/>
                <a:gd name="T52" fmla="*/ 34 w 38"/>
                <a:gd name="T53" fmla="*/ 16 h 60"/>
                <a:gd name="T54" fmla="*/ 34 w 38"/>
                <a:gd name="T55" fmla="*/ 22 h 60"/>
                <a:gd name="T56" fmla="*/ 32 w 38"/>
                <a:gd name="T57" fmla="*/ 28 h 60"/>
                <a:gd name="T58" fmla="*/ 28 w 38"/>
                <a:gd name="T59" fmla="*/ 34 h 60"/>
                <a:gd name="T60" fmla="*/ 22 w 38"/>
                <a:gd name="T61" fmla="*/ 40 h 60"/>
                <a:gd name="T62" fmla="*/ 12 w 38"/>
                <a:gd name="T63" fmla="*/ 50 h 60"/>
                <a:gd name="T64" fmla="*/ 26 w 38"/>
                <a:gd name="T65" fmla="*/ 50 h 60"/>
                <a:gd name="T66" fmla="*/ 30 w 38"/>
                <a:gd name="T67" fmla="*/ 50 h 60"/>
                <a:gd name="T68" fmla="*/ 32 w 38"/>
                <a:gd name="T69" fmla="*/ 48 h 60"/>
                <a:gd name="T70" fmla="*/ 32 w 38"/>
                <a:gd name="T71" fmla="*/ 48 h 60"/>
                <a:gd name="T72" fmla="*/ 34 w 38"/>
                <a:gd name="T73" fmla="*/ 48 h 60"/>
                <a:gd name="T74" fmla="*/ 34 w 38"/>
                <a:gd name="T75" fmla="*/ 46 h 60"/>
                <a:gd name="T76" fmla="*/ 36 w 38"/>
                <a:gd name="T77" fmla="*/ 44 h 60"/>
                <a:gd name="T78" fmla="*/ 38 w 38"/>
                <a:gd name="T79" fmla="*/ 44 h 60"/>
                <a:gd name="T80" fmla="*/ 34 w 38"/>
                <a:gd name="T81" fmla="*/ 6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4" y="60"/>
                  </a:moveTo>
                  <a:lnTo>
                    <a:pt x="0" y="60"/>
                  </a:lnTo>
                  <a:lnTo>
                    <a:pt x="6" y="50"/>
                  </a:lnTo>
                  <a:lnTo>
                    <a:pt x="12" y="44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4"/>
                  </a:lnTo>
                  <a:lnTo>
                    <a:pt x="22" y="40"/>
                  </a:lnTo>
                  <a:lnTo>
                    <a:pt x="12" y="50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6" name="Freeform 344"/>
            <p:cNvSpPr>
              <a:spLocks/>
            </p:cNvSpPr>
            <p:nvPr/>
          </p:nvSpPr>
          <p:spPr bwMode="auto">
            <a:xfrm>
              <a:off x="4054" y="2786"/>
              <a:ext cx="30" cy="60"/>
            </a:xfrm>
            <a:custGeom>
              <a:avLst/>
              <a:gdLst>
                <a:gd name="T0" fmla="*/ 22 w 30"/>
                <a:gd name="T1" fmla="*/ 0 h 60"/>
                <a:gd name="T2" fmla="*/ 22 w 30"/>
                <a:gd name="T3" fmla="*/ 48 h 60"/>
                <a:gd name="T4" fmla="*/ 22 w 30"/>
                <a:gd name="T5" fmla="*/ 52 h 60"/>
                <a:gd name="T6" fmla="*/ 22 w 30"/>
                <a:gd name="T7" fmla="*/ 56 h 60"/>
                <a:gd name="T8" fmla="*/ 24 w 30"/>
                <a:gd name="T9" fmla="*/ 56 h 60"/>
                <a:gd name="T10" fmla="*/ 24 w 30"/>
                <a:gd name="T11" fmla="*/ 58 h 60"/>
                <a:gd name="T12" fmla="*/ 26 w 30"/>
                <a:gd name="T13" fmla="*/ 58 h 60"/>
                <a:gd name="T14" fmla="*/ 30 w 30"/>
                <a:gd name="T15" fmla="*/ 58 h 60"/>
                <a:gd name="T16" fmla="*/ 30 w 30"/>
                <a:gd name="T17" fmla="*/ 58 h 60"/>
                <a:gd name="T18" fmla="*/ 30 w 30"/>
                <a:gd name="T19" fmla="*/ 60 h 60"/>
                <a:gd name="T20" fmla="*/ 0 w 30"/>
                <a:gd name="T21" fmla="*/ 60 h 60"/>
                <a:gd name="T22" fmla="*/ 0 w 30"/>
                <a:gd name="T23" fmla="*/ 58 h 60"/>
                <a:gd name="T24" fmla="*/ 2 w 30"/>
                <a:gd name="T25" fmla="*/ 58 h 60"/>
                <a:gd name="T26" fmla="*/ 4 w 30"/>
                <a:gd name="T27" fmla="*/ 58 h 60"/>
                <a:gd name="T28" fmla="*/ 6 w 30"/>
                <a:gd name="T29" fmla="*/ 58 h 60"/>
                <a:gd name="T30" fmla="*/ 8 w 30"/>
                <a:gd name="T31" fmla="*/ 56 h 60"/>
                <a:gd name="T32" fmla="*/ 8 w 30"/>
                <a:gd name="T33" fmla="*/ 56 h 60"/>
                <a:gd name="T34" fmla="*/ 10 w 30"/>
                <a:gd name="T35" fmla="*/ 52 h 60"/>
                <a:gd name="T36" fmla="*/ 10 w 30"/>
                <a:gd name="T37" fmla="*/ 48 h 60"/>
                <a:gd name="T38" fmla="*/ 10 w 30"/>
                <a:gd name="T39" fmla="*/ 18 h 60"/>
                <a:gd name="T40" fmla="*/ 10 w 30"/>
                <a:gd name="T41" fmla="*/ 16 h 60"/>
                <a:gd name="T42" fmla="*/ 10 w 30"/>
                <a:gd name="T43" fmla="*/ 14 h 60"/>
                <a:gd name="T44" fmla="*/ 8 w 30"/>
                <a:gd name="T45" fmla="*/ 12 h 60"/>
                <a:gd name="T46" fmla="*/ 8 w 30"/>
                <a:gd name="T47" fmla="*/ 12 h 60"/>
                <a:gd name="T48" fmla="*/ 6 w 30"/>
                <a:gd name="T49" fmla="*/ 12 h 60"/>
                <a:gd name="T50" fmla="*/ 6 w 30"/>
                <a:gd name="T51" fmla="*/ 12 h 60"/>
                <a:gd name="T52" fmla="*/ 4 w 30"/>
                <a:gd name="T53" fmla="*/ 12 h 60"/>
                <a:gd name="T54" fmla="*/ 2 w 30"/>
                <a:gd name="T55" fmla="*/ 12 h 60"/>
                <a:gd name="T56" fmla="*/ 0 w 30"/>
                <a:gd name="T57" fmla="*/ 10 h 60"/>
                <a:gd name="T58" fmla="*/ 20 w 30"/>
                <a:gd name="T59" fmla="*/ 0 h 60"/>
                <a:gd name="T60" fmla="*/ 22 w 30"/>
                <a:gd name="T61" fmla="*/ 0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0"/>
                <a:gd name="T95" fmla="*/ 30 w 30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0">
                  <a:moveTo>
                    <a:pt x="22" y="0"/>
                  </a:moveTo>
                  <a:lnTo>
                    <a:pt x="22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7" name="Freeform 345"/>
            <p:cNvSpPr>
              <a:spLocks noEditPoints="1"/>
            </p:cNvSpPr>
            <p:nvPr/>
          </p:nvSpPr>
          <p:spPr bwMode="auto">
            <a:xfrm>
              <a:off x="4098" y="2786"/>
              <a:ext cx="76" cy="62"/>
            </a:xfrm>
            <a:custGeom>
              <a:avLst/>
              <a:gdLst>
                <a:gd name="T0" fmla="*/ 22 w 76"/>
                <a:gd name="T1" fmla="*/ 62 h 62"/>
                <a:gd name="T2" fmla="*/ 56 w 76"/>
                <a:gd name="T3" fmla="*/ 0 h 62"/>
                <a:gd name="T4" fmla="*/ 14 w 76"/>
                <a:gd name="T5" fmla="*/ 0 h 62"/>
                <a:gd name="T6" fmla="*/ 26 w 76"/>
                <a:gd name="T7" fmla="*/ 6 h 62"/>
                <a:gd name="T8" fmla="*/ 30 w 76"/>
                <a:gd name="T9" fmla="*/ 16 h 62"/>
                <a:gd name="T10" fmla="*/ 26 w 76"/>
                <a:gd name="T11" fmla="*/ 26 h 62"/>
                <a:gd name="T12" fmla="*/ 14 w 76"/>
                <a:gd name="T13" fmla="*/ 32 h 62"/>
                <a:gd name="T14" fmla="*/ 4 w 76"/>
                <a:gd name="T15" fmla="*/ 26 h 62"/>
                <a:gd name="T16" fmla="*/ 0 w 76"/>
                <a:gd name="T17" fmla="*/ 16 h 62"/>
                <a:gd name="T18" fmla="*/ 4 w 76"/>
                <a:gd name="T19" fmla="*/ 6 h 62"/>
                <a:gd name="T20" fmla="*/ 14 w 76"/>
                <a:gd name="T21" fmla="*/ 0 h 62"/>
                <a:gd name="T22" fmla="*/ 14 w 76"/>
                <a:gd name="T23" fmla="*/ 2 h 62"/>
                <a:gd name="T24" fmla="*/ 12 w 76"/>
                <a:gd name="T25" fmla="*/ 4 h 62"/>
                <a:gd name="T26" fmla="*/ 12 w 76"/>
                <a:gd name="T27" fmla="*/ 10 h 62"/>
                <a:gd name="T28" fmla="*/ 12 w 76"/>
                <a:gd name="T29" fmla="*/ 22 h 62"/>
                <a:gd name="T30" fmla="*/ 12 w 76"/>
                <a:gd name="T31" fmla="*/ 28 h 62"/>
                <a:gd name="T32" fmla="*/ 14 w 76"/>
                <a:gd name="T33" fmla="*/ 30 h 62"/>
                <a:gd name="T34" fmla="*/ 16 w 76"/>
                <a:gd name="T35" fmla="*/ 30 h 62"/>
                <a:gd name="T36" fmla="*/ 18 w 76"/>
                <a:gd name="T37" fmla="*/ 28 h 62"/>
                <a:gd name="T38" fmla="*/ 18 w 76"/>
                <a:gd name="T39" fmla="*/ 22 h 62"/>
                <a:gd name="T40" fmla="*/ 18 w 76"/>
                <a:gd name="T41" fmla="*/ 10 h 62"/>
                <a:gd name="T42" fmla="*/ 18 w 76"/>
                <a:gd name="T43" fmla="*/ 4 h 62"/>
                <a:gd name="T44" fmla="*/ 16 w 76"/>
                <a:gd name="T45" fmla="*/ 2 h 62"/>
                <a:gd name="T46" fmla="*/ 62 w 76"/>
                <a:gd name="T47" fmla="*/ 32 h 62"/>
                <a:gd name="T48" fmla="*/ 72 w 76"/>
                <a:gd name="T49" fmla="*/ 36 h 62"/>
                <a:gd name="T50" fmla="*/ 76 w 76"/>
                <a:gd name="T51" fmla="*/ 46 h 62"/>
                <a:gd name="T52" fmla="*/ 72 w 76"/>
                <a:gd name="T53" fmla="*/ 56 h 62"/>
                <a:gd name="T54" fmla="*/ 62 w 76"/>
                <a:gd name="T55" fmla="*/ 62 h 62"/>
                <a:gd name="T56" fmla="*/ 52 w 76"/>
                <a:gd name="T57" fmla="*/ 56 h 62"/>
                <a:gd name="T58" fmla="*/ 48 w 76"/>
                <a:gd name="T59" fmla="*/ 46 h 62"/>
                <a:gd name="T60" fmla="*/ 52 w 76"/>
                <a:gd name="T61" fmla="*/ 36 h 62"/>
                <a:gd name="T62" fmla="*/ 62 w 76"/>
                <a:gd name="T63" fmla="*/ 32 h 62"/>
                <a:gd name="T64" fmla="*/ 62 w 76"/>
                <a:gd name="T65" fmla="*/ 32 h 62"/>
                <a:gd name="T66" fmla="*/ 60 w 76"/>
                <a:gd name="T67" fmla="*/ 34 h 62"/>
                <a:gd name="T68" fmla="*/ 58 w 76"/>
                <a:gd name="T69" fmla="*/ 40 h 62"/>
                <a:gd name="T70" fmla="*/ 58 w 76"/>
                <a:gd name="T71" fmla="*/ 52 h 62"/>
                <a:gd name="T72" fmla="*/ 60 w 76"/>
                <a:gd name="T73" fmla="*/ 58 h 62"/>
                <a:gd name="T74" fmla="*/ 62 w 76"/>
                <a:gd name="T75" fmla="*/ 60 h 62"/>
                <a:gd name="T76" fmla="*/ 62 w 76"/>
                <a:gd name="T77" fmla="*/ 60 h 62"/>
                <a:gd name="T78" fmla="*/ 64 w 76"/>
                <a:gd name="T79" fmla="*/ 58 h 62"/>
                <a:gd name="T80" fmla="*/ 66 w 76"/>
                <a:gd name="T81" fmla="*/ 52 h 62"/>
                <a:gd name="T82" fmla="*/ 66 w 76"/>
                <a:gd name="T83" fmla="*/ 40 h 62"/>
                <a:gd name="T84" fmla="*/ 64 w 76"/>
                <a:gd name="T85" fmla="*/ 34 h 62"/>
                <a:gd name="T86" fmla="*/ 62 w 76"/>
                <a:gd name="T87" fmla="*/ 32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2"/>
                <a:gd name="T134" fmla="*/ 76 w 76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2">
                  <a:moveTo>
                    <a:pt x="62" y="0"/>
                  </a:moveTo>
                  <a:lnTo>
                    <a:pt x="22" y="62"/>
                  </a:lnTo>
                  <a:lnTo>
                    <a:pt x="16" y="62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2"/>
                  </a:moveTo>
                  <a:lnTo>
                    <a:pt x="68" y="32"/>
                  </a:lnTo>
                  <a:lnTo>
                    <a:pt x="72" y="36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62" y="32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8" name="Rectangle 346"/>
            <p:cNvSpPr>
              <a:spLocks noChangeArrowheads="1"/>
            </p:cNvSpPr>
            <p:nvPr/>
          </p:nvSpPr>
          <p:spPr bwMode="auto">
            <a:xfrm>
              <a:off x="4200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Rectangle 347"/>
            <p:cNvSpPr>
              <a:spLocks noChangeArrowheads="1"/>
            </p:cNvSpPr>
            <p:nvPr/>
          </p:nvSpPr>
          <p:spPr bwMode="auto">
            <a:xfrm>
              <a:off x="155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348"/>
            <p:cNvSpPr>
              <a:spLocks noEditPoints="1"/>
            </p:cNvSpPr>
            <p:nvPr/>
          </p:nvSpPr>
          <p:spPr bwMode="auto">
            <a:xfrm>
              <a:off x="1586" y="2914"/>
              <a:ext cx="36" cy="42"/>
            </a:xfrm>
            <a:custGeom>
              <a:avLst/>
              <a:gdLst>
                <a:gd name="T0" fmla="*/ 18 w 36"/>
                <a:gd name="T1" fmla="*/ 38 h 42"/>
                <a:gd name="T2" fmla="*/ 14 w 36"/>
                <a:gd name="T3" fmla="*/ 40 h 42"/>
                <a:gd name="T4" fmla="*/ 10 w 36"/>
                <a:gd name="T5" fmla="*/ 42 h 42"/>
                <a:gd name="T6" fmla="*/ 2 w 36"/>
                <a:gd name="T7" fmla="*/ 38 h 42"/>
                <a:gd name="T8" fmla="*/ 0 w 36"/>
                <a:gd name="T9" fmla="*/ 32 h 42"/>
                <a:gd name="T10" fmla="*/ 2 w 36"/>
                <a:gd name="T11" fmla="*/ 26 h 42"/>
                <a:gd name="T12" fmla="*/ 8 w 36"/>
                <a:gd name="T13" fmla="*/ 22 h 42"/>
                <a:gd name="T14" fmla="*/ 22 w 36"/>
                <a:gd name="T15" fmla="*/ 16 h 42"/>
                <a:gd name="T16" fmla="*/ 22 w 36"/>
                <a:gd name="T17" fmla="*/ 8 h 42"/>
                <a:gd name="T18" fmla="*/ 18 w 36"/>
                <a:gd name="T19" fmla="*/ 4 h 42"/>
                <a:gd name="T20" fmla="*/ 12 w 36"/>
                <a:gd name="T21" fmla="*/ 4 h 42"/>
                <a:gd name="T22" fmla="*/ 10 w 36"/>
                <a:gd name="T23" fmla="*/ 6 h 42"/>
                <a:gd name="T24" fmla="*/ 8 w 36"/>
                <a:gd name="T25" fmla="*/ 10 h 42"/>
                <a:gd name="T26" fmla="*/ 8 w 36"/>
                <a:gd name="T27" fmla="*/ 14 h 42"/>
                <a:gd name="T28" fmla="*/ 6 w 36"/>
                <a:gd name="T29" fmla="*/ 16 h 42"/>
                <a:gd name="T30" fmla="*/ 2 w 36"/>
                <a:gd name="T31" fmla="*/ 14 h 42"/>
                <a:gd name="T32" fmla="*/ 2 w 36"/>
                <a:gd name="T33" fmla="*/ 10 h 42"/>
                <a:gd name="T34" fmla="*/ 6 w 36"/>
                <a:gd name="T35" fmla="*/ 4 h 42"/>
                <a:gd name="T36" fmla="*/ 16 w 36"/>
                <a:gd name="T37" fmla="*/ 0 h 42"/>
                <a:gd name="T38" fmla="*/ 24 w 36"/>
                <a:gd name="T39" fmla="*/ 2 h 42"/>
                <a:gd name="T40" fmla="*/ 28 w 36"/>
                <a:gd name="T41" fmla="*/ 6 h 42"/>
                <a:gd name="T42" fmla="*/ 28 w 36"/>
                <a:gd name="T43" fmla="*/ 14 h 42"/>
                <a:gd name="T44" fmla="*/ 30 w 36"/>
                <a:gd name="T45" fmla="*/ 32 h 42"/>
                <a:gd name="T46" fmla="*/ 30 w 36"/>
                <a:gd name="T47" fmla="*/ 36 h 42"/>
                <a:gd name="T48" fmla="*/ 30 w 36"/>
                <a:gd name="T49" fmla="*/ 36 h 42"/>
                <a:gd name="T50" fmla="*/ 32 w 36"/>
                <a:gd name="T51" fmla="*/ 36 h 42"/>
                <a:gd name="T52" fmla="*/ 34 w 36"/>
                <a:gd name="T53" fmla="*/ 36 h 42"/>
                <a:gd name="T54" fmla="*/ 36 w 36"/>
                <a:gd name="T55" fmla="*/ 36 h 42"/>
                <a:gd name="T56" fmla="*/ 26 w 36"/>
                <a:gd name="T57" fmla="*/ 42 h 42"/>
                <a:gd name="T58" fmla="*/ 22 w 36"/>
                <a:gd name="T59" fmla="*/ 40 h 42"/>
                <a:gd name="T60" fmla="*/ 22 w 36"/>
                <a:gd name="T61" fmla="*/ 34 h 42"/>
                <a:gd name="T62" fmla="*/ 22 w 36"/>
                <a:gd name="T63" fmla="*/ 18 h 42"/>
                <a:gd name="T64" fmla="*/ 14 w 36"/>
                <a:gd name="T65" fmla="*/ 22 h 42"/>
                <a:gd name="T66" fmla="*/ 8 w 36"/>
                <a:gd name="T67" fmla="*/ 26 h 42"/>
                <a:gd name="T68" fmla="*/ 8 w 36"/>
                <a:gd name="T69" fmla="*/ 30 h 42"/>
                <a:gd name="T70" fmla="*/ 8 w 36"/>
                <a:gd name="T71" fmla="*/ 34 h 42"/>
                <a:gd name="T72" fmla="*/ 14 w 36"/>
                <a:gd name="T73" fmla="*/ 36 h 42"/>
                <a:gd name="T74" fmla="*/ 22 w 36"/>
                <a:gd name="T75" fmla="*/ 32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2"/>
                <a:gd name="T116" fmla="*/ 36 w 36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2">
                  <a:moveTo>
                    <a:pt x="22" y="34"/>
                  </a:move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1" name="Freeform 349"/>
            <p:cNvSpPr>
              <a:spLocks/>
            </p:cNvSpPr>
            <p:nvPr/>
          </p:nvSpPr>
          <p:spPr bwMode="auto">
            <a:xfrm>
              <a:off x="1626" y="2914"/>
              <a:ext cx="32" cy="42"/>
            </a:xfrm>
            <a:custGeom>
              <a:avLst/>
              <a:gdLst>
                <a:gd name="T0" fmla="*/ 32 w 32"/>
                <a:gd name="T1" fmla="*/ 24 h 42"/>
                <a:gd name="T2" fmla="*/ 30 w 32"/>
                <a:gd name="T3" fmla="*/ 32 h 42"/>
                <a:gd name="T4" fmla="*/ 26 w 32"/>
                <a:gd name="T5" fmla="*/ 38 h 42"/>
                <a:gd name="T6" fmla="*/ 20 w 32"/>
                <a:gd name="T7" fmla="*/ 40 h 42"/>
                <a:gd name="T8" fmla="*/ 16 w 32"/>
                <a:gd name="T9" fmla="*/ 42 h 42"/>
                <a:gd name="T10" fmla="*/ 10 w 32"/>
                <a:gd name="T11" fmla="*/ 40 h 42"/>
                <a:gd name="T12" fmla="*/ 4 w 32"/>
                <a:gd name="T13" fmla="*/ 36 h 42"/>
                <a:gd name="T14" fmla="*/ 2 w 32"/>
                <a:gd name="T15" fmla="*/ 32 h 42"/>
                <a:gd name="T16" fmla="*/ 0 w 32"/>
                <a:gd name="T17" fmla="*/ 26 h 42"/>
                <a:gd name="T18" fmla="*/ 0 w 32"/>
                <a:gd name="T19" fmla="*/ 22 h 42"/>
                <a:gd name="T20" fmla="*/ 0 w 32"/>
                <a:gd name="T21" fmla="*/ 16 h 42"/>
                <a:gd name="T22" fmla="*/ 2 w 32"/>
                <a:gd name="T23" fmla="*/ 10 h 42"/>
                <a:gd name="T24" fmla="*/ 4 w 32"/>
                <a:gd name="T25" fmla="*/ 6 h 42"/>
                <a:gd name="T26" fmla="*/ 10 w 32"/>
                <a:gd name="T27" fmla="*/ 2 h 42"/>
                <a:gd name="T28" fmla="*/ 18 w 32"/>
                <a:gd name="T29" fmla="*/ 0 h 42"/>
                <a:gd name="T30" fmla="*/ 22 w 32"/>
                <a:gd name="T31" fmla="*/ 2 h 42"/>
                <a:gd name="T32" fmla="*/ 26 w 32"/>
                <a:gd name="T33" fmla="*/ 4 h 42"/>
                <a:gd name="T34" fmla="*/ 30 w 32"/>
                <a:gd name="T35" fmla="*/ 6 h 42"/>
                <a:gd name="T36" fmla="*/ 30 w 32"/>
                <a:gd name="T37" fmla="*/ 10 h 42"/>
                <a:gd name="T38" fmla="*/ 30 w 32"/>
                <a:gd name="T39" fmla="*/ 12 h 42"/>
                <a:gd name="T40" fmla="*/ 30 w 32"/>
                <a:gd name="T41" fmla="*/ 12 h 42"/>
                <a:gd name="T42" fmla="*/ 28 w 32"/>
                <a:gd name="T43" fmla="*/ 14 h 42"/>
                <a:gd name="T44" fmla="*/ 26 w 32"/>
                <a:gd name="T45" fmla="*/ 14 h 42"/>
                <a:gd name="T46" fmla="*/ 24 w 32"/>
                <a:gd name="T47" fmla="*/ 12 h 42"/>
                <a:gd name="T48" fmla="*/ 24 w 32"/>
                <a:gd name="T49" fmla="*/ 12 h 42"/>
                <a:gd name="T50" fmla="*/ 22 w 32"/>
                <a:gd name="T51" fmla="*/ 10 h 42"/>
                <a:gd name="T52" fmla="*/ 22 w 32"/>
                <a:gd name="T53" fmla="*/ 8 h 42"/>
                <a:gd name="T54" fmla="*/ 22 w 32"/>
                <a:gd name="T55" fmla="*/ 6 h 42"/>
                <a:gd name="T56" fmla="*/ 20 w 32"/>
                <a:gd name="T57" fmla="*/ 4 h 42"/>
                <a:gd name="T58" fmla="*/ 18 w 32"/>
                <a:gd name="T59" fmla="*/ 4 h 42"/>
                <a:gd name="T60" fmla="*/ 16 w 32"/>
                <a:gd name="T61" fmla="*/ 4 h 42"/>
                <a:gd name="T62" fmla="*/ 12 w 32"/>
                <a:gd name="T63" fmla="*/ 4 h 42"/>
                <a:gd name="T64" fmla="*/ 10 w 32"/>
                <a:gd name="T65" fmla="*/ 6 h 42"/>
                <a:gd name="T66" fmla="*/ 8 w 32"/>
                <a:gd name="T67" fmla="*/ 12 h 42"/>
                <a:gd name="T68" fmla="*/ 6 w 32"/>
                <a:gd name="T69" fmla="*/ 18 h 42"/>
                <a:gd name="T70" fmla="*/ 8 w 32"/>
                <a:gd name="T71" fmla="*/ 24 h 42"/>
                <a:gd name="T72" fmla="*/ 10 w 32"/>
                <a:gd name="T73" fmla="*/ 30 h 42"/>
                <a:gd name="T74" fmla="*/ 14 w 32"/>
                <a:gd name="T75" fmla="*/ 34 h 42"/>
                <a:gd name="T76" fmla="*/ 18 w 32"/>
                <a:gd name="T77" fmla="*/ 34 h 42"/>
                <a:gd name="T78" fmla="*/ 22 w 32"/>
                <a:gd name="T79" fmla="*/ 34 h 42"/>
                <a:gd name="T80" fmla="*/ 26 w 32"/>
                <a:gd name="T81" fmla="*/ 32 h 42"/>
                <a:gd name="T82" fmla="*/ 28 w 32"/>
                <a:gd name="T83" fmla="*/ 30 h 42"/>
                <a:gd name="T84" fmla="*/ 30 w 32"/>
                <a:gd name="T85" fmla="*/ 24 h 42"/>
                <a:gd name="T86" fmla="*/ 32 w 32"/>
                <a:gd name="T87" fmla="*/ 24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2"/>
                <a:gd name="T134" fmla="*/ 32 w 32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2">
                  <a:moveTo>
                    <a:pt x="32" y="24"/>
                  </a:moveTo>
                  <a:lnTo>
                    <a:pt x="30" y="32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2" name="Freeform 350"/>
            <p:cNvSpPr>
              <a:spLocks/>
            </p:cNvSpPr>
            <p:nvPr/>
          </p:nvSpPr>
          <p:spPr bwMode="auto">
            <a:xfrm>
              <a:off x="1662" y="2914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6 h 40"/>
                <a:gd name="T6" fmla="*/ 20 w 28"/>
                <a:gd name="T7" fmla="*/ 2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8 h 40"/>
                <a:gd name="T20" fmla="*/ 28 w 28"/>
                <a:gd name="T21" fmla="*/ 10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8 h 40"/>
                <a:gd name="T32" fmla="*/ 20 w 28"/>
                <a:gd name="T33" fmla="*/ 6 h 40"/>
                <a:gd name="T34" fmla="*/ 18 w 28"/>
                <a:gd name="T35" fmla="*/ 8 h 40"/>
                <a:gd name="T36" fmla="*/ 18 w 28"/>
                <a:gd name="T37" fmla="*/ 8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2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8 h 40"/>
                <a:gd name="T50" fmla="*/ 16 w 28"/>
                <a:gd name="T51" fmla="*/ 38 h 40"/>
                <a:gd name="T52" fmla="*/ 18 w 28"/>
                <a:gd name="T53" fmla="*/ 40 h 40"/>
                <a:gd name="T54" fmla="*/ 20 w 28"/>
                <a:gd name="T55" fmla="*/ 40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40 h 40"/>
                <a:gd name="T62" fmla="*/ 2 w 28"/>
                <a:gd name="T63" fmla="*/ 40 h 40"/>
                <a:gd name="T64" fmla="*/ 4 w 28"/>
                <a:gd name="T65" fmla="*/ 38 h 40"/>
                <a:gd name="T66" fmla="*/ 6 w 28"/>
                <a:gd name="T67" fmla="*/ 38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2 h 40"/>
                <a:gd name="T74" fmla="*/ 6 w 28"/>
                <a:gd name="T75" fmla="*/ 16 h 40"/>
                <a:gd name="T76" fmla="*/ 6 w 28"/>
                <a:gd name="T77" fmla="*/ 12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6 h 40"/>
                <a:gd name="T86" fmla="*/ 4 w 28"/>
                <a:gd name="T87" fmla="*/ 6 h 40"/>
                <a:gd name="T88" fmla="*/ 2 w 28"/>
                <a:gd name="T89" fmla="*/ 6 h 40"/>
                <a:gd name="T90" fmla="*/ 0 w 28"/>
                <a:gd name="T91" fmla="*/ 6 h 40"/>
                <a:gd name="T92" fmla="*/ 0 w 28"/>
                <a:gd name="T93" fmla="*/ 6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3" name="Freeform 351"/>
            <p:cNvSpPr>
              <a:spLocks noEditPoints="1"/>
            </p:cNvSpPr>
            <p:nvPr/>
          </p:nvSpPr>
          <p:spPr bwMode="auto">
            <a:xfrm>
              <a:off x="1694" y="2914"/>
              <a:ext cx="32" cy="42"/>
            </a:xfrm>
            <a:custGeom>
              <a:avLst/>
              <a:gdLst>
                <a:gd name="T0" fmla="*/ 6 w 32"/>
                <a:gd name="T1" fmla="*/ 16 h 42"/>
                <a:gd name="T2" fmla="*/ 6 w 32"/>
                <a:gd name="T3" fmla="*/ 24 h 42"/>
                <a:gd name="T4" fmla="*/ 10 w 32"/>
                <a:gd name="T5" fmla="*/ 30 h 42"/>
                <a:gd name="T6" fmla="*/ 14 w 32"/>
                <a:gd name="T7" fmla="*/ 34 h 42"/>
                <a:gd name="T8" fmla="*/ 20 w 32"/>
                <a:gd name="T9" fmla="*/ 34 h 42"/>
                <a:gd name="T10" fmla="*/ 24 w 32"/>
                <a:gd name="T11" fmla="*/ 34 h 42"/>
                <a:gd name="T12" fmla="*/ 26 w 32"/>
                <a:gd name="T13" fmla="*/ 32 h 42"/>
                <a:gd name="T14" fmla="*/ 30 w 32"/>
                <a:gd name="T15" fmla="*/ 30 h 42"/>
                <a:gd name="T16" fmla="*/ 32 w 32"/>
                <a:gd name="T17" fmla="*/ 26 h 42"/>
                <a:gd name="T18" fmla="*/ 32 w 32"/>
                <a:gd name="T19" fmla="*/ 26 h 42"/>
                <a:gd name="T20" fmla="*/ 30 w 32"/>
                <a:gd name="T21" fmla="*/ 32 h 42"/>
                <a:gd name="T22" fmla="*/ 28 w 32"/>
                <a:gd name="T23" fmla="*/ 38 h 42"/>
                <a:gd name="T24" fmla="*/ 22 w 32"/>
                <a:gd name="T25" fmla="*/ 40 h 42"/>
                <a:gd name="T26" fmla="*/ 16 w 32"/>
                <a:gd name="T27" fmla="*/ 42 h 42"/>
                <a:gd name="T28" fmla="*/ 10 w 32"/>
                <a:gd name="T29" fmla="*/ 40 h 42"/>
                <a:gd name="T30" fmla="*/ 4 w 32"/>
                <a:gd name="T31" fmla="*/ 36 h 42"/>
                <a:gd name="T32" fmla="*/ 2 w 32"/>
                <a:gd name="T33" fmla="*/ 32 h 42"/>
                <a:gd name="T34" fmla="*/ 0 w 32"/>
                <a:gd name="T35" fmla="*/ 28 h 42"/>
                <a:gd name="T36" fmla="*/ 0 w 32"/>
                <a:gd name="T37" fmla="*/ 22 h 42"/>
                <a:gd name="T38" fmla="*/ 0 w 32"/>
                <a:gd name="T39" fmla="*/ 16 h 42"/>
                <a:gd name="T40" fmla="*/ 2 w 32"/>
                <a:gd name="T41" fmla="*/ 10 h 42"/>
                <a:gd name="T42" fmla="*/ 4 w 32"/>
                <a:gd name="T43" fmla="*/ 6 h 42"/>
                <a:gd name="T44" fmla="*/ 8 w 32"/>
                <a:gd name="T45" fmla="*/ 4 h 42"/>
                <a:gd name="T46" fmla="*/ 12 w 32"/>
                <a:gd name="T47" fmla="*/ 2 h 42"/>
                <a:gd name="T48" fmla="*/ 18 w 32"/>
                <a:gd name="T49" fmla="*/ 0 h 42"/>
                <a:gd name="T50" fmla="*/ 24 w 32"/>
                <a:gd name="T51" fmla="*/ 2 h 42"/>
                <a:gd name="T52" fmla="*/ 28 w 32"/>
                <a:gd name="T53" fmla="*/ 4 h 42"/>
                <a:gd name="T54" fmla="*/ 32 w 32"/>
                <a:gd name="T55" fmla="*/ 10 h 42"/>
                <a:gd name="T56" fmla="*/ 32 w 32"/>
                <a:gd name="T57" fmla="*/ 16 h 42"/>
                <a:gd name="T58" fmla="*/ 6 w 32"/>
                <a:gd name="T59" fmla="*/ 16 h 42"/>
                <a:gd name="T60" fmla="*/ 6 w 32"/>
                <a:gd name="T61" fmla="*/ 14 h 42"/>
                <a:gd name="T62" fmla="*/ 24 w 32"/>
                <a:gd name="T63" fmla="*/ 14 h 42"/>
                <a:gd name="T64" fmla="*/ 22 w 32"/>
                <a:gd name="T65" fmla="*/ 10 h 42"/>
                <a:gd name="T66" fmla="*/ 22 w 32"/>
                <a:gd name="T67" fmla="*/ 8 h 42"/>
                <a:gd name="T68" fmla="*/ 22 w 32"/>
                <a:gd name="T69" fmla="*/ 6 h 42"/>
                <a:gd name="T70" fmla="*/ 20 w 32"/>
                <a:gd name="T71" fmla="*/ 4 h 42"/>
                <a:gd name="T72" fmla="*/ 18 w 32"/>
                <a:gd name="T73" fmla="*/ 4 h 42"/>
                <a:gd name="T74" fmla="*/ 16 w 32"/>
                <a:gd name="T75" fmla="*/ 4 h 42"/>
                <a:gd name="T76" fmla="*/ 12 w 32"/>
                <a:gd name="T77" fmla="*/ 4 h 42"/>
                <a:gd name="T78" fmla="*/ 8 w 32"/>
                <a:gd name="T79" fmla="*/ 6 h 42"/>
                <a:gd name="T80" fmla="*/ 6 w 32"/>
                <a:gd name="T81" fmla="*/ 10 h 42"/>
                <a:gd name="T82" fmla="*/ 6 w 32"/>
                <a:gd name="T83" fmla="*/ 14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2"/>
                <a:gd name="T128" fmla="*/ 32 w 32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2">
                  <a:moveTo>
                    <a:pt x="6" y="16"/>
                  </a:moveTo>
                  <a:lnTo>
                    <a:pt x="6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4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4" name="Freeform 352"/>
            <p:cNvSpPr>
              <a:spLocks/>
            </p:cNvSpPr>
            <p:nvPr/>
          </p:nvSpPr>
          <p:spPr bwMode="auto">
            <a:xfrm>
              <a:off x="1734" y="2914"/>
              <a:ext cx="26" cy="42"/>
            </a:xfrm>
            <a:custGeom>
              <a:avLst/>
              <a:gdLst>
                <a:gd name="T0" fmla="*/ 24 w 26"/>
                <a:gd name="T1" fmla="*/ 0 h 42"/>
                <a:gd name="T2" fmla="*/ 24 w 26"/>
                <a:gd name="T3" fmla="*/ 14 h 42"/>
                <a:gd name="T4" fmla="*/ 24 w 26"/>
                <a:gd name="T5" fmla="*/ 14 h 42"/>
                <a:gd name="T6" fmla="*/ 22 w 26"/>
                <a:gd name="T7" fmla="*/ 8 h 42"/>
                <a:gd name="T8" fmla="*/ 20 w 26"/>
                <a:gd name="T9" fmla="*/ 6 h 42"/>
                <a:gd name="T10" fmla="*/ 16 w 26"/>
                <a:gd name="T11" fmla="*/ 4 h 42"/>
                <a:gd name="T12" fmla="*/ 12 w 26"/>
                <a:gd name="T13" fmla="*/ 4 h 42"/>
                <a:gd name="T14" fmla="*/ 10 w 26"/>
                <a:gd name="T15" fmla="*/ 4 h 42"/>
                <a:gd name="T16" fmla="*/ 8 w 26"/>
                <a:gd name="T17" fmla="*/ 4 h 42"/>
                <a:gd name="T18" fmla="*/ 6 w 26"/>
                <a:gd name="T19" fmla="*/ 6 h 42"/>
                <a:gd name="T20" fmla="*/ 6 w 26"/>
                <a:gd name="T21" fmla="*/ 8 h 42"/>
                <a:gd name="T22" fmla="*/ 6 w 26"/>
                <a:gd name="T23" fmla="*/ 10 h 42"/>
                <a:gd name="T24" fmla="*/ 8 w 26"/>
                <a:gd name="T25" fmla="*/ 12 h 42"/>
                <a:gd name="T26" fmla="*/ 8 w 26"/>
                <a:gd name="T27" fmla="*/ 14 h 42"/>
                <a:gd name="T28" fmla="*/ 12 w 26"/>
                <a:gd name="T29" fmla="*/ 16 h 42"/>
                <a:gd name="T30" fmla="*/ 18 w 26"/>
                <a:gd name="T31" fmla="*/ 18 h 42"/>
                <a:gd name="T32" fmla="*/ 24 w 26"/>
                <a:gd name="T33" fmla="*/ 22 h 42"/>
                <a:gd name="T34" fmla="*/ 26 w 26"/>
                <a:gd name="T35" fmla="*/ 26 h 42"/>
                <a:gd name="T36" fmla="*/ 26 w 26"/>
                <a:gd name="T37" fmla="*/ 30 h 42"/>
                <a:gd name="T38" fmla="*/ 26 w 26"/>
                <a:gd name="T39" fmla="*/ 34 h 42"/>
                <a:gd name="T40" fmla="*/ 22 w 26"/>
                <a:gd name="T41" fmla="*/ 38 h 42"/>
                <a:gd name="T42" fmla="*/ 18 w 26"/>
                <a:gd name="T43" fmla="*/ 40 h 42"/>
                <a:gd name="T44" fmla="*/ 14 w 26"/>
                <a:gd name="T45" fmla="*/ 42 h 42"/>
                <a:gd name="T46" fmla="*/ 10 w 26"/>
                <a:gd name="T47" fmla="*/ 42 h 42"/>
                <a:gd name="T48" fmla="*/ 6 w 26"/>
                <a:gd name="T49" fmla="*/ 40 h 42"/>
                <a:gd name="T50" fmla="*/ 4 w 26"/>
                <a:gd name="T51" fmla="*/ 40 h 42"/>
                <a:gd name="T52" fmla="*/ 2 w 26"/>
                <a:gd name="T53" fmla="*/ 40 h 42"/>
                <a:gd name="T54" fmla="*/ 2 w 26"/>
                <a:gd name="T55" fmla="*/ 40 h 42"/>
                <a:gd name="T56" fmla="*/ 2 w 26"/>
                <a:gd name="T57" fmla="*/ 42 h 42"/>
                <a:gd name="T58" fmla="*/ 0 w 26"/>
                <a:gd name="T59" fmla="*/ 42 h 42"/>
                <a:gd name="T60" fmla="*/ 0 w 26"/>
                <a:gd name="T61" fmla="*/ 28 h 42"/>
                <a:gd name="T62" fmla="*/ 2 w 26"/>
                <a:gd name="T63" fmla="*/ 28 h 42"/>
                <a:gd name="T64" fmla="*/ 4 w 26"/>
                <a:gd name="T65" fmla="*/ 32 h 42"/>
                <a:gd name="T66" fmla="*/ 6 w 26"/>
                <a:gd name="T67" fmla="*/ 36 h 42"/>
                <a:gd name="T68" fmla="*/ 10 w 26"/>
                <a:gd name="T69" fmla="*/ 38 h 42"/>
                <a:gd name="T70" fmla="*/ 14 w 26"/>
                <a:gd name="T71" fmla="*/ 38 h 42"/>
                <a:gd name="T72" fmla="*/ 16 w 26"/>
                <a:gd name="T73" fmla="*/ 38 h 42"/>
                <a:gd name="T74" fmla="*/ 18 w 26"/>
                <a:gd name="T75" fmla="*/ 38 h 42"/>
                <a:gd name="T76" fmla="*/ 20 w 26"/>
                <a:gd name="T77" fmla="*/ 36 h 42"/>
                <a:gd name="T78" fmla="*/ 20 w 26"/>
                <a:gd name="T79" fmla="*/ 34 h 42"/>
                <a:gd name="T80" fmla="*/ 20 w 26"/>
                <a:gd name="T81" fmla="*/ 30 h 42"/>
                <a:gd name="T82" fmla="*/ 18 w 26"/>
                <a:gd name="T83" fmla="*/ 28 h 42"/>
                <a:gd name="T84" fmla="*/ 16 w 26"/>
                <a:gd name="T85" fmla="*/ 26 h 42"/>
                <a:gd name="T86" fmla="*/ 10 w 26"/>
                <a:gd name="T87" fmla="*/ 24 h 42"/>
                <a:gd name="T88" fmla="*/ 6 w 26"/>
                <a:gd name="T89" fmla="*/ 20 h 42"/>
                <a:gd name="T90" fmla="*/ 2 w 26"/>
                <a:gd name="T91" fmla="*/ 18 h 42"/>
                <a:gd name="T92" fmla="*/ 2 w 26"/>
                <a:gd name="T93" fmla="*/ 16 h 42"/>
                <a:gd name="T94" fmla="*/ 0 w 26"/>
                <a:gd name="T95" fmla="*/ 12 h 42"/>
                <a:gd name="T96" fmla="*/ 2 w 26"/>
                <a:gd name="T97" fmla="*/ 8 h 42"/>
                <a:gd name="T98" fmla="*/ 4 w 26"/>
                <a:gd name="T99" fmla="*/ 4 h 42"/>
                <a:gd name="T100" fmla="*/ 8 w 26"/>
                <a:gd name="T101" fmla="*/ 2 h 42"/>
                <a:gd name="T102" fmla="*/ 12 w 26"/>
                <a:gd name="T103" fmla="*/ 0 h 42"/>
                <a:gd name="T104" fmla="*/ 16 w 26"/>
                <a:gd name="T105" fmla="*/ 0 h 42"/>
                <a:gd name="T106" fmla="*/ 18 w 26"/>
                <a:gd name="T107" fmla="*/ 2 h 42"/>
                <a:gd name="T108" fmla="*/ 20 w 26"/>
                <a:gd name="T109" fmla="*/ 2 h 42"/>
                <a:gd name="T110" fmla="*/ 22 w 26"/>
                <a:gd name="T111" fmla="*/ 2 h 42"/>
                <a:gd name="T112" fmla="*/ 22 w 26"/>
                <a:gd name="T113" fmla="*/ 2 h 42"/>
                <a:gd name="T114" fmla="*/ 22 w 26"/>
                <a:gd name="T115" fmla="*/ 2 h 42"/>
                <a:gd name="T116" fmla="*/ 22 w 26"/>
                <a:gd name="T117" fmla="*/ 2 h 42"/>
                <a:gd name="T118" fmla="*/ 24 w 26"/>
                <a:gd name="T119" fmla="*/ 0 h 42"/>
                <a:gd name="T120" fmla="*/ 24 w 26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2"/>
                <a:gd name="T185" fmla="*/ 26 w 26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2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5" name="Rectangle 353"/>
            <p:cNvSpPr>
              <a:spLocks noChangeArrowheads="1"/>
            </p:cNvSpPr>
            <p:nvPr/>
          </p:nvSpPr>
          <p:spPr bwMode="auto">
            <a:xfrm>
              <a:off x="1848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Rectangle 354"/>
            <p:cNvSpPr>
              <a:spLocks noChangeArrowheads="1"/>
            </p:cNvSpPr>
            <p:nvPr/>
          </p:nvSpPr>
          <p:spPr bwMode="auto">
            <a:xfrm>
              <a:off x="1864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355"/>
            <p:cNvSpPr>
              <a:spLocks/>
            </p:cNvSpPr>
            <p:nvPr/>
          </p:nvSpPr>
          <p:spPr bwMode="auto">
            <a:xfrm>
              <a:off x="1966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8 w 38"/>
                <a:gd name="T9" fmla="*/ 48 h 58"/>
                <a:gd name="T10" fmla="*/ 16 w 38"/>
                <a:gd name="T11" fmla="*/ 42 h 58"/>
                <a:gd name="T12" fmla="*/ 20 w 38"/>
                <a:gd name="T13" fmla="*/ 34 h 58"/>
                <a:gd name="T14" fmla="*/ 26 w 38"/>
                <a:gd name="T15" fmla="*/ 26 h 58"/>
                <a:gd name="T16" fmla="*/ 26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4 w 38"/>
                <a:gd name="T25" fmla="*/ 6 h 58"/>
                <a:gd name="T26" fmla="*/ 10 w 38"/>
                <a:gd name="T27" fmla="*/ 6 h 58"/>
                <a:gd name="T28" fmla="*/ 6 w 38"/>
                <a:gd name="T29" fmla="*/ 8 h 58"/>
                <a:gd name="T30" fmla="*/ 4 w 38"/>
                <a:gd name="T31" fmla="*/ 12 h 58"/>
                <a:gd name="T32" fmla="*/ 2 w 38"/>
                <a:gd name="T33" fmla="*/ 16 h 58"/>
                <a:gd name="T34" fmla="*/ 0 w 38"/>
                <a:gd name="T35" fmla="*/ 16 h 58"/>
                <a:gd name="T36" fmla="*/ 2 w 38"/>
                <a:gd name="T37" fmla="*/ 8 h 58"/>
                <a:gd name="T38" fmla="*/ 6 w 38"/>
                <a:gd name="T39" fmla="*/ 4 h 58"/>
                <a:gd name="T40" fmla="*/ 10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2 w 38"/>
                <a:gd name="T49" fmla="*/ 8 h 58"/>
                <a:gd name="T50" fmla="*/ 34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0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4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8" y="4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8" name="Freeform 356"/>
            <p:cNvSpPr>
              <a:spLocks noEditPoints="1"/>
            </p:cNvSpPr>
            <p:nvPr/>
          </p:nvSpPr>
          <p:spPr bwMode="auto">
            <a:xfrm>
              <a:off x="2012" y="2896"/>
              <a:ext cx="34" cy="60"/>
            </a:xfrm>
            <a:custGeom>
              <a:avLst/>
              <a:gdLst>
                <a:gd name="T0" fmla="*/ 6 w 34"/>
                <a:gd name="T1" fmla="*/ 24 h 60"/>
                <a:gd name="T2" fmla="*/ 2 w 34"/>
                <a:gd name="T3" fmla="*/ 16 h 60"/>
                <a:gd name="T4" fmla="*/ 2 w 34"/>
                <a:gd name="T5" fmla="*/ 8 h 60"/>
                <a:gd name="T6" fmla="*/ 12 w 34"/>
                <a:gd name="T7" fmla="*/ 0 h 60"/>
                <a:gd name="T8" fmla="*/ 24 w 34"/>
                <a:gd name="T9" fmla="*/ 0 h 60"/>
                <a:gd name="T10" fmla="*/ 32 w 34"/>
                <a:gd name="T11" fmla="*/ 8 h 60"/>
                <a:gd name="T12" fmla="*/ 32 w 34"/>
                <a:gd name="T13" fmla="*/ 16 h 60"/>
                <a:gd name="T14" fmla="*/ 28 w 34"/>
                <a:gd name="T15" fmla="*/ 22 h 60"/>
                <a:gd name="T16" fmla="*/ 28 w 34"/>
                <a:gd name="T17" fmla="*/ 32 h 60"/>
                <a:gd name="T18" fmla="*/ 34 w 34"/>
                <a:gd name="T19" fmla="*/ 40 h 60"/>
                <a:gd name="T20" fmla="*/ 34 w 34"/>
                <a:gd name="T21" fmla="*/ 50 h 60"/>
                <a:gd name="T22" fmla="*/ 24 w 34"/>
                <a:gd name="T23" fmla="*/ 58 h 60"/>
                <a:gd name="T24" fmla="*/ 12 w 34"/>
                <a:gd name="T25" fmla="*/ 60 h 60"/>
                <a:gd name="T26" fmla="*/ 4 w 34"/>
                <a:gd name="T27" fmla="*/ 54 h 60"/>
                <a:gd name="T28" fmla="*/ 0 w 34"/>
                <a:gd name="T29" fmla="*/ 46 h 60"/>
                <a:gd name="T30" fmla="*/ 4 w 34"/>
                <a:gd name="T31" fmla="*/ 38 h 60"/>
                <a:gd name="T32" fmla="*/ 12 w 34"/>
                <a:gd name="T33" fmla="*/ 30 h 60"/>
                <a:gd name="T34" fmla="*/ 22 w 34"/>
                <a:gd name="T35" fmla="*/ 20 h 60"/>
                <a:gd name="T36" fmla="*/ 26 w 34"/>
                <a:gd name="T37" fmla="*/ 14 h 60"/>
                <a:gd name="T38" fmla="*/ 24 w 34"/>
                <a:gd name="T39" fmla="*/ 8 h 60"/>
                <a:gd name="T40" fmla="*/ 20 w 34"/>
                <a:gd name="T41" fmla="*/ 2 h 60"/>
                <a:gd name="T42" fmla="*/ 14 w 34"/>
                <a:gd name="T43" fmla="*/ 2 h 60"/>
                <a:gd name="T44" fmla="*/ 10 w 34"/>
                <a:gd name="T45" fmla="*/ 8 h 60"/>
                <a:gd name="T46" fmla="*/ 10 w 34"/>
                <a:gd name="T47" fmla="*/ 12 h 60"/>
                <a:gd name="T48" fmla="*/ 12 w 34"/>
                <a:gd name="T49" fmla="*/ 18 h 60"/>
                <a:gd name="T50" fmla="*/ 20 w 34"/>
                <a:gd name="T51" fmla="*/ 24 h 60"/>
                <a:gd name="T52" fmla="*/ 12 w 34"/>
                <a:gd name="T53" fmla="*/ 34 h 60"/>
                <a:gd name="T54" fmla="*/ 10 w 34"/>
                <a:gd name="T55" fmla="*/ 42 h 60"/>
                <a:gd name="T56" fmla="*/ 10 w 34"/>
                <a:gd name="T57" fmla="*/ 50 h 60"/>
                <a:gd name="T58" fmla="*/ 14 w 34"/>
                <a:gd name="T59" fmla="*/ 56 h 60"/>
                <a:gd name="T60" fmla="*/ 22 w 34"/>
                <a:gd name="T61" fmla="*/ 56 h 60"/>
                <a:gd name="T62" fmla="*/ 26 w 34"/>
                <a:gd name="T63" fmla="*/ 52 h 60"/>
                <a:gd name="T64" fmla="*/ 26 w 34"/>
                <a:gd name="T65" fmla="*/ 46 h 60"/>
                <a:gd name="T66" fmla="*/ 22 w 34"/>
                <a:gd name="T67" fmla="*/ 40 h 60"/>
                <a:gd name="T68" fmla="*/ 14 w 34"/>
                <a:gd name="T69" fmla="*/ 32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0"/>
                <a:gd name="T107" fmla="*/ 34 w 34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0">
                  <a:moveTo>
                    <a:pt x="12" y="30"/>
                  </a:moveTo>
                  <a:lnTo>
                    <a:pt x="6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28" y="2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0" y="56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12" y="30"/>
                  </a:lnTo>
                  <a:close/>
                  <a:moveTo>
                    <a:pt x="20" y="24"/>
                  </a:moveTo>
                  <a:lnTo>
                    <a:pt x="22" y="20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4"/>
                  </a:lnTo>
                  <a:close/>
                  <a:moveTo>
                    <a:pt x="14" y="32"/>
                  </a:moveTo>
                  <a:lnTo>
                    <a:pt x="12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18" y="3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9" name="Freeform 357"/>
            <p:cNvSpPr>
              <a:spLocks/>
            </p:cNvSpPr>
            <p:nvPr/>
          </p:nvSpPr>
          <p:spPr bwMode="auto">
            <a:xfrm>
              <a:off x="2054" y="2896"/>
              <a:ext cx="38" cy="60"/>
            </a:xfrm>
            <a:custGeom>
              <a:avLst/>
              <a:gdLst>
                <a:gd name="T0" fmla="*/ 6 w 38"/>
                <a:gd name="T1" fmla="*/ 0 h 60"/>
                <a:gd name="T2" fmla="*/ 38 w 38"/>
                <a:gd name="T3" fmla="*/ 0 h 60"/>
                <a:gd name="T4" fmla="*/ 38 w 38"/>
                <a:gd name="T5" fmla="*/ 2 h 60"/>
                <a:gd name="T6" fmla="*/ 18 w 38"/>
                <a:gd name="T7" fmla="*/ 60 h 60"/>
                <a:gd name="T8" fmla="*/ 12 w 38"/>
                <a:gd name="T9" fmla="*/ 60 h 60"/>
                <a:gd name="T10" fmla="*/ 30 w 38"/>
                <a:gd name="T11" fmla="*/ 8 h 60"/>
                <a:gd name="T12" fmla="*/ 14 w 38"/>
                <a:gd name="T13" fmla="*/ 8 h 60"/>
                <a:gd name="T14" fmla="*/ 10 w 38"/>
                <a:gd name="T15" fmla="*/ 8 h 60"/>
                <a:gd name="T16" fmla="*/ 8 w 38"/>
                <a:gd name="T17" fmla="*/ 8 h 60"/>
                <a:gd name="T18" fmla="*/ 4 w 38"/>
                <a:gd name="T19" fmla="*/ 12 h 60"/>
                <a:gd name="T20" fmla="*/ 2 w 38"/>
                <a:gd name="T21" fmla="*/ 14 h 60"/>
                <a:gd name="T22" fmla="*/ 0 w 38"/>
                <a:gd name="T23" fmla="*/ 14 h 60"/>
                <a:gd name="T24" fmla="*/ 6 w 38"/>
                <a:gd name="T25" fmla="*/ 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0"/>
                <a:gd name="T41" fmla="*/ 38 w 3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0">
                  <a:moveTo>
                    <a:pt x="6" y="0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3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0" name="Freeform 358"/>
            <p:cNvSpPr>
              <a:spLocks noEditPoints="1"/>
            </p:cNvSpPr>
            <p:nvPr/>
          </p:nvSpPr>
          <p:spPr bwMode="auto">
            <a:xfrm>
              <a:off x="2098" y="2896"/>
              <a:ext cx="36" cy="60"/>
            </a:xfrm>
            <a:custGeom>
              <a:avLst/>
              <a:gdLst>
                <a:gd name="T0" fmla="*/ 2 w 36"/>
                <a:gd name="T1" fmla="*/ 60 h 60"/>
                <a:gd name="T2" fmla="*/ 2 w 36"/>
                <a:gd name="T3" fmla="*/ 58 h 60"/>
                <a:gd name="T4" fmla="*/ 6 w 36"/>
                <a:gd name="T5" fmla="*/ 58 h 60"/>
                <a:gd name="T6" fmla="*/ 12 w 36"/>
                <a:gd name="T7" fmla="*/ 56 h 60"/>
                <a:gd name="T8" fmla="*/ 16 w 36"/>
                <a:gd name="T9" fmla="*/ 52 h 60"/>
                <a:gd name="T10" fmla="*/ 20 w 36"/>
                <a:gd name="T11" fmla="*/ 46 h 60"/>
                <a:gd name="T12" fmla="*/ 24 w 36"/>
                <a:gd name="T13" fmla="*/ 40 h 60"/>
                <a:gd name="T14" fmla="*/ 28 w 36"/>
                <a:gd name="T15" fmla="*/ 32 h 60"/>
                <a:gd name="T16" fmla="*/ 20 w 36"/>
                <a:gd name="T17" fmla="*/ 36 h 60"/>
                <a:gd name="T18" fmla="*/ 16 w 36"/>
                <a:gd name="T19" fmla="*/ 36 h 60"/>
                <a:gd name="T20" fmla="*/ 10 w 36"/>
                <a:gd name="T21" fmla="*/ 36 h 60"/>
                <a:gd name="T22" fmla="*/ 4 w 36"/>
                <a:gd name="T23" fmla="*/ 32 h 60"/>
                <a:gd name="T24" fmla="*/ 2 w 36"/>
                <a:gd name="T25" fmla="*/ 26 h 60"/>
                <a:gd name="T26" fmla="*/ 0 w 36"/>
                <a:gd name="T27" fmla="*/ 20 h 60"/>
                <a:gd name="T28" fmla="*/ 2 w 36"/>
                <a:gd name="T29" fmla="*/ 12 h 60"/>
                <a:gd name="T30" fmla="*/ 4 w 36"/>
                <a:gd name="T31" fmla="*/ 6 h 60"/>
                <a:gd name="T32" fmla="*/ 8 w 36"/>
                <a:gd name="T33" fmla="*/ 2 h 60"/>
                <a:gd name="T34" fmla="*/ 14 w 36"/>
                <a:gd name="T35" fmla="*/ 0 h 60"/>
                <a:gd name="T36" fmla="*/ 18 w 36"/>
                <a:gd name="T37" fmla="*/ 0 h 60"/>
                <a:gd name="T38" fmla="*/ 26 w 36"/>
                <a:gd name="T39" fmla="*/ 0 h 60"/>
                <a:gd name="T40" fmla="*/ 30 w 36"/>
                <a:gd name="T41" fmla="*/ 6 h 60"/>
                <a:gd name="T42" fmla="*/ 34 w 36"/>
                <a:gd name="T43" fmla="*/ 10 h 60"/>
                <a:gd name="T44" fmla="*/ 36 w 36"/>
                <a:gd name="T45" fmla="*/ 16 h 60"/>
                <a:gd name="T46" fmla="*/ 36 w 36"/>
                <a:gd name="T47" fmla="*/ 24 h 60"/>
                <a:gd name="T48" fmla="*/ 36 w 36"/>
                <a:gd name="T49" fmla="*/ 32 h 60"/>
                <a:gd name="T50" fmla="*/ 32 w 36"/>
                <a:gd name="T51" fmla="*/ 42 h 60"/>
                <a:gd name="T52" fmla="*/ 26 w 36"/>
                <a:gd name="T53" fmla="*/ 48 h 60"/>
                <a:gd name="T54" fmla="*/ 18 w 36"/>
                <a:gd name="T55" fmla="*/ 56 h 60"/>
                <a:gd name="T56" fmla="*/ 12 w 36"/>
                <a:gd name="T57" fmla="*/ 58 h 60"/>
                <a:gd name="T58" fmla="*/ 4 w 36"/>
                <a:gd name="T59" fmla="*/ 60 h 60"/>
                <a:gd name="T60" fmla="*/ 2 w 36"/>
                <a:gd name="T61" fmla="*/ 60 h 60"/>
                <a:gd name="T62" fmla="*/ 28 w 36"/>
                <a:gd name="T63" fmla="*/ 30 h 60"/>
                <a:gd name="T64" fmla="*/ 28 w 36"/>
                <a:gd name="T65" fmla="*/ 24 h 60"/>
                <a:gd name="T66" fmla="*/ 28 w 36"/>
                <a:gd name="T67" fmla="*/ 20 h 60"/>
                <a:gd name="T68" fmla="*/ 28 w 36"/>
                <a:gd name="T69" fmla="*/ 16 h 60"/>
                <a:gd name="T70" fmla="*/ 28 w 36"/>
                <a:gd name="T71" fmla="*/ 12 h 60"/>
                <a:gd name="T72" fmla="*/ 26 w 36"/>
                <a:gd name="T73" fmla="*/ 8 h 60"/>
                <a:gd name="T74" fmla="*/ 24 w 36"/>
                <a:gd name="T75" fmla="*/ 4 h 60"/>
                <a:gd name="T76" fmla="*/ 20 w 36"/>
                <a:gd name="T77" fmla="*/ 2 h 60"/>
                <a:gd name="T78" fmla="*/ 18 w 36"/>
                <a:gd name="T79" fmla="*/ 2 h 60"/>
                <a:gd name="T80" fmla="*/ 14 w 36"/>
                <a:gd name="T81" fmla="*/ 2 h 60"/>
                <a:gd name="T82" fmla="*/ 12 w 36"/>
                <a:gd name="T83" fmla="*/ 6 h 60"/>
                <a:gd name="T84" fmla="*/ 10 w 36"/>
                <a:gd name="T85" fmla="*/ 10 h 60"/>
                <a:gd name="T86" fmla="*/ 8 w 36"/>
                <a:gd name="T87" fmla="*/ 16 h 60"/>
                <a:gd name="T88" fmla="*/ 10 w 36"/>
                <a:gd name="T89" fmla="*/ 24 h 60"/>
                <a:gd name="T90" fmla="*/ 12 w 36"/>
                <a:gd name="T91" fmla="*/ 30 h 60"/>
                <a:gd name="T92" fmla="*/ 16 w 36"/>
                <a:gd name="T93" fmla="*/ 32 h 60"/>
                <a:gd name="T94" fmla="*/ 18 w 36"/>
                <a:gd name="T95" fmla="*/ 34 h 60"/>
                <a:gd name="T96" fmla="*/ 20 w 36"/>
                <a:gd name="T97" fmla="*/ 32 h 60"/>
                <a:gd name="T98" fmla="*/ 24 w 36"/>
                <a:gd name="T99" fmla="*/ 32 h 60"/>
                <a:gd name="T100" fmla="*/ 26 w 36"/>
                <a:gd name="T101" fmla="*/ 32 h 60"/>
                <a:gd name="T102" fmla="*/ 28 w 36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0"/>
                <a:gd name="T158" fmla="*/ 36 w 36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0">
                  <a:moveTo>
                    <a:pt x="2" y="60"/>
                  </a:moveTo>
                  <a:lnTo>
                    <a:pt x="2" y="58"/>
                  </a:lnTo>
                  <a:lnTo>
                    <a:pt x="6" y="58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46"/>
                  </a:lnTo>
                  <a:lnTo>
                    <a:pt x="24" y="40"/>
                  </a:lnTo>
                  <a:lnTo>
                    <a:pt x="28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6" y="24"/>
                  </a:lnTo>
                  <a:lnTo>
                    <a:pt x="36" y="32"/>
                  </a:lnTo>
                  <a:lnTo>
                    <a:pt x="32" y="42"/>
                  </a:lnTo>
                  <a:lnTo>
                    <a:pt x="26" y="48"/>
                  </a:lnTo>
                  <a:lnTo>
                    <a:pt x="18" y="56"/>
                  </a:lnTo>
                  <a:lnTo>
                    <a:pt x="12" y="58"/>
                  </a:lnTo>
                  <a:lnTo>
                    <a:pt x="4" y="60"/>
                  </a:lnTo>
                  <a:lnTo>
                    <a:pt x="2" y="60"/>
                  </a:lnTo>
                  <a:close/>
                  <a:moveTo>
                    <a:pt x="28" y="30"/>
                  </a:moveTo>
                  <a:lnTo>
                    <a:pt x="28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1" name="Rectangle 359"/>
            <p:cNvSpPr>
              <a:spLocks noChangeArrowheads="1"/>
            </p:cNvSpPr>
            <p:nvPr/>
          </p:nvSpPr>
          <p:spPr bwMode="auto">
            <a:xfrm>
              <a:off x="223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360"/>
            <p:cNvSpPr>
              <a:spLocks/>
            </p:cNvSpPr>
            <p:nvPr/>
          </p:nvSpPr>
          <p:spPr bwMode="auto">
            <a:xfrm>
              <a:off x="2346" y="2946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3" name="Freeform 361"/>
            <p:cNvSpPr>
              <a:spLocks noEditPoints="1"/>
            </p:cNvSpPr>
            <p:nvPr/>
          </p:nvSpPr>
          <p:spPr bwMode="auto">
            <a:xfrm>
              <a:off x="2366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4 w 36"/>
                <a:gd name="T87" fmla="*/ 4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4" name="Freeform 362"/>
            <p:cNvSpPr>
              <a:spLocks noEditPoints="1"/>
            </p:cNvSpPr>
            <p:nvPr/>
          </p:nvSpPr>
          <p:spPr bwMode="auto">
            <a:xfrm>
              <a:off x="2410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5" name="Freeform 363"/>
            <p:cNvSpPr>
              <a:spLocks noEditPoints="1"/>
            </p:cNvSpPr>
            <p:nvPr/>
          </p:nvSpPr>
          <p:spPr bwMode="auto">
            <a:xfrm>
              <a:off x="2454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6" name="Freeform 364"/>
            <p:cNvSpPr>
              <a:spLocks noEditPoints="1"/>
            </p:cNvSpPr>
            <p:nvPr/>
          </p:nvSpPr>
          <p:spPr bwMode="auto">
            <a:xfrm>
              <a:off x="2498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4 w 36"/>
                <a:gd name="T23" fmla="*/ 20 h 60"/>
                <a:gd name="T24" fmla="*/ 36 w 36"/>
                <a:gd name="T25" fmla="*/ 30 h 60"/>
                <a:gd name="T26" fmla="*/ 34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6 w 36"/>
                <a:gd name="T69" fmla="*/ 38 h 60"/>
                <a:gd name="T70" fmla="*/ 28 w 36"/>
                <a:gd name="T71" fmla="*/ 28 h 60"/>
                <a:gd name="T72" fmla="*/ 26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4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20"/>
                  </a:lnTo>
                  <a:lnTo>
                    <a:pt x="36" y="30"/>
                  </a:lnTo>
                  <a:lnTo>
                    <a:pt x="34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38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7" name="Freeform 365"/>
            <p:cNvSpPr>
              <a:spLocks noEditPoints="1"/>
            </p:cNvSpPr>
            <p:nvPr/>
          </p:nvSpPr>
          <p:spPr bwMode="auto">
            <a:xfrm>
              <a:off x="2540" y="2896"/>
              <a:ext cx="38" cy="60"/>
            </a:xfrm>
            <a:custGeom>
              <a:avLst/>
              <a:gdLst>
                <a:gd name="T0" fmla="*/ 36 w 38"/>
                <a:gd name="T1" fmla="*/ 0 h 60"/>
                <a:gd name="T2" fmla="*/ 36 w 38"/>
                <a:gd name="T3" fmla="*/ 2 h 60"/>
                <a:gd name="T4" fmla="*/ 32 w 38"/>
                <a:gd name="T5" fmla="*/ 2 h 60"/>
                <a:gd name="T6" fmla="*/ 28 w 38"/>
                <a:gd name="T7" fmla="*/ 4 h 60"/>
                <a:gd name="T8" fmla="*/ 24 w 38"/>
                <a:gd name="T9" fmla="*/ 6 h 60"/>
                <a:gd name="T10" fmla="*/ 20 w 38"/>
                <a:gd name="T11" fmla="*/ 8 h 60"/>
                <a:gd name="T12" fmla="*/ 18 w 38"/>
                <a:gd name="T13" fmla="*/ 12 h 60"/>
                <a:gd name="T14" fmla="*/ 14 w 38"/>
                <a:gd name="T15" fmla="*/ 16 h 60"/>
                <a:gd name="T16" fmla="*/ 12 w 38"/>
                <a:gd name="T17" fmla="*/ 20 h 60"/>
                <a:gd name="T18" fmla="*/ 10 w 38"/>
                <a:gd name="T19" fmla="*/ 26 h 60"/>
                <a:gd name="T20" fmla="*/ 16 w 38"/>
                <a:gd name="T21" fmla="*/ 24 h 60"/>
                <a:gd name="T22" fmla="*/ 22 w 38"/>
                <a:gd name="T23" fmla="*/ 22 h 60"/>
                <a:gd name="T24" fmla="*/ 28 w 38"/>
                <a:gd name="T25" fmla="*/ 24 h 60"/>
                <a:gd name="T26" fmla="*/ 34 w 38"/>
                <a:gd name="T27" fmla="*/ 26 h 60"/>
                <a:gd name="T28" fmla="*/ 36 w 38"/>
                <a:gd name="T29" fmla="*/ 32 h 60"/>
                <a:gd name="T30" fmla="*/ 38 w 38"/>
                <a:gd name="T31" fmla="*/ 40 h 60"/>
                <a:gd name="T32" fmla="*/ 36 w 38"/>
                <a:gd name="T33" fmla="*/ 46 h 60"/>
                <a:gd name="T34" fmla="*/ 34 w 38"/>
                <a:gd name="T35" fmla="*/ 52 h 60"/>
                <a:gd name="T36" fmla="*/ 30 w 38"/>
                <a:gd name="T37" fmla="*/ 56 h 60"/>
                <a:gd name="T38" fmla="*/ 24 w 38"/>
                <a:gd name="T39" fmla="*/ 58 h 60"/>
                <a:gd name="T40" fmla="*/ 20 w 38"/>
                <a:gd name="T41" fmla="*/ 60 h 60"/>
                <a:gd name="T42" fmla="*/ 14 w 38"/>
                <a:gd name="T43" fmla="*/ 58 h 60"/>
                <a:gd name="T44" fmla="*/ 10 w 38"/>
                <a:gd name="T45" fmla="*/ 56 h 60"/>
                <a:gd name="T46" fmla="*/ 4 w 38"/>
                <a:gd name="T47" fmla="*/ 50 h 60"/>
                <a:gd name="T48" fmla="*/ 2 w 38"/>
                <a:gd name="T49" fmla="*/ 44 h 60"/>
                <a:gd name="T50" fmla="*/ 0 w 38"/>
                <a:gd name="T51" fmla="*/ 36 h 60"/>
                <a:gd name="T52" fmla="*/ 2 w 38"/>
                <a:gd name="T53" fmla="*/ 28 h 60"/>
                <a:gd name="T54" fmla="*/ 4 w 38"/>
                <a:gd name="T55" fmla="*/ 22 h 60"/>
                <a:gd name="T56" fmla="*/ 8 w 38"/>
                <a:gd name="T57" fmla="*/ 14 h 60"/>
                <a:gd name="T58" fmla="*/ 14 w 38"/>
                <a:gd name="T59" fmla="*/ 8 h 60"/>
                <a:gd name="T60" fmla="*/ 18 w 38"/>
                <a:gd name="T61" fmla="*/ 4 h 60"/>
                <a:gd name="T62" fmla="*/ 24 w 38"/>
                <a:gd name="T63" fmla="*/ 2 h 60"/>
                <a:gd name="T64" fmla="*/ 30 w 38"/>
                <a:gd name="T65" fmla="*/ 0 h 60"/>
                <a:gd name="T66" fmla="*/ 34 w 38"/>
                <a:gd name="T67" fmla="*/ 0 h 60"/>
                <a:gd name="T68" fmla="*/ 36 w 38"/>
                <a:gd name="T69" fmla="*/ 0 h 60"/>
                <a:gd name="T70" fmla="*/ 10 w 38"/>
                <a:gd name="T71" fmla="*/ 30 h 60"/>
                <a:gd name="T72" fmla="*/ 10 w 38"/>
                <a:gd name="T73" fmla="*/ 34 h 60"/>
                <a:gd name="T74" fmla="*/ 10 w 38"/>
                <a:gd name="T75" fmla="*/ 38 h 60"/>
                <a:gd name="T76" fmla="*/ 10 w 38"/>
                <a:gd name="T77" fmla="*/ 42 h 60"/>
                <a:gd name="T78" fmla="*/ 10 w 38"/>
                <a:gd name="T79" fmla="*/ 48 h 60"/>
                <a:gd name="T80" fmla="*/ 12 w 38"/>
                <a:gd name="T81" fmla="*/ 52 h 60"/>
                <a:gd name="T82" fmla="*/ 14 w 38"/>
                <a:gd name="T83" fmla="*/ 54 h 60"/>
                <a:gd name="T84" fmla="*/ 18 w 38"/>
                <a:gd name="T85" fmla="*/ 56 h 60"/>
                <a:gd name="T86" fmla="*/ 20 w 38"/>
                <a:gd name="T87" fmla="*/ 56 h 60"/>
                <a:gd name="T88" fmla="*/ 24 w 38"/>
                <a:gd name="T89" fmla="*/ 56 h 60"/>
                <a:gd name="T90" fmla="*/ 26 w 38"/>
                <a:gd name="T91" fmla="*/ 54 h 60"/>
                <a:gd name="T92" fmla="*/ 28 w 38"/>
                <a:gd name="T93" fmla="*/ 50 h 60"/>
                <a:gd name="T94" fmla="*/ 30 w 38"/>
                <a:gd name="T95" fmla="*/ 44 h 60"/>
                <a:gd name="T96" fmla="*/ 28 w 38"/>
                <a:gd name="T97" fmla="*/ 36 h 60"/>
                <a:gd name="T98" fmla="*/ 26 w 38"/>
                <a:gd name="T99" fmla="*/ 32 h 60"/>
                <a:gd name="T100" fmla="*/ 24 w 38"/>
                <a:gd name="T101" fmla="*/ 28 h 60"/>
                <a:gd name="T102" fmla="*/ 18 w 38"/>
                <a:gd name="T103" fmla="*/ 26 h 60"/>
                <a:gd name="T104" fmla="*/ 18 w 38"/>
                <a:gd name="T105" fmla="*/ 26 h 60"/>
                <a:gd name="T106" fmla="*/ 16 w 38"/>
                <a:gd name="T107" fmla="*/ 26 h 60"/>
                <a:gd name="T108" fmla="*/ 14 w 38"/>
                <a:gd name="T109" fmla="*/ 28 h 60"/>
                <a:gd name="T110" fmla="*/ 10 w 38"/>
                <a:gd name="T111" fmla="*/ 30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0"/>
                <a:gd name="T170" fmla="*/ 38 w 38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0">
                  <a:moveTo>
                    <a:pt x="36" y="0"/>
                  </a:move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6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58"/>
                  </a:lnTo>
                  <a:lnTo>
                    <a:pt x="20" y="60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4"/>
                  </a:lnTo>
                  <a:lnTo>
                    <a:pt x="28" y="36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8" name="Freeform 366"/>
            <p:cNvSpPr>
              <a:spLocks/>
            </p:cNvSpPr>
            <p:nvPr/>
          </p:nvSpPr>
          <p:spPr bwMode="auto">
            <a:xfrm>
              <a:off x="2586" y="2896"/>
              <a:ext cx="32" cy="60"/>
            </a:xfrm>
            <a:custGeom>
              <a:avLst/>
              <a:gdLst>
                <a:gd name="T0" fmla="*/ 32 w 32"/>
                <a:gd name="T1" fmla="*/ 0 h 60"/>
                <a:gd name="T2" fmla="*/ 30 w 32"/>
                <a:gd name="T3" fmla="*/ 8 h 60"/>
                <a:gd name="T4" fmla="*/ 12 w 32"/>
                <a:gd name="T5" fmla="*/ 8 h 60"/>
                <a:gd name="T6" fmla="*/ 8 w 32"/>
                <a:gd name="T7" fmla="*/ 16 h 60"/>
                <a:gd name="T8" fmla="*/ 16 w 32"/>
                <a:gd name="T9" fmla="*/ 18 h 60"/>
                <a:gd name="T10" fmla="*/ 22 w 32"/>
                <a:gd name="T11" fmla="*/ 20 h 60"/>
                <a:gd name="T12" fmla="*/ 26 w 32"/>
                <a:gd name="T13" fmla="*/ 24 h 60"/>
                <a:gd name="T14" fmla="*/ 30 w 32"/>
                <a:gd name="T15" fmla="*/ 30 h 60"/>
                <a:gd name="T16" fmla="*/ 32 w 32"/>
                <a:gd name="T17" fmla="*/ 38 h 60"/>
                <a:gd name="T18" fmla="*/ 32 w 32"/>
                <a:gd name="T19" fmla="*/ 42 h 60"/>
                <a:gd name="T20" fmla="*/ 30 w 32"/>
                <a:gd name="T21" fmla="*/ 46 h 60"/>
                <a:gd name="T22" fmla="*/ 28 w 32"/>
                <a:gd name="T23" fmla="*/ 50 h 60"/>
                <a:gd name="T24" fmla="*/ 26 w 32"/>
                <a:gd name="T25" fmla="*/ 52 h 60"/>
                <a:gd name="T26" fmla="*/ 22 w 32"/>
                <a:gd name="T27" fmla="*/ 56 h 60"/>
                <a:gd name="T28" fmla="*/ 20 w 32"/>
                <a:gd name="T29" fmla="*/ 58 h 60"/>
                <a:gd name="T30" fmla="*/ 14 w 32"/>
                <a:gd name="T31" fmla="*/ 60 h 60"/>
                <a:gd name="T32" fmla="*/ 10 w 32"/>
                <a:gd name="T33" fmla="*/ 60 h 60"/>
                <a:gd name="T34" fmla="*/ 4 w 32"/>
                <a:gd name="T35" fmla="*/ 60 h 60"/>
                <a:gd name="T36" fmla="*/ 2 w 32"/>
                <a:gd name="T37" fmla="*/ 58 h 60"/>
                <a:gd name="T38" fmla="*/ 0 w 32"/>
                <a:gd name="T39" fmla="*/ 56 h 60"/>
                <a:gd name="T40" fmla="*/ 0 w 32"/>
                <a:gd name="T41" fmla="*/ 54 h 60"/>
                <a:gd name="T42" fmla="*/ 0 w 32"/>
                <a:gd name="T43" fmla="*/ 52 h 60"/>
                <a:gd name="T44" fmla="*/ 0 w 32"/>
                <a:gd name="T45" fmla="*/ 52 h 60"/>
                <a:gd name="T46" fmla="*/ 2 w 32"/>
                <a:gd name="T47" fmla="*/ 52 h 60"/>
                <a:gd name="T48" fmla="*/ 4 w 32"/>
                <a:gd name="T49" fmla="*/ 52 h 60"/>
                <a:gd name="T50" fmla="*/ 4 w 32"/>
                <a:gd name="T51" fmla="*/ 52 h 60"/>
                <a:gd name="T52" fmla="*/ 6 w 32"/>
                <a:gd name="T53" fmla="*/ 52 h 60"/>
                <a:gd name="T54" fmla="*/ 6 w 32"/>
                <a:gd name="T55" fmla="*/ 52 h 60"/>
                <a:gd name="T56" fmla="*/ 8 w 32"/>
                <a:gd name="T57" fmla="*/ 54 h 60"/>
                <a:gd name="T58" fmla="*/ 10 w 32"/>
                <a:gd name="T59" fmla="*/ 54 h 60"/>
                <a:gd name="T60" fmla="*/ 14 w 32"/>
                <a:gd name="T61" fmla="*/ 56 h 60"/>
                <a:gd name="T62" fmla="*/ 18 w 32"/>
                <a:gd name="T63" fmla="*/ 54 h 60"/>
                <a:gd name="T64" fmla="*/ 22 w 32"/>
                <a:gd name="T65" fmla="*/ 52 h 60"/>
                <a:gd name="T66" fmla="*/ 26 w 32"/>
                <a:gd name="T67" fmla="*/ 48 h 60"/>
                <a:gd name="T68" fmla="*/ 26 w 32"/>
                <a:gd name="T69" fmla="*/ 42 h 60"/>
                <a:gd name="T70" fmla="*/ 26 w 32"/>
                <a:gd name="T71" fmla="*/ 38 h 60"/>
                <a:gd name="T72" fmla="*/ 22 w 32"/>
                <a:gd name="T73" fmla="*/ 32 h 60"/>
                <a:gd name="T74" fmla="*/ 18 w 32"/>
                <a:gd name="T75" fmla="*/ 28 h 60"/>
                <a:gd name="T76" fmla="*/ 14 w 32"/>
                <a:gd name="T77" fmla="*/ 26 h 60"/>
                <a:gd name="T78" fmla="*/ 8 w 32"/>
                <a:gd name="T79" fmla="*/ 24 h 60"/>
                <a:gd name="T80" fmla="*/ 2 w 32"/>
                <a:gd name="T81" fmla="*/ 24 h 60"/>
                <a:gd name="T82" fmla="*/ 12 w 32"/>
                <a:gd name="T83" fmla="*/ 0 h 60"/>
                <a:gd name="T84" fmla="*/ 32 w 32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60"/>
                <a:gd name="T131" fmla="*/ 32 w 32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60">
                  <a:moveTo>
                    <a:pt x="32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20" y="58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2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2" y="24"/>
                  </a:lnTo>
                  <a:lnTo>
                    <a:pt x="1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9" name="Rectangle 367"/>
            <p:cNvSpPr>
              <a:spLocks noChangeArrowheads="1"/>
            </p:cNvSpPr>
            <p:nvPr/>
          </p:nvSpPr>
          <p:spPr bwMode="auto">
            <a:xfrm>
              <a:off x="2776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368"/>
            <p:cNvSpPr>
              <a:spLocks/>
            </p:cNvSpPr>
            <p:nvPr/>
          </p:nvSpPr>
          <p:spPr bwMode="auto">
            <a:xfrm>
              <a:off x="2888" y="2946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1" name="Freeform 369"/>
            <p:cNvSpPr>
              <a:spLocks noEditPoints="1"/>
            </p:cNvSpPr>
            <p:nvPr/>
          </p:nvSpPr>
          <p:spPr bwMode="auto">
            <a:xfrm>
              <a:off x="2908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4 w 36"/>
                <a:gd name="T87" fmla="*/ 4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2" name="Freeform 370"/>
            <p:cNvSpPr>
              <a:spLocks noEditPoints="1"/>
            </p:cNvSpPr>
            <p:nvPr/>
          </p:nvSpPr>
          <p:spPr bwMode="auto">
            <a:xfrm>
              <a:off x="2952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3" name="Freeform 371"/>
            <p:cNvSpPr>
              <a:spLocks noEditPoints="1"/>
            </p:cNvSpPr>
            <p:nvPr/>
          </p:nvSpPr>
          <p:spPr bwMode="auto">
            <a:xfrm>
              <a:off x="2996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4" name="Freeform 372"/>
            <p:cNvSpPr>
              <a:spLocks noEditPoints="1"/>
            </p:cNvSpPr>
            <p:nvPr/>
          </p:nvSpPr>
          <p:spPr bwMode="auto">
            <a:xfrm>
              <a:off x="3040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4 w 36"/>
                <a:gd name="T23" fmla="*/ 20 h 60"/>
                <a:gd name="T24" fmla="*/ 36 w 36"/>
                <a:gd name="T25" fmla="*/ 30 h 60"/>
                <a:gd name="T26" fmla="*/ 34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6 w 36"/>
                <a:gd name="T69" fmla="*/ 38 h 60"/>
                <a:gd name="T70" fmla="*/ 28 w 36"/>
                <a:gd name="T71" fmla="*/ 28 h 60"/>
                <a:gd name="T72" fmla="*/ 26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4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20"/>
                  </a:lnTo>
                  <a:lnTo>
                    <a:pt x="36" y="30"/>
                  </a:lnTo>
                  <a:lnTo>
                    <a:pt x="34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38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5" name="Freeform 373"/>
            <p:cNvSpPr>
              <a:spLocks/>
            </p:cNvSpPr>
            <p:nvPr/>
          </p:nvSpPr>
          <p:spPr bwMode="auto">
            <a:xfrm>
              <a:off x="3082" y="2896"/>
              <a:ext cx="34" cy="60"/>
            </a:xfrm>
            <a:custGeom>
              <a:avLst/>
              <a:gdLst>
                <a:gd name="T0" fmla="*/ 4 w 34"/>
                <a:gd name="T1" fmla="*/ 6 h 60"/>
                <a:gd name="T2" fmla="*/ 12 w 34"/>
                <a:gd name="T3" fmla="*/ 0 h 60"/>
                <a:gd name="T4" fmla="*/ 24 w 34"/>
                <a:gd name="T5" fmla="*/ 0 h 60"/>
                <a:gd name="T6" fmla="*/ 30 w 34"/>
                <a:gd name="T7" fmla="*/ 8 h 60"/>
                <a:gd name="T8" fmla="*/ 30 w 34"/>
                <a:gd name="T9" fmla="*/ 16 h 60"/>
                <a:gd name="T10" fmla="*/ 22 w 34"/>
                <a:gd name="T11" fmla="*/ 24 h 60"/>
                <a:gd name="T12" fmla="*/ 32 w 34"/>
                <a:gd name="T13" fmla="*/ 30 h 60"/>
                <a:gd name="T14" fmla="*/ 34 w 34"/>
                <a:gd name="T15" fmla="*/ 40 h 60"/>
                <a:gd name="T16" fmla="*/ 28 w 34"/>
                <a:gd name="T17" fmla="*/ 52 h 60"/>
                <a:gd name="T18" fmla="*/ 18 w 34"/>
                <a:gd name="T19" fmla="*/ 58 h 60"/>
                <a:gd name="T20" fmla="*/ 6 w 34"/>
                <a:gd name="T21" fmla="*/ 60 h 60"/>
                <a:gd name="T22" fmla="*/ 2 w 34"/>
                <a:gd name="T23" fmla="*/ 56 h 60"/>
                <a:gd name="T24" fmla="*/ 2 w 34"/>
                <a:gd name="T25" fmla="*/ 54 h 60"/>
                <a:gd name="T26" fmla="*/ 4 w 34"/>
                <a:gd name="T27" fmla="*/ 52 h 60"/>
                <a:gd name="T28" fmla="*/ 6 w 34"/>
                <a:gd name="T29" fmla="*/ 52 h 60"/>
                <a:gd name="T30" fmla="*/ 8 w 34"/>
                <a:gd name="T31" fmla="*/ 54 h 60"/>
                <a:gd name="T32" fmla="*/ 12 w 34"/>
                <a:gd name="T33" fmla="*/ 56 h 60"/>
                <a:gd name="T34" fmla="*/ 14 w 34"/>
                <a:gd name="T35" fmla="*/ 56 h 60"/>
                <a:gd name="T36" fmla="*/ 20 w 34"/>
                <a:gd name="T37" fmla="*/ 56 h 60"/>
                <a:gd name="T38" fmla="*/ 26 w 34"/>
                <a:gd name="T39" fmla="*/ 48 h 60"/>
                <a:gd name="T40" fmla="*/ 28 w 34"/>
                <a:gd name="T41" fmla="*/ 42 h 60"/>
                <a:gd name="T42" fmla="*/ 24 w 34"/>
                <a:gd name="T43" fmla="*/ 36 h 60"/>
                <a:gd name="T44" fmla="*/ 22 w 34"/>
                <a:gd name="T45" fmla="*/ 32 h 60"/>
                <a:gd name="T46" fmla="*/ 16 w 34"/>
                <a:gd name="T47" fmla="*/ 30 h 60"/>
                <a:gd name="T48" fmla="*/ 10 w 34"/>
                <a:gd name="T49" fmla="*/ 30 h 60"/>
                <a:gd name="T50" fmla="*/ 14 w 34"/>
                <a:gd name="T51" fmla="*/ 28 h 60"/>
                <a:gd name="T52" fmla="*/ 20 w 34"/>
                <a:gd name="T53" fmla="*/ 24 h 60"/>
                <a:gd name="T54" fmla="*/ 24 w 34"/>
                <a:gd name="T55" fmla="*/ 18 h 60"/>
                <a:gd name="T56" fmla="*/ 24 w 34"/>
                <a:gd name="T57" fmla="*/ 10 h 60"/>
                <a:gd name="T58" fmla="*/ 18 w 34"/>
                <a:gd name="T59" fmla="*/ 6 h 60"/>
                <a:gd name="T60" fmla="*/ 10 w 34"/>
                <a:gd name="T61" fmla="*/ 6 h 60"/>
                <a:gd name="T62" fmla="*/ 4 w 34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0"/>
                <a:gd name="T98" fmla="*/ 34 w 34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0">
                  <a:moveTo>
                    <a:pt x="2" y="12"/>
                  </a:move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2" y="24"/>
                  </a:lnTo>
                  <a:lnTo>
                    <a:pt x="28" y="26"/>
                  </a:lnTo>
                  <a:lnTo>
                    <a:pt x="32" y="30"/>
                  </a:lnTo>
                  <a:lnTo>
                    <a:pt x="34" y="34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6" name="Freeform 374"/>
            <p:cNvSpPr>
              <a:spLocks noEditPoints="1"/>
            </p:cNvSpPr>
            <p:nvPr/>
          </p:nvSpPr>
          <p:spPr bwMode="auto">
            <a:xfrm>
              <a:off x="3124" y="2896"/>
              <a:ext cx="40" cy="58"/>
            </a:xfrm>
            <a:custGeom>
              <a:avLst/>
              <a:gdLst>
                <a:gd name="T0" fmla="*/ 40 w 40"/>
                <a:gd name="T1" fmla="*/ 38 h 58"/>
                <a:gd name="T2" fmla="*/ 40 w 40"/>
                <a:gd name="T3" fmla="*/ 44 h 58"/>
                <a:gd name="T4" fmla="*/ 32 w 40"/>
                <a:gd name="T5" fmla="*/ 44 h 58"/>
                <a:gd name="T6" fmla="*/ 32 w 40"/>
                <a:gd name="T7" fmla="*/ 58 h 58"/>
                <a:gd name="T8" fmla="*/ 24 w 40"/>
                <a:gd name="T9" fmla="*/ 58 h 58"/>
                <a:gd name="T10" fmla="*/ 24 w 40"/>
                <a:gd name="T11" fmla="*/ 44 h 58"/>
                <a:gd name="T12" fmla="*/ 0 w 40"/>
                <a:gd name="T13" fmla="*/ 44 h 58"/>
                <a:gd name="T14" fmla="*/ 0 w 40"/>
                <a:gd name="T15" fmla="*/ 38 h 58"/>
                <a:gd name="T16" fmla="*/ 26 w 40"/>
                <a:gd name="T17" fmla="*/ 0 h 58"/>
                <a:gd name="T18" fmla="*/ 32 w 40"/>
                <a:gd name="T19" fmla="*/ 0 h 58"/>
                <a:gd name="T20" fmla="*/ 32 w 40"/>
                <a:gd name="T21" fmla="*/ 38 h 58"/>
                <a:gd name="T22" fmla="*/ 40 w 40"/>
                <a:gd name="T23" fmla="*/ 38 h 58"/>
                <a:gd name="T24" fmla="*/ 24 w 40"/>
                <a:gd name="T25" fmla="*/ 38 h 58"/>
                <a:gd name="T26" fmla="*/ 24 w 40"/>
                <a:gd name="T27" fmla="*/ 8 h 58"/>
                <a:gd name="T28" fmla="*/ 4 w 40"/>
                <a:gd name="T29" fmla="*/ 38 h 58"/>
                <a:gd name="T30" fmla="*/ 24 w 40"/>
                <a:gd name="T31" fmla="*/ 38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58"/>
                <a:gd name="T50" fmla="*/ 40 w 40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58">
                  <a:moveTo>
                    <a:pt x="40" y="38"/>
                  </a:moveTo>
                  <a:lnTo>
                    <a:pt x="40" y="44"/>
                  </a:lnTo>
                  <a:lnTo>
                    <a:pt x="32" y="44"/>
                  </a:lnTo>
                  <a:lnTo>
                    <a:pt x="32" y="58"/>
                  </a:lnTo>
                  <a:lnTo>
                    <a:pt x="24" y="58"/>
                  </a:lnTo>
                  <a:lnTo>
                    <a:pt x="24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8"/>
                  </a:lnTo>
                  <a:lnTo>
                    <a:pt x="40" y="38"/>
                  </a:lnTo>
                  <a:close/>
                  <a:moveTo>
                    <a:pt x="24" y="38"/>
                  </a:moveTo>
                  <a:lnTo>
                    <a:pt x="24" y="8"/>
                  </a:lnTo>
                  <a:lnTo>
                    <a:pt x="4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7" name="Freeform 375"/>
            <p:cNvSpPr>
              <a:spLocks/>
            </p:cNvSpPr>
            <p:nvPr/>
          </p:nvSpPr>
          <p:spPr bwMode="auto">
            <a:xfrm>
              <a:off x="3168" y="2896"/>
              <a:ext cx="40" cy="58"/>
            </a:xfrm>
            <a:custGeom>
              <a:avLst/>
              <a:gdLst>
                <a:gd name="T0" fmla="*/ 40 w 40"/>
                <a:gd name="T1" fmla="*/ 48 h 58"/>
                <a:gd name="T2" fmla="*/ 34 w 40"/>
                <a:gd name="T3" fmla="*/ 58 h 58"/>
                <a:gd name="T4" fmla="*/ 0 w 40"/>
                <a:gd name="T5" fmla="*/ 58 h 58"/>
                <a:gd name="T6" fmla="*/ 0 w 40"/>
                <a:gd name="T7" fmla="*/ 58 h 58"/>
                <a:gd name="T8" fmla="*/ 10 w 40"/>
                <a:gd name="T9" fmla="*/ 48 h 58"/>
                <a:gd name="T10" fmla="*/ 16 w 40"/>
                <a:gd name="T11" fmla="*/ 42 h 58"/>
                <a:gd name="T12" fmla="*/ 22 w 40"/>
                <a:gd name="T13" fmla="*/ 34 h 58"/>
                <a:gd name="T14" fmla="*/ 26 w 40"/>
                <a:gd name="T15" fmla="*/ 26 h 58"/>
                <a:gd name="T16" fmla="*/ 28 w 40"/>
                <a:gd name="T17" fmla="*/ 18 h 58"/>
                <a:gd name="T18" fmla="*/ 28 w 40"/>
                <a:gd name="T19" fmla="*/ 14 h 58"/>
                <a:gd name="T20" fmla="*/ 24 w 40"/>
                <a:gd name="T21" fmla="*/ 10 h 58"/>
                <a:gd name="T22" fmla="*/ 20 w 40"/>
                <a:gd name="T23" fmla="*/ 6 h 58"/>
                <a:gd name="T24" fmla="*/ 16 w 40"/>
                <a:gd name="T25" fmla="*/ 6 h 58"/>
                <a:gd name="T26" fmla="*/ 12 w 40"/>
                <a:gd name="T27" fmla="*/ 6 h 58"/>
                <a:gd name="T28" fmla="*/ 8 w 40"/>
                <a:gd name="T29" fmla="*/ 8 h 58"/>
                <a:gd name="T30" fmla="*/ 6 w 40"/>
                <a:gd name="T31" fmla="*/ 12 h 58"/>
                <a:gd name="T32" fmla="*/ 4 w 40"/>
                <a:gd name="T33" fmla="*/ 16 h 58"/>
                <a:gd name="T34" fmla="*/ 2 w 40"/>
                <a:gd name="T35" fmla="*/ 16 h 58"/>
                <a:gd name="T36" fmla="*/ 4 w 40"/>
                <a:gd name="T37" fmla="*/ 8 h 58"/>
                <a:gd name="T38" fmla="*/ 8 w 40"/>
                <a:gd name="T39" fmla="*/ 4 h 58"/>
                <a:gd name="T40" fmla="*/ 12 w 40"/>
                <a:gd name="T41" fmla="*/ 0 h 58"/>
                <a:gd name="T42" fmla="*/ 18 w 40"/>
                <a:gd name="T43" fmla="*/ 0 h 58"/>
                <a:gd name="T44" fmla="*/ 26 w 40"/>
                <a:gd name="T45" fmla="*/ 0 h 58"/>
                <a:gd name="T46" fmla="*/ 30 w 40"/>
                <a:gd name="T47" fmla="*/ 4 h 58"/>
                <a:gd name="T48" fmla="*/ 34 w 40"/>
                <a:gd name="T49" fmla="*/ 8 h 58"/>
                <a:gd name="T50" fmla="*/ 36 w 40"/>
                <a:gd name="T51" fmla="*/ 14 h 58"/>
                <a:gd name="T52" fmla="*/ 34 w 40"/>
                <a:gd name="T53" fmla="*/ 20 h 58"/>
                <a:gd name="T54" fmla="*/ 34 w 40"/>
                <a:gd name="T55" fmla="*/ 24 h 58"/>
                <a:gd name="T56" fmla="*/ 30 w 40"/>
                <a:gd name="T57" fmla="*/ 30 h 58"/>
                <a:gd name="T58" fmla="*/ 22 w 40"/>
                <a:gd name="T59" fmla="*/ 38 h 58"/>
                <a:gd name="T60" fmla="*/ 16 w 40"/>
                <a:gd name="T61" fmla="*/ 44 h 58"/>
                <a:gd name="T62" fmla="*/ 12 w 40"/>
                <a:gd name="T63" fmla="*/ 50 h 58"/>
                <a:gd name="T64" fmla="*/ 10 w 40"/>
                <a:gd name="T65" fmla="*/ 52 h 58"/>
                <a:gd name="T66" fmla="*/ 24 w 40"/>
                <a:gd name="T67" fmla="*/ 52 h 58"/>
                <a:gd name="T68" fmla="*/ 28 w 40"/>
                <a:gd name="T69" fmla="*/ 52 h 58"/>
                <a:gd name="T70" fmla="*/ 32 w 40"/>
                <a:gd name="T71" fmla="*/ 52 h 58"/>
                <a:gd name="T72" fmla="*/ 32 w 40"/>
                <a:gd name="T73" fmla="*/ 52 h 58"/>
                <a:gd name="T74" fmla="*/ 34 w 40"/>
                <a:gd name="T75" fmla="*/ 50 h 58"/>
                <a:gd name="T76" fmla="*/ 36 w 40"/>
                <a:gd name="T77" fmla="*/ 50 h 58"/>
                <a:gd name="T78" fmla="*/ 38 w 40"/>
                <a:gd name="T79" fmla="*/ 48 h 58"/>
                <a:gd name="T80" fmla="*/ 40 w 40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58"/>
                <a:gd name="T125" fmla="*/ 40 w 40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58">
                  <a:moveTo>
                    <a:pt x="40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8" name="Rectangle 376"/>
            <p:cNvSpPr>
              <a:spLocks noChangeArrowheads="1"/>
            </p:cNvSpPr>
            <p:nvPr/>
          </p:nvSpPr>
          <p:spPr bwMode="auto">
            <a:xfrm>
              <a:off x="331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377"/>
            <p:cNvSpPr>
              <a:spLocks/>
            </p:cNvSpPr>
            <p:nvPr/>
          </p:nvSpPr>
          <p:spPr bwMode="auto">
            <a:xfrm>
              <a:off x="3426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8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6 w 38"/>
                <a:gd name="T31" fmla="*/ 12 h 58"/>
                <a:gd name="T32" fmla="*/ 4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8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6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6 w 38"/>
                <a:gd name="T51" fmla="*/ 14 h 58"/>
                <a:gd name="T52" fmla="*/ 34 w 38"/>
                <a:gd name="T53" fmla="*/ 20 h 58"/>
                <a:gd name="T54" fmla="*/ 34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8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0" name="Picture 3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" y="29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1" name="Picture 3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" y="29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52" name="Freeform 380"/>
            <p:cNvSpPr>
              <a:spLocks/>
            </p:cNvSpPr>
            <p:nvPr/>
          </p:nvSpPr>
          <p:spPr bwMode="auto">
            <a:xfrm>
              <a:off x="3494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6 w 38"/>
                <a:gd name="T31" fmla="*/ 12 h 58"/>
                <a:gd name="T32" fmla="*/ 2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6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6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53" name="Freeform 381"/>
            <p:cNvSpPr>
              <a:spLocks/>
            </p:cNvSpPr>
            <p:nvPr/>
          </p:nvSpPr>
          <p:spPr bwMode="auto">
            <a:xfrm>
              <a:off x="3538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4 w 38"/>
                <a:gd name="T31" fmla="*/ 12 h 58"/>
                <a:gd name="T32" fmla="*/ 2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6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4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4" name="Picture 38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2914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5" name="Picture 38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6" y="2914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56" name="Freeform 384"/>
            <p:cNvSpPr>
              <a:spLocks/>
            </p:cNvSpPr>
            <p:nvPr/>
          </p:nvSpPr>
          <p:spPr bwMode="auto">
            <a:xfrm>
              <a:off x="3684" y="2896"/>
              <a:ext cx="22" cy="58"/>
            </a:xfrm>
            <a:custGeom>
              <a:avLst/>
              <a:gdLst>
                <a:gd name="T0" fmla="*/ 0 w 22"/>
                <a:gd name="T1" fmla="*/ 6 h 58"/>
                <a:gd name="T2" fmla="*/ 14 w 22"/>
                <a:gd name="T3" fmla="*/ 0 h 58"/>
                <a:gd name="T4" fmla="*/ 14 w 22"/>
                <a:gd name="T5" fmla="*/ 0 h 58"/>
                <a:gd name="T6" fmla="*/ 14 w 22"/>
                <a:gd name="T7" fmla="*/ 48 h 58"/>
                <a:gd name="T8" fmla="*/ 14 w 22"/>
                <a:gd name="T9" fmla="*/ 52 h 58"/>
                <a:gd name="T10" fmla="*/ 16 w 22"/>
                <a:gd name="T11" fmla="*/ 56 h 58"/>
                <a:gd name="T12" fmla="*/ 16 w 22"/>
                <a:gd name="T13" fmla="*/ 56 h 58"/>
                <a:gd name="T14" fmla="*/ 16 w 22"/>
                <a:gd name="T15" fmla="*/ 58 h 58"/>
                <a:gd name="T16" fmla="*/ 18 w 22"/>
                <a:gd name="T17" fmla="*/ 58 h 58"/>
                <a:gd name="T18" fmla="*/ 22 w 22"/>
                <a:gd name="T19" fmla="*/ 58 h 58"/>
                <a:gd name="T20" fmla="*/ 22 w 22"/>
                <a:gd name="T21" fmla="*/ 58 h 58"/>
                <a:gd name="T22" fmla="*/ 0 w 22"/>
                <a:gd name="T23" fmla="*/ 58 h 58"/>
                <a:gd name="T24" fmla="*/ 0 w 22"/>
                <a:gd name="T25" fmla="*/ 58 h 58"/>
                <a:gd name="T26" fmla="*/ 4 w 22"/>
                <a:gd name="T27" fmla="*/ 58 h 58"/>
                <a:gd name="T28" fmla="*/ 6 w 22"/>
                <a:gd name="T29" fmla="*/ 58 h 58"/>
                <a:gd name="T30" fmla="*/ 6 w 22"/>
                <a:gd name="T31" fmla="*/ 56 h 58"/>
                <a:gd name="T32" fmla="*/ 8 w 22"/>
                <a:gd name="T33" fmla="*/ 56 h 58"/>
                <a:gd name="T34" fmla="*/ 8 w 22"/>
                <a:gd name="T35" fmla="*/ 54 h 58"/>
                <a:gd name="T36" fmla="*/ 8 w 22"/>
                <a:gd name="T37" fmla="*/ 48 h 58"/>
                <a:gd name="T38" fmla="*/ 8 w 22"/>
                <a:gd name="T39" fmla="*/ 16 h 58"/>
                <a:gd name="T40" fmla="*/ 8 w 22"/>
                <a:gd name="T41" fmla="*/ 10 h 58"/>
                <a:gd name="T42" fmla="*/ 8 w 22"/>
                <a:gd name="T43" fmla="*/ 8 h 58"/>
                <a:gd name="T44" fmla="*/ 6 w 22"/>
                <a:gd name="T45" fmla="*/ 6 h 58"/>
                <a:gd name="T46" fmla="*/ 6 w 22"/>
                <a:gd name="T47" fmla="*/ 6 h 58"/>
                <a:gd name="T48" fmla="*/ 6 w 22"/>
                <a:gd name="T49" fmla="*/ 6 h 58"/>
                <a:gd name="T50" fmla="*/ 4 w 22"/>
                <a:gd name="T51" fmla="*/ 6 h 58"/>
                <a:gd name="T52" fmla="*/ 2 w 22"/>
                <a:gd name="T53" fmla="*/ 6 h 58"/>
                <a:gd name="T54" fmla="*/ 0 w 22"/>
                <a:gd name="T55" fmla="*/ 6 h 58"/>
                <a:gd name="T56" fmla="*/ 0 w 22"/>
                <a:gd name="T57" fmla="*/ 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58"/>
                <a:gd name="T89" fmla="*/ 22 w 22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58">
                  <a:moveTo>
                    <a:pt x="0" y="6"/>
                  </a:moveTo>
                  <a:lnTo>
                    <a:pt x="14" y="0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57" name="Freeform 385"/>
            <p:cNvSpPr>
              <a:spLocks noEditPoints="1"/>
            </p:cNvSpPr>
            <p:nvPr/>
          </p:nvSpPr>
          <p:spPr bwMode="auto">
            <a:xfrm>
              <a:off x="3720" y="2896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0 h 60"/>
                <a:gd name="T4" fmla="*/ 4 w 38"/>
                <a:gd name="T5" fmla="*/ 12 h 60"/>
                <a:gd name="T6" fmla="*/ 8 w 38"/>
                <a:gd name="T7" fmla="*/ 6 h 60"/>
                <a:gd name="T8" fmla="*/ 12 w 38"/>
                <a:gd name="T9" fmla="*/ 2 h 60"/>
                <a:gd name="T10" fmla="*/ 16 w 38"/>
                <a:gd name="T11" fmla="*/ 0 h 60"/>
                <a:gd name="T12" fmla="*/ 20 w 38"/>
                <a:gd name="T13" fmla="*/ 0 h 60"/>
                <a:gd name="T14" fmla="*/ 24 w 38"/>
                <a:gd name="T15" fmla="*/ 0 h 60"/>
                <a:gd name="T16" fmla="*/ 28 w 38"/>
                <a:gd name="T17" fmla="*/ 2 h 60"/>
                <a:gd name="T18" fmla="*/ 30 w 38"/>
                <a:gd name="T19" fmla="*/ 6 h 60"/>
                <a:gd name="T20" fmla="*/ 34 w 38"/>
                <a:gd name="T21" fmla="*/ 12 h 60"/>
                <a:gd name="T22" fmla="*/ 36 w 38"/>
                <a:gd name="T23" fmla="*/ 20 h 60"/>
                <a:gd name="T24" fmla="*/ 38 w 38"/>
                <a:gd name="T25" fmla="*/ 30 h 60"/>
                <a:gd name="T26" fmla="*/ 36 w 38"/>
                <a:gd name="T27" fmla="*/ 38 h 60"/>
                <a:gd name="T28" fmla="*/ 34 w 38"/>
                <a:gd name="T29" fmla="*/ 46 h 60"/>
                <a:gd name="T30" fmla="*/ 32 w 38"/>
                <a:gd name="T31" fmla="*/ 52 h 60"/>
                <a:gd name="T32" fmla="*/ 28 w 38"/>
                <a:gd name="T33" fmla="*/ 56 h 60"/>
                <a:gd name="T34" fmla="*/ 22 w 38"/>
                <a:gd name="T35" fmla="*/ 58 h 60"/>
                <a:gd name="T36" fmla="*/ 18 w 38"/>
                <a:gd name="T37" fmla="*/ 60 h 60"/>
                <a:gd name="T38" fmla="*/ 14 w 38"/>
                <a:gd name="T39" fmla="*/ 58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0 h 60"/>
                <a:gd name="T46" fmla="*/ 0 w 38"/>
                <a:gd name="T47" fmla="*/ 30 h 60"/>
                <a:gd name="T48" fmla="*/ 8 w 38"/>
                <a:gd name="T49" fmla="*/ 30 h 60"/>
                <a:gd name="T50" fmla="*/ 10 w 38"/>
                <a:gd name="T51" fmla="*/ 42 h 60"/>
                <a:gd name="T52" fmla="*/ 12 w 38"/>
                <a:gd name="T53" fmla="*/ 50 h 60"/>
                <a:gd name="T54" fmla="*/ 14 w 38"/>
                <a:gd name="T55" fmla="*/ 54 h 60"/>
                <a:gd name="T56" fmla="*/ 16 w 38"/>
                <a:gd name="T57" fmla="*/ 56 h 60"/>
                <a:gd name="T58" fmla="*/ 18 w 38"/>
                <a:gd name="T59" fmla="*/ 56 h 60"/>
                <a:gd name="T60" fmla="*/ 22 w 38"/>
                <a:gd name="T61" fmla="*/ 56 h 60"/>
                <a:gd name="T62" fmla="*/ 24 w 38"/>
                <a:gd name="T63" fmla="*/ 54 h 60"/>
                <a:gd name="T64" fmla="*/ 26 w 38"/>
                <a:gd name="T65" fmla="*/ 52 h 60"/>
                <a:gd name="T66" fmla="*/ 28 w 38"/>
                <a:gd name="T67" fmla="*/ 48 h 60"/>
                <a:gd name="T68" fmla="*/ 28 w 38"/>
                <a:gd name="T69" fmla="*/ 38 h 60"/>
                <a:gd name="T70" fmla="*/ 30 w 38"/>
                <a:gd name="T71" fmla="*/ 28 h 60"/>
                <a:gd name="T72" fmla="*/ 28 w 38"/>
                <a:gd name="T73" fmla="*/ 18 h 60"/>
                <a:gd name="T74" fmla="*/ 28 w 38"/>
                <a:gd name="T75" fmla="*/ 10 h 60"/>
                <a:gd name="T76" fmla="*/ 26 w 38"/>
                <a:gd name="T77" fmla="*/ 6 h 60"/>
                <a:gd name="T78" fmla="*/ 24 w 38"/>
                <a:gd name="T79" fmla="*/ 4 h 60"/>
                <a:gd name="T80" fmla="*/ 22 w 38"/>
                <a:gd name="T81" fmla="*/ 2 h 60"/>
                <a:gd name="T82" fmla="*/ 20 w 38"/>
                <a:gd name="T83" fmla="*/ 2 h 60"/>
                <a:gd name="T84" fmla="*/ 16 w 38"/>
                <a:gd name="T85" fmla="*/ 2 h 60"/>
                <a:gd name="T86" fmla="*/ 14 w 38"/>
                <a:gd name="T87" fmla="*/ 4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8 w 38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8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10" y="42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30" y="28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8" name="Picture 38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908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9" name="Picture 38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908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60" name="Freeform 388"/>
            <p:cNvSpPr>
              <a:spLocks noEditPoints="1"/>
            </p:cNvSpPr>
            <p:nvPr/>
          </p:nvSpPr>
          <p:spPr bwMode="auto">
            <a:xfrm>
              <a:off x="3798" y="2880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4 h 44"/>
                <a:gd name="T4" fmla="*/ 4 w 26"/>
                <a:gd name="T5" fmla="*/ 42 h 44"/>
                <a:gd name="T6" fmla="*/ 8 w 26"/>
                <a:gd name="T7" fmla="*/ 42 h 44"/>
                <a:gd name="T8" fmla="*/ 12 w 26"/>
                <a:gd name="T9" fmla="*/ 38 h 44"/>
                <a:gd name="T10" fmla="*/ 14 w 26"/>
                <a:gd name="T11" fmla="*/ 34 h 44"/>
                <a:gd name="T12" fmla="*/ 18 w 26"/>
                <a:gd name="T13" fmla="*/ 30 h 44"/>
                <a:gd name="T14" fmla="*/ 20 w 26"/>
                <a:gd name="T15" fmla="*/ 24 h 44"/>
                <a:gd name="T16" fmla="*/ 14 w 26"/>
                <a:gd name="T17" fmla="*/ 26 h 44"/>
                <a:gd name="T18" fmla="*/ 10 w 26"/>
                <a:gd name="T19" fmla="*/ 28 h 44"/>
                <a:gd name="T20" fmla="*/ 6 w 26"/>
                <a:gd name="T21" fmla="*/ 26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4 h 44"/>
                <a:gd name="T28" fmla="*/ 0 w 26"/>
                <a:gd name="T29" fmla="*/ 10 h 44"/>
                <a:gd name="T30" fmla="*/ 2 w 26"/>
                <a:gd name="T31" fmla="*/ 4 h 44"/>
                <a:gd name="T32" fmla="*/ 8 w 26"/>
                <a:gd name="T33" fmla="*/ 2 h 44"/>
                <a:gd name="T34" fmla="*/ 12 w 26"/>
                <a:gd name="T35" fmla="*/ 0 h 44"/>
                <a:gd name="T36" fmla="*/ 18 w 26"/>
                <a:gd name="T37" fmla="*/ 0 h 44"/>
                <a:gd name="T38" fmla="*/ 22 w 26"/>
                <a:gd name="T39" fmla="*/ 4 h 44"/>
                <a:gd name="T40" fmla="*/ 26 w 26"/>
                <a:gd name="T41" fmla="*/ 10 h 44"/>
                <a:gd name="T42" fmla="*/ 26 w 26"/>
                <a:gd name="T43" fmla="*/ 18 h 44"/>
                <a:gd name="T44" fmla="*/ 26 w 26"/>
                <a:gd name="T45" fmla="*/ 24 h 44"/>
                <a:gd name="T46" fmla="*/ 22 w 26"/>
                <a:gd name="T47" fmla="*/ 30 h 44"/>
                <a:gd name="T48" fmla="*/ 18 w 26"/>
                <a:gd name="T49" fmla="*/ 36 h 44"/>
                <a:gd name="T50" fmla="*/ 14 w 26"/>
                <a:gd name="T51" fmla="*/ 40 h 44"/>
                <a:gd name="T52" fmla="*/ 8 w 26"/>
                <a:gd name="T53" fmla="*/ 42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18 h 44"/>
                <a:gd name="T62" fmla="*/ 20 w 26"/>
                <a:gd name="T63" fmla="*/ 16 h 44"/>
                <a:gd name="T64" fmla="*/ 20 w 26"/>
                <a:gd name="T65" fmla="*/ 12 h 44"/>
                <a:gd name="T66" fmla="*/ 20 w 26"/>
                <a:gd name="T67" fmla="*/ 8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2 h 44"/>
                <a:gd name="T74" fmla="*/ 12 w 26"/>
                <a:gd name="T75" fmla="*/ 2 h 44"/>
                <a:gd name="T76" fmla="*/ 10 w 26"/>
                <a:gd name="T77" fmla="*/ 2 h 44"/>
                <a:gd name="T78" fmla="*/ 8 w 26"/>
                <a:gd name="T79" fmla="*/ 4 h 44"/>
                <a:gd name="T80" fmla="*/ 6 w 26"/>
                <a:gd name="T81" fmla="*/ 8 h 44"/>
                <a:gd name="T82" fmla="*/ 6 w 26"/>
                <a:gd name="T83" fmla="*/ 12 h 44"/>
                <a:gd name="T84" fmla="*/ 6 w 26"/>
                <a:gd name="T85" fmla="*/ 18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4 h 44"/>
                <a:gd name="T92" fmla="*/ 14 w 26"/>
                <a:gd name="T93" fmla="*/ 24 h 44"/>
                <a:gd name="T94" fmla="*/ 16 w 26"/>
                <a:gd name="T95" fmla="*/ 24 h 44"/>
                <a:gd name="T96" fmla="*/ 18 w 26"/>
                <a:gd name="T97" fmla="*/ 22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4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1" name="Rectangle 389"/>
            <p:cNvSpPr>
              <a:spLocks noChangeArrowheads="1"/>
            </p:cNvSpPr>
            <p:nvPr/>
          </p:nvSpPr>
          <p:spPr bwMode="auto">
            <a:xfrm>
              <a:off x="3888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Rectangle 390"/>
            <p:cNvSpPr>
              <a:spLocks noChangeArrowheads="1"/>
            </p:cNvSpPr>
            <p:nvPr/>
          </p:nvSpPr>
          <p:spPr bwMode="auto">
            <a:xfrm>
              <a:off x="3904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391"/>
            <p:cNvSpPr>
              <a:spLocks/>
            </p:cNvSpPr>
            <p:nvPr/>
          </p:nvSpPr>
          <p:spPr bwMode="auto">
            <a:xfrm>
              <a:off x="4006" y="2896"/>
              <a:ext cx="38" cy="58"/>
            </a:xfrm>
            <a:custGeom>
              <a:avLst/>
              <a:gdLst>
                <a:gd name="T0" fmla="*/ 34 w 38"/>
                <a:gd name="T1" fmla="*/ 58 h 58"/>
                <a:gd name="T2" fmla="*/ 0 w 38"/>
                <a:gd name="T3" fmla="*/ 58 h 58"/>
                <a:gd name="T4" fmla="*/ 0 w 38"/>
                <a:gd name="T5" fmla="*/ 58 h 58"/>
                <a:gd name="T6" fmla="*/ 6 w 38"/>
                <a:gd name="T7" fmla="*/ 50 h 58"/>
                <a:gd name="T8" fmla="*/ 12 w 38"/>
                <a:gd name="T9" fmla="*/ 42 h 58"/>
                <a:gd name="T10" fmla="*/ 18 w 38"/>
                <a:gd name="T11" fmla="*/ 36 h 58"/>
                <a:gd name="T12" fmla="*/ 20 w 38"/>
                <a:gd name="T13" fmla="*/ 32 h 58"/>
                <a:gd name="T14" fmla="*/ 22 w 38"/>
                <a:gd name="T15" fmla="*/ 26 h 58"/>
                <a:gd name="T16" fmla="*/ 22 w 38"/>
                <a:gd name="T17" fmla="*/ 20 h 58"/>
                <a:gd name="T18" fmla="*/ 22 w 38"/>
                <a:gd name="T19" fmla="*/ 16 h 58"/>
                <a:gd name="T20" fmla="*/ 20 w 38"/>
                <a:gd name="T21" fmla="*/ 12 h 58"/>
                <a:gd name="T22" fmla="*/ 16 w 38"/>
                <a:gd name="T23" fmla="*/ 10 h 58"/>
                <a:gd name="T24" fmla="*/ 12 w 38"/>
                <a:gd name="T25" fmla="*/ 10 h 58"/>
                <a:gd name="T26" fmla="*/ 8 w 38"/>
                <a:gd name="T27" fmla="*/ 10 h 58"/>
                <a:gd name="T28" fmla="*/ 4 w 38"/>
                <a:gd name="T29" fmla="*/ 12 h 58"/>
                <a:gd name="T30" fmla="*/ 2 w 38"/>
                <a:gd name="T31" fmla="*/ 16 h 58"/>
                <a:gd name="T32" fmla="*/ 0 w 38"/>
                <a:gd name="T33" fmla="*/ 16 h 58"/>
                <a:gd name="T34" fmla="*/ 4 w 38"/>
                <a:gd name="T35" fmla="*/ 8 h 58"/>
                <a:gd name="T36" fmla="*/ 8 w 38"/>
                <a:gd name="T37" fmla="*/ 4 h 58"/>
                <a:gd name="T38" fmla="*/ 12 w 38"/>
                <a:gd name="T39" fmla="*/ 0 h 58"/>
                <a:gd name="T40" fmla="*/ 18 w 38"/>
                <a:gd name="T41" fmla="*/ 0 h 58"/>
                <a:gd name="T42" fmla="*/ 22 w 38"/>
                <a:gd name="T43" fmla="*/ 0 h 58"/>
                <a:gd name="T44" fmla="*/ 26 w 38"/>
                <a:gd name="T45" fmla="*/ 2 h 58"/>
                <a:gd name="T46" fmla="*/ 30 w 38"/>
                <a:gd name="T47" fmla="*/ 4 h 58"/>
                <a:gd name="T48" fmla="*/ 32 w 38"/>
                <a:gd name="T49" fmla="*/ 8 h 58"/>
                <a:gd name="T50" fmla="*/ 34 w 38"/>
                <a:gd name="T51" fmla="*/ 10 h 58"/>
                <a:gd name="T52" fmla="*/ 34 w 38"/>
                <a:gd name="T53" fmla="*/ 14 h 58"/>
                <a:gd name="T54" fmla="*/ 34 w 38"/>
                <a:gd name="T55" fmla="*/ 20 h 58"/>
                <a:gd name="T56" fmla="*/ 32 w 38"/>
                <a:gd name="T57" fmla="*/ 26 h 58"/>
                <a:gd name="T58" fmla="*/ 28 w 38"/>
                <a:gd name="T59" fmla="*/ 32 h 58"/>
                <a:gd name="T60" fmla="*/ 22 w 38"/>
                <a:gd name="T61" fmla="*/ 38 h 58"/>
                <a:gd name="T62" fmla="*/ 12 w 38"/>
                <a:gd name="T63" fmla="*/ 48 h 58"/>
                <a:gd name="T64" fmla="*/ 26 w 38"/>
                <a:gd name="T65" fmla="*/ 48 h 58"/>
                <a:gd name="T66" fmla="*/ 30 w 38"/>
                <a:gd name="T67" fmla="*/ 48 h 58"/>
                <a:gd name="T68" fmla="*/ 32 w 38"/>
                <a:gd name="T69" fmla="*/ 48 h 58"/>
                <a:gd name="T70" fmla="*/ 32 w 38"/>
                <a:gd name="T71" fmla="*/ 46 h 58"/>
                <a:gd name="T72" fmla="*/ 34 w 38"/>
                <a:gd name="T73" fmla="*/ 46 h 58"/>
                <a:gd name="T74" fmla="*/ 34 w 38"/>
                <a:gd name="T75" fmla="*/ 44 h 58"/>
                <a:gd name="T76" fmla="*/ 36 w 38"/>
                <a:gd name="T77" fmla="*/ 42 h 58"/>
                <a:gd name="T78" fmla="*/ 38 w 38"/>
                <a:gd name="T79" fmla="*/ 42 h 58"/>
                <a:gd name="T80" fmla="*/ 34 w 38"/>
                <a:gd name="T81" fmla="*/ 5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4" y="58"/>
                  </a:moveTo>
                  <a:lnTo>
                    <a:pt x="0" y="58"/>
                  </a:lnTo>
                  <a:lnTo>
                    <a:pt x="6" y="50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38"/>
                  </a:lnTo>
                  <a:lnTo>
                    <a:pt x="12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4" name="Freeform 392"/>
            <p:cNvSpPr>
              <a:spLocks/>
            </p:cNvSpPr>
            <p:nvPr/>
          </p:nvSpPr>
          <p:spPr bwMode="auto">
            <a:xfrm>
              <a:off x="4048" y="2896"/>
              <a:ext cx="40" cy="60"/>
            </a:xfrm>
            <a:custGeom>
              <a:avLst/>
              <a:gdLst>
                <a:gd name="T0" fmla="*/ 12 w 40"/>
                <a:gd name="T1" fmla="*/ 28 h 60"/>
                <a:gd name="T2" fmla="*/ 12 w 40"/>
                <a:gd name="T3" fmla="*/ 26 h 60"/>
                <a:gd name="T4" fmla="*/ 16 w 40"/>
                <a:gd name="T5" fmla="*/ 26 h 60"/>
                <a:gd name="T6" fmla="*/ 18 w 40"/>
                <a:gd name="T7" fmla="*/ 24 h 60"/>
                <a:gd name="T8" fmla="*/ 20 w 40"/>
                <a:gd name="T9" fmla="*/ 22 h 60"/>
                <a:gd name="T10" fmla="*/ 22 w 40"/>
                <a:gd name="T11" fmla="*/ 20 h 60"/>
                <a:gd name="T12" fmla="*/ 24 w 40"/>
                <a:gd name="T13" fmla="*/ 18 h 60"/>
                <a:gd name="T14" fmla="*/ 24 w 40"/>
                <a:gd name="T15" fmla="*/ 14 h 60"/>
                <a:gd name="T16" fmla="*/ 24 w 40"/>
                <a:gd name="T17" fmla="*/ 12 h 60"/>
                <a:gd name="T18" fmla="*/ 20 w 40"/>
                <a:gd name="T19" fmla="*/ 8 h 60"/>
                <a:gd name="T20" fmla="*/ 18 w 40"/>
                <a:gd name="T21" fmla="*/ 6 h 60"/>
                <a:gd name="T22" fmla="*/ 14 w 40"/>
                <a:gd name="T23" fmla="*/ 6 h 60"/>
                <a:gd name="T24" fmla="*/ 8 w 40"/>
                <a:gd name="T25" fmla="*/ 8 h 60"/>
                <a:gd name="T26" fmla="*/ 4 w 40"/>
                <a:gd name="T27" fmla="*/ 12 h 60"/>
                <a:gd name="T28" fmla="*/ 2 w 40"/>
                <a:gd name="T29" fmla="*/ 12 h 60"/>
                <a:gd name="T30" fmla="*/ 6 w 40"/>
                <a:gd name="T31" fmla="*/ 6 h 60"/>
                <a:gd name="T32" fmla="*/ 10 w 40"/>
                <a:gd name="T33" fmla="*/ 2 h 60"/>
                <a:gd name="T34" fmla="*/ 16 w 40"/>
                <a:gd name="T35" fmla="*/ 0 h 60"/>
                <a:gd name="T36" fmla="*/ 22 w 40"/>
                <a:gd name="T37" fmla="*/ 0 h 60"/>
                <a:gd name="T38" fmla="*/ 28 w 40"/>
                <a:gd name="T39" fmla="*/ 0 h 60"/>
                <a:gd name="T40" fmla="*/ 32 w 40"/>
                <a:gd name="T41" fmla="*/ 2 h 60"/>
                <a:gd name="T42" fmla="*/ 36 w 40"/>
                <a:gd name="T43" fmla="*/ 6 h 60"/>
                <a:gd name="T44" fmla="*/ 36 w 40"/>
                <a:gd name="T45" fmla="*/ 10 h 60"/>
                <a:gd name="T46" fmla="*/ 36 w 40"/>
                <a:gd name="T47" fmla="*/ 14 h 60"/>
                <a:gd name="T48" fmla="*/ 34 w 40"/>
                <a:gd name="T49" fmla="*/ 16 h 60"/>
                <a:gd name="T50" fmla="*/ 32 w 40"/>
                <a:gd name="T51" fmla="*/ 18 h 60"/>
                <a:gd name="T52" fmla="*/ 26 w 40"/>
                <a:gd name="T53" fmla="*/ 22 h 60"/>
                <a:gd name="T54" fmla="*/ 32 w 40"/>
                <a:gd name="T55" fmla="*/ 24 h 60"/>
                <a:gd name="T56" fmla="*/ 36 w 40"/>
                <a:gd name="T57" fmla="*/ 28 h 60"/>
                <a:gd name="T58" fmla="*/ 38 w 40"/>
                <a:gd name="T59" fmla="*/ 32 h 60"/>
                <a:gd name="T60" fmla="*/ 40 w 40"/>
                <a:gd name="T61" fmla="*/ 36 h 60"/>
                <a:gd name="T62" fmla="*/ 38 w 40"/>
                <a:gd name="T63" fmla="*/ 42 h 60"/>
                <a:gd name="T64" fmla="*/ 36 w 40"/>
                <a:gd name="T65" fmla="*/ 48 h 60"/>
                <a:gd name="T66" fmla="*/ 32 w 40"/>
                <a:gd name="T67" fmla="*/ 52 h 60"/>
                <a:gd name="T68" fmla="*/ 28 w 40"/>
                <a:gd name="T69" fmla="*/ 56 h 60"/>
                <a:gd name="T70" fmla="*/ 22 w 40"/>
                <a:gd name="T71" fmla="*/ 58 h 60"/>
                <a:gd name="T72" fmla="*/ 14 w 40"/>
                <a:gd name="T73" fmla="*/ 60 h 60"/>
                <a:gd name="T74" fmla="*/ 8 w 40"/>
                <a:gd name="T75" fmla="*/ 58 h 60"/>
                <a:gd name="T76" fmla="*/ 4 w 40"/>
                <a:gd name="T77" fmla="*/ 56 h 60"/>
                <a:gd name="T78" fmla="*/ 2 w 40"/>
                <a:gd name="T79" fmla="*/ 54 h 60"/>
                <a:gd name="T80" fmla="*/ 0 w 40"/>
                <a:gd name="T81" fmla="*/ 52 h 60"/>
                <a:gd name="T82" fmla="*/ 2 w 40"/>
                <a:gd name="T83" fmla="*/ 50 h 60"/>
                <a:gd name="T84" fmla="*/ 2 w 40"/>
                <a:gd name="T85" fmla="*/ 48 h 60"/>
                <a:gd name="T86" fmla="*/ 4 w 40"/>
                <a:gd name="T87" fmla="*/ 46 h 60"/>
                <a:gd name="T88" fmla="*/ 6 w 40"/>
                <a:gd name="T89" fmla="*/ 46 h 60"/>
                <a:gd name="T90" fmla="*/ 8 w 40"/>
                <a:gd name="T91" fmla="*/ 46 h 60"/>
                <a:gd name="T92" fmla="*/ 8 w 40"/>
                <a:gd name="T93" fmla="*/ 46 h 60"/>
                <a:gd name="T94" fmla="*/ 10 w 40"/>
                <a:gd name="T95" fmla="*/ 48 h 60"/>
                <a:gd name="T96" fmla="*/ 14 w 40"/>
                <a:gd name="T97" fmla="*/ 50 h 60"/>
                <a:gd name="T98" fmla="*/ 18 w 40"/>
                <a:gd name="T99" fmla="*/ 52 h 60"/>
                <a:gd name="T100" fmla="*/ 22 w 40"/>
                <a:gd name="T101" fmla="*/ 54 h 60"/>
                <a:gd name="T102" fmla="*/ 24 w 40"/>
                <a:gd name="T103" fmla="*/ 52 h 60"/>
                <a:gd name="T104" fmla="*/ 26 w 40"/>
                <a:gd name="T105" fmla="*/ 50 h 60"/>
                <a:gd name="T106" fmla="*/ 28 w 40"/>
                <a:gd name="T107" fmla="*/ 48 h 60"/>
                <a:gd name="T108" fmla="*/ 30 w 40"/>
                <a:gd name="T109" fmla="*/ 44 h 60"/>
                <a:gd name="T110" fmla="*/ 28 w 40"/>
                <a:gd name="T111" fmla="*/ 40 h 60"/>
                <a:gd name="T112" fmla="*/ 24 w 40"/>
                <a:gd name="T113" fmla="*/ 34 h 60"/>
                <a:gd name="T114" fmla="*/ 20 w 40"/>
                <a:gd name="T115" fmla="*/ 30 h 60"/>
                <a:gd name="T116" fmla="*/ 12 w 40"/>
                <a:gd name="T117" fmla="*/ 28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"/>
                <a:gd name="T178" fmla="*/ 0 h 60"/>
                <a:gd name="T179" fmla="*/ 40 w 40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" h="60">
                  <a:moveTo>
                    <a:pt x="12" y="28"/>
                  </a:moveTo>
                  <a:lnTo>
                    <a:pt x="12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32" y="24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6" y="48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4" y="34"/>
                  </a:lnTo>
                  <a:lnTo>
                    <a:pt x="20" y="3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5" name="Freeform 393"/>
            <p:cNvSpPr>
              <a:spLocks noEditPoints="1"/>
            </p:cNvSpPr>
            <p:nvPr/>
          </p:nvSpPr>
          <p:spPr bwMode="auto">
            <a:xfrm>
              <a:off x="4098" y="2896"/>
              <a:ext cx="76" cy="60"/>
            </a:xfrm>
            <a:custGeom>
              <a:avLst/>
              <a:gdLst>
                <a:gd name="T0" fmla="*/ 22 w 76"/>
                <a:gd name="T1" fmla="*/ 60 h 60"/>
                <a:gd name="T2" fmla="*/ 56 w 76"/>
                <a:gd name="T3" fmla="*/ 0 h 60"/>
                <a:gd name="T4" fmla="*/ 14 w 76"/>
                <a:gd name="T5" fmla="*/ 0 h 60"/>
                <a:gd name="T6" fmla="*/ 26 w 76"/>
                <a:gd name="T7" fmla="*/ 4 h 60"/>
                <a:gd name="T8" fmla="*/ 30 w 76"/>
                <a:gd name="T9" fmla="*/ 14 h 60"/>
                <a:gd name="T10" fmla="*/ 26 w 76"/>
                <a:gd name="T11" fmla="*/ 26 h 60"/>
                <a:gd name="T12" fmla="*/ 14 w 76"/>
                <a:gd name="T13" fmla="*/ 30 h 60"/>
                <a:gd name="T14" fmla="*/ 4 w 76"/>
                <a:gd name="T15" fmla="*/ 26 h 60"/>
                <a:gd name="T16" fmla="*/ 0 w 76"/>
                <a:gd name="T17" fmla="*/ 14 h 60"/>
                <a:gd name="T18" fmla="*/ 4 w 76"/>
                <a:gd name="T19" fmla="*/ 4 h 60"/>
                <a:gd name="T20" fmla="*/ 14 w 76"/>
                <a:gd name="T21" fmla="*/ 0 h 60"/>
                <a:gd name="T22" fmla="*/ 14 w 76"/>
                <a:gd name="T23" fmla="*/ 2 h 60"/>
                <a:gd name="T24" fmla="*/ 12 w 76"/>
                <a:gd name="T25" fmla="*/ 4 h 60"/>
                <a:gd name="T26" fmla="*/ 12 w 76"/>
                <a:gd name="T27" fmla="*/ 8 h 60"/>
                <a:gd name="T28" fmla="*/ 12 w 76"/>
                <a:gd name="T29" fmla="*/ 20 h 60"/>
                <a:gd name="T30" fmla="*/ 12 w 76"/>
                <a:gd name="T31" fmla="*/ 26 h 60"/>
                <a:gd name="T32" fmla="*/ 14 w 76"/>
                <a:gd name="T33" fmla="*/ 28 h 60"/>
                <a:gd name="T34" fmla="*/ 16 w 76"/>
                <a:gd name="T35" fmla="*/ 28 h 60"/>
                <a:gd name="T36" fmla="*/ 18 w 76"/>
                <a:gd name="T37" fmla="*/ 26 h 60"/>
                <a:gd name="T38" fmla="*/ 18 w 76"/>
                <a:gd name="T39" fmla="*/ 20 h 60"/>
                <a:gd name="T40" fmla="*/ 18 w 76"/>
                <a:gd name="T41" fmla="*/ 10 h 60"/>
                <a:gd name="T42" fmla="*/ 18 w 76"/>
                <a:gd name="T43" fmla="*/ 4 h 60"/>
                <a:gd name="T44" fmla="*/ 16 w 76"/>
                <a:gd name="T45" fmla="*/ 2 h 60"/>
                <a:gd name="T46" fmla="*/ 62 w 76"/>
                <a:gd name="T47" fmla="*/ 30 h 60"/>
                <a:gd name="T48" fmla="*/ 72 w 76"/>
                <a:gd name="T49" fmla="*/ 34 h 60"/>
                <a:gd name="T50" fmla="*/ 76 w 76"/>
                <a:gd name="T51" fmla="*/ 44 h 60"/>
                <a:gd name="T52" fmla="*/ 72 w 76"/>
                <a:gd name="T53" fmla="*/ 56 h 60"/>
                <a:gd name="T54" fmla="*/ 62 w 76"/>
                <a:gd name="T55" fmla="*/ 60 h 60"/>
                <a:gd name="T56" fmla="*/ 52 w 76"/>
                <a:gd name="T57" fmla="*/ 56 h 60"/>
                <a:gd name="T58" fmla="*/ 48 w 76"/>
                <a:gd name="T59" fmla="*/ 44 h 60"/>
                <a:gd name="T60" fmla="*/ 52 w 76"/>
                <a:gd name="T61" fmla="*/ 34 h 60"/>
                <a:gd name="T62" fmla="*/ 62 w 76"/>
                <a:gd name="T63" fmla="*/ 30 h 60"/>
                <a:gd name="T64" fmla="*/ 62 w 76"/>
                <a:gd name="T65" fmla="*/ 32 h 60"/>
                <a:gd name="T66" fmla="*/ 60 w 76"/>
                <a:gd name="T67" fmla="*/ 34 h 60"/>
                <a:gd name="T68" fmla="*/ 58 w 76"/>
                <a:gd name="T69" fmla="*/ 38 h 60"/>
                <a:gd name="T70" fmla="*/ 58 w 76"/>
                <a:gd name="T71" fmla="*/ 50 h 60"/>
                <a:gd name="T72" fmla="*/ 60 w 76"/>
                <a:gd name="T73" fmla="*/ 56 h 60"/>
                <a:gd name="T74" fmla="*/ 62 w 76"/>
                <a:gd name="T75" fmla="*/ 58 h 60"/>
                <a:gd name="T76" fmla="*/ 62 w 76"/>
                <a:gd name="T77" fmla="*/ 58 h 60"/>
                <a:gd name="T78" fmla="*/ 64 w 76"/>
                <a:gd name="T79" fmla="*/ 56 h 60"/>
                <a:gd name="T80" fmla="*/ 66 w 76"/>
                <a:gd name="T81" fmla="*/ 50 h 60"/>
                <a:gd name="T82" fmla="*/ 66 w 76"/>
                <a:gd name="T83" fmla="*/ 38 h 60"/>
                <a:gd name="T84" fmla="*/ 64 w 76"/>
                <a:gd name="T85" fmla="*/ 34 h 60"/>
                <a:gd name="T86" fmla="*/ 62 w 76"/>
                <a:gd name="T87" fmla="*/ 32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0"/>
                <a:gd name="T134" fmla="*/ 76 w 76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0">
                  <a:moveTo>
                    <a:pt x="62" y="0"/>
                  </a:moveTo>
                  <a:lnTo>
                    <a:pt x="22" y="60"/>
                  </a:lnTo>
                  <a:lnTo>
                    <a:pt x="16" y="60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0"/>
                  </a:moveTo>
                  <a:lnTo>
                    <a:pt x="68" y="30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6" y="44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8" y="58"/>
                  </a:lnTo>
                  <a:lnTo>
                    <a:pt x="62" y="60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8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2" y="30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8" y="44"/>
                  </a:lnTo>
                  <a:lnTo>
                    <a:pt x="58" y="50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6" y="54"/>
                  </a:lnTo>
                  <a:lnTo>
                    <a:pt x="66" y="50"/>
                  </a:lnTo>
                  <a:lnTo>
                    <a:pt x="66" y="44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6" name="Rectangle 394"/>
            <p:cNvSpPr>
              <a:spLocks noChangeArrowheads="1"/>
            </p:cNvSpPr>
            <p:nvPr/>
          </p:nvSpPr>
          <p:spPr bwMode="auto">
            <a:xfrm>
              <a:off x="4200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Rectangle 395"/>
            <p:cNvSpPr>
              <a:spLocks noChangeArrowheads="1"/>
            </p:cNvSpPr>
            <p:nvPr/>
          </p:nvSpPr>
          <p:spPr bwMode="auto">
            <a:xfrm>
              <a:off x="1552" y="298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38" name="Object 398"/>
          <p:cNvGraphicFramePr>
            <a:graphicFrameLocks noChangeAspect="1"/>
          </p:cNvGraphicFramePr>
          <p:nvPr/>
        </p:nvGraphicFramePr>
        <p:xfrm>
          <a:off x="2743200" y="1828800"/>
          <a:ext cx="711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12" imgW="393480" imgH="228600" progId="Equation.3">
                  <p:embed/>
                </p:oleObj>
              </mc:Choice>
              <mc:Fallback>
                <p:oleObj name="Equation" r:id="rId12" imgW="393480" imgH="228600" progId="Equation.3">
                  <p:embed/>
                  <p:pic>
                    <p:nvPicPr>
                      <p:cNvPr id="0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711200" cy="412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99"/>
          <p:cNvGraphicFramePr>
            <a:graphicFrameLocks noChangeAspect="1"/>
          </p:cNvGraphicFramePr>
          <p:nvPr/>
        </p:nvGraphicFramePr>
        <p:xfrm>
          <a:off x="6096000" y="1905000"/>
          <a:ext cx="152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4" imgW="939600" imgH="228600" progId="Equation.3">
                  <p:embed/>
                </p:oleObj>
              </mc:Choice>
              <mc:Fallback>
                <p:oleObj name="Equation" r:id="rId14" imgW="939600" imgH="228600" progId="Equation.3">
                  <p:embed/>
                  <p:pic>
                    <p:nvPicPr>
                      <p:cNvPr id="0" name="Object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1524000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00"/>
          <p:cNvGraphicFramePr>
            <a:graphicFrameLocks noChangeAspect="1"/>
          </p:cNvGraphicFramePr>
          <p:nvPr/>
        </p:nvGraphicFramePr>
        <p:xfrm>
          <a:off x="4572000" y="1855788"/>
          <a:ext cx="9144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16" imgW="596880" imgH="228600" progId="Equation.3">
                  <p:embed/>
                </p:oleObj>
              </mc:Choice>
              <mc:Fallback>
                <p:oleObj name="Equation" r:id="rId16" imgW="596880" imgH="228600" progId="Equation.3">
                  <p:embed/>
                  <p:pic>
                    <p:nvPicPr>
                      <p:cNvPr id="0" name="Object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55788"/>
                        <a:ext cx="914400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01"/>
          <p:cNvGraphicFramePr>
            <a:graphicFrameLocks noChangeAspect="1"/>
          </p:cNvGraphicFramePr>
          <p:nvPr/>
        </p:nvGraphicFramePr>
        <p:xfrm>
          <a:off x="1600200" y="18288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18" imgW="406080" imgH="228600" progId="Equation.3">
                  <p:embed/>
                </p:oleObj>
              </mc:Choice>
              <mc:Fallback>
                <p:oleObj name="Equation" r:id="rId18" imgW="406080" imgH="228600" progId="Equation.3">
                  <p:embed/>
                  <p:pic>
                    <p:nvPicPr>
                      <p:cNvPr id="0" name="Object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91440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02"/>
          <p:cNvGraphicFramePr>
            <a:graphicFrameLocks noChangeAspect="1"/>
          </p:cNvGraphicFramePr>
          <p:nvPr/>
        </p:nvGraphicFramePr>
        <p:xfrm>
          <a:off x="381000" y="1752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20" imgW="177480" imgH="228600" progId="Equation.3">
                  <p:embed/>
                </p:oleObj>
              </mc:Choice>
              <mc:Fallback>
                <p:oleObj name="Equation" r:id="rId20" imgW="177480" imgH="228600" progId="Equation.3">
                  <p:embed/>
                  <p:pic>
                    <p:nvPicPr>
                      <p:cNvPr id="0" name="Object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35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3" name="Rectangle 403"/>
          <p:cNvSpPr>
            <a:spLocks noChangeArrowheads="1"/>
          </p:cNvSpPr>
          <p:nvPr/>
        </p:nvSpPr>
        <p:spPr bwMode="auto">
          <a:xfrm>
            <a:off x="8077200" y="3962400"/>
            <a:ext cx="762000" cy="990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4" name="Rectangle 404"/>
          <p:cNvSpPr>
            <a:spLocks noChangeArrowheads="1"/>
          </p:cNvSpPr>
          <p:nvPr/>
        </p:nvSpPr>
        <p:spPr bwMode="auto">
          <a:xfrm>
            <a:off x="1524000" y="52578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…stellar and versatile </a:t>
            </a:r>
            <a:r>
              <a:rPr lang="en-US" sz="2400" i="1" u="sng">
                <a:solidFill>
                  <a:schemeClr val="accent2"/>
                </a:solidFill>
                <a:latin typeface="Comic Sans MS" pitchFamily="66" charset="0"/>
              </a:rPr>
              <a:t>acress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 whose…</a:t>
            </a:r>
          </a:p>
        </p:txBody>
      </p:sp>
      <p:sp>
        <p:nvSpPr>
          <p:cNvPr id="14373" name="Text Box 405"/>
          <p:cNvSpPr txBox="1">
            <a:spLocks noChangeArrowheads="1"/>
          </p:cNvSpPr>
          <p:nvPr/>
        </p:nvSpPr>
        <p:spPr bwMode="auto">
          <a:xfrm>
            <a:off x="7391400" y="35052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4" name="Text Box 406"/>
          <p:cNvSpPr txBox="1">
            <a:spLocks noChangeArrowheads="1"/>
          </p:cNvSpPr>
          <p:nvPr/>
        </p:nvSpPr>
        <p:spPr bwMode="auto">
          <a:xfrm>
            <a:off x="7391400" y="3810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5" name="Text Box 407"/>
          <p:cNvSpPr txBox="1">
            <a:spLocks noChangeArrowheads="1"/>
          </p:cNvSpPr>
          <p:nvPr/>
        </p:nvSpPr>
        <p:spPr bwMode="auto">
          <a:xfrm>
            <a:off x="73914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6" name="Text Box 408"/>
          <p:cNvSpPr txBox="1">
            <a:spLocks noChangeArrowheads="1"/>
          </p:cNvSpPr>
          <p:nvPr/>
        </p:nvSpPr>
        <p:spPr bwMode="auto">
          <a:xfrm>
            <a:off x="7391400" y="3200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7" name="Text Box 409"/>
          <p:cNvSpPr txBox="1">
            <a:spLocks noChangeArrowheads="1"/>
          </p:cNvSpPr>
          <p:nvPr/>
        </p:nvSpPr>
        <p:spPr bwMode="auto">
          <a:xfrm>
            <a:off x="7391400" y="2438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8" name="Rectangle 410"/>
          <p:cNvSpPr>
            <a:spLocks noChangeArrowheads="1"/>
          </p:cNvSpPr>
          <p:nvPr/>
        </p:nvSpPr>
        <p:spPr bwMode="auto">
          <a:xfrm>
            <a:off x="304800" y="1066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1988 AP newswire corpus 44 million words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3" name="Ink 4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463" y="3976688"/>
              <a:ext cx="114300" cy="149225"/>
            </p14:xfrm>
          </p:contentPart>
        </mc:Choice>
        <mc:Fallback xmlns="">
          <p:pic>
            <p:nvPicPr>
              <p:cNvPr id="14343" name="Ink 4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477" y="3966620"/>
                <a:ext cx="133350" cy="16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4" name="Ink 4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4365625"/>
              <a:ext cx="136525" cy="160338"/>
            </p14:xfrm>
          </p:contentPart>
        </mc:Choice>
        <mc:Fallback xmlns="">
          <p:pic>
            <p:nvPicPr>
              <p:cNvPr id="14344" name="Ink 4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0007" y="4356637"/>
                <a:ext cx="150574" cy="17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5" name="Ink 4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300" y="4491038"/>
              <a:ext cx="112713" cy="96837"/>
            </p14:xfrm>
          </p:contentPart>
        </mc:Choice>
        <mc:Fallback xmlns="">
          <p:pic>
            <p:nvPicPr>
              <p:cNvPr id="14345" name="Ink 4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4297" y="4488518"/>
                <a:ext cx="126397" cy="109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46" name="Ink 4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7425" y="2197100"/>
              <a:ext cx="9525" cy="6350"/>
            </p14:xfrm>
          </p:contentPart>
        </mc:Choice>
        <mc:Fallback xmlns="">
          <p:pic>
            <p:nvPicPr>
              <p:cNvPr id="14346" name="Ink 4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4956" y="2194631"/>
                <a:ext cx="14464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47" name="Ink 4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5021263"/>
              <a:ext cx="25400" cy="12700"/>
            </p14:xfrm>
          </p:contentPart>
        </mc:Choice>
        <mc:Fallback xmlns="">
          <p:pic>
            <p:nvPicPr>
              <p:cNvPr id="14347" name="Ink 4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481" y="5017634"/>
                <a:ext cx="39710" cy="2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48" name="Ink 4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8" y="4967288"/>
              <a:ext cx="31750" cy="26987"/>
            </p14:xfrm>
          </p:contentPart>
        </mc:Choice>
        <mc:Fallback xmlns="">
          <p:pic>
            <p:nvPicPr>
              <p:cNvPr id="14348" name="Ink 4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6848" y="4962610"/>
                <a:ext cx="39327" cy="35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49" name="Ink 4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1400" y="4964113"/>
              <a:ext cx="20638" cy="42862"/>
            </p14:xfrm>
          </p:contentPart>
        </mc:Choice>
        <mc:Fallback xmlns="">
          <p:pic>
            <p:nvPicPr>
              <p:cNvPr id="14349" name="Ink 4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5969" y="4958710"/>
                <a:ext cx="31862" cy="54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0" name="Ink 4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1463" y="5033963"/>
              <a:ext cx="34925" cy="6350"/>
            </p14:xfrm>
          </p:contentPart>
        </mc:Choice>
        <mc:Fallback xmlns="">
          <p:pic>
            <p:nvPicPr>
              <p:cNvPr id="14350" name="Ink 4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3542" y="5026492"/>
                <a:ext cx="47527" cy="26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1" name="Ink 4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7050" y="5038725"/>
              <a:ext cx="23813" cy="9525"/>
            </p14:xfrm>
          </p:contentPart>
        </mc:Choice>
        <mc:Fallback xmlns="">
          <p:pic>
            <p:nvPicPr>
              <p:cNvPr id="14351" name="Ink 4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90556" y="5031764"/>
                <a:ext cx="34637" cy="24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52" name="Ink 4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5021263"/>
              <a:ext cx="23813" cy="39687"/>
            </p14:xfrm>
          </p:contentPart>
        </mc:Choice>
        <mc:Fallback xmlns="">
          <p:pic>
            <p:nvPicPr>
              <p:cNvPr id="14352" name="Ink 4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2806" y="5014769"/>
                <a:ext cx="33915" cy="5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53" name="Ink 4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5053013"/>
              <a:ext cx="22225" cy="22225"/>
            </p14:xfrm>
          </p:contentPart>
        </mc:Choice>
        <mc:Fallback xmlns="">
          <p:pic>
            <p:nvPicPr>
              <p:cNvPr id="14353" name="Ink 4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35303" y="5049005"/>
                <a:ext cx="31545" cy="3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354" name="Ink 4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113338"/>
              <a:ext cx="4763" cy="15875"/>
            </p14:xfrm>
          </p:contentPart>
        </mc:Choice>
        <mc:Fallback xmlns="">
          <p:pic>
            <p:nvPicPr>
              <p:cNvPr id="14354" name="Ink 4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18263" y="5110091"/>
                <a:ext cx="21250" cy="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55" name="Ink 4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25" y="2538413"/>
              <a:ext cx="454025" cy="33337"/>
            </p14:xfrm>
          </p:contentPart>
        </mc:Choice>
        <mc:Fallback xmlns="">
          <p:pic>
            <p:nvPicPr>
              <p:cNvPr id="14355" name="Ink 4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1885" y="2530885"/>
                <a:ext cx="464827" cy="4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356" name="Ink 4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2889250"/>
              <a:ext cx="385763" cy="19050"/>
            </p14:xfrm>
          </p:contentPart>
        </mc:Choice>
        <mc:Fallback xmlns="">
          <p:pic>
            <p:nvPicPr>
              <p:cNvPr id="14356" name="Ink 4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27632" y="2885296"/>
                <a:ext cx="394759" cy="2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357" name="Ink 4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3248025"/>
              <a:ext cx="454025" cy="28575"/>
            </p14:xfrm>
          </p:contentPart>
        </mc:Choice>
        <mc:Fallback xmlns="">
          <p:pic>
            <p:nvPicPr>
              <p:cNvPr id="14357" name="Ink 4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8385" y="3240067"/>
                <a:ext cx="462666" cy="39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358" name="Ink 4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3622675"/>
              <a:ext cx="534987" cy="28575"/>
            </p14:xfrm>
          </p:contentPart>
        </mc:Choice>
        <mc:Fallback xmlns="">
          <p:pic>
            <p:nvPicPr>
              <p:cNvPr id="14358" name="Ink 4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0183" y="3614356"/>
                <a:ext cx="542547" cy="4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6713" y="3979863"/>
              <a:ext cx="519112" cy="25400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32750" y="3971164"/>
                <a:ext cx="528118" cy="37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360" name="Ink 4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7200" y="4314825"/>
              <a:ext cx="366713" cy="12700"/>
            </p14:xfrm>
          </p:contentPart>
        </mc:Choice>
        <mc:Fallback xmlns="">
          <p:pic>
            <p:nvPicPr>
              <p:cNvPr id="14360" name="Ink 4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23601" y="4307205"/>
                <a:ext cx="375350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361" name="Ink 4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1546225"/>
              <a:ext cx="2936875" cy="1339850"/>
            </p14:xfrm>
          </p:contentPart>
        </mc:Choice>
        <mc:Fallback xmlns="">
          <p:pic>
            <p:nvPicPr>
              <p:cNvPr id="14361" name="Ink 4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5508" y="1539745"/>
                <a:ext cx="2955955" cy="135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200275"/>
              <a:ext cx="1189038" cy="428625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50005" y="2190957"/>
                <a:ext cx="1204877" cy="44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3981450"/>
              <a:ext cx="1055688" cy="86995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1958" y="3973891"/>
                <a:ext cx="1075491" cy="887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364" name="Ink 4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8188" y="4013200"/>
              <a:ext cx="620712" cy="1420813"/>
            </p14:xfrm>
          </p:contentPart>
        </mc:Choice>
        <mc:Fallback xmlns="">
          <p:pic>
            <p:nvPicPr>
              <p:cNvPr id="14364" name="Ink 4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47387" y="4009600"/>
                <a:ext cx="642315" cy="142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192088"/>
              <a:ext cx="2687638" cy="782637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34400" y="183088"/>
                <a:ext cx="2707437" cy="8024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3" grpId="0" animBg="1"/>
      <p:bldP spid="1335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CA7E92-D744-4340-BBE9-A85CE63A40DF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15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2477-8CD8-42AC-A5E2-DDE6810301F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Evaluation “correct” system</a:t>
            </a:r>
          </a:p>
        </p:txBody>
      </p:sp>
      <p:pic>
        <p:nvPicPr>
          <p:cNvPr id="15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7086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3657600" y="1066800"/>
            <a:ext cx="25146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1214438"/>
              <a:ext cx="1131888" cy="785812"/>
            </p14:xfrm>
          </p:contentPart>
        </mc:Choice>
        <mc:Fallback xmlns="">
          <p:pic>
            <p:nvPicPr>
              <p:cNvPr id="1536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840" y="1211198"/>
                <a:ext cx="1148809" cy="79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1398588"/>
              <a:ext cx="2684463" cy="1717675"/>
            </p14:xfrm>
          </p:contentPart>
        </mc:Choice>
        <mc:Fallback xmlns="">
          <p:pic>
            <p:nvPicPr>
              <p:cNvPr id="1536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925" y="1389947"/>
                <a:ext cx="2698863" cy="173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0" y="1638300"/>
              <a:ext cx="330200" cy="196850"/>
            </p14:xfrm>
          </p:contentPart>
        </mc:Choice>
        <mc:Fallback xmlns="">
          <p:pic>
            <p:nvPicPr>
              <p:cNvPr id="1536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27819" y="1633622"/>
                <a:ext cx="343523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6225" y="1536700"/>
              <a:ext cx="1385888" cy="395288"/>
            </p14:xfrm>
          </p:contentPart>
        </mc:Choice>
        <mc:Fallback xmlns="">
          <p:pic>
            <p:nvPicPr>
              <p:cNvPr id="1536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9746" y="1526260"/>
                <a:ext cx="1402807" cy="415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3113088"/>
              <a:ext cx="2112962" cy="1622425"/>
            </p14:xfrm>
          </p:contentPart>
        </mc:Choice>
        <mc:Fallback xmlns="">
          <p:pic>
            <p:nvPicPr>
              <p:cNvPr id="1536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9068" y="3109488"/>
                <a:ext cx="2124483" cy="16328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19EE51-5317-47E7-80B3-2CC982827E4D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24483-AE24-4A7D-868B-8EEE9F68D64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dirty="0" smtClean="0"/>
              <a:t>Next Time: Key Transition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Up to this point we’ve mostly been discussing </a:t>
            </a:r>
            <a:r>
              <a:rPr lang="en-US" dirty="0" smtClean="0">
                <a:solidFill>
                  <a:schemeClr val="accent2"/>
                </a:solidFill>
              </a:rPr>
              <a:t>words in isolation</a:t>
            </a:r>
          </a:p>
          <a:p>
            <a:pPr eaLnBrk="1" hangingPunct="1"/>
            <a:r>
              <a:rPr lang="en-US" dirty="0" smtClean="0"/>
              <a:t>Now we’re switching to </a:t>
            </a:r>
            <a:r>
              <a:rPr lang="en-US" dirty="0" smtClean="0">
                <a:solidFill>
                  <a:schemeClr val="accent2"/>
                </a:solidFill>
              </a:rPr>
              <a:t>sequences of words</a:t>
            </a:r>
          </a:p>
          <a:p>
            <a:pPr eaLnBrk="1" hangingPunct="1"/>
            <a:r>
              <a:rPr lang="en-US" dirty="0" smtClean="0"/>
              <a:t>And we’re going to worry about assigning </a:t>
            </a:r>
            <a:r>
              <a:rPr lang="en-US" dirty="0" smtClean="0">
                <a:solidFill>
                  <a:schemeClr val="accent2"/>
                </a:solidFill>
              </a:rPr>
              <a:t>probabilities to sequences of words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Finish Spelling</a:t>
            </a:r>
            <a:endParaRPr lang="en-US" kern="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92FEB9-22C4-43F8-9740-BE529AEA9CCA}" type="datetime1">
              <a:rPr lang="en-US" smtClean="0"/>
              <a:t>9/12/2014</a:t>
            </a:fld>
            <a:endParaRPr lang="en-US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9C591-471B-4317-BAC6-DF2F29624BC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N-Grams (Chp. 4)</a:t>
            </a:r>
          </a:p>
          <a:p>
            <a:pPr eaLnBrk="1" hangingPunct="1"/>
            <a:r>
              <a:rPr lang="en-US" smtClean="0"/>
              <a:t>Model Evaluation  (sec. 4.4)</a:t>
            </a:r>
          </a:p>
          <a:p>
            <a:pPr eaLnBrk="1" hangingPunct="1"/>
            <a:r>
              <a:rPr lang="en-US" smtClean="0"/>
              <a:t>No smoothing 4.5-4.7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1A6AC5-ED21-40B5-80D8-F0A353A1E498}" type="datetime1">
              <a:rPr lang="en-US" smtClean="0"/>
              <a:t>9/12/2014</a:t>
            </a:fld>
            <a:endParaRPr lang="en-US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A53FF-6087-4771-8454-33C45B51598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tasks in Morphology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English/…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1004888" y="418782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bought</a:t>
            </a:r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5102225" y="38989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+PAST-PART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5102225" y="44688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</a:t>
            </a: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2312" name="Oval 28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9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5" name="Line 31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6" name="Text Box 32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18" name="Text Box 35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6F3BFD-F502-48A9-9080-EF8CB270E423}" type="datetime1">
              <a:rPr lang="en-US" smtClean="0"/>
              <a:t>9/12/2014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8CA84-2AD0-43B1-BC2B-311BD33BCD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E65E76-F22C-450A-9C07-3662551FFC21}" type="datetime1">
              <a:rPr lang="en-US" smtClean="0"/>
              <a:t>9/12/2014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2A5E70-2CE0-4AFB-8FDD-338FC2EE9F6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A47A55-43ED-4402-8086-08BFB7D341DB}" type="datetime1">
              <a:rPr lang="en-US" smtClean="0"/>
              <a:t>9/12/2014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E209B-25FA-4762-BCE8-8D8A97F77B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EBAFB6-B43B-4B73-BE29-E696008CC8E2}" type="datetime1">
              <a:rPr lang="en-US" smtClean="0"/>
              <a:t>9/12/2014</a:t>
            </a:fld>
            <a:endParaRPr lang="en-US"/>
          </a:p>
        </p:txBody>
      </p:sp>
      <p:sp>
        <p:nvSpPr>
          <p:cNvPr id="5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BA954-B8BE-4E5D-87DF-81151B9D0D4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73113"/>
          </a:xfrm>
        </p:spPr>
        <p:txBody>
          <a:bodyPr/>
          <a:lstStyle/>
          <a:p>
            <a:pPr eaLnBrk="1" hangingPunct="1"/>
            <a:r>
              <a:rPr lang="en-US" smtClean="0"/>
              <a:t>Intersection 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 </a:t>
            </a:r>
            <a:r>
              <a:rPr lang="en-US" smtClean="0">
                <a:solidFill>
                  <a:schemeClr val="tx1"/>
                </a:solidFill>
              </a:rPr>
              <a:t>= FST3 </a:t>
            </a:r>
          </a:p>
        </p:txBody>
      </p:sp>
      <p:sp>
        <p:nvSpPr>
          <p:cNvPr id="5149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For all </a:t>
            </a:r>
            <a:r>
              <a:rPr lang="en-US" sz="2800">
                <a:latin typeface="Comic Sans MS" pitchFamily="66" charset="0"/>
              </a:rPr>
              <a:t>i,j,n,m,a,b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l-GR" sz="2800" b="1">
                <a:latin typeface="Comic Sans MS" pitchFamily="66" charset="0"/>
              </a:rPr>
              <a:t>δ</a:t>
            </a:r>
            <a:r>
              <a:rPr lang="en-US" sz="2800" b="1" baseline="-25000">
                <a:latin typeface="Comic Sans MS" pitchFamily="66" charset="0"/>
              </a:rPr>
              <a:t>3</a:t>
            </a:r>
            <a:r>
              <a:rPr lang="en-US" sz="2800" b="1">
                <a:latin typeface="Comic Sans MS" pitchFamily="66" charset="0"/>
              </a:rPr>
              <a:t>((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), a:b) = 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 iff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solidFill>
                  <a:srgbClr val="7030A0"/>
                </a:solidFill>
                <a:latin typeface="Comic Sans MS" pitchFamily="66" charset="0"/>
              </a:rPr>
              <a:t>δ</a:t>
            </a:r>
            <a:r>
              <a:rPr lang="el-GR" sz="2800" b="1" baseline="-2500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 a:b) = 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l-GR" sz="2800" b="1" baseline="-2500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, a:b) =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5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263" y="849313"/>
            <a:ext cx="7772400" cy="1970087"/>
          </a:xfrm>
        </p:spPr>
        <p:txBody>
          <a:bodyPr/>
          <a:lstStyle/>
          <a:p>
            <a:pPr eaLnBrk="1" hangingPunct="1"/>
            <a:r>
              <a:rPr lang="en-US" smtClean="0"/>
              <a:t>States of 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 and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 : 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States of intersection: </a:t>
            </a:r>
            <a:r>
              <a:rPr lang="en-US" smtClean="0"/>
              <a:t>(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x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Transitions of FST1 and FST2 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l-GR" smtClean="0">
                <a:solidFill>
                  <a:srgbClr val="7030A0"/>
                </a:solidFill>
              </a:rPr>
              <a:t>δ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, </a:t>
            </a:r>
            <a:r>
              <a:rPr lang="el-GR" smtClean="0">
                <a:solidFill>
                  <a:srgbClr val="00B050"/>
                </a:solidFill>
              </a:rPr>
              <a:t>δ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Transitions of intersection : </a:t>
            </a:r>
            <a:r>
              <a:rPr lang="el-GR" smtClean="0"/>
              <a:t>δ</a:t>
            </a:r>
            <a:r>
              <a:rPr lang="en-US" baseline="-25000" smtClean="0"/>
              <a:t>3</a:t>
            </a:r>
          </a:p>
        </p:txBody>
      </p:sp>
      <p:sp>
        <p:nvSpPr>
          <p:cNvPr id="5151" name="Oval 8"/>
          <p:cNvSpPr>
            <a:spLocks noChangeArrowheads="1"/>
          </p:cNvSpPr>
          <p:nvPr/>
        </p:nvSpPr>
        <p:spPr bwMode="auto">
          <a:xfrm>
            <a:off x="485775" y="5275263"/>
            <a:ext cx="1277938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2" name="AutoShape 10"/>
          <p:cNvCxnSpPr>
            <a:cxnSpLocks noChangeShapeType="1"/>
          </p:cNvCxnSpPr>
          <p:nvPr/>
        </p:nvCxnSpPr>
        <p:spPr bwMode="auto">
          <a:xfrm rot="5400000" flipV="1">
            <a:off x="1667669" y="4814094"/>
            <a:ext cx="84137" cy="1108075"/>
          </a:xfrm>
          <a:prstGeom prst="curvedConnector3">
            <a:avLst>
              <a:gd name="adj1" fmla="val -53019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53" name="Text Box 12"/>
          <p:cNvSpPr txBox="1">
            <a:spLocks noChangeArrowheads="1"/>
          </p:cNvSpPr>
          <p:nvPr/>
        </p:nvSpPr>
        <p:spPr bwMode="auto">
          <a:xfrm>
            <a:off x="5103813" y="5554663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Comic Sans MS" pitchFamily="66" charset="0"/>
            </a:endParaRPr>
          </a:p>
        </p:txBody>
      </p:sp>
      <p:sp>
        <p:nvSpPr>
          <p:cNvPr id="5154" name="Text Box 14"/>
          <p:cNvSpPr txBox="1">
            <a:spLocks noChangeArrowheads="1"/>
          </p:cNvSpPr>
          <p:nvPr/>
        </p:nvSpPr>
        <p:spPr bwMode="auto">
          <a:xfrm>
            <a:off x="1308100" y="4643438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55" name="Oval 15"/>
          <p:cNvSpPr>
            <a:spLocks noChangeArrowheads="1"/>
          </p:cNvSpPr>
          <p:nvPr/>
        </p:nvSpPr>
        <p:spPr bwMode="auto">
          <a:xfrm>
            <a:off x="2066925" y="5249863"/>
            <a:ext cx="1366838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16"/>
          <p:cNvSpPr>
            <a:spLocks noChangeArrowheads="1"/>
          </p:cNvSpPr>
          <p:nvPr/>
        </p:nvSpPr>
        <p:spPr bwMode="auto">
          <a:xfrm>
            <a:off x="398463" y="5249863"/>
            <a:ext cx="15938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5157" name="Rectangle 17"/>
          <p:cNvSpPr>
            <a:spLocks noChangeArrowheads="1"/>
          </p:cNvSpPr>
          <p:nvPr/>
        </p:nvSpPr>
        <p:spPr bwMode="auto">
          <a:xfrm>
            <a:off x="1990725" y="5249863"/>
            <a:ext cx="16700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5158" name="Oval 19"/>
          <p:cNvSpPr>
            <a:spLocks noChangeArrowheads="1"/>
          </p:cNvSpPr>
          <p:nvPr/>
        </p:nvSpPr>
        <p:spPr bwMode="auto">
          <a:xfrm>
            <a:off x="5937250" y="4364038"/>
            <a:ext cx="8350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9" name="AutoShape 20"/>
          <p:cNvCxnSpPr>
            <a:cxnSpLocks noChangeShapeType="1"/>
          </p:cNvCxnSpPr>
          <p:nvPr/>
        </p:nvCxnSpPr>
        <p:spPr bwMode="auto">
          <a:xfrm rot="5400000" flipV="1">
            <a:off x="6981032" y="3902869"/>
            <a:ext cx="84137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0" name="Text Box 21"/>
          <p:cNvSpPr txBox="1">
            <a:spLocks noChangeArrowheads="1"/>
          </p:cNvSpPr>
          <p:nvPr/>
        </p:nvSpPr>
        <p:spPr bwMode="auto">
          <a:xfrm>
            <a:off x="6621463" y="3732213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61" name="Oval 22"/>
          <p:cNvSpPr>
            <a:spLocks noChangeArrowheads="1"/>
          </p:cNvSpPr>
          <p:nvPr/>
        </p:nvSpPr>
        <p:spPr bwMode="auto">
          <a:xfrm>
            <a:off x="7607300" y="4338638"/>
            <a:ext cx="6826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Rectangle 23"/>
          <p:cNvSpPr>
            <a:spLocks noChangeArrowheads="1"/>
          </p:cNvSpPr>
          <p:nvPr/>
        </p:nvSpPr>
        <p:spPr bwMode="auto">
          <a:xfrm>
            <a:off x="6013450" y="4338638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63" name="Rectangle 24"/>
          <p:cNvSpPr>
            <a:spLocks noChangeArrowheads="1"/>
          </p:cNvSpPr>
          <p:nvPr/>
        </p:nvSpPr>
        <p:spPr bwMode="auto">
          <a:xfrm>
            <a:off x="7607300" y="4340225"/>
            <a:ext cx="8350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64" name="Oval 25"/>
          <p:cNvSpPr>
            <a:spLocks noChangeArrowheads="1"/>
          </p:cNvSpPr>
          <p:nvPr/>
        </p:nvSpPr>
        <p:spPr bwMode="auto">
          <a:xfrm>
            <a:off x="6088063" y="5578475"/>
            <a:ext cx="8350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65" name="AutoShape 26"/>
          <p:cNvCxnSpPr>
            <a:cxnSpLocks noChangeShapeType="1"/>
          </p:cNvCxnSpPr>
          <p:nvPr/>
        </p:nvCxnSpPr>
        <p:spPr bwMode="auto">
          <a:xfrm rot="5400000" flipV="1">
            <a:off x="7131844" y="5117306"/>
            <a:ext cx="84138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6" name="Text Box 27"/>
          <p:cNvSpPr txBox="1">
            <a:spLocks noChangeArrowheads="1"/>
          </p:cNvSpPr>
          <p:nvPr/>
        </p:nvSpPr>
        <p:spPr bwMode="auto">
          <a:xfrm>
            <a:off x="6772275" y="4946650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67" name="Oval 28"/>
          <p:cNvSpPr>
            <a:spLocks noChangeArrowheads="1"/>
          </p:cNvSpPr>
          <p:nvPr/>
        </p:nvSpPr>
        <p:spPr bwMode="auto">
          <a:xfrm>
            <a:off x="7758113" y="5553075"/>
            <a:ext cx="6826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Rectangle 29"/>
          <p:cNvSpPr>
            <a:spLocks noChangeArrowheads="1"/>
          </p:cNvSpPr>
          <p:nvPr/>
        </p:nvSpPr>
        <p:spPr bwMode="auto">
          <a:xfrm>
            <a:off x="6164263" y="5553075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169" name="Rectangle 30"/>
          <p:cNvSpPr>
            <a:spLocks noChangeArrowheads="1"/>
          </p:cNvSpPr>
          <p:nvPr/>
        </p:nvSpPr>
        <p:spPr bwMode="auto">
          <a:xfrm>
            <a:off x="7758113" y="5554663"/>
            <a:ext cx="835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170" name="Text Box 31"/>
          <p:cNvSpPr txBox="1">
            <a:spLocks noChangeArrowheads="1"/>
          </p:cNvSpPr>
          <p:nvPr/>
        </p:nvSpPr>
        <p:spPr bwMode="auto">
          <a:xfrm>
            <a:off x="1308100" y="4643438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71" name="Text Box 33"/>
          <p:cNvSpPr txBox="1">
            <a:spLocks noChangeArrowheads="1"/>
          </p:cNvSpPr>
          <p:nvPr/>
        </p:nvSpPr>
        <p:spPr bwMode="auto">
          <a:xfrm>
            <a:off x="4268788" y="5249863"/>
            <a:ext cx="909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sym typeface="Wingdings" pitchFamily="2" charset="2"/>
              </a:rPr>
              <a:t></a:t>
            </a:r>
            <a:endParaRPr lang="en-US" sz="36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264025"/>
              <a:ext cx="6350" cy="7938"/>
            </p14:xfrm>
          </p:contentPart>
        </mc:Choice>
        <mc:Fallback xmlns="">
          <p:pic>
            <p:nvPicPr>
              <p:cNvPr id="10035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3544" y="4260778"/>
                <a:ext cx="13406" cy="13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4921250"/>
              <a:ext cx="117475" cy="22225"/>
            </p14:xfrm>
          </p:contentPart>
        </mc:Choice>
        <mc:Fallback xmlns="">
          <p:pic>
            <p:nvPicPr>
              <p:cNvPr id="10035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388" y="4914081"/>
                <a:ext cx="136213" cy="3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4872038"/>
              <a:ext cx="212725" cy="20637"/>
            </p14:xfrm>
          </p:contentPart>
        </mc:Choice>
        <mc:Fallback xmlns="">
          <p:pic>
            <p:nvPicPr>
              <p:cNvPr id="10035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0724" y="4865989"/>
                <a:ext cx="230002" cy="3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650875"/>
              <a:ext cx="935038" cy="285750"/>
            </p14:xfrm>
          </p:contentPart>
        </mc:Choice>
        <mc:Fallback xmlns="">
          <p:pic>
            <p:nvPicPr>
              <p:cNvPr id="10035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6099" y="643668"/>
                <a:ext cx="950160" cy="30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5400" y="717550"/>
              <a:ext cx="417513" cy="309563"/>
            </p14:xfrm>
          </p:contentPart>
        </mc:Choice>
        <mc:Fallback xmlns="">
          <p:pic>
            <p:nvPicPr>
              <p:cNvPr id="10035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37482" y="707831"/>
                <a:ext cx="429031" cy="32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35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1038" y="669925"/>
              <a:ext cx="561975" cy="328613"/>
            </p14:xfrm>
          </p:contentPart>
        </mc:Choice>
        <mc:Fallback xmlns="">
          <p:pic>
            <p:nvPicPr>
              <p:cNvPr id="10035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3118" y="660567"/>
                <a:ext cx="573495" cy="34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36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3313113"/>
              <a:ext cx="1276350" cy="204787"/>
            </p14:xfrm>
          </p:contentPart>
        </mc:Choice>
        <mc:Fallback xmlns="">
          <p:pic>
            <p:nvPicPr>
              <p:cNvPr id="10036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4463" y="3302676"/>
                <a:ext cx="1290752" cy="224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36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1406525"/>
              <a:ext cx="2112963" cy="1493838"/>
            </p14:xfrm>
          </p:contentPart>
        </mc:Choice>
        <mc:Fallback xmlns="">
          <p:pic>
            <p:nvPicPr>
              <p:cNvPr id="10036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2480" y="1399324"/>
                <a:ext cx="2124124" cy="15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036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2884488"/>
              <a:ext cx="696913" cy="166687"/>
            </p14:xfrm>
          </p:contentPart>
        </mc:Choice>
        <mc:Fallback xmlns="">
          <p:pic>
            <p:nvPicPr>
              <p:cNvPr id="10036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7625" y="2880536"/>
                <a:ext cx="709152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36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3343275"/>
              <a:ext cx="538163" cy="46038"/>
            </p14:xfrm>
          </p:contentPart>
        </mc:Choice>
        <mc:Fallback xmlns="">
          <p:pic>
            <p:nvPicPr>
              <p:cNvPr id="10036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2391" y="3334283"/>
                <a:ext cx="557242" cy="6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36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3475" y="3303588"/>
              <a:ext cx="2235200" cy="827087"/>
            </p14:xfrm>
          </p:contentPart>
        </mc:Choice>
        <mc:Fallback xmlns="">
          <p:pic>
            <p:nvPicPr>
              <p:cNvPr id="10036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8435" y="3293146"/>
                <a:ext cx="2252480" cy="84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0365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5002213"/>
              <a:ext cx="9525" cy="15875"/>
            </p14:xfrm>
          </p:contentPart>
        </mc:Choice>
        <mc:Fallback xmlns="">
          <p:pic>
            <p:nvPicPr>
              <p:cNvPr id="100365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98281" y="4999687"/>
                <a:ext cx="17992" cy="24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366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3644900"/>
              <a:ext cx="3175000" cy="2690813"/>
            </p14:xfrm>
          </p:contentPart>
        </mc:Choice>
        <mc:Fallback xmlns="">
          <p:pic>
            <p:nvPicPr>
              <p:cNvPr id="100366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01958" y="3636979"/>
                <a:ext cx="3191561" cy="270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367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5238750"/>
              <a:ext cx="866775" cy="257175"/>
            </p14:xfrm>
          </p:contentPart>
        </mc:Choice>
        <mc:Fallback xmlns="">
          <p:pic>
            <p:nvPicPr>
              <p:cNvPr id="100367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6284" y="5230466"/>
                <a:ext cx="880813" cy="275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0368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3862388"/>
              <a:ext cx="319087" cy="125412"/>
            </p14:xfrm>
          </p:contentPart>
        </mc:Choice>
        <mc:Fallback xmlns="">
          <p:pic>
            <p:nvPicPr>
              <p:cNvPr id="100368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5681" y="3854123"/>
                <a:ext cx="332052" cy="13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3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3786188"/>
              <a:ext cx="171450" cy="169862"/>
            </p14:xfrm>
          </p:contentPart>
        </mc:Choice>
        <mc:Fallback xmlns="">
          <p:pic>
            <p:nvPicPr>
              <p:cNvPr id="1003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938" y="3779710"/>
                <a:ext cx="181895" cy="187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03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3925888"/>
              <a:ext cx="396875" cy="31750"/>
            </p14:xfrm>
          </p:contentPart>
        </mc:Choice>
        <mc:Fallback xmlns="">
          <p:pic>
            <p:nvPicPr>
              <p:cNvPr id="1003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59982" y="3920115"/>
                <a:ext cx="414162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0371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929063"/>
              <a:ext cx="474662" cy="14287"/>
            </p14:xfrm>
          </p:contentPart>
        </mc:Choice>
        <mc:Fallback xmlns="">
          <p:pic>
            <p:nvPicPr>
              <p:cNvPr id="100371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1535" y="3922851"/>
                <a:ext cx="490544" cy="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0372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5563" y="4506913"/>
              <a:ext cx="352425" cy="23812"/>
            </p14:xfrm>
          </p:contentPart>
        </mc:Choice>
        <mc:Fallback xmlns="">
          <p:pic>
            <p:nvPicPr>
              <p:cNvPr id="100372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6563" y="4501501"/>
                <a:ext cx="366464" cy="37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03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7550" y="4473575"/>
              <a:ext cx="396875" cy="22225"/>
            </p14:xfrm>
          </p:contentPart>
        </mc:Choice>
        <mc:Fallback xmlns="">
          <p:pic>
            <p:nvPicPr>
              <p:cNvPr id="1003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50347" y="4466406"/>
                <a:ext cx="415602" cy="39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0374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6022975"/>
              <a:ext cx="1588" cy="4763"/>
            </p14:xfrm>
          </p:contentPart>
        </mc:Choice>
        <mc:Fallback xmlns="">
          <p:pic>
            <p:nvPicPr>
              <p:cNvPr id="100374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0049" y="6020044"/>
                <a:ext cx="7543" cy="1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0375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" y="5976938"/>
              <a:ext cx="3252788" cy="87312"/>
            </p14:xfrm>
          </p:contentPart>
        </mc:Choice>
        <mc:Fallback xmlns="">
          <p:pic>
            <p:nvPicPr>
              <p:cNvPr id="100375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1610" y="5972986"/>
                <a:ext cx="3263587" cy="98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0376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4568825"/>
              <a:ext cx="3316287" cy="1409700"/>
            </p14:xfrm>
          </p:contentPart>
        </mc:Choice>
        <mc:Fallback xmlns="">
          <p:pic>
            <p:nvPicPr>
              <p:cNvPr id="100376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7143" y="4560905"/>
                <a:ext cx="3333927" cy="14237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0CAD77-6C9D-471C-A8F2-FB62AFE78EDF}" type="datetime1">
              <a:rPr lang="en-US" smtClean="0"/>
              <a:t>9/12/2014</a:t>
            </a:fld>
            <a:endParaRPr lang="en-US"/>
          </a:p>
        </p:txBody>
      </p:sp>
      <p:sp>
        <p:nvSpPr>
          <p:cNvPr id="61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E72A8-9B8E-4E16-AA2D-99DD1FD46A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51925" cy="7731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Composition</a:t>
            </a:r>
            <a:r>
              <a:rPr lang="en-US" smtClean="0"/>
              <a:t>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</a:t>
            </a:r>
            <a:r>
              <a:rPr lang="en-US" smtClean="0">
                <a:solidFill>
                  <a:schemeClr val="tx1"/>
                </a:solidFill>
              </a:rPr>
              <a:t> = FST3</a:t>
            </a:r>
            <a:r>
              <a:rPr lang="en-US" smtClean="0"/>
              <a:t> </a:t>
            </a:r>
          </a:p>
        </p:txBody>
      </p:sp>
      <p:sp>
        <p:nvSpPr>
          <p:cNvPr id="6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5475" y="849313"/>
            <a:ext cx="7772400" cy="204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States of </a:t>
            </a:r>
            <a:r>
              <a:rPr lang="en-US" smtClean="0">
                <a:solidFill>
                  <a:srgbClr val="7030A0"/>
                </a:solidFill>
              </a:rPr>
              <a:t>FST1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FST2 </a:t>
            </a:r>
            <a:r>
              <a:rPr lang="en-US" smtClean="0"/>
              <a:t>: Q</a:t>
            </a:r>
            <a:r>
              <a:rPr lang="en-US" baseline="-25000" smtClean="0"/>
              <a:t>1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States of composition : 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x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Transitions of FST1 and FST2 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l-GR" smtClean="0">
                <a:solidFill>
                  <a:srgbClr val="7030A0"/>
                </a:solidFill>
              </a:rPr>
              <a:t>δ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, </a:t>
            </a:r>
            <a:r>
              <a:rPr lang="el-GR" smtClean="0">
                <a:solidFill>
                  <a:srgbClr val="00B050"/>
                </a:solidFill>
              </a:rPr>
              <a:t>δ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Transitions of composition : </a:t>
            </a:r>
            <a:r>
              <a:rPr lang="el-GR" smtClean="0"/>
              <a:t>δ</a:t>
            </a:r>
            <a:r>
              <a:rPr lang="en-US" baseline="-25000" smtClean="0"/>
              <a:t>3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2897188"/>
            <a:ext cx="88217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For all </a:t>
            </a:r>
            <a:r>
              <a:rPr lang="en-US" sz="2800">
                <a:latin typeface="Comic Sans MS" pitchFamily="66" charset="0"/>
              </a:rPr>
              <a:t>i,j,n,m,a,b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l-GR" sz="2800" b="1">
                <a:latin typeface="Comic Sans MS" pitchFamily="66" charset="0"/>
              </a:rPr>
              <a:t>δ</a:t>
            </a:r>
            <a:r>
              <a:rPr lang="en-US" sz="2800" b="1" baseline="-25000">
                <a:latin typeface="Comic Sans MS" pitchFamily="66" charset="0"/>
              </a:rPr>
              <a:t>3</a:t>
            </a:r>
            <a:r>
              <a:rPr lang="en-US" sz="2800" b="1">
                <a:latin typeface="Comic Sans MS" pitchFamily="66" charset="0"/>
              </a:rPr>
              <a:t>((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), a:b) = 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 iff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Comic Sans MS" pitchFamily="66" charset="0"/>
              </a:rPr>
              <a:t>There exists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2800" b="1">
                <a:latin typeface="Comic Sans MS" pitchFamily="66" charset="0"/>
              </a:rPr>
              <a:t> such that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latin typeface="Comic Sans MS" pitchFamily="66" charset="0"/>
              </a:rPr>
              <a:t>δ</a:t>
            </a:r>
            <a:r>
              <a:rPr lang="el-GR" sz="2800" b="1" baseline="-25000">
                <a:latin typeface="Comic Sans MS" pitchFamily="66" charset="0"/>
              </a:rPr>
              <a:t>1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 a:c) = 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latin typeface="Comic Sans MS" pitchFamily="66" charset="0"/>
              </a:rPr>
              <a:t>δ</a:t>
            </a:r>
            <a:r>
              <a:rPr lang="el-GR" sz="2800" b="1" baseline="-25000">
                <a:latin typeface="Comic Sans MS" pitchFamily="66" charset="0"/>
              </a:rPr>
              <a:t>2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, c:b) =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334963" y="5654675"/>
            <a:ext cx="1277937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6" name="AutoShape 7"/>
          <p:cNvCxnSpPr>
            <a:cxnSpLocks noChangeShapeType="1"/>
          </p:cNvCxnSpPr>
          <p:nvPr/>
        </p:nvCxnSpPr>
        <p:spPr bwMode="auto">
          <a:xfrm rot="5400000" flipV="1">
            <a:off x="1516857" y="5193506"/>
            <a:ext cx="84138" cy="1108075"/>
          </a:xfrm>
          <a:prstGeom prst="curvedConnector3">
            <a:avLst>
              <a:gd name="adj1" fmla="val -53019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7" name="Text Box 8"/>
          <p:cNvSpPr txBox="1">
            <a:spLocks noChangeArrowheads="1"/>
          </p:cNvSpPr>
          <p:nvPr/>
        </p:nvSpPr>
        <p:spPr bwMode="auto">
          <a:xfrm>
            <a:off x="1157288" y="502285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1916113" y="5629275"/>
            <a:ext cx="1366837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10"/>
          <p:cNvSpPr>
            <a:spLocks noChangeArrowheads="1"/>
          </p:cNvSpPr>
          <p:nvPr/>
        </p:nvSpPr>
        <p:spPr bwMode="auto">
          <a:xfrm>
            <a:off x="247650" y="5629275"/>
            <a:ext cx="15938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1839913" y="5629275"/>
            <a:ext cx="16700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6171" name="Text Box 12"/>
          <p:cNvSpPr txBox="1">
            <a:spLocks noChangeArrowheads="1"/>
          </p:cNvSpPr>
          <p:nvPr/>
        </p:nvSpPr>
        <p:spPr bwMode="auto">
          <a:xfrm>
            <a:off x="1157288" y="502285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5937250" y="4364038"/>
            <a:ext cx="8350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73" name="AutoShape 14"/>
          <p:cNvCxnSpPr>
            <a:cxnSpLocks noChangeShapeType="1"/>
          </p:cNvCxnSpPr>
          <p:nvPr/>
        </p:nvCxnSpPr>
        <p:spPr bwMode="auto">
          <a:xfrm rot="5400000" flipV="1">
            <a:off x="6981032" y="3902869"/>
            <a:ext cx="84137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4" name="Text Box 15"/>
          <p:cNvSpPr txBox="1">
            <a:spLocks noChangeArrowheads="1"/>
          </p:cNvSpPr>
          <p:nvPr/>
        </p:nvSpPr>
        <p:spPr bwMode="auto">
          <a:xfrm>
            <a:off x="6621463" y="3732213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7607300" y="4338638"/>
            <a:ext cx="6826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Rectangle 17"/>
          <p:cNvSpPr>
            <a:spLocks noChangeArrowheads="1"/>
          </p:cNvSpPr>
          <p:nvPr/>
        </p:nvSpPr>
        <p:spPr bwMode="auto">
          <a:xfrm>
            <a:off x="6013450" y="4338638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177" name="Rectangle 18"/>
          <p:cNvSpPr>
            <a:spLocks noChangeArrowheads="1"/>
          </p:cNvSpPr>
          <p:nvPr/>
        </p:nvSpPr>
        <p:spPr bwMode="auto">
          <a:xfrm>
            <a:off x="7607300" y="4340225"/>
            <a:ext cx="8350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6088063" y="5578475"/>
            <a:ext cx="8350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79" name="AutoShape 20"/>
          <p:cNvCxnSpPr>
            <a:cxnSpLocks noChangeShapeType="1"/>
          </p:cNvCxnSpPr>
          <p:nvPr/>
        </p:nvCxnSpPr>
        <p:spPr bwMode="auto">
          <a:xfrm rot="5400000" flipV="1">
            <a:off x="7131844" y="5117306"/>
            <a:ext cx="84138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80" name="Text Box 21"/>
          <p:cNvSpPr txBox="1">
            <a:spLocks noChangeArrowheads="1"/>
          </p:cNvSpPr>
          <p:nvPr/>
        </p:nvSpPr>
        <p:spPr bwMode="auto">
          <a:xfrm>
            <a:off x="6772275" y="4946650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2400" b="1">
                <a:latin typeface="Comic Sans MS" pitchFamily="66" charset="0"/>
              </a:rPr>
              <a:t>:b</a:t>
            </a:r>
          </a:p>
        </p:txBody>
      </p:sp>
      <p:sp>
        <p:nvSpPr>
          <p:cNvPr id="6181" name="Oval 22"/>
          <p:cNvSpPr>
            <a:spLocks noChangeArrowheads="1"/>
          </p:cNvSpPr>
          <p:nvPr/>
        </p:nvSpPr>
        <p:spPr bwMode="auto">
          <a:xfrm>
            <a:off x="7758113" y="5553075"/>
            <a:ext cx="6826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Rectangle 23"/>
          <p:cNvSpPr>
            <a:spLocks noChangeArrowheads="1"/>
          </p:cNvSpPr>
          <p:nvPr/>
        </p:nvSpPr>
        <p:spPr bwMode="auto">
          <a:xfrm>
            <a:off x="6164263" y="5553075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183" name="Rectangle 24"/>
          <p:cNvSpPr>
            <a:spLocks noChangeArrowheads="1"/>
          </p:cNvSpPr>
          <p:nvPr/>
        </p:nvSpPr>
        <p:spPr bwMode="auto">
          <a:xfrm>
            <a:off x="7758113" y="5554663"/>
            <a:ext cx="835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184" name="Text Box 25"/>
          <p:cNvSpPr txBox="1">
            <a:spLocks noChangeArrowheads="1"/>
          </p:cNvSpPr>
          <p:nvPr/>
        </p:nvSpPr>
        <p:spPr bwMode="auto">
          <a:xfrm>
            <a:off x="4419600" y="5249863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sym typeface="Wingdings" pitchFamily="2" charset="2"/>
              </a:rPr>
              <a:t></a:t>
            </a:r>
            <a:endParaRPr lang="en-US" sz="36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5975" y="2803525"/>
              <a:ext cx="698500" cy="17463"/>
            </p14:xfrm>
          </p:contentPart>
        </mc:Choice>
        <mc:Fallback xmlns="">
          <p:pic>
            <p:nvPicPr>
              <p:cNvPr id="10137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854" y="2798892"/>
                <a:ext cx="716503" cy="3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4341813"/>
              <a:ext cx="125413" cy="69850"/>
            </p14:xfrm>
          </p:contentPart>
        </mc:Choice>
        <mc:Fallback xmlns="">
          <p:pic>
            <p:nvPicPr>
              <p:cNvPr id="10137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491" y="4339293"/>
                <a:ext cx="137990" cy="8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4349750"/>
              <a:ext cx="504825" cy="36513"/>
            </p14:xfrm>
          </p:contentPart>
        </mc:Choice>
        <mc:Fallback xmlns="">
          <p:pic>
            <p:nvPicPr>
              <p:cNvPr id="10138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4801" y="4342881"/>
                <a:ext cx="527870" cy="51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" y="6292850"/>
              <a:ext cx="3073400" cy="95250"/>
            </p14:xfrm>
          </p:contentPart>
        </mc:Choice>
        <mc:Fallback xmlns="">
          <p:pic>
            <p:nvPicPr>
              <p:cNvPr id="10138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220" y="6283864"/>
                <a:ext cx="3082400" cy="10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5010150"/>
              <a:ext cx="3357563" cy="1328738"/>
            </p14:xfrm>
          </p:contentPart>
        </mc:Choice>
        <mc:Fallback xmlns="">
          <p:pic>
            <p:nvPicPr>
              <p:cNvPr id="10138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971" y="4998990"/>
                <a:ext cx="3380242" cy="134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3038475"/>
              <a:ext cx="719138" cy="436563"/>
            </p14:xfrm>
          </p:contentPart>
        </mc:Choice>
        <mc:Fallback xmlns="">
          <p:pic>
            <p:nvPicPr>
              <p:cNvPr id="10138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8593" y="3034861"/>
                <a:ext cx="726344" cy="44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3019425"/>
              <a:ext cx="765175" cy="409575"/>
            </p14:xfrm>
          </p:contentPart>
        </mc:Choice>
        <mc:Fallback xmlns="">
          <p:pic>
            <p:nvPicPr>
              <p:cNvPr id="10138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9714" y="3013307"/>
                <a:ext cx="777058" cy="42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259138"/>
              <a:ext cx="4759325" cy="709612"/>
            </p14:xfrm>
          </p:contentPart>
        </mc:Choice>
        <mc:Fallback xmlns="">
          <p:pic>
            <p:nvPicPr>
              <p:cNvPr id="10138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10785" y="3251956"/>
                <a:ext cx="4779126" cy="72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3944938"/>
              <a:ext cx="977900" cy="336550"/>
            </p14:xfrm>
          </p:contentPart>
        </mc:Choice>
        <mc:Fallback xmlns="">
          <p:pic>
            <p:nvPicPr>
              <p:cNvPr id="10138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11349" y="3935579"/>
                <a:ext cx="992662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4094163"/>
              <a:ext cx="550862" cy="42862"/>
            </p14:xfrm>
          </p:contentPart>
        </mc:Choice>
        <mc:Fallback xmlns="">
          <p:pic>
            <p:nvPicPr>
              <p:cNvPr id="10138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9137" y="4084438"/>
                <a:ext cx="570304" cy="61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38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5229225"/>
              <a:ext cx="860425" cy="273050"/>
            </p14:xfrm>
          </p:contentPart>
        </mc:Choice>
        <mc:Fallback xmlns="">
          <p:pic>
            <p:nvPicPr>
              <p:cNvPr id="10138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95783" y="5225263"/>
                <a:ext cx="870865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3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4248150"/>
              <a:ext cx="1268412" cy="298450"/>
            </p14:xfrm>
          </p:contentPart>
        </mc:Choice>
        <mc:Fallback xmlns="">
          <p:pic>
            <p:nvPicPr>
              <p:cNvPr id="1013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0193" y="4241670"/>
                <a:ext cx="1279933" cy="31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39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5308600"/>
              <a:ext cx="487363" cy="20638"/>
            </p14:xfrm>
          </p:contentPart>
        </mc:Choice>
        <mc:Fallback xmlns="">
          <p:pic>
            <p:nvPicPr>
              <p:cNvPr id="10139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2356" y="5300060"/>
                <a:ext cx="505360" cy="380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25162</TotalTime>
  <Words>2885</Words>
  <Application>Microsoft Office PowerPoint</Application>
  <PresentationFormat>On-screen Show (4:3)</PresentationFormat>
  <Paragraphs>542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5832 Template</vt:lpstr>
      <vt:lpstr>Equation</vt:lpstr>
      <vt:lpstr>CPSC 503 Computational Linguistics</vt:lpstr>
      <vt:lpstr>Today Sept 11</vt:lpstr>
      <vt:lpstr>PowerPoint Presentation</vt:lpstr>
      <vt:lpstr>Computational tasks in Morphology</vt:lpstr>
      <vt:lpstr>Where are we?</vt:lpstr>
      <vt:lpstr>Final Scheme: Part 1</vt:lpstr>
      <vt:lpstr>Final Scheme: Part 2</vt:lpstr>
      <vt:lpstr>Intersection (FST1, FST2) = FST3 </vt:lpstr>
      <vt:lpstr>Composition(FST1, FST2) = FST3 </vt:lpstr>
      <vt:lpstr>FSTs in Practice</vt:lpstr>
      <vt:lpstr>Other important applications of FST in NLP</vt:lpstr>
      <vt:lpstr>Computational tasks in Morphology</vt:lpstr>
      <vt:lpstr>Stemmer</vt:lpstr>
      <vt:lpstr>Stemming mainly used in Information Retrieval</vt:lpstr>
      <vt:lpstr>Porter as an FST</vt:lpstr>
      <vt:lpstr>Today Sept 11</vt:lpstr>
      <vt:lpstr>Knowledge-Formalisms Map (including probabilistic formalisms)</vt:lpstr>
      <vt:lpstr>Background knowledge</vt:lpstr>
      <vt:lpstr>Spelling: the problem(s)</vt:lpstr>
      <vt:lpstr>Spelling: Data</vt:lpstr>
      <vt:lpstr>Noisy Channel</vt:lpstr>
      <vt:lpstr>PowerPoint Presentation</vt:lpstr>
      <vt:lpstr>Problem</vt:lpstr>
      <vt:lpstr>Solution</vt:lpstr>
      <vt:lpstr>Estimate of prior P(w) (Easy)</vt:lpstr>
      <vt:lpstr>Estimate of P(O|w) is feasible (Kernighan et. al ’90)  </vt:lpstr>
      <vt:lpstr>Estimate P(error type) </vt:lpstr>
      <vt:lpstr>Estimate P(error type) </vt:lpstr>
      <vt:lpstr>Final Method single error</vt:lpstr>
      <vt:lpstr>Example: collect all the wi that could have generated “acress” by one error. </vt:lpstr>
      <vt:lpstr>Example: O = acress</vt:lpstr>
      <vt:lpstr>Evaluation “correct” system</vt:lpstr>
      <vt:lpstr>Next Time: Key Transition</vt:lpstr>
      <vt:lpstr>Next Time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245</cp:revision>
  <dcterms:created xsi:type="dcterms:W3CDTF">2003-01-21T20:11:16Z</dcterms:created>
  <dcterms:modified xsi:type="dcterms:W3CDTF">2014-09-12T15:18:03Z</dcterms:modified>
</cp:coreProperties>
</file>