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2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3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notesSlides/notesSlide15.xml" ContentType="application/vnd.openxmlformats-officedocument.presentationml.notesSlide+xml"/>
  <Override PartName="/ppt/ink/ink48.xml" ContentType="application/inkml+xml"/>
  <Override PartName="/ppt/ink/ink49.xml" ContentType="application/inkml+xml"/>
  <Override PartName="/ppt/notesSlides/notesSlide16.xml" ContentType="application/vnd.openxmlformats-officedocument.presentationml.notesSlide+xml"/>
  <Override PartName="/ppt/ink/ink5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14" r:id="rId2"/>
  </p:sldMasterIdLst>
  <p:notesMasterIdLst>
    <p:notesMasterId r:id="rId24"/>
  </p:notesMasterIdLst>
  <p:handoutMasterIdLst>
    <p:handoutMasterId r:id="rId25"/>
  </p:handoutMasterIdLst>
  <p:sldIdLst>
    <p:sldId id="402" r:id="rId3"/>
    <p:sldId id="482" r:id="rId4"/>
    <p:sldId id="391" r:id="rId5"/>
    <p:sldId id="475" r:id="rId6"/>
    <p:sldId id="444" r:id="rId7"/>
    <p:sldId id="445" r:id="rId8"/>
    <p:sldId id="446" r:id="rId9"/>
    <p:sldId id="484" r:id="rId10"/>
    <p:sldId id="476" r:id="rId11"/>
    <p:sldId id="447" r:id="rId12"/>
    <p:sldId id="483" r:id="rId13"/>
    <p:sldId id="450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43" r:id="rId22"/>
    <p:sldId id="429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27513" autoAdjust="0"/>
    <p:restoredTop sz="83481" autoAdjust="0"/>
  </p:normalViewPr>
  <p:slideViewPr>
    <p:cSldViewPr>
      <p:cViewPr>
        <p:scale>
          <a:sx n="92" d="100"/>
          <a:sy n="92" d="100"/>
        </p:scale>
        <p:origin x="861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4-08T21:41:57.0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 7,'0'0'5,"0"0"-1,0 0-1,0 0-1,0 0-3,0 0 0,0 0-2,0 0 0,0 0-1,8-3 0,-8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1.8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79 109 2,'0'0'7,"-12"-1"-1,12 1-1,-12-3 0,12 3 2,-10-6 0,10 6 1,-12-8 1,12 8 0,-12-8 0,12 8-1,-10-6 0,10 6-2,-11-3-1,11 3-1,0 0-1,0 0-1,0 0-1,0 0 1,0 0-1,0 0 0,0 0 0,0 0 0,0 0 1,0 0-1,0 0 0,15-9 0,-4 8-1,3 1 1,2-1 0,3 1-1,1-2 0,0 4 1,0-4-1,1 4 1,-1-2-1,0 1-1,-2-1 1,1 1 0,-1-1 0,0 0 0,2 0 1,-1-1-1,1 1 0,1 0 0,-1 1 0,1-1 1,-1 0 0,0 1 0,-3-1 0,3 0 0,-2 0 0,-1 0 0,2 0 0,-2-1 0,3 0-1,-1 0 1,0-1-1,0 1 1,0 0-1,0 1 0,0-1 1,0 0-1,0 1 0,3 0 0,0-1 1,-1 2-1,1-1 1,1 0-1,0 0 1,-1 1-1,-1-1 1,0 0-1,-1 0 1,-1 0 0,3 0 0,0-1 0,0 1-1,3 0 1,-2 0 0,3 0-1,0 1 0,2 0 1,-1 1-1,1 0 0,1 0 0,0-1 0,4 1 1,0-2-1,1 2 0,1-2 1,-1 0-1,0 0 1,0-2 0,1 2 0,-1 0-1,0 0 1,-2 0 0,1 0-1,-2 0 1,0 0-1,0 0 0,-1-1 1,-1 1 0,1-1-1,1-1 1,1 1 0,2-2 0,1 1 0,1 0 0,3-2 0,-2 0-1,1 2 1,-3 0-1,2-1 1,1 1-1,-1 0 0,-1-1 0,1 2 0,-1-1 0,1-1 0,4 1 0,-1 0 0,0-1 0,0 1 0,1-1 0,1 1 0,0 0 0,-1 1 0,-1-2 1,-2 2-2,2-1 1,0 0 0,-3 0 0,2 1 0,-2 1 0,2 0 0,-2 0 0,2 0 0,-3 1 0,-1-1 0,2 1 0,-2-1 0,0 1 0,-2-1 0,-1 2 0,0-2 0,-2 1 0,0-1 0,-5 1 0,0-1 0,-4 0 0,-1 0 0,-4 0 0,1 1 0,-2-1 0,-1 0 0,0 1 0,-1-1 0,0 2 0,-2-1 0,0 1 0,1-1 0,-12-1 0,15 3 1,-15-3-2,11 3-3,-11-3-10,17 6-12,-17-6-1,0 0-1,-8-25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3.7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44 24,'0'0'15,"0"0"1,0 0-5,0 0-6,0 0-2,0 0-2,0 0 1,0 0 0,0 0 0,13-7 2,-13 7-1,14 3 0,-3 0 0,0-1 0,4 2-1,2-2 0,3 2 0,3-2-1,4 1 0,1-2 1,3-1 0,3 0 1,2-2 0,4-1 1,0 1-1,3-1 1,1 0-1,4-1 0,2 2-1,4-2-1,0 2 1,1-2-1,1 0 0,-1 1 0,0 0 0,-1 1 0,-1-1 0,-2 2 0,1 0-1,-1 0 1,0-1 0,2 2 0,0-2 0,-1 1 0,1-2 0,-1 1 0,1-1 0,-1 2 0,-2 1 0,1 3 0,-3-1-1,-1 2 1,0 1-1,1-1 1,-2 3-1,-2-1 1,1 0-1,0 0 1,-1-1 0,1 1 0,-2 0 0,-1 0 0,1 0 0,0 1 0,0 1-1,2-1 1,-1 2 0,3-2-1,1 1 1,2 0-1,-1-2 0,1 0 2,2-1-2,-2 0 0,1-3 0,-1 0 1,-3 0-1,1-2 0,-5 0 0,0-2 0,0 0 0,0 0 0,-3-2 0,2 0 1,2-1-1,0 1 0,0-1 0,0 0 1,-1-1-1,-2 1 0,-3-1 0,-1 1 0,-1 0 0,-4 0 0,-3 1 0,-1 2 0,-2 1 0,-3 1 0,-2 0 0,-2 0 0,-5 2 0,-2-1 0,-12-1 0,17 4 0,-17-4 0,0 0 0,13 5-3,-13-5-8,0 0-14,0 0-2,0 0-1,0 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4.9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-1 185 18,'0'0'13,"0"0"0,0 0-1,0 0-9,0 0-3,12 6-1,-12-6 1,16 3 3,-5-2 1,6 1 2,0-1 0,7-1 2,2-1 0,6-1-1,4 1-1,6 0 0,3-2-2,6 0-1,3-1 1,4-2-1,5-1 0,7-1 1,1-1-1,5-2 0,3 0 1,3-1-2,1 0 1,1 0-1,2 2-1,-1-1 0,0 2 0,-2 0 0,-1 2 0,-1 1 0,-3 0 0,-2 1 0,0 0 1,-2-1 0,0 1 0,-4 1 0,1 0 0,0 0 1,-1 1-2,0 1 0,-2 0 0,-2 2-1,1 2 0,0-1 1,0 0-1,-5 0 0,-1 1 0,1 0 0,-3-1 0,-1-1 1,-3 0-1,0-1 0,-1 1 0,0-2 0,1 2 0,-1 0 1,-2 0-1,0-1 0,-1 1 0,-2 0 1,-3 0-1,4 1 0,-4 2 0,-2-2 0,-2 3 0,0 0 0,-2 0 0,-1 2 0,-4-2 0,-8 1 0,-4-1 1,-4 0-1,-5-1 0,-14-3 1,14 3-2,-14-3-3,0 0-8,0 0-16,-11-2 1,-8-10-3,-6 3 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6.0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 10,'10'-3'12,"11"5"-3,0-4 0,6 4-1,0-3 0,7 4-2,2-3 1,7 4-1,3-2-1,5 2 1,4-1-1,7 0 0,1 0-1,7-1 0,2-1 2,3-1-1,4-1 0,1 0 0,0-3 0,3 2-1,0 0 0,0 1-1,-1 0-1,-1 1 0,0 0 0,-2 0-1,1 1 1,-4-2 0,0 1 0,-2-2 0,1 1 0,-4 1-1,-1 1 1,-1-1-1,-2 2 0,-2-1-1,0-1 1,-3 1-1,-2-1 1,-2-1-1,1 1 1,-5-1-1,0 1 1,-5 0-1,-1 1 1,-3 0-1,0 0 2,-2 1-2,-1 0 0,-1 1 1,0 0-1,-3-1 1,1 1-1,-4-1 1,-1 0-1,-3 0 1,-2 0-1,-4 0 1,-3 0-1,-2 0 1,-1 1-1,-3-1 1,-2 0-1,1 0 1,-3 1-1,-2-2 1,-10-1 0,15 1 0,-15-1 0,0 0 0,11 0 0,-11 0 0,0 0-3,0 0-8,0 0-14,0 0-4,0 0-1,5-29-1,0 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7.8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52 3,'0'0'3,"0"0"-1,0 0 0,0 0 0,0 0-1,11 9 2,-11-9 0,17 3 1,-7-2 0,6 0 1,3-1-1,4 1-1,4-1 1,4-1-1,1 1-1,4-1 0,2 0 0,3-1-1,2 0 0,1 0 0,3-2 0,2 2 0,1-2 0,4 2-1,2-1 2,0 0-2,1 0 1,1 2 0,-1-1 0,3 1 0,2-1-1,0 1 1,0-2-1,2 2 1,0-1 0,3-4 1,1 3-2,-4-3 2,1 3-1,-2-1 0,1 3-1,-3-2 1,0 3-1,-2 1 0,1 2 0,2 1 0,-2 0 1,2 2-1,-1-3 1,2 3 0,0-2 0,-1 1-1,1-1 2,-2 1-1,-1-1 0,1 0 0,1 0 1,-4 0 0,-2 1-1,-2-3 1,-2 1-1,-2-1 0,-1-1-1,-5 0 1,-3-1-1,-1 1 0,-3-1 1,-2 0-1,-3-1 0,-7 1 0,-3-1 1,-2 1-1,-3 0-1,-5 0-2,0 1-2,-12-1-5,19 5-4,-19-5-5,0 0 1,0 0-1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8.9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 1,'21'-3'5,"4"3"1,-2-4 1,7 4-1,0-3 2,3 2-2,2-3 1,4 3-1,2-2 0,3 3-2,3 0 0,3 2 0,3-1-1,3 1 0,0 1 0,5-1 0,3-1 1,0 0 0,2-1-1,1 0 0,3-1 0,1 0-1,3-1 0,-1-2 0,1 2 0,0-1-1,2 2 0,1-1 0,-3 0 0,-2 1 0,1 1 1,-1 1-1,-1 1 0,0 2 1,0 1-1,-4 0 0,2 0 1,0-1-2,0 4 1,1-5 0,-1 1 0,-3-3-1,-3 1 1,0-1 0,-2 1-1,-5-1 1,-2-1-1,-5 1 1,-3-1-1,0 1 1,-3-1-1,-3 1 1,-4-1-1,0 3 0,-3-2-1,-3 0-3,-2 0-4,-6-1-7,1 5-9,-12-10 1,-11 5 0,1-19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9.8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0 164 3,'0'0'11,"1"-11"-1,-1 11-3,2-10-4,-2 10-1,0 0-1,11-12 0,-11 12 1,20-8-1,-2 2 0,2 3 1,5 0-1,4 1 0,8 1 0,5 0 0,6 2 0,5-1 1,7 3 1,7-1 1,6-1-1,6-2 1,4 0 0,2-2-1,5-3 0,2 2-1,2-2 0,2-3-1,-2 2 0,1-1-1,0 2 1,-2-1-1,2 1 1,-3 0 2,2 0-1,-1 0 0,-3 1 0,2-1 0,-4 2 0,0-1 0,-1 1 0,-6 2-1,-3 0 0,-6 2-1,-3 0 0,-3 0 1,-8 1-1,-4-1 0,-5 0 0,-5 0 0,-6 0 1,-4-1-1,-4 1 1,-3-2-1,-4 2 0,-2-1 1,-6 1-1,-1 0 0,-2-1 0,-12 1 1,14 1-1,-14-1 0,0 0 0,0 0 0,0 0 0,11 1 0,-11-1 0,0 0 0,0 0 0,0 0 0,11 2 0,-11-2 0,23 2 0,-8-1 0,4 2 0,2-2 0,2 0 0,2 0 1,-1-1 0,1 1-1,-3 0 1,-2 1 0,-3-1 0,-2 0-1,-3 0 1,-1 2 0,-11-3-1,14 3 0,-14-3 0,0 0 1,11 4-1,-11-4 0,0 0-1,0 0-1,0 0-1,3 16-6,-3-16-12,-21 29-1,-9-23 1,-3 3-2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3.04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70 103 5,'0'0'4,"0"0"-1,0 0-2,0 0 0,0 0 0,0 0 0,0 0 1,0 0 0,0 0 1,0 0 0,-1 12 0,1-12 0,-5 10 0,5-10-1,-3 15 0,3-15 0,-4 21 0,2-4-1,0 1 2,-1 4-1,0 4 0,-2 3 0,0 2 0,1 3-1,-2 0 1,0-3-1,1-1-2,1-4 1,-1-2 0,1-6 0,2-3 0,2-15 0,-3 16-1,3-16-1,0 0-4,0 0-5,11-15-4,-6-3 1</inkml:trace>
  <inkml:trace contextRef="#ctx0" brushRef="#br0" timeOffset="541">28 147 7,'0'0'8,"12"18"-1,-12-18 0,10 22 0,-3-7 0,3 6-2,1 1 0,4 5-2,2 0 0,1 4-1,4-1 0,-1-1-1,0-1-1,2-3 0,-1-1 0,-1-3 1,0-4-1,-2 0 0,-2-3 1,-1-3-1,-2-2 1,-4 0 0,-10-9 3,17 9 1,-17-9 1,0 0 2,0 0-1,10-20-1,-10 4 1,1-4-1,-1-4-2,0-8-2,1 1 0,1-5-2,-1-1 2,1-3-2,0 2 1,3-1-1,1 3 0,1 2-1,1 1 0,3 3 1,0 3-1,0 4 1,-1 3 0,0 5-1,-3 2 1,-7 13-2,9-10-1,-9 10-4,0 0-3,-2 14-10,1 1-3,1-15 0,-11 24 0</inkml:trace>
  <inkml:trace contextRef="#ctx0" brushRef="#br0" timeOffset="1180">667 116 4,'0'0'10,"0"0"-3,3 15-3,-3-15 0,-3 16 0,3-16 1,-1 25-1,1-10 3,2 4-2,-2 2 1,3 4-1,-2 1 1,0 5-1,-1 0 0,0 4 2,-2-1-4,-1 0 1,1-3 0,1-2-1,0-1 0,1-5 0,2-2 0,3-4-1,4-6 1,3-3 0,4-2 0,2-5 0,3-2-1,2-4 0,0-2 0,3-1-1,-3 0 0,1 0 0,-3 1-1,-1 1 0,-4 3-2,-3-1-1,-1 2-4,-12 2-3,16-2-8,-16 2-6,0 0 0,4-19 1</inkml:trace>
  <inkml:trace contextRef="#ctx0" brushRef="#br0" timeOffset="1748">714 408 13,'0'0'14,"20"-4"1,-9 2-6,7 2 1,0-2-1,6 2-1,1 0 1,4 0-2,1 0-1,4 1-1,-2-1-2,-2 1-1,-1-1-1,-5 1-1,-6-2-1,-4 1-4,-3 2-13,-11-2-3,-1-10 0,-10-4 0</inkml:trace>
  <inkml:trace contextRef="#ctx0" brushRef="#br0" timeOffset="2083">564 180 3,'11'13'16,"-11"-13"1,19-4-6,-5 1 1,5 2-1,4-3-1,5 3-1,0-2-1,3 1-3,3 1-1,1 0-1,0 0-1,0 0-1,-2 1 0,-5-1-1,-1 1 1,-5 0-3,-1 0-5,-7-3-6,3 8-11,-17-5 2,13-5 0,-13 5 0</inkml:trace>
  <inkml:trace contextRef="#ctx0" brushRef="#br0" timeOffset="2538">1189 194 6,'0'0'11,"0"0"-5,0 0 0,11 5 0,-11-5 3,1 17-2,1-2 0,0 6 0,0 4 0,1 7-1,1 3 1,2 3-2,1 1-2,1 1 0,2-1-1,0-3 0,3-6-1,2-6 1,2-7-1,1-6 1,3-8-1,0-7 1,1-6 0,0-5-1,0-5 1,-2-5 0,-3 0-1,-2-2 0,-3 1 0,-1 1 0,-3 0 0,-1 3 0,0 3 0,-1 2 0,-2 6 0,0 0 0,-4 11 0,6-10 0,-6 10 0,0 0-1,0 0 1,0 0-1,3 16 0,-1-5 0,1 2 0,-1 8 0,3 4 0,2 3 1,1 3-1,0 3 0,4 1-1,1 0 1,2-2 0,1-4 1,3-4-1,-2-4 1,2-5 1,-1-6 1,0-4 0,0-6 1,-1-4 0,-3-8 1,0-4-1,-2-6 1,0-4-2,-2-7 0,0-1 0,-4-4-1,-1 0 0,0 1-1,-1 2 0,-2 4 0,-1 2 0,0 5-4,-3 5-6,-2 0-16,1 7-4,-12-5-2,1 4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6.811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3126 2623 4,'0'0'9,"0"0"-1,0 0 0,0 0 0,0 0 0,0 0 0,0 0 0,0 0 0,0 0 0,0 0 1,0 0-2,0 0-1,0 0-1,-10-7 0,10 7 0,-9-11 0,9 11-2,-18-21 1,6 7 0,-3-4 1,-1 0 1,-4-6-2,-2-2 1,-1-4-2,-3-1 1,-1-4-2,0-2 1,-2 0-2,-1 0 0,-3-3 1,0 4-2,-1-2 2,1 3 0,-2 0 0,-2 3-1,1-1 0,1 2 0,0 0 1,0 3-2,0 0 1,1 4 0,3-1 0,0 1 0,2 0-1,4 3 1,1 3-1,4 0 1,2 2-1,2 2 0,2 0 1,3 3-1,0 2 0,1 1 1,10 8-1,-20-17 0,20 17 1,-19-16-1,8 8 0,0 0 1,-1-2-1,1 1 1,-1 0-1,12 9 0,-20-19 1,20 19-1,-16-16 0,16 16 1,-16-17-1,16 17 0,-14-14 1,14 14-1,-14-14 0,14 14 0,-12-13 0,12 13 0,0 0 1,-12-14-1,12 14 0,0 0 0,-8-10 0,8 10 0,0 0 0,0 0 0,0 0 0,0 0 0,0 0 0,0 0 0,0 0 0,0 0 0,0 0 0,0 0 0,0 0 0,0 0 0,0 0 0,0 0 0,0 0 0,0 0 0,0 0-1,-7-11-1,7 11-5,0 0-10,0 0-13,19-7 0,-12-12-2,6-8 1</inkml:trace>
  <inkml:trace contextRef="#ctx0" brushRef="#br1" timeOffset="18567">0 3032 0,'0'0'3,"0"0"-1,11-2-1,-11 2 1,0 0-1,17-5 0,-17 5 0,20-5 0,-7 3-1,3 0 1,4-1-1,1 1 1,5-2-1,3 1 0,4-2 1,3-1 0,6-2-1,2-1 1,5-4 1,6-1-1,3-3 1,2-2-1,6-4 1,4-2-1,2-3 0,6-1 0,4-5 0,4-2 0,3-3-1,6-2 1,1-2 1,6-5-1,4-3 1,3-4-1,1-4 1,5-7-1,3-3 1,0-1-1,2-2-1,-2 1 0,-4-2 0,-2 3 0,-1 3 0,-6 2 1,-1 2-2,-6 2 1,-4 2 0,-7 2-1,-4 4 0,-7 3-3,-4 8-5,-11 3-4,0 12 0</inkml:trace>
  <inkml:trace contextRef="#ctx0" brushRef="#br1" timeOffset="22071">3121 424 0,'-6'-13'2,"6"13"0,-5-14 0,5 14 0,-2-16 0,2 16-1,4-20-1,1 9 1,2-2-1,4-1 0,0-3 0,3 0 0,4-2 0,0-1 0,5 0 0,0-1-1,2 2 1,1 0 0,2-1 0,4 3 0,-1-1 0,2 3 0,1 2 0,2-1 0,3 1 0,0 0 0,5 2 0,-1 0 0,1 3 0,2 0 0,-2 2 0,0 3 0,-1 1 0,1 4 0,-2 0-1,-4 4 1,1 1 0,-2 1 0,2 1 0,0 3 0,1 0 0,1 0 0,0 2-1,3-1 1,0 2 0,0 1 0,-1 1-1,-2 2 1,-3 2 0,-3 2-1,-2 3 1,-3 2 0,-4 2-1,-2 2 1,-1 0-1,-4 5 1,-1 2 0,-3 2 0,-2 3 0,-4 4 0,1 4 1,-6 3-2,-1 3 1,-5 0-1,-1 2-1,-4 0 0</inkml:trace>
  <inkml:trace contextRef="#ctx0" brushRef="#br1" timeOffset="22688">4206 1690 1,'-50'15'3,"-4"-5"1,2-4 0,-3-6-1,0-2 1,-2-8 0,1 1-2,0-5 0,0 0 0,1-1-1,-1-1-1,2-2 1,3-1 0,-1 1-1,3-1 1,2-3 0,0-2-1,-1 0 1,4-3 0,-1-4 0,2-3-1,0-2 2,2-5-1,3-6 1,3-6-1,4-5 0,3-8 0,6-9-2,3-7 0,6-5-2,4-8-3,4 2-5,3-8-2</inkml:trace>
  <inkml:trace contextRef="#ctx0" brushRef="#br1" timeOffset="23765">2891 634 1,'2'-10'2,"1"-1"1,0 0 0,3-1 0,-3-1 0,2 0 0,-1-2 0,1 1 0,0-2 0,1-1-1,0-1-1,2-1 0,2-2-1,4 0 1,4-1-1,4-3 0,8 0 0,9-3 1,9-2 0,6 1-2,9 1-3,3 0-7,7 6-1</inkml:trace>
  <inkml:trace contextRef="#ctx0" brushRef="#br1" timeOffset="24546">4786 822 3,'-2'24'5,"-3"-1"-1,3 5 0,-2 0-2,1 1 1,-2 3-2,1 2 0,-3-1 1,-2 4-1,-1-2 1,-2 1 0,-3 0 0,-2 2-1,-6 1 2,-2 1-2,-6-2 1,-4 3-1,-7 0 0,-7-1 0,-4-1-1,-6-3 0,-1 1-4,-7-7-7,6 2-2,-3-13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25T21:40:39.2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187 635 4232 0 0,'0'0'91'0'0,"0"0"11"0"0,0 0 12 0 0,0 0 8 0 0,-1-2-8 0 0,-8-37 218 0 0,9 38-132 0 0,0 1 30 0 0,0 0 9 0 0,0 0 21 0 0,0 0 84 0 0,0-3 37 0 0,3-11 422 0 0,-2 13-306 0 0,-1 1 42 0 0,0 0 5 0 0,4-4 265 0 0,2 8-242 0 0,-1 23 2545 0 0,-2-52-2732 0 0,-2 47-104 0 0,-1 31-131 0 0,6-33 430 0 0,-6-2-142 0 0,0-16-194 0 0,0-2 1 0 0,1 2-19 0 0,22 108 1127 0 0,-19-95-1242 0 0,0 0 1 0 0,-2 1-1 0 0,0-1 1 0 0,0 1-1 0 0,-1 0 0 0 0,-2 10-106 0 0,-3 72 544 0 0,0 2-262 0 0,-2 17-121 0 0,1 372 84 0 0,-15-161 411 0 0,8-238-674 0 0,7-61 89 0 0,2 1-1 0 0,0 0 1 0 0,2-1-1 0 0,2 18-70 0 0,13 140-232 0 0,5-40 360 0 0,-9-25 64 0 0,-5-80-256 0 0,1-24 0 0 0,-2 18 192 0 0,0-10-64 0 0,-3-6-64 0 0,-1 58-382 0 0,-4-34 76 0 0,-1 3 162 0 0,5-17 383 0 0,0-29-87 0 0,-1 0-7 0 0,-4 23-1 0 0,5 3-144 0 0,0-18-220 0 0,16 2 151 0 0,-8-10 140 0 0,13 3 115 0 0,8 4-386 0 0,14 1 200 0 0,1-5 0 0 0,63 6 203 0 0,-20-1-139 0 0,129 7 53 0 0,-87-12-117 0 0,24-11-64 0 0,192 10 64 0 0,-53-29 54 0 0,94-20 138 0 0,75 2-118 0 0,-139 14-74 0 0,196-6 0 0 0,-267 18 195 0 0,-201 13-158 0 0,261-19 43 0 0,-13 12 6 0 0,-55 20-73 0 0,79 9-24 0 0,-6 8 65 0 0,-62-12 231 0 0,-134-9-614 0 0,17 1 311 0 0,-44 0-374 0 0,-93-6 368 0 0,1-1 0 0 0,-1 1 1 0 0,1 0-1 0 0,-1-1 0 0 0,0 1 0 0 0,1-1 0 0 0,-1 1 0 0 0,0 0 0 0 0,0-1 0 0 0,0 1 0 0 0,0-1 0 0 0,-1 1 0 0 0,1-1 0 0 0,0 1 0 0 0,-1 0 0 0 0,1-1 0 0 0,-1 1 0 0 0,1 0 0 0 0,-1-1 0 0 0,1 1 0 0 0,-1 0 1 0 0,0 0-1 0 0,0-1 0 0 0,0 1 0 0 0,0 0 24 0 0,-37-68-178 0 0,3-49 298 0 0,17 37-120 0 0,7-27-80 0 0,-4-8 76 0 0,1-15 368 0 0,0-168-273 0 0,9 104-158 0 0,-29-142 67 0 0,-10 95-128 0 0,20 86 0 0 0,-6-56-598 0 0,16 100 454 0 0,5 33 265 0 0,4 0 1 0 0,4-53 6 0 0,1 97 51 0 0,-10-68-419 0 0,-5-10 176 0 0,11 97 112 0 0,-4 4-96 0 0,-3-9 160 0 0,-4-13-288 0 0,-23-25-496 0 0,36 56 860 0 0,-22-13-62 0 0,5 11-125 0 0,5 5 127 0 0,7 1-19 0 0,0-1-1 0 0,0 0 1 0 0,0 0 0 0 0,1-1-1 0 0,-1 0 1 0 0,0 0-1 0 0,1-1 1 0 0,-1 1 0 0 0,1-1-1 0 0,-1-1 1 0 0,-2-1 19 0 0,-39 2-142 0 0,22 5 82 0 0,-41-4-311 0 0,-17-6 355 0 0,-47-2 33 0 0,0 5 205 0 0,-219 0-310 0 0,33 7-103 0 0,24-10 191 0 0,-116 3 53 0 0,39-5 405 0 0,-49-19-124 0 0,239 28-324 0 0,125-1-28 0 0,0-2-1 0 0,0-2 1 0 0,-20-7 18 0 0,-59-5-86 0 0,6-1 14 0 0,84 11 74 0 0,-1 1 0 0 0,1 2-1 0 0,-38 1-1 0 0,-196 7 134 0 0,11 30-124 0 0,67-3 44 0 0,45-10 268 0 0,111-11-60 0 0,-1-2 0 0 0,0-2 0 0 0,-44 1-262 0 0,-38 11 360 0 0,14-2-346 0 0,-76 18 40 0 0,106-26-44 0 0,25-2 60 0 0,57-6 15 0 0,-5 6-174 0 0,8-4 3 0 0,13 17 29 0 0,-12-13 57 0 0,-3-5 32 0 0,10 21-192 0 0,5 13-312 0 0,5 34-703 0 0,-1-7 664 0 0,0 19-517 0 0,-9-55 660 0 0</inkml:trace>
  <inkml:trace contextRef="#ctx0" brushRef="#br0" timeOffset="1165.989">1418 72 4384 0 0,'0'-17'127'0'0,"0"13"106"0"0,0 4 344 0 0,0 0 154 0 0,0 0 33 0 0,0 0-31 0 0,0 0-145 0 0,0 0-63 0 0,0 0-11 0 0,0 0-36 0 0,0 0-140 0 0,0 0-68 0 0,0 0-12 0 0,0 0 4 0 0,0 0 29 0 0,0 0 12 0 0,0 0 1 0 0,0 0-14 0 0,0 0-54 0 0,0 0-20 0 0,0 0-6 0 0,-1 3 4 0 0,-6 11 284 0 0,6-13-242 0 0,1-1-27 0 0,0 0-110 0 0,0 0-45 0 0,0 0-8 0 0,4 32 126 0 0,-3-30-128 0 0,-1-2 0 0 0,0 0 0 0 0,0 3 9 0 0,4 150 422 0 0,-4-85-495 0 0,10 222 0 0 0,53 162-80 0 0,-39-224 80 0 0,-23-85 10 0 0,-5 216 301 0 0,7-211 274 0 0,17 81-3 0 0,28 9 153 0 0,-22-155-519 0 0,11-1 280 0 0,-21-47-232 0 0,-12-31-213 0 0,-3-4-99 0 0,-1 0-19 0 0,8 21-2210 0 0,-12 33 1795 0 0,-10 5 471 0 0,14-58-48 0 0,0-1-33 0 0,0 0-1001 0 0,0 0-3964 0 0</inkml:trace>
  <inkml:trace contextRef="#ctx0" brushRef="#br0" timeOffset="2177.028">2695 190 6880 0 0,'-10'-47'732'0'0,"10"45"-640"0"0,0 2 140 0 0,0 0 32 0 0,0 0 0 0 0,0 0 38 0 0,0 0 164 0 0,0 0 70 0 0,0 0 9 0 0,0 0-26 0 0,0 0-134 0 0,0 0-58 0 0,0 0-9 0 0,0 0-46 0 0,1 3-177 0 0,57 158 1632 0 0,-11-72-893 0 0,-11 10-231 0 0,27 118 164 0 0,-39-124-632 0 0,-5 2 0 0 0,-3 0 0 0 0,-4 11-135 0 0,-7-63-14 0 0,25 360-180 0 0,-5-75 771 0 0,-2-63 987 0 0,-18-171-967 0 0,0 84 291 0 0,-1-98-888 0 0,-2-36-3 0 0,1 0 1 0 0,2 0-1 0 0,11 42 3 0 0,13 1 64 0 0,-10-59-53 0 0,-16-26 0 0 0,-2 0-11 0 0,0-1 0 0 0,-1 0 0 0 0,1 0-1 0 0,0 0 1 0 0,0 0 0 0 0,0 0 0 0 0,0 0-1 0 0,0 0 1 0 0,0-1 0 0 0,1 1 0 0 0,-1 0-1 0 0,0-1 1 0 0,0 1 0 0 0,1 0 0 0 0,-1-1 0 0 0,0 1-1 0 0,0-1 1 0 0,1 0 0 0 0,-1 0 0 0 0,0 1-1 0 0,1-1 1 0 0,-1 0 0 0 0,1 0 0 0 0,-1 0-1 0 0,0 0 1 0 0,1 0 0 0 0,-1-1 0 0 0,0 1 0 0 0,1 0-1 0 0,-1-1 1 0 0,0 1 0 0 0,1-1 0 0 0,-1 1-1 0 0,0-1 1 0 0,0 0 0 0 0,0 1 0 0 0,1-2 0 0 0,20-18-837 0 0,-14 0-4454 0 0,-3-1-698 0 0</inkml:trace>
  <inkml:trace contextRef="#ctx0" brushRef="#br0" timeOffset="3151.19">4019 237 8208 0 0,'0'0'234'0'0,"0"0"6"0"0,0-14 166 0 0,-1 12 8513 0 0,-12 69-8167 0 0,27-11-498 0 0,44 162 114 0 0,-32-118-222 0 0,6 81-82 0 0,-17-72-64 0 0,-5 1 0 0 0,-5 13 0 0 0,5 64 0 0 0,38 293 327 0 0,15-34 18 0 0,-52-105-154 0 0,-12-263-94 0 0,-3 40 329 0 0,5 92 796 0 0,22-131-1190 0 0,-22-78 22 0 0,11 6-132 0 0,-11-6-10 0 0,7-1-401 0 0,-6 0 390 0 0,0-1 0 0 0,0 1 0 0 0,0-1 0 0 0,0 0-1 0 0,1 0 1 0 0,-1 1 0 0 0,-1-1 0 0 0,1-1 0 0 0,0 1 0 0 0,0 0 0 0 0,0 0 0 0 0,0-1-1 0 0,-1 1 1 0 0,1-1 0 0 0,-1 1 0 0 0,1-1 0 0 0,-1 0 0 0 0,0 0 0 0 0,1 0 0 0 0,-1 0-1 0 0,0 0 100 0 0,7-17-5628 0 0,-7 6-364 0 0</inkml:trace>
  <inkml:trace contextRef="#ctx0" brushRef="#br0" timeOffset="4938.284">445 1163 5840 0 0,'0'0'132'0'0,"0"0"17"0"0,0-8 150 0 0,-10-41-271 0 0,0 23-1199 0 0,-14-32-997 0 0,24 56 2684 0 0,0 2 64 0 0,0 0 226 0 0,0 0 97 0 0,-4-6 904 0 0,3-6-1120 0 0,1 9-82 0 0,0 3-18 0 0,0 0-31 0 0,0 0-119 0 0,0 0-56 0 0,0 0-11 0 0,0 0-37 0 0,0 0-144 0 0,8 22 945 0 0,2-13 90 0 0,1 11-762 0 0,-11-20-447 0 0,0 1-1 0 0,0-1 0 0 0,1 1 1 0 0,-1-1-1 0 0,0 1 1 0 0,1-1-1 0 0,-1 1 0 0 0,1-1 1 0 0,-1 1-1 0 0,1-1 1 0 0,-1 1-1 0 0,1-1 0 0 0,-1 0 1 0 0,1 1-1 0 0,-1-1 0 0 0,1 0 1 0 0,-1 0-1 0 0,1 1 1 0 0,-1-1-1 0 0,1 0 0 0 0,0 0 1 0 0,-1 0-1 0 0,1 0 1 0 0,-1 1-1 0 0,1-1 0 0 0,0 0 1 0 0,-1 0-1 0 0,1 0 1 0 0,0-1-1 0 0,-1 1 0 0 0,1 0 1 0 0,-1 0-1 0 0,1 0 0 0 0,0 0 1 0 0,-1 0-1 0 0,1-1 1 0 0,-1 1-1 0 0,1 0 0 0 0,-1-1 1 0 0,1 1-1 0 0,-1 0 1 0 0,1-1-1 0 0,-1 1 0 0 0,1-1 1 0 0,-1 1-1 0 0,1 0 1 0 0,-1-1-1 0 0,0 1 0 0 0,1-1-14 0 0,19-4 199 0 0,-19 7-186 0 0,0-1-1 0 0,1 0 1 0 0,-1 1-1 0 0,1-1 1 0 0,-1 0 0 0 0,1 0-1 0 0,0 0 1 0 0,0 0-1 0 0,-1 0 1 0 0,1-1 0 0 0,0 1-1 0 0,0 0 1 0 0,0-1-1 0 0,0 0 1 0 0,0 1-1 0 0,0-1 1 0 0,0 0 0 0 0,0 0-1 0 0,-1 0 1 0 0,1 0-1 0 0,0 0 1 0 0,0 0-1 0 0,0-1 1 0 0,0 1 0 0 0,0-1-1 0 0,0 1 1 0 0,0-1-1 0 0,0 0 1 0 0,-1 0 0 0 0,3-1-13 0 0,-1 1 21 0 0,0 0 0 0 0,0 0 0 0 0,0 0 0 0 0,0 0 0 0 0,1 0 0 0 0,-1 1 0 0 0,0-1 0 0 0,0 1 0 0 0,1 0 0 0 0,-1 0 1 0 0,0 0-1 0 0,1 1 0 0 0,-1-1 0 0 0,0 1 0 0 0,1-1 0 0 0,-1 1 0 0 0,0 0 0 0 0,0 1 0 0 0,0-1 0 0 0,0 0 0 0 0,0 1 1 0 0,1 0-22 0 0,-2-1 18 0 0,0 1 1 0 0,1-1-1 0 0,0 0 1 0 0,-1 0-1 0 0,1 0 1 0 0,0 0-1 0 0,-1-1 1 0 0,1 1-1 0 0,0-1 1 0 0,0 0-1 0 0,0 1 1 0 0,0-1-1 0 0,-1 0 1 0 0,1-1-1 0 0,0 1 1 0 0,0 0 0 0 0,0-1-1 0 0,-1 0 1 0 0,1 0-1 0 0,1 0-18 0 0,9-2 115 0 0,0 0 0 0 0,1 1 1 0 0,0 0-1 0 0,-1 1 0 0 0,1 1 0 0 0,0 0 0 0 0,2 1-115 0 0,15-1 199 0 0,80 13-28 0 0,5-4 138 0 0,16-17 107 0 0,15-9-56 0 0,17 25-294 0 0,42-30 418 0 0,-146 21-464 0 0,-15 0 49 0 0,1 1 0 0 0,0 3-1 0 0,20 5-68 0 0,-25-3 32 0 0,0-1 0 0 0,0-2 0 0 0,0-2 0 0 0,0-2 0 0 0,0-1 0 0 0,29-7-32 0 0,114 0 0 0 0,45-3 136 0 0,-55 8-8 0 0,-40 5-128 0 0,-112 1 0 0 0,0 0 0 0 0,0-2 0 0 0,0 0 0 0 0,0-2 0 0 0,0-1 0 0 0,0 0 0 0 0,7-4 0 0 0,-26 8 0 0 0,28-5 20 0 0,1 1 0 0 0,0 2 0 0 0,-1 1 0 0 0,31 4-20 0 0,75 14 0 0 0,58-8 0 0 0,-178-7 0 0 0,0 0 0 0 0,1 1 0 0 0,-2 1 0 0 0,1 1 0 0 0,0 0 0 0 0,9 6 0 0 0,-12-6 0 0 0,109 12 0 0 0,-56-12 0 0 0,293 13-52 0 0,-69 8 123 0 0,-85-14 54 0 0,-86 0-71 0 0,-27 2-44 0 0,58 5-24 0 0,-115 7-135 0 0,-14-6-57 0 0,27 19-1066 0 0,-49-38 1065 0 0,0-1-1 0 0,8 3-258 0 0,-5-2-3829 0 0,-3-1 3081 0 0</inkml:trace>
  <inkml:trace contextRef="#ctx0" brushRef="#br0" timeOffset="6347.468">236 2068 9184 0 0,'0'0'208'0'0,"0"0"33"0"0,5-3 227 0 0,92-15 1988 0 0,-39 13-972 0 0,40-16 332 0 0,26 4-851 0 0,-15 12-276 0 0,63 14-187 0 0,172-22 1094 0 0,-111-5-1198 0 0,-77 10-410 0 0,318-5 16 0 0,167 9 168 0 0,-149 8 644 0 0,54 3-484 0 0,-211 6-332 0 0,-2-4 828 0 0,-187-4-632 0 0,-15 0-132 0 0,200 3 128 0 0,-180-7-104 0 0,10-2-88 0 0,-98 5 126 0 0,-30 1 28 0 0,-19-1-27 0 0,-12-3-96 0 0,-2-1-153 0 0,0 0-24 0 0,0 0 0 0 0,0 0-31 0 0,0 0-14 0 0,-2-1-957 0 0,-7-3-4015 0 0,-4-4-1725 0 0</inkml:trace>
  <inkml:trace contextRef="#ctx0" brushRef="#br0" timeOffset="8310.336">1632 1281 5840 0 0,'0'0'132'0'0,"0"0"17"0"0,0 0 11 0 0,7-10 935 0 0,5-24 526 0 0,-11 34 102 0 0,-21 35-411 0 0,20-35-1216 0 0,0 0 12 0 0,0 0 50 0 0,0 0 24 0 0,0 0 2 0 0,0 0 12 0 0,0 0 49 0 0,0 0 19 0 0,0 0 7 0 0,0 0-15 0 0,0 0-67 0 0,0 0-28 0 0,0 0-7 0 0,6-5 100 0 0,42-34 36 0 0,30-45-390 0 0,-59 80 1030 0 0,-18 2-1070 0 0,-2 14-334 0 0,-2-1 489 0 0,-2-1 0 0 0,1 0 0 0 0,-1 0 1 0 0,0-1-1 0 0,-1 1 0 0 0,0-1 0 0 0,-1 0 1 0 0,0 0-16 0 0,-3 4-61 0 0,-6 10 184 0 0,1 0 1 0 0,0 0-1 0 0,2 2 1 0 0,1-1-1 0 0,1 2-123 0 0,-19 71 326 0 0,36-74-240 0 0,-3-19-32 0 0,12-4 10 0 0,-11-1-65 0 0,0-1 1 0 0,0 1-1 0 0,0-1 1 0 0,0 0 0 0 0,0-1-1 0 0,-1 1 1 0 0,1-1-1 0 0,-1 1 1 0 0,1-1 0 0 0,-1 0-1 0 0,0-1 1 0 0,0 1-1 0 0,-1 0 1 0 0,1-1 0 0 0,0-1 0 0 0,1 1-5 0 0,88-101-324 0 0,63-44-533 0 0,-125 122 588 0 0,-26 23 319 0 0,0 1 1 0 0,0-1-1 0 0,0 1 1 0 0,1-1-1 0 0,-1 1 1 0 0,1 1-1 0 0,0-1 1 0 0,-1 1-1 0 0,1-1 1 0 0,1 1-1 0 0,-1 1 1 0 0,0-1-1 0 0,0 1 1 0 0,3-1-46 0 0,6 18 271 0 0,-23 33-271 0 0,-74 92-806 0 0,-43 73 884 0 0,123-209-7 0 0,-2 2 59 0 0,0 1 1 0 0,0-1-1 0 0,1 1 1 0 0,0 1-1 0 0,0-1 1 0 0,1 0-1 0 0,0 1 1 0 0,1 0-1 0 0,0-1 1 0 0,0 1-1 0 0,1 5-130 0 0,1 5 99 0 0,5-14-43 0 0,1-6-56 0 0,1 1 1 0 0,-1 0 0 0 0,1-1-1 0 0,-1-1 1 0 0,0 1-1 0 0,1-1 1 0 0,-1 0 0 0 0,0 0-1 0 0,0-1 1 0 0,0 1-1 0 0,0-1 1 0 0,-1-1 0 0 0,1 1-1 0 0,-1-1 1 0 0,0 0-1 0 0,0 0 1 0 0,0-1-1 0 0,0 1 0 0 0,35-24-138 0 0,-1-2 0 0 0,-1-2 0 0 0,-2-1 1 0 0,6-10 137 0 0,80-77-323 0 0,-44 35 474 0 0,-40 62 706 0 0,-23 11-412 0 0,-15 11-476 0 0,0 1-53 0 0,1 2-4 0 0,1 3 65 0 0,-1 1 0 0 0,0 0 0 0 0,0-1 0 0 0,-1 1 0 0 0,0 0 0 0 0,0 0-1 0 0,0-1 1 0 0,-1 1 0 0 0,1 0 0 0 0,-1 0 0 0 0,-1-1 0 0 0,1 1 0 0 0,-1-1-1 0 0,0 1 24 0 0,-6 29-76 0 0,-38 100 290 0 0,30-97 484 0 0,11 0-172 0 0,6-37-527 0 0,-1 0 1 0 0,1-1 0 0 0,0 1-1 0 0,-1 0 1 0 0,1-1-1 0 0,0 1 1 0 0,-1-1 0 0 0,1 1-1 0 0,0-1 1 0 0,0 1 0 0 0,0-1-1 0 0,-1 0 1 0 0,1 1-1 0 0,0-1 1 0 0,0 0 0 0 0,0 0-1 0 0,0 0 1 0 0,0 1 0 0 0,0-1-1 0 0,-1 0 1 0 0,1 0-1 0 0,0 0 1 0 0,0 0 0 0 0,0-1-1 0 0,0 1 1 0 0,0 0-1 0 0,0 0 1 0 0,0-1 0 0 0,-1 1-1 0 0,1 0 1 0 0,0-1 0 0 0,0 1-1 0 0,0 0 1 0 0,-1-1-1 0 0,2 0 1 0 0,265-145-1957 0 0,-86 42-109 0 0,-81 53 2187 0 0,-41 29 1174 0 0,-57 40-333 0 0,-26 36-327 0 0,13-36-401 0 0,-67 104 378 0 0,-3 32-320 0 0,40-58-1717 0 0,37-82-4645 0 0</inkml:trace>
  <inkml:trace contextRef="#ctx0" brushRef="#br0" timeOffset="9566.77">1953 1834 9360 0 0,'0'0'208'0'0,"7"1"289"0"0,55 37-144 0 0,-61-37-225 0 0,18 19 863 0 0,-19-20-672 0 0,0 0 22 0 0,21 23 2158 0 0,31-25-1319 0 0,73-66-968 0 0,-55 31-212 0 0,-17 10 76 0 0,-44 26-16 0 0,-7 1 25 0 0,-2 0 55 0 0,0 0 20 0 0,0 0 6 0 0,4 23 226 0 0,5 19-1129 0 0,-4-37-665 0 0,-4 4-4050 0 0</inkml:trace>
  <inkml:trace contextRef="#ctx0" brushRef="#br0" timeOffset="10862.498">4341 653 7632 0 0,'0'-7'754'0'0,"0"16"-700"0"0,0-7 20 0 0,0-2-4 0 0,0 0-6 0 0,0 0 37 0 0,4-14 588 0 0,1-3 3609 0 0,14 9-3641 0 0,31 7-461 0 0,-6 9 7 0 0,8-5 382 0 0,-13 14 10 0 0,44-9-250 0 0,-43-17-1710 0 0,-40 13 584 0 0,0 1-3064 0 0,0-5 2311 0 0</inkml:trace>
  <inkml:trace contextRef="#ctx0" brushRef="#br0" timeOffset="11371.234">4540 476 6072 0 0,'0'0'133'0'0,"0"0"23"0"0,0 0 12 0 0,-1-1-23 0 0,-2-2-67 0 0,2 3 167 0 0,1 0-209 0 0,0 0 0 0 0,0 0 0 0 0,0 0 0 0 0,-1 0 0 0 0,1 0 0 0 0,0 0 0 0 0,0 0 0 0 0,-1 0 0 0 0,1-1-1 0 0,0 1 1 0 0,0 0 0 0 0,0 0 0 0 0,0 0 0 0 0,-1 0 0 0 0,1 0 0 0 0,0 0 0 0 0,0 0 0 0 0,0 0 0 0 0,0 0 0 0 0,-1-1 0 0 0,1 1 0 0 0,0 0 0 0 0,0 0 0 0 0,0 0-1 0 0,0 0 1 0 0,0-1 0 0 0,-1 1 0 0 0,1 0 0 0 0,0 0 0 0 0,0 0 0 0 0,0 0 0 0 0,0-1 0 0 0,0 1 0 0 0,0 0 0 0 0,0 0 0 0 0,0 0 0 0 0,0-1 0 0 0,0 1 0 0 0,0 0-1 0 0,0 0 1 0 0,0-1-36 0 0,0 32 3922 0 0,1 19-1693 0 0,-1-49-2130 0 0,0-1-3 0 0,0 2-16 0 0,1 24 1000 0 0,-8 24-401 0 0,-8 2 84 0 0,13-46-727 0 0,-1 0 1 0 0,1 1-1 0 0,0-1 0 0 0,1 1 0 0 0,-1-1 0 0 0,1 1 0 0 0,0 0 1 0 0,1 0-1 0 0,0-1 0 0 0,0 1 0 0 0,1 5-36 0 0,-1 12 186 0 0,0-23-133 0 0,-1 12-4016 0 0,2-13-1185 0 0</inkml:trace>
  <inkml:trace contextRef="#ctx0" brushRef="#br0" timeOffset="11922.006">4872 449 9760 0 0,'0'0'222'0'0,"0"0"30"0"0,0 0 18 0 0,-1 0-44 0 0,-2-3-144 0 0,2 2 99 0 0,0 0 43 0 0,-13-32 2891 0 0,14 32-2759 0 0,0 1-4 0 0,0 0-34 0 0,0 0-140 0 0,0 0-68 0 0,9 0 68 0 0,-2-1-152 0 0,0 1 17 0 0,-1 8-22 0 0,-19 20 810 0 0,-8 11-337 0 0,17-17-494 0 0,4-6 0 0 0,2 5 0 0 0,-1-12 0 0 0,0 1 0 0 0,1 0 0 0 0,0 0 0 0 0,1 0 0 0 0,0-1 0 0 0,0 1 0 0 0,1-1 0 0 0,0 0 0 0 0,4 6 0 0 0,-2 22-161 0 0,-6-36 41 0 0,0-1-200 0 0,0 0-89 0 0,0 0-1010 0 0,0 0-3959 0 0</inkml:trace>
  <inkml:trace contextRef="#ctx0" brushRef="#br0" timeOffset="12634.56">4565 1496 7920 0 0,'0'0'174'0'0,"-12"0"430"0"0,0-4-530 0 0,11 4 112 0 0,1 0 66 0 0,0 0 18 0 0,-7 3 49 0 0,6-1 4958 0 0,3 0-5190 0 0,1 0 0 0 0,-1-1 0 0 0,1 0 0 0 0,0 1 0 0 0,0-1 1 0 0,0 0-1 0 0,0 0 0 0 0,0 0 0 0 0,0-1 0 0 0,0 1 0 0 0,0-1 1 0 0,0 0-1 0 0,0 1 0 0 0,0-1 0 0 0,0-1 0 0 0,1 1-87 0 0,28 3 329 0 0,16 2 15 0 0,-25 4 470 0 0,-22-9-846 0 0,6 8 725 0 0,-6-4-2187 0 0,1-2-3292 0 0,-2-2-528 0 0</inkml:trace>
  <inkml:trace contextRef="#ctx0" brushRef="#br0" timeOffset="13543.313">4935 1362 7856 0 0,'0'0'174'0'0,"0"0"29"0"0,0 0 13 0 0,0 0 27 0 0,0 0 83 0 0,0 0 33 0 0,0 0 8 0 0,0 0-31 0 0,0 0-135 0 0,0-11 727 0 0,-1 5-1250 0 0,1-23 6056 0 0,1 28-5660 0 0,-1 1-2 0 0,1 0-12 0 0,6-1-48 0 0,-6 1-14 0 0,0-1-1 0 0,1 1 0 0 0,-1 0 0 0 0,0-1 0 0 0,0 1 0 0 0,0 0 0 0 0,0 0 1 0 0,0 0-1 0 0,1 0 0 0 0,-1 0 0 0 0,0 0 0 0 0,0 0 0 0 0,0 0 0 0 0,0 0 1 0 0,1 0-1 0 0,-1 1 0 0 0,0-1 0 0 0,0 0 0 0 0,0 1 0 0 0,0-1 0 0 0,0 1 0 0 0,0 0 1 0 0,0-1-1 0 0,0 1 0 0 0,0 0 0 0 0,0-1 0 0 0,0 2 3 0 0,3 1 1 0 0,1 23 169 0 0,-10 40 120 0 0,-9 59-22 0 0,9-69 16 0 0,-4 18-142 0 0,8-36-92 0 0,-3-34-60 0 0,3 4 2 0 0,-4-40 34 0 0,-2-24 140 0 0,2 27-1248 0 0,3 1-3601 0 0,2 10-645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24.67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93 75 2,'0'0'7,"-2"-11"-3,2 11 0,0 0-1,0 0-1,-1-11 0,1 11-1,0 0 0,0 0 0,0 0 0,0 0 1,0 0-1,-1 16 1,1-16-1,-3 18 1,1-5-1,1 6 0,-2 2 0,-1 4 0,1 4-1,-2 1 1,-1 3 0,-1 2-1,0 0 2,-1-1-2,0-2 1,1-3-1,0-3 1,1-5-1,1-3 0,2-7 0,3-11-1,-5 13 1,5-13 0,0 0-2,8-18-1,-3-3-7,5 1-4,-5-11 0</inkml:trace>
  <inkml:trace contextRef="#ctx0" brushRef="#br0" timeOffset="442">86 139 2,'0'0'6,"3"22"-1,1-9-1,3 2 0,0 1-1,2 2 0,1 1-1,3 1-1,0 1 0,1 2-1,0 0 2,0 0-2,0-1 2,-1-3-2,-1-1 3,0-3-2,-4-3 2,-8-12-1,16 14 2,-16-14 1,15-4 0,-15 4 1,15-17 0,-6 0-1,-1-4-1,1-5 0,-1-4-1,1-5-1,-4 0-3,4-4 2,-5 1-1,2 3 0,-1 0 1,-2 6 0,0 2-1,-1 7 0,-1 4 0,0 4-5,-1 12-5,0-16-7,0 16-2,0 0 0,0 0-1</inkml:trace>
  <inkml:trace contextRef="#ctx0" brushRef="#br0" timeOffset="1020">640 133 13,'-10'15'6,"10"-4"0,-4-1 0,4 4-1,-3 2 0,3 1-1,1 3-1,2 4 1,-1 1-1,0 6 1,1 0 1,-2 1-2,1 1 0,-1-3 0,3 0 0,-2-2 0,1-5-1,0-4 0,3-4 0,1-2 0,-7-13 0,19 17 1,-8-13-1,7-3 0,1-2 0,3-3 0,1-1 0,2-2-1,0-2 0,0 0 0,-3 2-1,-2 0 0,-5 0-1,-3 2-3,-12 5-5,14-8-10,-14 8-2,0 0 0,0 0 0</inkml:trace>
  <inkml:trace contextRef="#ctx0" brushRef="#br0" timeOffset="1504">638 412 2,'0'0'12,"14"-1"0,-14 1-8,21 1-1,-7 0 2,1-2 0,2 1 0,-2-3-1,3 3 1,-3-2-2,0 0 1,-1-1-2,0 2-1,-1 0-2,-2-2-5,-1 4-7,-10-1-3,15-11-1</inkml:trace>
  <inkml:trace contextRef="#ctx0" brushRef="#br0" timeOffset="1821">677 249 12,'27'2'14,"-15"-2"-4,7 0-3,1-2 1,4 1-1,-2-4 0,1 0-2,-1 0 1,1 0-1,-3-1-1,-2 1-2,-1 3-2,-2 1-5,0 3-5,-15-2-9,23 8 1,-23-8-1</inkml:trace>
  <inkml:trace contextRef="#ctx0" brushRef="#br0" timeOffset="2255">1150 294 9,'4'11'6,"-3"0"1,2 8 1,-3 0 1,3 8-1,-3 0 0,0 4 0,-1-2 0,1 3-2,-3-4-1,3-4 0,-1-5-3,2-3 0,-1-16 0,6 13 0,-6-13-1,17-13 0,-6-2 1,4-6-1,1-5 1,0-2-1,0-2 1,0-1-1,-2 4-1,-5 5 0,0 3-1,-3 5 1,-6 14-1,8-16 1,-8 16-1,0 0 1,0 0 0,0 0 0,0 0 1,13 14 0,-13-14 1,11 22-1,-4-6 2,1 1-2,1 3 0,1 0-1,0 0 0,1-1 0,0-2-1,0-2 2,0-1-3,1-1 3,0-4-1,0-4 1,-1 0 1,0-4 1,-11-1 1,20-4-1,-20 4 1,16-19 1,-8 5 0,-4-4 0,1-4 0,1-5-3,1-2 1,-2-4-2,0 0 1,-1 0-1,1 2-2,2 1 1,-1 2-4,2 6-7,0 7-16,-4-5 0,4 9-1,-9-7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12.32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62 137 7,'0'0'9,"0"0"0,0 0-1,0 0 0,0 0-3,0 0-1,0 0-2,0 0-1,0 0 0,0 0-1,-2 11-1,2-11 1,-2 12 0,1 0 0,0 1-1,0 5 1,-1 6 0,-2 1 0,-1 4 0,1 3 0,-3-1 2,1 3-2,1-3 2,-2-3-2,4-4 1,-1-4-1,1-5 1,0-4-1,3-11 1,-2 10-1,2-10 1,0 0 0,0 0-1,0-14-1,1 3-1,0-6 1,2-1-3,-2-6 2,2-2-2,-2-5 2,4-2-1,-1-2 2,3 0 0,-3 1 1,5 3 0,-2 2 0,1 3 0,-1 5 1,0 4 0,-4 5 1,-3 12-1,5-11 1,-5 11 0,0 0-1,0 0 0,0 0 0,0 0-1,0 13 0,0-13 0,3 16-1,1-5 1,2 3 0,2 3-1,1 2 1,3 2 0,1 6 0,2 2 0,0 5 0,1 1 1,0 3-1,1 0 0,1 0 0,0-4 0,0-3 0,0-5 0,-2-7 0,-2-4 1,0-7 2,-1-7 2,-1-5 1,-3-8 2,-2-5 0,0-9 2,-1-5-1,0-5-2,-4-6-2,2-3-1,-2-2-1,-1 3-2,0 1 1,2 5-3,-2 4 2,1 4-1,1 9 0,-1 4-1,-1 7-2,-1 10-4,4-10-3,-4 10-7,0 0-7,5 20 1,-5-20-1</inkml:trace>
  <inkml:trace contextRef="#ctx0" brushRef="#br0" timeOffset="995">744 151 2,'0'0'3,"0"0"0,4 14 1,-4-14 0,3 15 1,-3-15 0,6 25 0,-4-8-1,0 4 2,1 2-1,-2 5-1,0 1 0,0 5-1,0-1 1,2 1-1,-1-3 0,1 0-2,2-3 0,0-3 0,0-3 0,0-4-1,0-3 0,0-2 1,-5-13 0,11 17 1,-11-17 0,14 12 0,-14-12 1,22 7 1,-8-5-1,4-2 0,1-1-1,4 0 1,3-2-2,1 1 1,2-2-1,2 2-1,-1-1 0,-1 0 0,1 2-5,-5 0 0,0 0-4,-5-3-6,2 5-5,-22-1 0,22-8-1</inkml:trace>
  <inkml:trace contextRef="#ctx0" brushRef="#br0" timeOffset="1556">684 451 2,'0'0'16,"18"9"-1,-18-9 2,23-15-11,-8 10-4,6-2 2,2 2-1,2-1 1,1 1-1,4 1 0,0 1-2,1 2 2,0 0-1,-2 1-1,-2 0 0,-2 0-1,-1 0-3,-7-2-6,3 4-9,-20-2-1,19-11 1</inkml:trace>
  <inkml:trace contextRef="#ctx0" brushRef="#br0" timeOffset="1913">650 223 12,'0'0'13,"25"-13"-7,-8 6-1,8 3 1,-2-3 0,6 3 0,2 0 0,2 1-1,-2 1-1,4 2-2,-1-1 1,-1 2-2,-1 0 0,-2 1 0,-3 0-3,-1-2-6,2 3-9,-12-8-1,4 4 1</inkml:trace>
  <inkml:trace contextRef="#ctx0" brushRef="#br0" timeOffset="2406">1373 232 13,'0'0'13,"0"11"-7,0-11-1,2 17 0,1-4 1,-2 3-1,2 5 1,0 4 0,0 5 0,1 2 0,-1 3-1,0 0 0,0 0-2,1-4 0,0-3-1,2-7 0,2-9-1,5-10 0,2-8 0,5-10 2,4-7-1,-1-5 0,3-5 0,-2 0-1,0-5 0,-4 5 0,-4 1-1,-3 7-1,-5 3 2,0 3 0,-3 5-1,-2 4 1,-3 10-1,4-11 0,-4 11-1,0 0 1,0 0 0,9 14 0,-3-3 0,0 4 0,2 2 0,3 5 1,-1 6 0,2 1 1,0 0-2,-1 0 2,2-3-2,-1-3 0,-1-3 0,0-4 1,0-7 0,-11-9 0,18 7 2,-18-7 1,19-10 0,-9-4 2,1-7-2,4-6 0,-1-5 0,3-6-1,0-5-2,2-5-1,-2 1 1,3 2-2,-2 2 1,-3 4 0,-2 5-4,-1 5-11,-8 2-12,7 12-1,-11-7 0,4 8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6.97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1225 2,'47'-31'4,"3"3"-2,0-4 2,6-1-2,1-1 0,3-2 0,2-4 0,3-1-1,4-5 0,2-3-1,4 0 0,1-2 1,3 0 0,0-1-1,2 0 1,1 1-1,-1 2 0,0 2 1,-3 2-1,-1 0 0,-2 2 0,-2 0 0,0 2 0,-6 3 0,-2 2 0,-5 3 0,-2 3 0,-9 3 0,-6 5 0,-8 4 1,-8 6-1,-6 3 0,-7 2 0,-14 7 1,14-4-1,-14 4 0,0 0-1,0 0-1,0 0-2,0 0-5,0 0-2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7.84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163 1326 4,'0'0'7,"-15"-18"-2,8 6 0,-3-2-1,2 0 0,-2-5-1,0-3 0,-1 0-1,-2-2 1,0-4-1,1-1 1,0-5 0,0 0 0,1-3-1,3-2 0,1-2 0,4 0-1,0-3 0,5 2-1,0 0 1,5 0-1,0 0 0,3 1-1,3 1 0,1 0 1,3 0-2,1 3 1,2 0 0,0 1 0,2 2 0,1 1 1,3 2 0,0 0 0,1 2 0,-1 2-1,1 2 1,0-2 0,0 7 0,0 0 0,-2 3 0,1 2 0,1 2 0,-1 1 0,0 3 0,0 1-1,1 1 1,-3 1 0,2 1 0,1 0 0,0 1 0,2-1 0,2 2 0,3-2 0,1 0 0,4 1 0,0 0 0,1 1 0,-1 0 0,3 1-1,-3 0 1,2 0 0,1 4 0,-2-1 0,1 0 0,0 2 0,1 1-1,-3 1 1,0 0 0,-1 1 0,1 1 0,2 1 0,1 1 0,-2 0-1,2 0 1,3 2 0,-3-2 0,-1 3 0,-3-1-1,-3 2 1,-3 0 0,-3 1-1,-4 2 1,-1 2 0,-2 4-1,0-1 1,0 2 0,-2 2-1,-1 2 1,-2 1 0,-2 1-1,-3-1 1,0 1 0,-3 2 0,-3 1 1,0 1-1,0 0 1,-3 2 0,1 3 0,-2 4-1,-2 0 1,-2 3 0,-2 4-2,-3 1 2,-3 4-2,-2-1 1,-4 0 0,-3-1 1,-2 2-1,-1-3 0,-2 1 1,-1-1-1,-1-1 1,-1 0-1,2-1 0,-3-1 1,-2-1-1,-1-3 0,-3-1 0,0-8 0,-3-2 0,-3-5 1,-2-4-1,-2-4 1,-4-5-1,-3-4 0,-4-5 1,-3-5-1,-7-5 1,-2-5 0,-4-4-1,-5-3 1,0-3 0,-5-3-1,1 0 1,-4-3-1,0 1 1,-3 1-1,5-4-2,1-1-7,9 2-5,-3-10 0,14 2-1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18:25:23.21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2 111,'11'18'29,"-11"-18"-3,11 1-10,-11-1-39,11-8-8,-11 8 0,0 0-2,10-13 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47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0,'0'0'1,"11"-3"0,-11 3 0,4 11-1,-4-11 1,5 18-1,-2-4 1,-1 2-1,1 6 2,-2 4-1,0 4 0,-1 4 0,-1 4 0,0 1-1,-2 0 1,1-3-1,-1-1 1,2-6-1,0-6 0,0-3 0,-1-7 0,2-13-1,-2 13-3,2-13-4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825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0 138 4,'14'9'6,"-14"-9"0,17 19-1,-5-4 0,-3-1 0,4 7 0,-1-1-1,2 4-1,-1 1 0,2 2 0,-1-1-1,3 3 1,-2-3-2,1 0 1,1-5-1,-1-1 0,2-4 1,-2-3 0,0-6 0,-1-3 1,-1-7 1,0-3 0,-1-8 0,0-5 2,-2-6 0,-1-5 0,0-4-1,-3-4 0,-3-4 0,0-1-3,-2 1 2,-2 0-3,0 4 0,-2 4-1,1 4 0,0 5-1,-1 6 0,1 5 1,1 14-3,0-15 0,0 15-2,0 0-3,0 0-2,0 0-6,14 10-4,-14-10-2,0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490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2,'11'7'11,"-11"-7"-6,9 12-1,-9-12 0,12 14 2,-12-14-2,10 15-1,-3-5 1,-3 2-1,1 3 0,-3 2 0,0 6 0,-3 4-1,1 4 1,-2 1 1,1 6 0,-2 0 0,3 1 1,-1-3-1,3-4 1,3-4-1,2-5 0,1-3-1,5-5 0,2-7 0,6-4 1,4-4-2,4-3 1,4-5 0,1-4-1,2-2 0,-1-1 0,0-2-1,-7 1-2,-2 1-1,-9 3-6,0 5-8,-11-4-7,-6 11 1,5-10-1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96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0 127 13,'12'-5'16,"11"4"-3,-2-5-5,5 3 0,2-4-1,2 1 0,-2-2-1,1 1-1,-3 0-1,0-2-2,0 1-5,-3-3-8,3 5-6,-10-11-1,8 8-1,-14-8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23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96 8,'0'0'16,"0"0"2,0 0-3,21 1-8,-1-11 1,7 3-1,4-6 2,7 2-5,4-1 0,1-2-1,2 3-1,-2 1 0,-3 4-2,1 1-1,-3 5-5,-6-1-4,1 8-11,-11-5 0,4 6 0,-13-9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58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0 238 7,'8'23'5,"4"7"1,-3-1 0,5 3 0,-2-3 1,3 4-1,-3-4 1,3 1 0,-2-5-1,3-2-1,-2-4-1,-1-3 0,-1-3 1,-1-3 2,0-7-1,-11-3-1,17-6 1,-9-4 0,1-7 0,0-5-2,2-6 0,1-8-1,1-5-1,1-5 0,3-4 1,-2-1-3,-1 0 1,-1 2 0,-1 7-1,-2 5 0,-1 6 0,-4 7 0,0 6-2,-1 8 2,-4 10-3,3-13-2,-3 13-6,0 0-11,0 0-5,0 0 2,0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9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1168 1908 4,'0'0'12,"0"0"-1,-6-10-1,6 10-1,-7-13 0,7 13-1,-12-20 0,4 9 0,-4-6-1,-3-5-2,-4-7-1,-3-9-1,-4-7-1,-5-8-1,-3-9 1,-5-4-1,-3-4-1,-3-1 2,-3 4-2,0 0 1,0 1 3,2 2-3,0 3 1,2-1 0,5 2 0,2 0-1,6-1 0,0 2 0,3 4-1,1 2 0,3 1 1,1 4-1,2 5 0,3 5 1,-1 4-1,4 4 0,2 4 0,2 5 0,2 2 0,1 5 0,1 3 0,0-1 0,7 12 0,-13-20 0,13 20 1,-13-20-1,7 9 0,0-1 1,-1 0-1,1 0 0,0 0 1,0-1-1,-1 1 0,2 0 0,-1 0 0,-1 0 1,1 2-1,-1-2 0,-1 1 0,-1-1 0,0 1 0,1 1 1,-2-2-1,1 2 0,9 10 0,-17-18 0,17 18 0,-15-14 0,15 14 0,-8-10 0,8 10 0,0 0 0,0 0 0,0 0-1,-10-10-1,10 10-3,0 0-3,0 0-10,8 24-5,-9-11 0,4 4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23.2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2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6510 229 3,'0'0'5,"-21"-12"0,9 6-2,-3 0 1,0 2-2,-1-2 2,2 1 0,-4-1 0,5 0 1,-3-1 0,2 2 0,-1-2-1,1 2 0,-2-1-1,-1 1-1,-4 2-1,0 1 0,-2-2 0,-3 3 0,-2-1 1,-1 2-1,-1-1 0,-2 1 0,0 0 0,-1 1-1,-3 0 1,-2 1-1,0 2 0,-4 0 0,1 2 1,-3 2-1,2 0 0,-3 2 0,1 0 1,1 2-1,2 1 1,0-2-1,1 3 0,2-2 1,-3 2-1,4 0 0,1 0 1,-2 0-1,0 1 1,-1 0 0,1-1 0,-1 2 1,2 1 0,1 0 0,1 2-1,2-1 1,0 3-1,2 0 0,2 0-1,1 3 1,0-2 1,0 0-1,0 1 1,2 3-1,0-3 1,3 3-1,0 1 0,2-2 0,0 1 0,3 2-1,1-1 1,0-1-1,2 1 0,2 0 0,-1 0 1,1 1-1,2 0 0,-1 0 0,0 1 0,3 1 0,-1 1 0,-2 4 1,3 1-1,-3 3 1,0-1-1,1 0 1,-1-1-1,0-1 1,2-1 0,-1-3 0,1-1 0,2-2 0,1-1 1,1-1-1,2 1 0,1-2 0,2 1 0,2-1-1,0-1 1,2 1-1,1-2 0,-1 1 1,2-1-1,0 0 0,1-2 0,-1 1 0,1-1 0,2 2 1,-1-1-1,4 0 0,-2 2 0,4-2 1,-1 1-1,2 0 0,-1-2 0,1-1 0,2-3 1,-1 1-2,0-2 2,2 0-1,0-2 0,1-1 0,0-1 0,2 0 1,0-1-1,1 1 0,0-1 0,1-2 0,1 2 1,0-2-1,1 2 1,1-1-1,2-1 1,-2 0-1,2 0 1,-1 0 0,1 0-1,1-1 1,-2 0-1,0 1 1,1-2-1,2 2 0,0-2 1,2 2-1,-1-1 0,1 1 0,2 0 1,0-2-1,1 1 1,-3-2-1,2 1 1,-2-3 1,1 1-1,2-5 1,-2 0-1,2-1 1,-1 0-1,1-1 1,-2 0-1,1 0 0,1 0-1,-3-1 1,2 2-1,-2-1 1,0 1-1,2-1 1,-2 0-1,2-1 1,-2-1-1,1 1 0,-2 0 1,3 0-1,-1-1 1,3 2 0,2 0-1,-1 1 1,1 0-1,2 1 1,-1 1-1,1-1 0,-1 2 1,-2-2 0,-1 2-1,3 0 1,-3-1 0,0-2 0,0 2 1,-3-1-2,0 1 1,-1 0 1,0-1-2,-3 1 0,-2 1 1,0 0-1,1 2 0,-2-1 0,0 0 0,0 1 1,0-2-1,1 1 0,1-2 0,0 0 1,0-1-1,1 2 0,0-3 0,2 1 1,0 0-1,1 0 0,-1 0 0,0-1 1,-1 2-1,-1-2 0,0 0 0,-1 1 0,0-1 0,0 1 0,-3 0 0,3 0 0,-1 2 0,0-2 0,-2 1-1,1-1 1,-2 0 0,-1-1 0,1 0 0,0 0 0,-2 0 0,1-1 0,0 1 1,-1 0-1,1-1 0,-1 0 0,0 1 0,0-1 0,-1 0 0,0-1 0,0 1 0,0-1 0,-3 1 0,2 0 0,-1-1-1,1 2 1,1-1 0,-1 1 0,-1-1 0,2 0 0,0 1 0,1-2 0,0 0 0,0-1-1,0 1 1,1-3 0,-1 1 0,1-1-1,-1 0 1,0 0 0,-2 1-1,2 0 1,-2 0 0,-1 0 0,0 1 0,-1 0 0,-2-1 0,-1-2 0,0 1 0,-3-2 0,1 1 0,-2-1-1,1 1 1,-11 6 0,19-15 0,-8 6 0,-1 1 0,1-1 0,-11 9 0,19-20 0,-12 9 0,0 1 0,-7 10 0,10-20 0,-5 9 0,-2 1 0,0 0 0,0-1 0,-3 11 0,5-20 0,-3 7 0,-1 2 0,3-1 0,-3-2 0,2 0 0,0 0 0,1-1 0,1 0 1,0 1-1,1-2 1,-2 0-1,2 1 1,0 0-1,0-1 0,1 0 0,-1-1 0,1 1 0,-2 0 0,2-1-1,-1 1 1,-1 0 0,0-2 0,-1 2 0,0-1 0,0-3 0,0 0 0,-1-1 0,2-1 0,0 1 0,-2-2 0,2 0 0,-2 0 0,1 1 1,-2-1-1,2 2 0,-2 0 0,0-1 0,1 1 0,-2-1 0,0 1 0,-1-2 0,0 1 1,-1 0-1,-1 0 1,0 1-1,-1 0 1,1 0-1,-2 1 0,2 1 0,-2-2 0,1-1-1,-1-1 1,0-1 0,-1 1 0,0-2 0,-1 1 0,2-1 0,-2 0 0,1 1 0,1 1 0,-1 0 0,0-1 0,1 2 0,-2 1 0,-1 0 0,0 0 0,-1-1 0,-2 3 0,0-2 0,-2-2-1,-2 0 0,0 1 0,-1-1 0,-3 1 0,1 1 1,1-2-3,-3 3 3,-1 1-1,1-1 1,-3 3 0,-1-2-1,0 2 1,-3-2 0,-2 3 0,-2 0-1,-1 1 1,-3 1 0,-1 2-1,-1 0 1,-1-1 0,-3 3-1,-1-3 1,1 0-1,-5 1 1,0 1 0,-2-1 0,-1 0-1,-1 3 1,-1 1-1,0 1 0,-2 1 1,0 0-1,1 0 1,-1 2 0,-1-3 0,-1 0-1,-1-1 1,-1-1 1,0 0-2,2-1 1,1-1 0,-2 1 0,2 0 0,1 1 0,-1 1 0,1 0-1,-4-2 1,1 3-1,-3-1-2,-1 3-1,0-1-5,-4 3-8,3 10-8,-11-5-2,5 9 1,-20-7 1</inkml:trace>
  <inkml:trace contextRef="#ctx0" brushRef="#br0" timeOffset="4597">22620 2503 9,'0'0'11,"-22"12"-3,11-5-2,-4-5 0,2 3 1,-3-5-1,1 3 0,-4-2 0,-1 2-3,-2 0-1,-3 1 0,1-1 0,-5 2 1,-4-2 0,0 2 2,-3-2-2,-1 1 1,-5 1 0,1 0-1,-2 0-1,0 0-1,0-1 0,1 1 0,-3 0-1,1-1 0,-1 0 1,1-2 0,-1-1-1,0 1 1,-1-1 0,0-1 0,1 0 0,-1-1-1,2-1 1,-2 1-1,3 0 1,0 0 0,0-3 0,1 2 1,1-3-1,1 2 1,1-3-1,1 0 1,1-1-1,0-1 0,3 0-1,-1 0 1,1 0-1,2 0 0,0 1 1,2-2 0,2 1 0,4-2 1,1 2 0,3-3 0,3 1 0,1-3 0,4 0 0,1-1 0,1 0-1,0-1 0,2 1-1,-2 0 0,1 1 1,1 0-1,0 2 0,-2-1 1,3 2-1,7 10 0,-17-19 0,17 19 0,-16-19 0,16 19 0,-19-18 1,8 8-1,2-1 0,-1 1 1,1-2-1,1-1 1,0 0 0,0 0-1,2-1 1,0 1-1,0 1 0,2-2 1,-2 2-1,0 0 0,1-1 0,1 1 0,-1-1 0,-1 0 0,3-1 0,-2 0 1,2-1-2,-2-3 1,-1-1 0,3-1 0,-2-1 0,0-1 0,2-3 0,-2 0 0,3 0 0,-1 1 0,0 1 1,1-2-1,-2 3 0,-1 0 1,1 3-1,-1 1 0,-1 1 0,2 1 0,-1 0 0,1-1 0,3-3 0,2 2 0,3-2 0,-1-1-1,3 1 1,0 1-1,1-1 1,-1 2 0,-3 2 0,2 1-1,-4 2 2,0 0-1,-1 3 0,0-1 0,0 1 0,0 10 0,0-18 0,0 18 0,0-17 0,0 17 0,3-18 0,-2 8 0,1-3 0,2 0 0,0-3 0,3 0-1,0-2 1,0-1 0,2-1 0,-2-3 0,1 2 0,-2 0 0,-1 2 0,0 0 0,0 2 0,-2-2 0,1 4 1,-2 1-1,0 1 0,0 0 1,-1 2 0,-1-1-1,0 1 1,0 0-1,0 0 0,0 0 1,0-2-2,0 0 2,1-2-2,1-1 1,-1-1 0,1 1-1,0 0 1,0 1 0,-1 3 1,2-1-2,-3 13 2,4-19-2,-4 19 1,6-17 0,-6 17 0,10-20 0,-5 9 0,2-1-1,-1-2 1,1 0 0,1 0 0,-3 1 0,1-1 0,0-1 0,0 0 0,-2 1 0,3-1 0,-1-2 0,1 2 0,1 0 0,-1 0 0,1 1-1,2 1 1,-1 0 0,-1 1 0,3 1-1,-1-1 1,1 1 0,2-1 0,1 1-1,0 0 1,3-1 0,-1 2 0,2-1-1,2 1 1,0 1 0,-1-1 0,2 2 0,2 1 0,-2 0 0,1 0 0,0 1 0,-2 1 0,-1-1 0,-1 2 0,-1 0 0,-3 0 0,0 2 0,-2-2 0,0 2 0,-1 0 0,-1-1 0,1 1 0,-1 0 0,-10 2 0,21-5 0,-9 3 0,1-1 0,1-1 0,0 0 0,0 1 0,2-1 0,-1 0 0,-1 1 0,2-1 0,0 0 0,-2 1 0,2-1 0,-1 1 0,0-2 0,0 1 1,1 0 0,-1 0-1,0 0 1,0 0-1,0 1 1,2-1 0,-2 2-1,2-2 0,0 2 0,-2-2 0,0 1 0,-1-1 0,-1 2 0,0 0 0,-1 1 0,0-2 0,0 2 0,-1 0 1,0 0-1,1-2 0,-12 3 0,19-2 0,-19 2 0,18-3 0,-18 3 0,14-3 0,-14 3 0,13-3 0,-13 3 0,0 0 0,11-4 0,-11 4 0,0 0 0,11-1 0,-11 1 0,0 0-1,13-2 1,-13 2 1,10-2-2,-10 2 2,0 0-2,14-4 1,-14 4 0,0 0 0,12-1 0,-12 1 0,0 0 0,0 0 0,14-2 0,-14 2 0,12-3 0,-12 3 0,15-3 0,-15 3 0,17-4 0,-17 4 0,20-3 0,-9 0 0,-11 3 0,18-5 0,-7 2 0,1 0 0,-1 0 0,0 0 0,2-1 0,1 1 0,0-1 0,1 1 0,2 1 0,1-2 0,0 1 0,3-1 0,-1 2 0,4-2-1,-1 2 1,0-2 0,2 2 0,-1-1 0,3 0 0,0 1 0,3 0 0,-2-1 0,3 1-1,-1 0 1,3 1 0,-1-2 0,1 2 0,0 0 0,-2 0 0,3 1 0,-3-1 0,4 1 1,0-2-1,-1 1-1,1 0 1,1 0 0,1 1 0,-1-1 0,1 1 0,-1-1 0,-1 1 0,2 0 0,0 0 0,1 0 0,0 1 1,0-1-1,1 1 0,-2 0 0,2 0 0,0 2 0,0-1 0,-1 1 0,2 1 0,-3-1 0,2 1 0,-2-1 0,-2 1 0,-1-1 0,-4 1 0,1 0 0,-2 0 0,-1-1 0,-1 1 0,-1-1 1,0 1-1,-1-1 0,-1 1 0,-1-2 1,-2 1-2,1-1 2,-3 0-1,0 2-1,0-2 1,-1 2 0,3-1 0,0 2 0,-1 1-1,2-1 1,2 2 0,-1 0 0,4 0-1,0 1 1,-2-1-1,2 0 1,2 2 0,1-2 0,-2 1-1,2-1 0,-1 2 1,1-2 0,0 2 0,-1 2-1,-1-2 2,-4 2-2,0-3 2,-3 1-1,-2 0 0,-2 1 0,-1-1-1,-1 0 1,3 1 0,-3-1 0,4 0 0,-1 2-1,3-1 1,-2 0 0,2 0 0,-1 1 0,-3 0-1,0 1 1,-3 1 0,-2 0 0,-1 0 0,-1 1-1,-1 0 1,-2 2 0,1-1 0,1 0 0,-2 1 0,2 0 0,1 2 0,-1-1 0,1 1-1,0-2 1,-1 2 0,0-2 0,-1 0 0,0 2 0,-2-2 0,0 2 0,-2-1 0,0 2 0,-1 2 0,3-2 0,-2 5 0,-2-1 0,1 0 1,0 3-1,0-2 0,0 2 0,-2-2-1,0 3 1,1-1 0,-1 1 0,-2-2 0,2 4 0,-1 0 0,-2 1 0,1 1 0,-1 0 1,-1 2-1,0 0 0,-1 0 0,0-1 0,-3 1 0,0-1 0,-2 2 0,0 0-1,-1-2 1,-2 1-1,-1 0 1,-1-1-1,0 1 1,-1-1-1,0-3 0,-1 2 0,1-1 0,-1-1 0,0 0 0,-2-1 0,1 0-1,-3-2 1,0-1 0,-1-1 0,-2-2 0,-2-2 0,1-2 0,-3 1 1,-2-3-1,-1 1 1,-1-1 0,-3-1 0,0 2 0,0 0 0,-1-1-1,-2 0 1,-1 1-1,-1-2 1,2 1 0,-5-1-1,-3-2 1,1 1 1,-1-2-1,0 0 0,-1 1 1,0-1-1,0 1 0,3-2 0,2 2 0,1 0 0,-1 0 0,0-2 0,1 1 0,2 0 0,-1-2 0,0 2 1,-2 0-1,1-1 0,-2 0 0,2-1 1,-2-1-1,-3 2 0,-2-2 0,1-2 1,-2 0 0,-4-1 0,-1 1-1,-3 0 1,-1 1 0,-2 0 0,1 2-1,-2 0 1,1-1-1,2 1 0,2-2 0,3 0 0,1-1-2,3-1-3,0-1-5,6 4-11,-5-8-4,7 6 2,-8-13-1</inkml:trace>
  <inkml:trace contextRef="#ctx0" brushRef="#br1" timeOffset="21725">10624 478 1,'0'0'9,"0"0"0,0 0 0,0 0-4,0 0-2,0 0 1,0 0 0,0 0 0,0 0-1,0 0 0,0 0-1,0 0 0,-12 4-1,12-4-1,0 0 0,-14 6 0,14-6 0,-13 6 0,13-6 0,-14 11 0,14-11 0,-17 12 0,17-12 0,-18 18 0,8-8 0,1 2 1,-1-2-1,0 2 0,1 0 0,1-1 1,0 0-1,-1 0 0,1 0 0,0 1 0,0-1 0,0 2 0,-2 0 1,2 1-1,-1 1 0,2 0 0,-1 0 0,1 0 1,0 1 0,-3 2 1,3 0 1,0 0 0,-1 1-1,1-2 1,0 2 0,1 1 0,1-2-1,0-1 0,0 0-1,2 0 1,0-1-1,1 1 0,0 1 0,1 0 0,-1 0 0,1 1 0,1-1 0,-1 2 0,1 0 1,-1 0-1,0-1 0,0 0 1,-1 1 0,2-2 0,-1 1 0,1-1 0,0-1 1,1-1-1,1 1 0,-2-1 1,1 0-1,0-1 0,0 2 1,0-2-2,2 1 1,-1 0-1,1 0 0,1 0 0,-1 1 0,1 1-1,-1-1 1,1 1 1,-2 0-1,-1 0 0,2 1 0,-2-3 0,1-1 0,-1 0 0,2 0 0,0-1 0,2 0 0,0 0 0,0-1-1,4 1 1,-2-2 0,0 2 0,2-3-1,0 1 1,1 0 0,-1-2-1,0 2 1,-9-12-1,19 19 1,-9-9-1,-10-10 1,21 17 0,-21-17-1,21 20 1,-9-12 0,-1 2-1,-1-2 1,1 1 0,-1 0 0,-10-9 0,19 17-1,-19-17 1,18 15 0,-18-15 0,17 13 0,-17-13 1,14 11-2,-14-11 1,11 10 0,-11-10-1,0 0 1,14 10 0,-14-10 0,0 0 0,13 8 0,-13-8 0,0 0 0,0 0 0,13 6 1,-13-6-1,0 0 0,0 0 0,12 3 0,-12-3-1,0 0 1,0 0-1,0 0 0,10 5 1,-10-5-1,0 0 0,0 0 0,0 0 1,12 6-1,-12-6 0,0 0 1,12 5-1,-12-5 1,12 3-1,-12-3 1,16 5-1,-6-3 0,-10-2 1,19 5 0,-9-3-1,1 0 1,-11-2-1,21 4 1,-10-3 0,2-1 0,1 1 0,3-1 0,-1 0 0,3-1-1,1 1 1,-1-1 0,2 0-1,0 0 0,0-1 1,0 2-1,3-2 1,-1 2-1,0-1 1,1 1-1,-1 0 0,0 0 1,1 0-1,-1 0 0,-1 1 0,0 0 1,1 0-1,-2 1 0,0-1 0,-2 1 0,2 0 0,0 1 0,-2-1 0,0 2 0,-2-1 0,1 1 1,-1-1-1,0 2 0,-3-1-1,1 1 1,-1 0 0,0-1 0,0 1 0,0 0 0,0-1 0,0 1 0,0 0 0,1 0 1,0 1-1,0 0 0,0 1 1,2-1-1,1 2 0,1-2 0,2 2 0,0-2 0,1 0 0,2 1 0,1-2 1,2 2-2,-1-3 2,2 2-1,-2-2 0,0 1 0,1 0 0,1-2 1,0 0-1,0-1 0,0 0 1,0-1-1,0 2 0,0-2 1,-2 0-1,-2 0 0,-1 2 1,-4 0-1,-1-1 0,-3 1 0,0 0 0,-2 0-1,-1-1 1,-1 0-3,3 2-3,-1-3-9,5-2-18,5 1 1,-1-11-1,9 1 0</inkml:trace>
  <inkml:trace contextRef="#ctx0" brushRef="#br1" timeOffset="24188">14103 2531 9,'0'0'17,"12"-5"0,0 7-2,-1-9-1,9 4-4,0-1 1,6-1-2,2 0-1,4 1-1,2 1 0,1-1-1,3 1 1,0 0-1,2 0 0,-1 0-1,3 1-1,2-3 0,2 3-1,-1-2-1,3 1 2,0 0-2,2 0 0,-1 2 0,3-2 0,-2 2 0,-2-1 0,-1 2 0,-1-1-1,-3-2 1,-2 2-1,0-1 0,-2 2 1,-1-2-1,-1 2 0,-1 0 1,2 1-1,1-1 1,3 2-1,-1-1 0,2 3 0,2-2-1,-1 0 1,0 1 0,1-1-1,-3-2 0,1 1 1,-1-1-1,0-1 1,0-1-1,0-1 1,0 0-1,2 1 0,2-2 1,0-1-1,3 1 0,2-2 0,0 1 1,1-1-1,2-1 0,0 0 0,-1 0 0,1 0 1,-1 2-1,0-1 0,-1 0 0,1 0 1,-1 2-1,-1-1 1,-1 0-1,-2 1 0,0-1 0,-4 0 1,2 1-1,-4-1 0,-3 0 1,0 1-1,-2-1 0,-1 0 0,-1 1 1,2-1-1,-2 0 0,-2 1 0,4-1 0,-1 0 0,1 2 0,0-1 0,0 1 1,-1-1-1,-1 2 0,1 0 0,-1-1 0,0 0 1,-2 1-1,-2-1 0,1 0 1,-2 0-1,0 1 0,3-1 1,-3 0-1,2 0 0,-1 0 0,2 0 0,1-2 0,2-1 0,0 2 0,0-3 1,2 0-1,-1 0 1,0 0-1,3 1 1,0-1-1,-2 2 1,0-2-1,0 3 1,-1-2-1,0 0 0,0-1 1,0-2-1,-1 1 0,1-1 0,-2 1 0,-3 0 0,1 0 0,-4 1 0,-1 1 0,-2-1 0,-3 1 0,-1-1 0,-3 2 0,0-2 0,-4 0 0,-1 1 0,-2 0 0,-12 6 0,17-11 0,-17 11 0,11-7 0,-11 7 0,0 0 0,12-11 0,-12 11 0,0 0 0,13-14 0,-13 14 0,11-12 0,-11 12-1,13-13 1,-13 13 0,14-14 1,-14 14-1,16-14 0,-16 14 0,16-14 0,-16 14 0,17-16 0,-17 16 0,18-17 0,-18 17 0,20-19 0,-8 11-1,-1-1 1,0 2 0,1 0 0,-12 7 0,17-12 0,-17 12 0,14-8 0,-14 8 0,12-8 0,-12 8 0,0 0 0,14-12 0,-14 12 0,0 0 0,13-10 0,-13 10 0,0 0 0,9-13 0,-9 13 0,8-12 0,-8 12 0,8-15 0,-8 15 0,12-18 0,-5 8 0,1-1-1,0 1 1,2-2 0,0 0 0,1 0-1,-2-1 1,-1-1-1,1 1 1,1-1 0,-2 0-1,0 0 1,0 0 0,0-1-1,1-1 1,-1 0 0,-1 0-1,0 0 2,-1 1-2,-2-1 1,0 1-1,-2 1 1,-1 0 0,-1 0 0,0-1-1,-2 1 1,0-2 0,-2 1 0,1 0-1,-1 0 1,-1 1 0,1-1 0,-2 1 0,1 0-1,-1 0 1,1 1 0,-1-1 0,0 1 0,0-1 0,0 0 0,2-1-1,-2 0 1,0-1 0,0-2 0,0 3 0,-1 0 0,1-1 1,-2 2-1,0 0 0,1 2 0,-1 1 0,1 0 0,-1 1 0,1-2 0,0 1 0,0 1 0,-1-2 0,1 1 0,0-1 0,-2-2 0,1-1-1,-2 0 1,-1 1 0,1 0 0,-2 0-1,0 0 1,0 1-1,-1 3 2,0-2-1,0 1-1,1 1 1,-2-3 0,0 0 0,2 0 0,-4 0 0,1-1 0,-1-2-1,-2 0 1,0 2 0,0-1-1,0 2 1,-2-1-1,0 1 1,0 2 0,-1 0-1,-1 1 1,1-1 0,-1 3-1,0-2 1,-3 2 0,1 1-1,-4 0 1,-1 1-1,0 0 1,0 0-1,-2-1 1,-1 2-1,1 0 1,-1-4-1,-2 2 1,2-1-1,-3 0 1,0 1 0,-2-1-1,-1 0 0,-3 1 1,-1 0-1,-1 0 1,-1 1 0,-2 0-1,1 0 1,-1 1 0,1 0 0,-1-1 0,-1 1 0,2 1-1,1-1 1,-2 0 0,2 1 0,-4-1 0,0 0 0,-2 1 0,0 0 0,-2 1 0,-1-1 0,-5 2 0,0 0 0,0-1 0,-3 2 0,0 1 0,-2 0 0,-3 0 0,-1 0-1,0 0 1,-2 1 0,-2 1 1,-3-1-1,-1 1 0,0 0 0,-4 1 0,-1-1 0,-2 2 0,-1-2 0,-1 1 0,0 0 1,-3-1-1,-1 1 0,0 1 0,0-1 0,1 0 0,-2 0 0,3 0 1,-2-1-1,1 0 0,-1-1 0,1 1 1,-2-1-1,-3-1 0,1 1 0,-3-1 0,-1 1 0,-3 0 1,-3 0-1,1 1 0,0-1 0,-2-1 1,-1 0-1,1 0 0,0-1 0,4-2 1,1 1-1,2-3 0,0 1 1,3-1-1,0-2 0,2 1 1,1 0-1,1 1 0,-1 0 1,4 0-1,-2 3 0,1 1 1,1 3-1,1 2 0,1 3 0,0 1 0,3 2 0,1 1 1,5 0-1,4 0 0,2-1 0,4 0 1,6-2-1,-1-1 0,5 0 0,2 0 1,1 0-1,0 0 0,2 0 1,3 0-1,-2 0 0,4 1 0,-1-2 0,3 2 0,0-2 1,3 2-1,0-4 0,4 2 1,1-2-1,2-1 0,0 1 1,3-3-1,0 2 0,2-3 1,1 3-1,2-3 0,-1 1 0,2-1 1,1 0-1,0 1 0,-2-1 1,0 0-1,-2 0 0,0 1 1,-1 0-1,1 0 1,-1 1-1,-1 0 0,1 0 1,0-1-1,1 2 1,1-2-1,-1 1 0,2-1 0,1 1 1,4-1-1,0-1 0,4 1 0,4 0-1,11-1-2,-13 2-6,13-2-15,0 0-10,0 0 1,-15-31-2,2 3 2</inkml:trace>
  <inkml:trace contextRef="#ctx0" brushRef="#br2" timeOffset="32831">3573 990 12,'0'0'10,"0"0"-1,0 0 1,0 0 0,0 0-2,0 0 0,0 0-1,0 0 0,0 0 1,0 0-1,0 0 0,0 0-1,0 0 1,0 0 1,0 0-1,0 0-1,0 0 0,1-11 0,-1 11-1,-7-19-1,1 5-1,3-2-1,-3-2 0,1-2 0,-3-1 1,2-1-2,-1-1 0,0 0 0,-2-2 0,0 3-1,-1-4 1,-1 2-1,0 0 0,0-2 1,-2 0-1,-1 2 1,-1-1-1,-1 1 1,-2-2 0,-1 2-1,-2-1 1,-1 4 0,-1-1 0,-3 1 0,-1-1 0,-1 4 0,-2-1 0,1 1-1,-4 1 1,1 1-1,-3-2 0,0 3 1,0 0-1,2 0 1,-1 1-1,0 0 1,-1 1-1,0 0 2,0 3-2,0-1 1,0 2-1,-4 1 1,2 2-1,-2 0 0,1 0 1,1 2-1,-2-1 0,-1 0 0,1 2 0,1-1 0,1 1 0,1-1 0,1 1 0,0 1 0,2-2 0,1 1 0,1-2 0,-1 0 0,0 1-1,1-1 1,0 1 0,-1 0 0,1 0 0,1 1 0,0 0 0,0 1-1,1-1 1,0 0 0,1 1 0,-2 1 0,-1-2 0,1 1 0,-2 1 0,0 0 0,-2 0 0,-1 1 0,-2 0 0,-2 1 0,2 0 0,-2 1 0,2 2 0,0 0-1,0 1 1,1 0 0,2-1 0,4 2 0,-1 0 0,-1 0 0,-1 0 0,3 0 0,-1 1 0,-1-2 0,1 4 0,-2-2 0,-2 0 0,2 1 0,-2 0 0,-1 0 0,0 2 0,1 0-1,1 0 0,1 3 0,3-1 1,1 1-1,3-2 0,3 2 0,-1-3 1,3 2 0,-1-1 0,4-1 0,-2 1 0,1-1 0,-1 3 0,-1-2 0,0 2 0,0 1 0,1 0 1,1 0-1,-1 1 1,2-1-1,2 1 0,2-1 0,0-1 0,1 1 0,1-2 0,2 0 0,1-1 0,-1 0 0,1-1 0,1 1 0,0 0 0,8-11-1,-13 19 1,13-19 0,-12 15 0,12-15 0,-7 12 0,7-12 0,0 0 0,0 0 0,0 0-1,-8 10 1,8-10 0,0 0-1,0 11 1,0-11 0,-2 14-1,0-4 0,-1 3-2,-3 1-3,3 2-7,-4 4-13,-4-1-3,3 4-2,-13-7 1</inkml:trace>
  <inkml:trace contextRef="#ctx0" brushRef="#br2" timeOffset="34780">0 2236 10,'19'7'10,"-19"-7"0,17 9 0,-17-9-1,17 10 0,-17-10-1,15 16-2,-7-5-1,1 0-1,1 2 0,-1 2-1,0-2 0,1 2-1,0 0 1,1 1 0,0-1 0,0 0 0,3 0 0,-1 0 0,3 2 1,2-4-2,1 4 2,1-3-1,5 1 0,-2-1 1,4 0-1,0-3-1,1 2 1,-1-2-1,1-2 0,0 0-1,-2 0 1,1-2-1,1 0 1,0-2-1,1 1 1,-1-1-1,2 0 1,-2-2-1,0 1 0,0-1 0,-3-1 0,0 1 0,-2-1 0,-1-1 0,1-1 0,0 0-1,0-1 1,2-3 0,-1 2 0,2-2 0,0-1 0,-1 0 1,2 2-1,-1-1-1,-1 2 1,3 0-1,0 0 1,2 1-1,0-1 0,3 1 0,-1-2 1,1 1-1,2-1 0,-2-1 0,-1 1 0,2-2 1,-1 1-1,-1 0 0,1-2 0,-4 0 0,0 1 0,-2 0 0,-1 0 0,-3 0 0,1 2 0,-3-1 0,-2 3 0,4 0 0,0 1-2,3 2-3,-1-1-9,2-1-14,8 6-1,-11-10-1,0 2 1</inkml:trace>
  <inkml:trace contextRef="#ctx0" brushRef="#br2" timeOffset="36051">2797 2524 6,'0'0'11,"0"0"-1,0 0-4,11 6 0,-11-6 1,0 0 1,11 5 1,-11-5 1,0 0-1,17 5 2,-17-5-2,14 4-1,-14-4 0,22 2-2,-9-2-1,3-1 0,3-1-1,1-3-1,1-2 0,1-1-1,1-1 1,0-4-1,2-1 0,-1-3 1,2 0-1,1-4 0,0 0 0,0-2-1,-1 0 0,0-2 0,0 2 0,-3-1 0,-1 1-1,-3-1 1,0 0 1,-3 2-1,-2-1 0,0-3 0,-1 0 0,-2-2 0,1 1-1,-3-1 1,2 0-1,-1-1 0,1-1 0,-1 3 0,0 1 0,-1 3 0,-1 1 0,0 0 0,-2 3 1,0 0-1,-2 4 1,-2 2 0,0 2-1,-1 0 1,-1 11 0,2-15 0,-2 15-1,0 0 1,0 0-1,-2-10 1,2 10-1,0 0 0,0 0 0,0 0-1,0 0 0,0 0-1,0 0-1,0 0-2,0 0-6,0 0-13,6 16-4,-6-16-2,0 0 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6.3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-1 4259 2,'0'0'6,"0"0"-1,0 0 0,0 0-2,-3-12 0,3 12-1,0 0 0,2-15 0,-2 15 0,3-19 0,3 6-1,-1 1 0,1-6 0,1-1 2,1-2-1,1-5 2,2-1 0,0-3 0,0-4 0,2-1-1,-2-3 0,5 0-1,-3-2 0,2 2-1,0-5 0,0 1 1,2 0 1,-1-3 0,2 2 1,-2 0 1,2 0-1,-1 1 1,1-1-1,-1 3 1,1-1-2,-1 2 1,0-2-2,0 0 1,0 0-2,-2 3 1,1-1-1,-2 1 0,0-1-1,0 2 1,-1 0 1,0 2-1,-2-3 1,2 0-1,-2-1 0,1 3 1,0 0-1,1 1 0,1 0 1,-1 0-2,1 1 2,0 2-2,-1 1 2,-1-1-2,2-1 1,-1 1-1,0 1 0,1 0 0,-2-1 0,2 1 0,-1-1 0,1 2 0,-2-1 0,2 2 0,0-2 0,0-2 0,1 0 0,0 2 1,0-2-1,2 0 0,-2 0 1,1 0-1,0 1 1,-2 0-1,2 1 0,-1-1 0,2 1 0,-2-3 0,1 0 0,1-1 0,-1 0 0,2 0 0,-2-1 0,-1 0 0,2 0 0,-2 1 0,0 0 0,2 0 0,-1 1 0,-1 0 0,0 2 0,1 1 0,-2-2 0,1 2 1,-1 1-1,-1-1 0,1 0-1,0-2 1,1-1 0,-1 2-1,0-2 1,1 0 0,-1 1-1,1 1 1,-5 0 0,1 1 0,-3 0 0,0 3 1,-1 2-1,0 0 1,-1 3-1,1-1 1,0 3-1,1 1 1,0 1-1,1-2 0,0 0 0,0-2 0,-1 0 0,1-3 0,0 2 0,-2-2 0,2 2 0,-2-1 0,2 3 0,-1 1 0,-1 1 0,-1 3-1,0-1 1,1 3 0,-3-1 0,2 2 0,-1-1 0,-1 2 0,2-1 0,0 1 0,0 0 0,0 0 0,-1 2 0,0-2 0,-1 2 0,1 1 0,-2-2 0,1 1 1,-2 0-1,-2 11 0,4-16 0,-4 16 0,3-17 0,-3 17 0,2-12 0,-2 12-1,2-11 1,-2 11 0,0 0 0,0-13 0,0 13 0,0 0 0,0 0 0,0 0 0,-2-10-1,2 10 0,0 0-1,0 0-2,0 0-5,0 0-8,0 0-7,0 0-1,0 0 0,0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8.68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4964 0,'0'0'6,"3"-13"-2,-3 13 2,4-12 0,-4 12 2,6-13-2,-6 13 2,7-17-1,-3 6 0,1-1-1,2-1-1,-1-2 0,3-2-1,-2-1 0,4-3 1,0 0-2,1-3 0,2-4-1,-4 3 1,5-7 0,-2-2-1,2-3 1,-1-1-1,3-2 0,0-1 0,1-2-1,0-2 0,1 1 0,2 3 1,0 1-1,-3 2 0,3 2 1,-2 0-1,-2 1 1,1 2-1,-2-1 1,0-1-1,-1 1 1,1-1-1,-2 0 0,1 0 0,0 4-1,-2-3 0,1 2 1,-1 3-1,-1 0 0,0 0 1,0 2-1,-2 0 1,1 1 0,-1 1 0,-1 1-1,1 1 1,-2 1 0,1-2 0,-1 3-1,1-1 1,-1 1 0,0 1-1,0-1 1,-1 0 0,0 2 2,2-1-2,-2 1 2,1 0-2,-1 2 1,2-2-1,-1 2 1,0-2-2,0 2 0,-3-3 0,3-1 0,-2-1 0,3-1 0,-3-2 0,1 1 0,1 0 0,-1-1 0,2 0 0,-1 1 0,0 0 1,2-2-1,0 3 0,0-3 1,0 0-1,0-2 0,2-1 0,1 0 1,-1 0 0,2 0 0,-2 0 0,2 1 0,-1 0 0,0 2 0,-3 0 2,2 2-3,-1 0 1,-1 0 0,-1-1 0,1 2 0,-2 0 0,1-2 0,2 1-1,-1-1 1,-1 2-1,1 1 0,-2-1 0,1 4 0,-2-1 0,0 1 0,-1 3 1,-1-1-1,0 2 0,0 0 0,0 0 0,-1 0 0,1-2 1,1 0-1,0-3 0,-1 1 1,1-2-1,0 0 0,1 0 0,0-2 1,1 1-1,-1 1 0,1-1 0,-1 1 0,1 0 0,1 0-1,-4 0 1,1 1 0,-1-1 0,0 1 0,-1 1 0,1-1 0,-2 1 0,2-2 0,-1-2 0,1 2 0,1 0 0,-1-2 0,0 0 0,0-1 0,0 1 0,0 2 0,-2 0 0,1 2 0,-1-1 0,-2 1 0,2 0 0,-1-1 1,-1 1-1,0 1 0,1-1 0,0-1 1,-1 2-1,3-1 0,-3 0 0,1-1 0,3 1 0,-3-1-1,3-4 1,-3 1 0,4-1 0,-3-2-1,3 0 1,1 1 0,-1-2 0,2 1-1,-1 1 1,2 3 0,1 0 0,-1 2-1,1 2 1,0 0 0,-2 2 0,1 1 0,1-1 0,-2 1 0,0 1 0,-1-1 0,-1 1 0,-1-1 0,1 1 0,0 0 1,0-1-1,0-2 1,1 1-1,-1 2 1,1-2-1,1 1 1,-3 1-1,2 0 0,0 0 0,-1 2 0,0 0 0,0-1 0,-1 2 0,-2-1 0,2-2 0,-1 0 1,-1 0-1,0-1 0,1-3 0,-2 1 0,1-2 0,1-1 0,-1 2 1,0-1-1,1 1 0,-1 1 0,0 1 1,0 0-1,-2 2 0,0 2 0,-1 0 0,1 0 0,-1 1 0,0 0 0,0 11 0,-1-19 0,1 19 0,1-15 0,-1 15 0,-1-13 0,1 13 0,0 0 0,0-12 0,0 12 0,0 0 0,0 0 1,0 0-1,1-12 0,-1 12 0,0 0 0,-1-11 0,1 11 0,0-10 0,0 10 0,0-14 0,0 14 0,-1-15 1,1 15-1,0-12 0,0 12 0,0-10 0,0 10 1,0 0-1,0 0-1,-1-12 1,1 12 0,0 0 0,0 0-1,2-12 0,-2 12-3,0 0-7,7-11-18,-6 0 0,-1 11-3,8-33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18T22:06:50.713"/>
    </inkml:context>
    <inkml:brush xml:id="br0">
      <inkml:brushProperty name="width" value="0.05" units="cm"/>
      <inkml:brushProperty name="height" value="0.05" units="cm"/>
      <inkml:brushProperty name="color" value="#AB008B"/>
      <inkml:brushProperty name="ignorePressure" value="1"/>
    </inkml:brush>
  </inkml:definitions>
  <inkml:trace contextRef="#ctx0" brushRef="#br0">76 853,'0'-376,"-4"303,-3 0,-3 1,-13-39,4 13,11 62,4 23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38.2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68 4 8,'0'0'14,"0"0"-2,0 0-1,0 0-1,0 0-1,0 0-1,0 0 1,0 0-1,0 0-2,-12-6 0,12 6-2,0 0 0,0 0 0,0 0-1,0 0 0,0 0 0,0 0-1,0 0 1,0 0-1,0 0 1,0 0-1,0 0 0,0 0 0,0 0-1,0 0 1,0 0-1,0 0 0,0 0 0,0 0-1,0 0 1,0 0 0,0 0-1,0 0 1,0 0 0,0 0-1,0 0 1,0 13 0,0-13 0,0 0 0,-1 10 1,1-10-1,0 0 0,1 13 1,-1-13-1,1 11 1,-1-11-1,6 11 1,-6-11 0,5 13-1,-5-13 0,5 14 2,-5-14-2,6 12 0,-6-12 0,2 11-1,-2-11 1,0 0-1,5 13 1,-5-13-1,0 0 1,1 11 0,-1-11-1,0 0 1,0 0-1,0 0 1,6 11-1,-6-11 1,0 0-1,0 0 1,5 10-1,-5-10 0,0 0 0,0 0 1,2 12-1,-2-12 0,0 0 0,0 0 0,1 14 1,-1-14-1,0 0 0,6 17 0,-6-17 0,6 14 1,-6-14-1,7 15 0,-7-15 0,10 16 1,-10-16-1,8 14 0,-8-14 0,6 12 0,-6-12 0,0 0 0,9 13 1,-9-13-1,0 0 0,0 0 0,6 13 0,-6-13 1,0 0-1,0 0 1,3 12-1,-3-12 1,0 0-1,0 0 1,2 12-1,-2-12 1,0 0-1,0 0 0,2 10 0,-2-10 1,0 0-1,2 11 0,-2-11 0,0 0 0,3 13 0,-3-13 0,2 10 0,-2-10 0,4 12 0,-4-12 1,5 12-1,-5-12 0,3 11 0,-3-11 0,0 0 0,6 13 0,-6-13 0,0 0 0,5 10 0,-5-10 0,0 0 0,1 13 0,-1-13 0,0 0 0,0 12 0,0-12 0,0 0 0,-1 13 0,1-13 0,0 0 0,-2 13 0,2-13 1,-4 12-2,4-12 1,-2 12 0,2-12 0,-4 13 0,4-13 0,-4 14 0,4-14 0,-4 14 0,4-14 1,-6 17-1,6-17 0,-6 15 0,6-15 1,-8 17-1,8-17 0,-6 16 0,6-16 0,-6 16 0,6-16 0,-6 13 0,6-13 0,-3 13 0,3-13 0,-5 13 0,5-13 0,-4 13 0,4-13 1,-4 14-1,4-14 0,-5 14 0,5-14 0,-6 12 0,6-12 0,-8 12 1,8-12-1,-6 10 0,6-10 1,0 0-1,-11 15 0,11-15 0,0 0 1,-10 13-1,10-13 0,0 0 0,-7 13 0,7-13 0,0 0 0,-6 14 0,6-14 0,0 0 0,-7 13 1,7-13-1,0 0 0,0 0 0,-10 14 0,10-14 1,0 0-1,0 0 0,-12 10 0,12-10 1,0 0-1,-9 11 0,9-11 0,0 0 0,-6 11 0,6-11 0,0 0 0,0 0 0,-6 12 0,6-12 0,0 0 0,0 0 1,0 0-1,0 0 0,0 0 1,0 0-1,0 0 1,0 0 0,0 0-1,0 0 1,0 0 0,0 0-1,0 0 1,0 0-1,0 0-1,0 0-9,0 0-24,0 0 1,0 0 0,-18-26-2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0.1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10 79 6,'0'0'4,"0"0"1,0 0-1,0 0 0,0 0 0,0 0 0,0 0-1,-10-10 0,10 10 0,0 0-1,0 0 1,0 0 0,0 0 0,0 0 0,0 0 0,0 0-1,0 0 1,0 0-2,0 0 1,0 0-1,0 0 0,0 0-1,12-6 1,-12 6-1,0 0 0,15-6 1,-15 6-1,15-4 0,-15 4 0,19-4 1,-7 3-1,0 0 0,1 0 0,-1-1 0,2 1 0,2 0 0,-1 0 0,-1 0 0,2 0 0,0-1 0,0 1 0,-1 0 0,2 0 1,-2 1-1,0 0 0,-1 0 0,0-1 0,0 1 0,2-1 1,-1-2-1,0 2 0,1-2 1,2 1-1,0-1 0,0 2 1,0-2-1,-1 3 0,2-1 1,-1 1-1,0-1 0,1 0 0,0 0 1,-1 0-2,0-2 2,1 2-1,-3-1 0,0 1 0,-2-1 1,-1 1-1,-2 1 0,0 0 0,-11 0 0,19 1 0,-19-1 0,16 2 1,-16-2-1,16 1 0,-16-1 0,17 0 1,-17 0-2,16 1-1,-16-1-3,15 5-5,-4 3-6,-11-8-1,8 10-1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1.2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 1,'0'0'7,"0"0"-3,0 0-1,0 0-2,0 0-1,0 0 0,0 0 0,0 0 0,0 0 1,0 0 1,17 4 0,-17-4 1,18 3 0,-6-2 1,3 1-1,2-1-1,1 1 1,1-1-1,2 0 0,2-1 0,0 1-1,0-1 1,2 0-1,-2-1 0,3 0 1,0 0-2,-2-1 1,1 1 0,0 0-1,-2 1 0,2 0 1,-3-1-1,0 1 0,-1-1 1,-1 1-1,-1 0 0,-3-1 0,1 1 1,-5 0-1,0-1 0,-1 1 0,-11 0 0,16 1 0,-16-1 0,13 1-2,-13-1-2,13 1-5,-13-1-5,14 3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2.0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 2,'21'0'3,"-1"-1"0,1 1-1,-1 0 2,2 0-1,-1 0 1,3 1 0,-2-2 0,2 1 0,0-1 0,1 1 0,0-1-1,0 1 0,0-2-1,-1 2 0,0-2-1,2 4 0,-2-2 0,1 1-1,-2 1 1,0 0-1,1 1 1,-3 2-1,1 0 1,-2 1-1,-1-2 1,0 3 0,0-1 0,-2 0-1,0 1 1,0-4 0,-2 3 0,1-2 0,-2-1 0,0 1 1,-2-1-1,2-1 1,-2 0-1,1 0 1,-1-1-1,0 1 1,0 1-1,0-2-1,1 1 1,-3-1 0,2 0-1,-1 1 0,0-1 1,-1 0-1,-10-1 1,18 2-1,-18-2-2,13 1-3,-13-1-7,0 0-6,13 11 1,-13-11-1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3.4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13 56 16,'0'0'14,"-2"-11"1,2 11 0,0 0-3,0 0-3,0 0 1,0 0-2,-11-6-1,11 6-2,0 0-2,0 0 0,0 0-2,0 0 1,0 0-1,16-4 0,-16 4 0,21-3 1,-6 1-1,3 2 0,3 2 1,3 1-1,1-1 0,5 0-1,-1 0 1,5 0-1,1-1 1,1-1-1,1-1 1,-1-1-1,0 0 1,0-2-1,-4-2 1,0 2-1,-7 0 0,-1 0 1,-2-1-1,-6 3 1,-2-1-1,-3 3-1,-11 0-1,12-1-5,-12 1-3,0 0-7,0 0-7,0 0 1,-17 13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1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39 5,'0'0'10,"23"-5"-2,-9 0-1,5 0-3,-2 1 0,5-1 1,-3 0 0,2 2 0,-4-1 1,3 3 1,-2 0-1,1 2 0,0 0-2,3 3 1,2-1-2,0 1 0,4 0-1,2 1 1,1 0-1,0-2 1,-1 1-1,2-1 0,-4 0 0,0-2 0,-4 1-1,-3-1 0,-3 0 0,-3 2 0,-2-2-1,-13-1-2,16 2-2,-16-2-3,0 0-8,0 0-5,-6 11 0,-10-13 0,1 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12 11,'25'-8'12,"-25"8"-1,19-5-1,-19 5-4,15 0 1,-15 0-1,14 3 1,-14-3 0,13 4-1,-13-4 2,14 6-3,-14-6 1,20 5-2,-6-1-1,3-2 0,2 2-1,5-1 1,2-1-1,4 2-1,2 1 1,2-1-1,1-1 0,-2 1 1,1-1-1,-2 0 0,-1-1 1,-2-2 0,-2-2 0,0 0 0,-2-2 0,0-1 0,0-1 0,-2-2-1,-1 3 0,-4-1 0,-1 1 0,-3 0 0,-3 1 0,-11 4 1,13-4 0,-13 4 1,0 0 0,0 0 0,0 0 1,0 0-1,0 0 0,0 0-3,0 0-4,0 0-7,-3 14-10,3-14-6,-13 10-2,-1-11 2,3 2-1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1-20T16:21:47.707"/>
    </inkml:context>
    <inkml:brush xml:id="br0">
      <inkml:brushProperty name="width" value="0.05292" units="cm"/>
      <inkml:brushProperty name="height" value="0.05292" units="cm"/>
      <inkml:brushProperty name="color" value="#C0504D"/>
    </inkml:brush>
  </inkml:definitions>
  <inkml:trace contextRef="#ctx0" brushRef="#br0">16653 6242 129,'0'0'645,"0"0"258,0 0 0,0 0-129,0 0 0,0 0-258,0 0-129,0 0-129,0 0 129,0 0 0,0 0 387,0 0-129,0 0 129,0 0-129,0 0 0,0 0-258,0 0-129,0 0-129,0 0 0,0 0 129,-9 4 0,9-4-129,0 0 129,0 0 129,0 0-129,0 0-129,0 0 129,0 15-258,0-15 129,6 12 129,-6-12-129,12 12 129,-12-12-129,13 19 129,-13-19 129,14 17-258,-14-17 129,11 21-129,-5-10 0,0 6 0,-1-3 0,1 1-129,-1-1 0,1 1 258,-1 2-258,0-3 129,2-2 0,-2 0-129,-5-12 129,10 21 0,-10-21-129,10 18 129,-10-18 0,11 13-129,-11-13 0,9 11 0,-9-11-129,10 18 129,-10-18 0,9 14 0,-9-14 0,10 14 0,-10-14 0,9 14 0,-9-14 0,10 6 0,-10-6 0,10 9 0,-10-9 0,7 7 0,-7-7 0,8 7 0,-8-7-129,0 0 258,0 0-129,0 0 0,0 0 0,0 0 129,0 0-129,0 0 0,0 0 0,0 0 0,0 0 0,0 0-129,0 0 129,0 0 0,9 9-129,-9-9 129,0 0 0,0 0 0,0 0 129,0 0-129,0 0 0,0 0 0,0 0 0,0 0 0,0 0-129,0 0 0,0 0 129,0 0 0,0 0 129,0 0 0,5-6 0,-5 6 129,8-17-129,-2 6 129,5-6-258,1 1 0,3-10 0,2-2 0,3-2 129,1-2-258,-1-1 258,1-1-129,-3-1 129,-1 2-129,1 4-516,-4-4-1032,-2 3-2451,5 11-645,-8-10 258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9T18:26:11.09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25 5,'0'0'2,"0"0"-1,0 0-2,0 0 0,0 0 0,0 0-1,10-8 0</inkml:trace>
  <inkml:trace contextRef="#ctx0" brushRef="#br0" timeOffset="110">30 0 2,'0'0'4,"0"0"0,0 0-1,0 0 0,0 0 0,0 0-1,0 0 0,0 0-1,0 0 0,0 0-1,0 0 0,0 0 0,0 0-1,0 0-2,0 0-6,0 0-3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3-25T23:51:25.13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42 65 0,'8'-9'1,"-2"-3"1,-6 12-2,8-17 1,-8 17-1,-11-11 0,11 11 0,-14-9 0,14 9-1,-18-3 0,8 2 0,10 1 1,-11-3 0,11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2" units="1/cm"/>
        </inkml:channelProperties>
      </inkml:inkSource>
      <inkml:timestamp xml:id="ts0" timeString="2008-01-08T17:04:58.571"/>
    </inkml:context>
    <inkml:brush xml:id="br0">
      <inkml:brushProperty name="width" value="0.05292" units="cm"/>
      <inkml:brushProperty name="height" value="0.05292" units="cm"/>
      <inkml:brushProperty name="color" value="#000080"/>
      <inkml:brushProperty name="fitToCurve" value="1"/>
      <inkml:brushProperty name="ignorePressure" value="1"/>
    </inkml:brush>
  </inkml:definitions>
  <inkml:trace contextRef="#ctx0" brushRef="#br0">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8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7FFEF-73F4-45E3-8028-11B3B8C60BB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Clickers yes No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05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/>
              <a:t>One of the main elements of Q-learning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62185" indent="-462185" eaLnBrk="1" hangingPunct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It intuitively makes sense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If the new value </a:t>
            </a:r>
            <a:r>
              <a:rPr lang="en-GB" i="1" dirty="0" err="1"/>
              <a:t>v</a:t>
            </a:r>
            <a:r>
              <a:rPr lang="en-GB" i="1" baseline="-25000" dirty="0" err="1"/>
              <a:t>k</a:t>
            </a:r>
            <a:r>
              <a:rPr lang="en-US" dirty="0">
                <a:cs typeface="Times New Roman" pitchFamily="18" charset="0"/>
              </a:rPr>
              <a:t>  is higher  than the average at </a:t>
            </a:r>
            <a:r>
              <a:rPr lang="en-US" i="1" dirty="0">
                <a:cs typeface="Times New Roman" pitchFamily="18" charset="0"/>
              </a:rPr>
              <a:t>k-1</a:t>
            </a:r>
            <a:r>
              <a:rPr lang="en-US" dirty="0">
                <a:cs typeface="Times New Roman" pitchFamily="18" charset="0"/>
              </a:rPr>
              <a:t>, than the old average was too small</a:t>
            </a:r>
          </a:p>
          <a:p>
            <a:pPr marL="1309525" lvl="2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the new average is generated by increasing the old average by a measure proportional  to the error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Do the opposite if the new </a:t>
            </a:r>
            <a:r>
              <a:rPr lang="en-GB" i="1" dirty="0" err="1"/>
              <a:t>v</a:t>
            </a:r>
            <a:r>
              <a:rPr lang="en-GB" i="1" baseline="-25000" dirty="0" err="1"/>
              <a:t>k</a:t>
            </a:r>
            <a:r>
              <a:rPr lang="en-US" dirty="0">
                <a:cs typeface="Times New Roman" pitchFamily="18" charset="0"/>
              </a:rPr>
              <a:t>  is smaller than the average at </a:t>
            </a:r>
            <a:r>
              <a:rPr lang="en-US" i="1" dirty="0">
                <a:cs typeface="Times New Roman" pitchFamily="18" charset="0"/>
              </a:rPr>
              <a:t>k-1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How do you merge it</a:t>
            </a:r>
            <a:r>
              <a:rPr lang="en-CA" baseline="0" dirty="0"/>
              <a:t> with the previous estimate?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Alpha-k can</a:t>
            </a:r>
            <a:r>
              <a:rPr lang="en-CA" baseline="0" dirty="0"/>
              <a:t> actually be a constant but then you do not have assurance of convergence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8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8762" indent="-284139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6557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1180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5802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0425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55048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9670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64293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E7FDDC-CD4E-4F50-B18C-9DF42FD61542}" type="slidenum">
              <a:rPr lang="en-US" altLang="en-US" sz="1200" b="0"/>
              <a:pPr eaLnBrk="1" hangingPunct="1"/>
              <a:t>20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1D515-4199-45D3-A393-90DB6DC0782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CA" dirty="0" err="1"/>
              <a:t>POMDPs</a:t>
            </a:r>
            <a:r>
              <a:rPr lang="en-CA" dirty="0"/>
              <a:t> were initially formalized by the control theory and operations research communities</a:t>
            </a:r>
          </a:p>
          <a:p>
            <a:r>
              <a:rPr lang="en-CA" dirty="0"/>
              <a:t>to optimally control stochastic dynamical systems.</a:t>
            </a:r>
          </a:p>
          <a:p>
            <a:r>
              <a:rPr lang="en-CA" dirty="0"/>
              <a:t>More recently, the </a:t>
            </a:r>
            <a:r>
              <a:rPr lang="en-CA" dirty="0" err="1"/>
              <a:t>articial</a:t>
            </a:r>
            <a:r>
              <a:rPr lang="en-CA" dirty="0"/>
              <a:t> intelligence community also considered </a:t>
            </a:r>
            <a:r>
              <a:rPr lang="en-CA" dirty="0" err="1"/>
              <a:t>POMDPs</a:t>
            </a:r>
            <a:r>
              <a:rPr lang="en-CA" dirty="0"/>
              <a:t> for planning</a:t>
            </a:r>
          </a:p>
          <a:p>
            <a:r>
              <a:rPr lang="en-CA" dirty="0"/>
              <a:t>under uncertainty. To date, a wide range of sequential decision problems</a:t>
            </a:r>
          </a:p>
          <a:p>
            <a:r>
              <a:rPr lang="en-CA" dirty="0"/>
              <a:t>such as robot navigation, preference elicitation, stochastic resource</a:t>
            </a:r>
          </a:p>
          <a:p>
            <a:r>
              <a:rPr lang="en-CA" dirty="0"/>
              <a:t>allocation, maintenance scheduling, spoken-dialog systems</a:t>
            </a:r>
          </a:p>
          <a:p>
            <a:r>
              <a:rPr lang="en-CA" dirty="0"/>
              <a:t>and many others have been modeled using </a:t>
            </a:r>
            <a:r>
              <a:rPr lang="en-CA" dirty="0" err="1"/>
              <a:t>POMDPs</a:t>
            </a:r>
            <a:r>
              <a:rPr lang="en-CA" dirty="0"/>
              <a:t>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8642"/>
            <a:fld id="{C8A58DF1-F0B9-4CDF-A014-980B1A97EBBF}" type="slidenum">
              <a:rPr lang="en-US">
                <a:solidFill>
                  <a:prstClr val="black"/>
                </a:solidFill>
              </a:rPr>
              <a:pPr defTabSz="918642"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3752" indent="-223752" eaLnBrk="1" hangingPunct="1"/>
            <a:r>
              <a:rPr lang="en-CA" dirty="0"/>
              <a:t>Breadth</a:t>
            </a:r>
            <a:r>
              <a:rPr lang="en-CA" baseline="0" dirty="0"/>
              <a:t> and Depth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9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R(s, s’, a)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7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/>
              <a:t>Here the agent is evaluated as a whole, based on how it survives</a:t>
            </a:r>
            <a:endParaRPr lang="en-CA" dirty="0"/>
          </a:p>
          <a:p>
            <a:r>
              <a:rPr lang="en-GB" dirty="0"/>
              <a:t>use of experiences is wasteful: cannot directly take into account locally good/bad </a:t>
            </a:r>
            <a:r>
              <a:rPr lang="en-GB" dirty="0" err="1"/>
              <a:t>behavior</a:t>
            </a:r>
            <a:r>
              <a:rPr lang="en-GB" dirty="0"/>
              <a:t>, since  policies are evaluated as a whole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11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kern="1200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If more than one max pick one of the max actions randomly</a:t>
            </a:r>
            <a:endParaRPr lang="en-US" sz="2800" b="0" i="1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EB80-F8AC-4E1A-BA1F-EE6792C24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24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597C9F4-D277-48C8-B1F1-A1FA282508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0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39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EA4F305-9193-42A4-85D9-EEECBDF85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96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23DC875-25F3-4B98-B29A-145DD351E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11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6842080-8267-49D3-A51E-31FBCEF5A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2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FED80-5205-497D-A57F-EAEBD5BF73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AD99C34-7C11-4721-9FED-B5532851C3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01EF3B6-53F5-4F18-B7AB-5A13C34059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74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E0E7CC5-623D-444E-8611-37731736AA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39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D6A52D9-5770-4EE3-88F5-DE9463D50D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25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2DB6252-C2A7-40E9-B9C4-7D8B331AE1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866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4D3078-6092-43AB-B7DA-4990DDD99E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6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572EB80-F8AC-4E1A-BA1F-EE6792C24E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4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70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CPSC 422, Lecture 8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8DBDFAFE-9810-4C5B-B31E-6BDE79F8E5E3}" type="slidenum"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1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notesSlide" Target="../notesSlides/notesSlide10.xml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emf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21" Type="http://schemas.openxmlformats.org/officeDocument/2006/relationships/image" Target="../media/image18.emf"/><Relationship Id="rId34" Type="http://schemas.openxmlformats.org/officeDocument/2006/relationships/customXml" Target="../ink/ink19.xml"/><Relationship Id="rId7" Type="http://schemas.openxmlformats.org/officeDocument/2006/relationships/image" Target="../media/image27.emf"/><Relationship Id="rId12" Type="http://schemas.openxmlformats.org/officeDocument/2006/relationships/customXml" Target="../ink/ink8.xml"/><Relationship Id="rId17" Type="http://schemas.openxmlformats.org/officeDocument/2006/relationships/image" Target="../media/image32.emf"/><Relationship Id="rId25" Type="http://schemas.openxmlformats.org/officeDocument/2006/relationships/image" Target="../media/image21.emf"/><Relationship Id="rId33" Type="http://schemas.openxmlformats.org/officeDocument/2006/relationships/image" Target="../media/image40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29" Type="http://schemas.openxmlformats.org/officeDocument/2006/relationships/image" Target="../media/image38.emf"/><Relationship Id="rId1" Type="http://schemas.openxmlformats.org/officeDocument/2006/relationships/vmlDrawing" Target="../drawings/vmlDrawing6.vml"/><Relationship Id="rId6" Type="http://schemas.openxmlformats.org/officeDocument/2006/relationships/customXml" Target="../ink/ink5.xml"/><Relationship Id="rId11" Type="http://schemas.openxmlformats.org/officeDocument/2006/relationships/image" Target="../media/image29.emf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37" Type="http://schemas.openxmlformats.org/officeDocument/2006/relationships/image" Target="../media/image42.emf"/><Relationship Id="rId5" Type="http://schemas.openxmlformats.org/officeDocument/2006/relationships/image" Target="../media/image17.wmf"/><Relationship Id="rId15" Type="http://schemas.openxmlformats.org/officeDocument/2006/relationships/image" Target="../media/image31.emf"/><Relationship Id="rId23" Type="http://schemas.openxmlformats.org/officeDocument/2006/relationships/image" Target="../media/image19.emf"/><Relationship Id="rId28" Type="http://schemas.openxmlformats.org/officeDocument/2006/relationships/customXml" Target="../ink/ink16.xml"/><Relationship Id="rId36" Type="http://schemas.openxmlformats.org/officeDocument/2006/relationships/customXml" Target="../ink/ink20.xml"/><Relationship Id="rId10" Type="http://schemas.openxmlformats.org/officeDocument/2006/relationships/customXml" Target="../ink/ink7.xml"/><Relationship Id="rId19" Type="http://schemas.openxmlformats.org/officeDocument/2006/relationships/image" Target="../media/image17.emf"/><Relationship Id="rId31" Type="http://schemas.openxmlformats.org/officeDocument/2006/relationships/image" Target="../media/image39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8.emf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../media/image37.emf"/><Relationship Id="rId30" Type="http://schemas.openxmlformats.org/officeDocument/2006/relationships/customXml" Target="../ink/ink17.xml"/><Relationship Id="rId35" Type="http://schemas.openxmlformats.org/officeDocument/2006/relationships/image" Target="../media/image41.emf"/><Relationship Id="rId8" Type="http://schemas.openxmlformats.org/officeDocument/2006/relationships/customXml" Target="../ink/ink6.xml"/><Relationship Id="rId3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emf"/><Relationship Id="rId18" Type="http://schemas.openxmlformats.org/officeDocument/2006/relationships/customXml" Target="../ink/ink26.xml"/><Relationship Id="rId26" Type="http://schemas.openxmlformats.org/officeDocument/2006/relationships/customXml" Target="../ink/ink30.xml"/><Relationship Id="rId39" Type="http://schemas.openxmlformats.org/officeDocument/2006/relationships/image" Target="../media/image64.emf"/><Relationship Id="rId21" Type="http://schemas.openxmlformats.org/officeDocument/2006/relationships/image" Target="../media/image55.emf"/><Relationship Id="rId34" Type="http://schemas.openxmlformats.org/officeDocument/2006/relationships/customXml" Target="../ink/ink34.xml"/><Relationship Id="rId42" Type="http://schemas.openxmlformats.org/officeDocument/2006/relationships/customXml" Target="../ink/ink38.xml"/><Relationship Id="rId47" Type="http://schemas.openxmlformats.org/officeDocument/2006/relationships/image" Target="../media/image68.emf"/><Relationship Id="rId50" Type="http://schemas.openxmlformats.org/officeDocument/2006/relationships/customXml" Target="../ink/ink42.xml"/><Relationship Id="rId55" Type="http://schemas.openxmlformats.org/officeDocument/2006/relationships/image" Target="../media/image72.emf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25.xml"/><Relationship Id="rId29" Type="http://schemas.openxmlformats.org/officeDocument/2006/relationships/image" Target="../media/image59.emf"/><Relationship Id="rId11" Type="http://schemas.openxmlformats.org/officeDocument/2006/relationships/image" Target="../media/image28.emf"/><Relationship Id="rId24" Type="http://schemas.openxmlformats.org/officeDocument/2006/relationships/customXml" Target="../ink/ink29.xml"/><Relationship Id="rId32" Type="http://schemas.openxmlformats.org/officeDocument/2006/relationships/customXml" Target="../ink/ink33.xml"/><Relationship Id="rId37" Type="http://schemas.openxmlformats.org/officeDocument/2006/relationships/image" Target="../media/image63.emf"/><Relationship Id="rId40" Type="http://schemas.openxmlformats.org/officeDocument/2006/relationships/customXml" Target="../ink/ink37.xml"/><Relationship Id="rId45" Type="http://schemas.openxmlformats.org/officeDocument/2006/relationships/image" Target="../media/image67.emf"/><Relationship Id="rId53" Type="http://schemas.openxmlformats.org/officeDocument/2006/relationships/image" Target="../media/image71.emf"/><Relationship Id="rId58" Type="http://schemas.openxmlformats.org/officeDocument/2006/relationships/customXml" Target="../ink/ink46.xml"/><Relationship Id="rId5" Type="http://schemas.openxmlformats.org/officeDocument/2006/relationships/image" Target="../media/image21.wmf"/><Relationship Id="rId61" Type="http://schemas.openxmlformats.org/officeDocument/2006/relationships/image" Target="../media/image23.emf"/><Relationship Id="rId19" Type="http://schemas.openxmlformats.org/officeDocument/2006/relationships/image" Target="../media/image32.emf"/><Relationship Id="rId14" Type="http://schemas.openxmlformats.org/officeDocument/2006/relationships/customXml" Target="../ink/ink24.xml"/><Relationship Id="rId22" Type="http://schemas.openxmlformats.org/officeDocument/2006/relationships/customXml" Target="../ink/ink28.xml"/><Relationship Id="rId27" Type="http://schemas.openxmlformats.org/officeDocument/2006/relationships/image" Target="../media/image58.emf"/><Relationship Id="rId30" Type="http://schemas.openxmlformats.org/officeDocument/2006/relationships/customXml" Target="../ink/ink32.xml"/><Relationship Id="rId35" Type="http://schemas.openxmlformats.org/officeDocument/2006/relationships/image" Target="../media/image62.emf"/><Relationship Id="rId43" Type="http://schemas.openxmlformats.org/officeDocument/2006/relationships/image" Target="../media/image66.emf"/><Relationship Id="rId48" Type="http://schemas.openxmlformats.org/officeDocument/2006/relationships/customXml" Target="../ink/ink41.xml"/><Relationship Id="rId56" Type="http://schemas.openxmlformats.org/officeDocument/2006/relationships/customXml" Target="../ink/ink45.xml"/><Relationship Id="rId8" Type="http://schemas.openxmlformats.org/officeDocument/2006/relationships/customXml" Target="../ink/ink21.xml"/><Relationship Id="rId51" Type="http://schemas.openxmlformats.org/officeDocument/2006/relationships/image" Target="../media/image70.emf"/><Relationship Id="rId3" Type="http://schemas.openxmlformats.org/officeDocument/2006/relationships/notesSlide" Target="../notesSlides/notesSlide14.xml"/><Relationship Id="rId12" Type="http://schemas.openxmlformats.org/officeDocument/2006/relationships/customXml" Target="../ink/ink23.xml"/><Relationship Id="rId17" Type="http://schemas.openxmlformats.org/officeDocument/2006/relationships/image" Target="../media/image31.emf"/><Relationship Id="rId25" Type="http://schemas.openxmlformats.org/officeDocument/2006/relationships/image" Target="../media/image57.emf"/><Relationship Id="rId33" Type="http://schemas.openxmlformats.org/officeDocument/2006/relationships/image" Target="../media/image61.emf"/><Relationship Id="rId38" Type="http://schemas.openxmlformats.org/officeDocument/2006/relationships/customXml" Target="../ink/ink36.xml"/><Relationship Id="rId46" Type="http://schemas.openxmlformats.org/officeDocument/2006/relationships/customXml" Target="../ink/ink40.xml"/><Relationship Id="rId59" Type="http://schemas.openxmlformats.org/officeDocument/2006/relationships/image" Target="../media/image74.emf"/><Relationship Id="rId20" Type="http://schemas.openxmlformats.org/officeDocument/2006/relationships/customXml" Target="../ink/ink27.xml"/><Relationship Id="rId41" Type="http://schemas.openxmlformats.org/officeDocument/2006/relationships/image" Target="../media/image65.emf"/><Relationship Id="rId54" Type="http://schemas.openxmlformats.org/officeDocument/2006/relationships/customXml" Target="../ink/ink4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5" Type="http://schemas.openxmlformats.org/officeDocument/2006/relationships/image" Target="../media/image30.emf"/><Relationship Id="rId23" Type="http://schemas.openxmlformats.org/officeDocument/2006/relationships/image" Target="../media/image56.emf"/><Relationship Id="rId28" Type="http://schemas.openxmlformats.org/officeDocument/2006/relationships/customXml" Target="../ink/ink31.xml"/><Relationship Id="rId36" Type="http://schemas.openxmlformats.org/officeDocument/2006/relationships/customXml" Target="../ink/ink35.xml"/><Relationship Id="rId49" Type="http://schemas.openxmlformats.org/officeDocument/2006/relationships/image" Target="../media/image69.emf"/><Relationship Id="rId57" Type="http://schemas.openxmlformats.org/officeDocument/2006/relationships/image" Target="../media/image73.emf"/><Relationship Id="rId10" Type="http://schemas.openxmlformats.org/officeDocument/2006/relationships/customXml" Target="../ink/ink22.xml"/><Relationship Id="rId31" Type="http://schemas.openxmlformats.org/officeDocument/2006/relationships/image" Target="../media/image60.emf"/><Relationship Id="rId44" Type="http://schemas.openxmlformats.org/officeDocument/2006/relationships/customXml" Target="../ink/ink39.xml"/><Relationship Id="rId52" Type="http://schemas.openxmlformats.org/officeDocument/2006/relationships/customXml" Target="../ink/ink43.xml"/><Relationship Id="rId60" Type="http://schemas.openxmlformats.org/officeDocument/2006/relationships/customXml" Target="../ink/ink47.xml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4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emf"/><Relationship Id="rId5" Type="http://schemas.openxmlformats.org/officeDocument/2006/relationships/customXml" Target="../ink/ink49.xml"/><Relationship Id="rId4" Type="http://schemas.openxmlformats.org/officeDocument/2006/relationships/image" Target="../media/image29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exercises/exercise11-a-1.s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8.emf"/><Relationship Id="rId4" Type="http://schemas.openxmlformats.org/officeDocument/2006/relationships/customXml" Target="../ink/ink5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0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3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A5DE21-EB39-4D7A-8358-F4A5BC11EB6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Intelligent Systems (AI-2)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>
                <a:latin typeface="Arial Unicode MS" pitchFamily="34" charset="-128"/>
              </a:rPr>
              <a:t>Computer Science cpsc422, Lecture 7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Jan, 25, 2021</a:t>
            </a:r>
          </a:p>
        </p:txBody>
      </p:sp>
      <p:sp>
        <p:nvSpPr>
          <p:cNvPr id="1031" name="AutoShape 7" descr="tatsuro_picture.jpg"/>
          <p:cNvSpPr>
            <a:spLocks noChangeAspect="1" noChangeArrowheads="1"/>
          </p:cNvSpPr>
          <p:nvPr/>
        </p:nvSpPr>
        <p:spPr bwMode="auto">
          <a:xfrm>
            <a:off x="18097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931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 values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/>
          </a:p>
          <a:p>
            <a:pPr marL="457200" indent="-457200" eaLnBrk="1" hangingPunct="1">
              <a:defRPr/>
            </a:pPr>
            <a:r>
              <a:rPr lang="en-GB" sz="2400" b="1" i="1" dirty="0"/>
              <a:t>Q(</a:t>
            </a:r>
            <a:r>
              <a:rPr lang="en-GB" sz="2400" b="1" i="1" dirty="0" err="1"/>
              <a:t>s,a</a:t>
            </a:r>
            <a:r>
              <a:rPr lang="en-GB" sz="2400" b="1" i="1" dirty="0"/>
              <a:t>)</a:t>
            </a:r>
            <a:r>
              <a:rPr lang="en-GB" sz="2400" b="1" dirty="0"/>
              <a:t> </a:t>
            </a:r>
            <a:r>
              <a:rPr lang="en-GB" sz="2400" dirty="0"/>
              <a:t>are known as </a:t>
            </a:r>
            <a:r>
              <a:rPr lang="en-GB" sz="2400" b="1" dirty="0"/>
              <a:t>Q-values</a:t>
            </a:r>
            <a:r>
              <a:rPr lang="en-GB" sz="2400" dirty="0"/>
              <a:t>, and  are related to the utility of state </a:t>
            </a:r>
            <a:r>
              <a:rPr lang="en-GB" sz="2400" b="1" i="1" dirty="0"/>
              <a:t>s</a:t>
            </a:r>
            <a:r>
              <a:rPr lang="en-GB" sz="2400" dirty="0"/>
              <a:t> as follows</a:t>
            </a:r>
          </a:p>
          <a:p>
            <a:pPr marL="457200" indent="-457200" eaLnBrk="1" hangingPunct="1">
              <a:defRPr/>
            </a:pPr>
            <a:endParaRPr lang="en-GB" sz="2400" dirty="0"/>
          </a:p>
          <a:p>
            <a:pPr marL="857250" lvl="1" indent="-457200" eaLnBrk="1" hangingPunct="1">
              <a:defRPr/>
            </a:pPr>
            <a:endParaRPr lang="en-GB" sz="2000" dirty="0"/>
          </a:p>
          <a:p>
            <a:pPr marL="457200" indent="-457200" eaLnBrk="1" hangingPunct="1">
              <a:defRPr/>
            </a:pPr>
            <a:r>
              <a:rPr lang="en-GB" sz="2400" dirty="0"/>
              <a:t>From (1) and (2) we obtain a constraint between the </a:t>
            </a:r>
            <a:r>
              <a:rPr lang="en-GB" sz="2400" i="1" dirty="0"/>
              <a:t>Q</a:t>
            </a:r>
            <a:r>
              <a:rPr lang="en-GB" sz="2400" dirty="0"/>
              <a:t> value in state </a:t>
            </a:r>
            <a:r>
              <a:rPr lang="en-GB" sz="2400" i="1" dirty="0"/>
              <a:t>s</a:t>
            </a:r>
            <a:r>
              <a:rPr lang="en-GB" sz="2400" dirty="0"/>
              <a:t> and the </a:t>
            </a:r>
            <a:r>
              <a:rPr lang="en-GB" sz="2400" i="1" dirty="0"/>
              <a:t>Q</a:t>
            </a:r>
            <a:r>
              <a:rPr lang="en-GB" sz="2400" dirty="0"/>
              <a:t> value of the states reachable from </a:t>
            </a:r>
            <a:r>
              <a:rPr lang="en-GB" sz="2400" i="1" dirty="0"/>
              <a:t>a</a:t>
            </a:r>
            <a:r>
              <a:rPr lang="en-GB" sz="2400" dirty="0"/>
              <a:t> </a:t>
            </a:r>
          </a:p>
          <a:p>
            <a:pPr marL="438150" indent="-381000" eaLnBrk="1" hangingPunct="1">
              <a:defRPr/>
            </a:pPr>
            <a:endParaRPr lang="en-GB" sz="24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68563" y="2773363"/>
          <a:ext cx="36480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1" name="Equation" r:id="rId3" imgW="1803240" imgH="291960" progId="Equation.3">
                  <p:embed/>
                </p:oleObj>
              </mc:Choice>
              <mc:Fallback>
                <p:oleObj name="Equation" r:id="rId3" imgW="18032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773363"/>
                        <a:ext cx="36480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458913" y="1071563"/>
          <a:ext cx="620553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2" name="Equation" r:id="rId5" imgW="3136680" imgH="342720" progId="Equation.3">
                  <p:embed/>
                </p:oleObj>
              </mc:Choice>
              <mc:Fallback>
                <p:oleObj name="Equation" r:id="rId5" imgW="31366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1071563"/>
                        <a:ext cx="620553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8308" name="Object 4"/>
              <p:cNvSpPr txBox="1"/>
              <p:nvPr/>
            </p:nvSpPr>
            <p:spPr bwMode="auto">
              <a:xfrm>
                <a:off x="309995" y="4538519"/>
                <a:ext cx="6515100" cy="140335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= 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CA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  <m:sup/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CA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CA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CA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CA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  <m:r>
                            <a:rPr lang="en-CA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CA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98308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995" y="4538519"/>
                <a:ext cx="6515100" cy="1403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1085336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Learning the Q values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929687" cy="857250"/>
          </a:xfrm>
        </p:spPr>
        <p:txBody>
          <a:bodyPr/>
          <a:lstStyle/>
          <a:p>
            <a:pPr marL="457200" indent="-457200" eaLnBrk="1" hangingPunct="1"/>
            <a:r>
              <a:rPr lang="en-GB" dirty="0"/>
              <a:t>Can we exploit the relation between Q values in “adjacent” states?</a:t>
            </a:r>
          </a:p>
          <a:p>
            <a:pPr marL="457200" indent="-457200" eaLnBrk="1" hangingPunct="1"/>
            <a:endParaRPr lang="en-GB" dirty="0"/>
          </a:p>
          <a:p>
            <a:pPr marL="457200" indent="-457200" eaLnBrk="1" hangingPunct="1"/>
            <a:endParaRPr lang="en-GB" dirty="0"/>
          </a:p>
          <a:p>
            <a:pPr marL="457200" indent="-457200" eaLnBrk="1" hangingPunct="1"/>
            <a:endParaRPr lang="en-GB" dirty="0"/>
          </a:p>
          <a:p>
            <a:pPr marL="457200" indent="-457200" eaLnBrk="1" hangingPunct="1"/>
            <a:endParaRPr lang="en-GB" dirty="0"/>
          </a:p>
          <a:p>
            <a:pPr marL="457200" indent="-457200" eaLnBrk="1" hangingPunct="1"/>
            <a:endParaRPr lang="en-GB" dirty="0"/>
          </a:p>
          <a:p>
            <a:pPr marL="838200" lvl="1" indent="-381000" eaLnBrk="1" hangingPunct="1"/>
            <a:endParaRPr lang="en-GB" dirty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643063" y="2071688"/>
          <a:ext cx="5453062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22" name="Equation" r:id="rId4" imgW="2755800" imgH="342720" progId="Equation.3">
                  <p:embed/>
                </p:oleObj>
              </mc:Choice>
              <mc:Fallback>
                <p:oleObj name="Equation" r:id="rId4" imgW="2755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071688"/>
                        <a:ext cx="5453062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p:pic>
        <p:nvPicPr>
          <p:cNvPr id="11" name="Picture 4" descr="https://encrypted-tbn2.gstatic.com/images?q=tbn:ANd9GcRmbiq0fjNIqMNEbbRgG-41Uy_xMuQ-55BRXnK88qWBmx3bfWc1X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977"/>
            <a:ext cx="1259383" cy="4701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B0F0"/>
            </a:solidFill>
          </a:ln>
          <a:extLst/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52600" y="2895600"/>
            <a:ext cx="1454513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>
                <a:solidFill>
                  <a:srgbClr val="FF0000"/>
                </a:solidFill>
                <a:latin typeface="+mj-lt"/>
              </a:rPr>
              <a:t>A.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2800" baseline="30000" dirty="0">
              <a:latin typeface="+mj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86200" y="2895600"/>
            <a:ext cx="126841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>
                <a:solidFill>
                  <a:srgbClr val="FF0000"/>
                </a:solidFill>
                <a:latin typeface="+mj-lt"/>
              </a:rPr>
              <a:t>B.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2800" b="1" i="1" dirty="0">
              <a:latin typeface="+mj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EF292F8-FC9B-4BFD-BB2F-BA792C992A76}"/>
                  </a:ext>
                </a:extLst>
              </p14:cNvPr>
              <p14:cNvContentPartPr/>
              <p14:nvPr/>
            </p14:nvContentPartPr>
            <p14:xfrm>
              <a:off x="7403147" y="3531133"/>
              <a:ext cx="27360" cy="307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EF292F8-FC9B-4BFD-BB2F-BA792C992A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94507" y="3522493"/>
                <a:ext cx="45000" cy="32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87594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Average Through Time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/>
              <a:t>Suppose we have a sequence of values (your sample data):</a:t>
            </a:r>
          </a:p>
          <a:p>
            <a:pPr marL="838200" lvl="1" indent="-381000" eaLnBrk="1" hangingPunct="1">
              <a:buFont typeface="Times New Roman" pitchFamily="18" charset="0"/>
              <a:buNone/>
            </a:pPr>
            <a:r>
              <a:rPr lang="en-GB" dirty="0"/>
              <a:t>                                   </a:t>
            </a:r>
            <a:r>
              <a:rPr lang="en-GB" sz="3200" i="1" dirty="0"/>
              <a:t>v</a:t>
            </a:r>
            <a:r>
              <a:rPr lang="en-GB" sz="3200" i="1" baseline="-25000" dirty="0"/>
              <a:t>1</a:t>
            </a:r>
            <a:r>
              <a:rPr lang="en-GB" sz="3200" i="1" dirty="0"/>
              <a:t>,  v</a:t>
            </a:r>
            <a:r>
              <a:rPr lang="en-GB" sz="3200" i="1" baseline="-25000" dirty="0"/>
              <a:t>2</a:t>
            </a:r>
            <a:r>
              <a:rPr lang="en-GB" sz="3200" i="1" dirty="0"/>
              <a:t>, .., </a:t>
            </a:r>
            <a:r>
              <a:rPr lang="en-GB" sz="3200" i="1" dirty="0" err="1"/>
              <a:t>v</a:t>
            </a:r>
            <a:r>
              <a:rPr lang="en-GB" sz="3200" i="1" baseline="-25000" dirty="0" err="1"/>
              <a:t>k</a:t>
            </a:r>
            <a:endParaRPr lang="en-GB" i="1" dirty="0"/>
          </a:p>
          <a:p>
            <a:pPr marL="457200" indent="-457200" eaLnBrk="1" hangingPunct="1"/>
            <a:r>
              <a:rPr lang="en-GB" dirty="0"/>
              <a:t>And want a running approximation of their expected value</a:t>
            </a:r>
          </a:p>
          <a:p>
            <a:pPr marL="838200" lvl="1" indent="-381000" eaLnBrk="1" hangingPunct="1"/>
            <a:r>
              <a:rPr lang="en-GB" dirty="0"/>
              <a:t>e.g., given sequence of grades, estimate expected value of next grade</a:t>
            </a:r>
          </a:p>
          <a:p>
            <a:pPr marL="457200" indent="-457200" eaLnBrk="1" hangingPunct="1"/>
            <a:r>
              <a:rPr lang="en-GB" dirty="0"/>
              <a:t>A reasonable </a:t>
            </a:r>
            <a:r>
              <a:rPr lang="en-GB" b="1" dirty="0">
                <a:solidFill>
                  <a:schemeClr val="accent2"/>
                </a:solidFill>
              </a:rPr>
              <a:t>estimate</a:t>
            </a:r>
            <a:r>
              <a:rPr lang="en-GB" dirty="0"/>
              <a:t> is the average of  the first </a:t>
            </a:r>
            <a:r>
              <a:rPr lang="en-GB" i="1" dirty="0"/>
              <a:t>k</a:t>
            </a:r>
            <a:r>
              <a:rPr lang="en-GB" dirty="0"/>
              <a:t> values:</a:t>
            </a:r>
          </a:p>
          <a:p>
            <a:pPr marL="838200" lvl="1" indent="-381000" eaLnBrk="1" hangingPunct="1"/>
            <a:endParaRPr lang="en-GB" dirty="0"/>
          </a:p>
        </p:txBody>
      </p:sp>
      <p:graphicFrame>
        <p:nvGraphicFramePr>
          <p:cNvPr id="546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525352"/>
              </p:ext>
            </p:extLst>
          </p:nvPr>
        </p:nvGraphicFramePr>
        <p:xfrm>
          <a:off x="2590800" y="4953000"/>
          <a:ext cx="3601792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91" name="Equation" r:id="rId4" imgW="1295280" imgH="393480" progId="Equation.3">
                  <p:embed/>
                </p:oleObj>
              </mc:Choice>
              <mc:Fallback>
                <p:oleObj name="Equation" r:id="rId4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53000"/>
                        <a:ext cx="3601792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20029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Average Through Time </a:t>
            </a:r>
          </a:p>
        </p:txBody>
      </p:sp>
      <p:graphicFrame>
        <p:nvGraphicFramePr>
          <p:cNvPr id="547844" name="Object 4"/>
          <p:cNvGraphicFramePr>
            <a:graphicFrameLocks noChangeAspect="1"/>
          </p:cNvGraphicFramePr>
          <p:nvPr/>
        </p:nvGraphicFramePr>
        <p:xfrm>
          <a:off x="334963" y="1052513"/>
          <a:ext cx="2371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2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1052513"/>
                        <a:ext cx="23717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318582"/>
              </p:ext>
            </p:extLst>
          </p:nvPr>
        </p:nvGraphicFramePr>
        <p:xfrm>
          <a:off x="-1588" y="1773238"/>
          <a:ext cx="62785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3" name="Equation" r:id="rId5" imgW="3429000" imgH="228600" progId="Equation.3">
                  <p:embed/>
                </p:oleObj>
              </mc:Choice>
              <mc:Fallback>
                <p:oleObj name="Equation" r:id="rId5" imgW="3429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1773238"/>
                        <a:ext cx="627856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85632"/>
              </p:ext>
            </p:extLst>
          </p:nvPr>
        </p:nvGraphicFramePr>
        <p:xfrm>
          <a:off x="450850" y="2349500"/>
          <a:ext cx="8255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4" name="Equation" r:id="rId7" imgW="4508280" imgH="228600" progId="Equation.3">
                  <p:embed/>
                </p:oleObj>
              </mc:Choice>
              <mc:Fallback>
                <p:oleObj name="Equation" r:id="rId7" imgW="450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2349500"/>
                        <a:ext cx="8255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8" name="Object 8"/>
          <p:cNvGraphicFramePr>
            <a:graphicFrameLocks noChangeAspect="1"/>
          </p:cNvGraphicFramePr>
          <p:nvPr/>
        </p:nvGraphicFramePr>
        <p:xfrm>
          <a:off x="406400" y="3068638"/>
          <a:ext cx="55165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5" name="Equation" r:id="rId9" imgW="2946240" imgH="228600" progId="Equation.3">
                  <p:embed/>
                </p:oleObj>
              </mc:Choice>
              <mc:Fallback>
                <p:oleObj name="Equation" r:id="rId9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3068638"/>
                        <a:ext cx="5516563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9" name="Object 9"/>
          <p:cNvGraphicFramePr>
            <a:graphicFrameLocks noChangeAspect="1"/>
          </p:cNvGraphicFramePr>
          <p:nvPr/>
        </p:nvGraphicFramePr>
        <p:xfrm>
          <a:off x="395288" y="3644900"/>
          <a:ext cx="2371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6" name="Equation" r:id="rId11" imgW="1295280" imgH="393480" progId="Equation.3">
                  <p:embed/>
                </p:oleObj>
              </mc:Choice>
              <mc:Fallback>
                <p:oleObj name="Equation" r:id="rId11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44900"/>
                        <a:ext cx="23717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85720" y="5143512"/>
          <a:ext cx="26749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7" name="Equation" r:id="rId13" imgW="1460160" imgH="228600" progId="Equation.3">
                  <p:embed/>
                </p:oleObj>
              </mc:Choice>
              <mc:Fallback>
                <p:oleObj name="Equation" r:id="rId13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143512"/>
                        <a:ext cx="2674938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71472" y="4572008"/>
          <a:ext cx="2790566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8" name="Equation" r:id="rId15" imgW="1460160" imgH="228600" progId="Equation.3">
                  <p:embed/>
                </p:oleObj>
              </mc:Choice>
              <mc:Fallback>
                <p:oleObj name="Equation" r:id="rId15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572008"/>
                        <a:ext cx="2790566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/>
        </p:nvGraphicFramePr>
        <p:xfrm>
          <a:off x="352425" y="5922963"/>
          <a:ext cx="2489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49" name="Equation" r:id="rId17" imgW="1358640" imgH="228600" progId="Equation.3">
                  <p:embed/>
                </p:oleObj>
              </mc:Choice>
              <mc:Fallback>
                <p:oleObj name="Equation" r:id="rId17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5922963"/>
                        <a:ext cx="2489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17915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Estimate by Temporal Differences 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3471069"/>
            <a:ext cx="8851900" cy="23050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GB" sz="3200" i="1" dirty="0"/>
              <a:t>(</a:t>
            </a:r>
            <a:r>
              <a:rPr lang="en-GB" sz="3200" i="1" dirty="0" err="1"/>
              <a:t>v</a:t>
            </a:r>
            <a:r>
              <a:rPr lang="en-GB" sz="3200" i="1" baseline="-25000" dirty="0" err="1"/>
              <a:t>k</a:t>
            </a:r>
            <a:r>
              <a:rPr lang="en-GB" sz="3200" i="1" baseline="-25000" dirty="0"/>
              <a:t> </a:t>
            </a:r>
            <a:r>
              <a:rPr lang="en-GB" sz="3200" i="1" dirty="0"/>
              <a:t>- A</a:t>
            </a:r>
            <a:r>
              <a:rPr lang="en-GB" sz="3200" i="1" baseline="-25000" dirty="0"/>
              <a:t>k-1</a:t>
            </a:r>
            <a:r>
              <a:rPr lang="en-GB" sz="3200" dirty="0"/>
              <a:t>) </a:t>
            </a:r>
            <a:r>
              <a:rPr lang="en-GB" dirty="0"/>
              <a:t>is called a </a:t>
            </a:r>
            <a:r>
              <a:rPr lang="en-GB" b="1" i="1" dirty="0"/>
              <a:t>temporal difference error</a:t>
            </a:r>
            <a:r>
              <a:rPr lang="en-GB" dirty="0"/>
              <a:t>  or </a:t>
            </a:r>
            <a:r>
              <a:rPr lang="en-GB" b="1" i="1" dirty="0"/>
              <a:t>TD-error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en-GB" sz="2400" dirty="0"/>
              <a:t>it specifies how different the new value </a:t>
            </a:r>
            <a:r>
              <a:rPr lang="en-GB" sz="2400" i="1" dirty="0" err="1"/>
              <a:t>v</a:t>
            </a:r>
            <a:r>
              <a:rPr lang="en-GB" sz="2400" i="1" baseline="-25000" dirty="0" err="1"/>
              <a:t>k</a:t>
            </a:r>
            <a:r>
              <a:rPr lang="en-GB" sz="2400" dirty="0"/>
              <a:t> is from the prediction given by the previous  running average </a:t>
            </a:r>
            <a:r>
              <a:rPr lang="en-GB" sz="2400" i="1" dirty="0"/>
              <a:t>A</a:t>
            </a:r>
            <a:r>
              <a:rPr lang="en-GB" sz="2400" i="1" baseline="-25000" dirty="0"/>
              <a:t>k-1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GB" dirty="0"/>
              <a:t>The new estimate (average) is obtained by updating the previous  average by </a:t>
            </a:r>
            <a:r>
              <a:rPr lang="el-GR" i="1" dirty="0">
                <a:cs typeface="Times New Roman" pitchFamily="18" charset="0"/>
              </a:rPr>
              <a:t>α</a:t>
            </a:r>
            <a:r>
              <a:rPr lang="en-US" i="1" baseline="-25000" dirty="0">
                <a:cs typeface="Times New Roman" pitchFamily="18" charset="0"/>
              </a:rPr>
              <a:t>k</a:t>
            </a:r>
            <a:r>
              <a:rPr lang="en-US" dirty="0">
                <a:cs typeface="Times New Roman" pitchFamily="18" charset="0"/>
              </a:rPr>
              <a:t> times the TD error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en-US" dirty="0">
              <a:cs typeface="Times New Roman" pitchFamily="18" charset="0"/>
            </a:endParaRPr>
          </a:p>
          <a:p>
            <a:pPr marL="838200" lvl="1" indent="-381000" eaLnBrk="1" hangingPunct="1">
              <a:lnSpc>
                <a:spcPct val="80000"/>
              </a:lnSpc>
            </a:pPr>
            <a:endParaRPr lang="el-GR" dirty="0">
              <a:cs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5156" cy="57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1" name="Equation" r:id="rId4" imgW="1511280" imgH="228600" progId="Equation.3">
                  <p:embed/>
                </p:oleObj>
              </mc:Choice>
              <mc:Fallback>
                <p:oleObj name="Equation" r:id="rId4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5156" cy="577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6729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729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73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73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73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73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730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730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73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73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73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73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73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2894" y="3451225"/>
              <a:ext cx="1341438" cy="39688"/>
            </p14:xfrm>
          </p:contentPart>
        </mc:Choice>
        <mc:Fallback xmlns="">
          <p:pic>
            <p:nvPicPr>
              <p:cNvPr id="5673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7053" y="3387724"/>
                <a:ext cx="1373120" cy="166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73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3369" y="3592513"/>
              <a:ext cx="1374775" cy="53975"/>
            </p14:xfrm>
          </p:contentPart>
        </mc:Choice>
        <mc:Fallback xmlns="">
          <p:pic>
            <p:nvPicPr>
              <p:cNvPr id="5673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7530" y="3528757"/>
                <a:ext cx="1406454" cy="181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73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6069" y="3698875"/>
              <a:ext cx="1411288" cy="71438"/>
            </p14:xfrm>
          </p:contentPart>
        </mc:Choice>
        <mc:Fallback xmlns="">
          <p:pic>
            <p:nvPicPr>
              <p:cNvPr id="5673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80228" y="3635375"/>
                <a:ext cx="1442970" cy="19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731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0207" y="3835400"/>
              <a:ext cx="1227137" cy="23813"/>
            </p14:xfrm>
          </p:contentPart>
        </mc:Choice>
        <mc:Fallback xmlns="">
          <p:pic>
            <p:nvPicPr>
              <p:cNvPr id="56731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4368" y="3771899"/>
                <a:ext cx="1258814" cy="150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731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62475" y="1309688"/>
              <a:ext cx="1185863" cy="28575"/>
            </p14:xfrm>
          </p:contentPart>
        </mc:Choice>
        <mc:Fallback xmlns="">
          <p:pic>
            <p:nvPicPr>
              <p:cNvPr id="56731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46280" y="1246027"/>
                <a:ext cx="1217894" cy="1558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731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8675" y="1511300"/>
              <a:ext cx="1158875" cy="19050"/>
            </p14:xfrm>
          </p:contentPart>
        </mc:Choice>
        <mc:Fallback xmlns="">
          <p:pic>
            <p:nvPicPr>
              <p:cNvPr id="56731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22835" y="1456024"/>
                <a:ext cx="1190916" cy="1292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731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5175" y="1393825"/>
              <a:ext cx="1238250" cy="58738"/>
            </p14:xfrm>
          </p:contentPart>
        </mc:Choice>
        <mc:Fallback xmlns="">
          <p:pic>
            <p:nvPicPr>
              <p:cNvPr id="56731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59337" y="1330402"/>
                <a:ext cx="1269926" cy="1859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731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08600" y="2178050"/>
              <a:ext cx="669925" cy="258763"/>
            </p14:xfrm>
          </p:contentPart>
        </mc:Choice>
        <mc:Fallback xmlns="">
          <p:pic>
            <p:nvPicPr>
              <p:cNvPr id="56731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02840" y="2169053"/>
                <a:ext cx="687924" cy="278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731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6713" y="1149350"/>
              <a:ext cx="1724025" cy="1092200"/>
            </p14:xfrm>
          </p:contentPart>
        </mc:Choice>
        <mc:Fallback xmlns="">
          <p:pic>
            <p:nvPicPr>
              <p:cNvPr id="56731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74193" y="1146469"/>
                <a:ext cx="1729065" cy="10976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731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63613" y="1873250"/>
              <a:ext cx="579437" cy="215900"/>
            </p14:xfrm>
          </p:contentPart>
        </mc:Choice>
        <mc:Fallback xmlns="">
          <p:pic>
            <p:nvPicPr>
              <p:cNvPr id="56731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58574" y="1867493"/>
                <a:ext cx="590234" cy="22957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120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8929718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Learn from the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history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 of interaction with the environment, 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i.e.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, a sequence of state-action-rewards</a:t>
            </a:r>
          </a:p>
          <a:p>
            <a:pPr marL="838200" lvl="1" indent="-381000" algn="ctr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400" i="1" dirty="0">
                <a:solidFill>
                  <a:srgbClr val="000000"/>
                </a:solidFill>
                <a:latin typeface="+mn-lt"/>
              </a:rPr>
              <a:t>&lt;s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,.....&gt;</a:t>
            </a:r>
            <a:endParaRPr lang="en-US" sz="2400" i="1" dirty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History is seen as sequence of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experiences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, i.e., </a:t>
            </a:r>
            <a:r>
              <a:rPr lang="en-US" sz="2400" dirty="0" err="1">
                <a:solidFill>
                  <a:srgbClr val="000000"/>
                </a:solidFill>
                <a:latin typeface="+mn-lt"/>
              </a:rPr>
              <a:t>tuples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000" i="1" dirty="0">
                <a:solidFill>
                  <a:srgbClr val="000000"/>
                </a:solidFill>
                <a:latin typeface="+mn-lt"/>
              </a:rPr>
              <a:t>    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&lt;s, a, r, s’&gt;</a:t>
            </a:r>
            <a:endParaRPr lang="en-GB" sz="2000" i="1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n-lt"/>
              </a:rPr>
              <a:t>agent doing action </a:t>
            </a:r>
            <a:r>
              <a:rPr lang="en-GB" sz="2400" b="1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in state </a:t>
            </a:r>
            <a:r>
              <a:rPr lang="en-GB" sz="2400" b="1" i="1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, 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n-lt"/>
              </a:rPr>
              <a:t>receiving reward </a:t>
            </a:r>
            <a:r>
              <a:rPr lang="en-GB" sz="2400" b="1" i="1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and ending up in </a:t>
            </a:r>
            <a:r>
              <a:rPr lang="en-GB" sz="2400" b="1" i="1" dirty="0">
                <a:solidFill>
                  <a:srgbClr val="000000"/>
                </a:solidFill>
                <a:latin typeface="+mn-lt"/>
              </a:rPr>
              <a:t>s’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These experiences are used to estimate the value of  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Q (</a:t>
            </a:r>
            <a:r>
              <a:rPr lang="en-US" sz="2400" i="1" dirty="0" err="1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expressed as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2819400" y="6553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GB" dirty="0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38252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9463118" cy="250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But …..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dirty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Is an </a:t>
            </a:r>
            <a:r>
              <a:rPr lang="en-US" sz="2800" b="1" dirty="0">
                <a:solidFill>
                  <a:srgbClr val="000000"/>
                </a:solidFill>
                <a:latin typeface="+mn-lt"/>
              </a:rPr>
              <a:t>approximation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The real link  between Q(</a:t>
            </a:r>
            <a:r>
              <a:rPr lang="en-US" sz="2800" dirty="0" err="1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) and Q(</a:t>
            </a:r>
            <a:r>
              <a:rPr lang="en-US" sz="2800" dirty="0" err="1">
                <a:solidFill>
                  <a:srgbClr val="000000"/>
                </a:solidFill>
                <a:latin typeface="+mn-lt"/>
              </a:rPr>
              <a:t>s’,a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’) is</a:t>
            </a: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609346"/>
              </p:ext>
            </p:extLst>
          </p:nvPr>
        </p:nvGraphicFramePr>
        <p:xfrm>
          <a:off x="1387475" y="3810000"/>
          <a:ext cx="61404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52" name="Equation" r:id="rId3" imgW="2552400" imgH="342720" progId="Equation.3">
                  <p:embed/>
                </p:oleObj>
              </mc:Choice>
              <mc:Fallback>
                <p:oleObj name="Equation" r:id="rId3" imgW="2552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3810000"/>
                        <a:ext cx="61404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8085" name="Object 5"/>
          <p:cNvGraphicFramePr>
            <a:graphicFrameLocks noChangeAspect="1"/>
          </p:cNvGraphicFramePr>
          <p:nvPr/>
        </p:nvGraphicFramePr>
        <p:xfrm>
          <a:off x="2057400" y="1524000"/>
          <a:ext cx="4678363" cy="72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53" name="Equation" r:id="rId5" imgW="1803240" imgH="279360" progId="Equation.3">
                  <p:embed/>
                </p:oleObj>
              </mc:Choice>
              <mc:Fallback>
                <p:oleObj name="Equation" r:id="rId5" imgW="18032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4678363" cy="7248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2702208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991" name="Object 7"/>
          <p:cNvGraphicFramePr>
            <a:graphicFrameLocks noChangeAspect="1"/>
          </p:cNvGraphicFramePr>
          <p:nvPr/>
        </p:nvGraphicFramePr>
        <p:xfrm>
          <a:off x="1143000" y="4343400"/>
          <a:ext cx="42830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2" name="Equation" r:id="rId4" imgW="1828800" imgH="279360" progId="Equation.3">
                  <p:embed/>
                </p:oleObj>
              </mc:Choice>
              <mc:Fallback>
                <p:oleObj name="Equation" r:id="rId4" imgW="1828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42830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Main steps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69325" cy="230505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dirty="0"/>
              <a:t>Store </a:t>
            </a:r>
            <a:r>
              <a:rPr lang="en-US" b="1" i="1" dirty="0"/>
              <a:t>Q[S, A], </a:t>
            </a:r>
            <a:r>
              <a:rPr lang="en-US" dirty="0"/>
              <a:t>for every state</a:t>
            </a:r>
            <a:r>
              <a:rPr lang="en-US" i="1" dirty="0"/>
              <a:t> S </a:t>
            </a:r>
            <a:r>
              <a:rPr lang="en-US" dirty="0"/>
              <a:t>and action</a:t>
            </a:r>
            <a:r>
              <a:rPr lang="en-US" i="1" dirty="0"/>
              <a:t> A </a:t>
            </a:r>
            <a:r>
              <a:rPr lang="en-US" dirty="0"/>
              <a:t>in the world</a:t>
            </a:r>
          </a:p>
          <a:p>
            <a:pPr marL="457200" indent="-457200" eaLnBrk="1" hangingPunct="1"/>
            <a:r>
              <a:rPr lang="en-US" dirty="0"/>
              <a:t>Start with </a:t>
            </a:r>
            <a:r>
              <a:rPr lang="en-US" b="1" dirty="0"/>
              <a:t>arbitrary estimates </a:t>
            </a:r>
            <a:r>
              <a:rPr lang="en-US" dirty="0"/>
              <a:t>in </a:t>
            </a:r>
            <a:r>
              <a:rPr lang="en-US" i="1" dirty="0"/>
              <a:t>Q </a:t>
            </a:r>
            <a:r>
              <a:rPr lang="en-US" i="1" baseline="30000" dirty="0"/>
              <a:t>(0)</a:t>
            </a:r>
            <a:r>
              <a:rPr lang="en-US" i="1" dirty="0"/>
              <a:t>[S, A], </a:t>
            </a:r>
            <a:endParaRPr lang="en-US" dirty="0"/>
          </a:p>
          <a:p>
            <a:pPr marL="457200" indent="-457200" eaLnBrk="1" hangingPunct="1"/>
            <a:r>
              <a:rPr lang="en-US" dirty="0"/>
              <a:t>Update them by using experiences</a:t>
            </a:r>
          </a:p>
          <a:p>
            <a:pPr marL="838200" lvl="1" indent="-381000" eaLnBrk="1" hangingPunct="1"/>
            <a:r>
              <a:rPr lang="en-US" sz="2400" dirty="0"/>
              <a:t>Each  </a:t>
            </a:r>
            <a:r>
              <a:rPr lang="en-US" sz="2400" b="1" dirty="0"/>
              <a:t>experience</a:t>
            </a:r>
            <a:r>
              <a:rPr lang="en-US" sz="2400" dirty="0"/>
              <a:t> </a:t>
            </a:r>
            <a:r>
              <a:rPr lang="en-US" sz="2400" i="1" dirty="0"/>
              <a:t>&lt;s, a, r, s’&gt;  </a:t>
            </a:r>
            <a:r>
              <a:rPr lang="en-US" sz="2400" dirty="0"/>
              <a:t>provides one new data point on the actual value of  </a:t>
            </a:r>
            <a:r>
              <a:rPr lang="en-US" sz="2400" i="1" dirty="0"/>
              <a:t>Q[s, a]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endParaRPr lang="en-US" dirty="0"/>
          </a:p>
        </p:txBody>
      </p:sp>
      <p:sp>
        <p:nvSpPr>
          <p:cNvPr id="553998" name="AutoShape 14"/>
          <p:cNvSpPr>
            <a:spLocks noChangeArrowheads="1"/>
          </p:cNvSpPr>
          <p:nvPr/>
        </p:nvSpPr>
        <p:spPr bwMode="auto">
          <a:xfrm>
            <a:off x="5688012" y="4038600"/>
            <a:ext cx="3455988" cy="1524000"/>
          </a:xfrm>
          <a:prstGeom prst="wedgeRectCallout">
            <a:avLst>
              <a:gd name="adj1" fmla="val -67409"/>
              <a:gd name="adj2" fmla="val -122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current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s’,a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’], where s’ is the state the agent arrives  to in the current experience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1143000" y="5562600"/>
            <a:ext cx="2514600" cy="762000"/>
          </a:xfrm>
          <a:prstGeom prst="wedgeRectCallout">
            <a:avLst>
              <a:gd name="adj1" fmla="val -32315"/>
              <a:gd name="adj2" fmla="val -16180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New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], 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38392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8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Update step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381000" y="312420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TD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formula applied to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]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AutoNum type="arabicPeriod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53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313146"/>
              </p:ext>
            </p:extLst>
          </p:nvPr>
        </p:nvGraphicFramePr>
        <p:xfrm>
          <a:off x="-34925" y="4038600"/>
          <a:ext cx="9239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98" name="Equation" r:id="rId4" imgW="3924000" imgH="291960" progId="Equation.3">
                  <p:embed/>
                </p:oleObj>
              </mc:Choice>
              <mc:Fallback>
                <p:oleObj name="Equation" r:id="rId4" imgW="39240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4925" y="4038600"/>
                        <a:ext cx="92392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999" name="AutoShape 15"/>
          <p:cNvSpPr>
            <a:spLocks noChangeArrowheads="1"/>
          </p:cNvSpPr>
          <p:nvPr/>
        </p:nvSpPr>
        <p:spPr bwMode="auto">
          <a:xfrm>
            <a:off x="5306291" y="5846618"/>
            <a:ext cx="2362200" cy="990600"/>
          </a:xfrm>
          <a:prstGeom prst="wedgeRectCallout">
            <a:avLst>
              <a:gd name="adj1" fmla="val -172392"/>
              <a:gd name="adj2" fmla="val -1523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Previous </a:t>
            </a:r>
            <a:r>
              <a:rPr lang="en-US" sz="2400" i="1" dirty="0">
                <a:solidFill>
                  <a:schemeClr val="accent2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554000" name="AutoShape 16"/>
          <p:cNvSpPr>
            <a:spLocks noChangeArrowheads="1"/>
          </p:cNvSpPr>
          <p:nvPr/>
        </p:nvSpPr>
        <p:spPr bwMode="auto">
          <a:xfrm>
            <a:off x="0" y="5181600"/>
            <a:ext cx="2514600" cy="838200"/>
          </a:xfrm>
          <a:prstGeom prst="wedgeRectCallout">
            <a:avLst>
              <a:gd name="adj1" fmla="val -5556"/>
              <a:gd name="adj2" fmla="val -130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updated 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4572000" y="4876800"/>
            <a:ext cx="3352800" cy="762000"/>
          </a:xfrm>
          <a:prstGeom prst="wedgeRectCallout">
            <a:avLst>
              <a:gd name="adj1" fmla="val -17686"/>
              <a:gd name="adj2" fmla="val -7346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New value for Q[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] from &lt;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</a:rPr>
              <a:t>s,a,r,s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’&gt;</a:t>
            </a: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47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99" name="Equation" r:id="rId6" imgW="1511280" imgH="228600" progId="Equation.3">
                  <p:embed/>
                </p:oleObj>
              </mc:Choice>
              <mc:Fallback>
                <p:oleObj name="Equation" r:id="rId6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47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2286000" y="6096000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/>
              <a:t>CPSC 422, Lecture 7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832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832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832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832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832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832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832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832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833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833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833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833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833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7088" y="1851025"/>
              <a:ext cx="742950" cy="233363"/>
            </p14:xfrm>
          </p:contentPart>
        </mc:Choice>
        <mc:Fallback xmlns="">
          <p:pic>
            <p:nvPicPr>
              <p:cNvPr id="56833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21329" y="1847064"/>
                <a:ext cx="754109" cy="244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83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71988" y="1639888"/>
              <a:ext cx="738187" cy="441325"/>
            </p14:xfrm>
          </p:contentPart>
        </mc:Choice>
        <mc:Fallback xmlns="">
          <p:pic>
            <p:nvPicPr>
              <p:cNvPr id="5683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69469" y="1635928"/>
                <a:ext cx="744665" cy="447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833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54613" y="1127125"/>
              <a:ext cx="762000" cy="636588"/>
            </p14:xfrm>
          </p:contentPart>
        </mc:Choice>
        <mc:Fallback xmlns="">
          <p:pic>
            <p:nvPicPr>
              <p:cNvPr id="56833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8857" y="1122070"/>
                <a:ext cx="772793" cy="64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833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3225" y="2284413"/>
              <a:ext cx="11113" cy="163512"/>
            </p14:xfrm>
          </p:contentPart>
        </mc:Choice>
        <mc:Fallback xmlns="">
          <p:pic>
            <p:nvPicPr>
              <p:cNvPr id="56833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480716" y="2281892"/>
                <a:ext cx="16849" cy="168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834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0050" y="2235200"/>
              <a:ext cx="139700" cy="180975"/>
            </p14:xfrm>
          </p:contentPart>
        </mc:Choice>
        <mc:Fallback xmlns="">
          <p:pic>
            <p:nvPicPr>
              <p:cNvPr id="56834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477530" y="2226565"/>
                <a:ext cx="149061" cy="195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834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57425"/>
              <a:ext cx="161925" cy="179388"/>
            </p14:xfrm>
          </p:contentPart>
        </mc:Choice>
        <mc:Fallback xmlns="">
          <p:pic>
            <p:nvPicPr>
              <p:cNvPr id="56834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98183" y="2254903"/>
                <a:ext cx="169154" cy="1905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834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27700" y="2305050"/>
              <a:ext cx="134938" cy="46038"/>
            </p14:xfrm>
          </p:contentPart>
        </mc:Choice>
        <mc:Fallback xmlns="">
          <p:pic>
            <p:nvPicPr>
              <p:cNvPr id="56834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724461" y="2302532"/>
                <a:ext cx="140695" cy="517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834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47900"/>
              <a:ext cx="200025" cy="34925"/>
            </p14:xfrm>
          </p:contentPart>
        </mc:Choice>
        <mc:Fallback xmlns="">
          <p:pic>
            <p:nvPicPr>
              <p:cNvPr id="56834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695317" y="2240339"/>
                <a:ext cx="207940" cy="486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8344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16613" y="2209800"/>
              <a:ext cx="139700" cy="209550"/>
            </p14:xfrm>
          </p:contentPart>
        </mc:Choice>
        <mc:Fallback xmlns="">
          <p:pic>
            <p:nvPicPr>
              <p:cNvPr id="568344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913733" y="2200455"/>
                <a:ext cx="151942" cy="2268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68345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6000" y="1662113"/>
              <a:ext cx="420688" cy="687387"/>
            </p14:xfrm>
          </p:contentPart>
        </mc:Choice>
        <mc:Fallback xmlns="">
          <p:pic>
            <p:nvPicPr>
              <p:cNvPr id="568345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816643" y="1652751"/>
                <a:ext cx="434003" cy="700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68346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7475" y="3830638"/>
              <a:ext cx="9013825" cy="958850"/>
            </p14:xfrm>
          </p:contentPart>
        </mc:Choice>
        <mc:Fallback xmlns="">
          <p:pic>
            <p:nvPicPr>
              <p:cNvPr id="568346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4595" y="3819476"/>
                <a:ext cx="9027145" cy="9815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68347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34300" y="4579938"/>
              <a:ext cx="603250" cy="1533525"/>
            </p14:xfrm>
          </p:contentPart>
        </mc:Choice>
        <mc:Fallback xmlns="">
          <p:pic>
            <p:nvPicPr>
              <p:cNvPr id="568347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730341" y="4569499"/>
                <a:ext cx="617647" cy="1547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68348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20013" y="4575175"/>
              <a:ext cx="619125" cy="1787525"/>
            </p14:xfrm>
          </p:contentPart>
        </mc:Choice>
        <mc:Fallback xmlns="">
          <p:pic>
            <p:nvPicPr>
              <p:cNvPr id="568348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717137" y="4570135"/>
                <a:ext cx="629552" cy="17954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68349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47163" y="4197350"/>
              <a:ext cx="71437" cy="304800"/>
            </p14:xfrm>
          </p:contentPart>
        </mc:Choice>
        <mc:Fallback xmlns="">
          <p:pic>
            <p:nvPicPr>
              <p:cNvPr id="568349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039624" y="4186541"/>
                <a:ext cx="92258" cy="329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568350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319213"/>
              <a:ext cx="295275" cy="28575"/>
            </p14:xfrm>
          </p:contentPart>
        </mc:Choice>
        <mc:Fallback xmlns="">
          <p:pic>
            <p:nvPicPr>
              <p:cNvPr id="568350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032281" y="1255552"/>
                <a:ext cx="326963" cy="156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68351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439863"/>
              <a:ext cx="236538" cy="6350"/>
            </p14:xfrm>
          </p:contentPart>
        </mc:Choice>
        <mc:Fallback xmlns="">
          <p:pic>
            <p:nvPicPr>
              <p:cNvPr id="568351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032284" y="1374122"/>
                <a:ext cx="268220" cy="1382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68352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65588" y="1538288"/>
              <a:ext cx="342900" cy="41275"/>
            </p14:xfrm>
          </p:contentPart>
        </mc:Choice>
        <mc:Fallback xmlns="">
          <p:pic>
            <p:nvPicPr>
              <p:cNvPr id="568352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049756" y="1475119"/>
                <a:ext cx="374563" cy="167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68353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3300" y="4238625"/>
              <a:ext cx="228600" cy="19050"/>
            </p14:xfrm>
          </p:contentPart>
        </mc:Choice>
        <mc:Fallback xmlns="">
          <p:pic>
            <p:nvPicPr>
              <p:cNvPr id="568353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527534" y="4174148"/>
                <a:ext cx="260131" cy="1480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68354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8063" y="4325938"/>
              <a:ext cx="231775" cy="23812"/>
            </p14:xfrm>
          </p:contentPart>
        </mc:Choice>
        <mc:Fallback xmlns="">
          <p:pic>
            <p:nvPicPr>
              <p:cNvPr id="568354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532227" y="4262439"/>
                <a:ext cx="263446" cy="1511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68355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33775" y="4424363"/>
              <a:ext cx="273050" cy="22225"/>
            </p14:xfrm>
          </p:contentPart>
        </mc:Choice>
        <mc:Fallback xmlns="">
          <p:pic>
            <p:nvPicPr>
              <p:cNvPr id="568355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517925" y="4362274"/>
                <a:ext cx="304750" cy="1464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2" name="Ink 1"/>
              <p14:cNvContentPartPr/>
              <p14:nvPr/>
            </p14:nvContentPartPr>
            <p14:xfrm>
              <a:off x="5991840" y="2226960"/>
              <a:ext cx="178560" cy="1652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983920" y="2223720"/>
                <a:ext cx="189720" cy="1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056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/>
      <p:bldP spid="55400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Q-learning: algorithm </a:t>
            </a:r>
          </a:p>
        </p:txBody>
      </p:sp>
      <p:pic>
        <p:nvPicPr>
          <p:cNvPr id="4403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052513"/>
            <a:ext cx="56769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7388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Course Announcements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1302913"/>
            <a:ext cx="6003776" cy="2486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u="sng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Assignment 1 has been posted (due Sep 27)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 err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ValueOfInfo</a:t>
            </a: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  and </a:t>
            </a:r>
            <a:r>
              <a:rPr lang="en-US" sz="2800" kern="0" dirty="0" err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ValueOfControl</a:t>
            </a:r>
            <a:endParaRPr lang="en-US" sz="28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MDPs: Value Iteration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POMDPs: Belief State Update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endParaRPr lang="en-US" sz="32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286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F7A79F7-0EB0-412C-A7D3-641362BF203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72500" cy="90011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altLang="en-US"/>
              <a:t>Learning Goals for today’s class</a:t>
            </a:r>
          </a:p>
        </p:txBody>
      </p:sp>
      <p:sp>
        <p:nvSpPr>
          <p:cNvPr id="15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714500"/>
            <a:ext cx="8629650" cy="421481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 sz="3200" b="1" dirty="0"/>
              <a:t>You can:</a:t>
            </a: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Describe and criticize search-based approaches to 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Motivate Q-learning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Justify Estimate by Temporal Differences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Explain, </a:t>
            </a:r>
            <a:r>
              <a:rPr lang="en-CA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trace and implement </a:t>
            </a:r>
            <a:r>
              <a:rPr lang="en-CA" altLang="en-US" dirty="0"/>
              <a:t>Q-learning</a:t>
            </a:r>
            <a:endParaRPr lang="en-CA" dirty="0"/>
          </a:p>
          <a:p>
            <a:endParaRPr lang="en-CA" dirty="0"/>
          </a:p>
          <a:p>
            <a:pPr eaLnBrk="1" hangingPunct="1">
              <a:spcAft>
                <a:spcPts val="600"/>
              </a:spcAft>
              <a:buFontTx/>
              <a:buChar char="•"/>
            </a:pPr>
            <a:endParaRPr lang="en-US" altLang="en-US" b="1" dirty="0"/>
          </a:p>
          <a:p>
            <a:pPr eaLnBrk="1" hangingPunct="1">
              <a:spcAft>
                <a:spcPts val="600"/>
              </a:spcAft>
            </a:pPr>
            <a:endParaRPr lang="en-US" altLang="en-US" sz="3200" b="1" dirty="0"/>
          </a:p>
          <a:p>
            <a:pPr eaLnBrk="1" hangingPunct="1">
              <a:spcAft>
                <a:spcPts val="600"/>
              </a:spcAft>
            </a:pPr>
            <a:endParaRPr lang="en-US" altLang="en-US" sz="32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3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6386513"/>
              <a:ext cx="11112" cy="9525"/>
            </p14:xfrm>
          </p:contentPart>
        </mc:Choice>
        <mc:Fallback xmlns="">
          <p:pic>
            <p:nvPicPr>
              <p:cNvPr id="153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70" y="6382483"/>
                <a:ext cx="17923" cy="1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36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78688" y="1912938"/>
              <a:ext cx="22225" cy="23812"/>
            </p14:xfrm>
          </p:contentPart>
        </mc:Choice>
        <mc:Fallback xmlns="">
          <p:pic>
            <p:nvPicPr>
              <p:cNvPr id="1536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76179" y="1910412"/>
                <a:ext cx="27244" cy="288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172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FC9772-D8FD-465D-8B29-C034841F48F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257800"/>
            <a:ext cx="8424936" cy="1368152"/>
          </a:xfrm>
        </p:spPr>
        <p:txBody>
          <a:bodyPr/>
          <a:lstStyle/>
          <a:p>
            <a:pPr algn="l" eaLnBrk="1" hangingPunct="1"/>
            <a:br>
              <a:rPr lang="en-US" sz="3200" dirty="0">
                <a:solidFill>
                  <a:schemeClr val="accent6"/>
                </a:solidFill>
              </a:rPr>
            </a:br>
            <a:br>
              <a:rPr lang="en-US" sz="3200" dirty="0">
                <a:solidFill>
                  <a:schemeClr val="tx1"/>
                </a:solidFill>
                <a:latin typeface="Arial Unicode MS" pitchFamily="34" charset="-128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752600" y="152400"/>
            <a:ext cx="51054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TODO for Wed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28600" y="1676400"/>
            <a:ext cx="868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en-CA" sz="3200" b="1" kern="0" dirty="0">
              <a:solidFill>
                <a:srgbClr val="000000"/>
              </a:solidFill>
              <a:latin typeface="Arial Unicode M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3200" b="1" kern="0" dirty="0">
                <a:solidFill>
                  <a:srgbClr val="000000"/>
                </a:solidFill>
                <a:latin typeface="Arial Unicode MS"/>
              </a:rPr>
              <a:t> Do Practice  Ex. On </a:t>
            </a:r>
            <a:r>
              <a:rPr lang="en-CA" sz="3200" b="1" dirty="0"/>
              <a:t>Reinforcement Learning:</a:t>
            </a:r>
            <a:br>
              <a:rPr lang="en-CA" sz="3200" dirty="0"/>
            </a:br>
            <a:r>
              <a:rPr lang="en-CA" sz="3200" dirty="0">
                <a:hlinkClick r:id="rId3"/>
              </a:rPr>
              <a:t>Exercise 11.A</a:t>
            </a:r>
            <a:r>
              <a:rPr lang="en-CA" sz="3200" dirty="0"/>
              <a:t>: Q-learning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sz="3200" kern="0" dirty="0">
                <a:solidFill>
                  <a:srgbClr val="000000"/>
                </a:solidFill>
                <a:latin typeface="Arial Unicode MS"/>
              </a:rPr>
              <a:t>http://www.aispace.org/exercises.shtml</a:t>
            </a:r>
          </a:p>
          <a:p>
            <a:pPr>
              <a:defRPr/>
            </a:pPr>
            <a:endParaRPr lang="en-US" sz="3600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accent6"/>
                </a:solidFill>
              </a:rPr>
              <a:t>Keep working on assignment 1 !</a:t>
            </a:r>
          </a:p>
          <a:p>
            <a:pPr>
              <a:defRPr/>
            </a:pPr>
            <a:br>
              <a:rPr lang="en-US" sz="3600" dirty="0">
                <a:solidFill>
                  <a:schemeClr val="accent6"/>
                </a:solidFill>
              </a:rPr>
            </a:br>
            <a:endParaRPr lang="en-US" sz="32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438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8758850" y="177307875"/>
              <a:ext cx="0" cy="0"/>
            </p14:xfrm>
          </p:contentPart>
        </mc:Choice>
        <mc:Fallback xmlns="">
          <p:pic>
            <p:nvPicPr>
              <p:cNvPr id="14438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758850" y="177307875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719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0" y="186701"/>
            <a:ext cx="5105400" cy="80725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200" b="1" kern="0" dirty="0">
                <a:solidFill>
                  <a:srgbClr val="3333CC"/>
                </a:solidFill>
                <a:latin typeface="Arial Unicode MS"/>
              </a:rPr>
              <a:t>422 big picture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711" y="-59705"/>
            <a:ext cx="9324528" cy="6657609"/>
            <a:chOff x="0" y="349058"/>
            <a:chExt cx="9104211" cy="6337510"/>
          </a:xfrm>
        </p:grpSpPr>
        <p:sp>
          <p:nvSpPr>
            <p:cNvPr id="17437" name="Rectangle 37"/>
            <p:cNvSpPr>
              <a:spLocks noChangeArrowheads="1"/>
            </p:cNvSpPr>
            <p:nvPr/>
          </p:nvSpPr>
          <p:spPr bwMode="auto">
            <a:xfrm>
              <a:off x="898055" y="1907269"/>
              <a:ext cx="174962" cy="37774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7439" name="Rectangle 9"/>
            <p:cNvSpPr>
              <a:spLocks noChangeArrowheads="1"/>
            </p:cNvSpPr>
            <p:nvPr/>
          </p:nvSpPr>
          <p:spPr bwMode="auto">
            <a:xfrm>
              <a:off x="0" y="3286125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</a:rPr>
                <a:t>Query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17440" name="Rectangle 10"/>
            <p:cNvSpPr>
              <a:spLocks noChangeArrowheads="1"/>
            </p:cNvSpPr>
            <p:nvPr/>
          </p:nvSpPr>
          <p:spPr bwMode="auto">
            <a:xfrm>
              <a:off x="0" y="4786313"/>
              <a:ext cx="1601788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</a:rPr>
                <a:t>Planning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17441" name="Rectangle 11"/>
            <p:cNvSpPr>
              <a:spLocks noChangeArrowheads="1"/>
            </p:cNvSpPr>
            <p:nvPr/>
          </p:nvSpPr>
          <p:spPr bwMode="auto">
            <a:xfrm>
              <a:off x="1143000" y="1571625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Deterministic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17442" name="Rectangle 12"/>
            <p:cNvSpPr>
              <a:spLocks noChangeArrowheads="1"/>
            </p:cNvSpPr>
            <p:nvPr/>
          </p:nvSpPr>
          <p:spPr bwMode="auto">
            <a:xfrm>
              <a:off x="3598859" y="1576330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Stochastic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17443" name="Rectangle 13"/>
            <p:cNvSpPr>
              <a:spLocks noChangeArrowheads="1"/>
            </p:cNvSpPr>
            <p:nvPr/>
          </p:nvSpPr>
          <p:spPr bwMode="auto">
            <a:xfrm>
              <a:off x="928688" y="1907269"/>
              <a:ext cx="6000766" cy="42220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7444" name="Line 14"/>
            <p:cNvSpPr>
              <a:spLocks noChangeShapeType="1"/>
            </p:cNvSpPr>
            <p:nvPr/>
          </p:nvSpPr>
          <p:spPr bwMode="auto">
            <a:xfrm>
              <a:off x="3494804" y="2140761"/>
              <a:ext cx="24710" cy="386000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17445" name="Rectangle 23"/>
            <p:cNvSpPr>
              <a:spLocks noChangeArrowheads="1"/>
            </p:cNvSpPr>
            <p:nvPr/>
          </p:nvSpPr>
          <p:spPr bwMode="auto">
            <a:xfrm>
              <a:off x="3945226" y="5107781"/>
              <a:ext cx="2517487" cy="6429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Value Iteration</a:t>
              </a:r>
            </a:p>
            <a:p>
              <a: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Inference</a:t>
              </a:r>
            </a:p>
          </p:txBody>
        </p:sp>
        <p:sp>
          <p:nvSpPr>
            <p:cNvPr id="17446" name="Rectangle 24"/>
            <p:cNvSpPr>
              <a:spLocks noChangeArrowheads="1"/>
            </p:cNvSpPr>
            <p:nvPr/>
          </p:nvSpPr>
          <p:spPr bwMode="auto">
            <a:xfrm>
              <a:off x="1071536" y="3652158"/>
              <a:ext cx="2143125" cy="71437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73050" indent="-342900"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Full Resolution</a:t>
              </a:r>
            </a:p>
            <a:p>
              <a:pPr marL="273050" indent="-342900"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SAT</a:t>
              </a:r>
            </a:p>
          </p:txBody>
        </p:sp>
        <p:sp>
          <p:nvSpPr>
            <p:cNvPr id="17448" name="Rectangle 9"/>
            <p:cNvSpPr>
              <a:spLocks noChangeArrowheads="1"/>
            </p:cNvSpPr>
            <p:nvPr/>
          </p:nvSpPr>
          <p:spPr bwMode="auto">
            <a:xfrm>
              <a:off x="826617" y="2264456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Logics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857250" y="4357688"/>
              <a:ext cx="5500688" cy="15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52" name="Rectangle 9"/>
            <p:cNvSpPr>
              <a:spLocks noChangeArrowheads="1"/>
            </p:cNvSpPr>
            <p:nvPr/>
          </p:nvSpPr>
          <p:spPr bwMode="auto">
            <a:xfrm>
              <a:off x="3694161" y="2002470"/>
              <a:ext cx="200025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Belief Nets</a:t>
              </a:r>
            </a:p>
          </p:txBody>
        </p:sp>
        <p:sp>
          <p:nvSpPr>
            <p:cNvPr id="17454" name="Rectangle 9"/>
            <p:cNvSpPr>
              <a:spLocks noChangeArrowheads="1"/>
            </p:cNvSpPr>
            <p:nvPr/>
          </p:nvSpPr>
          <p:spPr bwMode="auto">
            <a:xfrm>
              <a:off x="3500430" y="4429132"/>
              <a:ext cx="3429024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Decision Processes  and  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Partially Observable MDP</a:t>
              </a:r>
            </a:p>
          </p:txBody>
        </p:sp>
        <p:sp>
          <p:nvSpPr>
            <p:cNvPr id="17456" name="Rectangle 9"/>
            <p:cNvSpPr>
              <a:spLocks noChangeArrowheads="1"/>
            </p:cNvSpPr>
            <p:nvPr/>
          </p:nvSpPr>
          <p:spPr bwMode="auto">
            <a:xfrm>
              <a:off x="3596625" y="2642805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Chains and HMMs</a:t>
              </a:r>
            </a:p>
          </p:txBody>
        </p:sp>
        <p:sp>
          <p:nvSpPr>
            <p:cNvPr id="17458" name="Rectangle 9"/>
            <p:cNvSpPr>
              <a:spLocks noChangeArrowheads="1"/>
            </p:cNvSpPr>
            <p:nvPr/>
          </p:nvSpPr>
          <p:spPr bwMode="auto">
            <a:xfrm>
              <a:off x="1326680" y="2550206"/>
              <a:ext cx="21431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First Order Logics</a:t>
              </a:r>
            </a:p>
          </p:txBody>
        </p:sp>
        <p:sp>
          <p:nvSpPr>
            <p:cNvPr id="17460" name="Rectangle 9"/>
            <p:cNvSpPr>
              <a:spLocks noChangeArrowheads="1"/>
            </p:cNvSpPr>
            <p:nvPr/>
          </p:nvSpPr>
          <p:spPr bwMode="auto">
            <a:xfrm>
              <a:off x="947917" y="2994705"/>
              <a:ext cx="264318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Ontologies</a:t>
              </a:r>
            </a:p>
          </p:txBody>
        </p:sp>
        <p:sp>
          <p:nvSpPr>
            <p:cNvPr id="61" name="Rectangle 2"/>
            <p:cNvSpPr txBox="1">
              <a:spLocks noChangeArrowheads="1"/>
            </p:cNvSpPr>
            <p:nvPr/>
          </p:nvSpPr>
          <p:spPr bwMode="auto">
            <a:xfrm>
              <a:off x="857224" y="6000768"/>
              <a:ext cx="4714875" cy="68580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3600" b="1" i="1" kern="0" dirty="0">
                  <a:solidFill>
                    <a:srgbClr val="3333CC"/>
                  </a:solidFill>
                  <a:latin typeface="Arial Unicode MS"/>
                </a:rPr>
                <a:t>Applications of AI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4515" name="Ink 68"/>
                <p14:cNvContentPartPr>
                  <a14:cpLocks xmlns:a14="http://schemas.microsoft.com/office/drawing/2010/main" noRot="1" noChangeAspect="1" noEditPoints="1" noChangeArrowheads="1" noChangeShapeType="1"/>
                </p14:cNvContentPartPr>
                <p14:nvPr/>
              </p14:nvContentPartPr>
              <p14:xfrm>
                <a:off x="6651626" y="2279762"/>
                <a:ext cx="3175" cy="1588"/>
              </p14:xfrm>
            </p:contentPart>
          </mc:Choice>
          <mc:Fallback xmlns="">
            <p:pic>
              <p:nvPicPr>
                <p:cNvPr id="64515" name="Ink 68"/>
                <p:cNvPicPr>
                  <a:picLocks noRot="1" noChangeAspect="1" noEditPoint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648098" y="2276983"/>
                  <a:ext cx="9172" cy="8337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3741911" y="2268629"/>
              <a:ext cx="2214563" cy="321469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: Gibbs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</a:endParaRP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644441" y="3615207"/>
              <a:ext cx="3644025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Undirected Graphical Models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	Markov Networks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  Conditional Random Fields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695700" y="5766748"/>
              <a:ext cx="2983947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FF0000"/>
                  </a:solidFill>
                  <a:latin typeface="Arial Unicode MS" pitchFamily="34" charset="-128"/>
                </a:rPr>
                <a:t>Reinforcement Learning</a:t>
              </a:r>
            </a:p>
          </p:txBody>
        </p:sp>
        <p:sp>
          <p:nvSpPr>
            <p:cNvPr id="57" name="Rectangle 9"/>
            <p:cNvSpPr>
              <a:spLocks noChangeArrowheads="1"/>
            </p:cNvSpPr>
            <p:nvPr/>
          </p:nvSpPr>
          <p:spPr bwMode="auto">
            <a:xfrm>
              <a:off x="3735388" y="3396661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endParaRPr lang="en-US" sz="1800" b="1" i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961114" y="5637308"/>
              <a:ext cx="2143097" cy="104300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6961115" y="5708744"/>
              <a:ext cx="2081865" cy="30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Representation</a:t>
              </a: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>
              <a:off x="7088115" y="6031009"/>
              <a:ext cx="1836940" cy="61353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Reasoning</a:t>
              </a:r>
            </a:p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Technique</a:t>
              </a:r>
            </a:p>
          </p:txBody>
        </p:sp>
        <p:sp>
          <p:nvSpPr>
            <p:cNvPr id="38" name="Rectangle 9"/>
            <p:cNvSpPr>
              <a:spLocks noChangeArrowheads="1"/>
            </p:cNvSpPr>
            <p:nvPr/>
          </p:nvSpPr>
          <p:spPr bwMode="auto">
            <a:xfrm>
              <a:off x="5766975" y="1058413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 err="1">
                  <a:solidFill>
                    <a:srgbClr val="000000"/>
                  </a:solidFill>
                  <a:latin typeface="Arial Unicode MS" pitchFamily="34" charset="-128"/>
                </a:rPr>
                <a:t>Prob</a:t>
              </a: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 CFG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 err="1">
                  <a:solidFill>
                    <a:srgbClr val="000000"/>
                  </a:solidFill>
                  <a:latin typeface="Arial Unicode MS" pitchFamily="34" charset="-128"/>
                </a:rPr>
                <a:t>Prob</a:t>
              </a: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  Relational Models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Logics</a:t>
              </a: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5080000" y="349058"/>
              <a:ext cx="3814058" cy="795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u="sng" dirty="0" err="1">
                  <a:solidFill>
                    <a:srgbClr val="00B050"/>
                  </a:solidFill>
                  <a:latin typeface="Arial Unicode MS" pitchFamily="34" charset="-128"/>
                </a:rPr>
                <a:t>StarAI</a:t>
              </a:r>
              <a:r>
                <a:rPr lang="en-US" sz="2000" b="1" u="sng" dirty="0">
                  <a:solidFill>
                    <a:srgbClr val="00B050"/>
                  </a:solidFill>
                  <a:latin typeface="Arial Unicode MS" pitchFamily="34" charset="-128"/>
                </a:rPr>
                <a:t> (statistical relational AI)</a:t>
              </a:r>
              <a:endParaRPr lang="en-US" sz="1800" b="1" u="sng" dirty="0">
                <a:solidFill>
                  <a:srgbClr val="00B050"/>
                </a:solidFill>
                <a:latin typeface="Arial Unicode MS" pitchFamily="34" charset="-128"/>
              </a:endParaRPr>
            </a:p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Hybrid: </a:t>
              </a:r>
              <a:r>
                <a:rPr lang="en-US" sz="2000" b="1" dirty="0" err="1">
                  <a:solidFill>
                    <a:srgbClr val="00B050"/>
                  </a:solidFill>
                  <a:latin typeface="Arial Unicode MS" pitchFamily="34" charset="-128"/>
                </a:rPr>
                <a:t>Det</a:t>
              </a: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 +</a:t>
              </a:r>
              <a:r>
                <a:rPr lang="en-US" sz="2000" b="1" dirty="0" err="1">
                  <a:solidFill>
                    <a:srgbClr val="00B050"/>
                  </a:solidFill>
                  <a:latin typeface="Arial Unicode MS" pitchFamily="34" charset="-128"/>
                </a:rPr>
                <a:t>Sto</a:t>
              </a:r>
              <a:endParaRPr lang="en-US" sz="20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3684016" y="2894423"/>
              <a:ext cx="3188415" cy="62639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Forward, Viterbi….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: Particle Filtering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</a:endParaRPr>
            </a:p>
          </p:txBody>
        </p:sp>
        <p:sp>
          <p:nvSpPr>
            <p:cNvPr id="37" name="Rectangle 20">
              <a:extLst>
                <a:ext uri="{FF2B5EF4-FFF2-40B4-BE49-F238E27FC236}">
                  <a16:creationId xmlns:a16="http://schemas.microsoft.com/office/drawing/2014/main" id="{74EF13F5-EEE5-4751-913C-AB9C89485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920" y="948118"/>
              <a:ext cx="1836940" cy="61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Parsing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65412" y="659790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CPSC 422, Lecture 35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9107" y="6597904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4DF6BE34-90F6-4567-805D-EBA463FCCE5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4896" y="1678675"/>
            <a:ext cx="3229880" cy="16555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2933" y="0"/>
            <a:ext cx="3906356" cy="1721368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393F79-F897-486D-8A54-152F57AFB1EB}"/>
              </a:ext>
            </a:extLst>
          </p:cNvPr>
          <p:cNvCxnSpPr/>
          <p:nvPr/>
        </p:nvCxnSpPr>
        <p:spPr>
          <a:xfrm flipH="1">
            <a:off x="4932040" y="1107104"/>
            <a:ext cx="1045780" cy="58644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5E84D18-1BCA-482F-8FEB-15572A87F6B3}"/>
              </a:ext>
            </a:extLst>
          </p:cNvPr>
          <p:cNvCxnSpPr>
            <a:cxnSpLocks/>
          </p:cNvCxnSpPr>
          <p:nvPr/>
        </p:nvCxnSpPr>
        <p:spPr>
          <a:xfrm flipH="1">
            <a:off x="6135328" y="1560736"/>
            <a:ext cx="1463027" cy="214205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54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422, Lecture 7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Lecture Overview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782" y="2209800"/>
            <a:ext cx="8742218" cy="281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kern="0" dirty="0">
                <a:latin typeface="+mn-lt"/>
              </a:rPr>
              <a:t>Start Reinforcement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>
                <a:latin typeface="+mn-lt"/>
              </a:rPr>
              <a:t>Start Q-learning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>
                <a:latin typeface="+mn-lt"/>
              </a:rPr>
              <a:t>Estimate by Temporal Differences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kern="0" dirty="0">
              <a:latin typeface="+mn-lt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43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0109"/>
            <a:ext cx="8915400" cy="685800"/>
          </a:xfrm>
        </p:spPr>
        <p:txBody>
          <a:bodyPr/>
          <a:lstStyle/>
          <a:p>
            <a:pPr eaLnBrk="1" hangingPunct="1"/>
            <a:r>
              <a:rPr lang="en-US" dirty="0"/>
              <a:t>MDP and Reinforcement Learning (RL)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981074"/>
            <a:ext cx="8439150" cy="2371725"/>
          </a:xfrm>
        </p:spPr>
        <p:txBody>
          <a:bodyPr/>
          <a:lstStyle/>
          <a:p>
            <a:pPr eaLnBrk="1" hangingPunct="1"/>
            <a:r>
              <a:rPr lang="en-GB" sz="2800" b="1" dirty="0"/>
              <a:t>Markov decision process</a:t>
            </a:r>
          </a:p>
          <a:p>
            <a:pPr lvl="1" eaLnBrk="1" hangingPunct="1"/>
            <a:r>
              <a:rPr lang="en-GB" sz="2400" dirty="0"/>
              <a:t>Set of </a:t>
            </a:r>
            <a:r>
              <a:rPr lang="en-GB" sz="2400" b="1" dirty="0"/>
              <a:t>states</a:t>
            </a:r>
            <a:r>
              <a:rPr lang="en-GB" sz="2400" dirty="0"/>
              <a:t> S, set of </a:t>
            </a:r>
            <a:r>
              <a:rPr lang="en-GB" sz="2400" b="1" dirty="0"/>
              <a:t>actions</a:t>
            </a:r>
            <a:r>
              <a:rPr lang="en-GB" sz="2400" dirty="0"/>
              <a:t> A</a:t>
            </a:r>
          </a:p>
          <a:p>
            <a:pPr lvl="1" eaLnBrk="1" hangingPunct="1"/>
            <a:r>
              <a:rPr lang="en-GB" sz="2400" b="1" dirty="0"/>
              <a:t>Transition</a:t>
            </a:r>
            <a:r>
              <a:rPr lang="en-GB" sz="2400" dirty="0"/>
              <a:t> probabilities to next states P(s’| s, a′)</a:t>
            </a:r>
          </a:p>
          <a:p>
            <a:pPr lvl="1" eaLnBrk="1" hangingPunct="1"/>
            <a:r>
              <a:rPr lang="en-GB" sz="2400" b="1" dirty="0"/>
              <a:t>Reward</a:t>
            </a:r>
            <a:r>
              <a:rPr lang="en-GB" sz="2400" dirty="0"/>
              <a:t> </a:t>
            </a:r>
            <a:r>
              <a:rPr lang="en-GB" dirty="0"/>
              <a:t>function R(s) or </a:t>
            </a:r>
            <a:r>
              <a:rPr lang="en-GB" sz="2400" dirty="0"/>
              <a:t>R(s, a) or R(s, a, s’)</a:t>
            </a:r>
          </a:p>
          <a:p>
            <a:pPr lvl="1" eaLnBrk="1" hangingPunct="1"/>
            <a:endParaRPr lang="en-GB" dirty="0"/>
          </a:p>
          <a:p>
            <a:pPr marL="457200" lvl="1" indent="0" eaLnBrk="1" hangingPunct="1">
              <a:buNone/>
            </a:pPr>
            <a:endParaRPr lang="en-GB" sz="2400" dirty="0"/>
          </a:p>
          <a:p>
            <a:pPr eaLnBrk="1" hangingPunct="1"/>
            <a:r>
              <a:rPr lang="en-GB" sz="2800" b="1" dirty="0"/>
              <a:t>RL is based on </a:t>
            </a:r>
            <a:r>
              <a:rPr lang="en-GB" sz="2800" b="1" dirty="0" err="1"/>
              <a:t>MDPs</a:t>
            </a:r>
            <a:r>
              <a:rPr lang="en-GB" sz="2800" b="1" dirty="0"/>
              <a:t>, but</a:t>
            </a:r>
          </a:p>
          <a:p>
            <a:pPr lvl="1" eaLnBrk="1" hangingPunct="1"/>
            <a:r>
              <a:rPr lang="en-GB" sz="2400" dirty="0"/>
              <a:t>Transition model is </a:t>
            </a:r>
            <a:r>
              <a:rPr lang="en-GB" sz="2400" b="1" dirty="0"/>
              <a:t>not known</a:t>
            </a:r>
          </a:p>
          <a:p>
            <a:pPr lvl="1" eaLnBrk="1" hangingPunct="1"/>
            <a:r>
              <a:rPr lang="en-GB" sz="2400" dirty="0"/>
              <a:t>Reward model is </a:t>
            </a:r>
            <a:r>
              <a:rPr lang="en-GB" sz="2400" b="1" dirty="0"/>
              <a:t>not known</a:t>
            </a:r>
          </a:p>
          <a:p>
            <a:pPr eaLnBrk="1" hangingPunct="1"/>
            <a:r>
              <a:rPr lang="en-GB" sz="2800" dirty="0"/>
              <a:t>While for </a:t>
            </a:r>
            <a:r>
              <a:rPr lang="en-GB" sz="2800" b="1" dirty="0" err="1"/>
              <a:t>MDPs</a:t>
            </a:r>
            <a:r>
              <a:rPr lang="en-GB" sz="2800" dirty="0"/>
              <a:t> we can </a:t>
            </a:r>
            <a:r>
              <a:rPr lang="en-GB" sz="2800" b="1" i="1" dirty="0">
                <a:solidFill>
                  <a:schemeClr val="accent2"/>
                </a:solidFill>
              </a:rPr>
              <a:t>compute </a:t>
            </a:r>
            <a:r>
              <a:rPr lang="en-GB" sz="2800" dirty="0"/>
              <a:t>an optimal policy</a:t>
            </a:r>
          </a:p>
          <a:p>
            <a:pPr eaLnBrk="1" hangingPunct="1"/>
            <a:r>
              <a:rPr lang="en-GB" sz="2800" b="1" dirty="0"/>
              <a:t>RL</a:t>
            </a:r>
            <a:r>
              <a:rPr lang="en-GB" sz="2800" dirty="0"/>
              <a:t> </a:t>
            </a:r>
            <a:r>
              <a:rPr lang="en-GB" sz="2800" b="1" i="1" dirty="0">
                <a:solidFill>
                  <a:schemeClr val="accent2"/>
                </a:solidFill>
              </a:rPr>
              <a:t>learns</a:t>
            </a:r>
            <a:r>
              <a:rPr lang="en-GB" sz="2800" i="1" dirty="0"/>
              <a:t>  </a:t>
            </a:r>
            <a:r>
              <a:rPr lang="en-GB" sz="2800" dirty="0"/>
              <a:t>an optimal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7756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Search-Based Approaches to RL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sz="2800" b="1" dirty="0"/>
              <a:t>Policy Search (</a:t>
            </a:r>
            <a:r>
              <a:rPr lang="en-GB" dirty="0"/>
              <a:t>stochastic local search</a:t>
            </a:r>
            <a:r>
              <a:rPr lang="en-GB" sz="2800" dirty="0"/>
              <a:t>)</a:t>
            </a:r>
            <a:endParaRPr lang="en-GB" sz="2800" b="1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/>
              <a:t>Start </a:t>
            </a:r>
            <a:r>
              <a:rPr lang="en-GB" sz="2400" dirty="0"/>
              <a:t>with an arbitrary policy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sz="2400" dirty="0"/>
              <a:t>To evaluate a policy, try it out in the world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/>
              <a:t>Generate some neighbours…..</a:t>
            </a:r>
            <a:endParaRPr lang="en-GB" sz="2400" dirty="0"/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endParaRPr lang="en-GB" sz="2400" dirty="0"/>
          </a:p>
          <a:p>
            <a:pPr marL="838200" lvl="1" indent="-381000"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048000" y="6414655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GB" dirty="0"/>
              <a:t>CPSC 422, Lecture 7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FC73495-E9DC-4D4F-8949-B843842D9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841" y="4038600"/>
            <a:ext cx="85693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eaLnBrk="1" hangingPunct="1"/>
            <a:r>
              <a:rPr lang="en-GB" b="1" kern="0" dirty="0"/>
              <a:t>Problems with evolutionary algorithms</a:t>
            </a:r>
          </a:p>
          <a:p>
            <a:pPr marL="838200" lvl="1" indent="-381000" eaLnBrk="1" hangingPunct="1"/>
            <a:r>
              <a:rPr lang="en-GB" b="1" kern="0" dirty="0"/>
              <a:t>Policy space can be huge</a:t>
            </a:r>
            <a:r>
              <a:rPr lang="en-GB" kern="0" dirty="0"/>
              <a:t>: with </a:t>
            </a:r>
            <a:r>
              <a:rPr lang="en-GB" i="1" kern="0" dirty="0"/>
              <a:t>n</a:t>
            </a:r>
            <a:r>
              <a:rPr lang="en-GB" kern="0" dirty="0"/>
              <a:t> states and </a:t>
            </a:r>
            <a:r>
              <a:rPr lang="en-GB" i="1" kern="0" dirty="0"/>
              <a:t>m</a:t>
            </a:r>
            <a:r>
              <a:rPr lang="en-GB" kern="0" dirty="0"/>
              <a:t> actions there are </a:t>
            </a:r>
            <a:r>
              <a:rPr lang="en-GB" i="1" kern="0" dirty="0" err="1"/>
              <a:t>m</a:t>
            </a:r>
            <a:r>
              <a:rPr lang="en-GB" i="1" kern="0" baseline="30000" dirty="0" err="1"/>
              <a:t>n</a:t>
            </a:r>
            <a:r>
              <a:rPr lang="en-GB" kern="0" dirty="0"/>
              <a:t> policies</a:t>
            </a:r>
          </a:p>
          <a:p>
            <a:pPr marL="838200" lvl="1" indent="-381000" eaLnBrk="1" hangingPunct="1"/>
            <a:r>
              <a:rPr lang="en-GB" b="1" kern="0" dirty="0"/>
              <a:t>Policies are evaluated as a whole</a:t>
            </a:r>
            <a:r>
              <a:rPr lang="en-GB" kern="0" dirty="0"/>
              <a:t>: cannot directly take into account locally good/bad behaviours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5B7E707-E9DE-46EB-B4AD-222BE8B22D66}"/>
                  </a:ext>
                </a:extLst>
              </p14:cNvPr>
              <p14:cNvContentPartPr/>
              <p14:nvPr/>
            </p14:nvContentPartPr>
            <p14:xfrm>
              <a:off x="5833825" y="2452459"/>
              <a:ext cx="2089800" cy="11682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5B7E707-E9DE-46EB-B4AD-222BE8B22D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4825" y="2443459"/>
                <a:ext cx="2107440" cy="118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018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Q-learning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/>
              <a:t>Contrary to search-based approaches</a:t>
            </a:r>
            <a:r>
              <a:rPr lang="en-GB" b="1" dirty="0"/>
              <a:t>, Q-learning learns after every action</a:t>
            </a:r>
          </a:p>
          <a:p>
            <a:pPr marL="457200" indent="-457200" eaLnBrk="1" hangingPunct="1"/>
            <a:r>
              <a:rPr lang="en-GB" b="1" dirty="0"/>
              <a:t>Learns components  of a policy</a:t>
            </a:r>
            <a:r>
              <a:rPr lang="en-GB" dirty="0"/>
              <a:t>, rather than the policy itself</a:t>
            </a:r>
          </a:p>
          <a:p>
            <a:pPr marL="457200" indent="-457200" eaLnBrk="1" hangingPunct="1"/>
            <a:r>
              <a:rPr lang="en-GB" b="1" i="1" dirty="0"/>
              <a:t>Q(</a:t>
            </a:r>
            <a:r>
              <a:rPr lang="en-GB" b="1" i="1" dirty="0" err="1"/>
              <a:t>s,a</a:t>
            </a:r>
            <a:r>
              <a:rPr lang="en-GB" b="1" i="1" dirty="0"/>
              <a:t>)</a:t>
            </a:r>
            <a:r>
              <a:rPr lang="en-GB" dirty="0"/>
              <a:t> = expected value of doing action </a:t>
            </a:r>
            <a:r>
              <a:rPr lang="en-GB" b="1" i="1" dirty="0"/>
              <a:t>a</a:t>
            </a:r>
            <a:r>
              <a:rPr lang="en-GB" dirty="0"/>
              <a:t> in state </a:t>
            </a:r>
            <a:r>
              <a:rPr lang="en-GB" b="1" i="1" dirty="0"/>
              <a:t>s</a:t>
            </a:r>
            <a:r>
              <a:rPr lang="en-GB" dirty="0"/>
              <a:t> and then following the optimal policy 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/>
            <a:endParaRPr lang="en-GB" dirty="0"/>
          </a:p>
          <a:p>
            <a:pPr marL="838200" lvl="1" indent="-381000" eaLnBrk="1" hangingPunct="1"/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4025210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Q-learning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/>
              <a:t>Contrary to search-based approaches</a:t>
            </a:r>
            <a:r>
              <a:rPr lang="en-GB" b="1" dirty="0"/>
              <a:t>, Q-learning learns after every action</a:t>
            </a:r>
          </a:p>
          <a:p>
            <a:pPr marL="457200" indent="-457200" eaLnBrk="1" hangingPunct="1"/>
            <a:r>
              <a:rPr lang="en-GB" b="1" dirty="0"/>
              <a:t>Learns components  of a policy</a:t>
            </a:r>
            <a:r>
              <a:rPr lang="en-GB" dirty="0"/>
              <a:t>, rather than the policy itself</a:t>
            </a:r>
          </a:p>
          <a:p>
            <a:pPr marL="457200" indent="-457200" eaLnBrk="1" hangingPunct="1"/>
            <a:r>
              <a:rPr lang="en-GB" b="1" i="1" dirty="0"/>
              <a:t>Q(</a:t>
            </a:r>
            <a:r>
              <a:rPr lang="en-GB" b="1" i="1" dirty="0" err="1"/>
              <a:t>s,a</a:t>
            </a:r>
            <a:r>
              <a:rPr lang="en-GB" b="1" i="1" dirty="0"/>
              <a:t>)</a:t>
            </a:r>
            <a:r>
              <a:rPr lang="en-GB" dirty="0"/>
              <a:t> = expected value of doing action </a:t>
            </a:r>
            <a:r>
              <a:rPr lang="en-GB" b="1" i="1" dirty="0"/>
              <a:t>a</a:t>
            </a:r>
            <a:r>
              <a:rPr lang="en-GB" dirty="0"/>
              <a:t> in state </a:t>
            </a:r>
            <a:r>
              <a:rPr lang="en-GB" b="1" i="1" dirty="0"/>
              <a:t>s</a:t>
            </a:r>
            <a:r>
              <a:rPr lang="en-GB" dirty="0"/>
              <a:t> and then following the optimal policy 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/>
            <a:endParaRPr lang="en-GB" dirty="0"/>
          </a:p>
          <a:p>
            <a:pPr marL="838200" lvl="1" indent="-381000" eaLnBrk="1" hangingPunct="1"/>
            <a:endParaRPr lang="en-GB" dirty="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387475" y="4214813"/>
          <a:ext cx="474980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26" name="Equation" r:id="rId4" imgW="2400120" imgH="342720" progId="Equation.3">
                  <p:embed/>
                </p:oleObj>
              </mc:Choice>
              <mc:Fallback>
                <p:oleObj name="Equation" r:id="rId4" imgW="2400120" imgH="342720" progId="Equation.3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4214813"/>
                        <a:ext cx="474980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500291" y="5072068"/>
            <a:ext cx="2016125" cy="635000"/>
          </a:xfrm>
          <a:prstGeom prst="wedgeRectCallout">
            <a:avLst>
              <a:gd name="adj1" fmla="val 23153"/>
              <a:gd name="adj2" fmla="val -908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states reachable 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from s by doing a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42916" y="5143505"/>
            <a:ext cx="1500187" cy="357188"/>
          </a:xfrm>
          <a:prstGeom prst="wedgeRectCallout">
            <a:avLst>
              <a:gd name="adj1" fmla="val 104653"/>
              <a:gd name="adj2" fmla="val -20853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reward in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143728" y="4857755"/>
            <a:ext cx="1798638" cy="1143000"/>
          </a:xfrm>
          <a:prstGeom prst="wedgeRectCallout">
            <a:avLst>
              <a:gd name="adj1" fmla="val -111778"/>
              <a:gd name="adj2" fmla="val -7577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expected value of following optimal policy </a:t>
            </a:r>
            <a:r>
              <a:rPr lang="ru-RU" sz="2000" i="1" dirty="0">
                <a:solidFill>
                  <a:srgbClr val="000000"/>
                </a:solidFill>
                <a:latin typeface="Times New Roman" pitchFamily="18" charset="0"/>
              </a:rPr>
              <a:t>л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in s’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4786291" y="5072068"/>
            <a:ext cx="2016125" cy="857250"/>
          </a:xfrm>
          <a:prstGeom prst="wedgeRectCallout">
            <a:avLst>
              <a:gd name="adj1" fmla="val -54231"/>
              <a:gd name="adj2" fmla="val -10243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Probability of getting to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s’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from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via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3429000" y="3886200"/>
            <a:ext cx="2606430" cy="1027723"/>
          </a:xfrm>
          <a:custGeom>
            <a:avLst/>
            <a:gdLst>
              <a:gd name="connsiteX0" fmla="*/ 329549 w 2606430"/>
              <a:gd name="connsiteY0" fmla="*/ 41682 h 1027723"/>
              <a:gd name="connsiteX1" fmla="*/ 79456 w 2606430"/>
              <a:gd name="connsiteY1" fmla="*/ 494974 h 1027723"/>
              <a:gd name="connsiteX2" fmla="*/ 79456 w 2606430"/>
              <a:gd name="connsiteY2" fmla="*/ 877928 h 1027723"/>
              <a:gd name="connsiteX3" fmla="*/ 556195 w 2606430"/>
              <a:gd name="connsiteY3" fmla="*/ 987343 h 1027723"/>
              <a:gd name="connsiteX4" fmla="*/ 1986410 w 2606430"/>
              <a:gd name="connsiteY4" fmla="*/ 971713 h 1027723"/>
              <a:gd name="connsiteX5" fmla="*/ 2603825 w 2606430"/>
              <a:gd name="connsiteY5" fmla="*/ 651282 h 1027723"/>
              <a:gd name="connsiteX6" fmla="*/ 2002041 w 2606430"/>
              <a:gd name="connsiteY6" fmla="*/ 244882 h 1027723"/>
              <a:gd name="connsiteX7" fmla="*/ 329549 w 2606430"/>
              <a:gd name="connsiteY7" fmla="*/ 41682 h 1027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6430" h="1027723">
                <a:moveTo>
                  <a:pt x="329549" y="41682"/>
                </a:moveTo>
                <a:cubicBezTo>
                  <a:pt x="9118" y="83364"/>
                  <a:pt x="121138" y="355600"/>
                  <a:pt x="79456" y="494974"/>
                </a:cubicBezTo>
                <a:cubicBezTo>
                  <a:pt x="37774" y="634348"/>
                  <a:pt x="0" y="795867"/>
                  <a:pt x="79456" y="877928"/>
                </a:cubicBezTo>
                <a:cubicBezTo>
                  <a:pt x="158912" y="959989"/>
                  <a:pt x="238369" y="971712"/>
                  <a:pt x="556195" y="987343"/>
                </a:cubicBezTo>
                <a:cubicBezTo>
                  <a:pt x="874021" y="1002974"/>
                  <a:pt x="1645138" y="1027723"/>
                  <a:pt x="1986410" y="971713"/>
                </a:cubicBezTo>
                <a:cubicBezTo>
                  <a:pt x="2327682" y="915703"/>
                  <a:pt x="2601220" y="772420"/>
                  <a:pt x="2603825" y="651282"/>
                </a:cubicBezTo>
                <a:cubicBezTo>
                  <a:pt x="2606430" y="530144"/>
                  <a:pt x="2378482" y="343877"/>
                  <a:pt x="2002041" y="244882"/>
                </a:cubicBezTo>
                <a:cubicBezTo>
                  <a:pt x="1625600" y="145887"/>
                  <a:pt x="649980" y="0"/>
                  <a:pt x="329549" y="41682"/>
                </a:cubicBezTo>
                <a:close/>
              </a:path>
            </a:pathLst>
          </a:custGeom>
          <a:noFill/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6227722" y="3568700"/>
            <a:ext cx="2714644" cy="635000"/>
          </a:xfrm>
          <a:prstGeom prst="wedgeRectCallout">
            <a:avLst>
              <a:gd name="adj1" fmla="val -93142"/>
              <a:gd name="adj2" fmla="val 2008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Discounted reward we have seen in MDPs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294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33900" y="3717925"/>
              <a:ext cx="14288" cy="6350"/>
            </p14:xfrm>
          </p:contentPart>
        </mc:Choice>
        <mc:Fallback xmlns="">
          <p:pic>
            <p:nvPicPr>
              <p:cNvPr id="5294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25107" y="3710164"/>
                <a:ext cx="29309" cy="2645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45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569325" cy="1447800"/>
          </a:xfrm>
        </p:spPr>
        <p:txBody>
          <a:bodyPr/>
          <a:lstStyle/>
          <a:p>
            <a:pPr marL="457200" indent="-457200" eaLnBrk="1" hangingPunct="1"/>
            <a:r>
              <a:rPr lang="en-GB" sz="2400" dirty="0"/>
              <a:t>If the agent had the </a:t>
            </a:r>
            <a:r>
              <a:rPr lang="en-GB" sz="2400" b="1" dirty="0"/>
              <a:t>complete Q-function</a:t>
            </a:r>
            <a:r>
              <a:rPr lang="en-GB" sz="2400" dirty="0"/>
              <a:t>, would it know how to act in every state?</a:t>
            </a:r>
          </a:p>
          <a:p>
            <a:pPr marL="838200" lvl="1" indent="-381000" eaLnBrk="1" hangingPunct="1"/>
            <a:endParaRPr lang="en-GB" sz="2000" dirty="0"/>
          </a:p>
        </p:txBody>
      </p:sp>
      <p:graphicFrame>
        <p:nvGraphicFramePr>
          <p:cNvPr id="7" name="Group 93"/>
          <p:cNvGraphicFramePr>
            <a:graphicFrameLocks noGrp="1"/>
          </p:cNvGraphicFramePr>
          <p:nvPr/>
        </p:nvGraphicFramePr>
        <p:xfrm>
          <a:off x="857250" y="857250"/>
          <a:ext cx="7215239" cy="2357456"/>
        </p:xfrm>
        <a:graphic>
          <a:graphicData uri="http://schemas.openxmlformats.org/drawingml/2006/table">
            <a:tbl>
              <a:tblPr/>
              <a:tblGrid>
                <a:gridCol w="142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  <a:endParaRPr kumimoji="0" lang="en-US" sz="2000" b="1" i="1" u="none" strike="noStrike" cap="none" normalizeH="0" baseline="-25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endParaRPr kumimoji="0" lang="en-US" sz="2000" b="1" i="1" u="none" strike="noStrike" cap="none" normalizeH="0" baseline="-25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p:pic>
        <p:nvPicPr>
          <p:cNvPr id="12" name="Picture 4" descr="https://encrypted-tbn2.gstatic.com/images?q=tbn:ANd9GcRmbiq0fjNIqMNEbbRgG-41Uy_xMuQ-55BRXnK88qWBmx3bfWc1X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617" y="228600"/>
            <a:ext cx="1259383" cy="4701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B0F0"/>
            </a:solidFill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89919" y="4374110"/>
            <a:ext cx="1454513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>
                <a:solidFill>
                  <a:srgbClr val="FF0000"/>
                </a:solidFill>
                <a:latin typeface="+mj-lt"/>
              </a:rPr>
              <a:t>A.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2800" baseline="30000" dirty="0">
              <a:latin typeface="+mj-lt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153694" y="4374110"/>
            <a:ext cx="1268412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1"/>
            <a:r>
              <a:rPr lang="en-US" sz="2800" b="1" dirty="0">
                <a:solidFill>
                  <a:srgbClr val="FF0000"/>
                </a:solidFill>
                <a:latin typeface="+mj-lt"/>
              </a:rPr>
              <a:t>B.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2800" b="1" i="1" dirty="0">
              <a:latin typeface="+mj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4025" y="5029200"/>
            <a:ext cx="853622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eaLnBrk="1" hangingPunct="1"/>
            <a:endParaRPr lang="en-GB" sz="2400" b="1" kern="0" dirty="0"/>
          </a:p>
          <a:p>
            <a:pPr marL="457200" indent="-457200" eaLnBrk="1" hangingPunct="1"/>
            <a:r>
              <a:rPr lang="en-GB" sz="2400" b="1" kern="0" dirty="0"/>
              <a:t>But how to learn the Q-values?</a:t>
            </a:r>
          </a:p>
          <a:p>
            <a:pPr marL="838200" lvl="1" indent="-381000" eaLnBrk="1" hangingPunct="1"/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118910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37491</TotalTime>
  <Words>1438</Words>
  <Application>Microsoft Office PowerPoint</Application>
  <PresentationFormat>On-screen Show (4:3)</PresentationFormat>
  <Paragraphs>267</Paragraphs>
  <Slides>21</Slides>
  <Notes>16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Unicode MS</vt:lpstr>
      <vt:lpstr>Cambria Math</vt:lpstr>
      <vt:lpstr>Times New Roman</vt:lpstr>
      <vt:lpstr>Wingdings</vt:lpstr>
      <vt:lpstr>1_Default Design</vt:lpstr>
      <vt:lpstr>2_Default Design</vt:lpstr>
      <vt:lpstr>Equation</vt:lpstr>
      <vt:lpstr>PowerPoint Presentation</vt:lpstr>
      <vt:lpstr>Course Announcements</vt:lpstr>
      <vt:lpstr>PowerPoint Presentation</vt:lpstr>
      <vt:lpstr>Lecture Overview</vt:lpstr>
      <vt:lpstr>MDP and Reinforcement Learning (RL)</vt:lpstr>
      <vt:lpstr>Search-Based Approaches to RL</vt:lpstr>
      <vt:lpstr>Q-learning </vt:lpstr>
      <vt:lpstr>Q-learning </vt:lpstr>
      <vt:lpstr>Q values</vt:lpstr>
      <vt:lpstr>Q values </vt:lpstr>
      <vt:lpstr>Learning the Q values</vt:lpstr>
      <vt:lpstr>Average Through Time </vt:lpstr>
      <vt:lpstr>Average Through Time </vt:lpstr>
      <vt:lpstr>Estimate by Temporal Differences </vt:lpstr>
      <vt:lpstr>Q-learning: General Idea </vt:lpstr>
      <vt:lpstr>Q-learning: General Idea </vt:lpstr>
      <vt:lpstr>Q-learning: Main steps</vt:lpstr>
      <vt:lpstr>Q-learning: Update step</vt:lpstr>
      <vt:lpstr>Q-learning: algorithm </vt:lpstr>
      <vt:lpstr>Learning Goals for today’s class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Giuseppe Carenini</cp:lastModifiedBy>
  <cp:revision>494</cp:revision>
  <cp:lastPrinted>2021-01-25T21:53:53Z</cp:lastPrinted>
  <dcterms:created xsi:type="dcterms:W3CDTF">2008-04-07T17:41:19Z</dcterms:created>
  <dcterms:modified xsi:type="dcterms:W3CDTF">2021-01-25T22:34:14Z</dcterms:modified>
</cp:coreProperties>
</file>