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8.xml" ContentType="application/vnd.openxmlformats-officedocument.presentationml.notesSlide+xml"/>
  <Override PartName="/ppt/ink/ink22.xml" ContentType="application/inkml+xml"/>
  <Override PartName="/ppt/ink/ink23.xml" ContentType="application/inkml+xml"/>
  <Override PartName="/ppt/notesSlides/notesSlide9.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10.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11.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12.xml" ContentType="application/vnd.openxmlformats-officedocument.presentationml.notesSlide+xml"/>
  <Override PartName="/ppt/ink/ink80.xml" ContentType="application/inkml+xml"/>
  <Override PartName="/ppt/notesSlides/notesSlide13.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14.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15.xml" ContentType="application/vnd.openxmlformats-officedocument.presentationml.notesSlide+xml"/>
  <Override PartName="/ppt/ink/ink121.xml" ContentType="application/inkml+xml"/>
  <Override PartName="/ppt/ink/ink122.xml" ContentType="application/inkml+xml"/>
  <Override PartName="/ppt/notesSlides/notesSlide16.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17.xml" ContentType="application/vnd.openxmlformats-officedocument.presentationml.notesSlide+xml"/>
  <Override PartName="/ppt/ink/ink133.xml" ContentType="application/inkml+xml"/>
  <Override PartName="/ppt/ink/ink134.xml" ContentType="application/inkml+xml"/>
  <Override PartName="/ppt/notesSlides/notesSlide18.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notesSlides/notesSlide19.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20.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21.xml" ContentType="application/vnd.openxmlformats-officedocument.presentationml.notesSlide+xml"/>
  <Override PartName="/ppt/ink/ink175.xml" ContentType="application/inkml+xml"/>
  <Override PartName="/ppt/notesSlides/notesSlide22.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23.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24.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25.xml" ContentType="application/vnd.openxmlformats-officedocument.presentationml.notesSlide+xml"/>
  <Override PartName="/ppt/ink/ink193.xml" ContentType="application/inkml+xml"/>
  <Override PartName="/ppt/ink/ink194.xml" ContentType="application/inkml+xml"/>
  <Override PartName="/ppt/notesSlides/notesSlide26.xml" ContentType="application/vnd.openxmlformats-officedocument.presentationml.notesSlide+xml"/>
  <Override PartName="/ppt/ink/ink195.xml" ContentType="application/inkml+xml"/>
  <Override PartName="/ppt/ink/ink196.xml" ContentType="application/inkml+xml"/>
  <Override PartName="/ppt/notesSlides/notesSlide27.xml" ContentType="application/vnd.openxmlformats-officedocument.presentationml.notesSlide+xml"/>
  <Override PartName="/ppt/ink/ink197.xml" ContentType="application/inkml+xml"/>
  <Override PartName="/ppt/ink/ink198.xml" ContentType="application/inkml+xml"/>
  <Override PartName="/ppt/notesSlides/notesSlide28.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29.xml" ContentType="application/vnd.openxmlformats-officedocument.presentationml.notesSlide+xml"/>
  <Override PartName="/ppt/ink/ink203.xml" ContentType="application/inkml+xml"/>
  <Override PartName="/ppt/notesSlides/notesSlide30.xml" ContentType="application/vnd.openxmlformats-officedocument.presentationml.notesSlide+xml"/>
  <Override PartName="/ppt/ink/ink204.xml" ContentType="application/inkml+xml"/>
  <Override PartName="/ppt/ink/ink205.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206.xml" ContentType="application/inkml+xml"/>
  <Override PartName="/ppt/ink/ink207.xml" ContentType="application/inkml+xml"/>
  <Override PartName="/ppt/notesSlides/notesSlide33.xml" ContentType="application/vnd.openxmlformats-officedocument.presentationml.notesSlide+xml"/>
  <Override PartName="/ppt/ink/ink208.xml" ContentType="application/inkml+xml"/>
  <Override PartName="/ppt/ink/ink209.xml" ContentType="application/inkml+xml"/>
  <Override PartName="/ppt/notesSlides/notesSlide34.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35.xml" ContentType="application/vnd.openxmlformats-officedocument.presentationml.notesSlide+xml"/>
  <Override PartName="/ppt/ink/ink214.xml" ContentType="application/inkml+xml"/>
  <Override PartName="/ppt/ink/ink215.xml" ContentType="application/inkml+xml"/>
  <Override PartName="/ppt/notesSlides/notesSlide36.xml" ContentType="application/vnd.openxmlformats-officedocument.presentationml.notesSlide+xml"/>
  <Override PartName="/ppt/ink/ink2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1" r:id="rId2"/>
  </p:sldMasterIdLst>
  <p:notesMasterIdLst>
    <p:notesMasterId r:id="rId42"/>
  </p:notesMasterIdLst>
  <p:handoutMasterIdLst>
    <p:handoutMasterId r:id="rId43"/>
  </p:handoutMasterIdLst>
  <p:sldIdLst>
    <p:sldId id="402" r:id="rId3"/>
    <p:sldId id="460" r:id="rId4"/>
    <p:sldId id="391" r:id="rId5"/>
    <p:sldId id="458" r:id="rId6"/>
    <p:sldId id="434" r:id="rId7"/>
    <p:sldId id="459" r:id="rId8"/>
    <p:sldId id="456" r:id="rId9"/>
    <p:sldId id="473" r:id="rId10"/>
    <p:sldId id="457" r:id="rId11"/>
    <p:sldId id="433" r:id="rId12"/>
    <p:sldId id="450" r:id="rId13"/>
    <p:sldId id="474" r:id="rId14"/>
    <p:sldId id="451" r:id="rId15"/>
    <p:sldId id="476" r:id="rId16"/>
    <p:sldId id="475" r:id="rId17"/>
    <p:sldId id="452" r:id="rId18"/>
    <p:sldId id="479" r:id="rId19"/>
    <p:sldId id="461" r:id="rId20"/>
    <p:sldId id="477" r:id="rId21"/>
    <p:sldId id="431" r:id="rId22"/>
    <p:sldId id="432" r:id="rId23"/>
    <p:sldId id="406" r:id="rId24"/>
    <p:sldId id="407" r:id="rId25"/>
    <p:sldId id="408" r:id="rId26"/>
    <p:sldId id="409" r:id="rId27"/>
    <p:sldId id="410" r:id="rId28"/>
    <p:sldId id="411" r:id="rId29"/>
    <p:sldId id="412" r:id="rId30"/>
    <p:sldId id="413" r:id="rId31"/>
    <p:sldId id="414" r:id="rId32"/>
    <p:sldId id="415" r:id="rId33"/>
    <p:sldId id="453" r:id="rId34"/>
    <p:sldId id="440" r:id="rId35"/>
    <p:sldId id="416" r:id="rId36"/>
    <p:sldId id="436" r:id="rId37"/>
    <p:sldId id="417" r:id="rId38"/>
    <p:sldId id="445" r:id="rId39"/>
    <p:sldId id="443" r:id="rId40"/>
    <p:sldId id="429"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1528" autoAdjust="0"/>
  </p:normalViewPr>
  <p:slideViewPr>
    <p:cSldViewPr>
      <p:cViewPr varScale="1">
        <p:scale>
          <a:sx n="93" d="100"/>
          <a:sy n="93" d="100"/>
        </p:scale>
        <p:origin x="1278" y="51"/>
      </p:cViewPr>
      <p:guideLst>
        <p:guide orient="horz" pos="2160"/>
        <p:guide pos="2880"/>
      </p:guideLst>
    </p:cSldViewPr>
  </p:slideViewPr>
  <p:notesTextViewPr>
    <p:cViewPr>
      <p:scale>
        <a:sx n="100" d="100"/>
        <a:sy n="100" d="100"/>
      </p:scale>
      <p:origin x="0" y="0"/>
    </p:cViewPr>
  </p:notesTextViewPr>
  <p:sorterViewPr>
    <p:cViewPr>
      <p:scale>
        <a:sx n="138" d="100"/>
        <a:sy n="138" d="100"/>
      </p:scale>
      <p:origin x="0" y="-2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pPr>
              <a:defRPr/>
            </a:pPr>
            <a:fld id="{5577F56C-C0E6-441B-B0C6-FCA1448F4889}" type="datetimeFigureOut">
              <a:rPr lang="en-US"/>
              <a:pPr>
                <a:defRPr/>
              </a:pPr>
              <a:t>1/18/2021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57"/>
    </inkml:context>
    <inkml:brush xml:id="br0">
      <inkml:brushProperty name="width" value="0.05" units="cm"/>
      <inkml:brushProperty name="height" value="0.05" units="cm"/>
      <inkml:brushProperty name="color" value="#66CC00"/>
    </inkml:brush>
  </inkml:definitions>
  <inkml:trace contextRef="#ctx0" brushRef="#br0">198 677 4008 0 0,'0'0'161'0'0,"0"0"-26"0"0,0 0-8 0 0,0 0-6 0 0,0 0 19 0 0,0 0 84 0 0,0 0 37 0 0,0 0 10 0 0,0 0 11 0 0,0 0 46 0 0,0 0 22 0 0,0 0 2 0 0,0 0-14 0 0,0 0-55 0 0,0 0-24 0 0,0 0-3 0 0,0 0-19 0 0,0 0-78 0 0,0 0-37 0 0,0 0-8 0 0,0 0-10 0 0,0 0-22 0 0,0 0 37 0 0,0 0 16 0 0,0 0 1 0 0,0 0 18 0 0,0 0 78 0 0,0 0 31 0 0,0 0 8 0 0,0 0-13 0 0,0 0-54 0 0,0 0-20 0 0,0 0-6 0 0,0 0-8 0 0,0 0-22 0 0,0 0-10 0 0,0 0-2 0 0,0 0-3 0 0,0 0-12 0 0,0 0-7 0 0,0 0-2 0 0,-5-6 1966 0 0,5-12-1684 0 0,0 16-322 0 0,-4-40 1430 0 0,-2 24-1156 0 0,6-75 485 0 0,11 71-633 0 0,-1-8 412 0 0,-10 12-586 0 0,8-7-24 0 0,-8 0 399 0 0,0 24-334 0 0,5-31 202 0 0,-5 30-214 0 0,1 1 11 0 0,3-5 0 0 0,2-17 128 0 0,-3 14-192 0 0,-3 1 0 0 0,7-13 0 0 0,-4 14 11 0 0,-3 4 32 0 0,0-5-33 0 0,0 1 1 0 0,0 4 32 0 0,1-4-33 0 0,2-2-10 0 0,-2 1 0 0 0,-1 1-14 0 0,0 6-56 0 0,0 1 2 0 0,0 0 4 0 0,0 0 0 0 0,0 0 0 0 0,0 0 0 0 0,0 0 0 0 0,0 0 0 0 0,0 0 0 0 0,0 0 0 0 0,0 0 0 0 0,0 0 0 0 0,0 0 0 0 0,0 0-17 0 0,0 0-74 0 0,0 0-33 0 0,0 0-4 0 0,0 0-1 0 0,0 0-7 0 0,0 0-7 0 0,0 0-1 0 0,0 0-36 0 0,0 0-151 0 0,6 0-2520 0 0,-6 0 2134 0 0</inkml:trace>
  <inkml:trace contextRef="#ctx0" brushRef="#br0" timeOffset="1">39 149 2888 0 0,'0'0'125'0'0,"0"0"23"0"0,0 0 11 0 0,0 0 1 0 0,0 0 21 0 0,0 0 90 0 0,-6 6 1085 0 0,-1-4-873 0 0,-4 1 1499 0 0,-2 3 2222 0 0,12-5-4068 0 0,1-1 3 0 0,0 0-3 0 0,0 0-2 0 0,0 0-4 0 0,0 0-2 0 0,0 0 0 0 0,0 0 5 0 0,0 0 23 0 0,0 0 11 0 0,0 0 1 0 0,0 0-4 0 0,9-14 256 0 0,20-23 254 0 0,15-6-212 0 0,-16 5-54 0 0,-27 37-326 0 0,28-24 620 0 0,-14 17-639 0 0,-8 8-63 0 0,12 4 136 0 0,2 8 94 0 0,26 36 108 0 0,-31-31-274 0 0,4 9 0 0 0,8 19 224 0 0,-10 8 256 0 0,-8-16-256 0 0,-4-23-96 0 0,3 28-181 0 0,-9-41 42 0 0,0-1-14 0 0,0 0-132 0 0,0 0-155 0 0,0 0-59 0 0,0 0-12 0 0,0 0-137 0 0,-1-3-571 0 0,-3-7-249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59"/>
    </inkml:context>
    <inkml:brush xml:id="br0">
      <inkml:brushProperty name="width" value="0.05" units="cm"/>
      <inkml:brushProperty name="height" value="0.05" units="cm"/>
    </inkml:brush>
  </inkml:definitions>
  <inkml:trace contextRef="#ctx0" brushRef="#br0">0 860 3856 0 0,'0'0'195'0'0,"0"0"145"0"0,0 0 62 0 0,0 0 13 0 0,0 0-33 0 0,0 0-131 0 0,0 0-27 0 0,0 0 7 0 0,0 0 10 0 0,0 0 38 0 0,0 0 10 0 0,0 0 6 0 0,0 0-10 0 0,0 0-44 0 0,0 0-17 0 0,0 0-6 0 0,0 0-22 0 0,5-6 132 0 0,-4 0-306 0 0,3 1 32 0 0,-3 5 15 0 0,-1 0 22 0 0,0 0 5 0 0,0 0 0 0 0,0 0 4 0 0,0 0 17 0 0,0 0 10 0 0,0 0 1 0 0,0 0-10 0 0,0 0-38 0 0,18 0 696 0 0,-17 0-666 0 0,-1 0 4 0 0,0 0-8 0 0,0 0-20 0 0,4 0-68 0 0,1 3-18 0 0,-1-2 25 0 0,-3-1 103 0 0,-1 0 31 0 0,0 0 1 0 0,0 0-14 0 0,0 0-55 0 0,0 0-24 0 0,0 0-3 0 0,25 4 1688 0 0,-21-4-1728 0 0,1 0-24 0 0,2 0 10 0 0,-5 0 33 0 0,3 0-32 0 0,-1 0 1 0 0,-3 0 46 0 0,23 0 104 0 0,0 0-26 0 0,20-15-70 0 0,8 6 206 0 0,-28 17 726 0 0,-23-8-746 0 0,-1 0-118 0 0,0 0-50 0 0,0 0-10 0 0,10 5 625 0 0,2-3-612 0 0,-11-1-32 0 0,-1-1 15 0 0,0 0 2 0 0,0 0 0 0 0,1-1-12 0 0,26-5-48 0 0,-20 5-12 0 0,32 1-248 0 0,-18-4 252 0 0,6-5 272 0 0,-10 6-276 0 0,-1 6 0 0 0,17-3-12 0 0,25-8-225 0 0,5 25 78 0 0,3 12 159 0 0,-16 7 64 0 0,-27-28-64 0 0,63-1 248 0 0,26-31 495 0 0,-15 23-1074 0 0,-16 2 591 0 0,1 8-124 0 0,-14 11 559 0 0,-11 2-256 0 0,16-14-429 0 0,17-7-10 0 0,-21-10 0 0 0,16-9 64 0 0,-54 14-64 0 0,-9 12 64 0 0,-12-1 29 0 0,-6-4-75 0 0,0-1 0 0 0,0 1 0 0 0,0-1 0 0 0,0 0 0 0 0,0 0 1 0 0,0 0-1 0 0,0 0 0 0 0,1-1 0 0 0,-1 1 0 0 0,1-1 0 0 0,-1-1 0 0 0,1 1 0 0 0,-1 0 0 0 0,1-1 0 0 0,0 0 0 0 0,-1 0 0 0 0,1-1-18 0 0,183-59 326 0 0,-73 17-300 0 0,-113 42-24 0 0,7 0-48 0 0,1-1-1 0 0,0 1 1 0 0,-1 0-1 0 0,1 1 1 0 0,0 0 0 0 0,-1 0-1 0 0,1 1 1 0 0,-1 1-1 0 0,9 1 47 0 0,50-5-25 0 0,-26-4-11 0 0,54 14 457 0 0,-27 1-585 0 0,-22-5 336 0 0,79-12 15 0 0,47 7-352 0 0,-76 2 165 0 0,-35-6 410 0 0,15 5-234 0 0,6-29-112 0 0,-50 12-64 0 0,-25 13 0 0 0,-6 4-7 0 0,0-1 0 0 0,0 1 1 0 0,0 0-1 0 0,0-1 0 0 0,0 1 0 0 0,0 0 0 0 0,0 0 0 0 0,0 1 0 0 0,0-1 0 0 0,0 0 0 0 0,0 1 0 0 0,-1-1 0 0 0,1 1 0 0 0,0-1 0 0 0,0 1 0 0 0,0 0 0 0 0,0 0 0 0 0,-1 0 0 0 0,1 0 0 0 0,0 0 0 0 0,-1 0 0 0 0,1 1 1 0 0,-1-1-1 0 0,1 0 0 0 0,-1 1 0 0 0,0-1 0 0 0,0 1 0 0 0,1 0 7 0 0,5 5-43 0 0,57 70-2973 0 0,-54-65 1934 0 0</inkml:trace>
  <inkml:trace contextRef="#ctx0" brushRef="#br0" timeOffset="1">3468 626 11312 0 0,'0'0'332'0'0,"0"17"128"0"0,-8 43-268 0 0,7-23 154 0 0,5-3 490 0 0,1-19-74 0 0,-5-3-631 0 0,0 0 1 0 0,-1 0 0 0 0,0 0-1 0 0,-1 0 1 0 0,0 0 0 0 0,-1 0-1 0 0,0 0 1 0 0,-1-1 0 0 0,-4 10-132 0 0,-13 34 548 0 0,13-34-379 0 0,8-21-95 0 0,-1 0-1 0 0,1 0 0 0 0,0 0 1 0 0,0-1-1 0 0,-1 1 1 0 0,1 0-1 0 0,0 0 0 0 0,-1 0 1 0 0,1 0-1 0 0,0 0 1 0 0,-1 0-1 0 0,1 0 0 0 0,0 0 1 0 0,-1 0-1 0 0,1 1 1 0 0,0-1-1 0 0,0 0 0 0 0,-1 0-73 0 0,1-222-1181 0 0,6 149 779 0 0,-6-26 466 0 0,0 87-64 0 0,0 3 0 0 0,0 1 0 0 0,0 1-12 0 0,0 5-24 0 0,1 2 72 0 0,2 0-36 0 0,0 0 1 0 0,0 0-1 0 0,0 1 1 0 0,-1-1-1 0 0,1 1 1 0 0,0-1 0 0 0,-1 1-1 0 0,1 0 1 0 0,0 0-1 0 0,-1 0 1 0 0,1 0 0 0 0,-1 1-1 0 0,1-1 1 0 0,-1 1-1 0 0,0-1 1 0 0,0 1-1 0 0,0 0 1 0 0,1 0 0 0 0,0 2-1 0 0,16 11 17 0 0,83 49 1010 0 0,-21-25-951 0 0,-18 8-76 0 0,-12 18 0 0 0,-36-37 11 0 0,-26 12 850 0 0,6-33-844 0 0,-1 0 0 0 0,0 0 0 0 0,-1-1 0 0 0,1 1 0 0 0,-1-2 0 0 0,0 1 0 0 0,-1-1 0 0 0,1 0 0 0 0,-1 0 0 0 0,0-1 0 0 0,0 0 0 0 0,-1-1 0 0 0,1 0 0 0 0,-1 0 0 0 0,0-1 0 0 0,-1 1-17 0 0,-77 17 24 0 0,-67-2 728 0 0,70-14-1644 0 0,82-4 672 0 0,2 0-4 0 0,0 0-174 0 0,0 0-734 0 0,0 0-313 0 0</inkml:trace>
  <inkml:trace contextRef="#ctx0" brushRef="#br0" timeOffset="2">1161 51 10328 0 0,'0'0'300'0'0,"0"0"0"0"0,1 10-116 0 0,2 15 1848 0 0,3-19 48 0 0,4 22-1339 0 0,3 109-219 0 0,-9-72-314 0 0,-3 88 384 0 0,5-102-256 0 0,2 18-528 0 0,-7-44 168 0 0,3-20 8 0 0,-3-4-61 0 0,-1-1-28 0 0,0 0-93 0 0,10-5-700 0 0,-2 1-218 0 0,-2-1-305 0 0</inkml:trace>
  <inkml:trace contextRef="#ctx0" brushRef="#br0" timeOffset="3">1642 18 5712 0 0,'0'0'124'0'0,"0"0"2"0"0,0 0-22 0 0,0 0 91 0 0,0 0 16 0 0,0 0-3 0 0,0 0 36 0 0,2 1 152 0 0,11 15 3382 0 0,1 0-1930 0 0,-8-4-1026 0 0,3 12-657 0 0,-5 22 350 0 0,6 43 301 0 0,-5 6 407 0 0,-5 157 700 0 0,0-251-1868 0 0,0-1 14 0 0,0 0-50 0 0,0 0-190 0 0,0 0-52 0 0,0 0-1 0 0,0 0-52 0 0,0 0-218 0 0,0 0-97 0 0,0 0-15 0 0</inkml:trace>
  <inkml:trace contextRef="#ctx0" brushRef="#br0" timeOffset="4">843 35 6048 0 0,'0'0'132'0'0,"-2"0"-10"0"0,-5 0-96 0 0,1-1-26 0 0,-44-11-82 0 0,20 0 1996 0 0,4 11 902 0 0,15 6-1653 0 0,5-1 2870 0 0,47-9-3781 0 0,37-4 235 0 0,18 10-97 0 0,-25-5 247 0 0,80 3-778 0 0,93 5 589 0 0,-55-4 93 0 0,-20 6-280 0 0,-59 7-261 0 0,20-13 11 0 0,-71-3 317 0 0,-17 5-4246 0 0,-42-2 2778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64"/>
    </inkml:context>
    <inkml:brush xml:id="br0">
      <inkml:brushProperty name="width" value="0.05" units="cm"/>
      <inkml:brushProperty name="height" value="0.05" units="cm"/>
    </inkml:brush>
  </inkml:definitions>
  <inkml:trace contextRef="#ctx0" brushRef="#br0">766 36 8208 0 0,'0'0'234'0'0,"0"0"6"0"0,0 0-113 0 0,0 0 69 0 0,0 0 48 0 0,0 0 11 0 0,-6-6 174 0 0,-12-22 92 0 0,17 27-159 0 0,-46 22 2823 0 0,3-11-2640 0 0,-39 13-225 0 0,-47 42 215 0 0,122-60-460 0 0,5-2-31 0 0,0 0 0 0 0,-1-1 0 0 0,1 1 0 0 0,-1-1 0 0 0,0 0 0 0 0,1 0 0 0 0,-1 0 0 0 0,0-1 0 0 0,0 0 0 0 0,0 1 0 0 0,0-1 0 0 0,-1-1 0 0 0,1 1 0 0 0,0-1 0 0 0,-2 1-44 0 0,2 0 2 0 0,0 1 1 0 0,0 0-1 0 0,0-1 1 0 0,1 2 0 0 0,-1-1-1 0 0,1 0 1 0 0,-1 1 0 0 0,1-1-1 0 0,0 1 1 0 0,0 0 0 0 0,0 0-1 0 0,0 1 1 0 0,1-1 0 0 0,-1 0-1 0 0,1 1 1 0 0,0 0 0 0 0,0-1-1 0 0,0 1 1 0 0,0 0 0 0 0,1 0-1 0 0,0 0 1 0 0,-1 4-3 0 0,-6 8 6 0 0,-16 62 481 0 0,25-74-451 0 0,-1-1-1 0 0,1 1 1 0 0,0-1-1 0 0,0 1 0 0 0,1-1 1 0 0,-1 1-1 0 0,1-1 0 0 0,0 0 1 0 0,0 0-1 0 0,0 0 0 0 0,0 0 1 0 0,0 0-1 0 0,1 0 0 0 0,-1 0 1 0 0,1-1-1 0 0,0 1 0 0 0,0-1 1 0 0,0 0-1 0 0,0 0 1 0 0,0 0-1 0 0,0 0 0 0 0,1-1 1 0 0,-1 1-1 0 0,1-1 0 0 0,-1 0 1 0 0,1 0-1 0 0,2 1-35 0 0,6 3 61 0 0,37 17 11 0 0,-5 20-72 0 0,-8-28 104 0 0,-1 24-24 0 0,13 43-80 0 0,-39-54 0 0 0,-17 28-266 0 0,6-50 276 0 0,-1 0 0 0 0,1 0 0 0 0,-1 0 0 0 0,0 0 0 0 0,0 0 1 0 0,-1-1-1 0 0,1 1 0 0 0,-1-1 0 0 0,0 0 0 0 0,0 0 0 0 0,-1 0 0 0 0,1-1 0 0 0,-4 3-10 0 0,-9 8 65 0 0,9-9-4 0 0,0 1 0 0 0,0-2 0 0 0,-1 1 0 0 0,1-1 0 0 0,-1 0 0 0 0,0-1 0 0 0,0 0 0 0 0,-1 0 0 0 0,1-1 0 0 0,-1 0-61 0 0,-36 11 324 0 0,-84 0 52 0 0,39-21-130 0 0,-6-6-412 0 0,64-22-916 0 0,32 35 828 0 0,1 1-2 0 0,0 0-48 0 0,0 0-202 0 0,0 0-94 0 0,0 0-21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65"/>
    </inkml:context>
    <inkml:brush xml:id="br0">
      <inkml:brushProperty name="width" value="0.05" units="cm"/>
      <inkml:brushProperty name="height" value="0.05" units="cm"/>
      <inkml:brushProperty name="color" value="#66CC00"/>
    </inkml:brush>
  </inkml:definitions>
  <inkml:trace contextRef="#ctx0" brushRef="#br0">0 8 7192 0 0,'0'0'152'0'0,"0"0"28"0"0,0 0-10 0 0,0 0-8 0 0,0 0-2 0 0,0 0-14 0 0,0 0-55 0 0,0 0-19 0 0,0 0 23 0 0,0 0 21 0 0,0 0 4 0 0,0 0 0 0 0,0 0-10 0 0,1 1-32 0 0,2 2 36 0 0,-2-2 128 0 0,-1-1 30 0 0,0 0 0 0 0,0 0-3 0 0,0 0-10 0 0,0 0-3 0 0,0 0 0 0 0,17 9 904 0 0,19 39 45 0 0,-20-1-594 0 0,7 33-353 0 0,-8-36-178 0 0,-15 32 366 0 0,-5-43 34 0 0,5-32-355 0 0,0-1 23 0 0,0 0 11 0 0,0 0 1 0 0,0 0-12 0 0,0 0-51 0 0,0 0-22 0 0,0 0-3 0 0,0 0 4 0 0,-2 0 0 0 0,-26 3 549 0 0,-1-31-355 0 0,5-26 486 0 0,23 30-933 0 0,1 12 182 0 0,11-61 185 0 0,42 26-876 0 0,-4 25 437 0 0,55-20-270 0 0,-1 6 317 0 0,-87 32 361 0 0,1 0 0 0 0,-1 1-1 0 0,1 1 1 0 0,0 0 0 0 0,0 1 0 0 0,15 2-159 0 0,-21 19 409 0 0,-15 9-703 0 0,3-18-261 0 0,1-3 236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66"/>
    </inkml:context>
    <inkml:brush xml:id="br0">
      <inkml:brushProperty name="width" value="0.05" units="cm"/>
      <inkml:brushProperty name="height" value="0.05" units="cm"/>
    </inkml:brush>
  </inkml:definitions>
  <inkml:trace contextRef="#ctx0" brushRef="#br0">8 1259 6408 0 0,'0'0'134'0'0,"0"0"38"0"0,0 0 52 0 0,0 0 22 0 0,0 0 2 0 0,-7-11 50 0 0,6 9 7889 0 0,23-2-7915 0 0,-8 8-261 0 0,31 4 404 0 0,31 2 389 0 0,-42-7-329 0 0,-32-4-478 0 0,0 0 0 0 0,0 0-1 0 0,0 0 1 0 0,-1 0 0 0 0,1 0 0 0 0,0 0 0 0 0,1 1-1 0 0,-1-1 1 0 0,0 1 0 0 0,0-1 0 0 0,0 1 0 0 0,0 0-1 0 0,0 0 1 0 0,0-1 0 0 0,1 2 0 0 0,-1-1 0 0 0,0 0-1 0 0,0 0 1 0 0,0 1 0 0 0,0-1 0 0 0,0 1 0 0 0,0 0-1 0 0,0-1 1 0 0,0 1 0 0 0,0 0 0 0 0,0 0-1 0 0,2 2 4 0 0,6 2 5 0 0,0 0-1 0 0,1 0 1 0 0,0-1-1 0 0,0 0 0 0 0,0-1 1 0 0,0 0-1 0 0,10 1-4 0 0,66-24 579 0 0,-68 19-461 0 0,0 0 0 0 0,0 2 1 0 0,0 0-1 0 0,0 1 0 0 0,0 1 1 0 0,7 3-119 0 0,40 5 134 0 0,55 1-9 0 0,61-15 176 0 0,-150 6-133 0 0,28-7 51 0 0,-37-7-156 0 0,50-12 85 0 0,-35 15-63 0 0,-36 7-42 0 0,6-1-33 0 0,-4 7 1 0 0,-3-3 42 0 0,-1-2 11 0 0,0 0 0 0 0,0 0 8 0 0,0 0 34 0 0,3-7-133 0 0,-7 14-188 0 0,-2-1 65 0 0,4-5-61 0 0,-5-8-1542 0 0,-15 18-2459 0 0,12-6 2547 0 0</inkml:trace>
  <inkml:trace contextRef="#ctx0" brushRef="#br0" timeOffset="1">1030 1022 10272 0 0,'0'0'222'0'0,"0"-1"-15"0"0,0-5-151 0 0,0 5 8 0 0,0 1 16 0 0,0 0 48 0 0,0 0 3 0 0,5 13 1697 0 0,32 14 756 0 0,36-3-1214 0 0,-69-24-1313 0 0,0 1 0 0 0,0-1-1 0 0,0 1 1 0 0,0 0 0 0 0,0 0-1 0 0,0 0 1 0 0,-1 1 0 0 0,1-1 0 0 0,0 1-1 0 0,-1 0 1 0 0,1 0 0 0 0,-1 0-1 0 0,1 1 1 0 0,-1-1 0 0 0,0 1-57 0 0,6 3 110 0 0,64 13 50 0 0,100 40 320 0 0,-113-42-330 0 0,10 17-20 0 0,-48-13 21 0 0,-21-20-79 0 0,9 12 135 0 0,-10-13-194 0 0,0 1 0 0 0,0 0 0 0 0,0 0 1 0 0,1 0-1 0 0,-1 0 0 0 0,0-1 0 0 0,0 1 1 0 0,-1 0-1 0 0,1 0 0 0 0,0 0 0 0 0,0 0 0 0 0,0-1 1 0 0,0 1-1 0 0,-1 0 0 0 0,1 0 0 0 0,0 0 1 0 0,-1-1-1 0 0,1 1 0 0 0,-1 0 0 0 0,1 0 1 0 0,-1-1-1 0 0,1 1 0 0 0,-1 0 0 0 0,1-1 0 0 0,-1 1 1 0 0,0-1-1 0 0,1 1 0 0 0,-1-1 0 0 0,0 1 1 0 0,1-1-1 0 0,-1 1 0 0 0,0-1 0 0 0,0 0 1 0 0,1 1-1 0 0,-1-1 0 0 0,0 0 0 0 0,0 0 0 0 0,0 1-13 0 0,-71 16-276 0 0,4 10 212 0 0,32-14 64 0 0,-23 2 0 0 0,56-16 4 0 0,0 1 0 0 0,0 0-1 0 0,0 0 1 0 0,0 1 0 0 0,-1-1-1 0 0,1 1 1 0 0,0-1 0 0 0,0 1-1 0 0,0 0 1 0 0,1 0 0 0 0,-1 0-1 0 0,0 1 1 0 0,0-1 0 0 0,0 0-1 0 0,1 1 1 0 0,-1 0-1 0 0,1 0 1 0 0,-1 0 0 0 0,1 0-1 0 0,0 0 1 0 0,0 0 0 0 0,0 1-1 0 0,-1 1-3 0 0,-99 85 522 0 0,54-54-582 0 0,47-34-15 0 0,1-1-20 0 0,-5-13-530 0 0,5 4 338 0 0</inkml:trace>
  <inkml:trace contextRef="#ctx0" brushRef="#br0" timeOffset="2">380 372 7496 0 0,'0'0'160'0'0,"0"0"69"0"0,0 0 166 0 0,0 0 70 0 0,-12-14 2262 0 0,-1-4 1129 0 0,13 16-3807 0 0,-1-1 0 0 0,1 1 0 0 0,0 0 1 0 0,1 0-1 0 0,-1-1 0 0 0,0 1 0 0 0,0 0 0 0 0,1 0 0 0 0,0 0 1 0 0,-1 0-1 0 0,1 0 0 0 0,0 0 0 0 0,0 0 0 0 0,0 0 0 0 0,0 0 1 0 0,0 0-1 0 0,1 0 0 0 0,-1 0 0 0 0,0 1 0 0 0,1-1 0 0 0,0 0 1 0 0,-1 1-1 0 0,1 0 0 0 0,0-1 0 0 0,0 1 0 0 0,-1 0 0 0 0,3-1-49 0 0,98-41 640 0 0,-34 26-640 0 0,-20 24-64 0 0,57 37-32 0 0,-80-27 96 0 0,-21-14 12 0 0,1 1-1 0 0,0-1 1 0 0,-1 1-1 0 0,0 0 0 0 0,0 1 1 0 0,0-1-1 0 0,0 1 1 0 0,-1 0-1 0 0,0-1 0 0 0,0 2 1 0 0,2 3-12 0 0,-1-1 73 0 0,0 1 1 0 0,-1 0-1 0 0,0 0 1 0 0,0 0-1 0 0,-1 1 1 0 0,0-1-1 0 0,-1 0 1 0 0,0 1-1 0 0,-1 6-73 0 0,-20 61-769 0 0,5-38 938 0 0,-30 55-164 0 0,22-45 17 0 0,19-39 36 0 0,0 0 1 0 0,-1 0-1 0 0,0 0 0 0 0,0 0 1 0 0,-1-1-1 0 0,-1 0 0 0 0,0 0 0 0 0,-6 6-58 0 0,7-9 26 0 0,-1-1-1 0 0,0 0 0 0 0,0 0 0 0 0,0-1 1 0 0,-1 1-1 0 0,1-2 0 0 0,-1 1 0 0 0,0-1 1 0 0,0 0-1 0 0,-1-1 0 0 0,1 0 0 0 0,0 0 1 0 0,-1-1-1 0 0,1 0 0 0 0,-1 0-25 0 0,-10 0 13 0 0,-24-7-13 0 0,-1-35 0 0 0,40 37-57 0 0,0 1 0 0 0,1-1 0 0 0,-1 0 0 0 0,1 0 0 0 0,0 0-1 0 0,0-1 1 0 0,0 1 0 0 0,1-1 0 0 0,-1 1 0 0 0,1-1 0 0 0,0 0 0 0 0,1 0-1 0 0,-1 0 1 0 0,1 0 0 0 0,0 0 0 0 0,0 0 0 0 0,1-1 0 0 0,-1 1-1 0 0,1 0 1 0 0,0 0 0 0 0,1 0 0 0 0,-1-1 0 0 0,2-3 57 0 0,14-80-981 0 0,-14 80 946 0 0,2 1 0 0 0,0-1 1 0 0,0 1-1 0 0,0 0 0 0 0,1 0 1 0 0,0 0-1 0 0,0 1 0 0 0,1 0 1 0 0,0 0-1 0 0,1 0 0 0 0,-1 1 1 0 0,1 0-1 0 0,0 0 0 0 0,1 0 1 0 0,2-1 34 0 0,17-13-60 0 0,-25 17 60 0 0,0 0 1 0 0,1 1-1 0 0,0-1 1 0 0,-1 1-1 0 0,1-1 1 0 0,0 1-1 0 0,0 0 1 0 0,0 0-1 0 0,1 0 1 0 0,-1 1-1 0 0,0-1 1 0 0,1 1-1 0 0,-1 0 1 0 0,1 0-1 0 0,-1 0 1 0 0,1 0-1 0 0,0 0 1 0 0,-1 1-1 0 0,1 0 1 0 0,0 0-1 0 0,0 0 1 0 0,-1 0-1 0 0,1 0 1 0 0,1 1-1 0 0,17 4 688 0 0,-20-3-651 0 0,0-1 0 0 0,1 0 0 0 0,-1 1 0 0 0,0 0 0 0 0,0-1 0 0 0,0 1 0 0 0,0 0 0 0 0,-1 0 0 0 0,1 0 0 0 0,0 0 0 0 0,-1 0 0 0 0,0 1 0 0 0,1-1 0 0 0,-1 0 0 0 0,0 1 0 0 0,0-1 0 0 0,0 1 0 0 0,0-1 0 0 0,0 3-37 0 0,21 56 96 0 0,-10-32-96 0 0,8 22 496 0 0,-6-8 422 0 0,-9-12-660 0 0,-1 19 46 0 0,-3-46-293 0 0,0 0 0 0 0,0 0 0 0 0,0 0 0 0 0,1 0 0 0 0,0-1 0 0 0,0 1 0 0 0,0-1 0 0 0,0 1 0 0 0,0-1 0 0 0,1 0 0 0 0,-1 1 0 0 0,1-1 0 0 0,0-1 0 0 0,0 1 0 0 0,0 0 0 0 0,0-1 0 0 0,0 1-1 0 0,1-1 1 0 0,2 1-11 0 0,9 5 33 0 0,-13-7-14 0 0,-1 0 0 0 0,0 0 0 0 0,1 0 0 0 0,-1-1 0 0 0,1 1 1 0 0,-1 0-1 0 0,1-1 0 0 0,-1 1 0 0 0,1-1 0 0 0,-1 1 0 0 0,1-1 0 0 0,-1 0 0 0 0,1 1 0 0 0,0-1 1 0 0,-1 0-1 0 0,1 0 0 0 0,-1 0 0 0 0,1-1 0 0 0,0 1 0 0 0,-1 0 0 0 0,1 0 0 0 0,-1-1 0 0 0,1 1 1 0 0,-1-1-1 0 0,1 0 0 0 0,0 0-19 0 0,56-40 294 0 0,-39 26-360 0 0,-13 10 54 0 0,-6 4 15 0 0,0 1 1 0 0,1-1-1 0 0,-1 0 0 0 0,0 1 0 0 0,0-1 1 0 0,1 1-1 0 0,-1-1 0 0 0,0 1 0 0 0,1 0 0 0 0,-1-1 1 0 0,1 1-1 0 0,-1-1 0 0 0,1 1 0 0 0,-1 0 0 0 0,1-1 1 0 0,-1 1-1 0 0,1 0 0 0 0,-1-1 0 0 0,1 1 0 0 0,-1 0 1 0 0,1 0-1 0 0,-1 0 0 0 0,1-1 0 0 0,-1 1 1 0 0,1 0-1 0 0,0 0 0 0 0,-1 0 0 0 0,1 0 0 0 0,-1 0 1 0 0,1 0-1 0 0,0 0 0 0 0,-1 0 0 0 0,1 0 0 0 0,-1 1 1 0 0,1-1-1 0 0,-1 0 0 0 0,1 0 0 0 0,-1 0 0 0 0,1 1 1 0 0,0-1-1 0 0,-1 0 0 0 0,1 1 0 0 0,-1-1 0 0 0,0 0 1 0 0,1 1-1 0 0,-1-1 0 0 0,1 0 0 0 0,-1 1 1 0 0,1-1-1 0 0,-1 1 0 0 0,0-1 0 0 0,1 1 0 0 0,-1 0-3 0 0,18 19-269 0 0,-16-21 166 0 0,21-52-881 0 0,-14 35 568 0 0</inkml:trace>
  <inkml:trace contextRef="#ctx0" brushRef="#br0" timeOffset="3">2180 861 9088 0 0,'0'0'197'0'0,"2"-1"-16"0"0,63-50 433 0 0,-40 34-694 0 0,-6-18 3472 0 0,-35 44-2616 0 0,-75 25 344 0 0,1 13-688 0 0,-1-12-446 0 0,-11 36 220 0 0,65-25-132 0 0,36-44-58 0 0,0-1 54 0 0,7 15 111 0 0,-4-13-151 0 0,1 1 0 0 0,1-1 0 0 0,-1 1 0 0 0,0-1-1 0 0,1 0 1 0 0,0 0 0 0 0,0 0 0 0 0,0-1 0 0 0,0 1 0 0 0,0-1 0 0 0,0 0 0 0 0,0 0 0 0 0,1-1 0 0 0,-1 1 0 0 0,4 0-30 0 0,19 8 63 0 0,65 28 22 0 0,-57-20-35 0 0,64 42-47 0 0,21 59-3 0 0,-71-55 144 0 0,-30 5-132 0 0,-19-69-10 0 0,0 2 22 0 0,0-1-1 0 0,1 1 1 0 0,-1 0-1 0 0,0-1 1 0 0,0 1-1 0 0,0-1 1 0 0,0 1 0 0 0,0-1-1 0 0,-1 1 1 0 0,1 0-1 0 0,0-1 1 0 0,-1 1-1 0 0,1-1 1 0 0,-1 1-1 0 0,0-1 1 0 0,1 0-1 0 0,-1 1 1 0 0,0-1-1 0 0,0 1 1 0 0,0-1 0 0 0,0 0-1 0 0,0 0 1 0 0,0 0-1 0 0,0 1 1 0 0,0-1-1 0 0,0 0 1 0 0,-1-1-1 0 0,1 1 1 0 0,0 0-1 0 0,-2 0-23 0 0,-36 25 384 0 0,32-22-331 0 0,-1 0-1 0 0,0-1 0 0 0,0 0 1 0 0,0 0-1 0 0,0-1 0 0 0,0 0 0 0 0,-1 0 1 0 0,1-1-1 0 0,-1 0 0 0 0,1 0 0 0 0,-1-1 1 0 0,0 0-1 0 0,1-1 0 0 0,-1 0 0 0 0,-1-1-52 0 0,-130-6 532 0 0,25-6 16 0 0,-43-12-1252 0 0,156 26 701 0 0,-1 0-40 0 0,1 0 0 0 0,-1 0-1 0 0,0 0 1 0 0,0-1-1 0 0,1 1 1 0 0,-1-1 0 0 0,0 1-1 0 0,0-1 1 0 0,1 0 0 0 0,-1 0-1 0 0,1 0 1 0 0,-1 0-1 0 0,1-1 1 0 0,-1 1 0 0 0,1-1-1 0 0,0 1 1 0 0,-1-1-1 0 0,-1-2 44 0 0,4 3-273 0 0,0 1-172 0 0,0 0-71 0 0,0 0-18 0 0</inkml:trace>
  <inkml:trace contextRef="#ctx0" brushRef="#br0" timeOffset="4">2571 458 6328 0 0,'0'0'184'0'0,"0"0"28"0"0,0 0-8 0 0,0 0-4 0 0,0 0 0 0 0,0 0 6 0 0,0 0 29 0 0,-1-1 12 0 0,-19-31 2235 0 0,20 30-1987 0 0,0 2 8 0 0,-3-11 233 0 0,-7-9 877 0 0,15 0-1592 0 0,17-34 330 0 0,-21 53-248 0 0,-1 1 1 0 0,1-4 1388 0 0,2 6-1473 0 0,-1 0 0 0 0,0 1 0 0 0,1-1 0 0 0,-1 1 0 0 0,0-1 0 0 0,0 1 0 0 0,0 0 0 0 0,0 0 0 0 0,-1-1 0 0 0,1 1 0 0 0,-1 0 0 0 0,0 1 1 0 0,0-1-1 0 0,0 0 0 0 0,0 0 0 0 0,-1 0 0 0 0,1 1 0 0 0,-1-1 0 0 0,1 2-19 0 0,1 9 129 0 0,4 54 223 0 0,-11-25-192 0 0,-30 127 855 0 0,17-100-1178 0 0,18-51 369 0 0,0-18-254 0 0,0-1 90 0 0,0 0 44 0 0,0 0 8 0 0,0 0-43 0 0,0 0-190 0 0,1-2-79 0 0,2-9-20 0 0</inkml:trace>
  <inkml:trace contextRef="#ctx0" brushRef="#br0" timeOffset="5">2839 1177 8928 0 0,'0'0'264'0'0,"0"0"-8"0"0,6 1-20 0 0,57 10 824 0 0,-55-10-857 0 0,0 0 1 0 0,-1-1 0 0 0,1 0-1 0 0,0 0 1 0 0,-1-1-1 0 0,1 0 1 0 0,0-1 0 0 0,-1 0-1 0 0,1 0 1 0 0,-1 0 0 0 0,0-1-1 0 0,1 0-203 0 0,12-4 317 0 0,77-22 497 0 0,37-5-188 0 0,-100 37-298 0 0,14 2 472 0 0,-14 12 167 0 0,-14-7-456 0 0,14 15 73 0 0,-32-24-567 0 0,0 1 0 0 0,1 0-1 0 0,-1-1 1 0 0,1 1 0 0 0,0-1-1 0 0,-1 0 1 0 0,1 0 0 0 0,0 0-1 0 0,0 0 1 0 0,0-1 0 0 0,0 1 0 0 0,0-1-1 0 0,-1 0 1 0 0,1 1 0 0 0,0-1-1 0 0,0-1 1 0 0,0 1 0 0 0,0 0-1 0 0,0-1 1 0 0,0 1 0 0 0,0-1 0 0 0,0 0-1 0 0,-1 0 1 0 0,1 0 0 0 0,0 0-1 0 0,-1-1 1 0 0,2 0-17 0 0,28-8 46 0 0,74-14-176 0 0,-99 20 109 0 0,0 1 1 0 0,1 0-1 0 0,-1 0 1 0 0,1 1-1 0 0,0 0 1 0 0,0 1-1 0 0,0-1 1 0 0,-1 1-1 0 0,1 1 0 0 0,3 0 21 0 0,95 0 150 0 0,-58 20 324 0 0,29 5-74 0 0,30-3-320 0 0,-12-22-80 0 0,31-38-77 0 0,4 13 50 0 0,-124 25 30 0 0,1 0-1 0 0,0 1 0 0 0,-1 0 0 0 0,1 0 1 0 0,-1 1-1 0 0,1 0 0 0 0,-1 0 0 0 0,0 0 0 0 0,0 1 1 0 0,0 0-1 0 0,4 2-2 0 0,24 10 211 0 0,10 11 193 0 0,-31-21-369 0 0,1-1-1 0 0,-1 0 0 0 0,1-2 1 0 0,0 1-1 0 0,0-2 0 0 0,1 0 0 0 0,-1 0 1 0 0,0-1-1 0 0,0-1 0 0 0,0-1 1 0 0,0 0-1 0 0,0 0 0 0 0,0-2 0 0 0,3-1-34 0 0,31-8-4 0 0,-23 4-8 0 0,1 2 0 0 0,-1 1 0 0 0,1 1 0 0 0,0 2 0 0 0,19-1 12 0 0,-4-2 7 0 0,19 3 45 0 0,51 9 57 0 0,-5 1 227 0 0,30 14-244 0 0,182-17 1111 0 0,-310-3-1168 0 0,0 0-1 0 0,1 0 1 0 0,-1 1-1 0 0,0 0 1 0 0,0 1-1 0 0,0-1 1 0 0,0 2 0 0 0,-1-1-1 0 0,8 5-34 0 0,22 9-86 0 0,16 7 86 0 0,-49-19-4 0 0,22 0-20 0 0,-16-5-1 0 0,-3 0-135 0 0,2 0-1624 0 0,-7 0 725 0 0</inkml:trace>
  <inkml:trace contextRef="#ctx0" brushRef="#br0" timeOffset="6">5942 1053 5008 0 0,'0'-22'129'0'0,"1"20"-843"0"0,-1 2 2111 0 0,-1-3 3955 0 0,1-3-5284 0 0,0 4 6 0 0,0 2 44 0 0,0 0 11 0 0,0 0 6 0 0,-1-1-22 0 0,-3-4-106 0 0,2-7-208 0 0,14 6 4432 0 0,6 42-4467 0 0,-9-30 154 0 0,30 40 447 0 0,14-14-245 0 0,43 22 32 0 0,-48-36-141 0 0,-44-16-11 0 0,0 0 0 0 0,0 0 0 0 0,-1 1 0 0 0,1 0 0 0 0,-1 0 0 0 0,0 0 0 0 0,0 0 0 0 0,0 0 0 0 0,0 1 0 0 0,-1-1 0 0 0,1 1 0 0 0,-1-1 0 0 0,0 1 0 0 0,1 3 0 0 0,0-2 0 0 0,16 13 0 0 0,1 21 0 0 0,-17-27 0 0 0,-2 11 0 0 0,-2-15 0 0 0,-2-4 10 0 0,2-3 44 0 0,-15 5 10 0 0,-2-9-64 0 0,15 4 0 0 0,0 0 0 0 0,-1 1 0 0 0,1-1 0 0 0,0 1 0 0 0,0-1 0 0 0,0 1 0 0 0,1 0 0 0 0,-1 0 0 0 0,0 0 0 0 0,1 0 0 0 0,-1 1 0 0 0,1-1 0 0 0,0 1 0 0 0,0-1 0 0 0,0 1 0 0 0,0 0 0 0 0,-1 3 0 0 0,-2-1-32 0 0,1 0 1 0 0,-1-1 0 0 0,0 1 0 0 0,0-1 0 0 0,0 0 0 0 0,-1 0-1 0 0,0-1 1 0 0,1 0 0 0 0,-1 0 0 0 0,0 0 0 0 0,-1 0 0 0 0,-1-1 31 0 0,5 0-10 0 0,-41 21-1 0 0,19-10 291 0 0,12-18-269 0 0,-26-48-11 0 0,0 41 0 0 0,15-23-312 0 0,19-24 88 0 0,10-19-104 0 0,10-7 912 0 0,-12 73-552 0 0,0 0 0 0 0,-1-1 1 0 0,-1 1-1 0 0,0 0 0 0 0,0 0 1 0 0,-1-1-1 0 0,-1-6-32 0 0,1-3 143 0 0,-5-9-1858 0 0,5 31 1309 0 0</inkml:trace>
  <inkml:trace contextRef="#ctx0" brushRef="#br0" timeOffset="7">4125 197 10912 0 0,'0'-2'233'0'0,"0"-44"162"0"0,6 30-95 0 0,-2-17 1325 0 0,-4 31-1298 0 0,0 2-31 0 0,0 0-135 0 0,0 0-58 0 0,0 0-9 0 0,0 0-8 0 0,16 1 299 0 0,-13 1-327 0 0,1 0 0 0 0,-1 0 0 0 0,0 0 1 0 0,1 0-1 0 0,-1 1 0 0 0,0 0 0 0 0,0-1 0 0 0,-1 1 1 0 0,1 0-1 0 0,0 0 0 0 0,-1 1 0 0 0,0-1 0 0 0,0 1 1 0 0,0-1-1 0 0,0 1 0 0 0,-1-1 0 0 0,1 1 1 0 0,-1 0-1 0 0,0 0 0 0 0,0 0 0 0 0,0 0 0 0 0,0 0 1 0 0,-1 1-59 0 0,14 72 315 0 0,5 77 17 0 0,-13-55-113 0 0,-3 58 618 0 0,-6-79-1110 0 0,12-101-1363 0 0,0 7 388 0 0,-4-2-50 0 0</inkml:trace>
  <inkml:trace contextRef="#ctx0" brushRef="#br0" timeOffset="8">4616 154 13704 0 0,'0'0'400'0'0,"0"0"0"0"0,1 0-256 0 0,4 0-128 0 0,13 25-104 0 0,-23 14 445 0 0,11 9 728 0 0,-6-32-967 0 0,-1 12 234 0 0,2 0 0 0 0,1 0 0 0 0,1 0 0 0 0,1 0-1 0 0,2 0-351 0 0,26 87 223 0 0,-16-48-94 0 0,6-1-129 0 0,-21-33-1248 0 0,-1-32 704 0 0,-8-14-1523 0 0,2 0 911 0 0</inkml:trace>
  <inkml:trace contextRef="#ctx0" brushRef="#br0" timeOffset="9">3847 25 4928 0 0,'0'0'141'0'0,"0"0"14"0"0,0 0-30 0 0,0 0-18 0 0,0 0-3 0 0,0 0 32 0 0,0 0 134 0 0,0 0 61 0 0,0 0 12 0 0,0 0 13 0 0,-2-1 49 0 0,-5-1 19 0 0,5 1 7 0 0,2 1-2 0 0,0 0-10 0 0,0 0-3 0 0,0 0 0 0 0,0 0 5 0 0,0 0 22 0 0,0 0 5 0 0,0 0 0 0 0,0 0 8 0 0,0 0 34 0 0,-6-5 2057 0 0,6 5-2515 0 0,0-1 0 0 0,-1 1 0 0 0,1 0 1 0 0,0 0-1 0 0,0 0 0 0 0,-1-1 0 0 0,1 1 0 0 0,0 0 1 0 0,0 0-1 0 0,-1-1 0 0 0,1 1 0 0 0,0 0 0 0 0,0-1 1 0 0,0 1-1 0 0,0 0 0 0 0,-1-1 0 0 0,1 1 0 0 0,0 0 0 0 0,0-1 1 0 0,0 1-1 0 0,0 0 0 0 0,0-1 0 0 0,0 1 0 0 0,0 0 1 0 0,0-1-1 0 0,0 1 0 0 0,0 0 0 0 0,0-1 0 0 0,0 1 1 0 0,0 0-1 0 0,0-1 0 0 0,0 1 0 0 0,0 0 0 0 0,1-1 1 0 0,-1 1-1 0 0,0 0 0 0 0,0-1 0 0 0,0 1 0 0 0,0 0 0 0 0,1-1 1 0 0,-1 1-1 0 0,0 0 0 0 0,0 0 0 0 0,1-1 0 0 0,-1 1 1 0 0,0 0-1 0 0,0 0 0 0 0,1 0 0 0 0,-1-1 0 0 0,0 1 1 0 0,1 0-1 0 0,-1 0 0 0 0,0 0 0 0 0,1 0 0 0 0,-1 0 0 0 0,0 0 1 0 0,1-1-1 0 0,-1 1 0 0 0,0 0 0 0 0,1 0 0 0 0,-1 0 1 0 0,1 0-1 0 0,-1 0 0 0 0,0 1 0 0 0,1-1 0 0 0,-1 0 1 0 0,0 0-1 0 0,1 0 0 0 0,-1 0 0 0 0,0 0-32 0 0,33 9 579 0 0,94 2 391 0 0,195-15 52 0 0,-118 11-737 0 0,-130-1-288 0 0,168 16-129 0 0,-100-9 358 0 0,4 2 680 0 0,-112-1-906 0 0,-26-7-10 0 0,-7-6-48 0 0,-1 13-436 0 0,-13 41-1857 0 0,12-46 1872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76"/>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77"/>
    </inkml:context>
    <inkml:brush xml:id="br0">
      <inkml:brushProperty name="width" value="0.05" units="cm"/>
      <inkml:brushProperty name="height" value="0.05" units="cm"/>
      <inkml:brushProperty name="color" value="#66CC00"/>
    </inkml:brush>
    <inkml:context xml:id="ctx1">
      <inkml:inkSource xml:id="inkSrc1">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1" timeString="2021-01-17T20:30:41.678"/>
    </inkml:context>
    <inkml:brush xml:id="br1">
      <inkml:brushProperty name="width" value="0.05" units="cm"/>
      <inkml:brushProperty name="height" value="0.05" units="cm"/>
      <inkml:brushProperty name="color" value="#66CC00"/>
      <inkml:brushProperty name="ignorePressure" value="1"/>
    </inkml:brush>
  </inkml:definitions>
  <inkml:trace contextRef="#ctx0" brushRef="#br0">181 719 6880 0 0,'0'0'314'0'0,"0"0"-6"0"0,0 0-166 0 0,0 0 35 0 0,0 0 42 0 0,0 0 5 0 0,0 0 0 0 0,0 0 0 0 0,0 0 0 0 0,0 0 0 0 0,0 0 4 0 0,0 0 17 0 0,0 0 10 0 0,0 0 1 0 0,0 0 21 0 0,0 0 90 0 0,0 0 38 0 0,0 0 10 0 0,-5-6 449 0 0,3 2-736 0 0,1-1 0 0 0,-1 0 0 0 0,1 0 1 0 0,0 0-1 0 0,0 0 0 0 0,1 0 1 0 0,-1 0-1 0 0,1 0 0 0 0,0 0 0 0 0,1 0 1 0 0,-1 0-1 0 0,1 0 0 0 0,0 0 1 0 0,1-2-129 0 0,22-121 501 0 0,4 17 106 0 0,-17 47-519 0 0,4-4-24 0 0,-1 19 80 0 0,0-4 372 0 0,-14 11-454 0 0,0 40-36 0 0,0 2-104 0 0,-12 8-243 0 0,-20-2-183 0 0,-11 10 139 0 0,-29 27-35 0 0,39-22 240 0 0,-20 10 160 0 0,20 0 69 0 0,76-72-494 0 0,32-28-531 0 0,42-75 417 0 0,-116 142 556 0 0,1 0 0 0 0,0 0 0 0 0,-1 1 0 0 0,1-1 0 0 0,0 1 0 0 0,0-1 0 0 0,-1 1 0 0 0,1 0 0 0 0,0 0 0 0 0,0 0 0 0 0,1 0 0 0 0,-1 0 0 0 0,0 0 0 0 0,0 0 0 0 0,0 1 0 0 0,1-1-1 0 0,-1 1 1 0 0,0-1 0 0 0,1 1 0 0 0,-1 0 0 0 0,0 0 0 0 0,0 0 0 0 0,1 1 0 0 0,-1-1 0 0 0,0 0 0 0 0,1 1 0 0 0,1 0-17 0 0,13 1-143 0 0,-13-2 164 0 0,1 0 0 0 0,-1 1 1 0 0,0-1-1 0 0,0 1 1 0 0,0 0-1 0 0,0 0 1 0 0,0 0-1 0 0,0 0 0 0 0,0 1 1 0 0,-1 0-1 0 0,1 0 1 0 0,0 0-1 0 0,-1 0 1 0 0,0 0-1 0 0,1 1 0 0 0,-1 0 1 0 0,0-1-1 0 0,0 1 1 0 0,0 0-1 0 0,-1 1 1 0 0,1-1-1 0 0,-1 0 0 0 0,0 1 1 0 0,0-1-1 0 0,0 1 1 0 0,0 0-1 0 0,0 0 1 0 0,-1 0-22 0 0,5 107 1239 0 0,-7-70-953 0 0,4 23 397 0 0,-6-26-577 0 0,3-36-422 0 0,-2-4-101 0 0,-6-5-20 0 0</inkml:trace>
  <inkml:trace contextRef="#ctx1" brushRef="#br1">187 422</inkml:trace>
  <inkml:trace contextRef="#ctx1" brushRef="#br1" timeOffset="1">244 322,'0'0</inkml:trace>
  <inkml:trace contextRef="#ctx1" brushRef="#br1" timeOffset="2">244 322,'0'0</inkml:trace>
  <inkml:trace contextRef="#ctx1" brushRef="#br1" timeOffset="3">187 194,'0'0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2"/>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3"/>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0,'0'0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4"/>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5"/>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0,'1'5,"0"-1,1 0,-1 0,1 0,0 0,0-1,0 1,1 0,-1-1,1 1,0-1,0 0,0 0,0 0,1 0,-1-1,1 0,-1 1,1-1,2 0,10 10,-7-5,3 4,1-1,0 0,0-1,1 0,0-1,1-1,0 0,0-1,0-1,1 0,-1-1,1-1,16 2,268-6,-274-2,-17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0,'358'0,"-346"0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0,'486'0,"-474"0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8"/>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0 271,'40'0,"0"-2,-1-2,1-2,-1-1,34-11,110-31,-149 42,-1-2,0-1,-1-2,0-1,-1-2,-1-1,21-14,-39 24,1 1,-1 0,1 0,0 1,1 1,-1 1,0 0,1 0,0 1,-1 1,1 0,0 1,4 1,25 0,171-13,-111-7,-26 5,-64 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0 221,'49'1,"-26"0,0 0,0-2,0 0,0-2,0 0,-1-2,6-2,122-33,-118 36,-13 2,0 0,0-1,-1-1,1 0,-1-2,0 0,0-1,7-5,123-73,-34 67,89 13,-189 3,-5-1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9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0 259,'58'-14,"151"-33,-48 37,-74 9,-68-2,0 0,0-1,0-2,0 1,-1-2,0 0,8-6,45-42,72 21,8 0,-33 19,-104 15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9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0 101,'89'-19,"140"-5,-70-8,-21 20,15 4,-121 4,-19 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2:27.789"/>
    </inkml:context>
    <inkml:brush xml:id="br0">
      <inkml:brushProperty name="width" value="0.05" units="cm"/>
      <inkml:brushProperty name="height" value="0.05" units="cm"/>
      <inkml:brushProperty name="color" value="#E71224"/>
    </inkml:brush>
  </inkml:definitions>
  <inkml:trace contextRef="#ctx0" brushRef="#br0">0 31 4064 0 0,'5'-29'3784'0'0,"-5"27"-3367"0"0,0 2 72 0 0,0 0 30 0 0,0 0 8 0 0,0 0-10 0 0,0 0-45 0 0,0 0-21 0 0,0 0-3 0 0,0 0-40 0 0,0 0-168 0 0,34 25 2330 0 0,0-28-1116 0 0,48 3 3 0 0,80-4-207 0 0,-103 12-1190 0 0,-52-9-66 0 0,0 0 0 0 0,-1 0 0 0 0,1 1 0 0 0,0 0 0 0 0,-1 0-1 0 0,1 1 1 0 0,0 0 0 0 0,-1 0 0 0 0,1 0 0 0 0,-1 1 0 0 0,1 0 0 0 0,-1 1-1 0 0,4 1 7 0 0,24 1-296 0 0,-25-6-952 0 0,-8 2 718 0 0,-1-1-483 0 0,0 0-215 0 0,0 0-40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2:28.626"/>
    </inkml:context>
    <inkml:brush xml:id="br0">
      <inkml:brushProperty name="width" value="0.05" units="cm"/>
      <inkml:brushProperty name="height" value="0.05" units="cm"/>
      <inkml:brushProperty name="color" value="#E71224"/>
    </inkml:brush>
  </inkml:definitions>
  <inkml:trace contextRef="#ctx0" brushRef="#br0">1 47 11640 0 0,'19'21'1282'0'0,"1"-15"-762"0"0,-20-5-463 0 0,1 0 0 0 0,0 0 0 0 0,0 0 0 0 0,0 0 0 0 0,1 0 1 0 0,-1 0-1 0 0,0 0 0 0 0,0 0 0 0 0,0-1 0 0 0,1 1 0 0 0,-1 0 0 0 0,0-1 0 0 0,1 1 0 0 0,-1-1 0 0 0,0 1 0 0 0,1-1 0 0 0,-1 0 0 0 0,1 1 0 0 0,-1-1 0 0 0,1 0 0 0 0,-1 0 0 0 0,1 0 0 0 0,-1 0 0 0 0,1-1 0 0 0,-1 1 0 0 0,0 0 1 0 0,1 0-1 0 0,0-1-57 0 0,118-30 1670 0 0,102-11-329 0 0,-102 37-729 0 0,-28 6 140 0 0,-37-10 360 0 0,-52 10-1058 0 0,-1 2-33 0 0,0-3 22 0 0,2 0-58 0 0,-3 0-109 0 0,-1 0-15 0 0,0 0 3 0 0,0 0-50 0 0,0 0-213 0 0,0 0-90 0 0,0 0-21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2:34.523"/>
    </inkml:context>
    <inkml:brush xml:id="br0">
      <inkml:brushProperty name="width" value="0.05" units="cm"/>
      <inkml:brushProperty name="height" value="0.05" units="cm"/>
      <inkml:brushProperty name="color" value="#E71224"/>
    </inkml:brush>
  </inkml:definitions>
  <inkml:trace contextRef="#ctx0" brushRef="#br0">622 1593 8872 0 0,'0'0'190'0'0,"0"0"22"0"0,0 0-14 0 0,0 0-8 0 0,0 0-4 0 0,0 0-21 0 0,0 0-60 0 0,0 0 38 0 0,0 0 2 0 0,0 0-7 0 0,0 0 12 0 0,0 0 61 0 0,0 0 21 0 0,0 0 7 0 0,-11-15 897 0 0,-13 8-192 0 0,-32-5-260 0 0,4 29-355 0 0,25-4-18 0 0,-55 13 637 0 0,-2 17-476 0 0,53-21-392 0 0,27-20-56 0 0,0 0 0 0 0,0 0 0 0 0,1 0 0 0 0,-1 0 1 0 0,0 1-1 0 0,1 0 0 0 0,0 0 0 0 0,-1 0 0 0 0,1 0 1 0 0,0 0-1 0 0,1 1 0 0 0,-1 0 0 0 0,0 1-24 0 0,-15 29 165 0 0,17-33-83 0 0,1-1 22 0 0,0 0 6 0 0,0 0 2 0 0,0 0 8 0 0,0 0 35 0 0,0 2 18 0 0,0 1-159 0 0,0 0 1 0 0,1 0-1 0 0,0 0 0 0 0,-1-1 0 0 0,1 1 0 0 0,0 0 0 0 0,0-1 0 0 0,0 1 0 0 0,1 0 0 0 0,-1-1 0 0 0,1 0 0 0 0,-1 1 0 0 0,1-1 0 0 0,0 0 0 0 0,0 0 0 0 0,0 0 0 0 0,0 0 0 0 0,0 0 0 0 0,1 0 0 0 0,-1 0 0 0 0,0-1 0 0 0,1 1 0 0 0,-1-1 0 0 0,1 0 0 0 0,1 1-14 0 0,74 23 43 0 0,-60-21 46 0 0,73 33 28 0 0,50 34-117 0 0,-138-69 0 0 0,-1-1 0 0 0,-1 1 0 0 0,1-1 0 0 0,-1 1 0 0 0,1-1 0 0 0,-1 0 0 0 0,1 0 0 0 0,0 0 0 0 0,0 0 0 0 0,0 0 0 0 0,0 0 0 0 0,0 0 0 0 0,0-1 0 0 0,0 1 0 0 0,0-1 0 0 0,0 1 0 0 0,0-1 0 0 0,0 0 0 0 0,0 0 0 0 0,0 0 0 0 0,0 0 0 0 0,0 0 0 0 0,0 0 0 0 0,0-1 0 0 0,0 1 0 0 0,0-1 0 0 0,0 1 0 0 0,0-1 0 0 0,0 0 0 0 0,0 0 0 0 0,0 0 0 0 0,-1 1 1 0 0,0 0-1 0 0,0-1 0 0 0,0 1 0 0 0,0 0 1 0 0,0 0-1 0 0,0-1 0 0 0,0 1 0 0 0,0 0 1 0 0,0 0-1 0 0,0 0 0 0 0,0 0 0 0 0,0 0 1 0 0,0 0-1 0 0,0 0 0 0 0,0 1 0 0 0,0-1 0 0 0,0 0 1 0 0,0 1-1 0 0,-1-1 0 0 0,1 0 0 0 0,0 1 1 0 0,0-1-1 0 0,0 1 0 0 0,0-1 0 0 0,0 1 1 0 0,-1 0-1 0 0,1-1 0 0 0,0 1 0 0 0,0 0 1 0 0,-1 0-1 0 0,1-1 0 0 0,-1 1 0 0 0,1 0 0 0 0,0 0 1 0 0,-1 0-1 0 0,0 0 0 0 0,1 0 0 0 0,-1 0 1 0 0,0 0-1 0 0,1 0 0 0 0,-1 0 0 0 0,0 0 1 0 0,0 0-1 0 0,0 0 0 0 0,0 1 0 0 0,5 6 53 0 0,0 0 15 0 0,-4-5 12 0 0,-12 20 214 0 0,10-20-263 0 0,-1-1 1 0 0,0 0 0 0 0,0 0-1 0 0,-1 0 1 0 0,1 0-1 0 0,0 0 1 0 0,-1 0 0 0 0,1-1-1 0 0,-1 1 1 0 0,1-1-1 0 0,-1 1 1 0 0,0-1 0 0 0,0 0-1 0 0,0 0 1 0 0,0-1 0 0 0,1 1-1 0 0,-1 0 1 0 0,0-1-1 0 0,-1 0-31 0 0,-32 12 366 0 0,-83 30-62 0 0,116-41-304 0 0,-1 1-1 0 0,1-1 1 0 0,-1 1-1 0 0,1-1 1 0 0,-1 0-1 0 0,0 0 0 0 0,0-1 1 0 0,1 1-1 0 0,-1-1 1 0 0,0 0-1 0 0,0 0 1 0 0,0 0-1 0 0,1 0 0 0 0,-1-1 1 0 0,0 1-1 0 0,0-1 1 0 0,1 0-1 0 0,-1 0 1 0 0,1-1-1 0 0,-1 1 0 0 0,-1-2 1 0 0,0 3 1 0 0,-1-1-1 0 0,1 1 1 0 0,0 0-1 0 0,0 0 1 0 0,0 0-1 0 0,-1 1 1 0 0,1 0-1 0 0,0 0 1 0 0,0 0-1 0 0,0 0 0 0 0,0 1 1 0 0,0 0-1 0 0,1 0 1 0 0,-1 1-1 0 0,0-1 1 0 0,1 1-1 0 0,0 0 1 0 0,0 0-1 0 0,0 0 1 0 0,-2 2-1 0 0,-26 15-6 0 0,-21 14-58 0 0,-29-3 128 0 0,6-21-80 0 0,59-11-2250 0 0,14-9 1764 0 0</inkml:trace>
  <inkml:trace contextRef="#ctx0" brushRef="#br0" timeOffset="38242.804">357 1297 3768 0 0,'0'0'180'0'0,"0"0"84"0"0,0 0 37 0 0,0 0 10 0 0,0 0-18 0 0,0 0-77 0 0,0 0-31 0 0,0 0-7 0 0,0 0 2 0 0,0 0 17 0 0,0 0 10 0 0,0 0 1 0 0,0 0 6 0 0,0 0 29 0 0,0 0 12 0 0,0 0 1 0 0,0 0-27 0 0,0 0-110 0 0,0 0-45 0 0,0 0-8 0 0,0 0-2 0 0,0 0 0 0 0,0 0 13 0 0,0 0 56 0 0,0 0 25 0 0,0 0 2 0 0,0 0 8 0 0,0 0 34 0 0,0 0 20 0 0,0 0 2 0 0,0 0-6 0 0,0 0-20 0 0,0 0-6 0 0,0 0 0 0 0,0 0-12 0 0,0 0-52 0 0,0 0-28 0 0,0 0-4 0 0,0 0 30 0 0,0 0 129 0 0,0 0 53 0 0,0 0 11 0 0,0 0-21 0 0,0 0-90 0 0,0-22 1646 0 0,5-7-1102 0 0,0-8 320 0 0,13-29-33 0 0,1-13-575 0 0,-18 77-376 0 0,8-12 178 0 0,2-27 118 0 0,-3-15 48 0 0,2-8-18 0 0,-5 21-190 0 0,0 13-13 0 0,1 9 258 0 0,-6 20-362 0 0,3-4-86 0 0,2-12-21 0 0,1-36-2181 0 0,-12 45 1562 0 0,-7-2 458 0 0,12 9 82 0 0,1 1-18 0 0,0 0 20 0 0,-1-1 11 0 0,-2-2-4 0 0,2 2-21 0 0,-3 1 43 0 0,0 1-1 0 0,0-1 1 0 0,0 1-1 0 0,0-1 1 0 0,0 1 0 0 0,0 0-1 0 0,1 0 1 0 0,-1 1-1 0 0,0-1 1 0 0,0 1-1 0 0,1 0 1 0 0,-1 0-1 0 0,1 0 1 0 0,0 0 0 0 0,-2 2 48 0 0,-26 13 0 0 0,-16 25-434 0 0,18-10 900 0 0,6 1-466 0 0,8-16-71 0 0,102-110 158 0 0,-35 29-87 0 0,-48 59 0 0 0,-2 1 0 0 0,3-3 0 0 0,19-12-227 0 0,-24 18 236 0 0,1 1 0 0 0,-1 0 1 0 0,1 0-1 0 0,-1-1 0 0 0,1 1 1 0 0,-1 0-1 0 0,1 0 0 0 0,0 0 0 0 0,-1 0 1 0 0,1 0-1 0 0,-1 0 0 0 0,1 0 0 0 0,0 0 1 0 0,-1 0-1 0 0,1 0 0 0 0,-1 0 1 0 0,1 0-1 0 0,-1 1 0 0 0,1-1 0 0 0,0 0 1 0 0,-1 0-1 0 0,1 1 0 0 0,-1-1 0 0 0,1 0 1 0 0,-1 1-1 0 0,1-1 0 0 0,-1 0 1 0 0,0 1-1 0 0,1-1 0 0 0,-1 1 0 0 0,1-1 1 0 0,-1 1-1 0 0,0-1 0 0 0,1 0 0 0 0,-1 1 1 0 0,0 0-1 0 0,0-1 0 0 0,1 1 1 0 0,-1-1-1 0 0,0 1 0 0 0,0-1 0 0 0,0 1 1 0 0,0-1-1 0 0,1 1 0 0 0,-1 0 1 0 0,0-1-10 0 0,16 22 194 0 0,-14-20-151 0 0,23 19-32 0 0,-8-8-11 0 0,8 9 10 0 0,-10 11 118 0 0,4 14-21 0 0,-9 4 143 0 0,-6-25 94 0 0,-4 25 612 0 0,0-51-880 0 0,0 0-4 0 0,5 9-1025 0 0,-5-9 634 0 0</inkml:trace>
  <inkml:trace contextRef="#ctx0" brushRef="#br0" timeOffset="40631.722">526 18 4712 0 0,'14'-18'2256'0'0,"-14"19"-2014"0"0,0-1 46 0 0,0 0 22 0 0,0 0 2 0 0,10 29 4832 0 0,4 1-3883 0 0,-4-3-914 0 0,-6 25 45 0 0,2-19-72 0 0,-5 14 53 0 0,-2 52 44 0 0,-4 24 38 0 0,1-59-195 0 0,3-20 901 0 0,-1-44-1068 0 0,-5 0 1 0 0,-12-8 79 0 0,17 6-130 0 0,-13-27-33 0 0,12-35-10 0 0,12 39 0 0 0,5-43-72 0 0,-8 37 72 0 0,3 5 0 0 0,5-7 0 0 0,2-6 0 0 0,7 3-80 0 0,-8 15 80 0 0,-10 17 0 0 0,4 1 0 0 0,-3 3 0 0 0,16-9 80 0 0,-16 4-80 0 0,-2-3 0 0 0,-3-1 0 0 0,3 1 0 0 0,11-10 0 0 0,-12 15 0 0 0,1 0 0 0 0,0 1 0 0 0,0-1 0 0 0,0 1 0 0 0,0 0 0 0 0,0 0 0 0 0,1 0 0 0 0,-1 1 0 0 0,1-1 0 0 0,-1 1 0 0 0,1 0 0 0 0,-1 0 0 0 0,3 1 0 0 0,11-3 0 0 0,33-7 0 0 0,83-3 315 0 0,-66 0-262 0 0,-30 5 22 0 0,-33 7-22 0 0,-4 1-14 0 0,-1 0-112 0 0,0 0-65 0 0,0 0 6 0 0,0 0 4 0 0,0 0-30 0 0,0 0-129 0 0,0 0-53 0 0,0 0-11 0 0</inkml:trace>
  <inkml:trace contextRef="#ctx0" brushRef="#br0" timeOffset="53519.97">1190 1969 3248 0 0,'0'0'215'0'0,"0"0"329"0"0,9-11 1543 0 0,1-11-429 0 0,-10 22-1141 0 0,0 0-45 0 0,43-8 2323 0 0,-42 7-2558 0 0,27 5 486 0 0,-27-4-563 0 0,28 1 1760 0 0,34 7-594 0 0,-1-4-836 0 0,5 5-299 0 0,25-8 217 0 0,-5-11 80 0 0,-9 2-32 0 0,36-6-453 0 0,-8 5 381 0 0,58 5-253 0 0,-72-5 207 0 0,-21 2 2 0 0,-40-4-307 0 0,-26 9-23 0 0,-1 0-1 0 0,1 0 1 0 0,0 1-1 0 0,0 0 1 0 0,-1-1 0 0 0,1 1-1 0 0,0 1 1 0 0,0-1 0 0 0,0 1-1 0 0,0 0 1 0 0,0 0-1 0 0,3 1-9 0 0,55 0-262 0 0,-15-6 580 0 0,-45 3-287 0 0,-1 1-1 0 0,1-1 0 0 0,-1 1 0 0 0,1-1 0 0 0,0 1 0 0 0,0 0 0 0 0,-1 0 0 0 0,1 0 0 0 0,0 0 1 0 0,0 1-1 0 0,0-1 0 0 0,0 1 0 0 0,0 0 0 0 0,0 0 0 0 0,0 0 0 0 0,0 0 0 0 0,1 0-30 0 0,68-16 3 0 0,-38 16 172 0 0,-32 1-177 0 0,0 0 1 0 0,0 0 0 0 0,-1 0-1 0 0,1 0 1 0 0,-1 0-1 0 0,1 0 1 0 0,0 0-1 0 0,-1 1 1 0 0,0-1 0 0 0,1 0-1 0 0,-1 1 1 0 0,0 0-1 0 0,0-1 1 0 0,0 1 0 0 0,0-1-1 0 0,0 1 1 0 0,0 0-1 0 0,0 0 1 0 0,-1 0 0 0 0,1 1 1 0 0,0-1 8 0 0,5 8 2 0 0,0-5-10 0 0,18-40 0 0 0,-17 35-13 0 0,6-9 281 0 0,13 9-779 0 0,-7-8 639 0 0,-9 16-80 0 0,0 14-192 0 0,-10-22 143 0 0,0-1 0 0 0,1 1 0 0 0,-1 0-1 0 0,0 0 1 0 0,0 0 0 0 0,0-1 0 0 0,0 1-1 0 0,1 0 1 0 0,-1 0 0 0 0,0 0 0 0 0,0 0-1 0 0,0 0 1 0 0,1-1 0 0 0,-1 1 0 0 0,0 0-1 0 0,0 0 1 0 0,0 0 0 0 0,1 0 0 0 0,-1 0-1 0 0,0 0 1 0 0,0 0 0 0 0,1 0 0 0 0,-1 0-1 0 0,0 0 1 0 0,0 0 0 0 0,1 0-1 0 0,-1 0 1 0 0,0 0 0 0 0,0 0 0 0 0,0 0-1 0 0,1 0 1 0 0,-1 0 0 0 0,0 0 0 0 0,0 0-1 0 0,1 0 1 0 0,-1 1 0 0 0,0-1 0 0 0,0 0-1 0 0,0 0 1 0 0,1 0 0 0 0,-1 0 0 0 0,0 0-1 0 0,0 1 1 0 0,0-1 0 0 0,0 0 0 0 0,1 0-1 0 0,-1 0 1 0 0,0 1 0 0 0,0-1 0 0 0,0 0-1 0 0,0 0 2 0 0,14-17 11 0 0,-13 16 42 0 0,-1 1 11 0 0,1 0 0 0 0,28 4-64 0 0,-8-7-96 0 0,0 10 32 0 0,-16-10 64 0 0,5 8 0 0 0,4 16 0 0 0,-9-14 0 0 0,5-9 0 0 0,-2 0 0 0 0,2-6 64 0 0,4 8-1641 0 0,-14 0 1274 0 0</inkml:trace>
  <inkml:trace contextRef="#ctx0" brushRef="#br0" timeOffset="56290.694">1489 865 8088 0 0,'-1'-1'234'0'0,"-2"-6"-4"0"0,1 2-182 0 0,-2-3-60 0 0,1 0-24 0 0,1 5 82 0 0,-2-4 25 0 0,2 0 20 0 0,-1-2-11 0 0,-7-12 1088 0 0,9 20-920 0 0,1 1 0 0 0,0 0 10 0 0,2-9 1724 0 0,35 31-248 0 0,-33-5-1364 0 0,-3 38 664 0 0,-1 193-716 0 0,10-136 245 0 0,-10-17-7 0 0,-1-87-556 0 0,-3-4-26 0 0,3-3-104 0 0,1-1-8 0 0,-4-43-1087 0 0,8 17-618 0 0,-4 13 246 0 0</inkml:trace>
  <inkml:trace contextRef="#ctx0" brushRef="#br0" timeOffset="56602.977">1715 810 10304 0 0,'0'0'374'0'0,"0"0"-206"0"0,0 0 38 0 0,10 14 798 0 0,14 9 636 0 0,-24-22-1344 0 0,14 21 1052 0 0,-23 32 685 0 0,0-27-1397 0 0,-2 17-387 0 0,-4 24-121 0 0,15 76 43 0 0,11-65 31 0 0,3 1 102 0 0,0-28-160 0 0,-13-36-144 0 0,-1 9-12 0 0,0-24-57 0 0,0-1-52 0 0,0 0-21 0 0,-2-1-51 0 0,-10-10-696 0 0,12 10 379 0 0</inkml:trace>
  <inkml:trace contextRef="#ctx0" brushRef="#br0" timeOffset="58077.873">1214 755 8816 0 0,'-15'-4'408'0'0,"-12"7"1413"0"0,27-2-1570 0 0,0-1 5 0 0,0 0 0 0 0,0 0 0 0 0,0 0 0 0 0,0 0 0 0 0,0 0 5 0 0,0 0 24 0 0,0 0 17 0 0,0 0 2 0 0,0 0-22 0 0,0 0-88 0 0,0 0-40 0 0,0 0-8 0 0,0 0-5 0 0,0 0-10 0 0,0 0-3 0 0,0 0 0 0 0,0 0-7 0 0,0 0-29 0 0,0 0-17 0 0,0 0-3 0 0,0 0 14 0 0,0 0 64 0 0,0 0 30 0 0,72-9 1667 0 0,33-4-1255 0 0,102 21-464 0 0,-107 11-128 0 0,7 10 219 0 0,0 0 378 0 0,-79-32-661 0 0,-14 7 144 0 0,-4 7 96 0 0,-4-8-160 0 0,2-5-16 0 0,-3 1-25 0 0,-5 1-96 0 0,0 0-3 0 0,0 0 10 0 0,0 0 1 0 0,15 5-943 0 0,-15-5 745 0 0</inkml:trace>
  <inkml:trace contextRef="#ctx0" brushRef="#br0" timeOffset="63984.831">2408 450 7616 0 0,'0'0'222'0'0,"0"0"49"0"0,0 0 97 0 0,0 0 43 0 0,0 0 5 0 0,0 0-52 0 0,0 0-214 0 0,0 0-56 0 0,0 0 56 0 0,0 0 12 0 0,0 0-2 0 0,0 0 21 0 0,0 0 91 0 0,0 0 43 0 0,0 0 5 0 0,-5 4 105 0 0,-13 13-218 0 0,-6 8 1 0 0,4 11-54 0 0,-72 147 261 0 0,25-49 709 0 0,34-62-913 0 0,-20 69 389 0 0,29 14 509 0 0,33-78-762 0 0,10-14 187 0 0,15-26-210 0 0,-10-17-35 0 0,-8 5 40 0 0,16 10-110 0 0,10-14 252 0 0,-22-9-275 0 0,4 9-39 0 0,38 21-234 0 0,-48-50 170 0 0,-4-1-360 0 0,-8 7-2568 0 0,-2 2 1410 0 0</inkml:trace>
  <inkml:trace contextRef="#ctx0" brushRef="#br0" timeOffset="64460.727">2669 762 11520 0 0,'-19'17'592'0'0,"-25"14"-528"0"0,-33 7 917 0 0,28-4 214 0 0,21-18-915 0 0,28 11 104 0 0,2-24-341 0 0,-1 0 0 0 0,0 0 0 0 0,1 0 0 0 0,0 0 1 0 0,-1-1-1 0 0,1 1 0 0 0,0 0 0 0 0,1-1 1 0 0,-1 1-1 0 0,0-1 0 0 0,1 0 0 0 0,-1 0 1 0 0,1 0-1 0 0,0 0 0 0 0,0 0 0 0 0,-1-1 1 0 0,1 1-1 0 0,0-1 0 0 0,1 1 0 0 0,-1-1 0 0 0,0 0-43 0 0,22 12-35 0 0,53 50-29 0 0,-26 23 144 0 0,-33-4-80 0 0,-28-62 166 0 0,-6 16 124 0 0,12-31-258 0 0,1-1 0 0 0,-1 1 0 0 0,1-1 1 0 0,-1 0-1 0 0,-1 0 0 0 0,1 0 0 0 0,0 0 1 0 0,-1 0-1 0 0,0-1 0 0 0,0 0 0 0 0,0 0 1 0 0,0 0-1 0 0,-3 2-32 0 0,-15 12 236 0 0,14-12-179 0 0,1 0-1 0 0,-1 0 1 0 0,1-1-1 0 0,-1-1 0 0 0,-1 1 1 0 0,1-1-1 0 0,0 0 0 0 0,-1-1 1 0 0,0 0-1 0 0,1 0 0 0 0,-1-1 1 0 0,0 0-1 0 0,0-1 0 0 0,0 0 1 0 0,1 0-1 0 0,-10-2-56 0 0,1 2 16 0 0,-12-8-650 0 0,20 7 21 0 0,7 1 279 0 0</inkml:trace>
  <inkml:trace contextRef="#ctx0" brushRef="#br0" timeOffset="65683.909">2707 428 9520 0 0,'0'0'276'0'0,"0"0"2"0"0,1 1-179 0 0,13 16-160 0 0,-14-13 2 0 0,13 36-125 0 0,-8-22 908 0 0,-5-16-267 0 0,0-2 21 0 0,0 0-4 0 0,1 5 420 0 0,9 16 712 0 0,8-9 212 0 0,51 5-171 0 0,-62-11-1647 0 0,0 0 0 0 0,0 0 0 0 0,-1 1 0 0 0,0 0 0 0 0,0 0 0 0 0,0 0 0 0 0,-1 1 0 0 0,0 0 0 0 0,1 4 0 0 0,10 34-160 0 0,7 18 175 0 0,-13-16 70 0 0,3 59 245 0 0,-11-55-320 0 0,-11 63-90 0 0,7-104 175 0 0,0 0-1 0 0,-1 0 0 0 0,0 0 0 0 0,0 0 0 0 0,-1-1 0 0 0,-1 1 1 0 0,0-1-1 0 0,-3 5-94 0 0,-30 21 517 0 0,-6-2-276 0 0,7 17-241 0 0,30-47 0 0 0,-1-3 0 0 0,-11 10-124 0 0,18-10 18 0 0,1-1-8 0 0,0 0-66 0 0,0 0-32 0 0,0 0-4 0 0,0 0-52 0 0,0 0-218 0 0,0 0-98 0 0,0 0-22 0 0</inkml:trace>
  <inkml:trace contextRef="#ctx0" brushRef="#br0" timeOffset="84947.953">2958 1491 7720 0 0,'0'0'277'0'0,"0"0"-136"0"0,0 0 103 0 0,0 0 63 0 0,0 0 12 0 0,0 0-29 0 0,0 0-122 0 0,0 0-52 0 0,0 0-10 0 0,0 0 2 0 0,0 0 17 0 0,0 0 10 0 0,0 0 1 0 0,0 0 9 0 0,0 0 40 0 0,0 0 21 0 0,0 0 2 0 0,0 0 17 0 0,0 0 72 0 0,0 0 30 0 0,0 0 8 0 0,0 0-25 0 0,0 0-106 0 0,0 0-48 0 0,0 0-10 0 0,0 0 4 0 0,6 0 412 0 0,-4 0-529 0 0,0 0 0 0 0,0 0 1 0 0,0 0-1 0 0,0 0 1 0 0,0 1-1 0 0,0-1 1 0 0,0 1-1 0 0,0-1 1 0 0,0 1-1 0 0,0 0 1 0 0,0-1-1 0 0,0 1 0 0 0,0 0 1 0 0,-1 0-1 0 0,1 1 1 0 0,0-1-1 0 0,-1 0 1 0 0,1 1-1 0 0,-1-1 1 0 0,1 1-1 0 0,-1-1 1 0 0,2 2-34 0 0,44 36 1064 0 0,0 5-374 0 0,-34-28-463 0 0,1-1-1 0 0,0-1 1 0 0,1 0 0 0 0,1 0-1 0 0,0-2 1 0 0,1 0 0 0 0,0-1-1 0 0,16 8-226 0 0,49 20 179 0 0,-33-5-62 0 0,22 13-53 0 0,-32-1 11 0 0,-24-19 114 0 0,-10-9-125 0 0,-2-3 11 0 0,-13 9 32 0 0,-31 10-97 0 0,33-25 9 0 0,-1 0 0 0 0,0 0 0 0 0,0-1-1 0 0,0 0 1 0 0,-1-1 0 0 0,0 0-1 0 0,-11 6-18 0 0,-10 7 75 0 0,-67 55 7 0 0,41-75 756 0 0,54 1-849 0 0,1 0 1 0 0,-1 0 0 0 0,1 0 0 0 0,-1 0 0 0 0,0 1-1 0 0,1-1 1 0 0,0 1 0 0 0,-1-1 0 0 0,1 1-1 0 0,0 0 1 0 0,0 0 0 0 0,0 0 0 0 0,0 0-1 0 0,0 0 1 0 0,1 1 0 0 0,-1-1 0 0 0,1 0-1 0 0,-1 1 1 0 0,1 0 10 0 0,-19 21 253 0 0,6-11-237 0 0,-20 41-160 0 0,33-52 0 0 0,1-2 0 0 0,-15 18-353 0 0,11-14-1519 0 0,4-4 650 0 0</inkml:trace>
  <inkml:trace contextRef="#ctx0" brushRef="#br0" timeOffset="87809.331">3771 1387 4560 0 0,'0'18'96'0'0,"0"-14"16"0"0,4 1-112 0 0,-4-5 0 0 0,0 4 0 0 0</inkml:trace>
  <inkml:trace contextRef="#ctx0" brushRef="#br0" timeOffset="89031.554">3859 1494 5440 0 0,'5'-3'225'0'0,"43"-15"342"0"0,-16 21 233 0 0,-3-11 232 0 0,11-22 718 0 0,-18 3-479 0 0,-21 25-972 0 0,-1 2-177 0 0,0 0 0 0 0,0-1 0 0 0,0 1 0 0 0,0 0 1 0 0,0-1-1 0 0,0 1 0 0 0,0-1 0 0 0,0 1 1 0 0,0 0-1 0 0,0-1 0 0 0,0 1 0 0 0,0 0 0 0 0,0-1 1 0 0,0 1-1 0 0,0 0 0 0 0,0-1 0 0 0,0 1 0 0 0,1-1 1 0 0,-1 1-1 0 0,0 0 0 0 0,0 0 0 0 0,0-1 0 0 0,0 1 1 0 0,1 0-1 0 0,-1-1 0 0 0,0 1 0 0 0,0 0 0 0 0,1 0 1 0 0,-1-1-1 0 0,0 1 0 0 0,1 0 0 0 0,-1 0 0 0 0,0 0 1 0 0,1-1-1 0 0,-1 1 0 0 0,0 0 0 0 0,1 0 1 0 0,-1 0-1 0 0,0 0 0 0 0,1 0 0 0 0,-1 0 0 0 0,0 0 1 0 0,1 0-123 0 0,-38-10 328 0 0,-16 22-328 0 0,49-12 0 0 0,0-1 0 0 0,0 1 0 0 0,0 1 0 0 0,0-1 0 0 0,0 1 0 0 0,0 0 0 0 0,0-1 0 0 0,0 2 0 0 0,0-1 0 0 0,0 0 0 0 0,0 1 0 0 0,1 0 0 0 0,-1 0 0 0 0,1 0 0 0 0,-1 0 0 0 0,1 0 0 0 0,0 1 0 0 0,0 0 0 0 0,0-1 0 0 0,0 1 0 0 0,0 1 0 0 0,-56 36 0 0 0,24-20 0 0 0,4 19 448 0 0,30-37-420 0 0,1 1-1 0 0,0-1 1 0 0,0 1-1 0 0,0 0 1 0 0,0-1-1 0 0,1 1 1 0 0,-1-1-1 0 0,1 1 1 0 0,-1-1-1 0 0,1 1 0 0 0,0-1 1 0 0,0 0-1 0 0,0 1 1 0 0,1-1-1 0 0,-1 0 1 0 0,0 0-1 0 0,1 0 1 0 0,-1 0-1 0 0,1 0 0 0 0,2 2-27 0 0,-4-3 19 0 0,23 21-19 0 0,31 20 0 0 0,-38-33 0 0 0,93 55-16 0 0,-12 13-208 0 0,0-3 224 0 0,-55-24-53 0 0,25-10-10 0 0,-24 44 254 0 0,-10-6-346 0 0,-41-42 297 0 0,-7-22-313 0 0,10-11 217 0 0,0 0 0 0 0,-1-1 1 0 0,1 0-1 0 0,-1 0 0 0 0,0 0 0 0 0,1-1 0 0 0,-1 0 0 0 0,0 0 1 0 0,0 0-1 0 0,0 0 0 0 0,0-1 0 0 0,0 0 0 0 0,-1-1-46 0 0,-90 15 1141 0 0,-48-61-410 0 0,50 42-552 0 0,92 5-274 0 0,0-1-1 0 0,-1 0 1 0 0,1 0 0 0 0,0 0 0 0 0,0 0-1 0 0,-1 0 1 0 0,1-1 0 0 0,0 1 0 0 0,0-1 0 0 0,0 0-1 0 0,1 0 1 0 0,-1 0 0 0 0,0 0 0 0 0,1-1 0 0 0,-1 1-1 0 0,1-1 1 0 0,0 1 0 0 0,0-1 0 0 0,0 0 0 0 0,0 0-1 0 0,0 0 1 0 0,0-2 95 0 0,1 3-479 0 0</inkml:trace>
  <inkml:trace contextRef="#ctx0" brushRef="#br0" timeOffset="95152.925">4248 1024 4712 0 0,'0'0'135'0'0,"0"0"81"0"0,0 0 235 0 0,0 0 101 0 0,0 0 22 0 0,0 0-28 0 0,0 0-122 0 0,0 0-52 0 0,0 0-10 0 0,0 0-18 0 0,0 0-67 0 0,0 0-28 0 0,0 0-7 0 0,0-7-24 0 0,1 7 3330 0 0,8 29-2610 0 0,5 30-658 0 0,-19 26-147 0 0,0-59 14 0 0,-5 54 589 0 0,10-79-660 0 0,0 20 224 0 0,5 2 14 0 0,-4-16-259 0 0,3 12-338 0 0,-4-15-62 0 0,0-2-3935 0 0,0-9-581 0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5.14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10 189 61,'-10'11'17,"8"0"1,6 1-2,6 5-15,7 2-1,9 4-1,3 1 1,2 0-2,2-5-1,4-5-2,-2-8-1,-2-6 0,-6-12-2,-3-4 2,-8-9 2,-4-5 2,-5-5 3,-9-2 4,-5-3 1,-3-1 1,1 6 0,-1 1-1,2 7-1,2 5-3,1 7-1,5 15-1,0 0 0,-3 17 0,1 10 0,-4 8 1,1 8 0,-5 5 3,2 5 0,-7-1 1,4 1 0,-4-10 0,5-6-1,2-6 0,3-9-4,5-5-7,0-17-12,0 0-2,7-23-2,-10 0 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4:12.903"/>
    </inkml:context>
    <inkml:brush xml:id="br0">
      <inkml:brushProperty name="width" value="0.05" units="cm"/>
      <inkml:brushProperty name="height" value="0.05" units="cm"/>
      <inkml:brushProperty name="color" value="#E71224"/>
    </inkml:brush>
  </inkml:definitions>
  <inkml:trace contextRef="#ctx0" brushRef="#br0">1 1531 6160 0 0,'0'0'133'0'0,"0"0"23"0"0,0 0 13 0 0,1-1-18 0 0,19-16-120 0 0,15 0-5 0 0,-18 6 604 0 0,13-11 138 0 0,56-21 1265 0 0,-68 33-1825 0 0,-15 8-184 0 0,0 0 0 0 0,0 0 0 0 0,0 0 0 0 0,0 0 0 0 0,0 1 0 0 0,1-1 0 0 0,-1 1-1 0 0,0 0 1 0 0,1 0 0 0 0,-1 0 0 0 0,1 0 0 0 0,-1 1 0 0 0,1 0 0 0 0,-1-1 0 0 0,1 1 0 0 0,1 0-24 0 0,1 2 60 0 0,-3-1-12 0 0,-1-1-1 0 0,0 1 1 0 0,0 0 0 0 0,1-1 0 0 0,-1 0-1 0 0,0 1 1 0 0,1-1 0 0 0,-1 0 0 0 0,0 0 0 0 0,1-1-1 0 0,-1 1 1 0 0,0 0 0 0 0,1-1 0 0 0,-1 1 0 0 0,0-1-1 0 0,0 0 1 0 0,0 0 0 0 0,1 0 0 0 0,0-1-48 0 0,70-32 872 0 0,23 4 445 0 0,-49 27-701 0 0,-3 15-325 0 0,-2 22-62 0 0,-21-9 659 0 0,22-11-302 0 0,20-35-34 0 0,44 12 218 0 0,3-12-740 0 0,-18 13-30 0 0,-48 20 600 0 0,-16 1-16 0 0,5-9-88 0 0,39 4-228 0 0,-9-8-456 0 0,4-13 190 0 0,-48 6 8 0 0,82-43 210 0 0,-96 48-213 0 0,0 0-1 0 0,0 1 0 0 0,0 0 0 0 0,0 0 1 0 0,1 0-1 0 0,-1 1 0 0 0,0-1 0 0 0,0 1 1 0 0,1 0-1 0 0,-1 1 0 0 0,0-1 0 0 0,0 1 1 0 0,1 0-7 0 0,36 2-2 0 0,36-7 2 0 0,-73 4 22 0 0,-1 0-17 0 0,0 0-1 0 0,0 1 1 0 0,-1-1 0 0 0,1 1-1 0 0,0 0 1 0 0,-1-1-1 0 0,1 2 1 0 0,-1-1 0 0 0,1 0-1 0 0,-1 1 1 0 0,1-1 0 0 0,-1 1-1 0 0,0 0 1 0 0,0 0 0 0 0,0 0-1 0 0,0 1 1 0 0,0-1 0 0 0,1 3-5 0 0,-1 1 31 0 0,0 0 1 0 0,-1-1-1 0 0,2 1 1 0 0,-1-1-1 0 0,1 0 0 0 0,-1 0 1 0 0,1 0-1 0 0,1-1 1 0 0,-1 1-1 0 0,1-1 1 0 0,0 0-1 0 0,0 0 1 0 0,0-1-1 0 0,0 1 0 0 0,0-1 1 0 0,1 0-1 0 0,2 0-31 0 0,50 17 0 0 0,-54-19 0 0 0,0 0 0 0 0,0 0 0 0 0,1-1 0 0 0,-1 1 0 0 0,0-1 0 0 0,1 0 0 0 0,-1 0 0 0 0,1 0 0 0 0,-1-1 0 0 0,0 0 0 0 0,0 0 0 0 0,1 0 0 0 0,-1 0 0 0 0,0 0 0 0 0,0-1 0 0 0,0 0 0 0 0,0 0 0 0 0,0 0 0 0 0,-1 0 0 0 0,1-1 0 0 0,-1 0 0 0 0,1 0 0 0 0,26-12 0 0 0,86-20 80 0 0,9-8 64 0 0,-53 10-144 0 0,-14 36 370 0 0,19 18-284 0 0,-19 9-86 0 0,-20-20 86 0 0,-27-11 43 0 0,14 23 254 0 0,-7-3-322 0 0,-11-15-34 0 0,-4-2-12 0 0,0-1 1 0 0,1 1 0 0 0,-1 0-1 0 0,1-1 1 0 0,-1 1 0 0 0,1-1 0 0 0,-1 0-1 0 0,1 0 1 0 0,0-1 0 0 0,-1 1 0 0 0,1-1-1 0 0,0 0 1 0 0,0 0 0 0 0,-1 0-1 0 0,1 0 1 0 0,0 0 0 0 0,0-1 0 0 0,-1 0-1 0 0,3 0-15 0 0,21 3-57 0 0,-6 4-48 0 0,19-6-3957 0 0,-26-4 2622 0 0</inkml:trace>
  <inkml:trace contextRef="#ctx0" brushRef="#br0" timeOffset="811.459">2991 1129 10160 0 0,'0'0'230'0'0,"0"0"30"0"0,0 0 19 0 0,0 0-30 0 0,0 0-69 0 0,14-9 2522 0 0,-13 9-2626 0 0,1 3-28 0 0,0-1 1 0 0,0 1 0 0 0,0 0 0 0 0,0 0-1 0 0,-1 0 1 0 0,1 0 0 0 0,-1 0 0 0 0,0 0 0 0 0,0 0-1 0 0,0 0 1 0 0,0 0 0 0 0,0 0 0 0 0,-1 1-1 0 0,0-1 1 0 0,1 0 0 0 0,-1 1 0 0 0,0-1 0 0 0,-1 0-1 0 0,1 1-48 0 0,2 29 474 0 0,-13 91 422 0 0,1 4 557 0 0,15-68-1488 0 0,-4-53 88 0 0,-1-5 14 0 0,0-2 34 0 0,0 0 98 0 0,0 0 18 0 0,0 0-1 0 0,0 0-1 0 0,0 0-6 0 0,-1-9 207 0 0,-23-74 192 0 0,-24-44-1144 0 0,15 50-256 0 0,18 16 468 0 0,10 32 442 0 0,5 1-256 0 0,0 26 74 0 0,15 2-64 0 0,52 10-40 0 0,-37 7 168 0 0,90 16 311 0 0,-73-24-62 0 0,-5 8-162 0 0,-37-16-88 0 0,0 0 1 0 0,0 1-1 0 0,0 0 1 0 0,0 0-1 0 0,0 0 1 0 0,0 0-1 0 0,-1 1 1 0 0,1 0-1 0 0,-1 0 1 0 0,0 0-1 0 0,0 1 0 0 0,3 3 1 0 0,-2-2 0 0 0,-5-4 0 0 0,1 1 0 0 0,0-1 0 0 0,0 0 0 0 0,0 0 0 0 0,-1 0 0 0 0,1 0 0 0 0,0 0 0 0 0,0 0 0 0 0,1 0 0 0 0,-1-1 0 0 0,0 1 0 0 0,0 0 0 0 0,0 0 0 0 0,0-1 0 0 0,1 1 0 0 0,-1-1 0 0 0,0 1 0 0 0,1-1 0 0 0,-1 0 0 0 0,0 1 0 0 0,1-1 0 0 0,-1 0 0 0 0,0 0 0 0 0,1 0 0 0 0,0 0 0 0 0,56 21 64 0 0,-35-15-14 0 0,-18 22-124 0 0,-18-11 74 0 0,6-9 0 0 0,-1-4 0 0 0,-37 9 64 0 0,-6 29-64 0 0,21-22-11 0 0,-28 9-42 0 0,-12-8 67 0 0,60-8 52 0 0,0 12-1862 0 0,9-27 847 0 0,-4-5-9 0 0</inkml:trace>
  <inkml:trace contextRef="#ctx0" brushRef="#br0" timeOffset="2813.154">1042 161 11024 0 0,'0'0'248'0'0,"0"0"34"0"0,0 0 22 0 0,0 0-123 0 0,0 0-87 0 0,0 0-43 0 0,0 0-9 0 0,1 0-28 0 0,3 0-14 0 0,23 17 18 0 0,-22-13 136 0 0,-1 0-1 0 0,0 0 0 0 0,-1 0 0 0 0,1 1 1 0 0,-1-1-1 0 0,0 1 0 0 0,0 0 0 0 0,0 0 1 0 0,-1 0-1 0 0,1 0 0 0 0,-1 1 0 0 0,-1-1 1 0 0,1 1-1 0 0,-1-1 0 0 0,0 1 0 0 0,0-1 1 0 0,0 4-154 0 0,3 33 412 0 0,-2 1 1 0 0,-2 0 0 0 0,-2-1 0 0 0,-1 1-1 0 0,-4 7-412 0 0,-13 126 1048 0 0,17-167-1048 0 0,6 0 0 0 0,1 7-318 0 0,-3-15-64 0 0,4-7-4720 0 0,0-5-143 0 0</inkml:trace>
  <inkml:trace contextRef="#ctx0" brushRef="#br0" timeOffset="3176.719">1489 187 13328 0 0,'0'0'298'0'0,"0"0"46"0"0,0 0 24 0 0,1 1-38 0 0,3 3-218 0 0,-2-2-126 0 0,-1 0 1 0 0,0 0 0 0 0,1 0 0 0 0,-1 0 0 0 0,0 0 0 0 0,0 1 0 0 0,0-1 0 0 0,-1 0 0 0 0,1 1 0 0 0,-1-1 0 0 0,1 1 0 0 0,-1-1 0 0 0,0 1 0 0 0,0-1-1 0 0,0 1 1 0 0,0-1 0 0 0,0 1 0 0 0,0-1 0 0 0,-1 1 0 0 0,1-1 0 0 0,-2 3 13 0 0,2-5 7 0 0,-8 53 257 0 0,3 41 312 0 0,-1 197 305 0 0,7-180-853 0 0,3 99-1145 0 0,-4-210 645 0 0</inkml:trace>
  <inkml:trace contextRef="#ctx0" brushRef="#br0" timeOffset="3859.563">714 24 4952 0 0,'-1'-1'173'0'0,"-22"-3"-163"0"0,-1-6-385 0 0,23 9 394 0 0,0 0 0 0 0,0 0-1 0 0,0 0 1 0 0,0 1-1 0 0,0-1 1 0 0,0 0-1 0 0,0 1 1 0 0,0-1 0 0 0,0 1-1 0 0,0-1 1 0 0,-1 1-1 0 0,1 0 1 0 0,0 0-1 0 0,0-1 1 0 0,0 1 0 0 0,-1 0-1 0 0,1 0 1 0 0,0 0-1 0 0,0 0 1 0 0,-1 0-1 0 0,1 0 1 0 0,0 1-1 0 0,0-1 1 0 0,-1 0 0 0 0,1 1-1 0 0,0-1 1 0 0,0 1-1 0 0,0-1 1 0 0,0 1-1 0 0,0-1 1 0 0,0 1 0 0 0,0 0-1 0 0,-1 0-18 0 0,-51 9 4076 0 0,42-10-1852 0 0,0 3 2239 0 0,78 5-4064 0 0,-9 1 145 0 0,101-7 304 0 0,36 35-453 0 0,3-7-254 0 0,33 9 166 0 0,48-10 2 0 0,-43-8-57 0 0,-136-12-1078 0 0,-94-8-425 0 0,-6-1 604 0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3.75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3196 582 5,'-3'-13'10,"3"13"-1,-7-15-2,1 5 0,6 10-2,-16-16-1,5 7-1,-1 0 0,-3 0-1,1 2-1,-3-1 0,3 1 1,-5 0-1,0-1 0,2 0 1,-4-2 1,0 2 0,0-3 1,-1 2-1,-3-2 1,3 2-1,-2-2 1,1 1-1,0-2 0,1 1-1,-2-2-1,2 1 1,-2-3-1,-2 2 1,-2-2-2,-2 0 1,0 3 0,-3-3-1,0 1 1,-2 1 0,0 1 0,-1 1 0,2-2 1,0 4 0,-1-3 0,3 1-1,-2 2 1,3-1-1,-2-1 0,1 2-1,0 0 1,0 0-1,-1 2 0,-2 0 0,0 0 0,-2 2 0,0-2 0,-2 3 0,0-1 1,-2 0-1,-2 0 0,2 0 0,-2-2 1,0 1-1,-3 0 0,1 1 0,-1 1 0,3 0 0,-2 2 0,2 2 0,0 0 0,2 2 0,1 1 0,0-1 0,-2 1 0,1-1 0,-2 0 0,2 1 0,0 0 0,0 0 0,2 0 0,1 2 0,3 0 0,2 0 0,2 1 0,-3 0 0,7-1 0,1 2 0,0 0 0,1-1 0,1 1 0,1 0 0,0 2 0,6-2 0,-5 1 0,4 0 0,-2 1-1,1 0 1,0-1 0,-1 4 0,0 1 0,-3 3 0,1-1 0,-1 0 0,1 2 0,0-1-1,-1 3 2,1-2-2,0-4 1,5 0 0,-2 0 0,3-1 0,-3 2 0,2-2 0,2 1 0,-1 0 0,2 0 0,-1 0 0,2-1 0,0-2 0,2 0 0,2-3 0,9-7 0,-13 12 0,13-12 0,0 0 0,-12 7 0,12-7 0,0 0 0,0 0 0,0 0 0,0 0 0,0 0 0,0 0 0,0 0 0,0 0 0,0 0 0,0 0 0,0 0 0,0 0-1,0 0 1,0 0 0,0 0 0,0 0 0,0 0 0,0 0-1,0 0 1,0 0 0,0 0 0,0 0 0,0 0 0,0 0 0,0 0 0,0 0 0,0 0 0,0 0 0,0 0 0,0 0-1,0 0 1,0 0 0,0 0 0,0 0 0,0 0 0,0 0-1,0 0 1,0 0 0,0 0 0,0 0 0,7 10-1,-7-10 1,17 3 0,-5-1 0,6 0 0,2 0 0,3 0 0,4-1 0,2 0 0,2-1 0,2 0 0,0-1 0,3 0 0,-3 0 0,0 0 0,-2 1 0,-1 0 0,-1-1 0,-3 1 0,-4 0 0,-2 1-1,-3 0 1,-4 0 0,-2-1 0,-11 0 0,13 1 0,-13-1 0,0 0 0,0 0 0,0 0 0,0 0 1,0 0-1,0 0 0,0 0 1,0 0-1,0 0 1,0 0-1,0 0 1,0 0-1,0 0 0,0 0 0,0 0 0,0 0 0,0 0 0,0 0 0,0 0 0,0 0 0,0 0 0,0 0 0,0 0 0,0 0-1,-14-5 1,14 5-1,-15 1 1,6 0-1,-4-1 0,-1-1 1,-3 1-1,-2-1 1,-5-1 0,0-1 0,-5 0-1,0 0 1,-4-1-1,-1 1 0,-2 0 1,0 1-1,1 1 0,0 0 1,2 0 0,3 1 0,3-1 0,4 1 0,5 0 0,2 0 0,5 0 0,11 0 0,-14 0 1,14 0-1,-9 0 0,9 0 0,0 0 0,0 0 0,0 0 0,0 0 0,0 0 0,0 0 0,0 0 0,0 0 0,0 0 0,0 0 0,0 0 0,0 0 0,0 0 1,0 0-1,0 0 0,0 0 0,0 0 0,0 0 0,-1-9 1,1 9-1,0-12 0,0 12 0,3-18 0,-1 3 0,3 0 0,-1-4 0,1 1 1,0-3-1,2 1 0,-1-2 1,1-1 0,2 0-1,-1 4 0,-1 1 0,1 3 1,-2 0-1,-1 4 0,-2 2 0,-3 9 1,4-11-1,-4 11 1,0 0-1,0 0 0,0 0 0,0 0 0,0 0 0,0 0 0,0 0-1,0 0 1,0 0-1,0 0 0,0 0-1,0 0-3,11 3-6,-11-3-11,11 14-6,-1-2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8.1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0 129 0,'0'0'2,"12"-2"-1,-12 2 1,0 0 0,11 13 0,-11-13-1,12 11 0,-12-11 0,13 15 1,-5-6-1,-8-9 0,15 16 0,-15-16 0,16 16 1,-6-7-1,-1-1 1,3 2 0,0-1 0,2 2 0,2 1 1,2 1 0,3 1 1,2 1 0,3 1-1,2 1 1,2 2 0,1 0-1,3 1 0,1 3-1,1-3 0,2 3 0,0 1 0,2 1 0,3 2 0,0 0 0,3 3 0,1-1-1,1 1 1,1 1 0,2-5 0,0 2 2,3-2-2,2-5 1,1 1 0,3-3 0,5-1 0,0 0-1,5-1 0,2 1-1,-2-4 0,2 5-1,-1-5 0,1 2 1,-4 2-1,0-4 0,-4 3 0,2-3 1,0-1 0,1-3 0,-1-1-1,0-2 1,-1-4 0,1-1 0,-1-3 0,-1 0-1,-2-1 1,-1-3-1,-1-1 1,0 1-1,-2-2 1,-1 0 0,-2-3-1,-2 0 1,0-1 0,-1 2-1,-3-1 1,0-1-1,-1 1 0,0 1 0,0-3 1,0 2-1,-1-3 1,0 2-1,-2-1 0,0-4 1,-1-1-1,-1 0 1,-1-2-1,2 1 1,-5-2 0,2-1 0,-2 0-1,1 1 1,1-1-1,-1-1 0,-2 0 1,0-1-1,-1 0 1,0-2-1,-1 0 0,-2-1 1,-3-2-1,-1 1 1,-2 0-1,-1-1 0,-3 0 1,-1 0-1,-1 0 0,-1 3 0,-1 2 0,-3 3 0,0 2 1,-4 5-2,-1 2 1,-12 11 0,13-11 0,-13 11 0,0 0 0,0 0 0,0 0-1,0 0 2,0 0-1,0 0 0,0 0 0,0 0 0,0 0 0,0 0 0,0 0 0,0 0 0,0 0-1,0 0 1,0 0-1,0 0 1,-6-9 0,6 9 0,-12-6-1,12 6 1,-15-5-1,15 5 2,-17-5-2,7 1 1,1 1 0,-4-2 0,2 0-1,-4-1 1,-1-1 0,-2 1-1,-2 0 1,0 0 0,-3 1-1,-1 2 1,-1 0 0,1 2-1,3 1 1,-1 1 0,2-1 0,2 2 0,3 1 0,4-2 0,1-1 0,10 0 0,-12 3 0,12-3 1,0 0-1,0 0 0,0 0-1,12-9 1,2 4 0,1-5 0,7-1 0,5 0-1,2-3 1,3 2 0,-1 0 0,-1 1 0,-2 2 0,-1-1 0,-4 3 0,-3 0 0,-4 2 0,-2-1 0,-3 2 0,-1 1 0,1 1 0,-2 1 0,-9 1-1,18-1 1,-18 1 0,16 2 0,-16-2 0,14 3-1,-14-3 1,9 3 0,-9-3 0,0 0 0,0 0 0,0 0 0,10 9 0,-10-9 0,0 0 0,10 9 0,-10-9 0,9 8 0,-9-8 0,13 16 0,-5-6 0,1 4 0,1 3 0,3 3 1,0 3-1,2 3 0,0 1 1,0-1-1,0 1 0,-1 0 0,-1-5 0,-1-1 1,-2-2-1,0-4 1,-1-2 0,-3-2 0,0-2 0,-6-9 0,10 16-1,-10-16 1,6 9 0,-6-9-1,0 0 1,0 0-1,0 0 1,0 0 0,0 0-1,0 0 1,0 0-1,0 0 1,0 0-1,0 0-1,0 0-1,0 0-7,0 0-23,-12 5 0,-6-10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35:35.807"/>
    </inkml:context>
    <inkml:brush xml:id="br0">
      <inkml:brushProperty name="width" value="0.05" units="cm"/>
      <inkml:brushProperty name="height" value="0.05" units="cm"/>
      <inkml:brushProperty name="color" value="#004F8B"/>
    </inkml:brush>
  </inkml:definitions>
  <inkml:trace contextRef="#ctx0" brushRef="#br0">87 60 5552 0 0,'0'0'118'0'0,"0"0"72"0"0,0 0 190 0 0,0 0 78 0 0,0 0 20 0 0,-2-1-41 0 0,-17-11 1439 0 0,-12 1 371 0 0,29 11-1998 0 0,-26-14 6047 0 0,27 14-6136 0 0,1 0 1 0 0,-3 1-85 0 0,2 3 1245 0 0,62 37-1025 0 0,-26-19-224 0 0,33 29 3 0 0,-7-19 57 0 0,-22-8 421 0 0,-35-24-485 0 0,-3 0-117 0 0,-1 0-3 0 0,-1-5-1040 0 0,-30-22-2534 0 0,23 17 1259 0 0,6 10 2025 0 0,0 0 255 0 0,0 0-1 0 0,0-1 0 0 0,0 1 1 0 0,0 0-1 0 0,-1 1 1 0 0,1-1-1 0 0,0 0 0 0 0,0 1 1 0 0,0-1-1 0 0,1 1 1 0 0,-1-1-1 0 0,0 1 0 0 0,0 0 1 0 0,0 0-1 0 0,0 0 1 0 0,0 0-1 0 0,1 0 0 0 0,-1 0 1 0 0,1 0-1 0 0,-1 1 1 0 0,0 0 87 0 0,-47 56 1385 0 0,33-32-446 0 0,8-13 1055 0 0,10-14-1925 0 0,0 1-1 0 0,1-1 1 0 0,-1 0-1 0 0,0 0 1 0 0,0 0-1 0 0,0 0 0 0 0,0 0 1 0 0,0 0-1 0 0,0-1 1 0 0,0 1-1 0 0,0-1 1 0 0,-1 1-1 0 0,1-1 1 0 0,0 0-1 0 0,-1 0 1 0 0,0 0-1 0 0,1 1 1 0 0,-1-2-1 0 0,0 1 1 0 0,0 0-1 0 0,0 0 1 0 0,0 0-1 0 0,0 0 1 0 0,0-2-69 0 0,1 0 51 0 0,25-88 2043 0 0,-16 36-2071 0 0,-3 19 345 0 0,-3 18-111 0 0,-20 2-201 0 0,-5 27-250 0 0,8 5 56 0 0,-7 3-10 0 0,8 47 148 0 0,2-2-10 0 0,2-41 260 0 0,0-19-234 0 0,-3-3-16 0 0,1-4-10 0 0,3-3-33 0 0,-11-1 44 0 0,13 7 47 0 0,-15 1-50 0 0,22-8-61 0 0,67-31 338 0 0,27 14-265 0 0,-1 24-10 0 0,-53 1 187 0 0,-28-8-127 0 0,-15 7-847 0 0,0 1-233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35:38.416"/>
    </inkml:context>
    <inkml:brush xml:id="br0">
      <inkml:brushProperty name="width" value="0.05" units="cm"/>
      <inkml:brushProperty name="height" value="0.05" units="cm"/>
      <inkml:brushProperty name="color" value="#004F8B"/>
    </inkml:brush>
  </inkml:definitions>
  <inkml:trace contextRef="#ctx0" brushRef="#br0">145 279 4864 0 0,'0'0'101'0'0,"0"0"15"0"0,0 0-22 0 0,-7-5 513 0 0,-67 6 4725 0 0,74-1-4982 0 0,0 0 2 0 0,-2 1-35 0 0,-24 2 454 0 0,24-3-542 0 0,2 0 54 0 0,-11 0 455 0 0,-3-3 4 0 0,7 2-710 0 0,6 1 48 0 0,1 0 16 0 0,0 0 0 0 0,0 0 8 0 0,0 0 33 0 0,0 0 14 0 0,0 0 1 0 0,0 0-14 0 0,0 0-54 0 0,0 0-13 0 0,0 0 25 0 0,0 0 27 0 0,0 0 4 0 0,0 0 1 0 0,0 0-1 0 0,0 0-6 0 0,0 0-1 0 0,0 0 0 0 0,0 0 3 0 0,0 0 12 0 0,0 0 7 0 0,22 0 506 0 0,42-39 463 0 0,61-72-232 0 0,-101 89-637 0 0,10-11 505 0 0,-33 32-676 0 0,-1 1-37 0 0,0 0-139 0 0,0 0-26 0 0,0 0 3 0 0,0 0 7 0 0,0 0 29 0 0,0 0 17 0 0,0 0 3 0 0,0 0-24 0 0,0 0-100 0 0,0 0-41 0 0,4-17-1087 0 0,-19-1-175 0 0,-63 7-444 0 0,55 6 1927 0 0,15 1 16 0 0,1 0-12 0 0,-19-5 752 0 0,24 9-434 0 0,2 0-55 0 0,0 0-25 0 0,0 0-2 0 0,0 0 0 0 0,0 0 0 0 0,0 0 0 0 0,0 0 0 0 0,0 0-16 0 0,0 0-69 0 0,0 0-38 0 0,0 0-5 0 0,0 0 0 0 0,0 0 0 0 0,1 4-15 0 0,0 0 0 0 0,0 0 0 0 0,0 0-1 0 0,1 0 1 0 0,0 0 0 0 0,-1 0-1 0 0,1-1 1 0 0,0 1 0 0 0,1-1 0 0 0,-1 1-1 0 0,1-1 1 0 0,0 0 0 0 0,-1 0-1 0 0,1 0 1 0 0,1 0 0 0 0,-1-1 0 0 0,0 1-1 0 0,1-1 1 0 0,0 1-81 0 0,22 20 288 0 0,12 45 804 0 0,-24-17-1542 0 0,-13 26 578 0 0,-6-64-128 0 0,4-5 0 0 0,1-2 0 0 0,0 0-10 0 0,0-4-46 0 0,0-2-19 0 0,0 0 8 0 0,0 0 3 0 0,0 0 0 0 0,0 0-5 0 0,0 0-23 0 0,0 0-11 0 0,-10-1-419 0 0,5-3 522 0 0,-21-8-928 0 0,24 11 826 0 0,2 1 6 0 0,-21-9-541 0 0,18 9 637 0 0,1 0 43 0 0,-5-3-33 0 0,1-5-10 0 0,-8-45 128 0 0,13-4-74 0 0,1 50-44 0 0,-3 0 1 0 0,2 4 32 0 0,-9-29-33 0 0,8 23 1 0 0,-9-7 53 0 0,9 14-21 0 0,-5-2-22 0 0,2 2 32 0 0,2 1 11 0 0,-3 1 0 0 0,4 0 3 0 0,2 0 10 0 0,0 0 3 0 0,1 17 922 0 0,5-12-898 0 0,1-1 1 0 0,0 0-1 0 0,0 0 0 0 0,1-1 1 0 0,-1 0-1 0 0,1 0 1 0 0,-1-1-1 0 0,1 1 1 0 0,8 0-105 0 0,80-3 482 0 0,-30 0-500 0 0,-37 4-3465 0 0,-28-3 2208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35:43.070"/>
    </inkml:context>
    <inkml:brush xml:id="br0">
      <inkml:brushProperty name="width" value="0.05" units="cm"/>
      <inkml:brushProperty name="height" value="0.05" units="cm"/>
      <inkml:brushProperty name="color" value="#004F8B"/>
    </inkml:brush>
  </inkml:definitions>
  <inkml:trace contextRef="#ctx0" brushRef="#br0">55 300 4448 0 0,'0'0'132'0'0,"0"0"33"0"0,0 0 77 0 0,0 0 28 0 0,0 0 9 0 0,0 0-58 0 0,0 0-236 0 0,0 0-63 0 0,0 0-9 0 0,0 0-27 0 0,0 0-13 0 0,0 0-1 0 0,0 0 37 0 0,0 0 146 0 0,0 0 21 0 0,0 0 33 0 0,0 0 158 0 0,0 0 70 0 0,0 0 14 0 0,-4-4 160 0 0,2 3 6447 0 0,-3-15-1543 0 0,11 7-5754 0 0,60-52 1427 0 0,37-32-1074 0 0,-57 54 210 0 0,-32 26-365 0 0,-12 12-50 0 0,-2 1-54 0 0,0 0-10 0 0,0 0-1 0 0,0 0 0 0 0,0 0 0 0 0,0 0 0 0 0,0 0-33 0 0,-32-8-2396 0 0,-23-13-1891 0 0,7 3 3617 0 0,24 6 1203 0 0,6 8 1435 0 0,8 6 3355 0 0,13 16-3760 0 0,12 21-1324 0 0,25 35 413 0 0,-8-2-162 0 0,-17 23 235 0 0,-6-45-54 0 0,0-3 252 0 0,-8-43-650 0 0,-1-3-72 0 0,0-1-50 0 0,0 0-20 0 0,0 0 12 0 0,0 0 55 0 0,0 0 24 0 0,0 0 3 0 0,0 0-9 0 0,0 0-39 0 0,0 0-15 0 0,0 0-1 0 0,0 0 6 0 0,0 0 20 0 0,-20-10-723 0 0,-9-14-278 0 0,-14-36 493 0 0,29 29 35 0 0,-9 3-126 0 0,-12-12 372 0 0,5 22 123 0 0,13 11 260 0 0,12 4-42 0 0,4 2 49 0 0,1 1 18 0 0,0 0 1 0 0,0 0 8 0 0,0 0 34 0 0,0 0 20 0 0,0 0 2 0 0,0 0 2 0 0,0 0 12 0 0,0 0 2 0 0,0 0 0 0 0,0 0-2 0 0,39-4 755 0 0,23 8-153 0 0,-28 0-304 0 0,44 4 656 0 0,2-4-176 0 0,-1-3-925 0 0,-72-2 16 0 0,-7 2-105 0 0,0 0 0 0 0,0 0 0 0 0,0-1 0 0 0,0 1 0 0 0,0 0 0 0 0,0 0 0 0 0,-1 0 0 0 0,1 0 0 0 0,0-1 0 0 0,0 1 0 0 0,-1 0 0 0 0,1 0 0 0 0,0-1 0 0 0,-1 1 0 0 0,1 0 0 0 0,-1-1 0 0 0,1 1 0 0 0,-1 0 1 0 0,1-1-1 0 0,-1 1 0 0 0,1 0 0 0 0,-1-1 0 0 0,0 1 0 0 0,1-1 0 0 0,-1 1 0 0 0,0-1 0 0 0,1 0 0 0 0,-1 1 0 0 0,0-1 0 0 0,0 0 0 0 0,1 1 0 0 0,-1-1 0 0 0,0 0 0 0 0,0 0 78 0 0,-1 1-1242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35:45.761"/>
    </inkml:context>
    <inkml:brush xml:id="br0">
      <inkml:brushProperty name="width" value="0.05" units="cm"/>
      <inkml:brushProperty name="height" value="0.05" units="cm"/>
      <inkml:brushProperty name="color" value="#004F8B"/>
    </inkml:brush>
  </inkml:definitions>
  <inkml:trace contextRef="#ctx0" brushRef="#br0">153 35 6592 0 0,'0'0'192'0'0,"0"0"22"0"0,0 0-31 0 0,0 0-20 0 0,0 0-3 0 0,0 0-6 0 0,0 0-23 0 0,0 0-16 0 0,0 0-3 0 0,0 0-8 0 0,0 0-28 0 0,-7-3-84 0 0,6 4 5660 0 0,33 57-4308 0 0,-8-25-500 0 0,20 15-225 0 0,15 16-351 0 0,-26-17-144 0 0,-20-26-124 0 0,-11-16 0 0 0,0 3 0 0 0,-4 0 0 0 0,2-6-38 0 0,-1 0 0 0 0,0-1 0 0 0,1 1 0 0 0,-1 0-1 0 0,0-1 1 0 0,0 1 0 0 0,0-1 0 0 0,0 0 0 0 0,0 1-1 0 0,-1-1 1 0 0,1 0 0 0 0,0 1 0 0 0,-1-1 0 0 0,1 0-1 0 0,0 0 1 0 0,-1 0 0 0 0,1 0 0 0 0,-1-1 0 0 0,0 1-1 0 0,1 0 1 0 0,-1-1 0 0 0,0 1 0 0 0,1-1 0 0 0,-1 1-1 0 0,0-1 1 0 0,0 0 0 0 0,1 1 0 0 0,-1-1 0 0 0,0 0-1 0 0,0-1 1 0 0,0 1 0 0 0,1 0 0 0 0,-1 0 0 0 0,0-1-1 0 0,0 1 39 0 0,-9-1-480 0 0,-24-16-2362 0 0,-11-4-2260 0 0,16 11 545 0 0,-9 3 4308 0 0,11 11 2568 0 0,-2 12 1216 0 0,30-16-3152 0 0,0 0 21 0 0,0 0 11 0 0,0 0 1 0 0,-2 1-43 0 0,-2 1-663 0 0,-3 1 1996 0 0,10-8-481 0 0,35-29-397 0 0,96-75-118 0 0,-85 55-346 0 0,-11 7 217 0 0,-9 8 90 0 0,-19 14-579 0 0,-10 17-34 0 0,0 7 8 0 0,0 1 3 0 0,0 0 16 0 0,0 0-48 0 0,0 0-127 0 0,0 0-10 0 0,-3 1 14 0 0,-1 0 1 0 0,1 0-1 0 0,-1 0 1 0 0,1 1-1 0 0,0-1 1 0 0,-1 1-1 0 0,1 0 1 0 0,0 0-1 0 0,0 0 1 0 0,0 0-1 0 0,0 1 1 0 0,1-1-1 0 0,-1 1 1 0 0,1 0-1 0 0,-1-1 1 0 0,1 1-1 0 0,0 0 1 0 0,0 0-1 0 0,0 1 1 0 0,1-1-1 0 0,-1 0 1 0 0,0 3 85 0 0,-43 109-2350 0 0,-7-10 1172 0 0,33-89 2066 0 0,-8-15-1536 0 0,-9-27 1253 0 0,-2-8-562 0 0,-19-23-43 0 0,43 37 320 0 0,13 20-215 0 0,-10-11 491 0 0,4-7-367 0 0,6 16 19 0 0,1 2 22 0 0,0 0-13 0 0,0 0-62 0 0,0 0-31 0 0,0 0-4 0 0,0 0-4 0 0,0 0-18 0 0,13-9 373 0 0,-7 8-446 0 0,0 0 0 0 0,-1 1 0 0 0,1-1 0 0 0,0 1 0 0 0,-1 0 0 0 0,1 0 0 0 0,0 1 0 0 0,-1 0 0 0 0,1 0 0 0 0,0 0 0 0 0,-1 1 0 0 0,0 0 0 0 0,1 0 1 0 0,-1 0-1 0 0,0 1 0 0 0,1 0-65 0 0,25 8 211 0 0,71 11 1011 0 0,22-1-552 0 0,-38-13-350 0 0,-41 2-487 0 0,-40-6-914 0 0,-1 0 60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38:57.651"/>
    </inkml:context>
    <inkml:brush xml:id="br0">
      <inkml:brushProperty name="width" value="0.05" units="cm"/>
      <inkml:brushProperty name="height" value="0.05" units="cm"/>
      <inkml:brushProperty name="color" value="#E71224"/>
    </inkml:brush>
    <inkml:brush xml:id="br1">
      <inkml:brushProperty name="width" value="0.05" units="cm"/>
      <inkml:brushProperty name="height" value="0.05" units="cm"/>
      <inkml:brushProperty name="color" value="#004F8B"/>
    </inkml:brush>
  </inkml:definitions>
  <inkml:trace contextRef="#ctx0" brushRef="#br0">88 322 3120 0 0,'0'0'64'0'0,"0"0"24"0"0,0 0-88 0 0,0 0 0 0 0,0 0 0 0 0</inkml:trace>
  <inkml:trace contextRef="#ctx0" brushRef="#br0" timeOffset="379.982">122 288 7376 0 0,'0'0'158'0'0,"0"0"6"0"0,0 0-78 0 0,0 0-54 0 0,0 0-124 0 0,0 0-16 0 0,0 0-16 0 0,0 0-83 0 0,0 0-32 0 0,0 0-7 0 0,0 0 15 0 0,0 0 72 0 0,0 0 30 0 0,0 0 8 0 0,0 0 59 0 0,0 0 248 0 0,0 0 108 0 0,0 0 24 0 0,0 0 7 0 0,0 0 22 0 0,0 9 1447 0 0,0-7-1775 0 0,0-1-82 0 0,-16 17-2527 0 0,13-14 1980 0 0,3-4 180 0 0</inkml:trace>
  <inkml:trace contextRef="#ctx0" brushRef="#br1" timeOffset="10537.715">74 215 3240 0 0,'0'0'64'0'0,"0"0"32"0"0,0 0-96 0 0,0 0 0 0 0,0 0 0 0 0,0 0 0 0 0,0 0 0 0 0,0 0-72 0 0,0 0 72 0 0</inkml:trace>
  <inkml:trace contextRef="#ctx0" brushRef="#br1" timeOffset="11049.104">6 313 6992 0 0,'0'0'149'0'0,"0"0"64"0"0,0 0 185 0 0,0 0 76 0 0,0 0 20 0 0,0 0-38 0 0,0 0-170 0 0,0 0-78 0 0,6-5 172 0 0,21-6 402 0 0,-11 6-316 0 0,27-22 1612 0 0,59-66 410 0 0,-17 16-2152 0 0,-32 35-336 0 0,-20 24-84 0 0,-24 17-102 0 0,-8 1-83 0 0,-1 0-66 0 0,0 0-7 0 0,-1 2-16 0 0,-26 40-3484 0 0,3-25 1626 0 0,13-14 1464 0 0</inkml:trace>
  <inkml:trace contextRef="#ctx0" brushRef="#br1" timeOffset="11620.777">145 1 12624 0 0,'0'0'368'0'0,"0"0"4"0"0,0 0-254 0 0,0 0-172 0 0,0 0-14 0 0,0 0 0 0 0,0 0-16 0 0,0 0-4 0 0,0 0 0 0 0,0 0-2 0 0,7 5 405 0 0,24 18 2837 0 0,-6 4-1532 0 0,-10-4-1210 0 0,9 18 366 0 0,-16-10-349 0 0,4-2-220 0 0,16 48 165 0 0,-19-11-439 0 0,-13-47 123 0 0,4-18-164 0 0,-7 4-1491 0 0,-14-5-490 0 0,19 0 1513 0 0,1-2-6 0 0,-17-11-3177 0 0,14 6 2054 0 0</inkml:trace>
  <inkml:trace contextRef="#ctx0" brushRef="#br1" timeOffset="12118.598">1 193 9320 0 0,'0'0'201'0'0,"0"0"12"0"0,0 0-95 0 0,6-10 75 0 0,-4 7 64 0 0,1-4-623 0 0,0-6 3700 0 0,14 13-788 0 0,105 11-59 0 0,-15-6-2159 0 0,-86-6-327 0 0,45 10 13 0 0,-51-8-1566 0 0,-11-1 1041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39:11.290"/>
    </inkml:context>
    <inkml:brush xml:id="br0">
      <inkml:brushProperty name="width" value="0.05" units="cm"/>
      <inkml:brushProperty name="height" value="0.05" units="cm"/>
      <inkml:brushProperty name="color" value="#004F8B"/>
    </inkml:brush>
  </inkml:definitions>
  <inkml:trace contextRef="#ctx0" brushRef="#br0">279 339 3920 0 0,'0'0'167'0'0,"0"0"27"0"0,0 0 13 0 0,-2 0 1 0 0,-21 14 111 0 0,20-12 572 0 0,-15 7-708 0 0,12-7 3784 0 0,1-3 4195 0 0,18-12-8202 0 0,41-37 237 0 0,-21 19-69 0 0,2 2 0 0 0,22-22-128 0 0,-18 14 0 0 0,-16 13 112 0 0,-22 22-48 0 0,18-9-382 0 0,-18 11-57 0 0,1-3 795 0 0,-1 2-6264 0 0,-1 1 4570 0 0</inkml:trace>
  <inkml:trace contextRef="#ctx0" brushRef="#br0" timeOffset="479.058">134 9 13400 0 0,'1'14'698'0'0,"34"-28"-648"0"0,-26 14-46 0 0,-7 0 55 0 0,1 1 1 0 0,-1-1 0 0 0,1 0 0 0 0,-1 1 0 0 0,0-1 0 0 0,1 1-1 0 0,-1-1 1 0 0,0 1 0 0 0,0 0 0 0 0,0 0 0 0 0,0 0-1 0 0,1 1 1 0 0,-1-1 0 0 0,-1 0 0 0 0,1 1 0 0 0,0-1 0 0 0,0 1-1 0 0,0 0 1 0 0,-1-1 0 0 0,1 1 0 0 0,-1 0 0 0 0,0 0-1 0 0,1 0-59 0 0,8 10 489 0 0,-6-8-371 0 0,0 1 1 0 0,-1-1-1 0 0,0 1 1 0 0,1 0-1 0 0,-1 0 1 0 0,-1 0 0 0 0,1 0-1 0 0,-1 1 1 0 0,0-1-1 0 0,0 1 1 0 0,-1-1 0 0 0,1 1-119 0 0,10 30 256 0 0,3-1-114 0 0,27 42 98 0 0,-23-47-94 0 0,20 21-130 0 0,-38-47-32 0 0,1 2 215 0 0,-1-3-3865 0 0,-9-7 2838 0 0</inkml:trace>
  <inkml:trace contextRef="#ctx0" brushRef="#br0" timeOffset="758.123">216 447 5592 0 0,'0'0'232'0'0</inkml:trace>
  <inkml:trace contextRef="#ctx0" brushRef="#br0" timeOffset="1098.774">251 425 7984 0 0,'0'0'169'0'0,"0"0"64"0"0,0 0 122 0 0,0 0 49 0 0,0 0 11 0 0,0 0-42 0 0,0 0-180 0 0,0 0-81 0 0,0 0-14 0 0,0 0-2 0 0,0 0 0 0 0,0 0 0 0 0,0 0 0 0 0,0 0 42 0 0,0 0 181 0 0,0 0 81 0 0,0 0 15 0 0,0 0-10 0 0,0 0-42 0 0,0 0-13 0 0,0 0-4 0 0,0 0-26 0 0,0 0-100 0 0,0-10 284 0 0,0 2-378 0 0,0 1 1 0 0,0-1 0 0 0,1 0 0 0 0,0 1 0 0 0,1-1-1 0 0,-1 1 1 0 0,1 0 0 0 0,1 0 0 0 0,0 0 0 0 0,3-7-127 0 0,33-64 304 0 0,-7 7-176 0 0,-9 14 335 0 0,18-43 849 0 0,-37 89-1312 0 0,-3 3 14 0 0,-1 7 50 0 0,0 1 2 0 0,0 0-2 0 0,0 0-25 0 0,0 0-98 0 0,0 0-9 0 0,0 0-44 0 0,0 0-200 0 0,0 0-82 0 0,0 0-20 0 0,0 0-60 0 0,0 0-249 0 0,0 0-114 0 0,0 0-24 0 0</inkml:trace>
  <inkml:trace contextRef="#ctx0" brushRef="#br0" timeOffset="1609.522">0 151 9928 0 0,'0'0'210'0'0,"8"-5"44"0"0,46-15-410 0 0,-11 21 1452 0 0,127 87 5041 0 0,-65-49-5551 0 0,11-10-394 0 0,-59-16-392 0 0,-9-4 0 0 0,-43-9-13 0 0,-4 0-52 0 0,-1 0-15 0 0,0 0-27 0 0,0 0-12 0 0,0 0-1 0 0,0 0-25 0 0,0 0-107 0 0,0 0-48 0 0,0 0-11 0 0,0 0-135 0 0,-2 1-566 0 0,-6 3-241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9T01:01:43.435"/>
    </inkml:context>
    <inkml:brush xml:id="br0">
      <inkml:brushProperty name="width" value="0.05" units="cm"/>
      <inkml:brushProperty name="height" value="0.05" units="cm"/>
      <inkml:brushProperty name="color" value="#E71224"/>
    </inkml:brush>
  </inkml:definitions>
  <inkml:trace contextRef="#ctx0" brushRef="#br0">348 12 8176 0 0,'0'0'234'0'0,"0"0"6"0"0,15-10 1375 0 0,-11 9 4248 0 0,-30 37-5387 0 0,7-18-193 0 0,-42 41 459 0 0,2 7-366 0 0,38-32-280 0 0,1 0 1 0 0,1 2 0 0 0,2 0-1 0 0,-6 24-96 0 0,-10 17 266 0 0,8 8 128 0 0,-18 99 762 0 0,44-90-764 0 0,-1-83-348 0 0,2 0-1 0 0,0-1 0 0 0,0 1 0 0 0,1-1 0 0 0,0 0 1 0 0,0 0-1 0 0,1 0 0 0 0,1 0 0 0 0,0 0 0 0 0,3 4-43 0 0,16 20 139 0 0,-16-20-46 0 0,0-1 0 0 0,1-1 0 0 0,0 1 0 0 0,2-2 0 0 0,-1 1 0 0 0,1-1 0 0 0,0-1 0 0 0,1 0 0 0 0,11 6-93 0 0,72 32 336 0 0,-41-40-130 0 0,-50-8-196 0 0,4-2-22 0 0,-6 2-54 0 0,-6-112-9113 0 0,8 82 7109 0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5.6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50 396 76,'-20'5'22,"5"-6"0,4 1-2,11 0-15,-4-12-4,18 1-1,8-7-1,12-4-1,8-10 0,9-4-1,7-5 0,6 1 0,-4-2 0,-5 5-1,-12 3 2,-10 6 0,-16 6-1,-13 9 1,-18 3-2,-12 8-1,-13 1 0,-4 5 0,-9 0 0,-1 5 1,0-1 3,2 0 3,10 0 3,6-3 0,9 5 0,7-1 1,9 6 1,7 5-2,7 5-3,6 5 0,3 6-1,4 2 0,2 1 1,2-1-1,0-6-1,3-10-2,1-17-6,4-15-10,0-22-2,1-22 1,-2-24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9T01:01:43.911"/>
    </inkml:context>
    <inkml:brush xml:id="br0">
      <inkml:brushProperty name="width" value="0.05" units="cm"/>
      <inkml:brushProperty name="height" value="0.05" units="cm"/>
      <inkml:brushProperty name="color" value="#E71224"/>
    </inkml:brush>
  </inkml:definitions>
  <inkml:trace contextRef="#ctx0" brushRef="#br0">5 0 11600 0 0,'0'0'264'0'0,"0"0"34"0"0,0 0 21 0 0,0 0-36 0 0,0 0-151 0 0,0 0 56 0 0,0 0 41 0 0,0 0 10 0 0,0 0-7 0 0,0 0-35 0 0,0 0-18 0 0,0 0-3 0 0,0 0 0 0 0,0 0 0 0 0,0 0 0 0 0,0 0 0 0 0,0 0 13 0 0,0 0 55 0 0,-5 13 1225 0 0,5 24-888 0 0,6-18-233 0 0,8 36 52 0 0,40 125 762 0 0,-45-129-1068 0 0,0 44 32 0 0,-8 29 10 0 0,-6-65-72 0 0,-5-6 258 0 0,6-46-248 0 0,-1 1-60 0 0,4-4-30 0 0,1-3-73 0 0,0-1-55 0 0,0 0-16 0 0,0 0-37 0 0,-14-18-1683 0 0,13 6-2507 0 0,-3 4-1379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9T01:01:44.891"/>
    </inkml:context>
    <inkml:brush xml:id="br0">
      <inkml:brushProperty name="width" value="0.05" units="cm"/>
      <inkml:brushProperty name="height" value="0.05" units="cm"/>
      <inkml:brushProperty name="color" value="#E71224"/>
    </inkml:brush>
  </inkml:definitions>
  <inkml:trace contextRef="#ctx0" brushRef="#br0">0 1 13344 0 0,'0'0'390'0'0,"0"0"-2"0"0,0 0-260 0 0,1 1-165 0 0,26 44 232 0 0,-2-23 901 0 0,13 21 585 0 0,40 55-248 0 0,76 130-756 0 0,-73-49 19 0 0,-58-102-597 0 0,-10-35 25 0 0,-2 1 1 0 0,-2 1-1 0 0,-3 0 0 0 0,-1 0 0 0 0,-1 8-124 0 0,-4 175 738 0 0,-1-208-612 0 0,-2 0 0 0 0,0 1 1 0 0,-2-1-1 0 0,0 0 0 0 0,-1-1 0 0 0,0 1 1 0 0,-4 2-127 0 0,-47 73 402 0 0,4-22 102 0 0,26-54-845 0 0,25-17-75 0 0,2-1-116 0 0,0 0-1363 0 0,-4 0-5376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9T01:01:46.448"/>
    </inkml:context>
    <inkml:brush xml:id="br0">
      <inkml:brushProperty name="width" value="0.05" units="cm"/>
      <inkml:brushProperty name="height" value="0.05" units="cm"/>
      <inkml:brushProperty name="color" value="#E71224"/>
    </inkml:brush>
  </inkml:definitions>
  <inkml:trace contextRef="#ctx0" brushRef="#br0">379 712 10080 0 0,'0'0'230'0'0,"0"0"30"0"0,0 0 18 0 0,0 0-26 0 0,0 0-118 0 0,0 0-50 0 0,0 0-10 0 0,0 0 6 0 0,0 0 33 0 0,0 0 14 0 0,1-2 1 0 0,2-4 56 0 0,0 0 0 0 0,1 1 0 0 0,0-1 0 0 0,0 1 1 0 0,1 0-1 0 0,-1 0 0 0 0,1 0 0 0 0,0 0 0 0 0,0 1 0 0 0,1 0 1 0 0,-1 0-1 0 0,1 0 0 0 0,0 1 0 0 0,6-3-184 0 0,15-8 281 0 0,-14 6-113 0 0,0 0 1 0 0,1 1-1 0 0,0 1 1 0 0,1 0-1 0 0,-1 1 1 0 0,1 0-1 0 0,0 1 1 0 0,1 1-1 0 0,-1 0 1 0 0,10 1-169 0 0,14 0 196 0 0,-34 0-182 0 0,1 1 1 0 0,0 0-1 0 0,-1 0 0 0 0,1 1 1 0 0,0 0-1 0 0,0-1 0 0 0,0 2 1 0 0,-1-1-1 0 0,1 1 0 0 0,0 0 1 0 0,0 0-1 0 0,-1 1 1 0 0,1-1-1 0 0,-1 1 0 0 0,1 0 1 0 0,-1 1-1 0 0,0-1 0 0 0,0 1 1 0 0,0 0-1 0 0,0 1 0 0 0,-1-1 1 0 0,1 1-1 0 0,-1 0 0 0 0,0 0 1 0 0,0 0-1 0 0,0 1 1 0 0,0 0-16 0 0,11 30 17 0 0,-8 46 354 0 0,-29 30 171 0 0,-36 22-153 0 0,-29 3 59 0 0,77-123-401 0 0,-38 51 422 0 0,16-20 246 0 0,2 21-581 0 0,29-62-58 0 0,1-3 11 0 0,0 8 1 0 0,0 8 46 0 0,0-14-53 0 0,0-2 0 0 0,19 0 504 0 0,20-10-248 0 0,72-19 192 0 0,-106 26-522 0 0,1 0 0 0 0,0 0 0 0 0,-1 1 0 0 0,1 0-1 0 0,0 0 1 0 0,0 1 0 0 0,0-1 0 0 0,0 1 0 0 0,1 1 0 0 0,-1-1-1 0 0,1 1-5 0 0,48-10 122 0 0,41-28-382 0 0,-44 20-1408 0 0,-1-7-3576 0 0,-35 12 3303 0 0</inkml:trace>
  <inkml:trace contextRef="#ctx0" brushRef="#br0" timeOffset="1006.955">461 245 10192 0 0,'-6'1'1109'0'0,"-17"24"-1078"0"0,-53 65 469 0 0,-49 81 756 0 0,77-102-595 0 0,0 7-194 0 0,3 5 118 0 0,36-63-380 0 0,0 0 1 0 0,1 1-1 0 0,1 0 1 0 0,1 0-1 0 0,-4 16-205 0 0,-3 13 321 0 0,5-18-172 0 0,1 0 0 0 0,2 1 1 0 0,1-1-1 0 0,1 1 0 0 0,2 0 1 0 0,1 0-1 0 0,4 24-149 0 0,30 62 729 0 0,-30-106-685 0 0,1 0 0 0 0,0 0 0 0 0,0 0-1 0 0,1 0 1 0 0,0-1 0 0 0,1 0 0 0 0,0-1-1 0 0,0 1 1 0 0,1-1 0 0 0,4 2-44 0 0,117 107 230 0 0,-117-108-218 0 0,0-2 0 0 0,1 0-1 0 0,0 0 1 0 0,0-1 0 0 0,1-1-1 0 0,0 0 1 0 0,0 0 0 0 0,0-2-1 0 0,1 0 1 0 0,0-1-1 0 0,11 2-11 0 0,30 8 8 0 0,99 6-246 0 0,-147-16 178 0 0,0-1-1 0 0,0 0 1 0 0,0-1 0 0 0,1 0-1 0 0,-1 0 1 0 0,0-1 0 0 0,1 0 0 0 0,-1 0-1 0 0,0-1 1 0 0,7-1 60 0 0,10-3-331 0 0,18-4-1113 0 0,-14 2-2421 0 0,3-2-1405 0 0</inkml:trace>
  <inkml:trace contextRef="#ctx0" brushRef="#br0" timeOffset="1658.514">929 6 13136 0 0,'-3'-2'14'0'0,"2"2"11"0"0,1 0 1 0 0,-1-1 0 0 0,0 1 0 0 0,0-1 0 0 0,1 1 0 0 0,-1 0 0 0 0,0 0 0 0 0,0-1 0 0 0,0 1-1 0 0,1 0 1 0 0,-1 0 0 0 0,0 0 0 0 0,0 0 0 0 0,0 0 0 0 0,0 0 0 0 0,1 0 0 0 0,-1 0-1 0 0,0 0 1 0 0,0 1 0 0 0,0-1 0 0 0,1 0 0 0 0,-1 0 0 0 0,0 1 0 0 0,0-1 0 0 0,1 0 0 0 0,-1 1-1 0 0,0-1 1 0 0,1 1 0 0 0,-1-1 0 0 0,0 1 0 0 0,1-1 0 0 0,-1 1 0 0 0,1 0 0 0 0,-1-1 0 0 0,1 1-26 0 0,-4 2 16 0 0,3-2 64 0 0,10 17 630 0 0,16 4 481 0 0,28 20-443 0 0,-15-3-224 0 0,64 68 254 0 0,-40-39-634 0 0,0 14-144 0 0,43 68 0 0 0,-73-87 0 0 0,-2 1 0 0 0,14 48 0 0 0,-13-14 0 0 0,10 39 64 0 0,-37-114 5 0 0,0 0-1 0 0,-2 1 0 0 0,0-1 0 0 0,-2 1 1 0 0,-1 13-69 0 0,1 2 98 0 0,-2-18-24 0 0,-1-1-1 0 0,0 1 0 0 0,-2-1 0 0 0,0 0 1 0 0,-1-1-1 0 0,-7 17-73 0 0,1-4 146 0 0,-59 107 620 0 0,-4-60-477 0 0,33-41-266 0 0,-35 30-592 0 0,67-58-1010 0 0,-3-2-5008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38:57.651"/>
    </inkml:context>
    <inkml:brush xml:id="br0">
      <inkml:brushProperty name="width" value="0.05" units="cm"/>
      <inkml:brushProperty name="height" value="0.05" units="cm"/>
      <inkml:brushProperty name="color" value="#E71224"/>
    </inkml:brush>
    <inkml:brush xml:id="br1">
      <inkml:brushProperty name="width" value="0.05" units="cm"/>
      <inkml:brushProperty name="height" value="0.05" units="cm"/>
      <inkml:brushProperty name="color" value="#004F8B"/>
    </inkml:brush>
  </inkml:definitions>
  <inkml:trace contextRef="#ctx0" brushRef="#br0">88 322 3120 0 0,'0'0'64'0'0,"0"0"24"0"0,0 0-88 0 0,0 0 0 0 0,0 0 0 0 0</inkml:trace>
  <inkml:trace contextRef="#ctx0" brushRef="#br0" timeOffset="379.982">122 288 7376 0 0,'0'0'158'0'0,"0"0"6"0"0,0 0-78 0 0,0 0-54 0 0,0 0-124 0 0,0 0-16 0 0,0 0-16 0 0,0 0-83 0 0,0 0-32 0 0,0 0-7 0 0,0 0 15 0 0,0 0 72 0 0,0 0 30 0 0,0 0 8 0 0,0 0 59 0 0,0 0 248 0 0,0 0 108 0 0,0 0 24 0 0,0 0 7 0 0,0 0 22 0 0,0 9 1447 0 0,0-7-1775 0 0,0-1-82 0 0,-16 17-2527 0 0,13-14 1980 0 0,3-4 180 0 0</inkml:trace>
  <inkml:trace contextRef="#ctx0" brushRef="#br1" timeOffset="10537.715">74 215 3240 0 0,'0'0'64'0'0,"0"0"32"0"0,0 0-96 0 0,0 0 0 0 0,0 0 0 0 0,0 0 0 0 0,0 0 0 0 0,0 0-72 0 0,0 0 72 0 0</inkml:trace>
  <inkml:trace contextRef="#ctx0" brushRef="#br1" timeOffset="11049.104">6 313 6992 0 0,'0'0'149'0'0,"0"0"64"0"0,0 0 185 0 0,0 0 76 0 0,0 0 20 0 0,0 0-38 0 0,0 0-170 0 0,0 0-78 0 0,6-5 172 0 0,21-6 402 0 0,-11 6-316 0 0,27-22 1612 0 0,59-66 410 0 0,-17 16-2152 0 0,-32 35-336 0 0,-20 24-84 0 0,-24 17-102 0 0,-8 1-83 0 0,-1 0-66 0 0,0 0-7 0 0,-1 2-16 0 0,-26 40-3484 0 0,3-25 1626 0 0,13-14 1464 0 0</inkml:trace>
  <inkml:trace contextRef="#ctx0" brushRef="#br1" timeOffset="11620.777">145 1 12624 0 0,'0'0'368'0'0,"0"0"4"0"0,0 0-254 0 0,0 0-172 0 0,0 0-14 0 0,0 0 0 0 0,0 0-16 0 0,0 0-4 0 0,0 0 0 0 0,0 0-2 0 0,7 5 405 0 0,24 18 2837 0 0,-6 4-1532 0 0,-10-4-1210 0 0,9 18 366 0 0,-16-10-349 0 0,4-2-220 0 0,16 48 165 0 0,-19-11-439 0 0,-13-47 123 0 0,4-18-164 0 0,-7 4-1491 0 0,-14-5-490 0 0,19 0 1513 0 0,1-2-6 0 0,-17-11-3177 0 0,14 6 2054 0 0</inkml:trace>
  <inkml:trace contextRef="#ctx0" brushRef="#br1" timeOffset="12118.598">1 193 9320 0 0,'0'0'201'0'0,"0"0"12"0"0,0 0-95 0 0,6-10 75 0 0,-4 7 64 0 0,1-4-623 0 0,0-6 3700 0 0,14 13-788 0 0,105 11-59 0 0,-15-6-2159 0 0,-86-6-327 0 0,45 10 13 0 0,-51-8-1566 0 0,-11-1 1041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39:11.290"/>
    </inkml:context>
    <inkml:brush xml:id="br0">
      <inkml:brushProperty name="width" value="0.05" units="cm"/>
      <inkml:brushProperty name="height" value="0.05" units="cm"/>
      <inkml:brushProperty name="color" value="#004F8B"/>
    </inkml:brush>
  </inkml:definitions>
  <inkml:trace contextRef="#ctx0" brushRef="#br0">279 339 3920 0 0,'0'0'167'0'0,"0"0"27"0"0,0 0 13 0 0,-2 0 1 0 0,-21 14 111 0 0,20-12 572 0 0,-15 7-708 0 0,12-7 3784 0 0,1-3 4195 0 0,18-12-8202 0 0,41-37 237 0 0,-21 19-69 0 0,2 2 0 0 0,22-22-128 0 0,-18 14 0 0 0,-16 13 112 0 0,-22 22-48 0 0,18-9-382 0 0,-18 11-57 0 0,1-3 795 0 0,-1 2-6264 0 0,-1 1 4570 0 0</inkml:trace>
  <inkml:trace contextRef="#ctx0" brushRef="#br0" timeOffset="479.058">134 9 13400 0 0,'1'14'698'0'0,"34"-28"-648"0"0,-26 14-46 0 0,-7 0 55 0 0,1 1 1 0 0,-1-1 0 0 0,1 0 0 0 0,-1 1 0 0 0,0-1 0 0 0,1 1-1 0 0,-1-1 1 0 0,0 1 0 0 0,0 0 0 0 0,0 0 0 0 0,0 0-1 0 0,1 1 1 0 0,-1-1 0 0 0,-1 0 0 0 0,1 1 0 0 0,0-1 0 0 0,0 1-1 0 0,0 0 1 0 0,-1-1 0 0 0,1 1 0 0 0,-1 0 0 0 0,0 0-1 0 0,1 0-59 0 0,8 10 489 0 0,-6-8-371 0 0,0 1 1 0 0,-1-1-1 0 0,0 1 1 0 0,1 0-1 0 0,-1 0 1 0 0,-1 0 0 0 0,1 0-1 0 0,-1 1 1 0 0,0-1-1 0 0,0 1 1 0 0,-1-1 0 0 0,1 1-119 0 0,10 30 256 0 0,3-1-114 0 0,27 42 98 0 0,-23-47-94 0 0,20 21-130 0 0,-38-47-32 0 0,1 2 215 0 0,-1-3-3865 0 0,-9-7 2838 0 0</inkml:trace>
  <inkml:trace contextRef="#ctx0" brushRef="#br0" timeOffset="758.123">216 447 5592 0 0,'0'0'232'0'0</inkml:trace>
  <inkml:trace contextRef="#ctx0" brushRef="#br0" timeOffset="1098.774">251 425 7984 0 0,'0'0'169'0'0,"0"0"64"0"0,0 0 122 0 0,0 0 49 0 0,0 0 11 0 0,0 0-42 0 0,0 0-180 0 0,0 0-81 0 0,0 0-14 0 0,0 0-2 0 0,0 0 0 0 0,0 0 0 0 0,0 0 0 0 0,0 0 42 0 0,0 0 181 0 0,0 0 81 0 0,0 0 15 0 0,0 0-10 0 0,0 0-42 0 0,0 0-13 0 0,0 0-4 0 0,0 0-26 0 0,0 0-100 0 0,0-10 284 0 0,0 2-378 0 0,0 1 1 0 0,0-1 0 0 0,1 0 0 0 0,0 1 0 0 0,1-1-1 0 0,-1 1 1 0 0,1 0 0 0 0,1 0 0 0 0,0 0 0 0 0,3-7-127 0 0,33-64 304 0 0,-7 7-176 0 0,-9 14 335 0 0,18-43 849 0 0,-37 89-1312 0 0,-3 3 14 0 0,-1 7 50 0 0,0 1 2 0 0,0 0-2 0 0,0 0-25 0 0,0 0-98 0 0,0 0-9 0 0,0 0-44 0 0,0 0-200 0 0,0 0-82 0 0,0 0-20 0 0,0 0-60 0 0,0 0-249 0 0,0 0-114 0 0,0 0-24 0 0</inkml:trace>
  <inkml:trace contextRef="#ctx0" brushRef="#br0" timeOffset="1609.522">0 151 9928 0 0,'0'0'210'0'0,"8"-5"44"0"0,46-15-410 0 0,-11 21 1452 0 0,127 87 5041 0 0,-65-49-5551 0 0,11-10-394 0 0,-59-16-392 0 0,-9-4 0 0 0,-43-9-13 0 0,-4 0-52 0 0,-1 0-15 0 0,0 0-27 0 0,0 0-12 0 0,0 0-1 0 0,0 0-25 0 0,0 0-107 0 0,0 0-48 0 0,0 0-11 0 0,0 0-135 0 0,-2 1-566 0 0,-6 3-241 0 0</inkml:trace>
</inkml:ink>
</file>

<file path=ppt/ink/ink1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0,'34'70</inkml:trace>
</inkml:ink>
</file>

<file path=ppt/ink/ink1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02.6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19,'4'-11'7,"-4"11"-7,4-19-3,-4 19-5</inkml:trace>
</inkml:ink>
</file>

<file path=ppt/ink/ink1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7T20:51:15.3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 2 1,'0'0'6,"0"0"2,0 0 2,0 0 1,0 0-1,-15 4 1,15-4-1,0 0-2,0 0-3,0 0-2,10-3-1,1 1-1,-11 2-1,20-1 0,-20 1 0,23 2 0,-23-2-1,15 4 1,-15-4 1,10 7 2,-10-7 2,0 0 1,0 0 0,-11 10 2,11-10-1,-11 1 1,11-1-2,-12-1-2,12 1-1,0 0-1,-11-2-2,11 2 0,0 0-1,0 0 0,0 0-2,0 0-3,0 0-9,0 0-5,20 8 0,-9-16 0,8-2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6.1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61 346 65,'-34'-6'22,"14"2"-1,12-5 0,18 0-12,13-2-7,13-2-3,11-2 0,8-5 0,3-3 1,1-3-1,-7-4 1,-4 1 0,-10-1 0,-11 0 1,-14 2-1,-12 5-1,-11 4-4,-14 6-3,-7 8 0,-12 2-2,-2 7 1,-10-1 0,7 6-1,-3 0 4,8-1 4,8-1 3,7 0 0,11 0 2,9 5 0,7 6 2,6 4 1,7 8-1,4 8-1,4 9 1,5 3-1,5 1 0,1-6-2,6-8-1,0-11-2,0-16-3,2-15-2,-3-19-7,-2-17-4,-5-16 0,-6-16 1,-4-12 0</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9-09-12T00:14:19.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599 185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847 486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1137 905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1516 589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2081 575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2595 535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trace contextRef="#ctx0" brushRef="#br0" timeOffset="6">3923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7">4146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8">4197 824 15,'1'-48'16,"-1"48"-5,9-43-1,-9 43-2,0 0 1,27-45-3,-27 45 1,0 0-2,40-27-2,-40 27-1,0 0 1,37 0-1,-37 0 2,20 15-4,-12-2 1,-1 1 1,0 5-1,-1-3 2,0 4-3,-3-4 2,2 2-4,-3-3 5,-1 1-1,-1-2 2,-1-2-1,-1 1 2,2-13 0,-18 19 1,2-9 0,0-2 1,-7-1-2,0-2-1,-4-3 0,3-2-1,-1-5 0,3 1-1,2-7-1,6-3-4,5-3-3,2-7-7,7 24-12,8-48-4,-8 48 2,25-50-1</inkml:trace>
  <inkml:trace contextRef="#ctx0" brushRef="#br0" timeOffset="9">4508 259 3,'0'0'9,"0"0"-1,0 0-1,0 0-1,0 0 2,0 0 3,0 0-3,0 0 1,0 0-2,0 0 2,0 0-4,0 0 1,0 0-3,0 0-3,0 0 1,0 0-3,13 36 3,-13-36 0,0 0 0,15 57 0,-15-57-1,9 52 3,-9-52-3,6 63 3,-6-63-3,1 65 0,-1-65-1,0 63 1,0-63 0,2 58 0,0-35 0,0-5 2,3-1-2,-2-3 2,2 0-1,-5-14 1,6 18-2,-6-18 2,0 0-7,5 11-6,-5-11-11,0 0 0,0 0 0,0 0-1</inkml:trace>
  <inkml:trace contextRef="#ctx0" brushRef="#br0" timeOffset="10">4717 527 10,'0'0'16,"0"0"-3,0 0 1,0 0-1,24 46-1,-24-46-1,3 36-1,-3-36-3,6 44 2,-2-21-5,1 3-1,3-5 2,1 2-3,3-5 2,2-1-2,2-4 2,2-3-4,1-6 4,0-4-1,0-5 0,-3-3-1,-16 8 1,0 0-1,42-41-2,-42 41 2,14-39-2,-14 39 1,7-45-1,-7 45 1,4-40-2,-4 40 2,0 0 0,1-40 0,-1 40 0,0 0-1,0 0 1,0 0-1,0 0 0,0 0 0,0 0-3,0 0-3,0 0-8,0 0-12,0 0 0,0 0-2,0 0 1</inkml:trace>
  <inkml:trace contextRef="#ctx0" brushRef="#br0" timeOffset="11">5163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12">6231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13">6813 904 29,'0'0'21,"0"0"2,0 0 1,0 0-17,-2 18 0,-2 2 0,-2 6-1,-2 9 0,1 5-1,-1 4 0,1 1-3,-2 2 0,4-3-1,0-3-3,3-8-6,0-8-12,7-6-5,-5-19-2,11 7 1</inkml:trace>
  <inkml:trace contextRef="#ctx0" brushRef="#br0" timeOffset="14">7125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15">7510 810 3,'-16'-2'18,"16"2"2,-7-18 0,10 7-9,-3 11 2,0 0-2,24-42-6,-24 42 2,0 0-3,45-47 1,-45 47-3,36-16 2,-36 16-4,37-4 1,-19 8 0,-1 6 0,-2 1 1,0 7-2,-1 1 3,-2 4-4,0 0 4,-3 2-2,-4-3 3,-1 1-1,-1-4 0,-5-2 2,-4-2-1,-5-1 1,-5-2 1,-7-4-2,-4-1 1,-5-5-1,-3-1-1,-2-2-1,2-4-1,4-3 0,4-3-2,8-3-4,5-6-7,13-1-10,11-4-8,7-4-2,-17 29 1</inkml:trace>
  <inkml:trace contextRef="#ctx0" brushRef="#br0" timeOffset="16">7837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7">8240 0 35,'0'0'21,"0"0"-1,0 0-1,0 0-5,0 0-4,0 0-2,0 0-2,0 0-2,0 0-2,0 0 0,0 0 0,0 0-1,0 0 0,0 0 0,0 0 0,0 0 0,50 42 0,-50-42 0,42 39-1,-42-39 1,58 51-1,-58-51 1,63 65-1,-30-26-1,-3 4 1,-2 3-1,-1 3 1,-5 1-1,-2 5 0,-3-3-1,-3 2 4,-3 1-3,-3 1 3,-3-1-3,-3-6 3,-2 1-3,-1-7 5,-6 1-1,-4-3 0,-3-4 1,-3-5 0,-5-1 2,-3-3-1,-2-3-1,2-1 0,-1-5-3,3-1 1,-1-5-1,7-3-1,1-2-1,2-2-3,14-6-10,-20 17-17,7-13 0,13-4-1,-20 3 0</inkml:trace>
  <inkml:trace contextRef="#ctx0" brushRef="#br0" timeOffset="18">1339 1260 14,'4'-11'13,"-4"11"-1,0 0-1,0 0 1,0 0-2,0 0-1,-3-10 1,3 10-3,0 0-1,0 0-1,0 0-2,0 0-2,0 0 0,0 0-1,0 0-1,0 12 1,2-1-1,0 5 0,0 5 2,3 12-1,-2 6-1,1 9 1,-1 3-1,0 7 2,-2 3-3,0 0 3,0-6-4,-1-9 4,0-8-1,0-7 1,0-6-1,1-11-2,-1-14-5,0 0-14,0 0 0,0 0 0,0-16-1</inkml:trace>
  <inkml:trace contextRef="#ctx0" brushRef="#br0" timeOffset="19">1159 1449 10,'0'0'17,"-12"-11"-1,12 11-5,0 0-2,0 0-1,0 0-1,11-3 0,5 3-2,5-5-1,5 3 2,8-4-2,6 5 2,2-6-3,2 2 2,0-4-2,-2 3 1,-3 0-2,-3 0 0,-5-1-1,-7 1 0,-3 1 0,-5 0 0,-5 1-1,-11 4-3,13-3-6,-13 3-9,0 0-6,0 0 1,0 0 0,0 0-1</inkml:trace>
  <inkml:trace contextRef="#ctx0" brushRef="#br0" timeOffset="20">1673 1654 12,'-16'-15'16,"17"4"1,0-8-6,9-1-1,0-6-1,8 2-1,1-2-1,6 4-2,-1 1-1,2 8-1,-1 0-1,-3 11 0,-1 8-2,-6 2 1,0 8-1,-4 2 0,-3 4 0,-1-2 0,-2 3 0,-2-4 1,1-2 0,-3-3 2,0-1 1,-1-13 0,-1 19 2,1-19-1,-12 16 1,2-9 0,-4 1-1,-5 0 0,-2-3-2,-5 1-1,2-1 0,-1-4-1,1-2 0,3-5-1,2-2-3,8-4-4,6-1-11,2-5-10,11 1-1,2-5 1,8 3-1</inkml:trace>
  <inkml:trace contextRef="#ctx0" brushRef="#br0" timeOffset="21">2304 1575 8,'0'0'16,"7"-13"0,-7 13-2,10-14-1,-10 14 0,12-13-1,-12 13-2,9-10-1,-9 10-1,0 0-2,0 0-2,0 0-1,0 0-1,0 0 0,0 0-1,12 16 1,-9-4-1,3 3 0,0 5 1,0 3-1,1 8 1,0 0-1,0 7 0,-1-2 0,-2 0-1,-1-3 1,-1-4-1,0-5 1,0-6-1,-2-6-1,0-12-4,0 0-8,8-11-11,2-3-3,-3-12 1,9 2-2</inkml:trace>
  <inkml:trace contextRef="#ctx0" brushRef="#br0" timeOffset="22">2632 1547 14,'0'0'19,"0"0"0,0 0-6,0 0-1,0 0 0,0 0-4,0 0-1,0 20-1,3-7-1,1 3 0,-1 4 0,1 2-1,1 0 1,-3 1-1,1-4 0,0-1 0,0-5-1,-3-13 0,18 6 0,-4-16 0,3-1-1,3-7 0,1 2 0,-1-2 0,-1 3-2,-4 3 1,-4 5-1,-11 7 0,11 7 1,-10 4-2,0 3 1,-1 2 0,3 5 0,-1 4 0,1 0 0,2 3 0,1-1 0,1-1 0,2 0-1,5-5-6,2-6-11,2-12-9,8-3-2,-2-15-1,7-3 1</inkml:trace>
  <inkml:trace contextRef="#ctx0" brushRef="#br0" timeOffset="23">3203 1751 11,'-7'31'18,"6"7"0,-2-5-3,4-4-2,3-4 0,4-10-3,5-10-1,3-12-1,4-10-1,2-8-1,3-7-1,-2-4-2,-1-3 0,-4 1-1,-4 2-1,-6 3 1,-7 7-1,-8 5-1,-4 8 0,-5 5 0,-3 6 0,-4 8 0,0 4-1,-3 10 1,2 3-1,2 7 0,-1-4-2,6 5-3,2-7-4,5-4-4,8-4-13,2-16 2,13-9 0,0-15 0</inkml:trace>
  <inkml:trace contextRef="#ctx0" brushRef="#br0" timeOffset="24">3419 1347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25">3934 1369 40,'-12'9'24,"7"3"1,5-12-1,-11 11-16,11-11-3,4 11-8,-4-11-16,12 3-5,2-3 1,-14 0-2</inkml:trace>
  <inkml:trace contextRef="#ctx0" brushRef="#br0" timeOffset="26">4375 1510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27">5066 1579 11,'0'0'19,"32"5"0,-12-2-5,9 3-1,1-4-2,8 0-4,2-2 0,2-3-2,4-2 0,-2-5-1,1-1 0,-1-5-1,-2-4 0,-7 1-1,-5-1 1,-5-1-1,-5 4 3,-7 0-2,-3 5 2,-9-1-3,-1 13 2,-9-12-2,-1 11 2,-6 1-3,-1 2-1,-7 8 1,-1 1-3,-2 7 3,-1 3-2,-4 4 3,4 6-2,0 4 2,4 5-2,0-2 3,7-1-1,2 1 0,5-3 2,8-5-2,9-2 0,7-8 1,14-3-1,11-8 0,9-4 0,8-7-2,5-5-4,6-1-15,2-5-13,-6-11 0,-1-2-1,-15-9 0</inkml:trace>
  <inkml:trace contextRef="#ctx0" brushRef="#br0" timeOffset="28">6438 1512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29">6595 1352 29,'0'0'23,"0"0"0,12 5 2,-12-5-14,5 22 0,-5 1-4,-3 8-1,1 8-3,-1 11 2,3 10-2,-2 5 2,3 3-4,0-7 3,4 0-1,0-9 1,4-4 1,-1-8-2,-1-13-3,2-3-5,-2-11-7,-7-13-11,15 8-7,-12-19-1,1-5-2</inkml:trace>
  <inkml:trace contextRef="#ctx0" brushRef="#br0" timeOffset="30">6535 1646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31">7530 1390 21,'0'0'20,"0"0"1,0 0-1,0 0-10,0 0-1,0 0 0,0 0 0,2 15-4,1-3 2,-1 8-4,0 4 3,4 7-3,-2 10 2,1 10-4,1 3 3,4 10-1,-6-1 0,4 3 3,-2 0-4,0 0 2,-2-11-2,-1-10-1,-1-8-1,-3-11-1,2-8-9,-1-18-7,-5-19-8,3-6-6,-6-18 0,-1-3 1</inkml:trace>
  <inkml:trace contextRef="#ctx0" brushRef="#br0" timeOffset="32">7399 1640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33">8741 1274 11,'-17'-12'16,"17"12"0,0 0-2,-10-6 0,10 6 0,0 0-2,0 0 0,0 0-2,0 0-2,0 0-1,0 0-2,0 0-2,0 0-1,0 0 0,0 0-1,0 0 0,2 12-1,3-2 0,3 4 0,1 5 0,2 3 1,2 10-1,1 4-3,-2 8 4,0 5-4,0 16 4,-4 6-4,0 8 5,-2 8-1,-1 0 0,-4 5 0,-2 0 0,-2-3 1,-1-9-1,-3-7 1,-5-8 0,-2-8-3,-5-8 3,1-5 1,-6-9-2,1-6-4,2-5-11,5-1-14,-4-16 0,9-4-2,0-18 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5:20.2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0,'0'10,"1"-1,1 0,0 0,0 1,1-2,0 1,1 0,-1 0,2-1,-1 0,1 0,1 0,-1-1,1 0,0 0,1 0,5 4,-5-7,-1-1,1 0,-1 0,1 0,0-1,0 0,0-1,0 1,0-1,1-1,6 0,20 4,142 2,-109-7,44 4,-102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5:26.1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5:33.3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 0,'13'1,"1"1,-1 0,0 1,0 0,0 1,0 0,0 1,0 1,18 6,-12-6,1-2,-1 0,1-2,0 0,0-1,0-1,0-1,5-1,112 6,80 71,-154-69,17 7,-14 0,-22-8,-41-3,0 0,0 1,0-1,-1 1,1-1,-1 1,1 0,-1 0,0 0,0 0,-1 0,1 1,-1-1,1 0,-1 1,0 0,0-1,0 1,-1-1,0 1,1 0,-1-1,0 1,-1 0,1-1,-1 1,1 0,-1-1,0 1,-1 1,0 19,2 504,1-514,-1-13,1-1,-1 1,0 0,1 0,-1 0,0 0,0 0,1-1,-1 1,0 0,0 0,0 0,0 0,0 0,0 0,-1 0,1 0,0-1,0 1,-1 0,1 0,0 0,-1 0,1-1,-1 1,1 0,-1 0,1-1,-1 1,0 0,1-1,-1 1,0-1,0 1,1-1,-1 1,0-1,0 0,0 1,1-1,-1 0,0 1,0-1,0 0,0 0,-5 0,1 0,-1 0,1-1,0 0,0 0,-1-1,1 1,0-1,0 0,0 0,0-1,1 1,-1-1,1 0,0-1,-1 1,-1-3,1 3,-113-70,-24-3,137 73,-11-5,0-1,0 2,-1 1,0 0,0 1,-1 0,0 2,1 0,-13 0,26 2,-1 1,1 0,-1 0,0 0,1 0,-1 1,1-1,-1 1,1 1,0-1,-1 0,1 1,0 0,0 0,0 0,0 1,0-1,1 1,-1 0,-1 2,-1 2,0 1,-1-1,1-1,-1 1,0-1,-1-1,0 1,0-1,0 0,0-1,-1 0,1-1,-1 1,0-2,0 1,0-1,-1 0,0-1,-132-3,140 1,0 1,0 0,0-1,0 0,0 1,0-1,0 0,0 0,0 0,0 0,1 0,-1-1,0 1,1-1,-1 1,1-1,0 1,-1-1,1 0,0 1,0-1,0 0,0 0,0 0,1 0,-1 0,0 0,1 0,0 0,-1-2,1-64,39-31,-35 88,0 1,-1-1,0-1,-1 1,0 0,-1-1,0 1,-1-2,0 0,0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5:35.6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0,'384'9,"-179"13,-36-9,5 10,-154-21,24 5,0-2,1-3,0-1,0-2,-1-2,38-8,72-13,31 22,2 31,-173-29,-2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5:39.4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89,'169'-26,"248"17,-214-1,25-25,-89 27,88 8,-83 2,-2 6,178 14,-209-8,-109-14,-1 1,1 0,0 0,0-1,-1 1,1 0,-1 1,1-1,-1 0,0 0,1 1,-1-1,0 1,0-1,0 1,0-1,0 1,0 0,0-1,-1 1,1 0,-1 0,1 0,-1-1,0 1,0 0,1 0,-1 0,0 0,-1 0,1-1,0 1,-1 0,1 0,-1 0,1 0,-1-1,0 1,1 0,-1-1,0 1,0-1,-1 1,1-1,0 1,0-1,-1 0,1 1,-1-1,1 0,-2 1,-99 47,51-29,33-12,4 0,0-2,0 1,-1-2,0 0,0-1,-1 0,1-2,-1 1,-4-2,-94 6,-134 0,154-9,-934 2,971-13,49 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5:57.212"/>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0,'45'20,"-38"-16,8 4,0-1,0 0,1-1,0 0,0-2,0 0,11 1,185-4,-84 13,267-15,-389 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6:03.397"/>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49 726,'161'9,"-4"21,26 4,-40-10,-41-7,-94-15,0 0,-1 0,1-1,0 0,0-1,1 0,-1 0,0-1,0 0,5-1,33-2,-40 3,0 0,1 0,-1-1,0 0,0 0,0-1,0 1,-1-1,1-1,-1 1,1-1,-1 0,0 0,-1 0,3-4,9-5,-10 9,-1 0,1 0,-1-1,1 0,-1 0,-1-1,1 1,-1-1,0 0,0 0,-1 0,0-1,0 1,0-1,-1 0,0 0,0 0,-1 0,1 0,-2 0,1 0,-1 0,0 0,-1-1,1 1,-1 0,-1 0,0 0,-2-6,-44-108,42 90,1-1,2-1,1 1,2 0,2-19,0-19,-5-56,2 122,0 1,0 0,-1 0,1 0,-1 0,0 0,0 0,0 1,0-1,0 1,0-1,-1 1,0 0,1 0,-1 0,0 0,0 0,0 0,0 1,0 0,0-1,0 1,-1 0,1 1,0-1,-1 1,1-1,0 1,-1 0,1 0,-1 1,1-1,0 1,-1-1,1 1,0 0,0 0,0 0,-1 1,1-1,0 1,1 0,-1 0,0 0,-1 1,-17 20,18-19,-1 1,0-1,0 1,0-1,0 0,-1 0,0-1,1 0,-1 0,-1 0,1 0,0-1,-1 1,1-1,-1-1,1 1,-1-1,0 0,-290-3,91 3,92-30,27 2,60 20,-31 1,55 8,0 0,0 0,0 0,1 0,-1 1,1-1,-1 1,1-1,0 1,0-1,0 1,0-1,0 1,1 0,-1 0,1-1,0 1,0 0,0 0,0-1,0 1,0 0,1 0,0 1,0 6,12 222,-10 116,-3-192,0-154,1 0,-1 0,1 0,-1-1,1 1,0 0,0 0,-1 0,1 0,1-1,-1 1,0 0,0-1,1 1,-1-1,0 1,1-1,0 0,-1 0,1 0,0 0,-1 0,1 0,0 0,0 0,0-1,0 1,0-1,0 1,1-1,67 2,-51-3,836 1,-784-11,-59 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6:17.239"/>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1,'33'40,"-28"-36,109 61,-78-48,57 15,29 7,47-21,-15-34,220 16,-367-1,0 0,0 0,-1 0,1-1,0-1,0 1,-1-1,0 0,1 0,-1-1,0 0,-1 0,1 0,-1-1,20-12,68-11,19-17,-76 25,-30 13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6:23.116"/>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1 129,'15'1,"0"-2,-1 1,1-2,0 0,0 0,-1-2,11-3,90-15,51 17,-101 6,304-1,-193-29,-41 21,67 2,-103-35,10 39,-109 3,-5-1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6.5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233 480 9,'-36'-38'11,"3"5"1,5 3 2,7 4-1,9 3 0,7-2 0,10 1-1,8-5-3,11 1-3,8-5-1,7 4-2,1-6 0,2 2 0,-3 3 0,-6 4 0,-9 4 0,-6 6-2,-18 16-1,0 0-1,-34 1 0,-3 12-1,-10 5 0,-7 1 0,-2 0 0,2-1 1,5-6 0,11-7 1,15-6 0,8-6 0,15-5 0,9-2-1,8 3 1,3 1 0,5 7-1,2 6 1,2 9 0,5 6 0,0 8 0,3 5 0,2 6 0,2 1 0,1-3 0,-3-1 1,-4-5-1,-1-4 0,-8-6 1,-8-8-3,-8-5-9,-10-6-6,-25-10-1,-13-5 0,-13-4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6:29.897"/>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40,'237'0,"-103"30,14-8,-143-22,1 0,-1 0,0 0,0 0,0-1,0 0,0 0,0 0,0-1,-1 0,1 0,0 0,-1 0,2-2,41-14,132 17,40-8,-3 2,-101-7,42 14,-108-21,-40 18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6:39.0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1,'289'0,"-142"30,26-17,688-13,-849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6:43.34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1,'7'0,"1"1,-1 0,1 0,-1 1,1 0,-1 0,0 1,0 0,0 0,0 0,1 2,0-2,0 0,0 0,1-1,-1 0,1 0,-1-1,1 0,0-1,2 0,13 1,48 12,17 1,407-14,-346-28,18 28,-50-28,29 18,-59 4,-76 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6:46.5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0 158,'406'0,"-397"-1,0 0,0-1,0 0,0 0,0-1,-1 0,1 0,-1-1,0 0,0-1,0 0,-1 0,3-3,5-2,1-1,0 2,1 0,0 1,0 1,0 1,1 0,0 1,0 1,1 0,3 1,207-10,-84-2,-121 17,1 0,0 2,-1 0,1 2,14 6,-6-3,70 16,-7-7,39 1,-62-4,-61-15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6:49.64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14,'132'13,"446"-12,-435-28,4 37,-53-6,-79-5,1 1,-1 0,1 1,-1 1,1 1,-1 0,0 0,5 4,74 15,8 17,-92-34,0 1,1-2,0 1,0-2,0 1,0-2,0 1,1-1,-1-1,3 0,86-2,-87 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7:17.42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62 46,'161'-9,"-43"-11,-85 13,0 3,0 0,1 3,0 0,7 3,15-1,44 14,111 8,-51-18,-151-4,1 0,-1 0,0 1,0 0,0 0,0 1,0 0,-1 1,1 0,1 2,-7-3,-1 1,0 0,0 0,0-1,-1 1,1 1,-1-1,0 0,0 0,0 0,-1 0,1 1,-1-1,0 0,0 1,-1-1,1 0,-1 0,0 1,0 12,1-5,1-10,-1-1,0 1,1-1,-1 1,0-1,1 1,-1 0,0-1,0 1,0-1,-1 1,1-1,0 1,-1-1,1 1,0-1,-1 1,0-1,1 0,-1 1,0-1,0 0,0 1,0-1,0 0,0 0,0 0,0 0,0 0,0 0,-1 0,1 0,0 0,-1 0,-134-26,54 14,0 3,0 3,0 5,-2 2,-41 0,-328-2,451 0,0 0,0 0,0 0,0 0,1 0,-1 1,0-1,0 1,0-1,1 1,-1 0,0 0,1-1,-1 1,1 0,-1 1,1-1,-1 0,1 0,0 0,0 1,-1-1,1 1,0-1,0 1,0 0,1-1,-1 1,0 0,1-1,-1 1,1 0,-1 0,1-1,0 1,0 0,0 0,0 0,0 0,0-1,0 1,1 0,-1 0,1 1,21 120,2 0,1 19,-24-135,-2-6,1 1,0 0,0 0,0 0,0-1,0 1,0 0,0 0,1 0,-1-1,1 1,-1 0,1 0,0-1,-1 1,1 0,0-1,0 1,0-1,1 1,-1-1,0 0,0 1,1-1,-1 0,1 0,-1 0,1 0,-1 0,1 0,0-1,-1 1,1 0,0-1,0 1,-1-1,1 0,0 0,0 0,0 1,0-2,9 0,-1-1,1-1,-1 0,0 0,0-1,0-1,-1 1,1-1,2-3,10-4,3-1,0 1,0 2,1 0,1 2,8-2,88-7,-112 14,4-3,0 1,1 1,0 0,0 1,0 1,13 0,298 3,-311 0,-1 0,0 2,0-1,0 2,0 0,-1 1,0 0,0 1,6 4,59 19,-75-11,-3-18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7:22.253"/>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0,'51'23,"-32"-12,2-2,-1 0,1-2,1 0,0-1,-1-1,1-1,1-1,8-1,354 13,-257-1,642-14,-758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7:27.15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81,'386'-1,"-371"0,0 0,0-2,0 0,0 0,0-1,-1-1,0-1,0 0,0-1,-1 0,2-2,-5 5,0 0,-1 1,1 1,1-1,-1 2,0-1,0 1,1 1,-1 0,0 0,1 1,-1 1,24-1,140-1,-129-6,39 3,10 30,-88-25,0-1,1 1,0-1,-1 0,1 0,0-1,-1 0,1 0,0-1,-1 0,1 0,4-1,70 1,24 10,-93-9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7:31.53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24,'234'1,"2"39,-77-23,52-18,-94-13,482 14,-593 0,1-1,-1-1,0 1,0-1,1 0,-1 0,-1-1,1 0,0 0,-1 0,1-1,-1 1,0-1,1-2,28-17,-25 18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1:57:51.9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59,'434'0,"-267"-15,-62 24,40 3,-127-9,1 0,-1-1,1-1,-1-1,1 0,-1-2,0 0,13-3,10 0,-32 4,6 0,0-1,0-1,0 0,0-1,-1 0,10-5,73-13,-61 17,141-1,-113 7,156 30,-208-31,-6-1,1 1,0 0,-1 0,1 1,-1 0,1 0,-1 0,0 1,0 0,1 0,0 1,5 3,-10-5,0 0,0-1,1 1,-1 0,0 0,0 0,0 1,0-1,0 0,-1 1,1-1,0 1,-1 0,1 0,-1 0,1-1,-1 1,0 0,0 0,0 1,0-1,0 0,0 0,-1 0,1 1,-1-1,1 0,-1 1,0-1,-11 119,6-92,5-25,0-1,-1 1,1-1,-1 0,0 1,0-1,0 1,0-1,0 0,-1 0,0 0,1 0,-1 0,0 0,-1 0,1 0,0-1,-73 65,69-64,-1 0,1 0,-1-1,1 0,-1-1,0 0,0 0,0 0,0-1,0 1,0-2,0 1,0-1,-1-1,-21 1,-128 0,44-27,-5-13,39 14,-28-4,-193 30,103 29,71-35,100 10,-92-4,-25-19,116 18,-43-14,68 14,0-1,0 0,0 1,0-1,0 0,1 0,-1 0,1 0,0 0,0-1,0 1,0 0,1 0,0-1,-1 1,1 0,0-1,0 1,1 0,-1-1,1 1,0 0,-1-1,2 1,-1 0,0 0,0 0,1 0,0 0,0 0,-1 1,2-1,-1 1,0-1,39-53,10-6</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7.0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152 497 34,'-62'19'16,"20"-7"-1,11-6 0,14-9-2,20-6-7,15-8-3,11-5-2,10-9-1,9-9-1,8-6 1,6-7-1,1 0 1,1-2 0,-8 3 0,-6 6 0,-11 7 0,-10 7-1,-14 10-2,-14 9-3,-14 12 0,-18 8-1,-12 9 0,-13 4 1,-6 3-1,-6-1 3,1-1 1,3-5 3,10-6 0,11-4 3,12-5 1,10-3-1,7 1-1,14 1 1,0 0 0,0 17 0,11 0-1,5 7-1,5 5-2,6 5 1,4 2 0,5 2 1,0 0 0,0-6 1,-5-2 0,-1-5 0,-9-7 2,-4-7-3,-7-3-8,-10-8-5,-12-5 0,-14-2-2,-17-7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09.093"/>
    </inkml:context>
    <inkml:brush xml:id="br0">
      <inkml:brushProperty name="width" value="0.05" units="cm"/>
      <inkml:brushProperty name="height" value="0.05" units="cm"/>
    </inkml:brush>
  </inkml:definitions>
  <inkml:trace contextRef="#ctx0" brushRef="#br0">30 1058 10968 0 0,'0'0'248'0'0,"0"0"34"0"0,0 0 21 0 0,0 0-34 0 0,-11 14-1307 0 0,-7 6 750 0 0,18-19 420 0 0,0-1 117 0 0,0 0 51 0 0,0 0 11 0 0,0 0-21 0 0,0 0-88 0 0,0 0-40 0 0,0 0-8 0 0,0 0 10 0 0,0 0 52 0 0,0 0 28 0 0,0 0 4 0 0,0 0-6 0 0,0 0-22 0 0,0 0-10 0 0,5-10 222 0 0,70-57 1034 0 0,-55 53-1390 0 0,280-200 1069 0 0,-181 127-1041 0 0,238-174-72 0 0,-150 120 352 0 0,-52 40-128 0 0,2 2-273 0 0,-70 39-515 0 0,-45 31 527 0 0,-40 28 111 0 0,-2 1 22 0 0,0 0 0 0 0,0 0-49 0 0,0 0-207 0 0,0 0-89 0 0,0 0-21 0 0,0 0-70 0 0,-15-4-1009 0 0,-19 0-3616 0 0,16 4 300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09.780"/>
    </inkml:context>
    <inkml:brush xml:id="br0">
      <inkml:brushProperty name="width" value="0.05" units="cm"/>
      <inkml:brushProperty name="height" value="0.05" units="cm"/>
    </inkml:brush>
  </inkml:definitions>
  <inkml:trace contextRef="#ctx0" brushRef="#br0">32 21 7568 0 0,'0'0'166'0'0,"0"0"29"0"0,0 0 14 0 0,0 0-37 0 0,-16 4-606 0 0,15-4 442 0 0,0 1-1 0 0,0-1 1 0 0,1 0 0 0 0,-1 1 0 0 0,0-1 0 0 0,0 1-1 0 0,0-1 1 0 0,0 1 0 0 0,1 0 0 0 0,-1-1 0 0 0,0 1 0 0 0,1 0-1 0 0,-1-1 1 0 0,0 1 0 0 0,1 0 0 0 0,-1 0 0 0 0,1 0-1 0 0,-1 0 1 0 0,1-1 0 0 0,0 1 0 0 0,-1 0 0 0 0,1 0 0 0 0,0 0-1 0 0,-1 0 1 0 0,1 0 0 0 0,0 0 0 0 0,0 0 0 0 0,0 0-1 0 0,0 0 1 0 0,0 0 0 0 0,0 0 0 0 0,0 0 0 0 0,0 0-1 0 0,1 0 1 0 0,-1 0 0 0 0,0 0 0 0 0,0-1 0 0 0,1 1 0 0 0,-1 0-1 0 0,1 0 1 0 0,-1 0 0 0 0,1 0 0 0 0,-1 0 0 0 0,1-1-1 0 0,-1 1 1 0 0,1 0 0 0 0,0 0 0 0 0,0-1 0 0 0,-1 1 0 0 0,1-1-1 0 0,0 1 1 0 0,0 0 0 0 0,-1-1 0 0 0,1 0 0 0 0,0 1-1 0 0,0-1 1 0 0,0 1 0 0 0,0-1 0 0 0,0 0 0 0 0,0 0-1 0 0,0 1 1 0 0,0-1 0 0 0,0 0 0 0 0,0 0 0 0 0,0 0-8 0 0,80 3 1861 0 0,126-36 1614 0 0,-53 3-1691 0 0,-65 21-801 0 0,-82 17-895 0 0,8 18 112 0 0,-1 16-200 0 0,-14 11 0 0 0,-28 15 587 0 0,-21 21-14 0 0,-12-15-566 0 0,48-61-34 0 0,1 0 1 0 0,1 1 0 0 0,0 0-1 0 0,1 1 1 0 0,1 0-1 0 0,-6 12 27 0 0,11-16-222 0 0,-4 7-4862 0 0,4-9-289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10.066"/>
    </inkml:context>
    <inkml:brush xml:id="br0">
      <inkml:brushProperty name="width" value="0.05" units="cm"/>
      <inkml:brushProperty name="height" value="0.05" units="cm"/>
    </inkml:brush>
  </inkml:definitions>
  <inkml:trace contextRef="#ctx0" brushRef="#br0">106 22 7568 0 0,'0'0'160'0'0,"0"0"40"0"0,-15-4 8 0 0,6 0 16 0 0,-1 4-224 0 0,1 0 0 0 0,-5 0 0 0 0,4-5 0 0 0,-1 1-968 0 0,3 4-240 0 0,-11-4-40 0 0,19 4-16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10.851"/>
    </inkml:context>
    <inkml:brush xml:id="br0">
      <inkml:brushProperty name="width" value="0.05" units="cm"/>
      <inkml:brushProperty name="height" value="0.05" units="cm"/>
    </inkml:brush>
  </inkml:definitions>
  <inkml:trace contextRef="#ctx0" brushRef="#br0">21 706 8840 0 0,'0'0'197'0'0,"0"0"24"0"0,0 0 19 0 0,0 0 47 0 0,0 0 142 0 0,0 0 62 0 0,0 0 12 0 0,0 0-57 0 0,0 0-240 0 0,0 0-109 0 0,0 0-22 0 0,-2-2-15 0 0,-7-15 366 0 0,-1-5 1342 0 0,10 20-1646 0 0,0 2-1 0 0,0 0 6 0 0,0 0 1 0 0,0 0 0 0 0,1-1-22 0 0,3-3-1 0 0,1 0-1 0 0,-1 0 1 0 0,0 1-1 0 0,1-1 1 0 0,0 1 0 0 0,0 0-1 0 0,0 1 1 0 0,0-1-1 0 0,0 1 1 0 0,1 0-1 0 0,-1 0 1 0 0,1 1-1 0 0,3-1-104 0 0,0-1 42 0 0,102-24 1087 0 0,42-15-255 0 0,143-73-537 0 0,-100 38-337 0 0,20-16 0 0 0,48-15 376 0 0,-167 78 192 0 0,5 3-384 0 0,-17-14-806 0 0,7-18 60 0 0,-91 58 481 0 0,-1 1-23 0 0,-15 7-1164 0 0,-3 1-1933 0 0,13-7-2064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11.253"/>
    </inkml:context>
    <inkml:brush xml:id="br0">
      <inkml:brushProperty name="width" value="0.05" units="cm"/>
      <inkml:brushProperty name="height" value="0.05" units="cm"/>
    </inkml:brush>
  </inkml:definitions>
  <inkml:trace contextRef="#ctx0" brushRef="#br0">1 0 15256 0 0,'0'0'448'0'0,"0"0"-7"0"0,5 0-230 0 0,139 23-367 0 0,24-1 82 0 0,-104-14 420 0 0,32 7 309 0 0,-11 8-367 0 0,-70-11-238 0 0,-24 6-124 0 0,-49 34 138 0 0,14-11-64 0 0,-27 23 392 0 0,-69 60 192 0 0,93-71-437 0 0,18-19-332 0 0,27-31 227 0 0,-1 1-380 0 0,2-3-2822 0 0,1-1-2281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12.308"/>
    </inkml:context>
    <inkml:brush xml:id="br0">
      <inkml:brushProperty name="width" value="0.05" units="cm"/>
      <inkml:brushProperty name="height" value="0.05" units="cm"/>
    </inkml:brush>
  </inkml:definitions>
  <inkml:trace contextRef="#ctx0" brushRef="#br0">0 0 7016 0 0,'0'0'201'0'0,"0"0"90"0"0,0 0 227 0 0,2 1 98 0 0,38 16 1890 0 0,168-13 2210 0 0,-130 6-3741 0 0,136 34 8 0 0,-73-11-854 0 0,115 34 817 0 0,34-15-4 0 0,-118-21-718 0 0,-47-2 0 0 0,-38-12-320 0 0,-62-9 156 0 0,-17-7-36 0 0,7 3 16 0 0,-14-4-136 0 0,-1 0-4 0 0,0 0-42 0 0,0 0-196 0 0,0 0-80 0 0,0 0-20 0 0,0 0-110 0 0,-10-9-1659 0 0,1 0 961 0 0,-1-3-8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12.625"/>
    </inkml:context>
    <inkml:brush xml:id="br0">
      <inkml:brushProperty name="width" value="0.05" units="cm"/>
      <inkml:brushProperty name="height" value="0.05" units="cm"/>
    </inkml:brush>
  </inkml:definitions>
  <inkml:trace contextRef="#ctx0" brushRef="#br0">0 0 11520 0 0,'0'0'256'0'0,"0"0"48"0"0,0 0 16 0 0,0 0 0 0 0,0 0-256 0 0,0 0-64 0 0,0 0 0 0 0,0 0 0 0 0,0 0-576 0 0,0 0-128 0 0,0 0-32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12.947"/>
    </inkml:context>
    <inkml:brush xml:id="br0">
      <inkml:brushProperty name="width" value="0.05" units="cm"/>
      <inkml:brushProperty name="height" value="0.05" units="cm"/>
    </inkml:brush>
  </inkml:definitions>
  <inkml:trace contextRef="#ctx0" brushRef="#br0">74 1 9416 0 0,'0'0'208'0'0,"0"0"33"0"0,0 0 16 0 0,0 0 78 0 0,0 0 276 0 0,0 0 117 0 0,0 0 28 0 0,0 0-54 0 0,0 0-240 0 0,0 0-109 0 0,1 0-22 0 0,124 30 1573 0 0,-60-4-1409 0 0,-20 3-13 0 0,33 32-39 0 0,-42-26-216 0 0,0 16-551 0 0,-19 3-238 0 0,-16-27 1472 0 0,-30-10-192 0 0,-43 16-524 0 0,4-11-346 0 0,7-5 88 0 0,-61 37 64 0 0,52-35-312 0 0,17-2-25 0 0,51-16 88 0 0,2-1-46 0 0,0 0-8 0 0,0 0-90 0 0,0 0-376 0 0,0 0-167 0 0,0 0-31 0 0,0 0-7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1:58:14.093"/>
    </inkml:context>
    <inkml:brush xml:id="br0">
      <inkml:brushProperty name="width" value="0.05" units="cm"/>
      <inkml:brushProperty name="height" value="0.05" units="cm"/>
    </inkml:brush>
  </inkml:definitions>
  <inkml:trace contextRef="#ctx0" brushRef="#br0">1 8 8840 0 0,'0'0'197'0'0,"0"0"24"0"0,0 0 19 0 0,0 0-8 0 0,0 0-86 0 0,0 0-40 0 0,0 0-8 0 0,0 0-6 0 0,0 0-18 0 0,0 0-8 0 0,0 0-2 0 0,0 0 5 0 0,0 0 22 0 0,0 0 5 0 0,0 0 0 0 0,6-5 754 0 0,-4 4-729 0 0,0 0 0 0 0,0 1 0 0 0,1 0 0 0 0,-1 0 0 0 0,0 0 0 0 0,0 0 0 0 0,1 0 0 0 0,-1 0 0 0 0,0 0 0 0 0,0 1-1 0 0,1-1 1 0 0,-1 1 0 0 0,0-1 0 0 0,0 1 0 0 0,0 0 0 0 0,0 0 0 0 0,0 0 0 0 0,0 0 0 0 0,0 0 0 0 0,0 1-121 0 0,24 9 763 0 0,8 14 342 0 0,53 56-267 0 0,27 35 526 0 0,49 50-732 0 0,7 5-196 0 0,-26-17-436 0 0,-29-21 183 0 0,-33-25 600 0 0,-23-24-589 0 0,-45-54-66 0 0,-4-16 246 0 0,-6-9-364 0 0,-3 0-30 0 0,-1-3-73 0 0,0-2 8 0 0,0 0 11 0 0,0 0-7 0 0,0 0-40 0 0,0 0-21 0 0,0 0-2 0 0,0 0-20 0 0,0 0-84 0 0,0 0-37 0 0,0 0-814 0 0,0 0-3378 0 0,0 0-1449 0 0</inkml:trace>
  <inkml:trace contextRef="#ctx0" brushRef="#br0" timeOffset="11230.955">737 971 5552 0 0,'0'0'165'0'0,"0"0"26"0"0,0 0 22 0 0,0 0 10 0 0,0 0 1 0 0,-1 0-38 0 0,-2-4-148 0 0,-8-16-114 0 0,11 17 0 0 0,-18-22 101 0 0,-5 1 430 0 0,22 23-366 0 0,-15-13 1512 0 0,14 13-1526 0 0,-7-4 596 0 0,-6 3 3878 0 0,13 2-4594 0 0,2 0 102 0 0,0 0 51 0 0,0 0 11 0 0,0 0 18 0 0,0 0 72 0 0,0 0 30 0 0,0 0 8 0 0,0 0-7 0 0,0 0-34 0 0,-3 5 994 0 0,20 24 181 0 0,-16-28-1273 0 0,9 20 460 0 0,33 13 824 0 0,11-4 160 0 0,-2 14-912 0 0,-24-16-640 0 0,16 3 131 0 0,27-1 86 0 0,-46-13-29 0 0,-1-9 68 0 0,0-12-322 0 0,-23 4 131 0 0,-1 0 8 0 0,2 0-13 0 0,3 0-62 0 0,-2 0-57 0 0,-1-3 27 0 0,0 1-48 0 0,3-2 20 0 0,24-64 49 0 0,-1-18-42 0 0,-8-2 106 0 0,14-50-117 0 0,-20 70-300 0 0,9 0-1061 0 0,2 16-1735 0 0,-20 43 1373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9T01:12:13.832"/>
    </inkml:context>
    <inkml:brush xml:id="br0">
      <inkml:brushProperty name="width" value="0.05" units="cm"/>
      <inkml:brushProperty name="height" value="0.05" units="cm"/>
      <inkml:brushProperty name="color" value="#E71224"/>
    </inkml:brush>
  </inkml:definitions>
  <inkml:trace contextRef="#ctx0" brushRef="#br0">3508 3645 12032 0 0,'0'0'356'0'0,"0"0"-8"0"0,0 0-188 0 0,0 0 44 0 0,0 0 41 0 0,0 0 10 0 0,0 0-77 0 0,0 0-323 0 0,-7 0-988 0 0,5-1 1159 0 0,0 1 0 0 0,-1 0 1 0 0,1 0-1 0 0,0 0 1 0 0,0 0-1 0 0,0 0 1 0 0,0 0-1 0 0,0 1 1 0 0,0-1-1 0 0,0 1 0 0 0,0-1 1 0 0,0 1-1 0 0,0 0 1 0 0,1 0-1 0 0,-1-1 1 0 0,0 1-1 0 0,0 1 0 0 0,1-1 1 0 0,-1 0-1 0 0,0 0 1 0 0,1 1-1 0 0,-1-1 1 0 0,1 1-1 0 0,0-1 1 0 0,-1 1-1 0 0,1 0 0 0 0,0-1 1 0 0,0 1-1 0 0,0 1-26 0 0,-9 5 1536 0 0,-1 15-322 0 0,11-22-1104 0 0,0-1-12 0 0,0 2-18 0 0,0 18 9 0 0,14 25 365 0 0,27 8 18 0 0,9-18-570 0 0,6 17-204 0 0,2 8-249 0 0,-14-7 64 0 0,-18 17 550 0 0,-25-43 9 0 0,-11 33 241 0 0,9-57-210 0 0,-5-8 175 0 0,-56 16-85 0 0,13-10-193 0 0,17-8 107 0 0,30 7-99 0 0,-1-1 0 0 0,1 1 0 0 0,-1 0 1 0 0,1-1-1 0 0,-1 1 0 0 0,1-1 0 0 0,-1 0 1 0 0,1 0-1 0 0,-1 0 0 0 0,1 0 1 0 0,0 0-1 0 0,0 0 0 0 0,-1-1 0 0 0,1 1 1 0 0,0-1-1 0 0,0 1 0 0 0,0-1 0 0 0,1 0 1 0 0,-1 0-1 0 0,0 0 0 0 0,1 0 1 0 0,-1-1-10 0 0,-9-14 61 0 0,6 12-52 0 0,-19-40-4 0 0,23 41-4 0 0,1 0 0 0 0,-1-1 0 0 0,1 1 0 0 0,-1 0 0 0 0,1-1 0 0 0,0 1 0 0 0,1-1 0 0 0,-1 1 0 0 0,1 0 0 0 0,0 0 0 0 0,0-1 0 0 0,0 1 0 0 0,1 0 0 0 0,-1 0 0 0 0,1 0 0 0 0,0 0 0 0 0,0 0 0 0 0,0 0 0 0 0,1 1 0 0 0,1-2 0 0 0,21-39 0 0 0,80-75 0 0 0,-65 82-53 0 0,40-68 42 0 0,-66 84 33 0 0,-11 17 9 0 0,1-1 1 0 0,-1 1-1 0 0,-1-1 1 0 0,1 1-1 0 0,0-1 1 0 0,-1 0 0 0 0,0 0-1 0 0,0 0 1 0 0,-1 0-1 0 0,1 0 1 0 0,-1 0-1 0 0,0-5-31 0 0,-1-26 780 0 0,-49 0 600 0 0,-11 23-1153 0 0,-9 13-1022 0 0,66 0 745 0 0,-1 0 0 0 0,1 1 0 0 0,0 0 0 0 0,0 0 0 0 0,0 0 0 0 0,0 0 0 0 0,0 0 0 0 0,0 1 0 0 0,0-1 0 0 0,0 1 0 0 0,0 0 0 0 0,1 0 0 0 0,-1 0 0 0 0,1 0 0 0 0,-1 0 0 0 0,1 0 0 0 0,0 1 0 0 0,0-1 0 0 0,0 1 0 0 0,0 0 0 0 0,0-1 0 0 0,1 1 0 0 0,-1 0 0 0 0,0 2 50 0 0,-20 102-5913 0 0,18-80 4411 0 0</inkml:trace>
  <inkml:trace contextRef="#ctx0" brushRef="#br0" timeOffset="-11652.866">1998 112 5096 0 0,'0'0'108'0'0,"0"0"17"0"0,0 0 14 0 0,0 0 10 0 0,0 0-24 0 0,0 0-11 0 0,0 0-2 0 0,0 0 6 0 0,0 0 29 0 0,0 0 12 0 0,-2-2 1 0 0,-20-17 525 0 0,20 17-488 0 0,2 2 25 0 0,0 0 2 0 0,-5-4 166 0 0,0 1-193 0 0,1 0-1 0 0,-1 1 0 0 0,0 0 0 0 0,0 0 0 0 0,0 0 0 0 0,0 1 0 0 0,0 0 0 0 0,0 0 0 0 0,0 0 0 0 0,0 0 1 0 0,-1 1-1 0 0,-3 0-196 0 0,-47 10 1184 0 0,13-10-864 0 0,40-2-268 0 0,0 1 1 0 0,-1 0 0 0 0,0 1-1 0 0,1-1 1 0 0,-1 1-1 0 0,1-1 1 0 0,-1 1 0 0 0,1 0-1 0 0,-1 0 1 0 0,0 1 0 0 0,1-1-1 0 0,-1 1 1 0 0,1 0-1 0 0,-1 0 1 0 0,1 0 0 0 0,-1 0-1 0 0,1 1-52 0 0,-34 5 490 0 0,-18 1-393 0 0,5-3-34 0 0,-10 20 391 0 0,-16 7-236 0 0,3-5 150 0 0,22 5-214 0 0,-18 19 398 0 0,18-6 182 0 0,24-14-367 0 0,-4 45 723 0 0,31-40-820 0 0,-1 26 50 0 0,3-45-208 0 0,21 47 326 0 0,-8-31-252 0 0,14 7-106 0 0,-17-27-80 0 0,16 4 147 0 0,44 24-6 0 0,-43-27-141 0 0,-4 3 72 0 0,65 28-72 0 0,-51-23 320 0 0,22-4-418 0 0,-2-5 262 0 0,16-1 74 0 0,18-20-172 0 0,-46 3 164 0 0,3 2-230 0 0,59-2 128 0 0,-55-13-128 0 0,-9 8 0 0 0,16-24 259 0 0,-22 3-142 0 0,16-23 19 0 0,-34 18-136 0 0,7-7 0 0 0,2-23 0 0 0,-19-6 0 0 0,-7-127 128 0 0,-24 119-128 0 0,-14 5 64 0 0,-11 22-64 0 0,6 25 0 0 0,4 8 0 0 0,-102-13 48 0 0,68 25-400 0 0,54 8-102 0 0,1 1-1 0 0,-1 0 0 0 0,1 1 0 0 0,0 1 0 0 0,0 0 0 0 0,0 1 1 0 0,0 0-1 0 0,-10 5 455 0 0,3 0-6249 0 0</inkml:trace>
  <inkml:trace contextRef="#ctx0" brushRef="#br0" timeOffset="-7495.896">1215 590 8232 0 0,'0'0'182'0'0,"0"0"29"0"0,0 0 14 0 0,0 0 3 0 0,0 0-37 0 0,0 0-20 0 0,0 0-3 0 0,0 0-48 0 0,0-7-311 0 0,-2 6 3302 0 0,-60 35-2535 0 0,11 14-880 0 0,8-3 304 0 0,-52 52-248 0 0,-40 59 285 0 0,6 2-26 0 0,64-67-11 0 0,-61 112 633 0 0,19 18 215 0 0,87-172-745 0 0,-30 66 59 0 0,0 0 172 0 0,-11 44-169 0 0,8-9 94 0 0,1 32 431 0 0,16-49-403 0 0,-3 70 257 0 0,9 51-274 0 0,21 3 950 0 0,19-164-1090 0 0,0-27-45 0 0,9-4-32 0 0,26 52-42 0 0,21 7 106 0 0,-18-58-117 0 0,-22-20 246 0 0,-7-21-124 0 0,-13-18-58 0 0,-2 1-48 0 0,-3 2-40 0 0,-1-5-98 0 0,0-2-37 0 0,0 0-8 0 0,0 0-42 0 0,0 0-172 0 0,0 0-71 0 0,0 0-18 0 0,2 2-579 0 0,0 0-3797 0 0,-2-2 2926 0 0</inkml:trace>
  <inkml:trace contextRef="#ctx0" brushRef="#br0" timeOffset="-6149.434">771 4005 7224 0 0,'0'0'165'0'0,"0"0"22"0"0,0 0 7 0 0,0 0-3 0 0,0 0-60 0 0,-10 3 449 0 0,1-18-174 0 0,0 27 609 0 0,-6-4 2804 0 0,14-7-3581 0 0,-13 6 588 0 0,13-5-556 0 0,-33-2 900 0 0,15-9-811 0 0,18 9-223 0 0,-14-5 656 0 0,-10-52-194 0 0,36-36-396 0 0,-10 86-202 0 0,1 0 0 0 0,0 0 0 0 0,1 0 0 0 0,-1 1 0 0 0,1-1 0 0 0,1 1 0 0 0,-1 0 0 0 0,1 0 0 0 0,0 0 0 0 0,3-3 0 0 0,15-23 0 0 0,50-39 54 0 0,21 30-108 0 0,-89 39 54 0 0,0 1 0 0 0,0 0-1 0 0,0 0 1 0 0,0 1-1 0 0,0-1 1 0 0,0 1-1 0 0,0 0 1 0 0,0 0-1 0 0,0 0 1 0 0,0 0 0 0 0,0 1-1 0 0,0-1 1 0 0,0 1-1 0 0,0 0 1 0 0,2 1 0 0 0,37 9 220 0 0,-37-3-227 0 0,-1 0 0 0 0,-1 1 0 0 0,0-1-1 0 0,0 1 1 0 0,0 0 0 0 0,-1 1 0 0 0,-1-1 0 0 0,1 0 0 0 0,-1 1 0 0 0,-1 0 0 0 0,0-1 0 0 0,-1 1 0 0 0,1 0 0 0 0,-2-1 0 0 0,1 1 0 0 0,-1 0 0 0 0,-1-1 0 0 0,0 1 0 0 0,0-1-1 0 0,-2 4 8 0 0,-12 28 0 0 0,-15 43 54 0 0,-45 23 428 0 0,69-101-444 0 0,1 1-12 0 0,0-1 0 0 0,-1 0 1 0 0,0-1-1 0 0,0 1 0 0 0,-1-1 0 0 0,0-1 0 0 0,0 1 1 0 0,0-2-1 0 0,0 1 0 0 0,0-1 0 0 0,-1 0 0 0 0,-1 0-26 0 0,-100 27 560 0 0,55-37-544 0 0,47 8-48 0 0,5 0-11 0 0,1 0-1 0 0,0 0 1 0 0,-1-1 0 0 0,1 1 0 0 0,-1-1 0 0 0,1 0 0 0 0,-1 0 0 0 0,1 0 0 0 0,-1 0 0 0 0,1 0 0 0 0,-1 0 0 0 0,1-1 0 0 0,-1 1 0 0 0,1-1 0 0 0,0 0 0 0 0,-1 0-1 0 0,1 0 1 0 0,-3-1 43 0 0,3 0-12 0 0,0 0-1 0 0,0 0 1 0 0,0 0-1 0 0,0 0 0 0 0,1-1 1 0 0,-1 1-1 0 0,0 0 0 0 0,1-1 1 0 0,0 0-1 0 0,-1 1 1 0 0,1-1-1 0 0,0 0 0 0 0,1 1 1 0 0,-1-1-1 0 0,0 0 1 0 0,1 0-1 0 0,-1 0 0 0 0,1 0 1 0 0,0 0-1 0 0,0 0 0 0 0,0 0 1 0 0,1-2 12 0 0,-1-7-91 0 0,21-34-525 0 0,22-7-2834 0 0,-33 44-1995 0 0</inkml:trace>
  <inkml:trace contextRef="#ctx0" brushRef="#br0" timeOffset="-5123.779">1186 4098 12984 0 0,'0'0'297'0'0,"0"0"39"0"0,0 0 17 0 0,0 0-37 0 0,0 0-146 0 0,0 0 151 0 0,-1-1 88 0 0,-3-5 21 0 0,3 4-56 0 0,0 0-243 0 0,-7-22-116 0 0,0 18-14 0 0,6 9 8 0 0,1-1 63 0 0,1-2 88 0 0,0 0 31 0 0,0 0 7 0 0,0 0 6 0 0,0 0 18 0 0,0 0 8 0 0,0 0 2 0 0,0 0-28 0 0,1-9-112 0 0,9-7-92 0 0,10-12 0 0 0,-17 22 0 0 0,-2 11 38 0 0,-1-4 148 0 0,0-1 38 0 0,0 0 0 0 0,-1 2 6 0 0,-17 22 1211 0 0,17-23-1576 0 0,1-1-59 0 0,0 0-20 0 0,0 0-28 0 0,0 0-113 0 0,0 0-49 0 0,0 0-11 0 0,0 0-166 0 0,0-9-4547 0 0,0 9 294 0 0</inkml:trace>
  <inkml:trace contextRef="#ctx0" brushRef="#br0" timeOffset="-4581.167">1455 3624 11720 0 0,'0'0'264'0'0,"0"0"34"0"0,0 0 22 0 0,0 0-32 0 0,0 0-146 0 0,0 0 88 0 0,0 0 61 0 0,0 0 12 0 0,0 0-38 0 0,-1 0-166 0 0,-2-3-99 0 0,2 2-38 0 0,1 1 94 0 0,0 0 84 0 0,0 0 27 0 0,0 0 8 0 0,0 0 25 0 0,0 0 100 0 0,-2 1 41 0 0,-11 23 515 0 0,12 4-502 0 0,3 43 690 0 0,21 84-612 0 0,-17-67-432 0 0,8 36 128 0 0,-13-25 320 0 0,-1-96-409 0 0,0-3-107 0 0,0 0-48 0 0,0 0-11 0 0,0 2-1634 0 0,0-26 650 0 0,0 9-3291 0 0,0 12-467 0 0</inkml:trace>
  <inkml:trace contextRef="#ctx0" brushRef="#br0" timeOffset="-4071.926">1943 3801 6032 0 0,'0'0'174'0'0,"0"0"150"0"0,0 0 522 0 0,0 0 223 0 0,0 0 47 0 0,0 0-97 0 0,0 0-453 0 0,0 0-196 0 0,0 0-40 0 0,0 0-35 0 0,0 0-114 0 0,0 0-47 0 0,0 0-8 0 0,11 10 396 0 0,-6-4-347 0 0,-1 0 0 0 0,1 1 0 0 0,-1 0 1 0 0,0 0-1 0 0,-1 0 0 0 0,1 1 0 0 0,-1-1 1 0 0,-1 1-1 0 0,0 0 0 0 0,0 0 0 0 0,0 0 1 0 0,-1 0-1 0 0,0 0 0 0 0,0 0 0 0 0,-1 5-175 0 0,2 4 376 0 0,1 120 478 0 0,3-66 103 0 0,-12-39-946 0 0,7-22 247 0 0,-1 4-1511 0 0,-1-23 306 0 0,-7-39-1383 0 0,7 31-2648 0 0</inkml:trace>
  <inkml:trace contextRef="#ctx0" brushRef="#br0" timeOffset="-3701.392">1808 3947 11576 0 0,'0'0'264'0'0,"0"0"34"0"0,0 0 20 0 0,0 0-41 0 0,7-4 486 0 0,21 17 53 0 0,12-12-656 0 0,15-11 96 0 0,29 5 2179 0 0,-48-11-1447 0 0,13 27-516 0 0,-13-5-472 0 0,-6-2-448 0 0,-29-2 222 0 0,2 13-1233 0 0,-3-14 601 0 0</inkml:trace>
  <inkml:trace contextRef="#ctx0" brushRef="#br0" timeOffset="-1548.521">2820 4062 7920 0 0,'0'0'174'0'0,"0"0"29"0"0,0 0 13 0 0,-2 1-31 0 0,-49 29 1314 0 0,50-29-1291 0 0,-48-14 1823 0 0,25 2-1574 0 0,21 10-371 0 0,-1 0 0 0 0,1 0 0 0 0,0 0 0 0 0,0-1 1 0 0,0 1-1 0 0,0-1 0 0 0,0 0 0 0 0,1 0 0 0 0,-1 0 0 0 0,0 0 1 0 0,1 0-1 0 0,-1-1 0 0 0,1 1 0 0 0,0-1 0 0 0,0 0 1 0 0,-1-1-87 0 0,-52-86 0 0 0,40 20 0 0 0,15 56 0 0 0,0 0 0 0 0,2 0 0 0 0,-1 0 0 0 0,2 1 0 0 0,0-1 0 0 0,0 1 0 0 0,5-9 0 0 0,26-37 0 0 0,-29 50 24 0 0,1 0 1 0 0,-1 1-1 0 0,1-1 1 0 0,1 1 0 0 0,0 0-1 0 0,0 0 1 0 0,0 1-1 0 0,1 0 1 0 0,6-4-25 0 0,-11 8 4 0 0,0 0 0 0 0,0 0 1 0 0,1 0-1 0 0,-1 0 0 0 0,1 1 0 0 0,-1 0 0 0 0,1-1 1 0 0,0 1-1 0 0,0 0 0 0 0,0 1 0 0 0,1-1 0 0 0,-1 1 1 0 0,0 0-1 0 0,0 0 0 0 0,1 0 0 0 0,-1 1 0 0 0,1-1 1 0 0,-1 1-1 0 0,1 0 0 0 0,-1 0 0 0 0,0 1 0 0 0,1-1 1 0 0,-1 1-1 0 0,0 0 0 0 0,1 0 0 0 0,-1 1 0 0 0,0-1 1 0 0,0 1-1 0 0,0 0 0 0 0,0 0 0 0 0,0 0 0 0 0,0 1 1 0 0,1 0-5 0 0,2 5 0 0 0,0 1 0 0 0,-1-1 0 0 0,0 1 0 0 0,-1 0 0 0 0,0 1 0 0 0,0-1 0 0 0,-1 1 0 0 0,0 0 0 0 0,-1 0 0 0 0,0 0 0 0 0,0 0 0 0 0,0 6 0 0 0,1 131 318 0 0,-6-129-203 0 0,-21 83 740 0 0,22-97-825 0 0,-1 0 1 0 0,0-1-1 0 0,0 1 1 0 0,0-1-1 0 0,0 1 1 0 0,0-1 0 0 0,-1 0-1 0 0,0 0 1 0 0,1 0-1 0 0,-1 0 1 0 0,0 0-1 0 0,-1-1 1 0 0,1 1 0 0 0,0-1-1 0 0,-2 1-30 0 0,-23 12 604 0 0,-2-10 293 0 0,-40 26-57 0 0,68-30-834 0 0,1 0-1 0 0,-1-1 0 0 0,1 1 0 0 0,-1-1 0 0 0,0 1 0 0 0,1-1 1 0 0,-1 0-1 0 0,0 0 0 0 0,1 1 0 0 0,-1-1 0 0 0,0-1 0 0 0,0 1 1 0 0,1 0-1 0 0,-1 0 0 0 0,0 0 0 0 0,1-1 0 0 0,-1 1 0 0 0,0-1 1 0 0,1 0-1 0 0,-1 1 0 0 0,1-1 0 0 0,-1 0 0 0 0,1 0 0 0 0,-1 0 0 0 0,1 0 1 0 0,0 0-1 0 0,-1 0 0 0 0,1 0 0 0 0,0 0 0 0 0,0-1 0 0 0,-1 0-5 0 0,-30-8-82 0 0,26 10 20 0 0,5 0-2 0 0,-10-1-317 0 0,3-14-182 0 0,7 13 233 0 0,1 1-180 0 0,1-23-1636 0 0,3 10-3235 0 0</inkml:trace>
  <inkml:trace contextRef="#ctx0" brushRef="#br0" timeOffset="-961.387">3119 4018 10680 0 0,'0'0'241'0'0,"0"0"38"0"0,0 0 11 0 0,0 0-28 0 0,0 0-137 0 0,0 0 51 0 0,0 0 44 0 0,0 0 11 0 0,0 0 15 0 0,0 0 61 0 0,0 0 21 0 0,1-1 7 0 0,2-15 138 0 0,-3 15-364 0 0,0 1-11 0 0,0 0-2 0 0,0 0-2 0 0,0 0-4 0 0,0 0-2 0 0,1-1-15 0 0,5-3-48 0 0,23-9 257 0 0,-28 13-37 0 0,0-1 10 0 0,17-11 1 0 0,-17 12-237 0 0,-1 1 1 0 0,1-1-1 0 0,-1 0 1 0 0,1 0-1 0 0,0 1 1 0 0,-1-1-1 0 0,1 0 1 0 0,-1 1 0 0 0,1-1-1 0 0,-1 1 1 0 0,1-1-1 0 0,-1 1 1 0 0,0-1-1 0 0,1 1 1 0 0,-1-1 0 0 0,1 1-1 0 0,-1 0 1 0 0,0-1-1 0 0,0 1 1 0 0,1-1-1 0 0,-1 1 1 0 0,0 0 0 0 0,0-1-1 0 0,0 1 1 0 0,0 0-1 0 0,1-1 1 0 0,-1 1-1 0 0,0 0 1 0 0,0-1 0 0 0,0 1-1 0 0,-1 0 1 0 0,1-1-1 0 0,0 1 1 0 0,0-1-1 0 0,0 1 1 0 0,0 0 0 0 0,-1-1-1 0 0,1 1 1 0 0,0 0-1 0 0,0-1 1 0 0,-1 1-1 0 0,1-1 1 0 0,-1 1 0 0 0,1-1-1 0 0,0 1 1 0 0,-1 0-20 0 0,0-1-29 0 0,-3 17 556 0 0,3-15-140 0 0,1-2 11 0 0,0 0-27 0 0,0 0-124 0 0,-1 1-58 0 0,-2 5 30 0 0,1-4-5694 0 0,2-2 4261 0 0</inkml:trace>
  <inkml:trace contextRef="#ctx0" brushRef="#br0" timeOffset="5496.88">1714 1698 5696 0 0,'0'0'132'0'0,"0"0"17"0"0,0 0 10 0 0,-2-1-26 0 0,-5-2-69 0 0,6 2 124 0 0,1 1 44 0 0,-11-15 1191 0 0,-22-9 9 0 0,31 22-1187 0 0,-31 6 1395 0 0,8 5-1213 0 0,-5 1 499 0 0,16-6-676 0 0,12-4-118 0 0,-4 6 480 0 0,-12 1-314 0 0,-8-5-204 0 0,-23-3 223 0 0,-26-8 160 0 0,30 4 238 0 0,-5-13-451 0 0,-10-17 522 0 0,11-10-616 0 0,10-3 71 0 0,12 4-188 0 0,-17-31 633 0 0,34 47-660 0 0,0 10-26 0 0,7 9 0 0 0,1 1-1 0 0,0-1 0 0 0,1 0 0 0 0,0 1 0 0 0,0-1 1 0 0,1 0-1 0 0,0 0 0 0 0,1 0 0 0 0,0 0 0 0 0,1-7 1 0 0,29-69-16 0 0,28 4 310 0 0,3 20-210 0 0,-29 38-70 0 0,2 2-14 0 0,-20 10 12 0 0,0 0 0 0 0,1 1 0 0 0,0 0-1 0 0,0 2 1 0 0,1 0 0 0 0,5-1-12 0 0,-5 1 55 0 0,97-24 318 0 0,-32 18-64 0 0,31 11-319 0 0,-22 11 548 0 0,-32 2-186 0 0,26 16-352 0 0,-40-4 0 0 0,9 27 14 0 0,-47-40 14 0 0,0 1 1 0 0,0-1 0 0 0,-1 2 0 0 0,0-1-1 0 0,-1 0 1 0 0,0 1 0 0 0,0 0 0 0 0,-1 1-1 0 0,1 5-28 0 0,17 53 0 0 0,-1-3 0 0 0,-15-21-14 0 0,-21 6-188 0 0,-15 10 202 0 0,-25 4 0 0 0,-35 6 15 0 0,15-33 186 0 0,-69 27-521 0 0,83-43-57 0 0,3-1-302 0 0,26-16 333 0 0,-3 0-729 0 0,11-4-4106 0 0,15-2-128 0 0</inkml:trace>
  <inkml:trace contextRef="#ctx0" brushRef="#br0" timeOffset="6396.633">1310 1581 10680 0 0,'0'0'241'0'0,"0"0"38"0"0,0 0 11 0 0,0 0-28 0 0,0 0-158 0 0,0 0-40 0 0,0 0 0 0 0,-2 1 0 0 0,-35-1 0 0 0,-15 19 321 0 0,47-16-209 0 0,-72 40 1523 0 0,24-20-817 0 0,-25 17-132 0 0,-51 44-554 0 0,-71 54-196 0 0,107-63 0 0 0,-68 67 248 0 0,57-24 127 0 0,92-106-291 0 0,1-1-1 0 0,0 2 0 0 0,0-1 0 0 0,1 2 0 0 0,1-1 0 0 0,-8 15-83 0 0,-13 20 601 0 0,-14 43-565 0 0,29-21 252 0 0,15-45-288 0 0,6-6 0 0 0,-1-6 0 0 0,-1-9-14 0 0,6 10-2649 0 0,-10-14-2995 0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7.5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348 359 4,'-103'19'8,"20"1"3,16-6 0,19-2-3,15-5 0,18-7 0,15 0-1,33-24-1,11 4-2,11-8-2,12-3-1,7-7 1,5-1 1,0-3 1,-4 3-3,-11 2 1,-10 4 0,-9 3 0,-13 4-2,-11 7-3,-15 5-2,-15 9-4,-13 1 0,-9 3-1,-14-1 1,-4 3 0,-1-1 2,-1 2 4,3-2 5,4-1 4,7-1 1,8 3 0,11 3-1,6 5 1,4 5-2,8 5-2,8 7-1,10 5-3,6 6 0,4 4 1,6 4 0,2 2 0,2 3 1,1 0 1,0 5-2,-3 2-3,-3 9-5,-1 7-3,-6 8 0,-8 6-1,-7 10-1</inkml:trace>
</inkml:ink>
</file>

<file path=ppt/ink/ink1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0,'34'70</inkml:trace>
</inkml:ink>
</file>

<file path=ppt/ink/ink17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02.6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19,'4'-11'7,"-4"11"-7,4-19-3,-4 19-5</inkml:trace>
</inkml:ink>
</file>

<file path=ppt/ink/ink17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53.3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676-3 6,'1'-11'4,"-1"11"-1,0 0 0,0 0-1,0 0-1,0 0-1,0 0 1,0 0 1,0 0 0,0 0-1,0 0 1,0 0 0,-2 15 0,2-15 0,-3 24-1,-1-5 0,-3 6 2,-5 8-1,-6 6 1,-5 9 0,-11 4 0,-7 8 0,-5-2-1,-4 1 1,0-6-2,4-5 1,4-9-2,10-8-1,9-8-2,9-13-9,15 0-4,-1-10-1</inkml:trace>
  <inkml:trace contextRef="#ctx0" brushRef="#br0" timeOffset="402">190 443 9,'2'13'15,"6"6"0,-6-6 0,2 4-16,-3 3-1,-2 1 3,-3 3 0,-3 1 1,-3 3 1,-3-2 1,-2 0 0,2 1 0,2-4 1,3 2-1,4-2 0,9-3 1,7-3-2,8-4 1,7-4 0,2-5 1,3-3 0,3-5 1,-1-5-2,-1-6 1,-2-2 0,-3-4 0,2-2-1,-2-1-1,1-1 0,-2 2-2,-1 2 0,-5 3-1,-2 3 0,-3 4 0,-4 4-2,-4 3-3,-8 4-3,0 0-2,0 0-7,-17 12-10,0-2 1,-12-9 0,-1 5 1</inkml:trace>
  <inkml:trace contextRef="#ctx0" brushRef="#br0" timeOffset="997">110 431 3,'7'-20'14,"-7"20"1,6-11-3,-6 11-6,0 0 0,0 0 1,4-16 1,-4 16 1,-2-10 0,2 10-2,0-12 0,0 12-2,0 0-1,2-13-1,-2 13-2,0 0 0,0 0-1,0 0 0,-8 14-1,4-3 0,-1 0 0,-3 5 0,1 3 0,-2 3 1,-1 4 0,0 0 0,0 3 0,0 4 0,1-1 0,1 2 0,1-3 0,0-3 1,2-2-1,1 0 0,0-4 1,3-4-1,0 1 0,3-3 0,0-3 2,1-1 0,-3-12 2,11 13 0,0-13 0,2-6 0,6-5 0,4-3 0,4-4-1,3-4-1,6 0-2,0-1 0,0 0 0,2 3 1,-1 4-1,0 2 0,0 5 0,-3 1-1,-2 3 1,1 2-1,-4 1-2,-3 1-7,-7 2-13,-10-7-4,-9 6 0,-4-18 0</inkml:trace>
</inkml:ink>
</file>

<file path=ppt/ink/ink1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3:36.585"/>
    </inkml:context>
    <inkml:brush xml:id="br0">
      <inkml:brushProperty name="width" value="0.05292" units="cm"/>
      <inkml:brushProperty name="height" value="0.05292" units="cm"/>
      <inkml:brushProperty name="color" value="#00B0F0"/>
    </inkml:brush>
  </inkml:definitions>
  <inkml:trace contextRef="#ctx0" brushRef="#br0">14099 8374 516,'5'14'3612,"-2"1"-129,-3-15-3354,0 23-516,0-23-258,2 18-129,-2-18-258,4 12-1161</inkml:trace>
  <inkml:trace contextRef="#ctx0" brushRef="#br0" timeOffset="277.015">14501 8269 1032,'19'14'4515,"-7"-8"-129,-12-6-387,0 0-4128,12-7-516,3 7-516,-15 0-1032,18-8-1935,-5 8-387</inkml:trace>
  <inkml:trace contextRef="#ctx0" brushRef="#br0" timeOffset="524.03">14969 8340 774,'20'16'4386,"10"-15"0,-20-7-387,0 2-4128,0-4-1032,10 5-1161,5 3-2064,-14-7 258</inkml:trace>
  <inkml:trace contextRef="#ctx0" brushRef="#br0" timeOffset="720.04">15372 8318 903,'13'24'3870,"-13"-24"0,16 7-2580,3 2-903,5-3-1161,2 0-1935,-3-8-1032</inkml:trace>
  <inkml:trace contextRef="#ctx0" brushRef="#br0" timeOffset="953.054">16065 8374 3999,'33'32'4386,"-13"-18"-516,-20-14-3096,21 13-1419,-8-13-903,2 0-1290,5-3-1677</inkml:trace>
  <inkml:trace contextRef="#ctx0" brushRef="#br0" timeOffset="1157.066">16390 8165 3096,'18'46'3870,"-8"-22"-1548,4-1-903,6 5-774,3-4-258,2 1-258,5-11-258,-2-3-516,5-10-1290,6 2-2064,-14-20 258</inkml:trace>
</inkml:ink>
</file>

<file path=ppt/ink/ink1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7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19.0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626">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368">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2930">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3585">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4070">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17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26.7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244">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1874">599 824 15,'1'-48'16,"-1"48"-5,9-43-1,-9 43-2,0 0 1,27-45-3,-27 45 1,0 0-2,40-27-2,-40 27-1,0 0 1,37 0-1,-37 0 2,20 15-4,-12-2 1,-1 1 1,0 5-1,-1-3 2,0 4-3,-3-4 2,2 2-4,-3-3 5,-1 1-1,-1-2 2,-1-2-1,-1 1 2,2-13 0,-18 19 1,2-9 0,0-2 1,-7-1-2,0-2-1,-4-3 0,3-2-1,-1-5 0,3 1-1,2-7-1,6-3-4,5-3-3,2-7-7,7 24-12,8-48-4,-8 48 2,25-50-1</inkml:trace>
  <inkml:trace contextRef="#ctx0" brushRef="#br0" timeOffset="2859">910 259 3,'0'0'9,"0"0"-1,0 0-1,0 0-1,0 0 2,0 0 3,0 0-3,0 0 1,0 0-2,0 0 2,0 0-4,0 0 1,0 0-3,0 0-3,0 0 1,0 0-3,13 36 3,-13-36 0,0 0 0,15 57 0,-15-57-1,9 52 3,-9-52-3,6 63 3,-6-63-3,1 65 0,-1-65-1,0 63 1,0-63 0,2 58 0,0-35 0,0-5 2,3-1-2,-2-3 2,2 0-1,-5-14 1,6 18-2,-6-18 2,0 0-7,5 11-6,-5-11-11,0 0 0,0 0 0,0 0-1</inkml:trace>
  <inkml:trace contextRef="#ctx0" brushRef="#br0" timeOffset="3418">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410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8213">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8875">3215 904 29,'0'0'21,"0"0"2,0 0 1,0 0-17,-2 18 0,-2 2 0,-2 6-1,-2 9 0,1 5-1,-1 4 0,1 1-3,-2 2 0,4-3-1,0-3-3,3-8-6,0-8-12,7-6-5,-5-19-2,11 7 1</inkml:trace>
  <inkml:trace contextRef="#ctx0" brushRef="#br0" timeOffset="9374">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10007">3912 810 3,'-16'-2'18,"16"2"2,-7-18 0,10 7-9,-3 11 2,0 0-2,24-42-6,-24 42 2,0 0-3,45-47 1,-45 47-3,36-16 2,-36 16-4,37-4 1,-19 8 0,-1 6 0,-2 1 1,0 7-2,-1 1 3,-2 4-4,0 0 4,-3 2-2,-4-3 3,-1 1-1,-1-4 0,-5-2 2,-4-2-1,-5-1 1,-5-2 1,-7-4-2,-4-1 1,-5-5-1,-3-1-1,-2-2-1,2-4-1,4-3 0,4-3-2,8-3-4,5-6-7,13-1-10,11-4-8,7-4-2,-17 29 1</inkml:trace>
  <inkml:trace contextRef="#ctx0" brushRef="#br0" timeOffset="10544">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63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8.0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196 324 1,'-58'56'6,"11"-7"1,7-14 1,11-7-2,12-8 0,12-9 2,5-11 0,26 1 0,3-9-1,10-9-1,11-5 0,9-8-2,7-4 0,7-6-3,2-3-2,-2-3-2,-4-1 0,-7 2 0,-12 0-1,-14 6 2,-16 3-1,-16 7 0,-16 8 2,-16 5 0,-11 9 0,-8 9 0,-5 7-1,-3 8 1,3 6 0,2 3 1,7 4 0,7 2 0,9 2 2,7-2 1,12-1 0,9-2 3,11-2-1,11-2 1,12 3 0,7 2-1,9 4 0,6 5-2,6 5-6,5 9-12,1 8 1,-4 5-1,-7 7 0</inkml:trace>
</inkml:ink>
</file>

<file path=ppt/ink/ink18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42.2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459">10 209 10,'0'0'17,"-12"-11"-1,12 11-5,0 0-2,0 0-1,0 0-1,11-3 0,5 3-2,5-5-1,5 3 2,8-4-2,6 5 2,2-6-3,2 2 2,0-4-2,-2 3 1,-3 0-2,-3 0 0,-5-1-1,-7 1 0,-3 1 0,-5 0 0,-5 1-1,-11 4-3,13-3-6,-13 3-9,0 0-6,0 0 1,0 0 0,0 0-1</inkml:trace>
  <inkml:trace contextRef="#ctx0" brushRef="#br0" timeOffset="905">524 414 12,'-16'-15'16,"17"4"1,0-8-6,9-1-1,0-6-1,8 2-1,1-2-1,6 4-2,-1 1-1,2 8-1,-1 0-1,-3 11 0,-1 8-2,-6 2 1,0 8-1,-4 2 0,-3 4 0,-1-2 0,-2 3 0,-2-4 1,1-2 0,-3-3 2,0-1 1,-1-13 0,-1 19 2,1-19-1,-12 16 1,2-9 0,-4 1-1,-5 0 0,-2-3-2,-5 1-1,2-1 0,-1-4-1,1-2 0,3-5-1,2-2-3,8-4-4,6-1-11,2-5-10,11 1-1,2-5 1,8 3-1</inkml:trace>
  <inkml:trace contextRef="#ctx0" brushRef="#br0" timeOffset="1586">1155 335 8,'0'0'16,"7"-13"0,-7 13-2,10-14-1,-10 14 0,12-13-1,-12 13-2,9-10-1,-9 10-1,0 0-2,0 0-2,0 0-1,0 0-1,0 0 0,0 0-1,12 16 1,-9-4-1,3 3 0,0 5 1,0 3-1,1 8 1,0 0-1,0 7 0,-1-2 0,-2 0-1,-1-3 1,-1-4-1,0-5 1,0-6-1,-2-6-1,0-12-4,0 0-8,8-11-11,2-3-3,-3-12 1,9 2-2</inkml:trace>
  <inkml:trace contextRef="#ctx0" brushRef="#br0" timeOffset="1995">1483 307 14,'0'0'19,"0"0"0,0 0-6,0 0-1,0 0 0,0 0-4,0 0-1,0 20-1,3-7-1,1 3 0,-1 4 0,1 2-1,1 0 1,-3 1-1,1-4 0,0-1 0,0-5-1,-3-13 0,18 6 0,-4-16 0,3-1-1,3-7 0,1 2 0,-1-2 0,-1 3-2,-4 3 1,-4 5-1,-11 7 0,11 7 1,-10 4-2,0 3 1,-1 2 0,3 5 0,-1 4 0,1 0 0,2 3 0,1-1 0,1-1 0,2 0-1,5-5-6,2-6-11,2-12-9,8-3-2,-2-15-1,7-3 1</inkml:trace>
  <inkml:trace contextRef="#ctx0" brushRef="#br0" timeOffset="2482">2054 511 11,'-7'31'18,"6"7"0,-2-5-3,4-4-2,3-4 0,4-10-3,5-10-1,3-12-1,4-10-1,2-8-1,3-7-1,-2-4-2,-1-3 0,-4 1-1,-4 2-1,-6 3 1,-7 7-1,-8 5-1,-4 8 0,-5 5 0,-3 6 0,-4 8 0,0 4-1,-3 10 1,2 3-1,2 7 0,-1-4-2,6 5-3,2-7-4,5-4-4,8-4-13,2-16 2,13-9 0,0-15 0</inkml:trace>
  <inkml:trace contextRef="#ctx0" brushRef="#br0" timeOffset="2858">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3380">2785 129 40,'-12'9'24,"7"3"1,5-12-1,-11 11-16,11-11-3,4 11-8,-4-11-16,12 3-5,2-3 1,-14 0-2</inkml:trace>
  <inkml:trace contextRef="#ctx0" brushRef="#br0" timeOffset="3662">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4672">3917 339 11,'0'0'19,"32"5"0,-12-2-5,9 3-1,1-4-2,8 0-4,2-2 0,2-3-2,4-2 0,-2-5-1,1-1 0,-1-5-1,-2-4 0,-7 1-1,-5-1 1,-5-1-1,-5 4 3,-7 0-2,-3 5 2,-9-1-3,-1 13 2,-9-12-2,-1 11 2,-6 1-3,-1 2-1,-7 8 1,-1 1-3,-2 7 3,-1 3-2,-4 4 3,4 6-2,0 4 2,4 5-2,0-2 3,7-1-1,2 1 0,5-3 2,8-5-2,9-2 0,7-8 1,14-3-1,11-8 0,9-4 0,8-7-2,5-5-4,6-1-15,2-5-13,-6-11 0,-1-2-1,-15-9 0</inkml:trace>
  <inkml:trace contextRef="#ctx0" brushRef="#br0" timeOffset="5387">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5945">5446 112 29,'0'0'23,"0"0"0,12 5 2,-12-5-14,5 22 0,-5 1-4,-3 8-1,1 8-3,-1 11 2,3 10-2,-2 5 2,3 3-4,0-7 3,4 0-1,0-9 1,4-4 1,-1-8-2,-1-13-3,2-3-5,-2-11-7,-7-13-11,15 8-7,-12-19-1,1-5-2</inkml:trace>
  <inkml:trace contextRef="#ctx0" brushRef="#br0" timeOffset="6227">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6951">6381 150 21,'0'0'20,"0"0"1,0 0-1,0 0-10,0 0-1,0 0 0,0 0 0,2 15-4,1-3 2,-1 8-4,0 4 3,4 7-3,-2 10 2,1 10-4,1 3 3,4 10-1,-6-1 0,4 3 3,-2 0-4,0 0 2,-2-11-2,-1-10-1,-1-8-1,-3-11-1,2-8-9,-1-18-7,-5-19-8,3-6-6,-6-18 0,-1-3 1</inkml:trace>
  <inkml:trace contextRef="#ctx0" brushRef="#br0" timeOffset="7263">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2096">7592 34 11,'-17'-12'16,"17"12"0,0 0-2,-10-6 0,10 6 0,0 0-2,0 0 0,0 0-2,0 0-2,0 0-1,0 0-2,0 0-2,0 0-1,0 0 0,0 0-1,0 0 0,2 12-1,3-2 0,3 4 0,1 5 0,2 3 1,2 10-1,1 4-3,-2 8 4,0 5-4,0 16 4,-4 6-4,0 8 5,-2 8-1,-1 0 0,-4 5 0,-2 0 0,-2-3 1,-1-9-1,-3-7 1,-5-8 0,-2-8-3,-5-8 3,1-5 1,-6-9-2,1-6-4,2-5-11,5-1-14,-4-16 0,9-4-2,0-18 1</inkml:trace>
</inkml:ink>
</file>

<file path=ppt/ink/ink18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3:52.2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368 617 7,'0'0'10,"-1"-13"-2,1 13-2,-5-17-1,2 6 1,3 11 0,-8-19 0,8 19-1,-5-20-1,5 20 0,0-16-5,1 4-6,-1 12-7,11-24-1,-2 10 0,-4-9 1</inkml:trace>
  <inkml:trace contextRef="#ctx0" brushRef="#br0" timeOffset="261">452 221 19,'0'0'15,"15"-2"0,-15 2 0,0 0-4,0 0 0,0 0 1,0 0-1,0 0 0,0 0 0,0 0-3,0 0-1,0 0-3,0 0-2,0 0-2,0 0-1,0 0 0,-1 12 1,1-12-1,-1 13 2,1-13-1,-5 21 0,-1-8 1,0 5-1,-3 4 0,0 3 0,-5 5 0,-1 2 1,-1 6-1,-3 1 0,1 0 0,-3 1 0,2-4 0,-1-1 1,0-5-1,2-2 1,-1-7-1,3-5 2,0-3 0,3-2 1,2-7-1,2-1 0,9-3 0,-14-8-1,12-3 1,1-5-4,3-4 1,2-6-2,2-3 1,1-2 1,1 0-1,-1 1 1,-1 4 1,-1 5 0,-1 4 0,-2 5 0,-2 12-1,0-11 0,0 11-2,0 0 1,0 0 0,0 0-1,0 0 1,0 0 0,0 0 2,0 0 1,0 0 1,0 0 0,0 0 0,0 0 1,0 0-1,0 0 0,0 0 0,0 0-1,0 0 0,0 0 0,0 0-1,0 0 1,0 0-1,0 0 1,0 0-1,0 0 0,0 0 0,0 0-1,0 0 0,0 0 0,0 0 0,0 0 0,0 0 0,0 0 0,0 0-1,0 0 1,0 0-1,-10 3-5,10-3-9,0 0-7,0 0-2,0 11 0,0-11 1</inkml:trace>
  <inkml:trace contextRef="#ctx0" brushRef="#br0" timeOffset="1682">411 454 0,'0'0'6,"0"0"1,0 0 1,0 0-1,0 0-1,-8 13 0,8-13 0,-11 5 0,11-5-2,-15 6-1,6-3-2,9-3-1,-16 6 1,16-6 0,-16 7 0,16-7 1,-14 8 0,14-8 0,-11 11-1,11-11 1,-10 11 0,10-11 2,-9 12-1,9-12 1,-9 14 0,3-2-1,-1-1 0,0 3 1,-1 2-2,0 0-1,-2 3 1,-3 0 1,0 4 1,-2-2-1,-1 0 1,-1 1-1,2 0 0,2 1 0,2-2 0,3 1-3,4-4 0,3-3 0,1-1-1,2-3 1,-2-11 0,5 13 0,-5-13 1,0 0-1,11 12 0,-11-12 1,13 12-1,-4-5 0,3 0 0,3 0 0,0-1 0,2-1 1,0-3-1,-1-1 1,0 0 0,-1-2 0,0-2 0,-4 0 0,0 1 1,-1-4 0,-1-1-1,0-2 1,0-3 0,0-3 0,-2-1-1,0-5 1,0-2-1,-2 1 0,-1-2-1,-3-3 0,-1 2 1,-2 0-1,-1-2 1,-2-2 0,-1-1 0,-2-1 0,0-1 0,-4 1 0,-2-3 0,-2 0 0,-5-2 1,-2 0 0,-3 0 0,-3-1 1,-2 2 0,0 2-1,3 0 0,0 2-1,4 2-1,3 5-1,4-1-3,3 3-9,5 3-9,0-3-6,8 8-1,-2-9 0,7 4 1</inkml:trace>
</inkml:ink>
</file>

<file path=ppt/ink/ink18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30.6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1029 427 9,'0'0'7,"0"0"1,0 0 1,0 0-1,-14 2 1,3 0-1,-9-2 0,-3 2-1,-9-1 0,-6 1 1,-10 1-1,-6 0 0,-8 1-1,-3 2-1,-5 0 0,1 0-1,0 1-1,7-1-1,7 0-1,11-2 0,10 0 0,9-2 0,11 0 0,14-2-1,-12 0 0,12 0 1,0 0-1,12-2 0,-4 0-3,2 1-5,1 1-8,-11 0-11,23-7 1,-18-4 0,5 5 0</inkml:trace>
  <inkml:trace contextRef="#ctx0" brushRef="#br0" timeOffset="533">-3 458 16,'0'0'13,"11"-12"-2,8 0-1,1-10-1,10-6-2,3-6-3,8-5 0,2-6-1,4 1 0,0 0 2,-6 3-1,-2 4-1,-5 6 1,-7 7-1,-6 6 0,-4 5-1,-7 3-1,-10 10-1,9-4-3,-9 4-1,-12 15-1,-3-3 0,-4 3-1,-5 4 0,-5 4 2,-5 4 0,-4 0 2,-2 4 1,-1-1 1,2 1-2,4 1 1,2 0 0,3-2 0,5-4 0,3-3 0,4-4 1,4-4-1,5-2 0,9-13 1,-11 16 0,11-16 0,7 16 0,5-8 0,-2 3 1,7 3 0,-1 0 2,3 5 1,-3 1 0,2 5 2,0 2-1,0 7 1,3 1 0,-1 1-1,3-2 0,-2-3 0,2-2-1,-4-5 1,-2-4 0,-6-8 0,0-4 1,-11-8 0,9 9-1,-9-9 1,0 0 0,0 0-1,0 0 0,0 0 0,0 0-2,0 0-1,0 0 0,0 0-3,0 0-2,0 0-11,0 0-18,2-12 1,3-5-2,-7-17 1</inkml:trace>
  <inkml:trace contextRef="#ctx0" brushRef="#br0" timeOffset="18511">192 423 12,'-19'-2'15,"9"6"-3,-4-6-2,5 4-3,-2-2-4,11 0-2,-15-2 0,15 2 2,-11-1 0,11 1 1,0 0-1,-9-2 1,9 2-1,0 0-1,0 0 0,0 0-1,0 0-1,0 0-1,15-4 1,-1 4 0,8-1 0,3 0 0,10-1 0,7-3 0,10 0 1,5-1 0,6-1 0,4 1 1,3 0 0,-1 2 1,1-1-1,-2 2 1,1 2-1,-7 2 0,-1 1-1,-8 0 0,-5-1 0,-7 2 1,-6-2 1,-10 0 2,-8 0-1,-6-1 0,-11 0 0,0 0 0,0 0-1,0 0-1,0 0-2,-14 0-1,4-1-1,-3 0 0,-3 0-1,-2-2 1,-1 1-1,-3-1 0,-2 0 1,-1 2-1,-7 0 2,-1 1-1,-5 0 2,1 1-1,-5-1 1,-1 0 0,-2 0 0,0-3 0,2 1-1,2-2 1,1 1-1,2-1 1,5 2-1,6 0 0,2 2-1,6-2-3,7 2 1,12 0-1,0 0 0,0 0 0,21-4 0,3-1 0,10 1-2,6 0 2,9 1-2,1 0-1,6 4 0,-1-2-1,2 3 1,-9 0 1,-4 3 3,-9-2 0,-9 1 3,-7 3 1,-8-1 0,-11-6 0,-11 12 1,-8-5 2,-9-3 2,-8 2 2,-13-5 0,-8 2 1,-14-4-1,-5 2 2,-10-2-1,1 4-1,-7-3-2,7 1-2,7-1 0,12 1-1,12-1 0,15 1-2,14-2 1,25 1-2,0 0 1,31-8-1,2 3-2,8-3-1,5 3-1,2-6-8,9 9-7,-13-10 2</inkml:trace>
</inkml:ink>
</file>

<file path=ppt/ink/ink18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0.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99 790 3,'5'-64'10,"-5"-7"-1,3 0-4,-3-1 0,1 5 0,-4 4 1,1 9 1,-2 5 0,-1 13 0,2 6-2,-1 9-1,2 5-4,2 16-1,0 0-1,0 0-3,-6 22-1,7-3-1,2 8 1,-1 2 0,2 7 3,1 3 0,1 3 0,0 4 2,-1 3 0,0 0 1,-2 1 0,0 0 0,-1-3 1,-2-8-1,0-7 1,-1-10-2,-1-8-3,2-14-6,-10-5-1</inkml:trace>
  <inkml:trace contextRef="#ctx0" brushRef="#br0" timeOffset="386">0 320 10,'11'-7'8,"-3"-4"0,5-3 0,-1-9 0,1-4 2,0-8-1,-1 1 0,-2-3-2,0 4 1,-1 1-5,2 7 0,-3 6-3,5 7 0,0 7-1,1 2 0,-1 2 0,0 1 0,-3 1 1,-1 0 0,-9-1 0,11 7 0,-11-7 0,1 19 0,-2-2 0,0 9-1,0 6 1,3 6-1,2 7 1,4 5-6,5 10-8,5-4-4,10 5-1,-4-14 0</inkml:trace>
</inkml:ink>
</file>

<file path=ppt/ink/ink18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1.5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220-7 10,'0'0'9,"1"-16"1,-1 16-1,0 0 1,0 0-1,0 0 0,2 12-1,0 8-1,-1 15-1,-2 12-1,-2 18-1,-2 15 0,-4 12 0,-3 8 0,0 1-3,-1-4 1,0-7-1,3-10-1,1-14-5,5-10-7,-2-24-9,10-3 0,-4-29 0,-2 13 0</inkml:trace>
  <inkml:trace contextRef="#ctx0" brushRef="#br0" timeOffset="358">0 826 22,'15'27'12,"-5"0"0,2 11-7,-1 8-7,-2 7 3,3 1 2,-1 3 3,-2-4 1,4 0 3,-1-7 1,4-3 0,1-9-2,4-2-4,1-3-7,-1-8-2,1-1-1,-1-6 0,-2-3 2,-1-5 3,-4-7 2,-1-8 3,-1-11 4,0-7 0,1-10 0,1-8-1,2-6-3,1 1-5,0 3-7,-2-3-17,8 14 0,-9-3-1,8 12 0</inkml:trace>
</inkml:ink>
</file>

<file path=ppt/ink/ink1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8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18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18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1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8.5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-6 560 77,'-4'16'21,"4"-16"0,19 8-1,5-18-17,14-4-3,15-6-2,8-9-2,10-5-1,2-9 0,4-1-1,-4-6 1,-3 1 0,-9-3 1,-12 5 2,-12 4 2,-13 4 0,-13 5-1,-13 7-1,-14 4-2,-8 8 0,-9 6-1,-7 8 0,-2 5 3,-2 11 1,1 5 4,1 5 3,3 9 0,9 4 1,14 7 1,6 4-2,13 5 0,12-2-2,15 1-1,16-4-1,18-3-2,9-5-4,11-11-12,18-14-2,8-11-2,13-11 1,2-9-1</inkml:trace>
  <inkml:trace contextRef="#ctx0" brushRef="#br0" timeOffset="441">1799 544 46,'-5'22'17,"11"-9"0,15-10 1,11-9-7,12-7-9,10-5 0,5-9 0,2-4 0,4-8-2,-2-1 1,-7 1-2,-7 1-2,-9 2-2,-11 1-4,-9 6-3,-13 1-2,-15 8 1,-14 0 5,-11 4 4,-8 3 4,-7 1 4,-3 7 4,-1 3 3,4 6 2,3 4-1,7 9-4,7 3-4,8 7-1,8 5-2,8 4 0,10 0 1,8 2 1,8-4 0,9-1 1,3-4 1,7-1 0,0-6 1,6 2-1,-3-8 0,3 4 0,-8-3-1,0 0-1,-4-1-1,-5-2 0,-6 1-2,-7-3-2,-2 5-12,-10-7-9,-2-10-2,-26 5 0,-6-11-1</inkml:trace>
</inkml:ink>
</file>

<file path=ppt/ink/ink19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1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19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1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25.9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1550 207 3,'0'0'7,"14"-11"1,-14 11-2,0-12-1,0 12-2,-7-14 1,7 14 1,-19-17-1,4 7 1,-2-1 0,-5-1 1,-4 0 0,-2 1-1,-5 2 0,-2 2-2,-6 1-1,-2 0 1,-3 4-2,-3 3-1,-5 3-1,-3 3 1,-3 2 0,-5 6 0,-3 2-2,-6 7 4,-1 5-2,-5 6 0,2 5 1,2 4 0,0 8 0,5 5-1,5 5 1,3 5 0,9 4-1,7 0 1,7 6-1,5 0 1,11 1 0,8 0-1,10 1 1,11 1 0,11-2 0,7-2 0,12-6 0,7-4 1,9-4 0,8-5 0,7-12 0,8-7 0,8-10 1,8-8 0,8-7-1,6-8 0,1-16 0,7-7 0,6-8-1,1-9 0,0-9 0,-2-7 0,-4-10 0,-2-8 0,-2-1 0,-11-8 0,-9-5 0,-10-4-1,-15-4 1,-10-1 0,-15-1 0,-14 2 0,-17-1-1,-13 2 0,-18 3 0,-14 6 0,-15 6-1,-10 8 1,-14 8-1,-6 7 0,-10 11 1,-8 10-1,-3 14-1,-2 10-3,4 16-3,-6 12-10,7 13-2,-6 6 1,6 7-1</inkml:trace>
  <inkml:trace contextRef="#ctx0" brushRef="#br0" timeOffset="1061">1499 2023 16,'-10'-13'4,"-4"0"-2,-5 0-1,-2 3-7,-4 3 0,-4 4 1,-7 1 3,-1 3 2,-7 3 6,-5 2 2,-2 5 2,1 2 0,-4 6 0,-3 3-2,-3 4-1,-4 8-2,-4 4-1,3 6-1,-3 4 0,-4 5-1,3 6 1,3 3 0,3 7-1,7 5 0,6 1 0,9 5 0,8 3 1,9 3-1,7-2 0,11-1 0,8-8 1,10-1 0,5-8 0,13-6 1,8-10-1,12-9 0,9-10 0,9-7 0,11-14 0,8-10-1,9-14 1,5-9-2,4-11 1,7-11-1,1-8 0,0-6 0,-2-7 0,-4-2-1,-9-7 1,-5-3 0,-10-6-1,-10-2 2,-13-3-1,-9-2 1,-12 3-1,-8 2 0,-13 3 0,-8 5 0,-12 7-1,-12 3 0,-11 4-1,-13 8 0,-13 1 1,-10 6-1,-12 9 1,-13 6-1,-11 14 0,-8 10 0,-5 16-2,-5 8-5,4 20-12,-6 9-1,5 4-1,4-1 0</inkml:trace>
  <inkml:trace contextRef="#ctx0" brushRef="#br0" timeOffset="26017">1899 2146 8,'-11'17'7,"11"-17"0,-13 10 0,13-10-6,-4 10 0,4-10 1,13 6 1,3-10 1,13-7 1,11-6 1,12-8 0,8-6 2,10-7 1,4-2-1,0-4 1,-3 2-2,-9 3-2,-7 8 0,-12 3 0,-8 8-3,-11 6-3,-10 3-6,-14 11-9,0 0-2,-5-9 0,-16 8 0</inkml:trace>
  <inkml:trace contextRef="#ctx0" brushRef="#br0" timeOffset="26398">1955 1794 47,'13'15'16,"-13"-15"-3,-2 19-1,-5-8-9,-1 4-9,-2 4-1,-6 7 5,-4 6 1,-6 6 3,-7 7 2,-5 0 3,4 4 0,-3 2-1,4-1 0,2-6-2,8-3-2,4-9 0,14-6-2,4-7 1,5-5 0,16-9 0,8-3 1,7-7 0,8-2 1,4-4 1,7-4 0,3 2-1,-1-1 1,-10 3-1,-5 1-1,-6 4 0,-4 5 0,-8 2-2,-2 8 0,-5-2-1,-5 2-4,1 5-12,-7 0-4,-3-2-2,-2-12 1,-23 9 0</inkml:trace>
</inkml:ink>
</file>

<file path=ppt/ink/ink20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49.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0 4,'0'0'17,"0"0"-5,0 0-1,0 0 0,0 0-1,0 0-2,0 0-2,0 0 0,0 0-3,0 0-1,0 0 1,0 0-1,0 0 1,-4 12 0,4-12 0,-1 12 0,1-12 0,0 20-1,0-6 1,0 1-1,0 5 0,0 2 0,-1 4-1,-1 3 0,-1 3 1,0 3-1,-2 0-1,1 2 0,-1-2 0,1 2 0,0-3 1,1-1-1,2-4 0,1-2 0,3-2 1,0-3-1,2-2 1,1-4 0,1-1 0,1-3 0,2-1 0,4-3 0,4-2 0,1-3 1,3 0-1,2-3 0,2 0 1,1-3-1,1 1 0,-2-2 0,-2 2 0,1-1 1,-2 0-1,-2 2 0,1-1-1,-3 1 1,-3-1-2,-1 1-1,-3-1-3,-1-1-10,2 5-11,-13-2-1,0 0 0,0-23 1</inkml:trace>
  <inkml:trace contextRef="#ctx0" brushRef="#br0" timeOffset="701">96 417 12,'0'0'18,"0"0"1,0 0 0,0 0-9,0 0-2,13-1-1,-13 1 0,14 5 0,-3-2 0,0 1-1,6 0-1,-1-3-1,4 0-1,-1-1-1,2-1-1,0-3-3,-1-1-3,-1 0-7,2 0-10,-8-9-4,6 6 2,-12-10-1</inkml:trace>
  <inkml:trace contextRef="#ctx0" brushRef="#br0" timeOffset="1023">0 98 2,'0'0'18,"0"0"3,0 0-3,0 0-6,0 0-1,0 0 1,0 0-3,12-8 0,-12 8-2,15-3 0,-4 3-1,2 2-1,0 0-1,2 1 0,5 2-2,1 1-1,1 0 0,1 1 0,3-1 0,0 0-2,2-1-1,0-1-4,-1-1-4,-1 1-10,-2-6-6,5 5-2,-9-6 1</inkml:trace>
  <inkml:trace contextRef="#ctx0" brushRef="#br0" timeOffset="1535">726 355 3,'0'0'18,"0"0"0,0 0 2,0 0-6,0 0-2,-15-1-2,15 1 0,-21 4-3,7-1-1,-3 2-1,2 0-1,-2 2-1,0-1-1,1 1-1,3 0-1,1 0 0,12-7 0,-15 10 0,15-10 0,0 0-1,3 12 1,-3-12 0,22 6 0,-7-4 0,3 3 0,1-2 0,0 4 1,1 0-1,-1 4 0,-2-1 0,-2 6 0,-3-1 0,-3 1 0,-2 1 0,-2-1 0,-3 0 1,0 0 0,-5-2 0,0-3 0,-2 2 0,-2-2 1,0-1-1,7-10 0,-19 19 0,8-12-1,-1-2 0,-1-3-2,-1-2-4,0-6-10,14 6-9,-21-23-1,16 4 0,-4-13 1</inkml:trace>
  <inkml:trace contextRef="#ctx0" brushRef="#br0" timeOffset="2105">862 83 9,'0'0'16,"0"0"3,2 14-9,-2-14 1,1 20 0,-2-4 1,4 6 0,0 5-2,1 7-1,1 6-1,2 1-2,0 3-1,1 2-1,2-1-1,-2-3-1,0-5-1,0-5-1,-1-8 1,-1-4-1,-2-5-2,-4-15-4,7 14-5,-7-14-13,0 0-3,0-16 1,0 16 0</inkml:trace>
  <inkml:trace contextRef="#ctx0" brushRef="#br0" timeOffset="2424">741 283 37,'-10'2'20,"10"-2"0,0 0-3,0 0-12,0 0 1,11-2-1,-11 2 0,20-4 0,-5 4 1,2 0-1,3 2-1,0 0-1,2 1-2,0 2-3,1 1-4,-1 0-7,5 5-11,-4-7-1,6 5 0,-6-7 0</inkml:trace>
  <inkml:trace contextRef="#ctx0" brushRef="#br0" timeOffset="2785">1207 420 12,'5'-12'17,"-5"12"1,0 0-2,0 0-7,0 0-1,0 0 0,0 0-2,-1 13-1,1-13 1,-1 21-1,1-6 0,0 4 0,1 2-2,0 2 0,1 2-2,2 2 0,-1-1 0,1-4 0,1-1-3,0-6-2,1-2-7,-6-13-12,17 2-1,-13-12 1,10-1 0</inkml:trace>
  <inkml:trace contextRef="#ctx0" brushRef="#br0" timeOffset="3106">1230 147 56,'-19'-6'25,"19"6"0,0 0-1,-11 0-19,11 0-5,0 0 0,0 0-1,0 0-2,0 0-9,0 0-11,0 0-2,7 11 2,4-2-1</inkml:trace>
  <inkml:trace contextRef="#ctx0" brushRef="#br0" timeOffset="3442">1397 406 12,'0'0'15,"0"0"1,0 0-5,-2 13-5,2-13 1,0 14 0,0-14 1,-1 22 1,2-12-2,2 5 0,-1-1 0,4 1-2,-2 2 0,1 0-1,0-1 0,0-1-2,-1-1 1,2-2-1,-6-12 1,12 12-1,-2-11 0,1-6 1,3-3-2,-1-2 1,3-4 0,-2-2-1,1 1 0,-3 1 0,-4 2 0,-8 12-1,12-16 1,-12 16-1,0 0 0,0 0 0,0 0 0,10 5 0,-10-5 1,7 12 0,-7-12 1,11 16 0,-11-16 0,16 13 0,-4-12 1,3-6-1,3-2-1,0-5 1,3-2-2,2-2 1,-2 2 0,-3-1-1,-1 3 0,-6 3 0,-11 9 0,14-6 0,-14 6 0,0 0-1,16 16 1,-9-5 0,2-1 0,1 3 0,2 2 0,2 0 0,0 1-2,0-2-5,-2-4-4,0 0-8,2 0-9,-14-10-1,21 1 1,-17-14-1</inkml:trace>
  <inkml:trace contextRef="#ctx0" brushRef="#br0" timeOffset="4230">2009 442 30,'0'0'18,"0"0"0,0 0-1,0 0-12,0 0-2,0 0 0,10 2 1,-10-2 0,17 2 0,-4 1 0,2-2 0,1 4 0,2 0-2,0-1 0,1 3-1,0 0 0,-1 3 0,-1 0 0,-3 2-1,0 0 1,-2 1 0,-2-1-1,-2 2-1,0 1 0,-2-1-1,-3-2 2,-3 2-1,-3-1 1,-3 1 1,-5 0-1,-3-1 3,-4-2-1,-4-1 1,1-1-1,-4-4 0,2-2 0,2-4-1,3-3 0,3-2-1,15 6 0,-14-21 0,12 9 0,4-2-1,6 2 1,1-1-2,3 1-2,4 0-8,-3-4-9,8 8-4,-7-10 2,7 8-1</inkml:trace>
  <inkml:trace contextRef="#ctx0" brushRef="#br0" timeOffset="6902">2431 137 12,'0'0'16,"0"0"-3,0 0-2,0 0 0,0 0 0,0 0 0,0 0-3,0 0 0,0 0-1,0 0-1,0 0-1,0 0-1,0 0 0,0 0-1,0 0-1,0 0 1,0 0-1,0 0 0,0 0 0,9 16-1,-9-16 0,8 22 1,-2-5-1,0 2 0,-1 5 0,-1 5-1,0 5 1,-1 2-1,0 5 1,-3 1-1,0 1 0,0-1 1,-2-2-1,4-4 0,-2-3 0,1-5 0,-1-5 0,2-4-1,-1-5 1,0-4-1,-1-10-1,4 11-4,-4-11-10,0 0-8,8-12-3,-10-3 2,8 3 1</inkml:trace>
  <inkml:trace contextRef="#ctx0" brushRef="#br0" timeOffset="7421">2301 381 8,'0'0'17,"-6"11"1,6-11 0,0 0-4,0 0 0,0 0-2,0 0-1,0 0-1,0 0-1,15 1-1,-15-1-1,22 2-2,-5-1-1,2-1-1,3 0-1,5 0 0,2-1-2,4 1-1,-1-1-5,3-1-8,2 6-12,-7-8 0,6 7-2,-10-7 2</inkml:trace>
  <inkml:trace contextRef="#ctx0" brushRef="#br0" timeOffset="7846">2771 687 8,'0'0'17,"11"11"1,-11-11 1,13 4-6,-13-4-1,18-2-1,-8-2-3,-10 4 0,20-13-1,-11 3-1,-9 10-1,13-21-1,-8 9-1,-4 0 0,-2 0-1,-3 1-1,-1 0 1,5 11-1,-21-18 0,9 12-1,-2 1 0,-3 3 0,2 2 0,-1 3 0,1 2-1,1 2 0,3 2 1,-2 1 0,4 1 0,2 1 0,1 1 0,2 1 0,0 0 0,3 4 1,2-3-1,3 2 1,0 2 0,4 0-1,2-2 0,3 1 1,3-1-1,1-3 0,2 1 0,1-4 1,3-1-2,1-2 1,1-2-1,2-2-4,0 1-11,-1-9-9,7 6-2,-8-13 1,6 4 1</inkml:trace>
  <inkml:trace contextRef="#ctx0" brushRef="#br0" timeOffset="8448">3264 712 29,'0'0'23,"0"0"0,0 0 2,0 0-11,0 0-4,0 0-1,-18 3-1,5 3-3,0 3 0,-3 2-1,0 1-1,-1 1 0,1 3-2,2-2 0,1 0-1,4-4 0,9-10-1,-13 15 1,13-15 0,0 0 0,12 11 0,-1-9-1,4-2 1,2 3-1,3-1-1,1 1-2,-1 2 0,-3 2 0,-1 0 0,-3 4-1,-2-1 2,-2 2-1,-4 0 2,-2 1 2,-1-2 1,-5 2 0,1-1 0,-4 0 1,-1-1 0,-3 2-1,-2-1-1,-3 0-7,-2 4-17,-10-10-1,5 5 1,-11-13 0</inkml:trace>
</inkml:ink>
</file>

<file path=ppt/ink/ink20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58.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309 16 38,'0'0'24,"0"0"3,-14-12-5,14 12-9,-15-4-2,3 3-1,12 1-2,-21 4 0,9 0-2,-2 1 0,4 4-2,-5 3-1,4 2-1,-1 6-1,3 6-1,2 3 1,2 7-2,0 7 1,3 7 0,4 7 0,2 7 0,0 2 0,1 0 0,0 0 0,0-2 0,0-2 0,-2-6 0,-1-6 0,-2-8 0,-1-4 0,0-8-2,-2-3-1,1-7-4,0-8-12,2-12-11,0 0 0,-13-8-1,2-16 1</inkml:trace>
  <inkml:trace contextRef="#ctx0" brushRef="#br0" timeOffset="422">0 624 14,'0'0'19,"0"0"1,0 0-2,17-8-6,-17 8 1,25-7-2,-7 4 0,4-2-2,6 2 0,2-1-1,5 4-1,3 0-2,-1 3-3,0 0-4,-1 3-6,-3-4-15,2 10-5,-11-7 0,7 5 0</inkml:trace>
  <inkml:trace contextRef="#ctx0" brushRef="#br0" timeOffset="721">530 763 11,'-22'-17'17,"18"7"1,-5-12 2,9 0-11,1 0 1,3 1-2,4 0 1,5 5-1,1 1-2,0 4-1,5 5 0,-1 5-2,3 7-1,0 3-1,0 5 0,2 3 0,-3 3 1,-3 1 0,-3 1 2,-4 0 0,-5 0 0,-6-4 2,-3 2 0,-9-4 2,0 0-1,-8-4-1,0 1-1,-3-5 0,2 0-2,0-3-1,0-4-3,3 0-6,0-4-13,3-9-13,8 2 1,-2-9-2,11 3 2</inkml:trace>
  <inkml:trace contextRef="#ctx0" brushRef="#br0" timeOffset="1221">914 738 41,'0'0'23,"6"-14"2,-6 14-2,0 0-17,0 0-1,0 0 0,0 0 0,5 14 0,-5-14-1,7 13 0,-3-1 0,4 0-1,1 4 1,1 1-2,1 0 0,-1 0 0,0-3 0,-2-1 0,-8-13 1,13 16-1,-13-16 0,0 0 1,0 0-1,9 11 1,-9-11-1,0 0 1,0 0-1,0 0-1,-14-15 1,14 15-1,-8-20-1,3 7-1,3-2 0,2-2 0,3 0 0,3-2 0,2 0 0,4 1 0,3-1 0,3 0-1,6 3-2,1-2-8,2 1-13,6 8-5,-4-4-1,6 7 1</inkml:trace>
  <inkml:trace contextRef="#ctx0" brushRef="#br0" timeOffset="2151">1633 380 24,'0'0'20,"0"0"1,0 0-3,0 0-6,0 0-1,0 0 1,0 0-2,0 11 1,0-11-1,0 0-1,-3 12-1,3-12 0,-3 12-3,3-12-1,-6 17-1,6-17 0,-6 21-1,3-9 0,0 2-1,1 3 0,1 4 1,1 4-1,2 5 0,2 6-1,1 5 1,4 8 0,0 7-1,0 4 1,2 3 0,-1-2-1,1 1 1,0-4-1,-2-3 1,-1-9 0,0-6-1,-1-10 0,-1-4 0,-1-6 1,-2-5-1,0-5 0,-3-10 0,3 13 0,-3-13 0,0 0 0,0 0 0,0 0 0,0 0 0,0 0 0,0 0 0,0 0 0,5-14 0,-3 0 1,2-5-1,0-4 0,3-10 0,5-8 1,1-6-1,3-7 0,3-6 1,2-4-2,4 0 1,1-3 0,0 4 0,-1 2-1,1 6 1,-2 7 0,-1 7-1,-2 6 1,-5 8 0,-2 6 0,-2 7 0,-12 14 0,13-15 1,-13 15-1,0 0 0,0 0 0,0 0 0,0 0 0,0 0-1,0 0 1,0 0 0,0 0 0,0 0-1,0 0 1,0 0 0,0 0 0,0 0 0,0 0 0,0 0 0,0 0 0,0 0 0,0 0 0,0 0 0,0 0 0,0 0 0,0 0 0,0 0 0,0 0 0,0 0 0,0 0 0,0 0 0,0 0 0,0 0 0,0 0 0,0 0 0,0 0-1,0 0 1,0 0 0,0 0 0,0 0 0,13-6 0,-13 6 0,0 0 0,12-3 0,-12 3 0,11-3 0,-11 3 0,0 0 0,11-1 0,-11 1 0,0 0 0,0 0 0,0 0 0,0 0 1,0 0 0,0 0 0,0 0 0,0 0 0,0 0 0,0 0 0,-17 2 0,3 1-1,-1-1 0,-4 2 0,0 0 1,1 0-1,0 0 0,3-1 0,4-1 0,11-2 0,-12 2 0,12-2-1,0 0 1,0 0 0,0 0-1,11-2 0,-11 2 1,18 0 0,-6 0 0,3 0-1,0 1 1,0 0 0,0 1 0,2 0 0,-2-1 0,-1 0 0,-3 0 0,-11-1 0,12 3 0,-12-3-1,0 0-1,0 0-2,0 0-6,0 0-15,0 0-8,3-12 1,-3 12-2,-10-19 2</inkml:trace>
  <inkml:trace contextRef="#ctx0" brushRef="#br0" timeOffset="3758">1623 417 30,'0'0'21,"0"0"1,4 10 1,-4-10-11,-14 2-1,14-2-1,-18 3-1,18-3 0,-21 2-1,9 0 0,2-3 0,-1 2-3,11-1-2,-16-1 1,16 1-2,-13-1 1,13 1-1,0 0 1,0 0-2,0 0 1,0 0-1,0 0-1,0 0 1,0 0-1,0 0-1,0 0 1,0 0 0,0 0 0,20 0 0,-6 2-1,4-2 1,2 3 0,1-2 0,0 0 1,-3 0-1,-1-1 0,-5 1 0,-2 1 1,-10-2-1,0 0 1,0 0 0,0 0 1,0 0-1,-10 0 1,-3-4-1,-4 1 1,-1-2-1,-4-1 0,0 0 0,1 0-1,1 2 1,3 0-1,3 1 0,2 2 0,12 1-1,-14-2 1,14 2-1,0 0 0,0 0 0,0 0 0,0 0 0,0 0-2,8 12-4,-8-12-13,12 11-14,1-2 2,-13-9-1,21 3 0</inkml:trace>
</inkml:ink>
</file>

<file path=ppt/ink/ink20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4:35.543"/>
    </inkml:context>
    <inkml:brush xml:id="br0">
      <inkml:brushProperty name="width" value="0.05292" units="cm"/>
      <inkml:brushProperty name="height" value="0.05292" units="cm"/>
      <inkml:brushProperty name="color" value="#00B0F0"/>
    </inkml:brush>
  </inkml:definitions>
  <inkml:trace contextRef="#ctx0" brushRef="#br0">5489 1884 1677,'12'-17'1677,"-4"5"-387,-8 12-129,0 0 258,13-15-387,-13 15 0,0 0 0,0 0 0,0 0-258,0 0 0,0 0-387,-10-5 129,10 5-258,-24 15-129,8-6 129,-7 6 0,-2 6 129,-5 7-258,-3 1-129,-3 4 129,-2 1-129,-4 10 258,1-1-258,-6 3 258,5 3-129,0 3 0,3 0-258,3 7 258,8 0-258,4 9 129,12-8-129,10 6 258,9-3-258,9-5 387,13-7 129,2-6-129,9-1 129,2-15-129,5 1 0,-3-10 0,-1-3-129,-1-6 258,-1 3-387,-4-6 258,-5-1-258,-7-3 129,-3-1-129,-5 2 0,-4-1-129,-13-4 129,16 5-129,-16-5 0,0 0-258,11 13-258,-11-13-1290,0 0-2193,0 0 0,0 0-387</inkml:trace>
  <inkml:trace contextRef="#ctx0" brushRef="#br0" timeOffset="744.04">5702 2739 903,'-6'-48'2064,"6"26"-1806,2-2-129,2 1-129,6 1 258,-2 7 258,1-6 129,5 8 129,-4-3 129,7 6 0,-4-5-129,7 9-258,-4-2-129,5 3-129,-2 2 0,0 2-258,1 1 258,-5 0-129,5 9-129,-6-1 0,2 4 129,-4-1-129,1 1 129,-4 3 387,-1-2-258,-3-1 129,-1-1 258,-2 0-258,-2 0 129,0 3-129,-8-4 129,2 0-129,-6 2 0,1 2 129,-6-4-258,1 2 129,-4-3-129,1-1 258,-3-4-258,4 2-129,-1-4 0,4-2-129,2-2 129,5-10-387,4 1-129,2-5-516,2 16-774,2-27-1161,3 6-1032,5 9-387</inkml:trace>
  <inkml:trace contextRef="#ctx0" brushRef="#br0" timeOffset="1517.086">6327 2544 1419,'10'20'1290,"-10"-20"129,5 24-258,-1-11 0,-4-13-129,8 18-258,-8-18-129,18 7-258,-3-7 258,6-9-129,1-10 0,9 0 258,-3-8-129,3 8 129,-6-6-129,1 8-129,-8-5 0,-3 12 0,-15 10-129,16-9-129,-16 9-258,0 0 129,0 0-129,11 7 0,-11-7 0,7 17 0,-7-17 129,8 15-129,-8-15 258,8 15-258,-8-15 129,10 17 0,-5-6-129,-1-1 0,1 4 0,0-3-129,-1 3-387,-4-14-1419,0 19-1935,6-5-387,-6-14 129</inkml:trace>
  <inkml:trace contextRef="#ctx0" brushRef="#br0" timeOffset="2133.122">7077 2051 516,'1'6'1419,"-1"7"129,0-13 129,0 22-387,0-8 0,0 3-129,2 5-516,2 5 129,-3 7 0,2 4-645,-3 8 516,2 0-645,-2 7 387,0-7-645,0 8 129,-3-13-1290,1 0-774,2-9-1290,0-18 129</inkml:trace>
  <inkml:trace contextRef="#ctx0" brushRef="#br0" timeOffset="2668.152">7274 2501 2451,'10'17'3612,"0"-2"258,-10-15-387,0 0-3096,15 9-387,-3-5 129,2-4-129,2-2 0,2-7 0,2-6 129,1-1 0,-2-7 0,2 1 0,-4-4 129,-2 4-129,-5 3 129,0 2-258,-6 2 129,-1 3-258,-3 12 129,0-13-258,0 13 258,0 0-129,-13 0 129,13 0 0,-12 11-129,7 0 258,1 2-258,1 6 258,1 5-129,2 5 0,0 8 0,0-1 129,5 12 129,0 3-258,1 9 129,2 1 0,0 2-129,0-2 129,1 2 0,0 3 0,1-10-129,-2-2 0,2-8-129,-2-6-645,2-3-1290,3 0-1677,-7-18-387,8-1 129</inkml:trace>
  <inkml:trace contextRef="#ctx0" brushRef="#br0" timeOffset="3329.19">8357 2715 1032,'1'-52'2451,"4"28"-1290,15-3-774,0 7 258,6-9 387,2 13-258,-1-3 129,2 9 129,-4-2-129,1 12 0,-8-1-129,7 2-516,-5 10-129,-1 2 0,-4 9 129,-2 2-129,-8 11 129,-2-2 0,-4 7 129,-6-1 0,-10-3-129,-2 1 387,-7-8-258,-2-2-129,-5-10-129,0-2 0,1-8-258,1-7-258,5-3-387,-1-16-516,13 6-774,-2-10-1677,9-12-258,9 9 388</inkml:trace>
  <inkml:trace contextRef="#ctx0" brushRef="#br0" timeOffset="4185.236">8241 2017 129,'-12'14'2322,"12"7"129,-11 0-1677,5 11-774,6 3-129,-2 11 516,2 0-258,0 9 1032,8 3-645,0 18 645,5 1-645,0 13 516,3 3-516,-3 2-129,1 0 129,-6-6-387,-2-2 0,-5-18 0,-1-6-129,-5-12 0,-4-13-129,-5-4-516,1-15-903,-4-10-1677,17-9-387</inkml:trace>
  <inkml:trace contextRef="#ctx0" brushRef="#br0" timeOffset="4450.254">8051 2759 1,'5'-19'3611,"5"19"130,-9-14-129,13 8-2580,-1 4-645,1-1-258,4 1 129,2-1-258,0 2-387,5 1-258,0-3-1032,3-4-1548,10 13-387,-9-8 388</inkml:trace>
  <inkml:trace contextRef="#ctx0" brushRef="#br0" timeOffset="5064.289">8943 2439 1935,'-12'12'3096,"12"-12"-129,-12 18-2967,12 1 0,0 3 258,6 6 0,0 5 387,4-3 0,-2 3-129,3 3 258,-4 0 0,3-2-258,-4-2-129,2-3-129,-3-9-129,-1 1 0,0-7-129,-4-14 129,1 15 258,-1-15 0,0 0 0,0 0 258,0 0-258,0 0 129,-7-19 258,5-2-387,-2-12-129,4-1 0,0-7-129,7 0-129,5 0 129,6 2-129,7 0 0,4 10 0,4 8 0,2 1 0,5 7-129,1 2-258,4 9-516,-6-6-1548,2 4-1677,2 4-387,-9-8 0</inkml:trace>
  <inkml:trace contextRef="#ctx0" brushRef="#br0" timeOffset="6796.388">10537 2169 516,'0'0'2451,"0"0"129,0 0-2193,0 0 0,0 0 258,-17-5-129,4 5 0,-5-2 0,-2 2 0,-3 0-258,-3 0-129,-1-2-129,0 1-129,0-1 0,1-3 129,2 3 0,2-3 0,5-2 258,3 0 129,2 2-258,12 5 129,-14-8-129,14 8-129,0 0 0,0 0 0,-12 0-129,12 0 0,-4 11 0,4-11 129,-11 23 129,3-5 0,-4 1 0,-1 4 258,-1 0-258,-2-1-516,-1 3 645,3-5-774,0 0 645,3-3-516,3-1 387,2-6-516,6-10 516,0 12 0,0-12 0,19 4 0,-1-3 0,1-1 0,3 2 129,0 0-129,4 1 0,1 4 258,-4 2-516,1 0 258,4 3 0,-2 1 0,1 4-129,0 2 129,0 2-129,-5-4 129,2 8 0,-2-2-129,-6 4 129,-1-3-129,-4 3 129,0-3 0,-6 2 0,0-4 0,-4-3 258,-1-1 258,-3-6 0,-8 2 0,-4-7 0,-3 4 129,-4-7-129,-5 3-129,-3-1-129,-2-2-258,0 1 0,-1-3-258,3 1-129,-4-3-129,9 0-774,-4 2-1677,1-4-645,9 2-258</inkml:trace>
  <inkml:trace contextRef="#ctx0" brushRef="#br0" timeOffset="7916.452">11483 2281 2193,'-44'7'2838,"17"-5"-387,2 9-1935,-1 2-774,-1-1 645,0 0-774,2 2 774,2-3-516,5-2 258,1-1 0,7-2-258,10-6 129,-9 11 0,9-11 0,0 0 0,16 13 0,0-5 129,4 1 0,2 2 129,5 3 0,-1 3-129,2-1 0,-5 5-129,1 1 129,-4-1 0,-4-3-129,-4 3 129,-4-4 258,-7-1-129,-1 0 258,-9 0-258,-6-1 129,-11-1 0,1 3 0,-7-1-387,0 0 0,-2 1-387,2-10-903,8 0-1032,6 2-1419,-1-11 258</inkml:trace>
  <inkml:trace contextRef="#ctx0" brushRef="#br0" timeOffset="8308.474">11746 2023 3612,'-5'16'3741,"-1"-3"-258,6 11-129,0 6-2967,1 6-516,2 8 129,-1 12 129,2 1-387,-4 6 387,1-2-387,-1 9 387,-2-8-387,-6 0 387,1-6-387,-1-6 258,0-12 0,1-5-129,2-10-129,4-7-258,1-16-1161,0 0-516,0-13-1677,-1-18 387</inkml:trace>
  <inkml:trace contextRef="#ctx0" brushRef="#br0" timeOffset="8557.489">11558 2276 5934,'70'-15'4386,"-32"5"-387,4 1-129,3 6-3354,-5-4-387,1 5-129,-1 2-258,-13-3-903,0 3-2193,-8 0-516,-19 0-387,19 3 129</inkml:trace>
  <inkml:trace contextRef="#ctx0" brushRef="#br0" timeOffset="9132.522">12046 2459 1032,'19'-7'3225,"8"2"0,-27 5-516,31-5-2709,-15 5-387,7 6-129,0 2 387,-1 0 129,2 3 258,-2-2 258,2 3-129,-2 5 258,1 0-258,-2 5 129,-2 2-258,-1 9-129,-3-2 0,-3 4 0,-5-1-129,0-1 0,-6-3 258,-1-4 0,-1-1-129,-11-10 129,0-2 129,-8-9-129,0-3 0,-8-2-129,2-12 0,-3-4 0,2-7-258,1-5 129,5 1 129,6 0-129,5 1-129,6 0 129,4 8-129,10 4 129,3 1-129,9 9-129,1 1 0,6 4-387,-3-3-387,9 3-1032,-2 3-1548,-6-3 129</inkml:trace>
  <inkml:trace contextRef="#ctx0" brushRef="#br0" timeOffset="9480.542">12840 2056 6321,'-4'38'3999,"2"-9"0,-3 6-516,1 5-2838,4 9-516,0 5 387,4 2-516,1 2 258,1 3-387,2 5 129,-5-7-258,2-2 258,-4-9 0,-1-4-129,-2-13-516,-3 1-774,-11-22-2064,-2-11-516,2-11-387,-5-12 258</inkml:trace>
  <inkml:trace contextRef="#ctx0" brushRef="#br0" timeOffset="10036.574">12622 2402 1935,'38'16'3612,"-9"-11"774,3-1-258,-2-4-1677,13 8-1161,-8-8-258,9 0-645,-2 0-129,1 0 0,-3 0-129,-4-4-129,1-1 129,-1-2-129,-3-2 0,-2 1-129,-2-2 129,-3-1 258,-3 0-258,0-1 387,-5 2-516,0 3 516,-5 0-387,-2 1 516,-11 6-516,13-11 0,-13 11 0,0 0 0,0 0 0,-16-10 0,-3 10-129,-7 0 0,-2 0-129,-4 5 129,-2 2 129,0 3-516,0 2 387,3-1-258,0 5 258,6 2-258,3 2 516,6 2-516,2 5 387,8-2 0,6 5 129,1 2 0,12 0-129,9-1 129,5-2 0,7-3 129,5 0-258,4-11 0,3-3-129,-1-12-387,6 1-1290,-8-9-2193,-2-12 0,2-3-516,-7-10 129</inkml:trace>
  <inkml:trace contextRef="#ctx0" brushRef="#br0" timeOffset="10548.603">13856 2351 7482,'0'-12'3999,"-11"0"258,11 12-645,-21-8-3096,7 8-645,0 0-129,-3 0 129,-1 5 0,-6 2 129,1 6-258,-5 0 258,-1 4-258,-3 1 129,0 0-387,4 2 516,1 1-387,7-3 387,3-3 129,8-3 129,9 2 129,7-1-129,14 2 129,4-1-129,8 4 0,1-3 0,2 5 0,2 5-258,-3-4 129,-6 5-258,-7-2 129,-6 0 0,-10-1 0,-6 0 0,-3 0 129,-14-4 0,-6-1-129,-4-3 129,-5 1-129,-4-3-129,2-7-129,5 5-1032,-4-10-2967,6-4 129,10-12-516,4-9 258</inkml:trace>
  <inkml:trace contextRef="#ctx0" brushRef="#br0" timeOffset="11012.629">14104 1829 10191,'19'0'4128,"-19"0"0,21 24-516,-13-1-3741,8 13 129,-1 4-387,1 6 258,1 0 0,3 4 258,-1 2-258,-1 3 258,4-2-645,-1 2 516,2 0-387,-4 8 387,2 1-258,-5 8 258,-3 2-258,-5-2 387,-3-4 0,-5-1 0,-9-2 387,-9-2-387,-5-5-258,-3-1-1806,-7-6-2193,-9-8-258,-4-4-387,-3-13-129</inkml:trace>
</inkml:ink>
</file>

<file path=ppt/ink/ink2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02.631"/>
    </inkml:context>
    <inkml:brush xml:id="br0">
      <inkml:brushProperty name="width" value="0.05292" units="cm"/>
      <inkml:brushProperty name="height" value="0.05292" units="cm"/>
      <inkml:brushProperty name="color" value="#00B0F0"/>
    </inkml:brush>
  </inkml:definitions>
  <inkml:trace contextRef="#ctx0" brushRef="#br0">12218 10308 516,'0'0'1161,"0"-11"129,0 11 0,0 0 129,0-12 129,0 12-387,0 0 0,0 0 0,0 0-129,0 0-516,-10-9 0,10 9-387,-16-1-129,4 1 129,-6 0-129,-3 0 0,-2 0-129,-7 0 258,-4 0-129,-3 0 0,-3 1 0,-2-1 0,-4 0 129,-7 0-129,0 0 0,-6 0 0,-4 0 0,-3 0 129,-4 5-129,0 2 0,-5 4 0,3-1 129,1 5-258,-2-1 129,0 3 0,-3 0 0,-2-4 129,2 1-129,-2-1 129,-3 0 129,-3-1-129,1 7 0,-5-2 0,1 4 0,-2 4 0,0 7 0,-3-1-129,8 1 258,0-1 0,6 1 0,2 1-258,6 0 258,9 0 0,6-2-129,8 1 0,4 2 0,8 3 129,5 0-258,7 0 129,4 3-129,3 0 129,3 3 0,0 7 0,3 4 0,2 0 0,5 2 129,-1-1-129,5 3 129,7-1 0,7 2 0,2-6 0,9 0-129,1 1 258,6 0-129,3-4 129,9 4-129,3-9-129,9 1 129,7-5 0,9-2 0,10-6-258,5 3 258,3-6-258,4-2 129,4-2-129,3 0 129,0-4 0,6-1-129,-2-2 258,5-2-258,2-4 129,3 2 0,3-1 0,3-2-129,-1 1 129,3-2 129,0 1 0,4 3-258,-1-1 258,3 0-129,2-1 129,-2-1-258,-1-4 258,-2 1-387,-1-4 129,2-4 0,1-1 129,-2 0-129,0 0 0,-2-1 129,0-5-129,4 0 0,-3-1 129,1 3-129,-6-7-129,2 1 258,-6-1-258,1-2 258,-3 1-258,-2 0 258,-7 0-258,-2-5 129,-3 3 0,-4-2 0,-1-2 0,-3 0 0,-3-1 0,-1-4-129,-2-1 129,-1-3 0,-3 0 0,-2-5 0,-1-1 0,-5-4 0,-7-4 0,-7 2 0,-7-5 0,-6 1-129,-8-5 129,-5 2 0,-8-5 0,-6-2 0,-5-4 0,-7-4 0,-4-5 0,-5-2 0,-14-3 0,-7-5-129,-9 0 258,-5-5-129,-9 3-129,-6-2 129,-9 2-129,-9 1 129,-7-3 0,-10 9-129,-9-2 0,-10 2 0,-10 4 129,-12 1-129,-9 5 0,-7 1 129,-9 5-129,-9-1 0,-12 7 129,-11 9-129,-10 4 129,-13 6 0,-12 2-129,-10 7 129,-12 7-129,-8 8 0,-1 5 129,-9 1-129,-5 5 129,9 13-258,0 7 258,5 4-387,18 11-129,1-5-903,24 18-2064,13-2-1419,10-3-516,15-4 0</inkml:trace>
  <inkml:trace contextRef="#ctx0" brushRef="#br0" timeOffset="14392.823">13873 16334 2451,'2'-19'4515,"-2"19"-387,0 0-2322,0-11-1419,0 11 387,-11-12-129,11 12 0,-14-12-129,14 12 129,-24-6-129,13 6 129,-6-2-129,3 2 129,-6 0-516,3 0 129,-2 7-129,0-2-129,-1 4 0,2 3 0,0-2 0,1 2-129,2 2 129,0 0 0,4-3 0,-1 0 0,12-11 0,-4 15-258,4-15 258,6 14-129,7-6 129,8-3-258,3 4 129,6 0-387,4 4 258,-2-1 0,7 7 0,-5-3-129,6 7-129,-7-3 258,-1 4 0,-8-7 129,-3 2 129,-4-4-129,-5-1 258,-3-2 258,-9-12 129,2 12-258,-2-12 129,-10 10-129,-7-5 129,0 1-129,-8-3-258,-1 0 0,-3-3 0,-2 2-129,2-1-129,0 0 129,4-1-258,2-2-258,6 2-387,-3-4-1032,6 1-2064,14 3-258,-17-8 0</inkml:trace>
  <inkml:trace contextRef="#ctx0" brushRef="#br0" timeOffset="15504.884">14074 16274 1,'15'10'4127,"-15"-10"259,0 0-516,0 0-1806,0 0-2064,0 0-129,0 0 0,0 0 129,11 11 0,-11-11 129,0 0 0,4 12 0,-4-12 129,1 18 129,-1-6 129,0 5-387,0-4 258,0 7-129,0-1 129,0 6-387,2-7 387,-2 0-516,1 0 129,0-4 0,2 1 129,-3-15-258,3 14 258,-3-14-129,13 2 129,-13-2-129,15-12 0,-4 0 258,-2-3-129,1 3 129,-1-2-129,-9 14 258,14-25-258,-7 14 387,-1 1-645,-6 10 129,12-20-258,-12 20 258,16-14-258,-4 2 258,-2 4-516,2 4 387,1 4 129,-1 0 129,2 0-129,-2 0 0,-12 0 387,19 14-258,-19-14 258,15 21-258,-11-9 258,1 3-516,-3 0 516,2 3-387,-2-2 0,0-1-129,2-3 258,-4-12-258,15 9 258,-4-9-129,5-6 129,4-9 0,5-7-258,2 2 387,2 2-516,-1-1 387,-3 1-387,-5 5 516,-3 6-516,-6 0 258,-11 7 129,13 0-129,-13 0 0,0 0 0,8 14 0,-8-14 129,11 19 129,-5-6-387,1 4 387,1-5-387,-2-1 516,1 5-645,1 3 387,-3-5-516,3 2-258,-8-16-903,9 16-3225,-9-16 129,14 5-645</inkml:trace>
  <inkml:trace contextRef="#ctx0" brushRef="#br0" timeOffset="16208.927">14954 16206 1677,'0'0'2322,"0"0"-3225,21 17 129,-21-17 903,19 10 645,-5-3 645,-3 2 0,5-3 516,-3-5-516,4 7 258,-5-4-645,9 3-258,-5-1-387,6 3-129,-5-2 0,5 8-129,-5 2 129,4 2-129,-4-5 129,-2 4-258,-2 1 258,0 1-258,-5-2 387,-1-3-516,-3 1-129,-2-5 129,-2 6 129,0-4-129,-8-2 258,-2 0-129,-7-2 129,-1-5 129,-4-3 0,-5 2-129,0-4 129,-4-8-129,1-2-129,0-1 258,3-4-258,5 4 129,6-2-258,4-3 258,6 1-258,6 16 258,7-21-516,6 11 258,7 1-129,-1 3 129,5 6-516,-2 0-1032,0 0-2451,7 8-387,-14-6 387</inkml:trace>
  <inkml:trace contextRef="#ctx0" brushRef="#br0" timeOffset="16636.951">15527 15836 2193,'19'27'4644,"-15"-13"-387,9 13-129,1 3-3999,-5 7-387,1 8 387,-3 4-129,-1 5 387,-5-1 129,1 6 129,-2-10 0,0 4-258,-3-8 0,-1-7-387,2-10-129,-3-10-1161,5 4-1548,0-22-1806,0 0-258,0 0 517</inkml:trace>
  <inkml:trace contextRef="#ctx0" brushRef="#br0" timeOffset="17028.974">15822 15843 3225,'23'7'4902,"-9"2"-129,-14-9-387,3 13-2838,1 6-1548,-3 7 0,-1 3 0,0 3 0,0 7 258,0 2-129,0 3 129,0 2-129,0 2 387,0-3-258,1 4 129,3-2 0,2-4-387,-1-2 258,-1-4-387,-1-4 129,-2-5-774,9 4-1677,-1-14-2193,-6-6-387,-3-12 0</inkml:trace>
  <inkml:trace contextRef="#ctx0" brushRef="#br0" timeOffset="19049.089">16766 16199 774,'0'0'1935,"0"0"-387,0 0-645,6-12-258,-6 12 0,0 0 129,0 0-258,0 0 387,10-12 258,-10 12-258,0 0 258,3-12-129,-3 12-129,0 0-258,0 0 129,0 0-387,0 0 0,0 0 129,0 0-258,-5-3-129,5 3 129,-18 1-129,3 1-129,1 2 129,-5 1-129,-1 0 0,1-3 0,1 3 0,1-2 0,2 1 0,15-4 0,-15 7-258,15-7 387,0 13-129,0-13 0,21 12 0,0-7 129,3 7-129,6-3 0,4 3 0,2-2 0,-1 2 0,0 5-129,-5 0 258,0 3-129,-4 1 129,-7 0-129,-5-4 129,-6 3-129,-4-5 258,-4 2-129,-9-4 0,-4 3 129,-8-8 0,-2 1-129,-6-1 129,-1-1-129,-5-3 0,3-3-129,2 1-129,0-2-129,11-1-516,-3-6-774,22 7-2580,-8-18-387,8 0-258</inkml:trace>
  <inkml:trace contextRef="#ctx0" brushRef="#br0" timeOffset="19560.118">17107 16380 774,'25'18'3612,"6"-18"129,-18-8-516,4 0-3354,6-6 129,-2 2-129,5-3 387,-7-2-129,4 2 516,-10-4 0,4 4 0,-7-5 129,0 7-387,-7-1-258,2 2-129,-5-2 0,-1 3-387,1 11 129,-20-12 129,3 8-258,-1 1 258,-4-1 129,-3 4 0,0 5 129,0 3 129,3 2-129,3 1 129,1 3-129,7 3 0,2-3 258,6 5 129,1-1-129,4 8 0,6-5 258,7 6-387,1-5 387,4 7-387,-1-5 258,3-1-516,3-2-258,-4-16-903,7-1-3096,6 0 0,-8-10-645</inkml:trace>
  <inkml:trace contextRef="#ctx0" brushRef="#br0" timeOffset="20021.145">17640 15811 3612,'0'0'4515,"0"0"-258,0 0-129,-6 5-3741,6 10-258,0 4-129,0 5 0,-1 6 129,1 10 258,0-1 0,1 10 129,0-6-129,4 11 129,-2-4 0,6 5-129,-2-9-129,4 1-129,1-6 0,2-7-129,4 0 0,4-14-129,2-2-387,-2-13-645,12 2-2064,1-8-1290,-7-16-258,7-1 0</inkml:trace>
  <inkml:trace contextRef="#ctx0" brushRef="#br0" timeOffset="20448.168">17451 15926 2580,'8'12'4644,"-8"-12"-516,25 4 0,-6 3-2967,4-7-1032,8 5 129,3-5 258,9 0 0,0-2 129,4 2 0,-1-3 0,3 3 0,-5-3-129,0 1-129,-5-2 0,-4 4-258,-3 0-129,-6 0-387,-3 4-645,-9-4-2709,-1 0-1032,1 0-129,-14 0-387</inkml:trace>
  <inkml:trace contextRef="#ctx0" brushRef="#br0" timeOffset="22080.262">18354 16122 129,'0'0'2838,"0"0"-1548,0 0-387,0 0 0,0 0 387,0 0-258,0 0 129,-9-3 0,9 3 0,-20-3-516,7 3-129,-4 0-258,0 4 0,-3 3-258,0 2 258,1-4-258,1 4 129,5-2-129,-1-1 0,14-6-129,-13 14 129,13-14-258,0 10 258,0-10 0,9 11-129,2-3 0,5 0 129,1 1-129,3-1 129,1 4-129,0-1 0,-1 1 0,0 0-258,-3 3 387,-1-3-129,-3 0 258,-4 0 0,-9-12 129,9 16 0,-9-16 129,0 16 0,0-16 0,-12 12-129,-4-10 0,4 5 258,-8-2-258,-1 3 129,-2-7-387,-2 5 0,2-1-645,-4 0-2193,0-5-1161,11 7-129,-7-10-128</inkml:trace>
  <inkml:trace contextRef="#ctx0" brushRef="#br0" timeOffset="24160.381">18674 16010 3096,'-11'-30'4515,"5"8"0,6 6-387,-6 0-2838,2-7-1032,0-3-129,-1-6 0,0 3-129,-2-4 0,-2 1 129,-5-7 129,1 3-129,-4-7 0,1 4 258,-5-5-129,0-1 129,-1-6 0,2-1 0,-6-8 0,8 2 0,-6-10-129,3 0-129,-3-5 129,3-4-129,-2-3 0,-4 0 0,-1-4-129,-3-5 0,-2-4 129,-1-1 0,-3-5-129,-6-1 0,0-5-258,-2-5 129,1 1 0,-5-2-258,0 0 258,-2-3 0,-1-1-258,2-2 258,-2-1 129,-1 2 129,-2-6-129,3 6 129,-2-3-258,1 0 258,-4 3-129,0-4 0,-3-1 0,0 4-129,0 2 129,-1-2 0,1 1 0,-2-4-129,4-2 129,1-2-129,3-1 129,3-1 0,1-2 0,1-1-129,3-1 0,2 0 0,0 3 0,1 2 129,3 4-258,-2 3 0,3 2 129,-1 2 0,3 11 0,-1 4-129,-1 7 129,3 5 0,-1 8-129,-2 6-129,5 5 129,0 5 129,7 5-129,-2 1 129,4 4 0,3-1 0,4 8 129,3 2 0,0 5 0,5 3-129,2 6 129,3 2-129,1 9 129,3 4 0,-1 1 0,2 14-129,0-15 129,0 15 0,0 0 0,0 0 0,0 0 0,0 0 0,0 0-129,0 0 129,0 0 0,0 0 0,0 0 129,0 12 0,0-12 0,-3 22 0,0-9-129,-2 3 129,-4 2 0,-3 3 0,-1 1-129,-4-1 0,-4-6 129,-2 1-129,-3-4 129,-2-6 129,-3-2-129,1-1 129,-2-3-129,0-3 129,-5-6-129,4-1-129,-4-4 129,3-1-258,-4-10 258,-3-4-258,-2-3 129,2-2-129,-3-2 129,3-1 0,1-5 0,-1 4 0,3 1-129,2-1 129,2 2-129,-1-1 129,5 1-129,0 0-129,7 2 129,-1 1 0,8 0 129,3-1-258,7-2 258,5 0-129,2-3 129,11-2-129,5-5 129,8-1 0,3-3 0,7 1 0,1 6 0,2 2 129,2 4 0,4 9-129,-2 6 0,4 6 0,0 8 0,3 6 129,6 2-129,2 4-129,1 7 129,6 4 0,1 3-129,0 3 258,-2-1-129,-1 5-129,-1 1 129,-1 6 129,-4 6-129,-3 0 0,-4 4 0,-4 4 0,-3 4 0,-5 2 129,-8 3-129,-7-1 129,-9-1 129,-5 2 0,-8-4 0,-8 4 0,-14-8 129,-3 5-258,-14-3 258,-6 0-129,-10-1 0,-6 3-129,-8-3-129,-2-4 0,-1-1-129,1-12-387,10 4-774,-1-17-2838,10-12-903,12-11-258</inkml:trace>
</inkml:ink>
</file>

<file path=ppt/ink/ink2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7T05:25:11.6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213 351 19,'0'0'11,"0"0"0,3 10 0,-3-10-4,-14 1 1,14-1-1,-13 1 1,13-1 1,-14 2 1,14-2 0,-10-1 0,10 1-1,0 0-2,0 0-2,12-21-2,6 7 0,8-7-3,8-3 0,8-3 0,2-3-1,7 1-1,-2 0 0,-2 3-1,-9 2-2,-4 8-3,-13 0-6,-7 4-6,-14 12-1,-2-14 1,-12 9 0</inkml:trace>
  <inkml:trace contextRef="#ctx0" brushRef="#br0" timeOffset="360">0 9 20,'0'0'12,"0"0"0,15-3 3,-3 0-5,-1-1-1,3 3 1,0 0 0,3 9-2,-3-1 1,7 12-1,-3 2-2,6 12-1,-3 5-2,6 9-1,-1 6-1,1 4 0,2 0-2,-5-2 1,-4-5-2,-3-6 1,-2-8-2,-7-9-3,2-6-4,-7-10-6,-3-11-4,0 0 0,0 0 2,0 0-1</inkml:trace>
</inkml:ink>
</file>

<file path=ppt/ink/ink2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1T01:27:45.871"/>
    </inkml:context>
    <inkml:brush xml:id="br0">
      <inkml:brushProperty name="width" value="0.05292" units="cm"/>
      <inkml:brushProperty name="height" value="0.05292" units="cm"/>
      <inkml:brushProperty name="color" value="#00B0F0"/>
    </inkml:brush>
  </inkml:definitions>
  <inkml:trace contextRef="#ctx0" brushRef="#br0">8825 11400 516,'0'-12'1032,"0"12"0,0-12 0,0 12 129,4-15 0,-4 15 129,8-17-258,-8 17-258,11-14-387,-11 14 0,11-9-258,-11 9-129,14-4 0,-14 4-129,12 0 258,-12 0-129,0 0 129,12 4 129,-12-4 258,0 9-129,0-9 129,0 16 0,-4-5 129,4-11 0,-15 18 0,1-13-129,14-5 0,-22 13-129,9-5-129,1-5-129,12-3 0,-21 4 0,21-4-129,-14 0 0,14 0 0,0 0 0,-11-8 0,11 8-129,0-19 129,0 19-129,14-22 0,-3 13 129,2-3-129,-1 4 0,-12 8 129,19-8-129,-19 8 129,15 1-129,-15-1 129,2 17 0,-2-5 0,-2 3-258,-5-3-516,2 5-774,-4-1-2193,-2-11-387,11-5-129</inkml:trace>
  <inkml:trace contextRef="#ctx0" brushRef="#br0" timeOffset="704.04">9058 10983 2322,'37'-16'2838,"-10"9"-1935,-5 2-903,4-3-129,-1 0 129,3 2 0,-1-3 387,0 2 129,-2 1 129,-5 1 129,-2 1-129,-4 2 0,2 2 258,-16 0-258,20 9 0,-20-9-258,10 17-129,-10-17 129,6 22-129,-6-8 0,1 3 0,-1 1 129,0 3-258,-1 5 129,0 4 129,-3 1-258,3 7 387,-3 1-387,2 2 129,-1-1-129,3 1 129,-1-3-129,1-4 258,0-5-387,0 0 129,0-8-129,2-5 0,-1-4-129,-1-12-258,4 14-387,-4-14-1161,0 0-387,-11-12-387,4 0-129,-7-5-258</inkml:trace>
  <inkml:trace contextRef="#ctx0" brushRef="#br0" timeOffset="933.053">9230 11304 516,'-17'-15'1677,"17"15"0,0 0 0,0 0 0,11 0-516,6 0 258,-3 0 0,12 3 129,-7-3-258,12 0-516,-6 0 0,5 0-387,-2 0-129,3 0 0,-3 0-516,-2 0-387,4 6-1161,-4 2-2451,-6-8-129,3 2 0</inkml:trace>
  <inkml:trace contextRef="#ctx0" brushRef="#br0" timeOffset="1500.085">9939 10938 2193,'6'13'3741,"-6"3"129,0-16-774,-11 9-3612,-1-1-387,7 7 258,-8-3 129,-3 4 516,1 1 387,-7 1 129,3 6 387,-6-3 0,7 11 129,-8-3-387,5 8 0,0-2-258,2 9-129,0-7 0,6 4 129,4-5-129,3 0 0,6-8-129,1-1 0,7-9 0,6-2 0,6-9-129,5-6 129,1-1-129,4-11-129,4-6 258,-2-6-258,-2-1 258,-1-5-129,-4-2 0,-7 2 129,-5 2 0,-6 5 0,-7 1 258,0 5-258,-10 4 0,-3 6-129,-6 5 129,0 2-129,-2 11-129,-1 2 0,0 7-387,-1-1-258,9 10-903,-5-4-1935,2-7-903,9 4-129</inkml:trace>
  <inkml:trace contextRef="#ctx0" brushRef="#br0" timeOffset="2080.119">10152 11028 3354,'-10'1'3870,"10"-1"-903,13-4-1032,-1-3-3612,11 7 129,-3-7 258,9 5 387,-2-3 516,0 2 516,-2 3 774,-6 0 387,1 5 129,-9 6-258,1 2-258,-4 4-516,-2 5 0,-5 1-258,-1 3 129,-4 2-129,-2 3 258,-8-1-129,1 3 129,-7-1-129,2 1 387,-5 0-258,2 2 0,-5-5 129,6 2-258,-1-7 129,2 0 0,6-7-129,3-1 0,2-6 258,8 1-258,0-12 129,8 8-129,4-8 0,8 2 0,3-2 0,5-1 0,4-4-129,4-2-258,4 6 0,0-5-387,9 6-387,-10 0-2322,8 0-1419,8 7-516,1-3 258</inkml:trace>
  <inkml:trace contextRef="#ctx0" brushRef="#br0" timeOffset="6506.372">13506 11287 774,'0'0'129,"0"0"0,0 0 258,0 0-129,8 0 258,-8 0-129,0 0 129,15-12-258,-15 12 0,17-8 0,-17 8-258,15-7 0,-15 7 0,13-3 129,-13 3 129,0 0 387,0 0 0,4 8-129,-4-8 645,-6 14-258,6-14 0,-17 13 0,7-8-387,10-5 129,-17 9 0,17-9-258,0 0-129,-12 9 129,12-9-129,0 0-129,0 0 0,0 0 129,0-10 0,0 10-129,4-11 0,-4 11-129,5-10 0,-5 10 0,0 0-129,0 0 0,0 0-258,0 0 0,0 0-774,0 8-903,0-8-2193,-4 17 258</inkml:trace>
  <inkml:trace contextRef="#ctx0" brushRef="#br0" timeOffset="7308.418">14151 10810 2580,'-10'16'3096,"-1"-16"129,11 0-3741,-10 14 129,4-3 129,-1 1 516,7-12 0,-16 17 387,5-9 258,0 9 0,-5-4-129,1 9 129,-8-2-129,7 9-129,-10 0-129,4 6-129,-5-1 258,8 4-129,-5-2-129,9 1 258,1-1-387,7-1 129,4-6-258,3 0 129,8-6-129,6-6 0,6-4 129,6-5-129,1-7-129,0-1 129,5-6-129,-2-7 0,-3-5 129,-1-1-129,-5-3 0,-6 0 129,-1 1-129,-5 1 129,-4 1 0,0 4 0,-5-2 129,0 5-129,0 12 0,-15-16 0,3 12-129,-4 4 129,-1 3-129,-3 9-129,-1 2 0,-4 3 0,4 7-258,-5-4-129,9 7-645,-9-11-903,13 4-2451,4-1-258,-4-9 129</inkml:trace>
  <inkml:trace contextRef="#ctx0" brushRef="#br0" timeOffset="8691.497">14529 10842 129,'-7'1'1419,"7"-1"129,0 0-258,-12 8 0,12-8-129,0 0-387,-13 9-129,13-9 0,-11 9-387,11-9 0,-13 16 258,13-16-258,-17 21-129,6-9 387,1 5-258,-3 0 129,1 7 0,-3-1 0,-1 6-129,1 1 129,-1 0 0,1 1-129,2 3 258,2-2-258,0-3 0,4-3-129,5-1 258,-1-5-258,3-1 129,6-6-258,7-5 129,1-3-129,5-5 0,-1-1-129,6-10 129,-2-3 0,2-3-129,-4-3 129,-1 1 0,-6 0 129,-1 4-129,-5-1 129,-1 4-129,-6 12 129,4-14-129,-4 14-129,0 0 129,0 0-129,-6 0 129,6 0-129,0 0 129,0 0 0,-12 6 0,12-6 0,0 0 0,0 0 129,0 0-129,0 0 0,0 0 0,0 0 0,0 0 0,0 0-129,0 0 129,0 0 0,0 0-129,0 0 0,0 0-129,0 0 0,-13 7-774,13-7-1032,0 12-1806,0-12-516</inkml:trace>
  <inkml:trace contextRef="#ctx0" brushRef="#br0" timeOffset="9748.554">14631 10865 2322,'0'0'1290,"0"0"0,0 0 129,0 0 258,-7-8-258,7 8 258,-12-8-387,12 8-258,-17-10-387,6 7-258,-3-4-129,1 5 129,-2-3-258,0 5 0,1-3 0,1 3 129,0 0-129,0 0 0,1 0 0,12 0 0,-21 0-129,21 0 0,-16 9 0,16-9 258,-15 11-258,15-11 0,0 0 0,-13 14 0,13-14 0,0 0 0,0 0 0,0 0 0,-4 12 0,4-12 0,0 0 0,0 15-387,0-15 387,-1 20-129,0-9 258,-4 6-258,0-2 129,-1 5 0,-2-3 129,-3 4 0,1-4 129,1-2-129,-2 2-129,4-6 129,1 0-129,6-11 0,-7 11 0,7-11 129,0 0 0,0 0 0,6 0 0,-6 0 0,20-2 0,-8 1-129,0-1 129,4 2-129,-3 0 0,1 5 0,-1 4 0,0 1-129,-3 3 129,0-1 0,0 4 0,-2-3 0,1 0 0,-2 0 0,0-1 0,-3 1 0,-4-13-129,6 21 129,-6-21 0,0 18 129,0-9-129,0-9 129,-11 20-129,-1-9 129,-2 0 0,-3 1 0,-3 0 0,-2 4 129,-3-6-129,0 3 129,-2-3-129,0-1 0,5-2 0,0-3 0,4-1-129,6 0-129,1-1 0,11-2-258,0 0-387,0 0 129,0 0-1032,7-9-1677,9-1-1161,6-2-129</inkml:trace>
  <inkml:trace contextRef="#ctx0" brushRef="#br0" timeOffset="10780.616">14988 10849 1161,'0'0'3870,"1"14"-258,-1-14-774,-10 0-2580,10 0-129,-16-4 129,16 4 129,-22-4 258,8 4 0,-4 0-129,5 0 258,-2 0-387,1 4-129,1 1-129,-1-1-129,4 0 0,10-4 0,-20 8 129,20-8-129,-16 5 0,16-5 0,-14 5 129,14-5-129,-10 4 0,10-4-129,0 0 129,-12 11 0,12-11 0,-5 12-129,5-12 129,-3 13-129,3-13 258,-3 18-129,3-18 0,-3 21 129,3-21-129,-4 18 0,4-18 0,-4 16 129,4-16-129,-9 15 129,9-15-129,-12 14 0,12-14 258,-12 12-258,12-12 0,-12 10 0,12-10 0,0 0 129,0 0-129,0 0 0,0 13 129,0-13-129,22 4 0,-5 0 0,-1 3 129,3-1-129,-1 4-129,3-1 129,-3 3 0,-2 2 0,1-2 0,-2 4 0,0 1 0,-4-1 0,1 4 0,-2 1 0,-1-1-129,-2 1 129,-2 1 0,-1-2-129,-1-1 129,-3-2 0,0-3 0,-4 4 129,-5-8 0,-1 4 129,-5-6 129,-2 4-129,-6-6 129,3 5 129,-7-5-258,2 1 129,-5-3-129,2 1-129,1-1 0,1-2-129,5 2-129,1-4-129,6 4-387,-4-4-1290,18 0-2451,0 0-387,0-19-129</inkml:trace>
  <inkml:trace contextRef="#ctx0" brushRef="#br0" timeOffset="17584.005">12981 11737 1548,'-4'14'903,"-6"2"-774,10-16 0,-1 20 387,1-7 129,0-3 129,0 3 129,0 1 387,0 4-129,0-1 0,0 5-258,0 5 0,1 4-387,-1 6 0,2 4-258,-1 3-129,0 4 258,1 2-387,2 0 258,-1 0 0,3 3 0,-1-6 129,4 2-129,-4-5 129,1-1-258,-3-4 387,1-1-258,-3-8 0,0-1 0,-1-5 0,0-2 129,0-3-129,0-3-129,0-6 0,1 1 0,-1-11 0,4 12 0,-4-12-129,0 0 0,0 0 129,0 0 0,0 0 0,0 0 0,0 0 0,0 0 129,0 0-258,0 0 129,0 0 0,0 0-129,0 0 0,0 0 129,13 5-129,-13-5 129,13 2 0,-2-1 0,4-1 0,3 0 129,3 0-129,4 0 0,7 0 0,4 0-129,3 0 129,2 2-129,5 2 0,1 0 0,4-1 0,7 1 0,0-3 0,6 4 0,3-5 0,3 3 0,4 1 0,1-1 0,1 2 0,2 0 0,-2 2 0,0-2 0,-1 0-129,-1-2 129,3-3 0,-2 0 0,1-1 0,-2-6 129,-3-3-129,-4 0 0,-3-2 0,-8 0 0,-3 3 0,-7 1 0,-10 1 129,-2-3-129,-6 6 0,-6-2 0,-3-1 0,-5 5 0,-14 2 0,17-6 0,-17 6 0,0 0 0,10-4 0,-10 4 0,0 0-129,0 0 129,0 0 0,0 0 0,0 0 0,0 0 0,0 0 0,0 0 0,0 0 0,0 0-129,0 0 129,0 0-129,0 0 129,0 0-129,0 0 0,11 3 129,-11-3-129,0 0 129,12 5 0,-12-5 0,0 0-129,10 2 0,-10-2 0,0 0-129,13 0 0,-13 0-129,15 0 129,-15 0 0,13-5 0,-13 5 129,13-3 0,-13 3 129,12-7-129,-12 7 129,12-5-129,-12 5-129,10-3 129,-10 3-129,0 0 129,0 0 129,13-4-129,-13 4 129,0 0 0,8-12 0,-8 12 129,4-13-129,-4 13 0,4-21 0,-1 6 129,0-1-129,1-4 0,-1-4 258,0-5-258,4 0 129,-4-7-129,1 0 0,-1-2 0,0-2 0,-2-3-129,-1-2 129,3 0 0,-3-1-258,0-2 516,0 4-516,0 1 516,-3 1-516,2 6 516,0 4-258,-3 7 0,3 7 0,-2 3 0,2 4 0,1 11 0,-2-12 0,2 12 0,0 0 0,0 0 0,0 0 0,0 0 0,0 0 0,0 0 0,0 0 0,0 0 0,0 0-258,-13-5 258,13 5 0,-15-1 0,2-1-129,-1 2 129,-5 0 0,-3 0 0,-10 0 0,3 0 0,-12 0-129,-3 0 129,-9 0-129,-6 0 129,-12 2-129,-7 2 129,-8 1 0,-5 1-129,-5 1 258,-2 0-129,-7-3 0,-1 2 0,-1-4 129,0 1-129,0 0 0,2-3 0,-2 0 0,5 0 0,-2-1-129,5-1 0,1-2-129,8 4-516,0 0-1032,5-1-2451,12 6 0,-3-3 1</inkml:trace>
  <inkml:trace contextRef="#ctx0" brushRef="#br0" timeOffset="20048.146">8614 11735 903,'7'15'258,"-7"-15"129,8 21 258,-4-7 258,-4-1 258,1 4 129,-1 2 129,0 5 129,-5 0 0,2 9-387,-5 0-129,4 12-129,-2-1-516,2 7 129,0-1-258,0 4 0,-1-1 387,2 0-129,-1-5-129,0 1 129,-2-8 0,4-1-129,-3-7 129,4 2-129,-1-10-258,2-1-129,0-4 0,0-3 0,0-3 0,2-3 0,-2-11 0,5 16 0,-5-16 0,0 0 129,0 0-129,0 0 129,13 7-129,-13-7 129,12 0 0,-12 0-129,22-2 129,-6 1-129,1-2 0,1 2 0,3 1 129,1 0-129,0-3 0,5 3 129,3 0-129,4 0 129,2-2-129,7 2 129,4 0 0,7 0 0,7 0-129,5 2 129,5 3-129,3 2 129,6-3-129,4 2 0,2 1 0,4 1 0,3 1 0,1-4 0,3 2 0,-2-3 0,-1 0 0,1-2 0,-2-2 0,-3 0 0,-2-3 129,-2-5-129,-4-3 0,-1-1 129,-6-1-129,-7 1 0,-7 0 0,-7 2 0,-10 1 0,-9 2 0,-9 0 129,-6 4-129,-9 0 0,-11 3 0,14-3 129,-14 3-129,0 0 0,0 0 0,0 0 129,0 0-129,0 0 129,0 0-129,0 0 0,0 0 0,0 0 0,0 0 0,0 0 0,0 0 0,0 0 0,0 0 0,5-13 0,-5 3-129,0-7 258,0-5-129,1-9-258,-1-4 258,0-6-129,1-4 0,1-6-129,-2-5 258,1-1-258,-1-2 0,0-1 258,0 0-129,0 2 0,0 0 0,0 5 0,0 5 0,0 6 129,-1 6 0,-1 8 0,1 3 0,-1 10 0,1 0 0,1 15 0,-4-13-258,4 13 129,0 0-129,0 0-129,0 0 258,0 0-129,-15 0 129,15 0 0,-13 4 129,13-4 0,-20 6 0,5-3 0,-3 1 129,-3 0-129,-6 0 0,-3 1 129,-8 2-258,-5-1 258,-8 1-129,-6 0 0,-5 0 0,-8 0 0,-2 3 0,-8-1 0,-6 1 0,-4 0 129,-4-1-129,0-2 0,-2-1 129,0-3 0,2 1 0,-1-4 129,6 1-129,-1-1 129,5 0-129,1 0 0,6-1-129,4-4 129,3 1-129,5 0 0,3 0 0,6-1 129,3 3-129,5 2-129,5 0 129,5 4-258,2 3 129,10 7-516,3-3 0,13 9-387,-2-8-1161,13-1-2322,7 6-129,3-14 129</inkml:trace>
  <inkml:trace contextRef="#ctx0" brushRef="#br0" timeOffset="23396.338">17535 11739 258,'0'0'1161,"0"8"-258,0-8 129,0 16 0,0-5 129,0 2-258,0 3 129,2 4 0,-1 3 0,6 6 129,-3 2-516,6 7 129,-4 4-129,3 7-258,-2 3-129,-1 8 129,-5 4-129,-1 4-129,0 1 0,-5 0 0,-5-4 0,2-3 129,-3-6 258,5-5-387,-2-10 129,6-7 0,-1-6 0,3-7 258,0-2-387,0-5 0,2-4-129,-2-10 129,2 12 0,-2-12-129,0 0 129,0 0 0,0 0 0,0 0 0,0 0 0,0 0 0,0 0 0,14 5 129,-14-5-129,19-5 0,-4 3 0,4-2-129,7-2 0,5-1 0,6 0 0,3 0 0,4-1 0,7 3 0,0-3 0,3 2 0,6 1 0,7 0 0,1 3 0,7-1 0,7 3 0,6 0 0,6 0-129,2 0 129,1 0 0,0 0 0,-3 0 0,-3 0 0,-7 0 129,-7 0-129,-5 0 129,-4 0-129,-8-1 129,-5 1-129,-2 0 0,-5 0 0,-8 0 129,-6 0-129,-5 0 0,-6 0 0,-7 0 0,-5-1 0,-11 1 129,0 0-129,11-2 129,-11 2-129,0 0 0,0 0 0,0 0 129,0 0-258,0-15 129,0 15 0,0-18 0,1 6-129,1-4 129,2 1-129,3-4 129,-1 0-129,1-4 0,0-1 129,3-2-129,-4-10 0,3-1-387,-7-8 258,4-1-129,-6-11 0,0 0 0,0-8-258,-4-1 258,-2-1 0,2 4 258,-2-1-258,2 4 258,-2 5 0,2 6 129,1 6 0,0 8 0,-1 6 0,1 7 0,0 4 129,0 6-129,3 12-129,-5-15 0,5 15 129,0 0-129,0 0 0,0 0 0,0 0 0,0 0 129,0 0 0,0 0 0,-8-10 0,8 10 0,-10-2 0,10 2 0,-19-2 0,6 1 0,-6 1 0,-3-3 0,-4 2 0,-10 0 129,-5-1-129,-9-1 129,-4 1-129,-13-2 129,-5-2 0,-13 1 0,-11 0 0,-7-2 0,-11 5 258,-7-4-129,0 6 129,-8 0 0,6 0 129,-4 2-129,10 7 0,2-1-129,10 1-129,9 3-129,5-4 0,17 5-258,3-5-258,20 8-645,1-8-1677,15-3-1677,18 4-129,4-9 646</inkml:trace>
  <inkml:trace contextRef="#ctx0" brushRef="#br0" timeOffset="24874.422">17880 11190 1419,'0'0'2967,"0"0"129,0 0-2322,0 12-1548,0-12 129,0 0 129,0 0 516,0 0 387,0 0-129,0 0 258,0 0 129,0 0-129,0 0 129,0 0 0,0 0-387,0 0 0,0 0 129,0 0-129,12 2-129,-12-2-129,0 0 129,0 0-129,0 0 516,0 0-129,0 0 387,0 0-258,0 0 258,0 0-258,0 0 129,0 0-129,0 0 0,0 0-387,0 0 129,0 0-129,0 0 0,0 0 0,0 0 0,0-7 0,0 7-129,0 0 0,12-3 0,-12 3-129,0 0 129,13-2 0,-13 2 129,0 0 0,0 0 0,0 0 0,0 0 0,-12 2 258,12-2-258,-18 8 0,18-8-258,-18 12 0,18-12-516,-12 14-387,12-14-1548,0 0-1806,0 0-387,1-9 258</inkml:trace>
  <inkml:trace contextRef="#ctx0" brushRef="#br0" timeOffset="25552.461">18133 10832 3096,'-14'-4'4128,"14"4"-645,0 0-2322,0-10-645,0 10-129,8-11-129,5 11 0,3-5-129,4 3 258,4-1-258,1 2 0,2-1 0,3 2-129,-5 0 129,0 0-129,-5 0 0,0 0 129,-6 6 0,-1 4 0,-5-1 258,-1 7-258,-3 2 129,0 7-129,-2 4 129,0 7 0,0-3-129,1 6 258,-3 0-258,0 5 129,0-6-129,0-1 129,0-1-258,0-7 129,0-5-129,0-5 0,-2-3-129,2-16-129,0 0-387,0 0-387,0 0-129,-19-16-129,13 2 0,-8-10 0,4 3 0,-8-7 129,2 7 0,-5-1 258,1 3 258,0 3 258,3 5-129,-1 3 258,5 1 0,1 5 0,12 2 516,0 0 0,0 0 387,0 0 129,12 0 129,9 1 129,3-1-129,6 3 0,3-3-129,6 0-129,3 0-645,0 0-903,2-4-2580,6 4-129</inkml:trace>
  <inkml:trace contextRef="#ctx0" brushRef="#br0" timeOffset="25995.486">18692 11082 1419,'-29'-6'1806,"29"6"-129,-1-29-2193,4 12-774,13-5 516,5 3 258,0-2 516,5 4 774,3 1 903,-3 7 0,1 4 0,-4 5-645,-3 5-387,-1 3 0,-6 9-258,-4-1 258,-3 6 129,-6 0 0,-1 4 516,-15-7-387,6 5 258,-12-7-258,4 3-129,-8-8-129,7 3 129,-7-8-387,9-1-129,-3-5-129,3-1-129,17 0-258,-20-5-387,20 5-516,-7-22-645,13 9-1290,5-2-1548,4-8-258</inkml:trace>
  <inkml:trace contextRef="#ctx0" brushRef="#br0" timeOffset="26679.526">19493 10778 2451,'0'0'3870,"-18"0"0,18 0-258,-21 0-3483,1-2 0,-4 2-129,-1 0 258,0 2 129,-4 1 258,8 6-129,-6 1 129,5 5-258,0-1-129,7 0-129,-4 2-129,7 0 0,0-2 129,2-1-129,10-13 129,-19 20-129,19-20 0,-14 18 129,14-18-129,-14 15 129,14-15-129,-10 16 129,10-16-129,-6 15 0,6-15-129,-3 15 129,3-15-129,2 16 0,-2-16 0,16 13 0,0-8 0,3 1 129,5-1-129,2-1 0,3 3 0,3-3 129,2 4 0,-4-1-129,3 5 129,-4-1 0,-1 4-129,-3-1 129,-2 3 0,-4 3 0,-5 1 0,-4 2 0,-3-1 0,-5 2 129,-2-2 0,-2 2 129,-10-3 129,-1 1 0,-10-5 258,2 1-129,-10-4 0,2 3 0,-7-6-258,2 2 0,-2 1-387,1-6-516,8 5-2451,-4 0-1677,-3-12-129,4 1-258</inkml:trace>
  <inkml:trace contextRef="#ctx0" brushRef="#br0" timeOffset="30007.716">8613 13501 129,'0'0'903,"0"0"0,0 0 258,0 0-129,0 0-129,0 0-129,0 0-258,0 0-129,0 0-258,0 0 0,0 0 129,0 0-258,-9 12 129,9-12 0,0 0-129,-5 19 129,5-19 0,-6 20 129,0-8-129,4 2-129,-2 2 129,0 1 0,0 4-129,-2 2 129,-1 3-129,0 2 0,0 3 129,-1 4-129,2 0 258,-3 1-129,4-2 0,-1-2 0,4 0 0,-1-4-129,3 0 129,0-5-129,0-1 0,0-1 0,0-2 0,0-1 0,1-1 258,1-3-258,-1-1 129,-1-13 129,6 19 0,-6-19 258,10 14-129,-10-14 258,14 7-129,-14-7 129,19 5-258,-19-5 258,26 3-387,-11-3 129,3 2 0,1-2-258,3 0 129,-1 0 0,5 0-129,1 3 0,2-3-129,0 2 129,6-1 129,-1 1-258,3 0 0,2 0 129,2 1-129,2-1 0,3 1 129,3 1-129,4-1 0,1-1 129,4-2-129,-2 0 0,4 0 0,4 0 0,-1-4 129,-2-1-129,1 0 0,-1 1 0,2 0 0,4 2 0,0 2 0,0 0 0,0 0 0,0 1 0,-1 1 0,0 1 129,0-2 0,-6 2-129,-3-3 129,-1 0 129,-5 2-258,-3-2 258,0 2-129,-3-2-129,-7 3 129,3-2-129,-4 0 0,-3-1 258,-4 1-516,1 1 258,-8-1 258,-1-1-258,-4 0 0,-4 0 0,-2 0 0,-12 0 0,13 0 129,-13 0-129,0 0 0,0 0 0,12-6 0,-12 6 0,0-14 0,0 4 0,0-5 0,-3-4 0,-2-3 0,0-5 0,-3-1 0,2 0-129,-5-2-516,7 5-645,-7-4-1290,0-2-1419,7 9-645,-9-9 387</inkml:trace>
  <inkml:trace contextRef="#ctx0" brushRef="#br0" timeOffset="30820.762">8902 13072 1548,'0'0'387,"0"0"-129,5-7 0,-5 7 387,12-3-258,-12 3 258,14-4 0,-14 4-258,14 0 129,-14 0-258,13 0 129,-13 0 0,0 0 129,0 0 0,6 12 387,-6-12 0,-7 9 258,-5-7-129,12-2 0,-19 10-387,19-10-129,-17 10-258,17-10-258,-11 10-645,11-10-516,0 0-1419,0 0-1548,0 0 258</inkml:trace>
  <inkml:trace contextRef="#ctx0" brushRef="#br0" timeOffset="31479.8">9082 12867 1806,'12'-10'2838,"-12"10"-1806,0 0-774,15 0-258,-2 1 129,1-1 516,4 0 0,4 0 0,-2-3 0,5 1 258,-1-8-129,6 3 129,-3-4-129,2 4-258,-3-3-129,1 2 0,-7-1-258,2 5 258,-8 1-258,0 3 0,-14 0 0,13 5 0,-13-5 0,4 23 0,-4-9-129,-4 5 129,-3 0 0,-1 3-129,-3 0 258,1 1-258,-2-1 0,-1 1 129,1-2 0,2 1 129,-3-2 0,2 3 0,0-5 129,1 3-129,3 0 258,1 0-258,-1-2 129,3 0-129,1-1 129,2-1-387,1-3 129,0 0-129,0-14-129,-1 14 0,1-14-387,0 0-258,0 0-774,0 0-774,-6-16-1806,6 6-387,-7-12 129</inkml:trace>
  <inkml:trace contextRef="#ctx0" brushRef="#br0" timeOffset="31759.816">9224 13050 2451,'0'10'2709,"0"-10"-1548,0 0-129,12 8-129,0-5 129,1-3 0,4 0 0,1-1 0,4-2 0,-1-2-258,5 2-258,-4 2 0,6 1-387,-6 0 0,1 0-129,-2 2-129,-3 2-387,1 7-387,-8-5-1677,-11-6-1161,24 19-516</inkml:trace>
  <inkml:trace contextRef="#ctx0" brushRef="#br0" timeOffset="32395.853">9793 13143 129,'-10'-5'3483,"10"5"-129,-4-20-258,10 3-2193,-2 0-1032,5 1 0,0-4 258,2 1 129,1 1 387,-1 0 0,4 5 258,-3-2-129,5 4-129,-1 4-258,2 2-258,4 3 0,-3 2-129,0 1-129,-1 7 129,-3 3 0,-3 4 0,-3 0 0,-6 4 0,-3 1 0,0 1 129,-10 0-129,-1-3 129,-5 1 129,-2-2 0,-3-4 0,0 1 258,-3-7-258,5 1 0,-2-5 0,3-1 0,0-2-258,2 0 0,4-3-258,-1-7-258,13 10-774,-12-13-1290,5 0-1419,7 13-516,4-17 129</inkml:trace>
  <inkml:trace contextRef="#ctx0" brushRef="#br0" timeOffset="33198.898">10487 12867 516,'14'0'3483,"-14"-12"-129,0 12 0,0 0-2967,0 0-258,0 0-129,0-13 516,0 13-129,-6-2 258,6 2 0,-22 0 129,10 0-387,-2 0 129,-2 0-387,0 1-129,-1 1 0,-1 0 129,6 0-129,-1-2 129,2 3-129,-2-1 0,13-2 129,-15 7-129,15-7 0,-15 17 0,9-6 0,-2 1 0,0 4 0,-1 0 0,-2 2 0,-1-1 0,1 1 129,-2-1-129,2-2 129,2-2-129,9-13-129,-14 14 129,14-14-129,0 0-129,0 0 129,11 0-258,1-8 129,2 3 129,2-2-129,-1 2 258,1 1-129,0 4 129,-1 0-129,0 3 258,-1 6-129,-1 3 0,0 1 0,-1 3-129,-1 1 258,1 0-129,-5 0 0,0 2 129,-1-1 129,-2-1-129,-3 0 129,-1-2 258,0-1-258,-5-2 258,-3 3 129,-7-7-258,1 3 129,-6-7 0,2 6 0,-8-6-129,3 4-129,-4-4-129,1 2 0,1 0-129,2-3-129,3 2-258,-1-5-645,21 0-1677,-18 12-1419,18-12-387,0 0 0</inkml:trace>
  <inkml:trace contextRef="#ctx0" brushRef="#br0" timeOffset="37852.164">13007 13312 1548,'0'-12'387,"0"12"-129,0-17 129,0 17 0,0-17 0,0 17 387,1-21-129,-1 21 258,0-18-129,0 18 258,0-15-129,0 15 0,-3-12-129,3 12 129,0 0-129,-6-11-258,6 11 129,0 0-129,0 0-129,0 0-258,0 0 0,0 0 0,0 0-129,0 0 0,0 0 0,0 0 0,0 0 0,0 0 0,0 0 0,-8 10 0,7 3 0,0 0 129,-2 7-129,1 1 129,-1 7 0,-1 4-129,-2 6 129,-1 7 0,-2 3 129,-3 4-129,-1 5 129,-4 0 0,3 2 129,-1-3 0,1-1 129,1-9 0,6 2 0,-3-9 129,7-4-387,0-6 0,3-1 0,0-7-129,0-1-129,0-6 0,1-2 0,-1-12 0,2 17 0,-2-17 129,3 11-129,-3-11 0,0 0 0,0 0 0,0 0 129,0 0-129,8 12 0,-8-12 0,0 0 129,0 0-129,0 0 0,10 6 0,-10-6 129,0 0-129,12 8 0,-12-8 129,16 8-129,-5-4 0,2 0 0,2 2 129,5-1-129,6-1 0,1 2 0,6-2 0,4-1 0,6-1 129,5 3-129,4-2 0,5-1 129,5 3-129,7-1 0,5 1 0,6 2 0,6 1 0,3-3 0,5 0 0,2 2 0,1-3 0,1-1 0,1 0 0,-1-1 0,-2-2 0,-2 0 0,-1 1 129,-4-1-129,-6-1 0,-4-3 0,-4-2 0,-2 0 129,-10-2-129,-3 3 129,-4-4-129,-2 6 129,-4-1-129,-1 1 0,-6 1 129,-5 2-129,-6 0 129,-2 0 0,-8-1-129,-4 1 129,-6-2 129,-12 2-258,12-3 129,-12 3-129,0 0 129,0 0-129,0 0 0,0 0 129,0 0-129,0 0 0,0 0 129,0 0-129,0 0 0,0 0 129,0 0-129,0 0 0,0 0 0,0 0 0,0 0 129,0-14-129,0 14 0,0-15 0,0 3 0,0 2 0,-1-3 0,1 0-129,0-2 129,0 0 0,0 1 0,0-1 0,0-2-129,0-2 258,0-5-258,0-2 129,0-5-129,0-4 129,1-3-129,2 0 129,-1 1 0,-1-2-129,-1 7 129,0-1 0,0 8 0,-3-1 0,-1 11 0,-1-2 0,1 6 0,4 11 0,-3-15-129,3 15 129,0 0 0,0 0-258,0 0 129,0 0 129,0 0 0,0 0-129,0 0 129,0 0 0,0 0-129,0 0 129,0 0-129,0 0 0,0 0 0,0 0 0,0 0-129,0 0 0,0 0 0,0 0-258,0 0-129,0 0-903,0 0-2451,-3 11-387,3-11-516</inkml:trace>
  <inkml:trace contextRef="#ctx0" brushRef="#br0" timeOffset="49038.804">13598 13198 1,'0'0'1418,"0"0"130,0 0-258,0 0 129,0 0-387,0 0-258,0 0-258,0 0-387,0 0-129,0 0 0,0 0-129,8-7 129,-8 7-258,0 0 258,15-3 0,-15 3 0,0 0-129,0 0 258,12 0-129,-12 0 258,0 0 0,-3 11 0,3-11 258,-13 9 0,13-9 258,-16 8 0,16-8 129,-20 7-129,20-7 0,-19 4-129,19-4-129,-10 1 0,10-1-387,0 0-129,0 0 0,-3-8-129,3 8 0,0 0-129,12-19 0,-12 19 0,20-10 129,-9 7 0,0-1 0,-11 4 0,17-3-129,-17 3 258,0 0 0,10 1-129,-10-1 129,0 0 0,-3 16-258,3-16-516,-13 15-645,13-15-2322,-10 16-258</inkml:trace>
  <inkml:trace contextRef="#ctx0" brushRef="#br0" timeOffset="52131.981">14005 12966 1677,'0'0'2451,"0"-13"-1032,0 13-516,0 0-516,0-14-258,0 14 129,0 0-258,0-12 129,0 12 129,0 0-129,10-10 258,-10 10-129,20-6 387,-20 6-258,26-4 258,-12 2 0,8 2-258,-4-4 0,8 4 129,-2 0-258,3 0-129,0 0 0,-2 0-129,1 0 0,-4 2 258,-1 0-258,-1 0 0,-7-1 0,1 2 0,-14-3 0,13 9 129,-13-9-129,0 17 0,-2-5 0,-8 4 129,0 1-129,-4 5 0,-1 0 0,-2 3 129,2 1 0,-3 1 129,2-1 129,3-1-258,-1-1 129,3 0 0,2-4 0,3-1 0,-1-4-129,5-1-129,2-14 0,-3 19 129,3-19-258,0 0 129,0 15-129,0-15-258,0 0 129,0 0-258,3 10-903,-3-10-1161,0 0-1548,0 0 258</inkml:trace>
  <inkml:trace contextRef="#ctx0" brushRef="#br0" timeOffset="52440.998">14063 13118 1161,'0'16'3870,"10"-5"0,-10-11-258,17-4-3225,1 1-387,0 2 258,7 1 129,-5-4 129,7 4 129,-4-3-129,5 3 0,-6 0-129,2 5-258,-1 3-129,-2-1-516,-2 5-129,-4-5-1032,3 3-1677,-4 4-903,-14-14 0</inkml:trace>
  <inkml:trace contextRef="#ctx0" brushRef="#br0" timeOffset="53248.045">14782 12909 258,'18'-11'3741,"-4"11"-258,-11-10-129,-3 10-3096,0 0-258,14-10 129,-14 10 129,0 0 129,0 0 0,0 0 258,0 0-129,0 0 129,-9 0-258,-2 0-129,0 1-129,-1 2 258,0 2-258,-3 1 129,3 0-129,-1 0 0,-1 4 0,2 0-129,0 1 0,0 1 0,3 1 0,0-1 0,-2 2 0,4-1 0,0-1 0,0 2 129,-2 0-129,2 1 0,-1 0 129,0 2 129,-1 0-129,-2 0 129,3 0-129,-1 0 129,2-2-129,1 1 129,2-1-129,1-1 0,3-1 0,0-2 0,7 1-129,-7-12 0,23 20 258,-7-11-516,3-6 258,4 1 0,-3-4 0,3 0 0,1-1 0,-1-7-129,-3-4 258,1 0-129,-5-5 0,-1-3-129,-2 1 129,-4 0-129,-4-3 258,-3 2-258,-2 4 129,-2 0-129,-5 4 129,-6 3 0,-3 5 0,-2 3 0,-3 1-129,-2 5 0,-1 2 129,0 6-129,0-1-258,5 5-516,-6-4-1161,6-1-2193,9 6-258,-4-8 258</inkml:trace>
  <inkml:trace contextRef="#ctx0" brushRef="#br0" timeOffset="54032.09">15043 12814 1935,'20'-3'2967,"4"3"129,-7-7-2709,5-1-387,4 4 129,-2-1 516,4 5 0,-6-3 387,2 3 129,-7 3-129,2 6 0,-8-1-387,0 9 129,-7-3-387,-1 5 258,-3-1-258,-3 4 129,-10-3-129,2 7 0,-6-8 129,-1 5-258,-5-3 0,5 2 0,-4-4-129,1 1 129,0-2 0,4 1-129,0 0 129,4-2-129,1-1 129,1 1-129,4-1 129,5-1-258,-3-2 258,5 3-129,0-15-129,1 19 258,-1-19-258,16 13 129,-5-9 0,2-1-129,5-3 129,2 0-129,1 0 129,5 0-129,0-3 129,2-3-129,0 1 0,-2 2 129,0 0-129,-2 2 0,-2 0 129,-2 1-129,-3 1 0,-1 5-129,-2 2-129,-14-8-129,24 29-1161,-24-17-2322,0 2-1032,-1-4-129,-16-4-516</inkml:trace>
  <inkml:trace contextRef="#ctx0" brushRef="#br0" timeOffset="57924.313">8689 14786 129,'-1'-18'2838,"1"18"-258,0 0-1419,0 0-1032,0 0 387,3-14-129,-3 14 258,0 0 129,0 0 0,0 0 129,0 0 0,0 0-258,5 14 0,-5-2-258,0 5 0,0 3-129,-3 6-129,0 3 0,-2 7 0,2 4 0,-3 6-129,2 2 129,-1 5 0,-1 0 129,1 0-129,-2-2 0,2-2 129,-1-4 0,2-4-129,-2-5 0,4-5 258,-4-4-258,6-4 0,-1-5 0,1-3-129,0-15 129,0 15 0,0-15 0,0 0 129,7 11 0,-7-11 0,0 0 129,16 4 0,-16-4-129,20 0 0,-20 0-129,25 0 0,-12-2 0,5 2 0,3 0 129,1-2-129,1 2 129,5 0-129,3 0 0,1 0 0,4 0 129,2 2-258,3-2 129,2 0 0,6 0-129,2 0 129,4 0-129,3 0 129,2 2-129,3 2 0,0 1 0,2 1 258,-1-2-258,0 1 0,1-2 129,1 1-129,2-2 0,1 1 129,1-2-129,-1-1 0,-1 0 0,-3 0 129,-2 0 0,-4 0 0,-7-5 0,-4 2 0,-9-2 0,-4 2 0,-5 1 0,0 0 0,-9 0 0,-2 2-129,-2-2 0,-4 2 129,0 0-129,-13 0 0,14 0 0,-14 0 0,0 0 0,0 0 0,12 0 129,-12 0-129,0 0-129,0 0 129,11 0 0,-11 0 0,0 0 0,16 0 0,-16 0 0,11 0 0,-11 0 0,0 0 129,10 0-129,-10 0 0,0 0 0,0 0 0,0 0 0,0 0 0,0 0 0,12 0-129,-12 0 129,0 0 0,0 0 0,12 3 0,-12-3 0,0 0 0,0 0 0,10 1 0,-10-1 0,0 0-129,0 0 129,15 0 0,-15 0-129,12 0-129,-12 0 258,14 3-129,-14-3 129,19 1-129,-5-1 129,-3 0-129,1 0 129,-12 0 129,20-2-129,-20 2 0,17-7-129,-17 7 129,12-5 0,-12 5-129,12-7 0,-12 7 0,0 0 129,15-9-129,-15 9 0,0 0 129,11-13 0,-11 13 0,7-15 0,-2 5 129,-3-3 0,1-3-129,-1-2 129,0-2-129,0-4 129,-1 3-129,1-4 129,1 0-258,0 3 129,2-2-129,2 6-129,-4-6-516,10 12-774,-9-5-2193,3 2-645,2 5-516,-6-5 0</inkml:trace>
  <inkml:trace contextRef="#ctx0" brushRef="#br0" timeOffset="62000.546">9393 14590 1548,'0'0'2322,"0"0"129,0 0-2709,0 0 258,0 0 387,0 0 129,0 0 258,0 0 129,0-6 258,0 6 0,0 0-258,0 0-387,0 0 0,0 0-129,0 0-129,0 0 387,0 0-129,0 0 258,0 0 0,0 0 129,0 0-129,0 0 0,0 0-129,0 0-129,-13 0-129,13 0-129,0 0-129,-13 0-258,13 0 0,0 0-129,0 0-516,-10 5-516,10-5-1032,7 12-2064,-7-12 0,10 3-129</inkml:trace>
  <inkml:trace contextRef="#ctx0" brushRef="#br0" timeOffset="62939.6">9621 14373 2709,'25'2'3354,"-25"-2"-129,31-4-645,-10 0-2709,2 2-387,-2-1 387,1 0 129,0 1 129,-3 0 387,0 1-129,-4-3 258,0 4-129,-1-2 0,-3 2-129,1 0-258,-12 0 0,16 2 0,-16-2 0,11 7 0,-11-7-129,0 0 258,6 14-129,-6-14 0,1 13 0,-1-13 0,0 18 0,0-6 0,-1 1 0,-2 1 0,1 5 258,-2-1-258,2 4 129,-3 0 0,2 5 0,-4-1 129,2 3-129,-3-3 258,2 1-258,-1-2 0,3-2 0,-4-2 0,4-4-129,-1-2 129,1-2-258,4-13 129,-4 16-129,4-16 0,0 0-258,0 0-516,0 0-387,0 0-645,0 0-516,-10-11-774,10 11-1290,-9-25 0</inkml:trace>
  <inkml:trace contextRef="#ctx0" brushRef="#br0" timeOffset="63258.618">9704 14604 2193,'-13'-7'2451,"13"7"-774,6-3-387,-6 3 0,11-4-387,3 4 0,-2-6-129,6 6 129,1-2-129,8 0 0,0 0-387,5 1-129,0-1 0,4-1 0,2 3-258,-5 0 129,0 0-129,-5 0 0,-1 0 0,-5 0 0,-3 3-387,-7 1-129,1 4-903,-3 5-2322,-10-13-258,5 16 258</inkml:trace>
  <inkml:trace contextRef="#ctx0" brushRef="#br0" timeOffset="66143.781">10205 14682 1419,'-11'-3'2838,"11"3"129,0 0-2064,-8-17-774,8 17 129,-2-17 258,2 17 0,-1-24 258,1 12-129,0-3 129,5 0-258,-1-2 0,7 0-258,-1 1-129,5-4 0,2 4-129,4-1 0,2 4 129,1-2-129,1 4 0,-2 1 0,1 3 129,-3 1-129,-2 4 258,-3 2-129,-3 0 0,-2 2 129,-11-2 0,10 18 258,-10-6-258,0 8 0,-6-1 0,-2 7 0,-4-2-129,-4 4 258,-2-2-258,-1 1 129,-3-4 129,2 1-129,-6-3 129,4-3 129,-4-7-129,4 1 0,0-3-129,1-4 0,0-1-129,4-2 0,2-2-129,1-6-129,14 6-258,-19-14-645,19 14-1677,5-12-1419,-3-3-258,12 5-516</inkml:trace>
  <inkml:trace contextRef="#ctx0" brushRef="#br0" timeOffset="67323.85">10901 14401 258,'0'0'2838,"0"0"129,0 0-1548,-12-3-645,12 3 258,-20-7 0,20 7 129,-28-6 129,16 6-258,-5 0-258,4 0-129,-3 0-387,3 0-129,0 3-129,1-1 0,12-2 0,-15 5 0,15-5 129,0 0-129,-11 7 0,11-7 0,0 0 0,0 0 0,0 0-129,0 0 0,0 0 129,-1 13-129,1-13 0,0 0 258,0 12-129,0-12 0,0 0 129,1 14-129,-1-14 129,0 0 0,0 10-129,0-10 129,0 0-129,0 0 129,-7 15-129,7-15 0,0 0 0,-3 12 0,3-12 0,0 11 0,0-11-129,0 11 129,0-11 0,0 0 0,10 14 0,-10-14 0,15 8 0,-15-8 0,19 7 0,-6-3-129,1 1 129,-3 0 0,3 1-129,0 0 129,-1 5-129,1-2 129,0 3-129,-2 2 129,-1 1-129,0 1 129,-2 2-129,-2-2 129,-2 1 0,-1-2 129,-4 1 0,0-3 0,0-3 258,-6 2 0,6-12 258,-19 13-258,4-9 258,3 2 0,-8-6 0,4 4-129,-8-4-258,5 0 129,-4 0-258,2 0-129,1-5 0,-2 2-258,9-1-129,-5-3-387,18 7-1032,-17-2-2451,7-9-129,10 11-258,-6-24 646</inkml:trace>
  <inkml:trace contextRef="#ctx0" brushRef="#br0" timeOffset="74613.267">12917 14817 1548,'0'0'3483,"0"0"387,0-15-903,0 3-2322,3 1-258,-3-3-129,5 1 129,-5-3 258,3 3-129,-3-3 129,2 4-129,-2-1-129,0 13 129,0-20-129,0 20-129,0 0-129,0-12 0,0 12 0,0 0-129,0 0 0,0 0 0,0 0-129,0 0 129,0 0-129,0 7-129,0-7 258,0 0-129,0 0 129,2 10-129,-2-10 129,0 0-129,0 0-516,5 12-774,-5-12-1161,10 16-1677,-10-16-129</inkml:trace>
  <inkml:trace contextRef="#ctx0" brushRef="#br0" timeOffset="76047.349">12937 14625 645,'0'0'1806,"0"0"645,0 0 774,0 0-516,0 0-645,-12 17-903,12-5-645,-5 1 0,5 5-258,-7 2 129,4 8 0,-7 1 0,5 9-129,-5 1 129,0 9-129,-3 5-129,0 6 129,-1 3-129,1 2 129,-1-2 0,3-1 0,2-8 0,4-2-129,-2-8 0,7-3 0,0-7 0,0-4-129,1-3 0,5-1-129,-1-6 129,0 1-129,-1-6 129,1-3-129,1 0 129,-6-11-129,11 14 258,-11-14-129,13 4 0,-13-4 0,18 0 0,-18 0 0,20-1 0,-4-2 0,3-1 0,1 1 0,6 2 0,4 0 0,5 1 0,4 0-129,4 1 129,2 3 0,7 0 0,1 1 0,4 2-129,3-2 129,2 0 0,3 2-129,2 0 129,2 0 0,4 0-129,0 4 129,3-4 0,-1 4 0,5 2-129,3-2 129,-3 1 0,3-3-258,0-2 258,-1-2 0,4-1-129,1-4 129,-4 0 0,-2-1 0,1-5 0,-2 0 0,-6-2 129,-2 1-129,-9-2 258,-4 0-258,-8 0 129,-3 2 0,-10-1 0,-6 1 0,-5 2 0,-7 1 129,-9 0 0,-11 4 0,10-6-129,-10 6 0,0 0 0,-8-10-129,8 10 0,-18-8-129,18 8 129,-21-6-129,21 6 0,-17-7 129,17 7 0,-11-10 258,11 10-258,-9-25 129,8 4-129,-1-5 258,-1-4-258,3-4 129,0-6-129,0-4 0,0-6 0,0 0-129,3-5 258,0-1-258,3 0 258,1 0-258,3 6 129,-1 1 0,2 6 0,-4 6-258,4 9-258,-8 0-645,6 12-2580,-5 5-774,-4 11-516,-3-14 387</inkml:trace>
  <inkml:trace contextRef="#ctx0" brushRef="#br0" timeOffset="76964.401">14045 14602 129,'0'0'3225,"20"0"129,-20 0-903,7-8-2193,3 3 129,-10 5 129,20-9 129,-20 9 129,16-5-258,-16 5 258,11 0 0,-11 0-258,0 0 258,0 0-129,0 0 129,0 0 0,-5 9 0,-7-9 129,12 0-387,-16 8-129,16-8-129,-16 5-129,16-5 0,-11 4-129,11-4 0,0 0-129,0 0 129,0 0-129,0 0 0,0 0 0,0 0-258,0 0-129,0 0-516,6 7-1419,-6-7-2064,22 1 0,-4 2-258</inkml:trace>
  <inkml:trace contextRef="#ctx0" brushRef="#br0" timeOffset="77819.451">14562 14352 774,'0'0'3096,"0"0"-1161,0 0-774,0 0 258,0 0 129,0 0-129,0 0 387,0 0-387,0 0-129,0 0-516,-9 0-387,9 0-258,-16 10 0,16-10-129,-20 14 129,9-2 0,-1-2-129,0 4 129,-1-1 0,1 4 0,-1-1 0,2 5 258,-3-3-258,5 2 129,-2-1 0,3 3 0,-2-5 0,7 2 0,-2-4 0,3 2-129,1-1 0,1 0 0,0-2 0,3-1 0,0-2-129,5 1 129,-1 0-129,-7-12 0,14 13 0,-14-13 0,17 10-129,-17-10 129,19 4 0,-19-4-129,22-4 0,-11-5 0,5 4-129,-3-7 0,5 0 0,-4-3-129,4 1 129,-5 0 129,3 0-129,-5-1 129,0 1 129,-4 2 0,-1 1 0,-6 11 0,0-17 129,0 17-129,-5-9 0,5 9 129,-21-4-129,10 3 0,-3 1 0,-1 0 0,1 0-129,1 3 129,-2 1-129,2 1-129,3 2-129,-4-4-129,7 14-1032,-6-10-1806,-2 0-774,12 7-645</inkml:trace>
  <inkml:trace contextRef="#ctx0" brushRef="#br0" timeOffset="78795.506">15049 14397 645,'7'-11'2580,"5"10"-258,-12 1-2193,4-13 258,-4 13 516,0-11 258,0 11 0,0 0 387,-9-9-387,-5 4-129,14 5-516,-21-2-129,7 2-129,-4 0 0,3 0 0,-5 0 129,5 0-129,-3 0 0,5 5-129,-1-1-129,2-2 129,2 1-129,10-3-129,-18 12 129,18-12-129,-10 13 0,10-13 0,-7 16 0,7-16 129,-4 18-129,2-7 129,-1-1 0,1 5 129,-1-3-129,-1 2 129,-1-4 129,1 4-129,4-14 0,-10 18 0,10-18-129,-6 11-129,6-11 129,0 0-129,0 0 0,9 4 0,2-4 0,0 0 0,4 0 129,2 0 0,0-1 0,0 1 0,0 0 129,-1 3-129,-1 1 129,0 6 0,-1 0 0,-1 2-129,1 0 129,-3 1-129,-3 0 129,-1 0-129,-6 3 129,-1-1 0,0-3 258,-5 1-129,-6-4 258,0 4-129,-8-6 258,5 5-258,-7-8 0,4 6 0,-5-8-129,2 6-129,1-5 0,1 2-258,1-1-258,0-4-516,17 0-1935,0 0-1806,-17-1 129,17-10-516</inkml:trace>
  <inkml:trace contextRef="#ctx0" brushRef="#br0" timeOffset="79871.568">15497 14345 1032,'0'-16'3999,"0"3"129,0 13 0,0 0-2838,-12-19-645,12 19-129,-18-10 0,6 9 0,-7-5-129,3 6 0,-3 0-129,-2 4-129,1 2 0,0 1-129,-1 0 129,3 3-129,-3-1 0,7 0 0,1-3 0,3 3-129,10-9 129,-18 15-129,18-15 129,-12 17 0,12-17-129,-8 18 129,8-18 0,-5 20 0,5-20 0,-3 17 0,3-17 0,-3 17 0,3-17 0,0 15 0,0-15 0,0 0 0,2 12 129,-2-12-129,0 0 0,18 2 129,-7-2-129,1 0 0,1 0 0,3 3 129,3 1-129,-2 1 0,5 3-129,-4 1 129,0 3 0,2 1 0,1 4-129,-3-2 129,-1 2-129,-3-1 129,-3-1 0,-2 0 0,-4 1 129,-3 0 129,-2-5 258,-3 2-129,-10-4 0,1 8 129,-9-9 0,0 5-129,-8-8 129,1 7-258,-3-6 129,2 5-258,-1-4-129,2-2-516,8 5-258,-7-10-1548,11 2-2322,16-2-387,-16 0-258</inkml:trace>
  <inkml:trace contextRef="#ctx0" brushRef="#br0" timeOffset="80552.607">9149 15872 6966,'13'-21'4773,"0"1"-516,-10 2-1161,8 13-2193,-11 5-516,21-15-258,-9 9 0,3 3 0,3 2-129,1 0 0,3 2-258,-2 6-387,14 11-1290,-1 2-2193,1-4-645,11 8 0</inkml:trace>
  <inkml:trace contextRef="#ctx0" brushRef="#br0" timeOffset="80773.62">10421 16061 7998,'49'29'4773,"-31"-27"-516,2 5-387,-9-7-4128,12 0-516,-5-5-387,16 5-516,-7-7-645,16 6-1032,0 1-1161,0-8 0</inkml:trace>
  <inkml:trace contextRef="#ctx0" brushRef="#br0" timeOffset="80937.629">11687 15995 5805,'94'9'4386,"-59"-9"-516,8 11-1290,-7-10-4902,6 4-1548,5 7-774,-1-7 0</inkml:trace>
  <inkml:trace contextRef="#ctx0" brushRef="#br0" timeOffset="81124.64">12925 16078 5934,'60'32'4773,"-24"-13"-1290,-12-17-645,6 8-4386,2-10-1419,13 0-1161,3 2-903</inkml:trace>
  <inkml:trace contextRef="#ctx0" brushRef="#br0" timeOffset="81321.651">14085 16044 1419,'124'0'4515,"-69"10"0,-8-8-258,-2-2-2838,5 7-903,-2-2-387,0-3-645,7 3-1032,-4-2-2838,3-3-258,9-1 0</inkml:trace>
  <inkml:trace contextRef="#ctx0" brushRef="#br0" timeOffset="81483.66">15923 16053 3999,'110'17'2451,"-58"-14"-2193,2-3-258,8 0-4773</inkml:trace>
  <inkml:trace contextRef="#ctx0" brushRef="#br0" timeOffset="81644.669">16585 16010 3225,'121'-15'4257,"-55"15"0,-8 0-2193,-10-2-1032,5 4-129,-8-2-387,1 10 129,-6-5-387,3 4-129,-7-1-387,-2-6-1032,-2 0-2967,9 5 129,-13-11-516</inkml:trace>
</inkml:ink>
</file>

<file path=ppt/ink/ink2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49.219"/>
    </inkml:context>
    <inkml:brush xml:id="br0">
      <inkml:brushProperty name="width" value="0.05292" units="cm"/>
      <inkml:brushProperty name="height" value="0.05292" units="cm"/>
      <inkml:brushProperty name="color" value="#00B0F0"/>
    </inkml:brush>
  </inkml:definitions>
  <inkml:trace contextRef="#ctx0" brushRef="#br0">23280 11415 2967,'0'12'4515,"-3"1"-129,3-13-387,-7 15-3612,7 1-387,3 7 258,7 9-129,5 3 129,9 9 0,6 3-129,12 5 0,6 0 129,4 4 0,2-7 0,2 3 0,-5-1-129,-4-3 129,-8-4-258,-6 0 129,-11-6-129,-5 0 0,-5-1-258,-9-8-258,-3-3-129,-5-9-387,-5 3-645,-15-12-387,4 5-387,-10-8-129,-1 5 387,-9-7 129,4 7 774,-5-5 516,6 2 774,0-2 774,4-1 516,4-3 774,2-1 0,7-3 129,0-7-645,19 10 387,-23-28-387,23 10-129,-5-13-258,9 1-129,3-12-387,14-6-258,-2-14 0,9-1-258,1-11 258,7 0-258,2-5 129,2 2-129,1 4 129,-3 6-129,-6 8 129,0 7 129,-7 12-258,-6 9 129,-7 6 0,-5 10-258,-7 15 0,0-11 0,0 11 0,-10 11-129,-5 7 129,-2 8-258,-4 12 0,-4 6-129,1 15 258,-2 7-129,1 16-129,-3 3 0,5 11 0,0-9 129,7 0 0,-3-12 129,5-10 0,2-16 129,4-15 0,2-12 129,6-22 0,0 0-258,-14-8 0,8-13-129,2-4 0,-8-10-258,0-2 387,-7-9-129,-1 2 129,-4-1 258,-3 1 0,-1 5 0,-4 5 258,2 2-258,-3 11 0,3 5 0,-1 4 0,3 6-129,5 1 0,3 4 0,5 1 129,15 0 0,0 0 129,0 0 129,21 0-129,16-3 129,6-3 0,12 4 0,2-9 0,12 3 0,1-2-129,2 3-129,-6 2 0,-1 0 0,-8-2 0,-2 2-129,-5 4 129,-2-3 0,-8 0-129,-7 2 0,-5-1 0,-8 0 129,-4 3-129,-16 0-129,14 0-258,-14 0-774,-7 7-2838,-6 3-645,-10-5-645,-2-2 0</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2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6.9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216 300 24,'0'0'13,"0"-10"2,0 10 0,-2-10-5,2 10-4,-3-10 2,3 10 0,0 0-1,-7-9-1,7 9-2,0 0 1,0 0 0,0 0-1,0 0 0,3 14 0,4 0-1,0 1 1,5 12-1,-5 7 1,3 10-1,-3 10 0,-1 10-1,-4 3 1,0 4-1,-4-2 1,0 0 0,-2-8 0,1-7-1,-3-11 1,4-9-1,0-9-1,0-7-3,3-4-3,-1-14-11,0 0-10,-2-27 0,6 1-1,-6-12 1</inkml:trace>
  <inkml:trace contextRef="#ctx0" brushRef="#br0" timeOffset="431">15 598 81,'0'0'24,"-13"7"-2,13-7 0,0 0-18,0 0-4,-6-17 0,10 4 2,1-5-1,4-7 1,4-8 0,3-8 1,7-8-1,7-2 1,5-5-1,5 1-1,2 1-1,2 4 1,-4 7-1,-3 8 1,-7 8 0,-7 8 1,-6 6 0,-7 7 0,-10 6 0,0 0 0,7 18 0,-8-2-1,1 6 0,1 4-1,1 5 0,2 5 0,0 2 0,1 3 0,2-3 0,1-2-1,2-1 1,-1-6-1,2-3-1,-2-11-8,7-3-17,-3-18 0,3-6 0,-1-16-1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8.0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40 216 54,'-17'5'20,"4"-1"2,1-3-1,12-1-7,0 0-8,0 0 0,19 3 0,5-3-2,6-5 1,11 4 0,7-3-1,10 2 0,5-1-2,4 1-1,2 1-1,-1 2 1,-6 1-1,-8 1 0,-8 0 0,-9-1-3,-5 5-9,-13-11-12,-5 0-2,-9-10 1,-2-3-1</inkml:trace>
  <inkml:trace contextRef="#ctx0" brushRef="#br0" timeOffset="310">466 0 92,'-11'14'24,"11"-14"0,0 12-2,15-9-23,7 0-3,8 2 1,3 0 2,4 3 0,2 1 0,0 1 2,0 4 1,-3 2 1,-1 3-1,0 1 0,-1 3 0,-3 0-1,-2 1 0,-4-2 0,-5-2 0,-6-1 2,-4 1-1,-11-2 1,-8 1 0,-11-1 0,-3 3 1,-9-1 0,-2 2-1,-4-2 0,2 0-1,-1-2-1,8-5-1,7 0-1,2-7-2,20-6-4,-13 1-13,27-5-8,4-12 0,20 0-1,5-14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8.90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152 233 59,'-50'2'21,"11"2"1,8-4-1,13 4-10,4-4-4,14 0 0,0 0-2,14 6 1,1-6-1,9 4 2,1-5-1,7 4-2,3-2 0,3 2-2,2 0-1,0 1 0,-1-2-1,0 1 0,-2 0-2,-4-6-2,3 1-4,-7-8-5,7 6-3,-9-12-3,6 8-2,-6-9 0,5 7-1,-6-6 1,1 3 3,-5 0 4,-2-4 4</inkml:trace>
  <inkml:trace contextRef="#ctx0" brushRef="#br0" timeOffset="310">602-2 47,'-30'-2'22,"5"3"0,2-1-3,8 8-3,0-4-3,14 7-5,1 0-2,10 4-2,6 1-1,8 4 0,2 0 0,6 2 1,5-3-3,3 2 0,1 0 0,-1-2-1,-3-4 0,-4 0 0,-5-2 1,-8-1-1,-6 2 0,-11 0 1,-7 1 0,-11 1 1,-5 3 0,-7 3 0,-4 0 0,-3 1 0,-2-2 1,4-1-2,3-5 0,4-2-3,11-1-5,2-10-19,12-2-1,25-14-1,13-2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9.6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8 241 74,'-12'10'24,"12"-10"-2,2 13-1,13-11-11,11 1-10,9-1 1,10 1 1,5 0 1,9-1 0,2-1 0,5 1 1,-1-1 0,-1-2-3,-3 3-5,-7-6-13,-4 2-7,-12-5 0,-5 0-2,-11-9 1</inkml:trace>
  <inkml:trace contextRef="#ctx0" brushRef="#br0" timeOffset="280">472 0 88,'0'9'23,"9"7"0,9-7-1,8 2-21,11 3-2,3 1 1,6 1 0,3-1 1,3 1 0,-2 0 1,-6-1 0,-5 0 0,-6 0-1,-6 1 0,-8 1 0,-12 2-1,-8 1 1,-9 4 1,-11 2 0,-7 5 0,-10 0 1,-3 4 1,-7-2-1,4 0 1,-4-4-1,7-3-1,6-3-2,6-12-9,12-2-19,0-16 0,10-7 0,-2-21-2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0.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307 939 77,'0'0'23,"1"-10"0,1-7-1,-3-15-17,4-5-2,-3-11 0,2-8-1,-3-9 0,1 2 1,-1-3-1,2 5 1,-2 4 1,1 8-3,1 5 1,0 11-2,2 7 0,0 6 0,0 5 0,-2 6-1,-1 9 0,1-12-4,-1 12-10,0 0-10,0 0 0,-16-12 0,16 12-1</inkml:trace>
  <inkml:trace contextRef="#ctx0" brushRef="#br0" timeOffset="311">6 352 69,'-8'19'23,"8"-19"-2,0 0 0,11-16-17,8-4-2,4-8 0,6-3-1,5-9 0,4-2 0,2-2 0,0 5 1,-1 4-1,-2 5 0,-2 7 0,-3 7 1,-6 9-2,-2 7 1,-6 6-1,-2 5 1,-3 7 0,-2 5-1,-5 3 2,0 4 0,-3 0 1,0 4 0,-3-1 1,3 4-1,-5-5-1,6 1 1,-1-2-2,3 1 0,2-3-2,3-2-1,8 1-5,-1-12-19,8-4 1,-5-16-1,4-10-1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1.7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142 19 54,'-5'-9'18,"5"9"2,0 0-3,-4-11-10,4 11-3,0 0-1,0 0 1,0 0-1,0 0 1,0 0-2,0 10 1,0 3-1,1 8 0,-1 7-1,1 9 0,-1 6-1,1 7 1,-2 8 0,0 2 0,0-3 0,0-3 0,1-4 0,2-8-2,1-3 0,1-15-6,5-7-13,-9-17-2,15-5-1,-12-16 2</inkml:trace>
  <inkml:trace contextRef="#ctx0" brushRef="#br0" timeOffset="330">6 362 5,'0'0'8,"-8"10"2,8-10-1,0 0 0,0 0-1,0 12 0,0-12 0,5 14-1,-5-14 2,12 25 1,-6-9-1,6 10 0,-6 1-1,7 8-1,-4 3-1,7 4 0,-2-1-2,4 2 0,-1-5-2,3-4 0,-2-9 1,1-5 0,-1-13 0,2-10 0,-5-12 0,1-9-1,-6-13 1,1-4 1,-1-6-3,-3-2-1,2 0 1,-2 6-2,-1 5-1,-6 3-8,7 9-14,-7 1-1,5 6 0,-3-5-2</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2.6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50 220 51,'-15'5'20,"0"-3"0,5 1-1,10-3-8,-11-3-9,11 3-1,0 0 0,0 0 0,0 0 1,14 1 0,0 0 0,3-1 1,9 4 0,7-2 0,10 4-1,6-1-1,6 2 0,3 0-1,3 1-2,2 2-2,-4-1-2,0 1-5,-9-5-3,-3 2-7,-8-7-1,-3-3 2,-9-8 1</inkml:trace>
  <inkml:trace contextRef="#ctx0" brushRef="#br0" timeOffset="351">465 0 75,'1'16'22,"5"-4"-1,8 4-1,8 1-20,6 0-2,8 5 0,2-1 0,4 2 1,-1-5-1,-2 1 2,-4-1 0,-7-5 1,-4 1 0,-9-2 1,-3 3 0,-5-1-2,-6 5 0,-5-1-1,-5 2 0,-4 1 2,-6 2 1,-6-2 1,-4 4 2,-12-4 1,-1 3 0,-7-3 0,3 3 0,-2-4-3,4-1-6,7 3-13,0-13-8,12-5-1,1-13-2,11-7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3.6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137 293 15,'-14'0'13,"0"-1"3,3-1 0,11 2-2,-13 0-1,13 0-3,0 0-2,0 0 0,0 0-2,15 0-1,4 0-1,6 1-2,7 0 1,8 0 0,10 0-1,5 0 0,6 0 0,1 1-1,-4-7 1,-4 3-2,-6-2 1,-6 1-2,-6-2-6,-12-1-14,-5-2 1,-9-1-3,-10 9 1</inkml:trace>
  <inkml:trace contextRef="#ctx0" brushRef="#br0" timeOffset="360">162 293 50,'-14'11'15,"14"-11"0,0 0 0,0 0-13,0 0-2,0 0 3,4-13 0,-4 13 2,7-12 1,7 4 0,2-8-1,9 0 1,6-6-3,5-2 0,8-3-2,1-2 0,7-1-1,-6 1 0,-3 4 0,-7 2 0,-4 8-2,-9 3-2,-5 9-2,-18 3-3,9 6-5,-17 3-5,-6 6-2,-9 0 1,-9 3 2</inkml:trace>
  <inkml:trace contextRef="#ctx0" brushRef="#br0" timeOffset="671">17 302 16,'-15'17'14,"10"-1"0,13-3-1,11 1-3,13-3-1,8 0 0,4-2-3,6 0-2,0 0 0,0-1 0,-5-1 0,-1 3 1,-8 0 0,0 4 0,-6 1 0,-1 2 0,-4 2-2,-1 1 0,-5 0-2,-2-1-5,-2 2-13,-8-6-3,-5-5-2,-2-10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5.3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0 225 1,'0'0'4,"0"0"0,0 0-2,0 0 0,0 0 3,0 0 0,0 0 1,0 0 1,0 0 3,0 0 2,12 11 0,2-8-1,7-2-1,8 3-1,5-4-1,9 3-2,6-3-1,4 1-1,1 0-3,1 1 1,-6-1-2,-6 2 0,-6 0 1,-10 0-1,-8-1 0,-5-1-2,-14-1-6,0 0-10,0 0-1,0 0 0,-12-10 0</inkml:trace>
  <inkml:trace contextRef="#ctx0" brushRef="#br0" timeOffset="431">479 0 44,'-6'13'17,"6"-13"0,1 13 0,-1-13-4,14 14-12,1-3-1,4 1 2,4 2 1,3 2 0,4 0 0,-2 1 1,4 0 0,-2-1 0,2 1-2,-4-2 1,-2 0-2,-4-2 0,-3-1 0,-5-1 0,-3 0-1,-7 0 1,-5-1 1,-6 1 1,-4-1 0,-7 1 0,-1 4 0,-8-1 1,-1 3 0,-6 0-1,1 2 0,-6 0 0,3 1-2,-1-2 1,2-1 0,1-2-1,5-3 0,6-2-1,0-4-2,14 3-11,-2-9-12,11 0-1,-2-17 0,7 1-1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45.2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0 406 18,'15'-2'12,"-3"-4"-1,0 4 0,-1 1-4,0 5-2,0 6 1,-2 7-2,-1 9 0,-1 4 1,2 11 2,-3 6-1,0 7 1,-4 4-1,1 2 0,-3-3-1,-2-3-1,-1-5-2,1-7-1,1-7-7,0-11-11,4-13-1,-3-11-2,11-19 1</inkml:trace>
  <inkml:trace contextRef="#ctx0" brushRef="#br0" timeOffset="290">112 435 64,'12'-16'17,"9"-4"1,5-2-1,7-1-15,5 1-1,4 2 0,-5 3 1,-2 6 0,-5 5 0,-5 7 0,-4 6 0,-2 9 0,-7 4-1,-2 4 0,-5 2 1,-1 2 1,-7-2 0,-3 0 1,-8-7 0,-6 2 0,-9-6 1,-4-1-2,-7-5 1,1-4-2,-2-4 0,3-3-5,10-1-4,6-10-9,18 1-8,7-7 1,15 0-3,4-3 2</inkml:trace>
  <inkml:trace contextRef="#ctx0" brushRef="#br0" timeOffset="661">799 417 77,'0'0'16,"0"0"-5,14-22-2,8 6-19,0-7 2,5 2 3,1-2 2,2 6 1,-5 2 5,-4 6 5,1 9 0,-6 5 0,1 9-3,-5 3-2,-1 7-1,-8-1 1,-3 5 1,-8-4 0,-4 0 2,-7-6-1,-2-1 1,-8-9 0,1-1-1,-5-7-1,7-2-2,1-4-3,0-7-6,12 1-6,-1-9-9,14 1-1,5-9-2,11-1 1</inkml:trace>
  <inkml:trace contextRef="#ctx0" brushRef="#br0" timeOffset="1031">1444 0 77,'2'11'22,"-2"-11"-1,0 19-1,-2-5-19,3 5-1,1 8-1,0 5 2,0 8-1,0 6 2,-1 1-1,1 1 2,-2-4-1,2-3 0,-2-5 0,2-7-3,6-3-15,3-13-5,7-11-1,0-10-2,7-8 2</inkml:trace>
  <inkml:trace contextRef="#ctx0" brushRef="#br0" timeOffset="1271">1835 207 73,'9'19'24,"-4"2"-1,4 5-1,-2-2-9,3 4-14,-1 3 1,0 3 0,-1-5 0,0-3 1,-2-5-1,1-5-2,2-1-7,4-12-13,7-8 0,0-12-2,6-7 2</inkml:trace>
  <inkml:trace contextRef="#ctx0" brushRef="#br0" timeOffset="1522">2418 232 79,'0'0'24,"12"9"-1,-12-9-1,-13-2-17,-5 4-3,-7 5 0,-10 1 0,-7 4-1,-6 3 0,-5 5 0,1 3 0,7 3 0,6 1 0,12 0-1,11-2 1,15-1-1,16-5 0,13-3 1,13-6-2,13-8-1,10-3-6,1-13-12,9-3-3,-7-11-1,-1 0 0,-14-9 0,-2 5 6,-16-4 5,-8 6 10,-9 4 12,-6 6 5,-6 6 0,-5 14 2,2-10 0,-2 10-1,-5 10-5,-3 1-2,5 6-1,-5 0 0,4 6 0,-5 0-1,3 5-1,0-4 0,4 1-1,1-4 0,5 0 0,1-6-1,10-4 0,4-9 0,11-6 1,4-8-2,6-5-1,-1-7 0,1-2 0,1-2-1,-4 1 1,-9 5 0,-7 5-1,-7 4-1,-14 13 1,11-2-1,-11 2 1,9 26-1,-6-3 1,3 8-1,1 4 0,1 8 1,7 6 1,-6 5-1,-1 7 1,-2 4 0,1 1-1,-2 0 1,-1-4 0,-2-6 0,-2-5-1,1-6-2,-3-13-12,4-3-10,-6-13-1,4-16-1,-16-1-2</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144 216 24,'0'0'13,"0"-7"2,0 7 0,-1-8-5,1 8-4,-2-7 2,2 7 0,0 0-1,-5-6-1,5 6-2,0 0 1,0 0 0,0 0-1,0 0 0,2 10 0,3 0-1,-1 1 1,4 8-1,-3 5 1,2 8-1,-3 7 0,0 7-1,-2 2 1,-1 3-1,-2-1 1,-1-1 0,0-5 0,0-5-1,-2-8 1,2-7-1,1-6-1,0-5-3,1-3-3,0-10-11,0 0-10,-1-19 0,4 0-1,-5-8 1</inkml:trace>
  <inkml:trace contextRef="#ctx0" brushRef="#br0" timeOffset="1">10 430 81,'0'0'24,"-8"5"-2,8-5 0,0 0-18,0 0-4,-4-12 0,6 2 2,2-3-1,2-4 1,2-7 0,3-6 1,4-5-1,5-2 1,3-3-1,4 1-1,1 0-1,1 3 1,-2 5-1,-2 6 1,-6 5 0,-3 7 1,-5 3 0,-4 6 0,-7 4 0,0 0 0,4 13 0,-4-2-1,0 5 0,0 3-1,2 3 0,0 4 0,1 1 0,0 3 0,2-3 0,0-1-1,2-1 1,-1-4-1,1-2-1,-1-8-8,5-3-17,-2-12 0,1-5 0,0-11-1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26 155 54,'-11'4'20,"2"-1"2,1-3-1,8 0-7,0 0-8,0 0 0,13 3 0,3-3-2,4-4 1,7 3 0,5-2-1,6 2 0,4-1-2,3 0-1,1 2-1,-1 0 1,-4 2-1,-5 0 0,-5 0 0,-7 0-3,-2 3-9,-10-8-12,-2 0-2,-7-7 1,-1-2-1</inkml:trace>
  <inkml:trace contextRef="#ctx0" brushRef="#br0" timeOffset="1">309 0 92,'-7'10'24,"7"-10"0,0 9-2,10-7-23,5 0-3,5 2 1,2-1 2,2 3 0,2 0 0,0 2 2,0 2 1,-2 1 1,-1 3-1,1 0 0,-2 3 0,-1-1-1,-2 2 0,-2-3 0,-4 0 0,-4-2 2,-2 2-1,-8-2 1,-5 0 0,-7 0 0,-2 2 1,-7 0 0,0 1-1,-3-2 0,1 0-1,-1-1-1,6-3-1,4-1-1,2-5-2,13-4-4,-9 1-13,18-4-8,3-8 0,14-1-1,2-9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101 167 59,'-33'1'21,"7"2"1,5-3-1,9 3-10,3-3-4,9 0 0,0 0-2,9 4 1,1-4-1,6 3 2,1-4-1,4 4-2,2-3 0,3 2-2,0 1-1,1-1 0,-1 0-1,0 0 0,-2 0-2,-2-4-2,2 1-4,-4-7-5,4 6-3,-6-10-3,4 6-2,-4-6 0,3 5-1,-4-5 1,1 3 3,-3 0 4,-2-4 4</inkml:trace>
  <inkml:trace contextRef="#ctx0" brushRef="#br0" timeOffset="1">400-2 47,'-19'-2'22,"2"3"0,2-1-3,5 6-3,0-3-3,9 5-5,1-1-2,7 4-2,3 1-1,6 2 0,2 0 0,3 2 1,3-2-3,3 1 0,0 0 0,0-1-1,-2-3 0,-3-1 0,-4 0 1,-5-2-1,-3 2 0,-8 1 1,-5-1 0,-7 2 1,-3 1 0,-5 3 0,-3 0 0,-1 1 0,-2-2 1,2-1-2,3-3 0,2-2-3,8 0-5,1-8-19,8-1-1,17-10-1,8-1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7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5 173 74,'-8'7'24,"8"-7"-2,1 10-1,9-9-11,8 1-10,5 0 1,7 0 1,3 0 1,6 0 0,2-2 0,3 2 1,-1-2 0,0 0-3,-3 1-5,-4-4-13,-3 2-7,-7-4 0,-4 0-2,-8-7 1</inkml:trace>
  <inkml:trace contextRef="#ctx0" brushRef="#br0" timeOffset="1">314 0 88,'0'6'23,"6"6"0,6-6-1,5 2-21,8 2-2,1 1 1,5 1 0,1-2 1,3 2 0,-2 0 1,-4-2 0,-3 1 0,-4 0-1,-4 0 0,-5 2 0,-8 0-1,-6 2 1,-6 2 1,-7 2 0,-4 3 0,-8 0 1,-1 3 1,-5-1-1,3 0 1,-3-3-1,5-3-1,3-1-2,5-9-9,8-2-19,0-11 0,6-5 0,-1-15-2</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204 675 77,'0'0'23,"0"-7"0,2-6-1,-3-10-17,3-3-2,-2-9 0,1-5-1,-1-7 0,0 2 1,-1-2-1,2 3 1,-2 3 1,1 6-3,1 3 1,-1 8-2,2 5 0,0 5 0,0 3 0,-1 5-1,-1 6 0,1-9-4,-1 9-10,0 0-10,0 0 0,-11-8 0,11 8-1</inkml:trace>
  <inkml:trace contextRef="#ctx0" brushRef="#br0" timeOffset="1">3 253 69,'-5'13'23,"5"-13"-2,0 0 0,7-11-17,6-3-2,2-7 0,5-1-1,2-7 0,3-1 0,2-1 0,0 3 1,-1 2-1,-2 5 0,0 4 0,-3 6 1,-4 6-2,-1 5 1,-4 4-1,-1 4 1,-3 5 0,0 3-1,-4 3 2,0 3 0,-2-1 1,0 4 0,-2-2 1,2 4-1,-4-4-1,5 1 1,-1-2-2,2 1 0,1-2-2,3-2-1,4 1-5,0-8-19,6-3 1,-5-12-1,4-7-1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95 13 54,'-4'-6'18,"4"6"2,0 0-3,-2-8-10,2 8-3,0 0-1,0 0 1,0 0-1,0 0 1,0 0-2,0 7 1,0 3-1,0 5 0,0 5-1,1 6 0,-1 5-1,1 5 1,-2 6 0,0 1 0,1-2 0,-1-2 0,1-3 0,1-6-2,1-2 0,1-11-6,3-4-13,-6-13-2,10-4-1,-8-11 2</inkml:trace>
  <inkml:trace contextRef="#ctx0" brushRef="#br0" timeOffset="1">4 260 5,'0'0'8,"-5"7"2,5-7-1,0 0 0,0 0-1,0 9 0,0-9 0,3 10-1,-3-10 2,8 18 1,-4-7-1,4 8 0,-4 0-1,5 7-1,-3 1-1,4 3 0,0 0-2,2 1 0,-1-4-2,2-3 0,-1-6 1,1-3 0,-1-10 0,1-7 0,-3-9 0,1-6-1,-5-10 1,2-3 1,-2-3-3,-1-3-1,1 1 1,-1 4-2,-1 4-1,-4 2-8,4 6-14,-4 1-1,4 4 0,-3-3-2</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 2 1,'0'0'6,"0"0"2,0 0 2,0 0 1,0 0-1,-15 4 1,15-4-1,0 0-2,0 0-3,0 0-2,10-3-1,1 1-1,-11 2-1,20-1 0,-20 1 0,23 2 0,-23-2-1,15 4 1,-15-4 1,10 7 2,-10-7 2,0 0 1,0 0 0,-11 10 2,11-10-1,-11 1 1,11-1-2,-12-1-2,12 1-1,0 0-1,-11-2-2,11 2 0,0 0-1,0 0 0,0 0-2,0 0-3,0 0-9,0 0-5,20 8 0,-9-16 0,8-2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33 158 51,'-10'4'20,"0"-3"0,3 1-1,7-2-8,-7-2-9,7 2-1,0 0 0,0 0 0,0 0 1,9 1 0,1 0 0,1-1 1,6 3 0,5-2 0,7 3-1,3 0-1,5 1 0,2 0-1,1 1-2,2 1-2,-3-1-2,1 2-5,-7-5-3,-2 2-7,-5-5-1,-2-2 2,-6-6 1</inkml:trace>
  <inkml:trace contextRef="#ctx0" brushRef="#br0" timeOffset="1">309 0 75,'1'12'22,"3"-4"-1,5 4-1,6 0-20,3 0-2,6 4 0,1-1 0,3 2 1,0-5-1,-2 2 2,-3-1 0,-4-4 1,-3 1 0,-6-1 1,-3 2 0,-2-1-2,-4 4 0,-4-1-1,-3 1 0,-2 1 2,-5 2 1,-4-2 1,-2 3 2,-8-3 1,-1 2 0,-5-2 0,3 2 0,-2-2-3,2-2-6,6 3-13,-1-9-8,8-4-1,1-10-2,8-4 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8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91 211 15,'-9'0'13,"0"-1"3,1 0 0,8 1-2,-8 0-1,8 0-3,0 0-2,0 0 0,0 0-2,10 0-1,2 0-1,5 0-2,4 1 1,6 0 0,6-1-1,4 1 0,3 0 0,1 0-1,-2-4 1,-3 1-2,-4-1 1,-4 1-2,-4-1-6,-8-2-14,-4 0 1,-5-2-3,-7 7 1</inkml:trace>
  <inkml:trace contextRef="#ctx0" brushRef="#br0" timeOffset="1">108 211 50,'-10'8'15,"10"-8"0,0 0 0,0 0-13,0 0-2,0 0 3,3-10 0,-3 10 2,5-8 1,4 2 0,2-6-1,5 1 1,5-5-3,3-1 0,5-3-2,1 0 0,5-2-1,-5 1 0,-1 3 0,-5 2 0,-3 5-2,-6 2-2,-3 7-2,-12 2-3,6 4-5,-11 3-5,-4 4-2,-6-1 1,-7 3 2</inkml:trace>
  <inkml:trace contextRef="#ctx0" brushRef="#br0" timeOffset="2">11 217 16,'-10'12'14,"7"0"0,8-3-1,8 1-3,8-2-1,6 0 0,2-1-3,4-1-2,1 1 0,-1-2 0,-3 0 0,-1 2 1,-5 1 0,0 2 0,-4 1 0,-1 1 0,-2 1-2,-1 2 0,-3-1-2,-2 0-5,-1 1-13,-6-4-3,-2-4-2,-2-7 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0 162 1,'0'0'4,"0"0"0,0 0-2,0 0 0,0 0 3,0 0 0,0 0 1,0 0 1,0 0 3,0 0 2,8 8 0,1-6-1,5-1-1,6 1-1,2-2-1,7 3-2,3-3-1,4 0-1,0 1-3,0 0 1,-3 0-2,-5 1 0,-3 1 1,-7-1-1,-5-1 0,-4 0-2,-9-1-6,0 0-10,0 0-1,0 0 0,-8-7 0</inkml:trace>
  <inkml:trace contextRef="#ctx0" brushRef="#br0" timeOffset="1">319 0 44,'-4'9'17,"4"-9"0,0 10 0,0-10-4,10 10-12,0-2-1,2 0 2,4 2 1,1 2 0,3-1 0,-2 2 1,4-1 0,-2-1 0,1 2-2,-2-3 1,-2 1-2,-2-2 0,-3 0 0,-2-1 0,-3 0-1,-5 0 1,-2-1 1,-5 1 1,-2-1 0,-5 1 0,-1 3 0,-5-1 1,0 2 0,-5 0-1,1 2 0,-4 0 0,2 0-2,0-1 1,0-1 0,2-1-1,2-2 0,5-2-1,0-3-2,9 3-11,-2-7-12,8 0-1,-1-13 0,4 2-1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21-01-14T21:28:35.7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0 292 18,'10'-2'12,"-2"-2"-1,0 3 0,-1 0-4,1 4-2,-1 4 1,-1 5-2,-1 7 0,0 3 1,1 7 2,-2 5-1,0 5 1,-3 2-1,1 3 0,-2-4-1,-1-1-1,-1-3-2,1-6-1,0-5-7,0-8-11,3-9-1,-2-8-2,7-14 1</inkml:trace>
  <inkml:trace contextRef="#ctx0" brushRef="#br0" timeOffset="1">75 313 64,'7'-12'17,"7"-2"1,4-2-1,4 0-15,3 0-1,3 1 0,-3 3 1,-2 4 0,-3 4 0,-4 5 0,-2 4 0,-1 6 0,-5 4-1,-1 2 0,-4 1 1,0 3 1,-5-3 0,-2 1 1,-6-5 0,-3 1 0,-6-4 1,-3-1-2,-5-4 1,1-2-2,-1-4 0,2-1-5,6-1-4,4-8-9,13 2-8,4-6 1,10 0-3,2-1 2</inkml:trace>
  <inkml:trace contextRef="#ctx0" brushRef="#br0" timeOffset="2">532 300 77,'0'0'16,"0"0"-5,9-16-2,6 5-19,-1-6 2,4 2 3,1-2 2,1 5 1,-4 1 5,-2 5 5,1 6 0,-4 3 0,0 8-3,-3 1-2,-1 5-1,-5 0 1,-2 3 1,-5-3 0,-3 0 2,-5-4-1,-1-1 1,-5-6 0,0-1-1,-3-5-1,5-1-2,0-4-3,1-4-6,7 0-6,0-6-9,9 1-1,3-7-2,8-1 1</inkml:trace>
  <inkml:trace contextRef="#ctx0" brushRef="#br0" timeOffset="3">961 0 77,'1'8'22,"-1"-8"-1,0 14-1,-1-4-19,1 3-1,2 7-1,-1 3 2,0 5-1,1 6 2,-2-1-1,2 2 2,-2-4-1,1-1 0,-1-4 0,1-5-3,5-3-15,1-8-5,5-9-1,0-7-2,5-5 2</inkml:trace>
  <inkml:trace contextRef="#ctx0" brushRef="#br0" timeOffset="4">1221 149 73,'6'13'24,"-3"3"-1,3 2-1,-1 0-9,1 2-14,0 2 1,0 2 0,0-3 0,-1-2 1,-1-4-1,1-3-2,1-2-7,2-7-13,6-7 0,-1-8-2,4-6 2</inkml:trace>
  <inkml:trace contextRef="#ctx0" brushRef="#br0" timeOffset="5">1609 167 79,'0'0'24,"8"6"-1,-8-6-1,-9-1-17,-3 2-3,-5 4 0,-6 1 0,-5 3-1,-4 1 0,-3 5 0,0 1 0,5 3 0,4 1 0,9-1-1,6-1 1,10-1-1,11-3 0,9-3 1,8-3-2,9-7-1,7-2-6,0-9-12,6-2-3,-4-8-1,-1 0 0,-10-7 0,-1 4 6,-10-3 5,-6 5 10,-5 2 12,-5 5 5,-4 3 0,-3 11 2,2-7 0,-2 7-1,-4 7-5,-1 1-2,3 5-1,-3-1 0,2 4 0,-3 1-1,2 3-1,0-3 0,3 1-1,0-3 0,4 0 0,0-4-1,7-3 0,3-6 0,7-5 1,2-6-2,5-3-1,-1-5 0,0-2 0,2-1-1,-4 0 1,-5 5 0,-5 2-1,-5 4-1,-9 9 1,7-1-1,-7 1 1,6 18-1,-4-1 1,2 5-1,1 3 0,0 6 1,5 4 1,-4 4-1,0 5 1,-2 3 0,0 0-1,0 1 1,-2-4 0,0-3 0,-2-5-1,0-3-2,-1-10-12,2-3-10,-3-8-1,2-12-1,-11-1-2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3:03.993"/>
    </inkml:context>
    <inkml:brush xml:id="br0">
      <inkml:brushProperty name="width" value="0.05" units="cm"/>
      <inkml:brushProperty name="height" value="0.05" units="cm"/>
    </inkml:brush>
  </inkml:definitions>
  <inkml:trace contextRef="#ctx0" brushRef="#br0">226 45 5680 0 0,'0'0'233'0'0,"0"0"-28"0"0,0 0-11 0 0,0 0-2 0 0,0 0 33 0 0,0 0 140 0 0,0 0 62 0 0,0 0 12 0 0,0 0-6 0 0,0 0-28 0 0,0 0-11 0 0,0 0-2 0 0,-5 0 2680 0 0,-22 13 676 0 0,-13 59-770 0 0,21-8-4115 0 0,-52 155 1763 0 0,44-130-456 0 0,10-25 508 0 0,-2 28-92 0 0,18-24 42 0 0,3-57-556 0 0,18 28 162 0 0,35-8 488 0 0,-34-27-533 0 0,0 0 1 0 0,0-1 0 0 0,1-1 0 0 0,-1-1-1 0 0,0-1 1 0 0,1-2-190 0 0,14 2 167 0 0,64 4 904 0 0,-52-7-981 0 0,-15-1 85 0 0,-31 3-617 0 0,13-2 1296 0 0,0 2-6221 0 0,-15 1 3695 0 0</inkml:trace>
  <inkml:trace contextRef="#ctx0" brushRef="#br0" timeOffset="468.327">150 531 11376 0 0,'0'0'332'0'0,"0"0"-4"0"0,-1-1-210 0 0,-12-26-184 0 0,10 19 71 0 0,2 7 102 0 0,1 1 19 0 0,0 0 48 0 0,0 0 216 0 0,0 0 98 0 0,0 0 22 0 0,0 0-20 0 0,0 0-87 0 0,4-12 1763 0 0,-1 10-2095 0 0,0 1-1 0 0,-1-1 0 0 0,1 1 0 0 0,0 0 1 0 0,0 0-1 0 0,0 0 0 0 0,0 1 1 0 0,0-1-1 0 0,0 1 0 0 0,0-1 0 0 0,0 1 1 0 0,0 0-1 0 0,0 0 0 0 0,0 1 0 0 0,0-1 1 0 0,2 1-71 0 0,10 0 335 0 0,67 3 1215 0 0,58 4-1744 0 0,-104-20-1628 0 0,-32 9 1256 0 0</inkml:trace>
  <inkml:trace contextRef="#ctx0" brushRef="#br0" timeOffset="964.01">181 41 14072 0 0,'72'12'1136'0'0,"63"-44"1453"0"0,-44 24-1195 0 0,13 12-1226 0 0,-23 12-514 0 0,-58-1 499 0 0,-14-9-2380 0 0,-5-3 728 0 0</inkml:trace>
  <inkml:trace contextRef="#ctx0" brushRef="#br0" timeOffset="1771.811">700 422 8688 0 0,'0'0'318'0'0,"0"0"-179"0"0,0 0 22 0 0,0 0 30 0 0,0 0 8 0 0,0 0-2 0 0,0 0-12 0 0,-4 3 1 0 0,4-1 6305 0 0,18 26-5871 0 0,62 54 183 0 0,25 20-807 0 0,-56-47 205 0 0,-30-31-201 0 0,-15-19 0 0 0,1 15-280 0 0,-6-5-952 0 0,1-14 790 0 0,0-1-114 0 0,0 0-55 0 0,0 0-11 0 0</inkml:trace>
  <inkml:trace contextRef="#ctx0" brushRef="#br0" timeOffset="2087.101">687 784 6984 0 0,'7'-5'398'0'0,"34"-47"-12"0"0,-13 20 190 0 0,26-32 1954 0 0,-7 11 68 0 0,60-48 130 0 0,-81 83-2927 0 0,-25 18 110 0 0,7 0-722 0 0,-8 0 414 0 0</inkml:trace>
  <inkml:trace contextRef="#ctx0" brushRef="#br0" timeOffset="2923.939">1206 382 9320 0 0,'0'0'201'0'0,"19"0"-65"0"0,-9 1 101 0 0,0 1 0 0 0,0 0-1 0 0,-1 0 1 0 0,1 1 0 0 0,-1 0 0 0 0,1 1 0 0 0,-1 0-1 0 0,8 5-236 0 0,33 13 2394 0 0,-43-20-2330 0 0,-1 1 1 0 0,1-1-1 0 0,-1 2 0 0 0,0-1 0 0 0,0 0 1 0 0,0 1-1 0 0,-1 0 0 0 0,1 1 1 0 0,-1-1-1 0 0,0 1 0 0 0,0 0 1 0 0,0 1-1 0 0,0 0-64 0 0,-3-3 1 0 0,6 5-9 0 0,-1 1-1 0 0,0 0 0 0 0,-1 1 1 0 0,0 0-1 0 0,-1 0 0 0 0,1 0 1 0 0,-2 0-1 0 0,0 1 0 0 0,0 0 1 0 0,1 5 8 0 0,3 24 53 0 0,-5-11 15 0 0,-6 34 300 0 0,-1-53 9 0 0,3-8-345 0 0,1-1-1 0 0,-1 1 1 0 0,0 0 0 0 0,1 0 0 0 0,-1 0 0 0 0,0 0 0 0 0,0 0 0 0 0,0-1 0 0 0,0 1 0 0 0,0 0 0 0 0,-1-1 0 0 0,1 1 0 0 0,-1-1 0 0 0,1 0 0 0 0,0 1 0 0 0,-1-1 0 0 0,0 0-1 0 0,1 0 1 0 0,-1 0 0 0 0,0 0 0 0 0,0 0 0 0 0,0 0 0 0 0,1 0 0 0 0,-1-1 0 0 0,0 1 0 0 0,0-1 0 0 0,0 1 0 0 0,0-1 0 0 0,0 0 0 0 0,0 0 0 0 0,0 0 0 0 0,0 0-1 0 0,-1 0-31 0 0,-56-15 75 0 0,-20-9 53 0 0,30-7 7 0 0,49 30-119 0 0,-1-1 0 0 0,0 0 0 0 0,0 1 0 0 0,1-1 0 0 0,-1 1 0 0 0,0-1 0 0 0,1 0 0 0 0,0 1-1 0 0,-1-1 1 0 0,1 0 0 0 0,0 0 0 0 0,0 1 0 0 0,0-1 0 0 0,0 0 0 0 0,0 0 0 0 0,0 1 0 0 0,1-1 0 0 0,-1 0 0 0 0,1 1 0 0 0,-1-1 0 0 0,1 0 0 0 0,-1 1 0 0 0,1-1 0 0 0,0 1 0 0 0,0-1 0 0 0,0 1 0 0 0,0-1 0 0 0,0 1 0 0 0,0-1 0 0 0,0 1 0 0 0,0 0 0 0 0,1 0 0 0 0,-1 0 0 0 0,0 0 0 0 0,1 0 0 0 0,-1 0-1 0 0,1 0 1 0 0,1-1-16 0 0,13-11 62 0 0,2 1-1 0 0,-1 0 0 0 0,2 1 1 0 0,0 0-1 0 0,0 2 0 0 0,6-2-61 0 0,-17 8-112 0 0,0 0 0 0 0,0 1 0 0 0,0-1 0 0 0,0 2 0 0 0,1-1 0 0 0,-1 1 0 0 0,0 0 0 0 0,1 1 0 0 0,-1 0 0 0 0,1 1 0 0 0,-1-1 0 0 0,0 1 0 0 0,0 1 1 0 0,1 0-1 0 0,-1 0 0 0 0,0 1 0 0 0,0-1 0 0 0,7 5 112 0 0,7 6-1802 0 0,-12-6 260 0 0</inkml:trace>
  <inkml:trace contextRef="#ctx0" brushRef="#br0" timeOffset="3700.194">1702 390 11520 0 0,'0'0'248'0'0,"0"0"-6"0"0,0-1-140 0 0,0-6-38 0 0,0 0-11 0 0,4 2-42 0 0,0 5 10 0 0,-3 0 87 0 0,17 13 828 0 0,4 63 455 0 0,-2 7-183 0 0,-20-81-1207 0 0,0 0 0 0 0,1-1 0 0 0,0 1 0 0 0,-1 0 0 0 0,1 0 0 0 0,0-1 1 0 0,0 1-1 0 0,0 0 0 0 0,0-1 0 0 0,0 1 0 0 0,0-1 0 0 0,1 0 0 0 0,-1 1 0 0 0,0-1 1 0 0,1 0-1 0 0,-1 1 0 0 0,1-1 0 0 0,-1 0 0 0 0,1 0 0 0 0,0-1 0 0 0,-1 1 1 0 0,1 0-1 0 0,0 0 0 0 0,0-1 0 0 0,0 1 0 0 0,0-1 0 0 0,-1 1 0 0 0,1-1 1 0 0,0 0-1 0 0,0 0 0 0 0,0 0 0 0 0,0 0 0 0 0,0 0 0 0 0,0 0-1 0 0,59-23 278 0 0,7-34 147 0 0,5-48 1159 0 0,-72 103-1454 0 0,-1 2-2 0 0,0 0-8 0 0,0 0-34 0 0,0 0-20 0 0,0 0-2 0 0,7 0-21 0 0,-2 40-334 0 0,-1 1 294 0 0,6-14 146 0 0,-7-26-149 0 0,-1-1 0 0 0,0 1 0 0 0,0-1 0 0 0,0 0 0 0 0,1 0 0 0 0,-1 0 0 0 0,0 0 0 0 0,1 0 0 0 0,-1 0 0 0 0,0-1 0 0 0,0 1 0 0 0,0-1 0 0 0,1 0 0 0 0,-1 1 0 0 0,0-1 0 0 0,0 0 0 0 0,0 0 0 0 0,0 0 0 0 0,0-1 0 0 0,0 1 0 0 0,-1 0 0 0 0,1-1 0 0 0,0 1 0 0 0,-1-1 0 0 0,1 0 0 0 0,-1 2 0 0 0,88-64 216 0 0,-88 64-168 0 0,0 0-1 0 0,0 1 0 0 0,0-1 1 0 0,0 0-1 0 0,0 0 0 0 0,0 1 0 0 0,0-1 1 0 0,0 0-1 0 0,0 1 0 0 0,-1-1 0 0 0,1 1 1 0 0,0-1-1 0 0,0 1 0 0 0,0 0 1 0 0,0-1-1 0 0,-1 1 0 0 0,1 0 0 0 0,0-1 1 0 0,-1 1-1 0 0,1 0 0 0 0,0 0 0 0 0,-1 0 1 0 0,1 0-1 0 0,-1 0 0 0 0,1 0 0 0 0,-1 0 1 0 0,0-1-1 0 0,1 1 0 0 0,-1 0 1 0 0,0 0-1 0 0,0 1 0 0 0,0-1 0 0 0,1 0-47 0 0,21 112 144 0 0,-18-101-72 0 0,-4-12 34 0 0,15 17 778 0 0,-10-17-1106 0 0</inkml:trace>
  <inkml:trace contextRef="#ctx0" brushRef="#br0" timeOffset="4740.353">2460 446 11640 0 0,'0'0'422'0'0,"0"0"-240"0"0,0 0 16 0 0,0 0 33 0 0,0 0 8 0 0,1 0-39 0 0,2 0-209 0 0,-1 0 1 0 0,1 0 0 0 0,-1 1-1 0 0,1-1 1 0 0,-1 0 0 0 0,1 1-1 0 0,-1 0 1 0 0,0-1 0 0 0,1 1-1 0 0,-1 0 1 0 0,0 0 0 0 0,1 0-1 0 0,-1 1 1 0 0,0-1 0 0 0,0 0-1 0 0,0 1 1 0 0,0 0 0 0 0,0-1-1 0 0,-1 1 1 0 0,1 0 0 0 0,0 0 0 0 0,-1 0-1 0 0,1 0 1 0 0,-1 0 0 0 0,1 2 8 0 0,4 4 0 0 0,25 89 1402 0 0,1 50-60 0 0,-18-50-542 0 0,0-9 343 0 0,4-8-807 0 0,-6-44-4 0 0,-11-35-133 0 0,-1-1 32 0 0,0-2 7 0 0,-8-169 810 0 0,3 47-1144 0 0,6 118 104 0 0,1-14 15 0 0,0 0 0 0 0,2 0-1 0 0,0 0 1 0 0,1 1 0 0 0,1-1-1 0 0,1 1-22 0 0,25-41-284 0 0,4 10 570 0 0,9 8-256 0 0,-43 40-24 0 0,1 0 0 0 0,-1 0-1 0 0,0 0 1 0 0,1 0-1 0 0,-1 1 1 0 0,1-1 0 0 0,-1 1-1 0 0,1 0 1 0 0,0 0 0 0 0,0 0-1 0 0,-1 0 1 0 0,1 0-1 0 0,0 0 1 0 0,0 1 0 0 0,0 0-1 0 0,0-1 1 0 0,0 1 0 0 0,0 0-1 0 0,0 0 1 0 0,0 1-1 0 0,0-1 1 0 0,0 1 0 0 0,-1-1-1 0 0,1 1 1 0 0,0 0 0 0 0,0 0-1 0 0,0 0 1 0 0,-1 1-1 0 0,1-1 1 0 0,-1 0 0 0 0,1 1-1 0 0,-1 0 1 0 0,1 0 0 0 0,-1-1-1 0 0,0 2 1 0 0,0-1-1 0 0,0 0-5 0 0,16 38 0 0 0,-9 5 0 0 0,-18 11 16 0 0,6-50 64 0 0,1-1 0 0 0,-1 0 1 0 0,0 1-1 0 0,0-1 0 0 0,-1-1 0 0 0,0 1 0 0 0,0-1 0 0 0,0 1 0 0 0,0-1 0 0 0,0 0 0 0 0,-1 0 0 0 0,0-1 0 0 0,0 0 0 0 0,0 0 0 0 0,0 0 0 0 0,0 0 0 0 0,-1-1 0 0 0,1 1 0 0 0,-1-1 0 0 0,1-1 0 0 0,-1 1 0 0 0,0-1 0 0 0,0 0 0 0 0,0 0 0 0 0,0-1 0 0 0,1 0 0 0 0,-1 0 0 0 0,0 0 1 0 0,0-1-1 0 0,0 0 0 0 0,0 0 0 0 0,0 0 0 0 0,1-1-80 0 0,-9-3-209 0 0,1-2 1 0 0,0 1-1 0 0,0-1 0 0 0,0-1 1 0 0,1 0-1 0 0,1-1 1 0 0,-8-7 208 0 0,17 14-468 0 0,0 0 1 0 0,0-1 0 0 0,0 0 0 0 0,1 1-1 0 0,-1-1 1 0 0,1 0 0 0 0,-1 0 0 0 0,1 0-1 0 0,0 1 1 0 0,0-1 0 0 0,0-1 0 0 0,0 1-1 0 0,1 0 1 0 0,-1 0 0 0 0,1 0 0 0 0,0 0 0 0 0,0 0-1 0 0,0-1 468 0 0,0-6-1914 0 0</inkml:trace>
  <inkml:trace contextRef="#ctx0" brushRef="#br0" timeOffset="5044.292">3104 1 13224 0 0,'0'34'2529'0'0,"5"126"-643"0"0,8 6-694 0 0,14-4-313 0 0,-21-140-840 0 0,-6-18-85 0 0,1 1-1 0 0,-1-1 1 0 0,1 0-1 0 0,0 0 1 0 0,1 0 0 0 0,-1 0-1 0 0,1 0 1 0 0,-1 0-1 0 0,1 0 1 0 0,1 0 0 0 0,-1-1-1 0 0,0 1 1 0 0,1-1-1 0 0,0 1 1 0 0,0-1 0 0 0,0 0-1 0 0,0 0 1 0 0,0 0-1 0 0,1-1 47 0 0,5 1-1284 0 0,-1-6-67 0 0</inkml:trace>
  <inkml:trace contextRef="#ctx0" brushRef="#br0" timeOffset="5543.535">3412 459 16783 0 0,'0'0'496'0'0,"0"0"-13"0"0,8 11-294 0 0,-4-8-196 0 0,-1 0-1 0 0,1 0 0 0 0,0-1 0 0 0,0 1 0 0 0,1-1 0 0 0,-1 0 0 0 0,0 0 0 0 0,1 0 0 0 0,-1-1 0 0 0,1 1 0 0 0,0-1 0 0 0,-1 0 1 0 0,1-1-1 0 0,0 1 0 0 0,0-1 0 0 0,2 0 8 0 0,-3-1-15 0 0,1 0 0 0 0,-1-1 0 0 0,0 1 0 0 0,1-1 0 0 0,-1 0 0 0 0,0 0 0 0 0,0 0 0 0 0,0-1 0 0 0,-1 0 0 0 0,1 1 0 0 0,0-1 0 0 0,-1-1 0 0 0,0 1 0 0 0,0 0 0 0 0,0-1 0 0 0,0 1 0 0 0,2-5 15 0 0,7-6 237 0 0,16-48 442 0 0,-25 51-598 0 0,-3 8-77 0 0,0 0 0 0 0,0 0-1 0 0,0 1 1 0 0,0-1-1 0 0,-1 0 1 0 0,1 0-1 0 0,-1 1 1 0 0,0-1-1 0 0,0 1 1 0 0,0-1 0 0 0,0 1-1 0 0,0-1 1 0 0,0 1-1 0 0,-1-1 1 0 0,1 1-1 0 0,-1 0 1 0 0,0 0-1 0 0,0-1-3 0 0,0-1 11 0 0,-1 1 0 0 0,0-1 0 0 0,1 1 0 0 0,-1-1 0 0 0,0 1 0 0 0,-1 0 0 0 0,1 0 0 0 0,0 1 0 0 0,-1-1 0 0 0,0 1 0 0 0,1 0 0 0 0,-1-1 0 0 0,0 2 0 0 0,0-1 0 0 0,0 0 0 0 0,-1 1 0 0 0,1 0 0 0 0,0 0 0 0 0,0 0 0 0 0,-1 0 0 0 0,1 1 0 0 0,-1 0 0 0 0,1 0 0 0 0,0 0 0 0 0,-1 0 0 0 0,1 1 0 0 0,-1-1 0 0 0,1 1 0 0 0,0 0 0 0 0,0 1 0 0 0,0-1-1 0 0,-1 1 1 0 0,1-1 0 0 0,1 1 0 0 0,-2 1-11 0 0,-4 4-20 0 0,0 0 0 0 0,0 1 0 0 0,1 0 0 0 0,0 0 0 0 0,1 1 0 0 0,0 0 0 0 0,0 0 0 0 0,1 1 0 0 0,0-1 0 0 0,0 1 0 0 0,1 1 0 0 0,1-1 0 0 0,-1 1 0 0 0,2 0 0 0 0,-2 9 20 0 0,-5 79 4 0 0,10-91 93 0 0,1 1-1 0 0,1 0 0 0 0,-1-1 0 0 0,1 0 0 0 0,1 1 0 0 0,0-1 0 0 0,0 0 0 0 0,0 0 0 0 0,1-1 0 0 0,0 1 0 0 0,1-1 0 0 0,0 1 0 0 0,0-2 0 0 0,0 1 1 0 0,1 0-1 0 0,0-1 0 0 0,5 4-96 0 0,7 3 98 0 0,1-2 1 0 0,0 0-1 0 0,1-1 0 0 0,0-1 1 0 0,0 0-1 0 0,1-2 0 0 0,0-1 1 0 0,0 0-1 0 0,1-1 1 0 0,0-2-1 0 0,0 0 0 0 0,0-1 1 0 0,0-1-1 0 0,0-2 1 0 0,21-2-99 0 0,12-1-1274 0 0,-31 0-90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3:34.519"/>
    </inkml:context>
    <inkml:brush xml:id="br0">
      <inkml:brushProperty name="width" value="0.05" units="cm"/>
      <inkml:brushProperty name="height" value="0.05" units="cm"/>
    </inkml:brush>
  </inkml:definitions>
  <inkml:trace contextRef="#ctx0" brushRef="#br0">267 65 7376 0 0,'0'0'158'0'0,"0"0"38"0"0,0 0 52 0 0,0 0 22 0 0,0 0 2 0 0,0 0-2 0 0,0 0-4 0 0,0 0-2 0 0,0 0 0 0 0,0 0 9 0 0,0 0 38 0 0,0 0 10 0 0,0 0 6 0 0,0 0 7 0 0,0 0 29 0 0,0 0 12 0 0,0 0 1 0 0,0 0-24 0 0,0 0-100 0 0,0 0-42 0 0,0 0-8 0 0,0 0-10 0 0,0 0-35 0 0,0 0-18 0 0,0 0-3 0 0,0 0-3 0 0,0 0-12 0 0,0 0-7 0 0,0 0-2 0 0,0 0-3 0 0,0 0-12 0 0,0 0-7 0 0,0 0-2 0 0,0 0 22 0 0,0 0 97 0 0,0 0 45 0 0,0 0 11 0 0,0 0-27 0 0,0 0-118 0 0,0 0-48 0 0,0 0-5 0 0,0 0 6 0 0,0 0 5 0 0,0 0 16 0 0,0 0 4 0 0,3 8 94 0 0,6 17 161 0 0,14 48 739 0 0,-6 1-723 0 0,-11-41-176 0 0,3 7-58 0 0,-6-30-122 0 0,-1 0 0 0 0,0-1 0 0 0,0 1 0 0 0,-1 0 0 0 0,0 0 0 0 0,-1 0 0 0 0,0 0 0 0 0,-1 7-11 0 0,4 39 128 0 0,-7 57 949 0 0,5-106-1077 0 0,2-3 16 0 0,-3-3 59 0 0,0-1-6 0 0,0 0-29 0 0,0 0-100 0 0,0 0-33 0 0,0 0-23 0 0,0 0-183 0 0,0 0-79 0 0,0 0-20 0 0,9-11-2383 0 0,-8 10 1499 0 0</inkml:trace>
  <inkml:trace contextRef="#ctx0" brushRef="#br0" timeOffset="750.03">645 106 11272 0 0,'0'0'416'0'0,"0"0"-262"0"0,0 0-84 0 0,0 0-6 0 0,0 0 0 0 0,5 3 0 0 0,12 22-36 0 0,-7 57 2927 0 0,-11-65-2930 0 0,-3 28 836 0 0,-5 28 101 0 0,9 90 454 0 0,5-122-1324 0 0,-1 11 227 0 0,-4-17-2 0 0,4-22-241 0 0,-4-13-584 0 0</inkml:trace>
  <inkml:trace contextRef="#ctx0" brushRef="#br0" timeOffset="2111.397">0 9 8840 0 0,'0'0'400'0'0,"0"0"0"0"0,0 0-246 0 0,0 0-84 0 0,0 0-6 0 0,0 0 0 0 0,0 0 16 0 0,0 0 68 0 0,0 0 32 0 0,0 0 4 0 0,0 0 44 0 0,0 0 186 0 0,0 0 88 0 0,0 0 11 0 0,0 0 4 0 0,0 0-3 0 0,0 0-2 0 0,0 0 0 0 0,0 0-34 0 0,0 0-140 0 0,0 0-68 0 0,0 0-12 0 0,0 0-24 0 0,0 0-88 0 0,0 0-40 0 0,0 0-8 0 0,0 0 3 0 0,0 0 22 0 0,0 0 4 0 0,0 0 1 0 0,0 0-9 0 0,14-5 53 0 0,72 2 819 0 0,22 15-354 0 0,4 1-180 0 0,-26 3-313 0 0,72 23 448 0 0,-36-30-394 0 0,-59-3-170 0 0,31-4 194 0 0,1-6-222 0 0,-85 0-140 0 0,0 1 1410 0 0,-14 1-696 0 0,-17 7-3702 0 0,13-5 1320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3:37.930"/>
    </inkml:context>
    <inkml:brush xml:id="br0">
      <inkml:brushProperty name="width" value="0.05" units="cm"/>
      <inkml:brushProperty name="height" value="0.05" units="cm"/>
    </inkml:brush>
  </inkml:definitions>
  <inkml:trace contextRef="#ctx0" brushRef="#br0">2 160 4064 0 0,'0'0'85'0'0,"0"0"35"0"0,0 0 60 0 0,0 0 20 0 0,0 0 7 0 0,0 0 21 0 0,0 0 84 0 0,0 0 37 0 0,0 0 10 0 0,0 0 18 0 0,0 0 72 0 0,0 0 30 0 0,0 0 8 0 0,0 0-25 0 0,0 0-106 0 0,-1 14 2442 0 0,0-9 684 0 0,9-10-2753 0 0,12-14-638 0 0,30-36 223 0 0,-32 28-304 0 0,32-22 132 0 0,-27 29-142 0 0,-19 17 0 0 0,1 2 0 0 0,26 5 157 0 0,-18 1-13 0 0,29 27 514 0 0,-16-4 89 0 0,-12-2-512 0 0,-4-16 146 0 0,2 24 470 0 0,-7-18-583 0 0,3-7-218 0 0,-7-9 21 0 0,-1 0 50 0 0,0 0-6 0 0,0 0-10 0 0,0 13-230 0 0,0-9-270 0 0,0 0 171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3:58.913"/>
    </inkml:context>
    <inkml:brush xml:id="br0">
      <inkml:brushProperty name="width" value="0.05" units="cm"/>
      <inkml:brushProperty name="height" value="0.05" units="cm"/>
    </inkml:brush>
  </inkml:definitions>
  <inkml:trace contextRef="#ctx0" brushRef="#br0">21 208 5800 0 0,'0'0'274'0'0,"0"0"113"0"0,0 0 49 0 0,0 0 11 0 0,0 0-51 0 0,0 0-218 0 0,0 0-91 0 0,0 0-20 0 0,0 0-1 0 0,0 0 13 0 0,0 0 8 0 0,0 0 19 0 0,0 0 80 0 0,0 0 35 0 0,0 0 10 0 0,0 0 7 0 0,0 0 29 0 0,0 0 12 0 0,0 0 1 0 0,0 0-26 0 0,0 0-104 0 0,0 0-44 0 0,0 0-8 0 0,0 0 3 0 0,0 0 22 0 0,0 0 5 0 0,0 0 0 0 0,0 0-10 0 0,0 0-38 0 0,0 0-14 0 0,0 0-2 0 0,0 0 6 0 0,0 0 29 0 0,0 0 12 0 0,0 0 1 0 0,0 0-6 0 0,0 0-22 0 0,0 0-10 0 0,0 0-2 0 0,0 0 8 0 0,0 0 33 0 0,0 0 14 0 0,0 0 1 0 0,0 0-7 0 0,0 0-28 0 0,0 0-11 0 0,0 0-2 0 0,-7 1 620 0 0,2 1-662 0 0,5-2 4 0 0,0 0 0 0 0,0 0 0 0 0,0-1 0 0 0,0 1 0 0 0,0 0 0 0 0,1 0 0 0 0,-1-1 0 0 0,0 1 0 0 0,0 0-1 0 0,0 0 1 0 0,0-1 0 0 0,0 1 0 0 0,0 0 0 0 0,0 0 0 0 0,0-1 0 0 0,0 1 0 0 0,0 0 0 0 0,0-1 0 0 0,0 1 0 0 0,0 0 0 0 0,0 0 0 0 0,0-1-1 0 0,0 1 1 0 0,0 0 0 0 0,0 0 0 0 0,0-1 0 0 0,-1 1 0 0 0,1 0 0 0 0,0 0 0 0 0,0-1 0 0 0,0 1 0 0 0,0 0 0 0 0,0 0 0 0 0,-1 0-1 0 0,1-1 1 0 0,0 1 0 0 0,0 0 0 0 0,-1 0 0 0 0,1 0 0 0 0,0 0 0 0 0,0-1 0 0 0,0 1 0 0 0,-1 0 0 0 0,1 0 0 0 0,0 0 0 0 0,-1 0 0 0 0,1 0-1 0 0,0 0 1 0 0,0 0 0 0 0,-1 0 0 0 0,1 0 0 0 0,0 0 0 0 0,0 0 0 0 0,-1 0 0 0 0,1 0 0 0 0,0 0 0 0 0,-1 0 0 0 0,1 0 0 0 0,0 0-1 0 0,0 0 1 0 0,-1 0 0 0 0,1 0 0 0 0,0 0 0 0 0,0 1-42 0 0,10-23 48 0 0,26-30 333 0 0,4-8-120 0 0,2 7-186 0 0,-38 49-32 0 0,0 2-22 0 0,-2 1 22 0 0,1 1-22 0 0,10-8 187 0 0,-12 8-139 0 0,-1 0-5 0 0,0 0 6 0 0,0 0 22 0 0,0 0 10 0 0,0 0 2 0 0,0 0-6 0 0,0 0-21 0 0,0 0 16 0 0,8 28 295 0 0,-3 8-248 0 0,-1-13-2 0 0,0 15-72 0 0,1-19-2 0 0,4 13 54 0 0,-8-9 130 0 0,-1-22-86 0 0,0 0-2 0 0,4 5-48 0 0,-3-5-189 0 0,-1-1-36 0 0,0 0 35 0 0,0 0 120 0 0,0 0 48 0 0,0 0 8 0 0,0 0-41 0 0,0 0-189 0 0,4 13-1613 0 0,-4-10 587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3:48.253"/>
    </inkml:context>
    <inkml:brush xml:id="br0">
      <inkml:brushProperty name="width" value="0.05" units="cm"/>
      <inkml:brushProperty name="height" value="0.05" units="cm"/>
    </inkml:brush>
  </inkml:definitions>
  <inkml:trace contextRef="#ctx0" brushRef="#br0">1 373 4496 0 0,'0'0'99'0'0,"0"0"43"0"0,0 0 144 0 0,0 0 59 0 0,0 0 8 0 0,0 0-33 0 0,0 0-163 0 0,0 0-77 0 0,0 0-14 0 0,15 0 975 0 0,-3 8 2420 0 0,-10-6-3412 0 0,0 0 1 0 0,0 0-1 0 0,0 0 0 0 0,-1 0 0 0 0,1 0 0 0 0,-1 0 0 0 0,1 0 1 0 0,-1 0-1 0 0,0 0 0 0 0,0 1 0 0 0,0-1 0 0 0,0 0 0 0 0,0 1 0 0 0,0-1 1 0 0,-1 1-1 0 0,1-1 0 0 0,-1 1 0 0 0,0 0 0 0 0,1-1 0 0 0,-1 1 0 0 0,-1-1 1 0 0,1 2-50 0 0,6 26 392 0 0,-2 28 280 0 0,-5-31-519 0 0,2 1 1 0 0,1-1-1 0 0,1 1 1 0 0,1-1 0 0 0,5 11-154 0 0,13 60 64 0 0,-8-15 208 0 0,-1 22-192 0 0,-5 6 45 0 0,-1-3 423 0 0,-7-35 463 0 0,11-22-1105 0 0,-5-22 248 0 0,-2-19 63 0 0,1 5 123 0 0,-1-13-319 0 0,5 18 107 0 0,-9-18-85 0 0,0 1-22 0 0,0-2 32 0 0,1-1 1 0 0,3 4-44 0 0,-3 3 6 0 0,-1-6 64 0 0,0-1 16 0 0,0 0-4 0 0,0 0-17 0 0,0 0-7 0 0,0 0 8 0 0,0 0-4 0 0,0-1-17 0 0,4-6-45 0 0,9-26-10 0 0,6-15 160 0 0,12-29 144 0 0,-14 21-472 0 0,84-208 416 0 0,-48 121-56 0 0,-34 93-170 0 0,3 0-1 0 0,2 1 0 0 0,9-12-21 0 0,53-95 0 0 0,-54 95-27 0 0,-25 45 28 0 0,0 0-1 0 0,2 1 1 0 0,0 0-1 0 0,0 1 1 0 0,1 0-1 0 0,12-12 0 0 0,14-25 0 0 0,-18 22-144 0 0,-17 13-1289 0 0,-1 16 1059 0 0</inkml:trace>
  <inkml:trace contextRef="#ctx0" brushRef="#br0" timeOffset="1151.741">1008 193 1760 0 0,'-1'-1'60'0'0,"-16"-16"731"0"0,-1-3 1710 0 0,17 18-2093 0 0,-7-30 2392 0 0,20 5-1520 0 0,-11 26-1056 0 0,2-12 649 0 0,-1 11 4299 0 0,24 53-4855 0 0,-17 17-271 0 0,-4-31 116 0 0,0 39 78 0 0,-11 20-88 0 0,-3-41 29 0 0,-13 1 137 0 0,14-32-177 0 0,7-22-98 0 0,-2 1-75 0 0,2-2-183 0 0,1-1-49 0 0,0 0-7 0 0,0 0-168 0 0,1-2-708 0 0,2-4-306 0 0</inkml:trace>
  <inkml:trace contextRef="#ctx0" brushRef="#br0" timeOffset="1652.87">1219 149 6408 0 0,'0'0'134'0'0,"2"0"0"0"0,4 0-80 0 0,-1 13 2721 0 0,-14 13 408 0 0,0-8-1713 0 0,-3 37-480 0 0,7-6-234 0 0,22 87-330 0 0,-12-35 346 0 0,-9-70 176 0 0,4-30-957 0 0,-1-1 0 0 0,1 0-1 0 0,-1 0 1 0 0,0 1 0 0 0,1-1 0 0 0,-1 0 0 0 0,1 0-1 0 0,-1 1 1 0 0,0-1 0 0 0,1 0 0 0 0,-1 0-1 0 0,0 0 1 0 0,1 0 0 0 0,-1 0 0 0 0,1 0 0 0 0,-1 0-1 0 0,0 0 1 0 0,1 0 0 0 0,-1-1 0 0 0,0 1-1 0 0,1 0 1 0 0,-1 0 0 0 0,1 0 0 0 0,-1-1 0 0 0,0 1-1 0 0,1 0 1 0 0,-1-1 0 0 0,1 1 0 0 0,-1 0-1 0 0,1-1 1 0 0,-1 1 0 0 0,1-1 0 0 0,0 1-1 0 0,-1-1 1 0 0,1 1 0 0 0,-1-1 0 0 0,1 1 0 0 0,0-1-1 0 0,-1 1 1 0 0,1-1 0 0 0,0 0 0 0 0,0 1-1 0 0,0-1 1 0 0,-1 1 0 0 0,1-1 0 0 0,0 0 0 0 0,0 1-1 0 0,0-1 1 0 0,0 0 9 0 0,-13-39-3829 0 0,12 28 2252 0 0</inkml:trace>
  <inkml:trace contextRef="#ctx0" brushRef="#br0" timeOffset="2435.191">714 33 7792 0 0,'0'0'230'0'0,"0"0"4"0"0,0 0-96 0 0,0 0-46 0 0,0 0-10 0 0,0 0 15 0 0,0 0 72 0 0,0 0 30 0 0,0 0 8 0 0,0 0 35 0 0,0 0 145 0 0,0 0 58 0 0,0 0 17 0 0,0 0-17 0 0,0 0-77 0 0,0 0-31 0 0,0 0-7 0 0,0 0-8 0 0,0 0-22 0 0,0 0-10 0 0,0 0-2 0 0,0 0-30 0 0,0 0-123 0 0,0 0-58 0 0,5-4 65 0 0,71-12 1104 0 0,-52 12-993 0 0,-1 0-1 0 0,1 2 1 0 0,-1 0-1 0 0,1 2 0 0 0,0 1 1 0 0,5 1-253 0 0,93 15 157 0 0,-26 0 159 0 0,-81-13-228 0 0,1 0 1 0 0,-1-1-1 0 0,1-1 0 0 0,0 0 1 0 0,0-1-1 0 0,0-1 0 0 0,0 0 1 0 0,10-3-89 0 0,28 2 182 0 0,49 7 13 0 0,-20-10-78 0 0,-21-2-117 0 0,-48 9 64 0 0,-14-2 0 0 0,0-1 3 0 0,0 0 10 0 0,0 0 5 0 0,0 0 4 0 0,0 0 2 0 0,0 0 0 0 0,0 0-1 0 0,0 0-6 0 0,0 0-1 0 0,0 0 0 0 0,-19 3-488 0 0,-10 9-2333 0 0,23-8 1339 0 0</inkml:trace>
  <inkml:trace contextRef="#ctx0" brushRef="#br0" timeOffset="12422.16">1915 427 7992 0 0,'0'0'290'0'0,"0"0"-143"0"0,0 0 109 0 0,0 0 61 0 0,0 0 17 0 0,0 0-28 0 0,0 0-123 0 0,0 0-58 0 0,0 0-11 0 0,0 0 16 0 0,0 0 78 0 0,0 0 31 0 0,0 0 8 0 0,0 0 33 0 0,0 0 134 0 0,0 0 60 0 0,0 0 7 0 0,0 0-12 0 0,0 0-73 0 0,0 0-38 0 0,0 0-6 0 0,0 0-30 0 0,0 0-123 0 0,0 0-58 0 0,0 0-11 0 0,0 0-10 0 0,0 0-35 0 0,-8-4 99 0 0,4 5-169 0 0,-4 1 120 0 0,0 1-1 0 0,0-1 1 0 0,0 1 0 0 0,0 0-1 0 0,1 1 1 0 0,0 0-1 0 0,0 0 1 0 0,0 1 0 0 0,-5 4-136 0 0,-73 75 676 0 0,3 24 60 0 0,32-21-209 0 0,6 41-142 0 0,26 42 378 0 0,18-135-492 0 0,2 0 0 0 0,1 0-1 0 0,1 0 1 0 0,2 0 0 0 0,2 0 0 0 0,1-1 0 0 0,5 11-270 0 0,-8-27 115 0 0,1 0-1 0 0,1 0 1 0 0,0-1 0 0 0,1 0-1 0 0,1-1 1 0 0,1 0 0 0 0,0 0-1 0 0,12 11-114 0 0,41 45 464 0 0,12-8-50 0 0,6-23 388 0 0,-33-26-562 0 0,18-10 336 0 0,-59-10-749 0 0,-15 1-646 0 0</inkml:trace>
  <inkml:trace contextRef="#ctx0" brushRef="#br0" timeOffset="22306.21">2397 483 8032 0 0,'0'0'233'0'0,"0"0"11"0"0,0 0-103 0 0,0 0-49 0 0,0 0-10 0 0,0 0-29 0 0,0 0-66 0 0,0 0 147 0 0,0 0 101 0 0,0 0 21 0 0,0 0-3 0 0,0 0-38 0 0,0 0-20 0 0,0 0-3 0 0,0 0 26 0 0,0 0 112 0 0,0 0 43 0 0,0 0 10 0 0,0 0-34 0 0,-2 0-145 0 0,-2 0-137 0 0,1 0 1 0 0,-1 1-1 0 0,0 0 0 0 0,0 0 0 0 0,1 0 1 0 0,-1 0-1 0 0,1 0 0 0 0,-1 1 1 0 0,1 0-1 0 0,-1-1 0 0 0,1 1 0 0 0,0 1 1 0 0,0-1-1 0 0,0 0 0 0 0,-2 3-67 0 0,-13 8 619 0 0,-64 48 88 0 0,5 20-131 0 0,15-4 168 0 0,8 10-423 0 0,4 58 477 0 0,41-22 298 0 0,9-113-1019 0 0,0-1-1 0 0,1 1 1 0 0,1-1-1 0 0,-1 1 0 0 0,1-1 1 0 0,1 0-1 0 0,0 1 0 0 0,0-1 1 0 0,1-1-1 0 0,0 1 0 0 0,5 7-76 0 0,17 23 520 0 0,19 5 312 0 0,42 5-9 0 0,-70-42-723 0 0,-3-1 20 0 0,0 0-1 0 0,0-1 1 0 0,0-1-1 0 0,1 0 1 0 0,0-1 0 0 0,-1-1-1 0 0,3 0-119 0 0,28 2 376 0 0,9 4 484 0 0,-53-8-590 0 0,-1 0 8 0 0,1 0-28 0 0,2-3-124 0 0,-1 2-32 0 0,4-2-14 0 0,-4 2-8 0 0,-2 1 13 0 0,0 0-16 0 0,0 0-5 0 0,0 0 0 0 0,0 0 0 0 0,0 0 6 0 0,0 0 20 0 0,0 0-24 0 0,0 0-129 0 0,0 0-53 0 0,-13-12-467 0 0,-6-8-3230 0 0,14 17 2346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4:13.937"/>
    </inkml:context>
    <inkml:brush xml:id="br0">
      <inkml:brushProperty name="width" value="0.05" units="cm"/>
      <inkml:brushProperty name="height" value="0.05" units="cm"/>
    </inkml:brush>
  </inkml:definitions>
  <inkml:trace contextRef="#ctx0" brushRef="#br0">0 108 9696 0 0,'0'0'353'0'0,"0"0"-216"0"0,0 0-43 0 0,0 0 2 0 0,0 0 0 0 0,15 3 74 0 0,44 19 1329 0 0,-6 1-184 0 0,-3 1-203 0 0,8 17-320 0 0,-55-38-747 0 0,7 6 107 0 0,0 2 1 0 0,-1-1-1 0 0,-1 1 0 0 0,0 0 1 0 0,0 1-1 0 0,-1 0 0 0 0,0 0 0 0 0,0 3-152 0 0,30 111 1120 0 0,-2 46-632 0 0,-18-16-182 0 0,-30 5 354 0 0,-18-57 568 0 0,-26-35-327 0 0,43-54-668 0 0,13-14-153 0 0,-5 2 354 0 0,-1-9-476 0 0,6 5-243 0 0,1 1-79 0 0,0 0-11 0 0,0 0-141 0 0,0 0-589 0 0,0 0-263 0 0,0 0-51 0 0</inkml:trace>
  <inkml:trace contextRef="#ctx0" brushRef="#br0" timeOffset="2735.447">362 0 2248 0 0,'0'0'133'0'0,"0"0"157"0"0,0 0 66 0 0,0 0 17 0 0,0 0 2 0 0,26 0 3492 0 0,-7 8 2427 0 0,-25-8-6174 0 0,-14 0-607 0 0,18 3 3190 0 0,21 21-2184 0 0,-2-4 187 0 0,2-10-228 0 0,21 29-152 0 0,14 34 252 0 0,-36-42-502 0 0,5 14 96 0 0,36 50 648 0 0,-27-42-592 0 0,8 44 36 0 0,-14 91 324 0 0,-24-12 728 0 0,-6-117-1389 0 0,-2 50 660 0 0,-12-33 611 0 0,-9 5-862 0 0,14-53-325 0 0,-19 12 618 0 0,19-25-717 0 0,4 1 24 0 0,5 10-1306 0 0,8-18 860 0 0</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03:01.8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11 488 7,'1'-10'14,"-1"10"-1,-2-13 0,2 13-2,-2-18-1,4 8-3,0-5-1,5-3 0,1-3-3,5-3 1,4-3-2,3-1 1,4-1-2,2-2 2,0 1-2,1 2 1,-1 3 0,0 3-1,-3 5 0,0 2 0,-3 3-1,-3 3 0,-1 4 0,-5 0 0,-2 3 0,-9 2 0,9 2 0,-9-2 0,-1 18 0,-2-1 1,-4 4-1,-1 7 1,-6 7 1,-4 11 0,-7 7-1,-7 8 0,-4 9 0,-6 6 0,1 0-1,-1-5 1,7-4-2,5-12 1,11-11 0,12-16 1,17-23-1,16-21 0,15-17-1,12-16 2,5-14 0,8-12-1,3-10 0,0-3 0,-6 4 1,-7 5 1,-9 9-1,-6 9 0,-2 12 0,-7 8 0,-3 13 0,-3 8 1,-4 8-1,-3 8 1,0 6 0,-5 6 0,-3 8 0,-4 6-1,-4 3 1,-3 6-2,-4 3 1,-2 3-1,-5 4 1,-3 5-1,-3 6 1,-2 3-1,-5 9 0,-6 9 1,-4 6-1,-2 2 1,0 0 0,2-4-1,2-2 2,5-11-1,8-12 1,10-14-1,10-14 1,10-16-2,10-12 1,11-20 0,8-14-2,10-15 2,8-14-1,4-9 1,5-6 0,1 3-1,-3 2 2,-5 8-2,-9 12 1,-10 11-1,-10 13 0,-7 12 0,-8 12-1,-6 9 2,-5 12-1,-2 10 0,-1 7-1,0 10 1,-2 7 0,-3 10 0,-3 7-1,-4 4 1,-7 2-1,-4 1 1,-3-5 1,-3-5-1,2-7 2,2-9-2,3-9 2,6-11-2,6-9 3,8-15-3,14-6 1,4-12-1,9-9-1,8-6 1,5-4-1,6-2 1,1 0-2,-2 4 2,-5 7-2,-6 8 2,-7 6 0,-7 10-1,-7 8 0,-4 6 0,-5 7 1,-2 4-1,-3 4 1,-2 8 0,-4 4 3,-5 2-2,-5 4 1,-5 0 0,-3 0 0,-1 1-1,1-2 0,2-5-1,6-4-2,5-6 2,5-6-2,6-6-6,1-15-21,0 0-2,0-21 0,-9-21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5:10.267"/>
    </inkml:context>
    <inkml:brush xml:id="br0">
      <inkml:brushProperty name="width" value="0.05" units="cm"/>
      <inkml:brushProperty name="height" value="0.05" units="cm"/>
      <inkml:brushProperty name="color" value="#AB008B"/>
    </inkml:brush>
  </inkml:definitions>
  <inkml:trace contextRef="#ctx0" brushRef="#br0">643 606 3920 0 0,'0'0'83'0'0,"0"0"57"0"0,0 0 197 0 0,0 0 82 0 0,0 0 18 0 0,0 0-7 0 0,0 0-36 0 0,0 0-12 0 0,0 0-4 0 0,0 0 6 0 0,0 0 34 0 0,0 0 20 0 0,0 0 2 0 0,0 0-3 0 0,-20 0 3490 0 0,-18 11-2345 0 0,22-9-1459 0 0,-9 6 240 0 0,12 1-347 0 0,-101 56-51 0 0,29 4 894 0 0,71-58-885 0 0,0 1 0 0 0,1 1 0 0 0,0 0 0 0 0,0 1 1 0 0,2 0-1 0 0,-10 16 26 0 0,-25 23 291 0 0,-8 19-227 0 0,14-4 0 0 0,23-36-81 0 0,4-8 167 0 0,1 0 0 0 0,2 1 0 0 0,0 1 0 0 0,-5 21-150 0 0,10-22 231 0 0,0 0 0 0 0,2 0-1 0 0,1 1 1 0 0,1-1 0 0 0,1 1-1 0 0,3 12-230 0 0,33 64 758 0 0,5-30-545 0 0,11-4 27 0 0,17 8 365 0 0,26-23-358 0 0,-86-50-201 0 0,1 0 0 0 0,0-1 0 0 0,0 0 0 0 0,0-1 0 0 0,0 0 0 0 0,0 0 0 0 0,0-1 0 0 0,0-1 1 0 0,2 1-47 0 0,13-1 34 0 0,1-2 70 0 0,-1 0 0 0 0,1-2 0 0 0,-1-1 0 0 0,-1-1 0 0 0,1-2 0 0 0,-1 0 0 0 0,-1-1 0 0 0,17-10-104 0 0,-18 7 125 0 0,-1 0 0 0 0,0-2 0 0 0,-1 0 0 0 0,-1-2-1 0 0,6-6-124 0 0,83-93-136 0 0,-92 96 194 0 0,0-1-1 0 0,-1 0 0 0 0,-1-1 1 0 0,0 0-1 0 0,-2-1 0 0 0,3-12-57 0 0,1-17 118 0 0,-3-40 68 0 0,-22 2 53 0 0,-32-46 442 0 0,-31-27-141 0 0,13 55-824 0 0,28 59 284 0 0,22 36 34 0 0,0 1 1 0 0,0 0-1 0 0,-1 1 0 0 0,-1 0 0 0 0,1 0 0 0 0,-2 1 1 0 0,0 0-1 0 0,0 1 0 0 0,0 1 0 0 0,-1 0 0 0 0,-4-1-34 0 0,-55-7 0 0 0,28 20-69 0 0,-29 15-311 0 0,-14 22-307 0 0,81-35 427 0 0,-1-1 0 0 0,1 1 0 0 0,1 0-1 0 0,-1 0 1 0 0,1 1 0 0 0,0-1 0 0 0,0 1-1 0 0,1 0 1 0 0,0 1 0 0 0,0-1 0 0 0,1 1 0 0 0,0-1-1 0 0,0 1 1 0 0,1 0 0 0 0,0 0 0 0 0,0 0-1 0 0,1 1 1 0 0,0-1 0 0 0,0 4 260 0 0,0-7-385 0 0,-3 19-6077 0 0</inkml:trace>
  <inkml:trace contextRef="#ctx0" brushRef="#br0" timeOffset="899.04">570 1528 10912 0 0,'0'0'248'0'0,"0"0"34"0"0,0 0 20 0 0,0 0-38 0 0,0 0-160 0 0,0 0-40 0 0,0 0 1 0 0,0 0 15 0 0,0 0 41 0 0,0 0 21 0 0,0 0 47 0 0,0 0 190 0 0,0 0 79 0 0,6 5 980 0 0,6 30 673 0 0,29 54-649 0 0,1 11-1148 0 0,7 44-170 0 0,9 44 0 0 0,-4-43 32 0 0,-9-32 70 0 0,-27-74-142 0 0,6 14 122 0 0,-16-20 625 0 0,-12-35-7381 0 0,0-6 378 0 0</inkml:trace>
  <inkml:trace contextRef="#ctx0" brushRef="#br0" timeOffset="1934.747">1080 417 9184 0 0,'0'0'208'0'0,"0"0"33"0"0,0 0 14 0 0,2 0-42 0 0,4 0-149 0 0,-5 0 37 0 0,-1 0 1 0 0,1 1-6 0 0,12 6 285 0 0,4 19 1602 0 0,-16-24-1666 0 0,-1-2 10 0 0,4 13 823 0 0,1 22-604 0 0,-5 74 1473 0 0,-4-44-1255 0 0,21 43-468 0 0,1-45-232 0 0,-14-38-10 0 0,2 2-44 0 0,-6-18-10 0 0,-4 0-32 0 0,3-6-136 0 0,1-3-66 0 0,0 0-20 0 0,0 0-46 0 0,0 0-185 0 0,0 0-84 0 0,0-9-4423 0 0,0 1 99 0 0</inkml:trace>
  <inkml:trace contextRef="#ctx0" brushRef="#br0" timeOffset="2523.159">1391 502 11920 0 0,'0'0'266'0'0,"0"0"44"0"0,0 0 14 0 0,0 0-31 0 0,0 0-212 0 0,0 0-159 0 0,0 0-13 0 0,5 6 10 0 0,-4 0 81 0 0,2 0 38 0 0,8 19 3286 0 0,-11-22-3268 0 0,1 0 1 0 0,0 0-1 0 0,-1 1 0 0 0,1-1 1 0 0,-1 0-1 0 0,0 1 0 0 0,0-1 1 0 0,0 0-1 0 0,-1 1 0 0 0,1-1 1 0 0,-1 0-1 0 0,0 0 0 0 0,0 0 1 0 0,0 1-1 0 0,0-1 0 0 0,-2 2-56 0 0,-20 90 768 0 0,10-30-768 0 0,1 23 11 0 0,21-3 194 0 0,-6-76-194 0 0,-3-3-2671 0 0,0-10-3002 0 0</inkml:trace>
  <inkml:trace contextRef="#ctx0" brushRef="#br0" timeOffset="3142.076">815 509 9184 0 0,'0'0'208'0'0,"0"0"33"0"0,0 0 14 0 0,0 0 22 0 0,0 0 90 0 0,5-5 1243 0 0,43-1 192 0 0,-7 2-158 0 0,-1 8-796 0 0,78 0 211 0 0,18-4-739 0 0,-19-4-156 0 0,49-17 3 0 0,-43-3-98 0 0,-65 12 759 0 0,-58 11-760 0 0,0 1-4 0 0,4 4 391 0 0,-29-10-963 0 0,5 4-5313 0 0,11-4 96 0 0</inkml:trace>
  <inkml:trace contextRef="#ctx0" brushRef="#br0" timeOffset="4076.721">1035 320 9152 0 0,'0'0'208'0'0,"0"0"33"0"0,0 0 14 0 0,0 0-31 0 0,0 0-123 0 0,0 0-10 0 0,0 0 5 0 0,0 0 0 0 0,0-7 361 0 0,20-46 2022 0 0,-17 42-2237 0 0,1 0 0 0 0,0 0 1 0 0,1 1-1 0 0,0 0 1 0 0,1 0-1 0 0,0 0 0 0 0,7-9-242 0 0,11-17 197 0 0,32-35 340 0 0,-4 18 640 0 0,-51 53-985 0 0,-1 0 2 0 0,0 0 6 0 0,0 0 6 0 0,0 0 2 0 0,1-1-21 0 0,2-2-83 0 0,1 0-9 0 0,-4 3 2 0 0,0 0-21 0 0,0 0-11 0 0,0 0 2 0 0,0 0 10 0 0,0 0 1 0 0,11 4 151 0 0,6 39 163 0 0,-4 1-267 0 0,-4-6-105 0 0,-3-3 392 0 0,2 0-412 0 0,-4 5 179 0 0,-3-16-1024 0 0,-1-24 415 0 0</inkml:trace>
  <inkml:trace contextRef="#ctx0" brushRef="#br0" timeOffset="5600.436">1947 730 4456 0 0,'0'0'95'0'0,"0"0"15"0"0,0 0-31 0 0,0 0 28 0 0,0 0 91 0 0,0 0 13 0 0,0 0-3 0 0,0 0-15 0 0,0 0-62 0 0,0 0-31 0 0,0 0-4 0 0,0 0 53 0 0,0 0 223 0 0,0 0 92 0 0,0 0 16 0 0,0 0 7 0 0,0 0 1 0 0,0 0 0 0 0,0 0 0 0 0,0 0-39 0 0,0-10 1198 0 0,0-11-879 0 0,0 19-578 0 0,0 2 96 0 0,0 0 39 0 0,0 0 10 0 0,0 0-31 0 0,0 0-135 0 0,0 0-60 0 0,0 0-11 0 0,0 0 3 0 0,0 0 23 0 0,0 0 11 0 0,-1 1 1 0 0,-53 24 976 0 0,-54 74-464 0 0,-77 113 237 0 0,163-184-732 0 0,2 2 0 0 0,0 0 1 0 0,2 1-1 0 0,2 0 0 0 0,0 3-153 0 0,7-13 74 0 0,1-1 0 0 0,1 2 0 0 0,2-1 0 0 0,0 0 0 0 0,0 1 0 0 0,2 1-74 0 0,-5 125 560 0 0,30 13-225 0 0,-3-79 294 0 0,7-9-361 0 0,47 63 548 0 0,-57-114-544 0 0,1 0-1 0 0,0-2 1 0 0,2 0-1 0 0,1-1 1 0 0,8 7-272 0 0,53 31 346 0 0,-46-38-182 0 0,0-1 0 0 0,1-2 0 0 0,1-1 0 0 0,10 1-164 0 0,-3-3 231 0 0,-11-7 201 0 0,38-2-395 0 0,-70-4 23 0 0,0 0 0 0 0,1 0-37 0 0,-1 0 32 0 0,-1 0-13 0 0,0 0-104 0 0,0 0-24 0 0,0 0-62 0 0,0 0-32 0 0,0 0-4 0 0,0 0-88 0 0,0 0-370 0 0,0 0-166 0 0,0 0-1312 0 0,0 0-5133 0 0</inkml:trace>
  <inkml:trace contextRef="#ctx0" brushRef="#br0" timeOffset="10843.981">2259 979 7688 0 0,'0'0'349'0'0,"0"0"-2"0"0,-6-6 191 0 0,6 5-453 0 0,0 0 0 0 0,0 0-1 0 0,0 0 1 0 0,0 1 0 0 0,0-1-1 0 0,0 0 1 0 0,0 0-1 0 0,0 0 1 0 0,-1 0 0 0 0,1 0-1 0 0,0 0 1 0 0,-1 0 0 0 0,1 1-1 0 0,-1-1 1 0 0,1 0-1 0 0,-1 0 1 0 0,1 0 0 0 0,-1 1-1 0 0,1-1 1 0 0,-1 0 0 0 0,0 1-1 0 0,1-1 1 0 0,-1 0 0 0 0,0 1-1 0 0,0-1 1 0 0,1 1-1 0 0,-1 0 1 0 0,0-1 0 0 0,0 1-1 0 0,0-1 1 0 0,0 1 0 0 0,0 0-1 0 0,1 0 1 0 0,-1-1-1 0 0,0 1 1 0 0,0 0 0 0 0,0 0-1 0 0,0 0 1 0 0,0 0 0 0 0,0 0-1 0 0,0 0 1 0 0,0 0-1 0 0,0 1 1 0 0,0-1 0 0 0,0 0-1 0 0,1 0 1 0 0,-1 1-85 0 0,-41 19-47 0 0,-39 68 956 0 0,49-44-815 0 0,3-6 201 0 0,1 1 1 0 0,3 2 0 0 0,1 0 0 0 0,2 2-1 0 0,2 1 1 0 0,1 2-296 0 0,12-28 64 0 0,0 0 0 0 0,1 1-1 0 0,1 0 1 0 0,1 0 0 0 0,1 1 0 0 0,0-1-1 0 0,1 1 1 0 0,2-1 0 0 0,0 1 0 0 0,1 3-64 0 0,2-11 94 0 0,0 1 1 0 0,1-1-1 0 0,0 0 1 0 0,1 0-1 0 0,0 0 1 0 0,1 0-1 0 0,1-1 1 0 0,0 0-1 0 0,7 9-94 0 0,-3-7 171 0 0,0 0-1 0 0,1 0 1 0 0,1-1 0 0 0,0-1-1 0 0,1 0 1 0 0,5 3-171 0 0,-12-9 76 0 0,6 2 44 0 0,1 0-1 0 0,-1-1 0 0 0,1 0 1 0 0,1-1-1 0 0,-1-1 1 0 0,1 0-1 0 0,0-1 1 0 0,0-1-1 0 0,0 0 1 0 0,8 0-120 0 0,77-5 872 0 0,-69-5-744 0 0,-25 7-118 0 0,1-1 2 0 0,-6 1 50 0 0,-1 1 22 0 0,0 0 18 0 0,0 0-11 0 0,0 0-10 0 0,0 0-2 0 0,0 0-6 0 0,0 0-1 0 0,0 0 0 0 0,0 0-49 0 0,-18 0-622 0 0,5 0-2594 0 0,3 0 1547 0 0</inkml:trace>
  <inkml:trace contextRef="#ctx0" brushRef="#br0" timeOffset="32061.344">3458 890 7672 0 0,'0'0'224'0'0,"0"0"16"0"0,0 0-59 0 0,0 0-28 0 0,0 0-7 0 0,0 0 12 0 0,0 0 64 0 0,0 0 30 0 0,0 0 4 0 0,0 0-22 0 0,0 0-90 0 0,0 0-42 0 0,0 0-6 0 0,0 0 52 0 0,0 0 217 0 0,0 0 92 0 0,0 0 21 0 0,0 0-40 0 0,0 0-171 0 0,0 0-71 0 0,6 0 467 0 0,2 1-432 0 0,0 1 0 0 0,-1 1 0 0 0,1-1 0 0 0,0 1 0 0 0,-1 1 0 0 0,0-1 0 0 0,1 1 0 0 0,-2 0 1 0 0,1 1-1 0 0,0 0 0 0 0,-1 0 0 0 0,0 0 0 0 0,2 3-231 0 0,15 10 407 0 0,123 119 788 0 0,-122-107-866 0 0,-1 2 0 0 0,-2 0-1 0 0,17 36-328 0 0,-37-66 11 0 0,58 143 181 0 0,-32-34 48 0 0,9 50 191 0 0,-18-37 546 0 0,-19-115-836 0 0,0-1-1 0 0,0 0 0 0 0,-1 0 1 0 0,-1 1-1 0 0,1-1 0 0 0,-1 0 0 0 0,-1-1 1 0 0,1 1-1 0 0,-1-1 0 0 0,-1 1 1 0 0,1-1-1 0 0,-1 0 0 0 0,0-1 1 0 0,-1 1-1 0 0,0-1 0 0 0,0 0 0 0 0,-4 3-140 0 0,9-8-1 0 0,-17 19 217 0 0,10-10-44 0 0,-1 0 0 0 0,0 0 0 0 0,-1-1 0 0 0,0 0 0 0 0,-1 0 0 0 0,0-2 0 0 0,-7 5-172 0 0,10-7 48 0 0,2 2-36 0 0,-6 2-3564 0 0,12-9 1496 0 0</inkml:trace>
  <inkml:trace contextRef="#ctx0" brushRef="#br0" timeOffset="33890.888">4275 1745 3496 0 0,'0'0'159'0'0,"0"0"62"0"0,0 0 31 0 0,0 0 4 0 0,0 0 20 0 0,0 0 84 0 0,0 0 37 0 0,0 0 10 0 0,0 0 19 0 0,0 0 80 0 0,0 0 35 0 0,0 0 10 0 0,0 0-5 0 0,0 0-22 0 0,0 0-10 0 0,0 0-2 0 0,0 0-15 0 0,0 0-61 0 0,0 0-27 0 0,0 0-7 0 0,0 0 2 0 0,0 0 17 0 0,0 0 10 0 0,0 0 1 0 0,0 0-36 0 0,0 0-152 0 0,0 0-70 0 0,0 0-12 0 0,0 0 14 0 0,0 0 68 0 0,7 3 174 0 0,-5-1 2335 0 0,2 44-1801 0 0,5 16-360 0 0,-21 94 648 0 0,4-98-1030 0 0,-3 0 0 0 0,-2 0-1 0 0,-3-1 1 0 0,-2-1-1 0 0,-3 0-209 0 0,-48 97-656 0 0,39-97 304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5:58.472"/>
    </inkml:context>
    <inkml:brush xml:id="br0">
      <inkml:brushProperty name="width" value="0.05" units="cm"/>
      <inkml:brushProperty name="height" value="0.05" units="cm"/>
      <inkml:brushProperty name="color" value="#AB008B"/>
    </inkml:brush>
  </inkml:definitions>
  <inkml:trace contextRef="#ctx0" brushRef="#br0">1 325 2384 0 0,'0'0'108'0'0,"0"0"59"0"0,0 0 183 0 0,0 0 82 0 0,0 0 15 0 0,0 0 37 0 0,0 0 151 0 0,0 0 64 0 0,0 0 19 0 0,0 0-12 0 0,0 0-54 0 0,0 0-20 0 0,0 0-6 0 0,0 0-64 0 0,4 13 956 0 0,6 27 2368 0 0,-1-17-2972 0 0,-5 0-307 0 0,10 30 1143 0 0,-19 64-1076 0 0,-3-42-407 0 0,7 58 512 0 0,15-28-1001 0 0,8-26 390 0 0,14 21-384 0 0,4-27 520 0 0,-17-50-165 0 0,36 7 1 0 0,-57-29-122 0 0,0-1 0 0 0,0 1 0 0 0,0-1 0 0 0,0 1 0 0 0,0-1 1 0 0,0 0-1 0 0,0 0 0 0 0,0 0 0 0 0,0 0 0 0 0,0 0 0 0 0,0 0 0 0 0,0-1 0 0 0,0 1 0 0 0,0-1 0 0 0,0 1 0 0 0,0-1 0 0 0,0 0 0 0 0,0 0 1 0 0,-1 0-1 0 0,1 0 0 0 0,0 0 0 0 0,-1 0 0 0 0,2-1-18 0 0,18-8 143 0 0,29-41-2 0 0,-35 28-9 0 0,-1 0 0 0 0,0-1 1 0 0,-2-1-1 0 0,-1 0 0 0 0,-1 0 0 0 0,-2-1 0 0 0,0 0 0 0 0,3-24-132 0 0,16-48-60 0 0,0-18 195 0 0,-23 97-24 0 0,-2 0 0 0 0,0-1 0 0 0,0 1 0 0 0,-2 0-1 0 0,-1-1 1 0 0,-2-16-111 0 0,-11-80 595 0 0,9 74-542 0 0,0 15-38 0 0,-3-23 362 0 0,13 31-753 0 0,8-1 100 0 0,16 13-1768 0 0,-27 11 1564 0 0</inkml:trace>
  <inkml:trace contextRef="#ctx0" brushRef="#br0" timeOffset="1507.169">736 963 9272 0 0,'-4'-6'693'0'0,"2"-14"4614"0"0,0 18-1361 0 0,2 13-4834 0 0,3 191 1701 0 0,2-138-813 0 0,9 47 0 0 0,9 34 192 0 0,-2-13-512 0 0,-16-71 544 0 0,-4 5 44 0 0,-1-65-188 0 0,0-1-12 0 0,0 0-4 0 0,0 0 16 0 0,0 0 66 0 0,0 0 22 0 0,0 0 6 0 0,0 0-6 0 0,0 0-34 0 0,0 0-20 0 0,0 0-2 0 0,-10-12 152 0 0,-7-33-26 0 0,13 31-110 0 0,0 0 0 0 0,1 0-1 0 0,1 0 1 0 0,0-1 0 0 0,1 1 0 0 0,1 0 0 0 0,0-1 0 0 0,1-5-128 0 0,0-13 3 0 0,2-123-3 0 0,3 93 0 0 0,11-14-80 0 0,16-12 80 0 0,-9 45 5 0 0,-18 32-18 0 0,0 0 0 0 0,1 1 1 0 0,0 0-1 0 0,0 1 0 0 0,1-1 0 0 0,1 2 0 0 0,3-4 13 0 0,-9 9-5 0 0,0 1 0 0 0,1 0-1 0 0,0-1 1 0 0,0 1 0 0 0,0 1 0 0 0,0-1-1 0 0,1 1 1 0 0,-1-1 0 0 0,0 1 0 0 0,1 0-1 0 0,0 1 1 0 0,0-1 0 0 0,-1 1 0 0 0,1 0 0 0 0,0 0-1 0 0,0 1 1 0 0,0-1 0 0 0,0 1 0 0 0,0 0-1 0 0,0 0 1 0 0,0 1 0 0 0,0 0 0 0 0,-1 0-1 0 0,1 0 1 0 0,0 0 0 0 0,0 1 5 0 0,35 20-259 0 0,0 24 187 0 0,-37-41 43 0 0,0 0-1 0 0,0 0 1 0 0,-1 0-1 0 0,0 0 1 0 0,0 0-1 0 0,0 1 1 0 0,0-1-1 0 0,-1 1 1 0 0,0-1 0 0 0,0 1-1 0 0,-1-1 1 0 0,0 1-1 0 0,0 0 1 0 0,0-1-1 0 0,0 1 1 0 0,-1-1-1 0 0,0 1 1 0 0,0 1 29 0 0,-3 3-6 0 0,3-6 20 0 0,1 0 0 0 0,-1 0 1 0 0,-1 0-1 0 0,1-1 1 0 0,0 1-1 0 0,-1 0 0 0 0,0-1 1 0 0,0 1-1 0 0,0-1 0 0 0,0 0 1 0 0,-1 0-1 0 0,1 0 0 0 0,-1 0 1 0 0,0 0-1 0 0,0 0 1 0 0,0-1-1 0 0,0 1 0 0 0,0-1 1 0 0,0 0-1 0 0,-1 0-14 0 0,-83 30 905 0 0,43-24-221 0 0,-168 1 1054 0 0,162-14-1496 0 0,23-3-326 0 0,5-7-842 0 0,21 15 488 0 0</inkml:trace>
  <inkml:trace contextRef="#ctx0" brushRef="#br0" timeOffset="3202.672">1021 16 6832 0 0,'0'0'144'0'0,"0"0"49"0"0,0 0 80 0 0,0 0 30 0 0,0 0 8 0 0,0 0 13 0 0,0 0 49 0 0,0 0 19 0 0,0 0 7 0 0,0 0 17 0 0,0 0 66 0 0,0 0 29 0 0,0 0 8 0 0,0 0-15 0 0,0 0-67 0 0,0 0-28 0 0,0 0-7 0 0,0 0-21 0 0,5-5 1111 0 0,11-5-133 0 0,3 17-521 0 0,12 17-309 0 0,10 0-145 0 0,15 9 48 0 0,20 15-120 0 0,91 76-248 0 0,-145-102-64 0 0,0 0 0 0 0,-2 1 0 0 0,0 1 0 0 0,-2 1 0 0 0,-1 1 0 0 0,0 1 0 0 0,-3 0 0 0 0,11 25 0 0 0,8 45 54 0 0,24 219-52 0 0,-43-119 52 0 0,-14-172-57 0 0,-1 1 0 0 0,-2-1 0 0 0,0 0 0 0 0,-1 0 0 0 0,-2 0 0 0 0,-1-1 0 0 0,0 0 0 0 0,-3 2 3 0 0,-31 53 877 0 0,-4-14-429 0 0,-31 35 1153 0 0,12-44-1153 0 0,29-32-196 0 0,26-12-188 0 0,-10 0 0 0 0,12-8-48 0 0,5-4 22 0 0,2 0-150 0 0,0 0-20 0 0,-4 4-886 0 0,4-4 602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6:13.995"/>
    </inkml:context>
    <inkml:brush xml:id="br0">
      <inkml:brushProperty name="width" value="0.05" units="cm"/>
      <inkml:brushProperty name="height" value="0.05" units="cm"/>
      <inkml:brushProperty name="color" value="#AB008B"/>
    </inkml:brush>
  </inkml:definitions>
  <inkml:trace contextRef="#ctx0" brushRef="#br0">14 795 4224 0 0,'0'0'252'0'0,"-4"-3"743"0"0,1 2 2131 0 0,-4 11 861 0 0,7-8-3873 0 0,0-2-22 0 0,0 0-10 0 0,0 0-2 0 0,0 0 4 0 0,0 0 17 0 0,0 0 10 0 0,0 0 1 0 0,0 0 16 0 0,0 0 66 0 0,0 0 29 0 0,9-13 608 0 0,42-66-655 0 0,52-82-176 0 0,37-11 73 0 0,-108 137 132 0 0,49-39 793 0 0,-60 52-933 0 0,-16 17-54 0 0,9-4 296 0 0,-14 9-304 0 0,1 0-1 0 0,-1-1 0 0 0,1 1 0 0 0,-1 0 1 0 0,0 0-1 0 0,1 0 0 0 0,-1 0 0 0 0,0 0 1 0 0,1 0-1 0 0,-1 0 0 0 0,1 0 0 0 0,-1 0 1 0 0,0 0-1 0 0,1 0 0 0 0,-1 0 0 0 0,0 0 1 0 0,1 0-1 0 0,-1 0 0 0 0,1 1 0 0 0,-1-1 1 0 0,0 0-1 0 0,1 0 0 0 0,-1 0 0 0 0,0 0 1 0 0,1 1-1 0 0,-1-1 0 0 0,0 0 0 0 0,0 0 0 0 0,1 1 1 0 0,-1-1-1 0 0,0 0 0 0 0,0 1 0 0 0,1-1 1 0 0,-1 0-1 0 0,0 1 0 0 0,0-1 0 0 0,0 0 1 0 0,1 1-1 0 0,-1-1 0 0 0,0 0 0 0 0,0 1 1 0 0,0-1-1 0 0,0 1 0 0 0,0-1 0 0 0,0 0 1 0 0,0 1-1 0 0,0-1 0 0 0,0 0 0 0 0,0 1 1 0 0,0-1-4 0 0,4 15 159 0 0,5-14 112 0 0,9 39 258 0 0,1-9-176 0 0,-15-14-160 0 0,9 35 118 0 0,-8-7-300 0 0,-1 10 64 0 0,10 45-60 0 0,-9-59 60 0 0,13 34 20 0 0,-4-34-94 0 0,-10-22 155 0 0,0-6 106 0 0,-5-12-220 0 0,-1 1-1 0 0,0-1 0 0 0,1 0 1 0 0,-1 0-1 0 0,0 0 0 0 0,0 0 0 0 0,1 0 1 0 0,-1 0-1 0 0,0 0 0 0 0,0-1 1 0 0,0 1-1 0 0,0-1 0 0 0,0 1 1 0 0,0-1-1 0 0,0 0 0 0 0,0 0 0 0 0,0 0 1 0 0,0 0-1 0 0,0 0 0 0 0,-1 0 1 0 0,1 0-1 0 0,0-1 0 0 0,0 1 1 0 0,0-1-1 0 0,1 0 0 0 0,-1 1 0 0 0,0-1-40 0 0,-80 7 271 0 0,28-5 154 0 0,52 0-396 0 0,-1-1-1 0 0,1 1 0 0 0,-1-1 0 0 0,0 0 0 0 0,1 1 0 0 0,-1-2 1 0 0,1 1-1 0 0,-1 0 0 0 0,0 0 0 0 0,1-1 0 0 0,-1 1 1 0 0,1-1-1 0 0,-1 0 0 0 0,1 0 0 0 0,-1 0 0 0 0,1 0 1 0 0,-1 0-1 0 0,1 0 0 0 0,0-1 0 0 0,0 1 0 0 0,0-1 1 0 0,-2-1-29 0 0,-28-14 395 0 0,29 17-379 0 0,1 0-1 0 0,-1 0 1 0 0,0 0-1 0 0,0 0 1 0 0,1 1-1 0 0,-1 0 0 0 0,0-1 1 0 0,0 1-1 0 0,1 0 1 0 0,-1 0-1 0 0,1 0 1 0 0,-1 1-1 0 0,1-1 0 0 0,0 1 1 0 0,-1-1-1 0 0,1 1 1 0 0,0 0-1 0 0,0 0 1 0 0,0 0-1 0 0,-2 2-15 0 0,-23 15 59 0 0,-50-27 197 0 0,17-12 280 0 0,22 8-482 0 0,36 11-110 0 0,-15 9-400 0 0,13-17 148 0 0,-1-11-7 0 0,4 18 39 0 0,1 2-48 0 0,14 12-2640 0 0,-5-11 1721 0 0</inkml:trace>
  <inkml:trace contextRef="#ctx0" brushRef="#br0" timeOffset="1285.777">451 262 7848 0 0,'0'0'232'0'0,"-1"0"-14"0"0,-3 0-172 0 0,-5 0-46 0 0,-61 0 4218 0 0,55-7-2400 0 0,-49-14 1804 0 0,24-24-3107 0 0,38 41-494 0 0,1 1 0 0 0,0-1 0 0 0,-1 0 0 0 0,2 0 0 0 0,-1 0 0 0 0,0 0 0 0 0,1 0 0 0 0,0 0 0 0 0,0 0 0 0 0,0-1 0 0 0,0 1 0 0 0,1 0 0 0 0,-1 0 1 0 0,1 0-1 0 0,0 0 0 0 0,0 0 0 0 0,1 1 0 0 0,-1-1 0 0 0,1 0 0 0 0,0 0 0 0 0,0 1 0 0 0,0-1 0 0 0,0 1 0 0 0,1 0 0 0 0,-1 0 0 0 0,1 0 0 0 0,0 0 0 0 0,0 0 0 0 0,2-1-21 0 0,48-48 0 0 0,-48 49-9 0 0,-1 0-1 0 0,1 0 1 0 0,0 1-1 0 0,0-1 1 0 0,0 1-1 0 0,0 0 1 0 0,0 1-1 0 0,1 0 1 0 0,-1-1-1 0 0,0 2 0 0 0,1-1 1 0 0,-1 1-1 0 0,6-1 10 0 0,20 1 67 0 0,59 12 60 0 0,-85-9-123 0 0,0 0 0 0 0,0 0 0 0 0,0 0 0 0 0,-1 1 0 0 0,1 0 0 0 0,-1 0 0 0 0,0 0 1 0 0,0 0-1 0 0,-1 0 0 0 0,1 1 0 0 0,-1 0 0 0 0,0-1 0 0 0,0 1 0 0 0,0 1 0 0 0,-1-1 0 0 0,0 0 0 0 0,0 1 1 0 0,0-1-1 0 0,0 1 0 0 0,-1-1 0 0 0,0 1 0 0 0,0 0 0 0 0,-1-1 0 0 0,0 1 0 0 0,0 0 0 0 0,0 0-4 0 0,-1 2 58 0 0,-1 0-1 0 0,1-1 1 0 0,-2 1-1 0 0,1 0 0 0 0,-1-1 1 0 0,0 0-1 0 0,0 0 1 0 0,-1 0-1 0 0,0 0 1 0 0,0 0-1 0 0,-1-1 0 0 0,0 1 1 0 0,0-1-1 0 0,-1-1 1 0 0,1 1-1 0 0,-1-1 0 0 0,-4 3-57 0 0,-72 29 608 0 0,19-21-394 0 0,9-28 630 0 0,-14-35-710 0 0,67 43-134 0 0,-1 0 0 0 0,1 0 0 0 0,-1-1 0 0 0,1 1 0 0 0,1 0 0 0 0,-1 0 0 0 0,0-1 0 0 0,1 1 0 0 0,0 0 0 0 0,0-1 0 0 0,0 1 0 0 0,1 0 0 0 0,-1-1 0 0 0,1 1 0 0 0,0 0 0 0 0,0 0 0 0 0,1 0 0 0 0,-1 0 0 0 0,2-3 0 0 0,-1 1-64 0 0,0-1 0 0 0,0 1-1 0 0,1 0 1 0 0,0-1-1 0 0,0 1 1 0 0,0 0-1 0 0,1 1 1 0 0,0-1 0 0 0,0 1-1 0 0,0 0 1 0 0,1 0-1 0 0,0 0 1 0 0,5-4 64 0 0,5-3-9 0 0,19-7-225 0 0,1 12 9 0 0,15 2 81 0 0,33 30-223 0 0,-57-10 79 0 0,-24-12 274 0 0,0-1 0 0 0,0 1-1 0 0,-1 0 1 0 0,0-1-1 0 0,1 1 1 0 0,-1 0 0 0 0,0 0-1 0 0,0 0 1 0 0,0 0-1 0 0,-1 0 1 0 0,1 0 0 0 0,-1 0-1 0 0,1 0 1 0 0,-1 0-1 0 0,0 0 1 0 0,-1 0 0 0 0,1 0-1 0 0,0 0 1 0 0,-1 0-1 0 0,0 2 15 0 0,-2 6 23 0 0,-1 0 0 0 0,-1-1 0 0 0,0 1-1 0 0,0-1 1 0 0,0 0 0 0 0,-2-1 0 0 0,1 0 0 0 0,-4 4-23 0 0,7-9 39 0 0,-43 36 473 0 0,-30 11-104 0 0,54-35-608 0 0,22-15-555 0 0,-2-2-221 0 0,-6-2-43 0 0</inkml:trace>
  <inkml:trace contextRef="#ctx0" brushRef="#br0" timeOffset="19814.475">428 863 912 0 0</inkml:trace>
  <inkml:trace contextRef="#ctx0" brushRef="#br0" timeOffset="20521.022">424 859 4832 0 0,'0'0'101'0'0,"0"0"70"0"0,0 0 206 0 0,3-6 362 0 0,-1 4 2145 0 0,10 2-2356 0 0,-11 0-352 0 0,-1 0 0 0 0,1 1-15 0 0,3 2-101 0 0,-1 0 1 0 0,1 1-1 0 0,-1-1 0 0 0,0 1 0 0 0,0 0 1 0 0,-1 0-1 0 0,1 0 0 0 0,-1 1 0 0 0,0-1 1 0 0,0 1-1 0 0,0-1 0 0 0,0 1 1 0 0,-1-1-1 0 0,0 1 0 0 0,0 0 0 0 0,0 0 1 0 0,-1 0-1 0 0,1-1 0 0 0,-1 1 0 0 0,0 0 1 0 0,-1 0-1 0 0,1 0 0 0 0,-1 0 1 0 0,-1 4-61 0 0,1 12 368 0 0,-9 79 317 0 0,7-72-382 0 0,2 0-1 0 0,0 0 1 0 0,2 0 0 0 0,1 0-1 0 0,2 1-302 0 0,-3-23 30 0 0,0-1 0 0 0,0 0-1 0 0,1 0 1 0 0,-1 1 0 0 0,1-1-1 0 0,0-1 1 0 0,1 1 0 0 0,-1 0-1 0 0,1 0 1 0 0,0-1 0 0 0,0 0 0 0 0,1 1-1 0 0,-1-1 1 0 0,1 0 0 0 0,0-1-1 0 0,0 1 1 0 0,0-1 0 0 0,1 0-1 0 0,-1 0 1 0 0,1 0 0 0 0,0 0-1 0 0,-1-1 1 0 0,1 0 0 0 0,0 0 0 0 0,0 0-1 0 0,5 0-29 0 0,161 26 134 0 0,-87-8 52 0 0,-79-16-159 0 0,-1-1 1 0 0,0 1-1 0 0,0 0 0 0 0,-1 0 0 0 0,1 0 1 0 0,-1 1-1 0 0,0-1 0 0 0,0 1 0 0 0,-1 0 0 0 0,1 0 1 0 0,-1 0-1 0 0,0 0 0 0 0,0 0 0 0 0,-1 0 1 0 0,1 1-1 0 0,-1-1 0 0 0,0 0 0 0 0,-1 1 1 0 0,1 2-28 0 0,1 12 238 0 0,-2-14-133 0 0,0 0 0 0 0,1 0-1 0 0,-1 0 1 0 0,2 0 0 0 0,-1 0-1 0 0,0-1 1 0 0,1 1 0 0 0,0 0 0 0 0,1-1-1 0 0,-1 1 1 0 0,1-1 0 0 0,0 0-1 0 0,3 5-104 0 0,-1-5 4 0 0,0-1-1 0 0,0 1 0 0 0,0-1 0 0 0,0 0 1 0 0,1 0-1 0 0,0-1 0 0 0,-1 0 0 0 0,1 0 1 0 0,0 0-1 0 0,1-1 0 0 0,-1 1 0 0 0,0-2 1 0 0,1 1-1 0 0,2 0-3 0 0,140-2-997 0 0,-67-1-6 0 0,-79 1 1019 0 0,1 1 0 0 0,0-1 0 0 0,0 1 0 0 0,0 0 0 0 0,-1 0 1 0 0,1 0-1 0 0,-1 1 0 0 0,1-1 0 0 0,-1 1 0 0 0,1 0 0 0 0,-1 0 0 0 0,0 0 0 0 0,0 0 1 0 0,0 1-1 0 0,0-1 0 0 0,0 1 0 0 0,0 0 0 0 0,-1 0 0 0 0,1 0 0 0 0,-1 0 0 0 0,0 0 1 0 0,1 2-17 0 0,1 5 126 0 0,0 0 0 0 0,-1 0 0 0 0,1 1 0 0 0,-2-1 0 0 0,0 1 0 0 0,0 0 0 0 0,-1-1 0 0 0,0 1 0 0 0,-1 0 0 0 0,-1 9-126 0 0,9 71 1010 0 0,-5-79-985 0 0,0 0 1 0 0,1-1-1 0 0,0 1 0 0 0,0-1 0 0 0,1 0 0 0 0,1 0 1 0 0,0-1-1 0 0,0 0 0 0 0,1 0 0 0 0,1 0 1 0 0,-1-1-1 0 0,8 6-25 0 0,-2-2-16 0 0,-8-7 49 0 0,0-1-1 0 0,0 0 0 0 0,0-1 0 0 0,1 1 0 0 0,0-1 0 0 0,0 0 1 0 0,0 0-1 0 0,0-1 0 0 0,0 0 0 0 0,1 0 0 0 0,0-1 0 0 0,5 2-32 0 0,100 22 422 0 0,19 20-1501 0 0,-112-43 496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6:43.734"/>
    </inkml:context>
    <inkml:brush xml:id="br0">
      <inkml:brushProperty name="width" value="0.05" units="cm"/>
      <inkml:brushProperty name="height" value="0.05" units="cm"/>
      <inkml:brushProperty name="color" value="#AB008B"/>
    </inkml:brush>
  </inkml:definitions>
  <inkml:trace contextRef="#ctx0" brushRef="#br0">20 88 9528 0 0,'0'0'432'0'0,"0"0"-4"0"0,0-2-274 0 0,4-28-54 0 0,-4 29-8 0 0,0 1 174 0 0,0 0 71 0 0,0 0 14 0 0,0 0 26 0 0,0 0 107 0 0,0 0 48 0 0,0 0 11 0 0,0 0-17 0 0,0 0-72 0 0,0 0-34 0 0,0 0-4 0 0,0 0 13 0 0,0 0 56 0 0,0 0 24 0 0,-4 13 745 0 0,-9 42 648 0 0,12-14-1626 0 0,-3 11-158 0 0,3 53-174 0 0,5 75 682 0 0,6-76 190 0 0,-3-78-579 0 0,-5-17-184 0 0,-1 0 0 0 0,2 0 0 0 0,-1-1 0 0 0,1 1 0 0 0,1 0 0 0 0,0-1 0 0 0,0 0 0 0 0,0 0-1 0 0,1 0 1 0 0,0-1 0 0 0,1 1 0 0 0,2 2-53 0 0,-2-4 31 0 0,0-1-1 0 0,1 0 1 0 0,0 0-1 0 0,-1-1 1 0 0,1 0-1 0 0,1 0 1 0 0,-1 0-1 0 0,1-1 1 0 0,-1 0-1 0 0,1-1 1 0 0,0 0-1 0 0,0 0 1 0 0,0 0-1 0 0,0-1 1 0 0,0 0-1 0 0,3-1-30 0 0,2 0-7 0 0,0-1-1 0 0,0-1 0 0 0,0 0 0 0 0,0-1 0 0 0,0 0 1 0 0,-1-1-1 0 0,1 0 0 0 0,-1-1 0 0 0,0-1 1 0 0,0 0-1 0 0,-1 0 0 0 0,0-1 0 0 0,0 0 1 0 0,0-1-1 0 0,-1-1 0 0 0,0 1 0 0 0,1-4 8 0 0,-6 7 71 0 0,8-7 159 0 0,-2-1 1 0 0,0 0-1 0 0,0 0 0 0 0,-1-1 0 0 0,-1 0 0 0 0,3-7-230 0 0,-4 2 53 0 0,0-1-1 0 0,-2-1 0 0 0,0 1 0 0 0,-1-1 1 0 0,-1 0-1 0 0,-2-1 0 0 0,0 1 1 0 0,-1 0-1 0 0,0-1 0 0 0,-2 1 1 0 0,-1 0-1 0 0,-1-1 0 0 0,-2-5-52 0 0,-31-182-216 0 0,17 133-157 0 0,16 69 352 0 0,3 5-33 0 0,0 2-10 0 0,0 0 0 0 0,0 0 0 0 0,-11-3-1073 0 0,-6 27-1104 0 0,13-12 1235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6:41.524"/>
    </inkml:context>
    <inkml:brush xml:id="br0">
      <inkml:brushProperty name="width" value="0.05" units="cm"/>
      <inkml:brushProperty name="height" value="0.05" units="cm"/>
      <inkml:brushProperty name="color" value="#AB008B"/>
    </inkml:brush>
  </inkml:definitions>
  <inkml:trace contextRef="#ctx0" brushRef="#br0">1 85 18631 0 0,'0'0'680'0'0,"0"0"-465"0"0,0 0-311 0 0,0 0-89 0 0,0 0-21 0 0,0 0-30 0 0,15-5-1257 0 0,-9 2 1774 0 0,26 2 3141 0 0,-26 3-3396 0 0,16 25-26 0 0,1 48 0 0 0,-5-29 16 0 0,0 2 280 0 0,9 11 388 0 0,-22-47-656 0 0,-2-8-13 0 0,-2-3 54 0 0,-1-1-1 0 0,0 0-4 0 0,0 0 6 0 0,-10 4 1886 0 0,-30-33-1434 0 0,35 22-505 0 0,1 0-1 0 0,0 0 1 0 0,0 0 0 0 0,1 0-1 0 0,0-1 1 0 0,0 0-1 0 0,1 1 1 0 0,0-1 0 0 0,0 0-1 0 0,1 0 1 0 0,0 0-1 0 0,0 0 1 0 0,1-1 0 0 0,0 1-1 0 0,1 0 1 0 0,-1 0-1 0 0,2 0 1 0 0,-1 0 0 0 0,1 0-1 0 0,0 0-16 0 0,54-76 0 0 0,-49 76-17 0 0,0 1 1 0 0,1 0-1 0 0,-1 1 0 0 0,2 0 1 0 0,-1 0-1 0 0,1 1 0 0 0,0 0 0 0 0,0 0 1 0 0,0 1-1 0 0,0 0 0 0 0,1 1 0 0 0,0 0 1 0 0,0 0-1 0 0,0 1 0 0 0,0 1 0 0 0,0 0 1 0 0,0 0-1 0 0,8 1 17 0 0,-10 0-44 0 0,-1 0 0 0 0,1 1-1 0 0,-1 0 1 0 0,1 0 0 0 0,-1 1 0 0 0,0 0 0 0 0,0 0-1 0 0,0 1 1 0 0,0 0 0 0 0,0 0 0 0 0,0 1 0 0 0,-1-1-1 0 0,0 1 1 0 0,4 3 44 0 0,21 17-1780 0 0,-22-16 832 0 0</inkml:trace>
  <inkml:trace contextRef="#ctx0" brushRef="#br0" timeOffset="844.572">578 350 11520 0 0,'0'0'248'0'0,"0"0"-6"0"0,0 0-64 0 0,0 0 282 0 0,0 0 144 0 0,0 0 32 0 0,0 0-6 0 0,0 0-38 0 0,11-5 1127 0 0,23-47 1347 0 0,-18 17-2314 0 0,0-5-118 0 0,34-65 132 0 0,-11 53-750 0 0,-38 52 60 0 0,-1 0-1 0 0,0 0-10 0 0,14 8 117 0 0,-11-6-165 0 0,0 1 0 0 0,-1 0 0 0 0,1 0 1 0 0,-1 0-1 0 0,0 0 0 0 0,0 0 0 0 0,0 1 1 0 0,0-1-1 0 0,0 1 0 0 0,-1-1 0 0 0,1 1 1 0 0,-1 0-1 0 0,0-1 0 0 0,0 1 0 0 0,-1 0 0 0 0,1 2-17 0 0,5 19 7 0 0,21 43 1324 0 0,-26-67-1308 0 0,1 0-1 0 0,-1 0 1 0 0,1 0 0 0 0,-1-1 0 0 0,1 1 0 0 0,0 0-1 0 0,-1-1 1 0 0,1 0 0 0 0,0 1 0 0 0,-1-1-1 0 0,1 0 1 0 0,0 0 0 0 0,0 1 0 0 0,-1-2 0 0 0,1 1-1 0 0,0 0 1 0 0,0 0 0 0 0,-1 0 0 0 0,1-1-1 0 0,0 1 1 0 0,-1-1 0 0 0,1 1 0 0 0,0-1-23 0 0,8-2 49 0 0,0 1-37 0 0,0-2 0 0 0,0 0 0 0 0,0 0-1 0 0,-1 0 1 0 0,1-1 0 0 0,-1-1 0 0 0,0 0 0 0 0,7-6-12 0 0,3-1-80 0 0,67-47-151 0 0,-55 36 242 0 0,-30 23 46 0 0,-1 1 29 0 0,0 0 8 0 0,6 12 194 0 0,-2 73 378 0 0,13-54-156 0 0,-15-29-517 0 0,0 0 0 0 0,0 0 0 0 0,0 0-1 0 0,0-1 1 0 0,0 1 0 0 0,1-1 0 0 0,-1 1 0 0 0,0-1-1 0 0,1 0 1 0 0,0 0 0 0 0,-1 0 0 0 0,1 0-1 0 0,0 0 1 0 0,-1 0 0 0 0,1-1 0 0 0,0 1 0 0 0,0-1-1 0 0,-1 0 1 0 0,1 0 0 0 0,0 0 0 0 0,0 0 0 0 0,-1-1-1 0 0,1 1 1 0 0,0-1 0 0 0,0 1 0 0 0,-1-1 0 0 0,1 0-1 0 0,0 0 1 0 0,-1 0 0 0 0,1 0 0 0 0,1-2 7 0 0,8 0-285 0 0,82-49-503 0 0,-43 22 916 0 0,-39 27 64 0 0,-10 4-192 0 0,0 0 0 0 0,0 0 0 0 0,0 0 0 0 0,0 1 0 0 0,0-1 0 0 0,-1 1 0 0 0,1-1 0 0 0,0 1 0 0 0,-1 0 0 0 0,1-1 0 0 0,-1 1 0 0 0,0 0 0 0 0,1 0 0 0 0,-1 0 0 0 0,0 0 0 0 0,0 0 0 0 0,0 0 0 0 0,0 1 0 0 0,-1-1 0 0 0,1 0 0 0 0,-1 0 0 0 0,1 1 0 0 0,-1-1 0 0 0,0 0 0 0 0,0 1 0 0 0,0-1 0 0 0,0 1 0 0 0,11 109-90 0 0,-11-101 20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6:37.670"/>
    </inkml:context>
    <inkml:brush xml:id="br0">
      <inkml:brushProperty name="width" value="0.05" units="cm"/>
      <inkml:brushProperty name="height" value="0.05" units="cm"/>
      <inkml:brushProperty name="color" value="#AB008B"/>
    </inkml:brush>
  </inkml:definitions>
  <inkml:trace contextRef="#ctx0" brushRef="#br0">32 401 3432 0 0,'0'0'100'0'0,"0"0"-35"0"0,0-16 631 0 0,-2 4 8671 0 0,0 18-5335 0 0,-3 19-3466 0 0,5 73-235 0 0,0 34-195 0 0,5 272 261 0 0,-1-344 152 0 0,-4-59-405 0 0,0-1-38 0 0,0 0-162 0 0,0 0-68 0 0,0 0-18 0 0,0 0-20 0 0,0 0-81 0 0,0 0-40 0 0,0 0-5 0 0</inkml:trace>
  <inkml:trace contextRef="#ctx0" brushRef="#br0" timeOffset="595.14">4 477 14184 0 0,'0'0'302'0'0,"0"-1"9"0"0,-3-6-200 0 0,6-28-99 0 0,11 6 33 0 0,9 2 1150 0 0,-19 23-1003 0 0,0 0 0 0 0,0 0 1 0 0,0 0-1 0 0,0 0 1 0 0,1 1-1 0 0,0 0 1 0 0,0 0-1 0 0,0 0 0 0 0,0 0 1 0 0,0 1-1 0 0,0 0 1 0 0,1 0-1 0 0,-1 0 1 0 0,1 1-1 0 0,2-1-192 0 0,29-2 161 0 0,-20 8-136 0 0,70 26 277 0 0,-83-26-256 0 0,0 1 1 0 0,-1-1-1 0 0,1 1 0 0 0,-1-1 0 0 0,0 1 1 0 0,-1 0-1 0 0,1 0 0 0 0,-1 0 0 0 0,0 1 1 0 0,0-1-1 0 0,-1 1 0 0 0,0-1 0 0 0,0 1 1 0 0,0-1-1 0 0,0 1 0 0 0,-1 0 0 0 0,0-1 0 0 0,0 1 1 0 0,-1 4-47 0 0,0 0 37 0 0,-1-1 0 0 0,0 1 0 0 0,0-1 1 0 0,-1 0-1 0 0,0 0 0 0 0,-1 0 0 0 0,0 0 0 0 0,0-1 1 0 0,-1 1-1 0 0,0-1 0 0 0,-1 1-37 0 0,-8 15 145 0 0,-35 19 204 0 0,18-22-42 0 0,27-18-256 0 0,0 0-1 0 0,-1-1 0 0 0,1 0 0 0 0,-1 1 1 0 0,1-1-1 0 0,-1-1 0 0 0,0 1 1 0 0,1-1-1 0 0,-1 0 0 0 0,0 0 0 0 0,0 0 1 0 0,0-1-1 0 0,0 1 0 0 0,0-1 1 0 0,0 0-1 0 0,0-1 0 0 0,0 1 0 0 0,0-1 1 0 0,1 0-1 0 0,-1 0 0 0 0,-4-2-50 0 0,-24-18-248 0 0,26 15 102 0 0,-8-17-1385 0 0,15 21 768 0 0</inkml:trace>
  <inkml:trace contextRef="#ctx0" brushRef="#br0" timeOffset="1831.991">451 477 12184 0 0,'91'1'2728'0'0,"-42"-6"-1816"0"0,32-26 263 0 0,4-23-1100 0 0,-74 40 45 0 0,-12 12-45 0 0,1 0 0 0 0,-1 0 0 0 0,1 0 0 0 0,-1 1 0 0 0,0-1-1 0 0,0 0 1 0 0,0 0 0 0 0,0 1 0 0 0,0-1 0 0 0,0 1 0 0 0,0-1 0 0 0,0 1 0 0 0,-1-1-1 0 0,1 1 1 0 0,0 0 0 0 0,-1-1 0 0 0,0 1 0 0 0,1 0 0 0 0,-1 0 0 0 0,1 0 0 0 0,-1 1-1 0 0,0-1 1 0 0,0 0 0 0 0,0 0 0 0 0,1 1 0 0 0,-1-1 0 0 0,0 1 0 0 0,0 0 0 0 0,0 0 0 0 0,0-1-1 0 0,-1 1-74 0 0,-78 0 175 0 0,72 1-148 0 0,0 0-1 0 0,1 1 0 0 0,0 0 1 0 0,-1 0-1 0 0,1 1 1 0 0,0 0-1 0 0,0 0 1 0 0,1 1-1 0 0,-1 0 1 0 0,1 0-1 0 0,0 1 0 0 0,-3 2-26 0 0,-44 36 0 0 0,18 18 91 0 0,23-18 202 0 0,13-27-242 0 0,-1-13-1 0 0,0 0 1 0 0,1 0-1 0 0,-1 0 0 0 0,1 1 1 0 0,0-1-1 0 0,0 0 1 0 0,0 0-1 0 0,0 0 1 0 0,0 1-1 0 0,1-1 0 0 0,-1 0 1 0 0,1 0-1 0 0,0 0 1 0 0,0 0-1 0 0,0 0 1 0 0,1 0-1 0 0,-1 0 0 0 0,1 0 1 0 0,-1 0-1 0 0,1-1 1 0 0,0 1-1 0 0,0-1 1 0 0,0 1-1 0 0,1-1 0 0 0,-1 0 1 0 0,0 1-1 0 0,1-1 1 0 0,0-1-1 0 0,-1 1 0 0 0,1 0 1 0 0,0-1-1 0 0,1 1-50 0 0,7 2 5 0 0,1-1 0 0 0,-1-1 0 0 0,1 0 0 0 0,-1-1 0 0 0,1 0 0 0 0,0-1 0 0 0,0 0 0 0 0,-1-1 0 0 0,1 0 0 0 0,7-2-5 0 0,-3-1-66 0 0,-1 0 0 0 0,0-1 0 0 0,0 0 1 0 0,-1-1-1 0 0,0-1 0 0 0,10-6 66 0 0,35-18-623 0 0,-5-19 751 0 0,-41 27-282 0 0,-8 5-116 0 0,-5 13 197 0 0,0 3-6 0 0,0 2-3 0 0,0 0-12 0 0,0 0 4 0 0,0 0 20 0 0,0 0 1 0 0,0 0-22 0 0,0 0 27 0 0,0 0 126 0 0,0 20 103 0 0,27 93 291 0 0,-18-62-9 0 0,-4-36 1643 0 0,-9-116-1262 0 0,17 27-828 0 0,18-5-569 0 0,-23 65 383 0 0,29-25-91 0 0,-18 30 269 0 0,-13 6-28 0 0,-1 0 0 0 0,1 0-1 0 0,0 0 1 0 0,0 1 0 0 0,0 0-1 0 0,0 0 1 0 0,0 0 0 0 0,1 1 0 0 0,-1 0-1 0 0,1 0 1 0 0,-1 1 0 0 0,0 0-1 0 0,4 0 37 0 0,99 24-232 0 0,-74-4 232 0 0,-17-8-128 0 0,-14-3-2309 0 0,-3-2 1162 0 0</inkml:trace>
  <inkml:trace contextRef="#ctx0" brushRef="#br0" timeOffset="2553.578">1499 1 15168 0 0,'0'0'330'0'0,"0"0"-8"0"0,0 0-161 0 0,0 0 106 0 0,0 0 70 0 0,0 0 13 0 0,0 0-38 0 0,0 0-168 0 0,0 0-72 0 0,-11 11 272 0 0,8-6-126 0 0,-1 0-1 0 0,1 0 0 0 0,1 0 0 0 0,-1 0 0 0 0,1 0 1 0 0,-1 1-1 0 0,2-1 0 0 0,-1 1 0 0 0,1 0 0 0 0,-1-1 1 0 0,1 1-1 0 0,1 1-217 0 0,-8 27 457 0 0,-10 86 266 0 0,10 25-392 0 0,-3 42-569 0 0,-6-14 449 0 0,16-53 158 0 0,2-116 300 0 0,2 0-6880 0 0,-2-15 4326 0 0</inkml:trace>
  <inkml:trace contextRef="#ctx0" brushRef="#br0" timeOffset="2745.247">1246 498 15528 0 0,'0'0'568'0'0,"0"0"-323"0"0,0 0 35 0 0,0 0 52 0 0,1-1 10 0 0,6-5-219 0 0,1-1-1 0 0,1 1 0 0 0,-1 1 1 0 0,1 0-1 0 0,0 0 0 0 0,0 1 0 0 0,1 0 1 0 0,-1 0-1 0 0,1 1 0 0 0,3-1-122 0 0,38-14 1337 0 0,102-26-345 0 0,-49 36-3108 0 0,-91 8 168 0 0</inkml:trace>
  <inkml:trace contextRef="#ctx0" brushRef="#br0" timeOffset="3172.587">1832 486 17823 0 0,'-25'-20'1973'0'0,"5"-33"-5115"0"0,21 49 3227 0 0,-1 0 0 0 0,1 0 0 0 0,0 1 0 0 0,0-1 0 0 0,0 0-1 0 0,1 0 1 0 0,-1 1 0 0 0,1-1 0 0 0,0 1 0 0 0,0-1 0 0 0,0 1 0 0 0,1 0-1 0 0,-1-1 1 0 0,1 1 0 0 0,-1 0 0 0 0,1 1 0 0 0,0-1 0 0 0,0 1 0 0 0,1-1 0 0 0,-1 1-1 0 0,0 0 1 0 0,1 0 0 0 0,-1 0 0 0 0,1 0 0 0 0,0 1 0 0 0,-1 0 0 0 0,1 0 0 0 0,0 0-1 0 0,0 0 1 0 0,0 0 0 0 0,4 0-85 0 0,4-3-286 0 0,33-3 430 0 0,-41 7-66 0 0,1 1-1 0 0,-1-1 0 0 0,1 1 1 0 0,-1 0-1 0 0,0 0 0 0 0,1 0 1 0 0,-1 1-1 0 0,0-1 0 0 0,0 1 1 0 0,0 0-1 0 0,0 0 0 0 0,0 1 1 0 0,0-1-1 0 0,-1 1 0 0 0,3 1-77 0 0,-3 0 30 0 0,0 0 0 0 0,0 0-1 0 0,0 1 1 0 0,-1-1-1 0 0,1 0 1 0 0,-1 1 0 0 0,0 0-1 0 0,-1-1 1 0 0,1 1-1 0 0,-1 0 1 0 0,0 0 0 0 0,0 0-1 0 0,0 0 1 0 0,-1 0-1 0 0,1 0 1 0 0,-1 0 0 0 0,-1 0-1 0 0,1 0 1 0 0,-1 0-1 0 0,0 2-29 0 0,-42 73 119 0 0,40-77-71 0 0,-1 1 0 0 0,1-1-1 0 0,-1 0 1 0 0,1 1 0 0 0,-1-2 0 0 0,0 1-1 0 0,0 0 1 0 0,0-1 0 0 0,0 0 0 0 0,-1 0 0 0 0,1 0-1 0 0,-1 0 1 0 0,1-1 0 0 0,-1 1 0 0 0,1-1-1 0 0,-1-1 1 0 0,0 1 0 0 0,0-1 0 0 0,1 1 0 0 0,-1-1-1 0 0,0-1 1 0 0,0 1 0 0 0,0-1 0 0 0,1 1-1 0 0,-1-1 1 0 0,0-1 0 0 0,1 1 0 0 0,-1-1 0 0 0,1 0-1 0 0,-2-1-47 0 0,-67-51-1130 0 0,64 45 684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6:44.753"/>
    </inkml:context>
    <inkml:brush xml:id="br0">
      <inkml:brushProperty name="width" value="0.05" units="cm"/>
      <inkml:brushProperty name="height" value="0.05" units="cm"/>
      <inkml:brushProperty name="color" value="#AB008B"/>
    </inkml:brush>
  </inkml:definitions>
  <inkml:trace contextRef="#ctx0" brushRef="#br0">0 846 17471 0 0,'0'0'375'0'0,"0"0"0"0"0,4-8-221 0 0,14-20-167 0 0,-17 27-1028 0 0,-1 1 1128 0 0,0 0-1 0 0,0 0 0 0 0,0 1 1 0 0,0-1-1 0 0,0 0 1 0 0,0 1-1 0 0,0-1 1 0 0,0 0-1 0 0,0 0 1 0 0,0 1-1 0 0,0-1 0 0 0,0 0 1 0 0,0 0-1 0 0,1 1 1 0 0,-1-1-1 0 0,0 0 1 0 0,0 0-1 0 0,0 1 1 0 0,0-1-1 0 0,1 0 0 0 0,-1 0 1 0 0,0 0-1 0 0,0 1 1 0 0,0-1-1 0 0,1 0 1 0 0,-1 0-1 0 0,0 0 1 0 0,0 0-1 0 0,1 1 0 0 0,-1-1 1 0 0,0 0-1 0 0,1 0 1 0 0,-1 0-1 0 0,0 0 1 0 0,0 0-1 0 0,1 0 1 0 0,-1 0-1 0 0,0 0 0 0 0,1 0 1 0 0,-1 0-1 0 0,0 0 1 0 0,0 0-1 0 0,1 0 1 0 0,-1 0-1 0 0,0 0 1 0 0,0 0-1 0 0,1 0 0 0 0,-1-1 1 0 0,0 1-1 0 0,1 0 1 0 0,-1 0-1 0 0,0 0 1 0 0,0 0-1 0 0,0-1 1 0 0,1 1-1 0 0,-1 0 0 0 0,0 0 1 0 0,0 0-1 0 0,0-1 1 0 0,1 1-1 0 0,-1 0 1 0 0,0 0-1 0 0,0-1 1 0 0,0 1-1 0 0,0 0 0 0 0,0 0 1 0 0,1-1-1 0 0,-1 1-86 0 0,34 89 0 0 0,-28-66 0 0 0,22 110 0 0 0,-22-90 28 0 0,-1 2-1 0 0,-2-1 0 0 0,-2 0 1 0 0,-3 11-28 0 0,1 9 758 0 0,1-40-748 0 0,0-23-157 0 0,0-1-82 0 0,0 0-25 0 0,0 0 68 0 0,0 0 288 0 0,-9-1 1238 0 0,-44-147 100 0 0,43 119-1440 0 0,-12-79 0 0 0,21-64 0 0 0,3 158-56 0 0,0-1-1 0 0,1 0 1 0 0,0 1-1 0 0,1-1 1 0 0,1 1-1 0 0,0 0 1 0 0,1 0-1 0 0,0 1 1 0 0,1 0-1 0 0,1 0 1 0 0,0 0-1 0 0,1 1 1 0 0,0 1-1 0 0,1-1 1 0 0,0 1-1 0 0,2-1 57 0 0,52-35 0 0 0,-62 46-8 0 0,1-1 1 0 0,-1 1-1 0 0,1 0 0 0 0,-1 0 0 0 0,1 0 1 0 0,-1 0-1 0 0,1 0 0 0 0,0 1 0 0 0,-1-1 1 0 0,1 1-1 0 0,0 0 0 0 0,0-1 0 0 0,-1 1 1 0 0,1 1-1 0 0,0-1 0 0 0,0 0 0 0 0,-1 1 0 0 0,1-1 1 0 0,0 1-1 0 0,-1 0 0 0 0,1 0 0 0 0,0 0 1 0 0,-1 0-1 0 0,1 0 0 0 0,-1 1 0 0 0,0-1 1 0 0,1 1-1 0 0,-1 0 0 0 0,0-1 0 0 0,0 1 1 0 0,0 0-1 0 0,0 0 0 0 0,-1 0 0 0 0,1 1 8 0 0,3 2-21 0 0,-1-1-1 0 0,0 1 0 0 0,-1 1 0 0 0,0-1 1 0 0,1 0-1 0 0,-2 1 0 0 0,1 0 1 0 0,0 0-1 0 0,-1-1 0 0 0,0 1 0 0 0,-1 1 1 0 0,0-1-1 0 0,1 0 0 0 0,-1 4 22 0 0,-1-1-2 0 0,0-1 1 0 0,0 1-1 0 0,-1-1 0 0 0,0 1 0 0 0,-1-1 0 0 0,0 1 1 0 0,0-1-1 0 0,-1 0 0 0 0,0 0 0 0 0,0 0 0 0 0,-1 0 1 0 0,0-1-1 0 0,0 1 0 0 0,-1-1 0 0 0,1 0 0 0 0,-2 0 1 0 0,-5 5 1 0 0,-65 43 1684 0 0,69-52-1639 0 0,1-1 1 0 0,0 0 0 0 0,0 0 0 0 0,-1-1 0 0 0,1 0 0 0 0,-1 0 0 0 0,0 0 0 0 0,1-1 0 0 0,-1 0-1 0 0,1 0 1 0 0,-1-1 0 0 0,0 1 0 0 0,1-2 0 0 0,-1 1 0 0 0,1-1 0 0 0,0 0 0 0 0,-1 0 0 0 0,1 0 0 0 0,-1-2-46 0 0,-43-28-1346 0 0,41 20 214 0 0</inkml:trace>
  <inkml:trace contextRef="#ctx0" brushRef="#br0" timeOffset="10656.697">770 842 6080 0 0,'0'0'192'0'0,"0"0"-255"0"0,0 0-57 0 0,0 0 4 0 0,0 0-9 0 0,0 0-3 0 0,0 0 0 0 0,0 0 69 0 0,0-10 1022 0 0,-2 3-3021 0 0,3-7 8510 0 0,0 10 1851 0 0,-1 15-7069 0 0,-7 33-434 0 0,-3 4-433 0 0,-22 49 254 0 0,-4-21-482 0 0,-17 11-32 0 0,-29 42-357 0 0,42-65-2026 0 0,22-36 916 0 0</inkml:trace>
  <inkml:trace contextRef="#ctx0" brushRef="#br0" timeOffset="12145.692">1127 72 7568 0 0,'0'0'348'0'0,"0"0"-7"0"0,0 0-209 0 0,0 0-65 0 0,0 0-3 0 0,0 0 0 0 0,0 0 40 0 0,0 0 168 0 0,0 0 72 0 0,0 0 9 0 0,0 0 47 0 0,0 0 176 0 0,0 0 80 0 0,0 0 15 0 0,0 0-39 0 0,0 0-168 0 0,0 0-72 0 0,0 0-10 0 0,0 0-56 0 0,0 0-237 0 0,7-2-562 0 0,0 0-3750 0 0,-7 2 2514 0 0</inkml:trace>
  <inkml:trace contextRef="#ctx0" brushRef="#br0" timeOffset="12595.234">1164 61 6352 0 0,'0'0'286'0'0,"0"0"96"0"0,0 0 39 0 0,0 0 10 0 0,0 0-45 0 0,0 0-188 0 0,0 0-81 0 0,0 0-18 0 0,0 0 27 0 0,0 0 129 0 0,0 0 53 0 0,0 0 11 0 0,0 0-26 0 0,0 0-110 0 0,0 0-45 0 0,0 0-8 0 0,0 0 6 0 0,0 0 33 0 0,0 0 14 0 0,0 0 1 0 0,0 0 12 0 0,0 0 49 0 0,0 0 19 0 0,0 0 7 0 0,0 0 2 0 0,0 0 6 0 0,0 0 1 0 0,0 0 0 0 0,0 0-15 0 0,0 0-60 0 0,0 0-21 0 0,0 0-6 0 0,0 0-16 0 0,0 0-54 0 0,1 8 238 0 0,2 4 19 0 0,1 1 0 0 0,-1-1 0 0 0,-1 1 0 0 0,0-1 1 0 0,-1 1-1 0 0,-1 0 0 0 0,0 0 0 0 0,0 0 0 0 0,-2 4-365 0 0,2 20 393 0 0,13 95-11 0 0,-9-43 68 0 0,4 69 286 0 0,19 20-517 0 0,-21-143-263 0 0,-6-34-39 0 0,0-1-43 0 0,0 0-24 0 0,0 0-2 0 0,0 0-53 0 0,0 0-224 0 0,0 0-98 0 0,0 0-16 0 0</inkml:trace>
  <inkml:trace contextRef="#ctx0" brushRef="#br0" timeOffset="13238.07">852 337 13224 0 0,'0'0'478'0'0,"0"0"-268"0"0,10-13 830 0 0,-1 8-657 0 0,0 1 1 0 0,0 0 0 0 0,1 1 0 0 0,-1 0 0 0 0,1 1 0 0 0,0 0 0 0 0,0 0-1 0 0,0 1 1 0 0,0 0 0 0 0,0 1 0 0 0,0 0 0 0 0,0 1 0 0 0,8 1-384 0 0,17-1 419 0 0,101 7 219 0 0,30-4 889 0 0,29-4-1043 0 0,-92-4-623 0 0,-102 4-21 0 0,-1 0-269 0 0,0 0-120 0 0,0 0-25 0 0</inkml:trace>
  <inkml:trace contextRef="#ctx0" brushRef="#br0" timeOffset="14084.324">1362 1 10536 0 0,'0'0'226'0'0,"0"0"66"0"0,0 0 106 0 0,0 0 39 0 0,0 0 10 0 0,0 0-13 0 0,0 0-55 0 0,0 0-24 0 0,0 0-3 0 0,0 0 4 0 0,0 0 16 0 0,14 1 4835 0 0,-1 20-4729 0 0,-13 0-250 0 0,8 52 170 0 0,11 31-334 0 0,-18 24-64 0 0,-12 33 0 0 0,-32 70 184 0 0,38-173 472 0 0,8-52-526 0 0,-2-5-124 0 0,12-6 450 0 0,46-67 224 0 0,14-28-984 0 0,-15 32 38 0 0,-31 44 159 0 0,-10 5 111 0 0,-8 15 272 0 0,-8 3-292 0 0,1 1 1 0 0,-1 0-1 0 0,0 0 1 0 0,0 0-1 0 0,1 0 1 0 0,-1 0-1 0 0,0 0 1 0 0,0 0-1 0 0,1 0 1 0 0,-1 1-1 0 0,0-1 0 0 0,0 0 1 0 0,0 1-1 0 0,1-1 1 0 0,-1 1-1 0 0,0 0 1 0 0,0-1-1 0 0,0 1 1 0 0,0 0-1 0 0,0-1 1 0 0,0 1-1 0 0,0 0 1 0 0,0 0-1 0 0,0 0 0 0 0,-1 0 1 0 0,1 0-1 0 0,0 0 1 0 0,0 0-1 0 0,-1 1 16 0 0,5 5 6 0 0,-1 1 0 0 0,0 0 0 0 0,-1 0 0 0 0,0 1 0 0 0,0-1 0 0 0,-1 1 0 0 0,0 0 0 0 0,-1-1 0 0 0,1 1-1 0 0,-2 0 1 0 0,1 0 0 0 0,-1 0 0 0 0,-1 0 0 0 0,0 0 0 0 0,0-1 0 0 0,-2 9-6 0 0,6 47-127 0 0,0-56 167 0 0,0-1-3384 0 0,-3-7 1528 0 0</inkml:trace>
  <inkml:trace contextRef="#ctx0" brushRef="#br0" timeOffset="14682.894">1903 562 11272 0 0,'0'0'241'0'0,"0"0"0"0"0,13-8-1190 0 0,5-4-2619 0 0,23-10 10380 0 0,-36 22-6605 0 0,0-1 1 0 0,-1-1 0 0 0,1 1-1 0 0,0-1 1 0 0,-1 0-1 0 0,0 0 1 0 0,1 0-1 0 0,-1 0 1 0 0,0-1-1 0 0,0 1 1 0 0,-1-1-1 0 0,1 0 1 0 0,0-1 0 0 0,-1 1-1 0 0,2-3-207 0 0,-2 2 37 0 0,-1 0 0 0 0,0 0-1 0 0,0 0 1 0 0,0 0 0 0 0,0 0-1 0 0,-1-1 1 0 0,0 1 0 0 0,0-1 0 0 0,0 1-1 0 0,0-1 1 0 0,-1 1 0 0 0,0-1-1 0 0,0-2-36 0 0,-1 5 80 0 0,-21-10-64 0 0,13 9-16 0 0,4 3 13 0 0,-1 0 0 0 0,0 0 0 0 0,1 1 0 0 0,-1 0 0 0 0,1 0 0 0 0,-1 1 0 0 0,1-1 0 0 0,0 1 0 0 0,0 1 0 0 0,-1-1 0 0 0,2 1 0 0 0,-1-1 0 0 0,0 1 0 0 0,0 1 0 0 0,1-1 0 0 0,0 1 0 0 0,-1-1 0 0 0,2 1 0 0 0,-1 1 0 0 0,0-1-1 0 0,-1 3-12 0 0,-48 45 1056 0 0,38 1-26 0 0,14-46-975 0 0,1 0 1 0 0,0 0 0 0 0,0 0 0 0 0,1 0-1 0 0,0 0 1 0 0,0 0 0 0 0,0-1 0 0 0,1 1-1 0 0,0 0 1 0 0,0 0 0 0 0,1-1 0 0 0,0 0-1 0 0,0 1 1 0 0,0-1 0 0 0,1 0-1 0 0,0-1 1 0 0,0 1 0 0 0,1-1 0 0 0,0 1-1 0 0,2 1-55 0 0,1 2 107 0 0,0-1 0 0 0,0 1 0 0 0,1-2 0 0 0,0 1 0 0 0,0-1 0 0 0,0-1 0 0 0,1 0 0 0 0,2 1-107 0 0,46 22-360 0 0,-12-29-1034 0 0,-33-4 828 0 0</inkml:trace>
  <inkml:trace contextRef="#ctx0" brushRef="#br0" timeOffset="15893.335">2151 550 11256 0 0,'0'0'514'0'0,"0"0"-6"0"0,1-8-306 0 0,16-40 2838 0 0,-7 19-174 0 0,8 30-1575 0 0,14 82-835 0 0,-24-46 50 0 0,5 42 953 0 0,-4-34-1082 0 0,-9-45-355 0 0,1 1 1 0 0,-1 0-1 0 0,1 0 0 0 0,0 0 0 0 0,-1 0 0 0 0,1-1 1 0 0,0 1-1 0 0,0 0 0 0 0,0-1 0 0 0,-1 1 0 0 0,1-1 0 0 0,0 1 1 0 0,0-1-1 0 0,0 1 0 0 0,0-1 0 0 0,0 1 0 0 0,0-1 0 0 0,0 0 1 0 0,0 0-1 0 0,0 1 0 0 0,0-1 0 0 0,0 0 0 0 0,0 0 1 0 0,0 0-1 0 0,1 0 0 0 0,-1 0 0 0 0,0-1 0 0 0,0 1 0 0 0,0 0 1 0 0,0 0-1 0 0,0-1 0 0 0,0 1 0 0 0,0 0 0 0 0,0-1 0 0 0,0 1 1 0 0,-1-1-1 0 0,1 1 0 0 0,0-1 0 0 0,0 0 0 0 0,0 1 0 0 0,0-1 1 0 0,-1 0-1 0 0,1 0-22 0 0,36-34 386 0 0,28-70-146 0 0,-61 91-162 0 0,-4 13-12 0 0,0 1-2 0 0,0 0 0 0 0,2-1-10 0 0,23-6-180 0 0,-23 8 122 0 0,1 1-1 0 0,-1-1 0 0 0,1 1 1 0 0,-1 0-1 0 0,0-1 0 0 0,0 1 1 0 0,0 0-1 0 0,0 1 0 0 0,0-1 1 0 0,0 0-1 0 0,-1 1 0 0 0,1-1 1 0 0,-1 0-1 0 0,1 1 0 0 0,-1 0 1 0 0,0-1-1 0 0,0 1 0 0 0,0 0 1 0 0,0 0-1 0 0,-1 0 5 0 0,23 102-147 0 0,-18-57 147 0 0,4 4 56 0 0,-8-38-72 0 0,-1-13-48 0 0,0-1-32 0 0,0 0-73 0 0,0 0-307 0 0,0 0-131 0 0,0 0-29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7:07.528"/>
    </inkml:context>
    <inkml:brush xml:id="br0">
      <inkml:brushProperty name="width" value="0.05" units="cm"/>
      <inkml:brushProperty name="height" value="0.05" units="cm"/>
      <inkml:brushProperty name="color" value="#AB008B"/>
    </inkml:brush>
  </inkml:definitions>
  <inkml:trace contextRef="#ctx0" brushRef="#br0">0 287 11024 0 0,'0'0'505'0'0,"0"0"-9"0"0,0 0-289 0 0,6-5 137 0 0,61-50 3902 0 0,-2 5-1101 0 0,31-25-2753 0 0,-18 7 1416 0 0,-28 37-1018 0 0,-49 30-782 0 0,-1 1-1 0 0,1 0 1 0 0,0-1 0 0 0,0 1 0 0 0,-1 0 0 0 0,1 0 0 0 0,0 0 0 0 0,0-1 0 0 0,-1 1 0 0 0,1 0-1 0 0,0 0 1 0 0,0 0 0 0 0,0 0 0 0 0,-1 1 0 0 0,1-1 0 0 0,0 0 0 0 0,0 0 0 0 0,-1 0 0 0 0,1 1-1 0 0,0-1 1 0 0,0 0 0 0 0,-1 1 0 0 0,1-1 0 0 0,0 0 0 0 0,-1 1 0 0 0,1-1 0 0 0,-1 1 0 0 0,1-1-1 0 0,0 1 1 0 0,-1 0 0 0 0,1-1 0 0 0,-1 1 0 0 0,1-1 0 0 0,-1 1 0 0 0,0 0 0 0 0,1-1 0 0 0,-1 1-1 0 0,0 0 1 0 0,1 0 0 0 0,-1-1 0 0 0,0 1 0 0 0,0 0 0 0 0,0 0 0 0 0,0-1 0 0 0,0 1 0 0 0,1 0-1 0 0,-1 0 1 0 0,-1 0 0 0 0,1-1 0 0 0,0 2-8 0 0,5 9 64 0 0,-4-10 84 0 0,-1-1 32 0 0,0 0 4 0 0,12 17 0 0 0,11 63 96 0 0,0-13-200 0 0,3 6-16 0 0,-12-37-1248 0 0,-14-36-192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7:01.349"/>
    </inkml:context>
    <inkml:brush xml:id="br0">
      <inkml:brushProperty name="width" value="0.05" units="cm"/>
      <inkml:brushProperty name="height" value="0.05" units="cm"/>
      <inkml:brushProperty name="color" value="#AB008B"/>
    </inkml:brush>
  </inkml:definitions>
  <inkml:trace contextRef="#ctx0" brushRef="#br0">222 110 14152 0 0,'0'0'302'0'0,"0"0"9"0"0,0 0-154 0 0,0 0 95 0 0,0 0 62 0 0,0 0 7 0 0,0 0-66 0 0,0 0-283 0 0,0 0 26 0 0,0 0 349 0 0,-1 1 138 0 0,-26 50 1744 0 0,19-14-1709 0 0,7 42-158 0 0,7 30-164 0 0,29 139 717 0 0,-21-128 17 0 0,-5-36-675 0 0,-5 177 63 0 0,0-194-248 0 0,0-26-88 0 0,-4-40-58 0 0,0-1-22 0 0,0 0-106 0 0,0 0-43 0 0,0 0-10 0 0,0 0-25 0 0,0 0-101 0 0,0 0-47 0 0,-8-22-1552 0 0,3 4 789 0 0,-4 1-36 0 0</inkml:trace>
  <inkml:trace contextRef="#ctx0" brushRef="#br0" timeOffset="287.043">0 739 15944 0 0,'0'0'465'0'0,"0"0"-4"0"0,0 0-260 0 0,0 0-6 0 0,0 0 28 0 0,14-4 239 0 0,53-4 210 0 0,136-28 2544 0 0,-95 8-3000 0 0,-12 5-245 0 0,-56 31-1904 0 0,-35-6 1407 0 0</inkml:trace>
  <inkml:trace contextRef="#ctx0" brushRef="#br0" timeOffset="775.154">676 795 18599 0 0,'0'0'400'0'0,"0"0"0"0"0,-7-5-240 0 0,-21-49-2277 0 0,26 49 2301 0 0,0 1-1 0 0,1-1 1 0 0,-1 0-1 0 0,1 0 1 0 0,0 0-1 0 0,1 0 1 0 0,-1 0 0 0 0,1 0-1 0 0,0 0 1 0 0,0 0-1 0 0,1 1 1 0 0,-1-1-1 0 0,1 0 1 0 0,0 0-1 0 0,1 0 1 0 0,-1 0-1 0 0,1 1 1 0 0,0-2-184 0 0,39-35 141 0 0,-35 37-153 0 0,0 1 0 0 0,0-1 0 0 0,1 1 0 0 0,-1 1 0 0 0,1-1 0 0 0,0 1 0 0 0,0 0 0 0 0,0 1 0 0 0,0 0 0 0 0,0 0 0 0 0,0 0 0 0 0,0 1 0 0 0,0 0 0 0 0,2 0 12 0 0,-6 1 0 0 0,-1 0 0 0 0,1 0 0 0 0,-1 0 0 0 0,1 0 0 0 0,-1 1 0 0 0,0-1 0 0 0,1 1 0 0 0,-1-1 0 0 0,0 1 0 0 0,0 0 0 0 0,0 0 0 0 0,0 0 0 0 0,-1 0 0 0 0,1 0 0 0 0,-1 0 0 0 0,1 0 0 0 0,-1 0 0 0 0,1 1 0 0 0,-1-1 0 0 0,0 1 0 0 0,0-1 0 0 0,-1 1 0 0 0,1-1 0 0 0,0 2 0 0 0,9 16-16 0 0,-8-15 6 0 0,-1 0 0 0 0,0 0-1 0 0,0-1 1 0 0,0 1 0 0 0,0 0-1 0 0,-1 0 1 0 0,0 0 0 0 0,0 0-1 0 0,0 0 1 0 0,-1 0-1 0 0,0 0 1 0 0,0 0 0 0 0,0 0-1 0 0,0-1 1 0 0,-1 1 0 0 0,1 0-1 0 0,-2 1 11 0 0,-29 46 232 0 0,27-46-155 0 0,0-1-1 0 0,-1 1 1 0 0,1-1-1 0 0,-1 0 1 0 0,-1 0 0 0 0,1-1-1 0 0,0 0 1 0 0,-1 0-1 0 0,0 0 1 0 0,-1-1-77 0 0,-7 3 198 0 0,11-3-165 0 0,0-1 0 0 0,0 0-1 0 0,-1 0 1 0 0,1 0-1 0 0,-1-1 1 0 0,1 0 0 0 0,-1 0-1 0 0,0 0 1 0 0,1 0 0 0 0,-1-1-1 0 0,0 0 1 0 0,0 0 0 0 0,1 0-1 0 0,-1 0 1 0 0,0-1-1 0 0,0 0 1 0 0,1 0 0 0 0,-1 0-1 0 0,-1-1-32 0 0,3 1-21 0 0,1-1 0 0 0,-1 0-1 0 0,0 0 1 0 0,1-1 0 0 0,-1 1-1 0 0,1 0 1 0 0,0-1 0 0 0,0 1-1 0 0,0-1 1 0 0,0 0 0 0 0,0 0 0 0 0,1 0-1 0 0,-1 0 1 0 0,1 0 0 0 0,0 0-1 0 0,0 0 1 0 0,0 0 0 0 0,0 0-1 0 0,0 0 1 0 0,1-1 0 0 0,-1-1 21 0 0,-2-7-298 0 0,-1-6-101 0 0</inkml:trace>
  <inkml:trace contextRef="#ctx0" brushRef="#br0" timeOffset="1179.409">966 10 13952 0 0,'0'0'506'0'0,"0"0"-246"0"0,0 0 187 0 0,0 0 117 0 0,0 0 20 0 0,0 0-40 0 0,0 0-195 0 0,0 0-86 0 0,0 0-21 0 0,0 0 8 0 0,0 0 39 0 0,7 13 666 0 0,7 114 1887 0 0,-4 86-2816 0 0,-2 32-12 0 0,-3-175-14 0 0,9 39 0 0 0,-12-93-696 0 0,-2-11-2044 0 0,2-14 734 0 0,-1-3 201 0 0</inkml:trace>
  <inkml:trace contextRef="#ctx0" brushRef="#br0" timeOffset="1528.576">1146 70 18135 0 0,'0'0'392'0'0,"0"0"2"0"0,0 0-217 0 0,0 0 16 0 0,0 0 37 0 0,0 0 8 0 0,0 0-72 0 0,0 0-314 0 0,0 0-138 0 0,0 0-30 0 0,0 16 87 0 0,1 6 666 0 0,1 0 1 0 0,0 1-1 0 0,2-2 0 0 0,0 1 1 0 0,2 0-1 0 0,0-1 0 0 0,4 7-437 0 0,13 59 94 0 0,18 130 148 0 0,-35-114-242 0 0,-7-34 0 0 0,0-30-66 0 0,2-35 95 0 0,-1-3-3110 0 0,0-1 1751 0 0</inkml:trace>
  <inkml:trace contextRef="#ctx0" brushRef="#br0" timeOffset="2009.523">1426 679 14744 0 0,'-6'-13'1573'0'0,"4"8"-1795"0"0,0-1 1 0 0,0 0-1 0 0,1 1 1 0 0,-1-1-1 0 0,1 0 1 0 0,0 0-1 0 0,1 0 1 0 0,0 0-1 0 0,0 0 1 0 0,0 0-1 0 0,1 0 0 0 0,-1 1 1 0 0,2-3 221 0 0,0-2 660 0 0,0-1 1 0 0,1 1 0 0 0,0-1-1 0 0,1 1 1 0 0,0 0-1 0 0,1 0 1 0 0,0 1-1 0 0,0 0 1 0 0,1-1 0 0 0,2-1-661 0 0,36-18 62 0 0,-26 21-80 0 0,13 4 18 0 0,-17 12-12 0 0,8 32-62 0 0,-20-29 136 0 0,0 0 0 0 0,-1 0 0 0 0,-1 0 0 0 0,0 0 0 0 0,0 0 0 0 0,-1 0 1 0 0,-1 0-1 0 0,0 0 0 0 0,0-1 0 0 0,-1 1 0 0 0,0 0 0 0 0,-1-1 0 0 0,0 0 0 0 0,-1 0 1 0 0,0 0-1 0 0,0 0 0 0 0,-1-1 0 0 0,0 0 0 0 0,-1 0 0 0 0,0-1 0 0 0,-1 0 0 0 0,-7 7-62 0 0,-27 7 792 0 0,38-22-786 0 0,0-1 0 0 0,1 0 0 0 0,-1 0-1 0 0,0 0 1 0 0,1 0 0 0 0,-1 0 0 0 0,0-1-1 0 0,1 0 1 0 0,0 1 0 0 0,-1-1 0 0 0,1 0-1 0 0,0-1 1 0 0,0 1 0 0 0,0-1 0 0 0,0 1-1 0 0,1-1 1 0 0,-1 0 0 0 0,1 0 0 0 0,-1 0-1 0 0,1 0 1 0 0,0-1 0 0 0,0 1 0 0 0,1 0-1 0 0,-1-1 1 0 0,1 1 0 0 0,-1-1 0 0 0,1 0-1 0 0,0 1 1 0 0,1-1 0 0 0,-1 0 0 0 0,1 0-1 0 0,-1-2-5 0 0,-12-36-1864 0 0,8 20 0 0 0</inkml:trace>
  <inkml:trace contextRef="#ctx0" brushRef="#br0" timeOffset="3181.887">1679 447 11520 0 0,'0'0'248'0'0,"0"0"-6"0"0,5-6 349 0 0,7 1 3050 0 0,11 39-1100 0 0,-10 31-1773 0 0,9 51-30 0 0,-7-80-20 0 0,-14-35-686 0 0,0 0 0 0 0,1 0 0 0 0,-1 0 0 0 0,0 0-1 0 0,1 0 1 0 0,-1 0 0 0 0,1-1 0 0 0,-1 1 0 0 0,1-1-1 0 0,-1 1 1 0 0,1-1 0 0 0,-1 1 0 0 0,1-1 0 0 0,-1 0-1 0 0,1 0 1 0 0,0 0 0 0 0,-1 0 0 0 0,1 0 0 0 0,-1 0 0 0 0,1 0-1 0 0,0-1 1 0 0,-1 1 0 0 0,1 0 0 0 0,-1-1 0 0 0,1 1-1 0 0,-1-1 1 0 0,1 0 0 0 0,-1 0 0 0 0,1 1 0 0 0,-1-1-1 0 0,0 0 1 0 0,0 0 0 0 0,1 0 0 0 0,-1 0 0 0 0,0 0-1 0 0,0-1 1 0 0,0 1 0 0 0,0 0 0 0 0,0-1 0 0 0,0 1-1 0 0,0 0 1 0 0,0-1-32 0 0,44-75 1352 0 0,-24 26-674 0 0,-20 50-820 0 0,-1 1-59 0 0,0 0-14 0 0,0 0 57 0 0,0 0 240 0 0,0 0 109 0 0,0 0 22 0 0,0 0-51 0 0,0 0-213 0 0,0 0-53 0 0,0 0-99 0 0,8 16-539 0 0,8 64-1 0 0,8-8 743 0 0,-13-52 123 0 0,-10-17-115 0 0,0 1-1 0 0,1-1 1 0 0,0 0-1 0 0,-1 0 1 0 0,1 0-1 0 0,0 0 0 0 0,0 0 1 0 0,1 0-1 0 0,-1 0 1 0 0,1-1-1 0 0,-1 1 1 0 0,1-1-1 0 0,0 0 1 0 0,0 1-1 0 0,0-1 1 0 0,0-1-1 0 0,0 1 1 0 0,0 0-1 0 0,1-1-7 0 0,-1-1 25 0 0,0 0 1 0 0,0 0-1 0 0,-1-1 0 0 0,1 1 0 0 0,0-1 0 0 0,0 1 0 0 0,-1-1 0 0 0,1 0 0 0 0,0 0 0 0 0,-1-1 1 0 0,1 1-1 0 0,-1 0 0 0 0,1-1 0 0 0,-1 0 0 0 0,0 1 0 0 0,0-1 0 0 0,0 0 0 0 0,0 0 0 0 0,0 0 1 0 0,0 0-1 0 0,0-1 0 0 0,0 0-25 0 0,7-6 305 0 0,-5 5-247 0 0,1 0 0 0 0,-1-1 1 0 0,0 1-1 0 0,-1-1 1 0 0,1 0-1 0 0,-1 0 0 0 0,0-1 1 0 0,0 1-1 0 0,0-1 0 0 0,-1 0 1 0 0,0 1-1 0 0,0-1 1 0 0,0 0-1 0 0,0-2-58 0 0,1-13 17 0 0,-1 11-4 0 0,-1-1-1 0 0,0 1 1 0 0,0 0-1 0 0,-1-1 1 0 0,0 1-1 0 0,-1-1 1 0 0,0 1-1 0 0,-2-7-12 0 0,-6-18-769 0 0,-22-52-3186 0 0,30 84 2989 0 0,1-4-24 0 0</inkml:trace>
  <inkml:trace contextRef="#ctx0" brushRef="#br0" timeOffset="3742.158">2365 354 12216 0 0,'0'0'265'0'0,"0"0"-4"0"0,-2 1-166 0 0,-45 14 2777 0 0,16-2-1080 0 0,12 2-1010 0 0,4 6-74 0 0,14-19-686 0 0,-1-1 0 0 0,1 1-1 0 0,0 0 1 0 0,-1 0-1 0 0,1 0 1 0 0,0 0-1 0 0,0 0 1 0 0,1 0-1 0 0,-1 0 1 0 0,0 0-1 0 0,1 0 1 0 0,-1 1 0 0 0,1-1-1 0 0,0 0 1 0 0,-1 0-1 0 0,1 1 1 0 0,0-1-1 0 0,0 0 1 0 0,1 0-1 0 0,-1 1 1 0 0,0-1 0 0 0,1 0-1 0 0,0 0 1 0 0,-1 0-1 0 0,1 0 1 0 0,0 0-1 0 0,0 0 1 0 0,0 0-1 0 0,0 0 1 0 0,0 0 0 0 0,1 1-22 0 0,56 36-52 0 0,-32-26 94 0 0,64 36 11 0 0,-85-46-34 0 0,0-1 1 0 0,-1 1-1 0 0,0 0 0 0 0,1 0 0 0 0,-1 0 0 0 0,0 1 0 0 0,-1-1 0 0 0,1 1 0 0 0,0 0 0 0 0,-1 0 0 0 0,0 0 0 0 0,1 2-19 0 0,8 9 227 0 0,2 32 37 0 0,-34-15 7 0 0,14-27-129 0 0,0 0 0 0 0,0-1 0 0 0,0 1-1 0 0,-1-1 1 0 0,1-1 0 0 0,-1 1 0 0 0,0-1 0 0 0,0 0 0 0 0,-1-1-1 0 0,1 0 1 0 0,-1 0 0 0 0,1 0 0 0 0,-7-1-142 0 0,-71 17 269 0 0,53-25-1023 0 0,22 3 380 0 0</inkml:trace>
  <inkml:trace contextRef="#ctx0" brushRef="#br0" timeOffset="4331.732">2739 6 15168 0 0,'0'0'330'0'0,"0"0"-8"0"0,0 0-182 0 0,0 0 16 0 0,5 4 223 0 0,30 25 1309 0 0,-12 10-1056 0 0,-13-3-494 0 0,-5 82 3708 0 0,-7-67-3854 0 0,-1 44 8 0 0,1-51 0 0 0,1 1 0 0 0,2-1 0 0 0,6 29 0 0 0,18 145-88 0 0,-16-184 30 0 0,-4-27-2612 0 0,-5-7 2030 0 0</inkml:trace>
  <inkml:trace contextRef="#ctx0" brushRef="#br0" timeOffset="4842.73">3041 138 12240 0 0,'0'0'266'0'0,"0"0"1"0"0,0 0-171 0 0,27-10 5023 0 0,2 39-1845 0 0,-22-20-2591 0 0,16 47-165 0 0,-10 8-518 0 0,-13 277 0 0 0,5-256 64 0 0,-3-73 289 0 0,-1-5-1539 0 0,0-3-2818 0 0,-1-4 2674 0 0</inkml:trace>
  <inkml:trace contextRef="#ctx0" brushRef="#br0" timeOffset="5283.436">2396 10 18287 0 0,'6'-2'161'0'0,"0"0"-1"0"0,0 0 0 0 0,-1 1 1 0 0,2 0-1 0 0,-1 0 1 0 0,0 1-1 0 0,0 0 0 0 0,0 0 1 0 0,0 0-1 0 0,0 0 0 0 0,0 1 1 0 0,0 0-161 0 0,29 2-54 0 0,91 23-14 0 0,-61-15 136 0 0,155 28 533 0 0,127 10 1743 0 0,-186-31-2344 0 0,-150-18-14 0 0,60 16-673 0 0,-70-15-276 0 0,-1-1-291 0 0,0 4-60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4:19.604"/>
    </inkml:context>
    <inkml:brush xml:id="br0">
      <inkml:brushProperty name="width" value="0.05" units="cm"/>
      <inkml:brushProperty name="height" value="0.05" units="cm"/>
    </inkml:brush>
  </inkml:definitions>
  <inkml:trace contextRef="#ctx0" brushRef="#br0">12 2246 4464 0 0,'0'0'299'0'0,"0"0"447"0"0,0 0 197 0 0,0 0 38 0 0,0 0-100 0 0,0 0-457 0 0,0 0-198 0 0,0 0-40 0 0,0 0-22 0 0,0 0-56 0 0,0 0-20 0 0,0 0-6 0 0,0 0 12 0 0,0 0 64 0 0,0 0 30 0 0,0 0 4 0 0,0 0 21 0 0,0 0 90 0 0,0 0 38 0 0,0 0 10 0 0,0 0-10 0 0,0 0-45 0 0,0 0-21 0 0,0 0-3 0 0,0 0-4 0 0,0 0-18 0 0,0 0-8 0 0,0 0-2 0 0,0 0-11 0 0,0 0-45 0 0,0 0-21 0 0,0 0-3 0 0,0 0-8 0 0,0 0-35 0 0,0 0-18 0 0,0 0-3 0 0,0 0 30 0 0,0 0 129 0 0,0 0 53 0 0,0 0 11 0 0,0 0-9 0 0,-5-5 722 0 0,4 1-963 0 0,0 0 0 0 0,0 0 1 0 0,0 0-1 0 0,0 0 0 0 0,0 0 0 0 0,1 0 0 0 0,0 0 0 0 0,0 0 0 0 0,0 0 0 0 0,0 0 0 0 0,1 1 1 0 0,0-1-1 0 0,-1 0 0 0 0,1 0 0 0 0,1-2-69 0 0,1-4 32 0 0,27-50-20 0 0,20-67 180 0 0,9 10-80 0 0,-10 45-112 0 0,-21 26 247 0 0,-15 20 500 0 0,-8 17-295 0 0,-1 7-426 0 0,1 4-26 0 0,18 42-114 0 0,-14-19 92 0 0,72 103 240 0 0,-50-72-169 0 0,0 8-77 0 0,-17-37 79 0 0,-9-19-39 0 0,-1 0 0 0 0,0 0-1 0 0,0 0 1 0 0,-1 0 0 0 0,0 1 0 0 0,-1-1 0 0 0,0 1 0 0 0,0 0 0 0 0,-1-1-1 0 0,0 2-11 0 0,5 14 0 0 0,-7-16 0 0 0,-8 4 0 0 0,7-10 13 0 0,-1 0 0 0 0,1 0-1 0 0,-1 0 1 0 0,0-1 0 0 0,0 1 0 0 0,0-1-1 0 0,0 1 1 0 0,0-1 0 0 0,0 0-1 0 0,0 0 1 0 0,0-1 0 0 0,0 1-1 0 0,0-1 1 0 0,-1 1 0 0 0,1-1-1 0 0,0 0 1 0 0,-2 0-13 0 0,-12 1 96 0 0,-132-13 1111 0 0,81 8-870 0 0,-27 4-70 0 0,90 0-247 0 0,1 1-18 0 0,0-1 0 0 0,1 0 0 0 0,-1 0 0 0 0,0 0 0 0 0,1-1 1 0 0,-1 1-1 0 0,1-1 0 0 0,-1 0 0 0 0,1 0 0 0 0,-1 0 0 0 0,1 0 0 0 0,-1-1 0 0 0,1 0 0 0 0,0 1 0 0 0,0-1 0 0 0,-3-2-2 0 0,-2 0-14 0 0,7 4-56 0 0,1 0 2 0 0,-4-8-113 0 0,8 4-1 0 0,-1 0 0 0 0,0 0 0 0 0,1 1 1 0 0,0 0-1 0 0,0-1 0 0 0,0 2 0 0 0,0-1 0 0 0,0 0 0 0 0,1 1 1 0 0,-1 0-1 0 0,1 0 0 0 0,-1 0 0 0 0,1 0 0 0 0,0 1 0 0 0,0 0 0 0 0,0 0 1 0 0,0 0-1 0 0,5 0 182 0 0,7-2-1282 0 0</inkml:trace>
  <inkml:trace contextRef="#ctx0" brushRef="#br0" timeOffset="1231.29">225 1701 12240 0 0,'-16'0'266'0'0,"12"-1"1"0"0,0-1-171 0 0,-22-8-85 0 0,-10-13 22 0 0,-17-16 2264 0 0,21-13-46 0 0,31 51-2081 0 0,1 1-2 0 0,-8-17 75 0 0,7 8-237 0 0,0 6 25 0 0,0 0-1 0 0,0-1 0 0 0,0 1 1 0 0,1 0-1 0 0,-1-1 0 0 0,1 1 1 0 0,0 0-1 0 0,0-1 0 0 0,0 1 1 0 0,1 0-1 0 0,-1-1 0 0 0,1 1 1 0 0,0 0-1 0 0,0 0 0 0 0,1-3-30 0 0,19-26 128 0 0,11-1-128 0 0,-26 30 1 0 0,0-1 0 0 0,0 1 0 0 0,0 0 0 0 0,1 0 0 0 0,-1 1 0 0 0,1 0 0 0 0,0 0 0 0 0,-1 1 0 0 0,1-1 0 0 0,0 2 0 0 0,0-1 0 0 0,0 1-1 0 0,0 0 0 0 0,46 9 338 0 0,6 45-104 0 0,-31-6 124 0 0,-19-16-104 0 0,-7-27-196 0 0,0-1 0 0 0,-1 1 0 0 0,1 0 0 0 0,-1-1-1 0 0,0 1 1 0 0,0 0 0 0 0,0 0 0 0 0,-1 0 0 0 0,1 0 0 0 0,-1-1 0 0 0,-1 1-1 0 0,1 0 1 0 0,-1 0 0 0 0,1 0 0 0 0,-1 0 0 0 0,-1-1 0 0 0,1 1 0 0 0,-2 2-58 0 0,0-1 156 0 0,-1 0 1 0 0,1 0-1 0 0,-2 0 0 0 0,1 0 1 0 0,0-1-1 0 0,-1 0 1 0 0,0 0-1 0 0,-1 0 0 0 0,1-1 1 0 0,-1 1-1 0 0,1-1 1 0 0,-1-1-1 0 0,-5 3-156 0 0,6-3 80 0 0,1-1 0 0 0,-1 0 0 0 0,1 0 0 0 0,-1-1 0 0 0,0 1 0 0 0,0-1 1 0 0,0 0-1 0 0,0 0 0 0 0,0-1 0 0 0,0 0 0 0 0,0 1 0 0 0,0-2 0 0 0,0 1 0 0 0,0 0 0 0 0,-2-2-80 0 0,-3 0 8 0 0,5 1 18 0 0,-1 1-1 0 0,1-1 1 0 0,0-1-1 0 0,0 1 1 0 0,0-1-1 0 0,0 0 1 0 0,0 0-1 0 0,0-1 1 0 0,1 1-1 0 0,-1-1 1 0 0,1 0-1 0 0,-1 0 1 0 0,1 0-1 0 0,0-1 1 0 0,1 0-1 0 0,-4-3-25 0 0,-11-17 0 0 0,16 20-17 0 0,0 0-1 0 0,0-1 0 0 0,0 1 1 0 0,1-1-1 0 0,0 1 1 0 0,0-1-1 0 0,0 0 0 0 0,0 1 1 0 0,1-1-1 0 0,-1 0 1 0 0,1 0-1 0 0,1 1 0 0 0,-1-1 1 0 0,0 0-1 0 0,1 0 1 0 0,0 1-1 0 0,0-1 0 0 0,1 1 1 0 0,-1-1-1 0 0,1 1 1 0 0,0-1-1 0 0,0 1 0 0 0,1 0 1 0 0,-1 0-1 0 0,4-4 18 0 0,19-20-288 0 0,16-7-102 0 0,69-33 12 0 0,-107 66 368 0 0,1 1-1 0 0,0 0 0 0 0,0 0 1 0 0,0 0-1 0 0,0 0 0 0 0,0 1 1 0 0,0-1-1 0 0,0 1 0 0 0,0 0 1 0 0,0 1-1 0 0,0-1 0 0 0,0 1 1 0 0,0-1-1 0 0,0 1 0 0 0,0 0 1 0 0,0 1-1 0 0,0-1 0 0 0,-1 1 1 0 0,3 1 10 0 0,30 24-118 0 0,-19 10 54 0 0,-15-30 89 0 0,-1 0 0 0 0,1 0 0 0 0,-2 0 0 0 0,1 0 0 0 0,-1 0 0 0 0,0 0 0 0 0,0 0 0 0 0,-1 0 0 0 0,0 0 1 0 0,0 0-1 0 0,-1 0 0 0 0,0 0 0 0 0,0 0 0 0 0,0-1 0 0 0,-1 1 0 0 0,0-1 0 0 0,0 0 0 0 0,-1 1 0 0 0,0-1 0 0 0,0-1 0 0 0,0 1 0 0 0,-1-1 0 0 0,0 0 0 0 0,0 0 0 0 0,0 0 0 0 0,-1 0 0 0 0,1-1 0 0 0,-1 0 0 0 0,0 0 0 0 0,-1 0-25 0 0,-37 12 1019 0 0,22-10-958 0 0,-30-4 234 0 0,3-21-285 0 0,27-1-696 0 0,21 19 306 0 0,1 1-18 0 0</inkml:trace>
  <inkml:trace contextRef="#ctx0" brushRef="#br0" timeOffset="2559.613">170 2198 7264 0 0,'0'0'157'0'0,"-1"0"-9"0"0,-19-13-39 0 0,-20-9 3902 0 0,13 14-2844 0 0,24 8-1061 0 0,-34 0 906 0 0,34 0-938 0 0,3 0-1 0 0,-7-1 2134 0 0,42-2-1792 0 0,27-1-339 0 0,42 12 554 0 0,-4 4-112 0 0,7-1-304 0 0,-39-27 308 0 0,-72 23 1077 0 0,-22 11-4635 0 0,20-15 1130 0 0</inkml:trace>
  <inkml:trace contextRef="#ctx0" brushRef="#br0" timeOffset="176197.685">658 1672 7968 0 0,'0'0'233'0'0,"0"0"64"0"0,0 0 122 0 0,0 0 49 0 0,0 0 11 0 0,0 0-17 0 0,0 0-72 0 0,0 0-34 0 0,0 0-4 0 0,0 0-8 0 0,0 0-35 0 0,-15-5 2094 0 0,10 0-2125 0 0,0 0 1 0 0,0-1 0 0 0,0 0-1 0 0,1 0 1 0 0,0 0 0 0 0,1 0-1 0 0,-1-1 1 0 0,1 1 0 0 0,0-1-1 0 0,1 0 1 0 0,0 0 0 0 0,-2-6-279 0 0,1 2 345 0 0,2-66 247 0 0,14 6-34 0 0,-2 21-384 0 0,9-53 292 0 0,22-25-335 0 0,8 59-190 0 0,9 37-170 0 0,-34 21 218 0 0,-21 11 37 0 0,-3 0 96 0 0,-1 0 9 0 0,0 0-8 0 0,0 0 3 0 0,0 0 2 0 0,0 0 0 0 0,0 0 3 0 0,0 0 12 0 0,0 0 7 0 0,9-17 208 0 0,3-22-289 0 0,0 13-316 0 0,-4 8 135 0 0,1 0-1 0 0,0 1 1 0 0,1 1-1 0 0,0 0 1 0 0,2 0-1 0 0,0 1 1 0 0,0 0-1 0 0,4-1 113 0 0,70-61-18 0 0,-19 22-100 0 0,-35 33 54 0 0,45-20 64 0 0,35 13 94 0 0,-38 42-284 0 0,-25 9 190 0 0,-16 31 64 0 0,-32-49-61 0 0,0 0 0 0 0,1 0 0 0 0,-1 0 0 0 0,1-1 0 0 0,0 1-1 0 0,0-1 1 0 0,1 1 0 0 0,-1-1 0 0 0,1 0 0 0 0,-1 0 0 0 0,1 0 0 0 0,0 0-1 0 0,0-1 1 0 0,0 1 0 0 0,2 0-3 0 0,36 0 53 0 0,18-23-42 0 0,-27 8-1250 0 0,-15 4-229 0 0</inkml:trace>
  <inkml:trace contextRef="#ctx0" brushRef="#br0" timeOffset="177938.171">2012 53 3856 0 0,'0'0'175'0'0,"0"0"59"0"0,0 0 22 0 0,0 0 7 0 0,4-8 1 0 0,0-6-276 0 0,-4 12-48 0 0,15-2 1344 0 0,1-3 888 0 0,-16 6-1888 0 0,0 1 82 0 0,0 0 33 0 0,0 0 8 0 0,0 0-18 0 0,0 0-77 0 0,0 0-31 0 0,0 0-7 0 0,0 0-13 0 0,0 0-45 0 0,0 0-21 0 0,0 0-3 0 0,0 0-3 0 0,9 36 758 0 0,-17 10-622 0 0,0 33-186 0 0,-47 173 549 0 0,14-71-32 0 0,19-22 114 0 0,22-81-314 0 0,4-68-2549 0 0,-4-10 1536 0 0</inkml:trace>
  <inkml:trace contextRef="#ctx0" brushRef="#br0" timeOffset="178348.757">1708 510 13824 0 0,'0'0'298'0'0,"0"0"-3"0"0,2 0-188 0 0,96 0-418 0 0,41-28 327 0 0,-20 0 916 0 0,11-9 689 0 0,-58 27-1204 0 0,-14 9 39 0 0,-55 2-296 0 0,3 2-26 0 0,-1 9-638 0 0,-10-4 186 0 0</inkml:trace>
  <inkml:trace contextRef="#ctx0" brushRef="#br0" timeOffset="178929.307">2413 518 7984 0 0,'0'0'169'0'0,"-1"-1"2"0"0,-47-89 2422 0 0,38 57 258 0 0,19 9-2481 0 0,-3 19-364 0 0,0-1-1 0 0,0 1 1 0 0,0 1 0 0 0,1-1-1 0 0,-1 1 1 0 0,1 1-1 0 0,1-1 1 0 0,-1 1 0 0 0,0 0-1 0 0,1 0 1 0 0,-1 1-1 0 0,1 0 1 0 0,7 0-6 0 0,21-8 5 0 0,-23 5 3 0 0,1 1 0 0 0,-1 1 0 0 0,1 0 0 0 0,0 1 0 0 0,0 1 0 0 0,0 0 0 0 0,0 1 0 0 0,11 1-8 0 0,-22-1 24 0 0,0 0 0 0 0,0 1 1 0 0,0-1-1 0 0,0 1 0 0 0,0 0 0 0 0,0 0 1 0 0,0 0-1 0 0,0 0 0 0 0,0 0 1 0 0,-1 1-1 0 0,1-1 0 0 0,0 1 1 0 0,-1 0-1 0 0,1 0 0 0 0,-1 0 1 0 0,0 0-1 0 0,1 0 0 0 0,-1 0 1 0 0,0 1-1 0 0,-1-1 0 0 0,1 1 0 0 0,0-1 1 0 0,-1 1-1 0 0,1 0 0 0 0,-1 0 1 0 0,0 0-1 0 0,0 0 0 0 0,0 0 1 0 0,0 0-1 0 0,0 0 0 0 0,-1 0 1 0 0,0 0-1 0 0,1 0 0 0 0,-1 0 1 0 0,0 0-1 0 0,0 0 0 0 0,-1 0 0 0 0,1 0 1 0 0,-1 0-1 0 0,1 0 0 0 0,-1 0 1 0 0,0 0-1 0 0,0 0 0 0 0,-1 0 1 0 0,1 0-1 0 0,0 0 0 0 0,-1-1 1 0 0,0 1-1 0 0,1-1 0 0 0,-1 1 1 0 0,-1 0-25 0 0,-64 69 2063 0 0,48-57-1423 0 0,16-12-568 0 0,0 0 0 0 0,0 0 0 0 0,0-1 0 0 0,0 1 0 0 0,0-1 0 0 0,-1 1 0 0 0,1-1 0 0 0,-1 0 0 0 0,0-1 0 0 0,1 1 0 0 0,-1-1 0 0 0,0 1 0 0 0,0-1 0 0 0,0 0 0 0 0,0 0 0 0 0,0-1 0 0 0,0 1 0 0 0,0-1 0 0 0,0 0-72 0 0,-3-2-100 0 0,1 0-1 0 0,-1-1 0 0 0,1 1 0 0 0,0-1 1 0 0,0-1-1 0 0,1 1 0 0 0,-1-1 0 0 0,1 0 0 0 0,-1 0 1 0 0,1-1-1 0 0,1 1 0 0 0,-1-1 0 0 0,0 0 0 0 0,1-1 1 0 0,0 1-1 0 0,1-1 0 0 0,-3-3 101 0 0,-2-3-567 0 0</inkml:trace>
  <inkml:trace contextRef="#ctx0" brushRef="#br0" timeOffset="179398.609">2868 1 14192 0 0,'0'0'520'0'0,"0"0"-303"0"0,0 0-8 0 0,0 0 30 0 0,0 0 8 0 0,0 0-66 0 0,0 0-278 0 0,0 0-119 0 0,0 0-28 0 0,-4 13 226 0 0,3-12 62 0 0,0 0-1 0 0,0 0 0 0 0,1 0 0 0 0,-1 0 1 0 0,0 0-1 0 0,1 0 0 0 0,-1 1 1 0 0,0-1-1 0 0,1 0 0 0 0,0 1 1 0 0,-1-1-1 0 0,1 0 0 0 0,0 0 1 0 0,0 1-1 0 0,0-1 0 0 0,-1 1 0 0 0,1-1 1 0 0,1 0-1 0 0,-1 1 0 0 0,0-1 1 0 0,0 0-1 0 0,0 1 0 0 0,1-1 1 0 0,-1 0-1 0 0,1 1 0 0 0,-1-1 1 0 0,1 0-44 0 0,3 83 1143 0 0,-2-64-1056 0 0,0 1-1 0 0,-2-1 1 0 0,0 0-1 0 0,-2 1 1 0 0,0-1-1 0 0,-1 0 1 0 0,-1 0-1 0 0,-5 15-86 0 0,-42 145 284 0 0,6-43-28 0 0,40-121-485 0 0,11-17-1587 0 0,6-6 742 0 0</inkml:trace>
  <inkml:trace contextRef="#ctx0" brushRef="#br0" timeOffset="179816.832">3158 73 13456 0 0,'0'0'292'0'0,"0"0"0"0"0,0 0-231 0 0,0 0-261 0 0,0 0-96 0 0,0 0-21 0 0,0 0 31 0 0,0 0 146 0 0,0 0 63 0 0,0 0 12 0 0,0 0 23 0 0,0 0 90 0 0,0 0 72 0 0,0 0 222 0 0,0 0 71 0 0,0 0 10 0 0,0 0-1 0 0,7 13 828 0 0,-6 58-56 0 0,-10-6-1141 0 0,-58 170 75 0 0,21-43 152 0 0,43-187-294 0 0,2-4-56 0 0,1-1 2 0 0,5 3-1093 0 0,4-6-69 0 0</inkml:trace>
  <inkml:trace contextRef="#ctx0" brushRef="#br0" timeOffset="180299.058">3287 490 11912 0 0,'0'0'257'0'0,"0"0"-2"0"0,1-2-177 0 0,13-48-508 0 0,-9 45 350 0 0,20-18-16 0 0,-23 20 187 0 0,1 0 0 0 0,-1 1 0 0 0,1-1 0 0 0,-1 1 0 0 0,1 0 0 0 0,0 0 0 0 0,0 0 0 0 0,0 0 0 0 0,0 0 0 0 0,1 0 0 0 0,-1 1 0 0 0,0 0 0 0 0,1 0 0 0 0,-1 0 0 0 0,1 0 0 0 0,-1 0 0 0 0,1 1 0 0 0,-1-1 0 0 0,1 1 0 0 0,-1 0 0 0 0,1 0 0 0 0,0 0 0 0 0,-1 1 0 0 0,1-1 0 0 0,-1 1 0 0 0,1 0 0 0 0,-1 0 0 0 0,0 0 0 0 0,1 0 0 0 0,-1 1 0 0 0,0-1 0 0 0,3 3-91 0 0,-4-1-18 0 0,1 1 1 0 0,-1 0 0 0 0,0 0-1 0 0,0 0 1 0 0,-1 0 0 0 0,1 1-1 0 0,-1-1 1 0 0,0 0 0 0 0,0 1-1 0 0,0-1 1 0 0,-1 1 0 0 0,1-1-1 0 0,-1 0 1 0 0,-1 5 17 0 0,-9 59 163 0 0,8-62-53 0 0,0-1 0 0 0,0 1 0 0 0,0-1 0 0 0,-1 0 0 0 0,0 0 0 0 0,0 0 1 0 0,-1 0-1 0 0,1-1 0 0 0,-1 1 0 0 0,0-1 0 0 0,0 0 0 0 0,-1 0 1 0 0,-2 2-111 0 0,2-2 178 0 0,1 0 27 0 0,0 0-1 0 0,0 0 0 0 0,0-1 0 0 0,-1 1 1 0 0,0-1-1 0 0,0 0 0 0 0,0 0 0 0 0,0 0 0 0 0,0-1 1 0 0,-1 0-1 0 0,1 0 0 0 0,-1 0 0 0 0,1-1 1 0 0,-1 1-1 0 0,0-2 0 0 0,-4 2-204 0 0,5-2 28 0 0,1 0 0 0 0,0 0 1 0 0,0 0-1 0 0,0 0 0 0 0,0-1 0 0 0,0 0 0 0 0,0 0 1 0 0,0 0-1 0 0,0 0 0 0 0,0 0 0 0 0,0-1 0 0 0,0 0 0 0 0,0 1 1 0 0,1-2-1 0 0,-1 1 0 0 0,1 0 0 0 0,0-1 0 0 0,-1 1 1 0 0,1-1-1 0 0,0 0 0 0 0,1 0 0 0 0,-1 0 0 0 0,0-1 0 0 0,1 1 1 0 0,0 0-1 0 0,0-1 0 0 0,0 0 0 0 0,0 1 0 0 0,0-2-28 0 0,-1-8-156 0 0,2-38-2480 0 0,6 39 925 0 0</inkml:trace>
  <inkml:trace contextRef="#ctx0" brushRef="#br0" timeOffset="181072.125">3630 417 11376 0 0,'0'0'332'0'0,"0"0"-4"0"0,0 0-188 0 0,0 0-20 0 0,0 0 9 0 0,0 0 6 0 0,0 0 43 0 0,0 0 181 0 0,0 0 80 0 0,0 0 10 0 0,0 0 22 0 0,0 21 1754 0 0,0 19-803 0 0,6-24-1284 0 0,6 28 262 0 0,6-29 290 0 0,-17-14-645 0 0,1 0 0 0 0,0-1 0 0 0,0 1 0 0 0,-1-1 0 0 0,1 1-1 0 0,0-1 1 0 0,0 0 0 0 0,0 1 0 0 0,0-1 0 0 0,0 0-1 0 0,0 0 1 0 0,0-1 0 0 0,-1 1 0 0 0,1 0 0 0 0,0-1 0 0 0,0 1-1 0 0,0-1 1 0 0,0 1 0 0 0,-1-1 0 0 0,1 0 0 0 0,0 0 0 0 0,-1 0-1 0 0,1 0 1 0 0,0 0 0 0 0,-1 0 0 0 0,1 0 0 0 0,-1 0-1 0 0,0-1 1 0 0,1 1 0 0 0,-1-1 0 0 0,0 1 0 0 0,0-1 0 0 0,0 1-45 0 0,21-18 436 0 0,18-21 352 0 0,-3-13-760 0 0,-29 46-28 0 0,-7 6-16 0 0,1 1 0 0 0,0-1-1 0 0,-1 1 1 0 0,1 0-1 0 0,0-1 1 0 0,0 1 0 0 0,0 0-1 0 0,-1 0 1 0 0,1 0 0 0 0,0 0-1 0 0,0 0 1 0 0,-1 0 0 0 0,1 1-1 0 0,0-1 1 0 0,0 1-1 0 0,-1-1 1 0 0,1 1 0 0 0,0 0-1 0 0,-1-1 1 0 0,1 1 0 0 0,-1 0-1 0 0,1 0 1 0 0,-1 0-1 0 0,1 0 1 0 0,-1 0 0 0 0,0 1-1 0 0,0-1 1 0 0,1 0 0 0 0,-1 1-1 0 0,0-1 1 0 0,0 1 0 0 0,0-1-1 0 0,0 1 1 0 0,-1-1-1 0 0,1 1 1 0 0,0-1 0 0 0,0 3 16 0 0,3 2 45 0 0,19 41-45 0 0,-9-19-200 0 0,3-2 8 0 0,29 9 192 0 0,-43-34 43 0 0,0 0 0 0 0,1-1 0 0 0,-1 1 0 0 0,1 0 0 0 0,-1-1 0 0 0,1 0 0 0 0,-1 0 0 0 0,1 0 0 0 0,-1 0 0 0 0,1-1 0 0 0,-1 1 0 0 0,1-1 0 0 0,-1 0 0 0 0,1 0 0 0 0,-1 0 0 0 0,0 0 0 0 0,0-1 0 0 0,1 0 0 0 0,-1 1 0 0 0,0-1 0 0 0,0 0 0 0 0,-1 0-1 0 0,1 0 1 0 0,0-1 0 0 0,-1 1 0 0 0,1-1 0 0 0,-1 0-43 0 0,15-15 177 0 0,-8 8-67 0 0,0 0-1 0 0,0-1 1 0 0,-1 0 0 0 0,0 0-1 0 0,-1-1 1 0 0,0 0-1 0 0,1-4-109 0 0,24-63 248 0 0,-23 51-736 0 0,-4 7-591 0 0,-2 17-2394 0 0,-3 4 1761 0 0</inkml:trace>
  <inkml:trace contextRef="#ctx0" brushRef="#br0" timeOffset="181707.933">4696 330 12248 0 0,'0'0'444'0'0,"0"0"-184"0"0,0 0 301 0 0,0 0 160 0 0,-16-9 1171 0 0,-36-3-1289 0 0,39 12-399 0 0,0 1 1 0 0,1 0 0 0 0,-1 0-1 0 0,1 1 1 0 0,0 1 0 0 0,0 0-1 0 0,0 0 1 0 0,0 2 0 0 0,0-1-1 0 0,-10 7-204 0 0,-17 15 11 0 0,16 0 42 0 0,22-19-53 0 0,1-5-15 0 0,0 1-1 0 0,1-1 0 0 0,-1 1 1 0 0,1-1-1 0 0,-1 1 0 0 0,1 0 1 0 0,0-1-1 0 0,0 0 0 0 0,0 1 1 0 0,1-1-1 0 0,-1 0 0 0 0,0 0 0 0 0,1 1 1 0 0,0-1-1 0 0,-1 0 0 0 0,1 0 1 0 0,0-1-1 0 0,0 1 0 0 0,0 0 1 0 0,0-1-1 0 0,0 1 0 0 0,1-1 1 0 0,-1 0-1 0 0,1 1 16 0 0,13 10 8 0 0,18 11-26 0 0,25 42-404 0 0,-57-64 455 0 0,-1 1-1 0 0,0-1 1 0 0,-1 1-1 0 0,1-1 0 0 0,0 1 1 0 0,0-1-1 0 0,-1 1 1 0 0,1 0-1 0 0,-1-1 0 0 0,1 1 1 0 0,-1 0-1 0 0,0 0 1 0 0,1-1-1 0 0,-1 1 0 0 0,0 0 1 0 0,0 0-1 0 0,0-1 1 0 0,-1 1-1 0 0,1 0 0 0 0,0 0 1 0 0,-1-1-1 0 0,1 1 0 0 0,-1 0 1 0 0,1-1-1 0 0,-1 1 1 0 0,0-1-1 0 0,0 1 0 0 0,0-1 1 0 0,0 1-1 0 0,0-1 1 0 0,0 1-1 0 0,0-1 0 0 0,0 0 1 0 0,-2 1-33 0 0,-4 4 158 0 0,-1-1 0 0 0,-1-1 0 0 0,1 0 0 0 0,-1 0 0 0 0,0-1 0 0 0,0 0 0 0 0,0 0 0 0 0,0-1 0 0 0,0 0 0 0 0,0-1 0 0 0,-1 0 0 0 0,1 0 0 0 0,-1-1 0 0 0,1 0 0 0 0,0-1 0 0 0,-1 0-158 0 0,-4 1 186 0 0,-63-17-476 0 0,46 0-3098 0 0,26 10 1874 0 0</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8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21:37:21.927"/>
    </inkml:context>
    <inkml:brush xml:id="br0">
      <inkml:brushProperty name="width" value="0.05" units="cm"/>
      <inkml:brushProperty name="height" value="0.05" units="cm"/>
    </inkml:brush>
  </inkml:definitions>
  <inkml:trace contextRef="#ctx0" brushRef="#br0">216 513 11272 0 0,'0'0'241'0'0,"0"0"0"0"0,0 0-125 0 0,0 0 24 0 0,0 0 27 0 0,0 0 8 0 0,0 0-14 0 0,0 0-62 0 0,0 0-31 0 0,0 0-4 0 0,0 0 49 0 0,10 12 1046 0 0,-1 40 2592 0 0,4 76-1519 0 0,-13-77-2212 0 0,-9 167 308 0 0,0-166-252 0 0,5 36-166 0 0,4-87-304 0 0,0-1-75 0 0,0 0-10 0 0,3-5-1233 0 0,-1-3 379 0 0,1-3-45 0 0</inkml:trace>
  <inkml:trace contextRef="#ctx0" brushRef="#br0" timeOffset="367.284">614 542 16008 0 0,'0'0'342'0'0,"-1"1"5"0"0,-20 37-223 0 0,11 2-529 0 0,7-29 327 0 0,0 1 1 0 0,0-1 0 0 0,1 1 0 0 0,1 0 0 0 0,0-1 0 0 0,1 1 0 0 0,0 0 0 0 0,0-1 0 0 0,1 1 0 0 0,1 1 77 0 0,13 211 3498 0 0,-20-35-3250 0 0,0-169-1522 0 0,5-20 828 0 0</inkml:trace>
  <inkml:trace contextRef="#ctx0" brushRef="#br0" timeOffset="806.781">1 626 6992 0 0,'0'0'250'0'0,"0"0"-122"0"0,0 0 75 0 0,0 0 48 0 0,0 0 6 0 0,0 0-17 0 0,0 0-93 0 0,0 0-41 0 0,0 0-8 0 0,0 0 110 0 0,0 0 469 0 0,0 0 202 0 0,9-13 4271 0 0,-7 11-5038 0 0,0 1-1 0 0,-1-1 1 0 0,1 1-1 0 0,0 0 1 0 0,0 0 0 0 0,0 0-1 0 0,0 0 1 0 0,0 0-1 0 0,0 0 1 0 0,0 0-1 0 0,0 1 1 0 0,0-1-1 0 0,0 1 1 0 0,0-1-1 0 0,0 1 1 0 0,1 0 0 0 0,-1 0-1 0 0,0 0 1 0 0,0 0-1 0 0,0 0 1 0 0,1 1-1 0 0,-1-1 1 0 0,0 1-1 0 0,1 0-111 0 0,70-1 631 0 0,-32-3-298 0 0,69-2 808 0 0,100-17-1141 0 0,-106 9 55 0 0,41 1-55 0 0,21 12-1125 0 0,-148 0 737 0 0,-4 4-11 0 0</inkml:trace>
  <inkml:trace contextRef="#ctx0" brushRef="#br0" timeOffset="3645.885">230 425 9760 0 0,'0'0'446'0'0,"0"0"-10"0"0,0-26-1062 0 0,9-33 1847 0 0,36-18 1587 0 0,-13 30-2671 0 0,58-64 375 0 0,13 14 2059 0 0,-80 90-339 0 0,-4 18-1428 0 0,26 61-490 0 0,-32-35-303 0 0,0-17 96 0 0,-7-5-86 0 0,7 37 424 0 0,1 0-67 0 0,-14-12-2110 0 0,4-35 1030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21:05.572"/>
    </inkml:context>
    <inkml:brush xml:id="br0">
      <inkml:brushProperty name="width" value="0.05" units="cm"/>
      <inkml:brushProperty name="height" value="0.05" units="cm"/>
    </inkml:brush>
  </inkml:definitions>
  <inkml:trace contextRef="#ctx0" brushRef="#br0">1 85 6120 0 0,'0'0'176'0'0,"0"0"77"0"0,0 0 199 0 0,1-1 85 0 0,32-23 1851 0 0,-6 3-1666 0 0,-26 20-550 0 0,-1 1 52 0 0,8-5 662 0 0,23-12 268 0 0,-30 17-925 0 0,-1 0 10 0 0,8 4 2425 0 0,-8-4-2567 0 0,0 0-26 0 0,0 2-3 0 0,-13 13 343 0 0,7 0-368 0 0,-26 25 706 0 0,31-39-589 0 0,-18 22-60 0 0,14-16-101 0 0,4-6 58 0 0,1-1 23 0 0,-4 20 116 0 0,7 53 242 0 0,3-38-116 0 0,4 8 670 0 0,0 8-152 0 0,-6 21-266 0 0,2-50-196 0 0,-5-21-164 0 0,2 3-172 0 0,-2 3-42 0 0,7-6 0 0 0,18-19-1267 0 0,-12 1-3017 0 0,-10 9-1844 0 0</inkml:trace>
  <inkml:trace contextRef="#ctx0" brushRef="#br0" timeOffset="831.115">366 427 6936 0 0,'0'0'157'0'0,"0"0"23"0"0,0 0 11 0 0,-6 0 390 0 0,-34 17 6318 0 0,24 6-5589 0 0,1-7-779 0 0,10-8-292 0 0,-1 1 0 0 0,1 0 0 0 0,0 1 0 0 0,1-1 0 0 0,0 1 0 0 0,1 0 0 0 0,0 0 0 0 0,0 0 0 0 0,1 1 0 0 0,0 5-239 0 0,-9 45 519 0 0,-8 40 74 0 0,4-55-593 0 0,-7-1 0 0 0,12-17-368 0 0,-1-22-208 0 0,7 2 257 0 0,0-4-3175 0 0,4-4-2180 0 0</inkml:trace>
  <inkml:trace contextRef="#ctx0" brushRef="#br0" timeOffset="2145.558">536 144 5616 0 0,'0'0'124'0'0,"0"0"17"0"0,0 0 11 0 0,-1 0-20 0 0,-17-27 841 0 0,18 25-463 0 0,-11-21 2226 0 0,2 8-2283 0 0,8 14-138 0 0,1 1 5 0 0,-3-9 774 0 0,7-8 1308 0 0,-2 13-2353 0 0,1 1 0 0 0,-1 0 0 0 0,1 1 1 0 0,0-1-1 0 0,0 0 0 0 0,0 1 0 0 0,0-1 1 0 0,0 1-1 0 0,0 0 0 0 0,1 0 1 0 0,-1 0-1 0 0,1 1 0 0 0,-1-1 0 0 0,1 1 1 0 0,0 0-1 0 0,-1 0 0 0 0,1 0 0 0 0,0 0 1 0 0,0 1-1 0 0,0 0 0 0 0,0-1 1 0 0,0 1-1 0 0,0 1-49 0 0,20-4 244 0 0,43 2 312 0 0,7-6-415 0 0,-37 14 36 0 0,-21 20 190 0 0,-12-15-178 0 0,1 66 31 0 0,-28-23 32 0 0,18-44-252 0 0,3-6 16 0 0,-1-1-1 0 0,1 1 1 0 0,-1 0-1 0 0,0-1 1 0 0,0 0-1 0 0,0 0 1 0 0,0 0-1 0 0,-1 0 1 0 0,0 0-1 0 0,0-1 1 0 0,0 1-1 0 0,0-1 1 0 0,-1 0-16 0 0,-12 3 158 0 0,11-2-58 0 0,15-7-40 0 0,51 15-188 0 0,-7 9 128 0 0,-29-8 0 0 0,-14 8 0 0 0,-6 0-53 0 0,-20 31 43 0 0,9-40 9 0 0,-42 31 73 0 0,19-29 304 0 0,-45 15-250 0 0,73-27-126 0 0,0-1 0 0 0,0 0 0 0 0,0 0 0 0 0,0 0 0 0 0,0 0 0 0 0,0 0 0 0 0,0 0 0 0 0,-1 0 0 0 0,1-1 0 0 0,0 1 0 0 0,0-1 0 0 0,-1 0 1 0 0,1 0-1 0 0,0 0 0 0 0,0 0 0 0 0,-1 0 0 0 0,1 0 0 0 0,0 0 0 0 0,-1-1 0 0 0,1 1 0 0 0,0-1 0 0 0,-1 0 0 0 0,-42 2-41 0 0,6 12-1933 0 0,30-9-2273 0 0,-1-3-1305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21:15.215"/>
    </inkml:context>
    <inkml:brush xml:id="br0">
      <inkml:brushProperty name="width" value="0.05" units="cm"/>
      <inkml:brushProperty name="height" value="0.05" units="cm"/>
      <inkml:brushProperty name="color" value="#AB008B"/>
    </inkml:brush>
  </inkml:definitions>
  <inkml:trace contextRef="#ctx0" brushRef="#br0">73 113 4144 0 0,'0'0'91'0'0,"0"0"11"0"0,0 0 12 0 0,0 0 55 0 0,0 0 188 0 0,0 0 85 0 0,0 0 19 0 0,0 0 1 0 0,0 0-4 0 0,0 0-2 0 0,0 0 0 0 0,0 0-14 0 0,0 0-56 0 0,0 0-30 0 0,0 0-4 0 0,0 0-31 0 0,0 0-129 0 0,0 0-57 0 0,0 0-9 0 0,0 0 5 0 0,0 0 38 0 0,0 0 21 0 0,0 0 2 0 0,0 0 13 0 0,0 0 56 0 0,0 0 26 0 0,0 0 8 0 0,0 0-13 0 0,0 0-56 0 0,0 0-30 0 0,0 0-4 0 0,0-10 1933 0 0,8-19-981 0 0,-8 29-1015 0 0,1-2-7 0 0,22-18 123 0 0,-6 10-130 0 0,-15 8-113 0 0,0 1-1 0 0,0-1 1 0 0,0 1 0 0 0,0-1-1 0 0,0 1 1 0 0,0 0 0 0 0,1 0-1 0 0,-1 0 1 0 0,0 0 0 0 0,1 0 0 0 0,-1 0-1 0 0,1 1 1 0 0,-1-1 0 0 0,1 1-1 0 0,-1 0 1 0 0,1 0 0 0 0,-1 0-1 0 0,1 0 1 0 0,-1 0 0 0 0,1 0-1 0 0,0 1-1 0 0,18-5 88 0 0,5-13-44 0 0,-6 12-44 0 0,28 9 208 0 0,-34 27 91 0 0,-14-1-246 0 0,-34 39 499 0 0,-4-26-688 0 0,-23 21-96 0 0,-7 21-40 0 0,14-13 272 0 0,16 1 180 0 0,37-72-150 0 0,0 1 0 0 0,-1 0 0 0 0,1 0 0 0 0,1 1 0 0 0,-1-1 0 0 0,0 0 0 0 0,0 0 0 0 0,1 0 0 0 0,-1 0 0 0 0,1 1 0 0 0,0-1 0 0 0,0 0 0 0 0,-1 0 0 0 0,2 1 0 0 0,-1-1 0 0 0,0 0 0 0 0,0 1 0 0 0,1-1 0 0 0,-1 0 0 0 0,1 0 0 0 0,0 0 0 0 0,0 1-30 0 0,0-2 72 0 0,-1 0-12 0 0,19 6 39 0 0,19-11 166 0 0,19-8-9 0 0,25 9-256 0 0,-28-2 0 0 0,19 5 51 0 0,-66 0-8 0 0,12 0-109 0 0,-13 4 168 0 0,-9 11-6219 0 0,2-14 1297 0 0</inkml:trace>
  <inkml:trace contextRef="#ctx0" brushRef="#br0" timeOffset="1013.878">727 434 7080 0 0,'0'0'157'0'0,"0"0"23"0"0,0 0 13 0 0,0-9 13 0 0,-3 2-134 0 0,2 5 296 0 0,1 2 104 0 0,0 0 9 0 0,0 0-25 0 0,0 0-128 0 0,0 0-59 0 0,0 0-11 0 0,0 0-4 0 0,0 0-6 0 0,0 0-6 0 0,0 0-2 0 0,0 0-10 0 0,0 0-39 0 0,0 0-20 0 0,0 0-3 0 0,0 0 25 0 0,0 0 106 0 0,0 0 42 0 0,0 0 10 0 0,0 0-25 0 0,0 0-104 0 0,0 0-44 0 0,0 0-8 0 0,0 0 19 0 0,0 0 90 0 0,0 0 38 0 0,0 0 10 0 0,-2 1-30 0 0,-11 15 252 0 0,9-12-479 0 0,-6 18 61 0 0,4-5-131 0 0,-18 55 64 0 0,1-29-53 0 0,-1 7 127 0 0,-2-1 0 0 0,-2-1 0 0 0,-9 8-138 0 0,36-54 5 0 0,-53 66 447 0 0,6-22 66 0 0,41-40-536 0 0,-29-1-1492 0 0,33-20-2411 0 0,2 14 2579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22:21:18.018"/>
    </inkml:context>
    <inkml:brush xml:id="br0">
      <inkml:brushProperty name="width" value="0.05" units="cm"/>
      <inkml:brushProperty name="height" value="0.05" units="cm"/>
      <inkml:brushProperty name="color" value="#AB008B"/>
    </inkml:brush>
  </inkml:definitions>
  <inkml:trace contextRef="#ctx0" brushRef="#br0">1 26 7920 0 0,'0'0'174'0'0,"0"0"29"0"0,0 0 13 0 0,0 0 12 0 0,0 0 23 0 0,5-5 261 0 0,9-15-214 0 0,-13 19-84 0 0,-1 1 42 0 0,0 0 0 0 0,0 0 32 0 0,0 0 133 0 0,0 0 56 0 0,0 0 17 0 0,0 0-17 0 0,0 0-80 0 0,0 0-39 0 0,0 0-6 0 0,0 0-44 0 0,0 0-164 0 0,15 5 917 0 0,17 22 203 0 0,-26-4-378 0 0,-22 80 37 0 0,2-43-603 0 0,5 60 216 0 0,14-82-123 0 0,-1 56-45 0 0,-2-76-368 0 0,-13 12 0 0 0,-7-17-840 0 0,16-13 495 0 0,-6 0-2199 0 0,8 0-3374 0 0</inkml:trace>
</inkml:ink>
</file>

<file path=ppt/ink/ink6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18T22:21:45.1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414 0 1,'0'0'10,"0"0"2,0 0-3,0 0 2,0 0-3,0 0 2,0 0-1,0 0 0,0 0-3,0 0 0,0 0-1,0 0-2,0 0 3,0 0-3,0 0 0,-31 6-1,31-6 1,0 0-1,-32 12 4,32-12-3,-28 10-3,28-10 3,-32 14 0,32-14 0,-35 15 2,35-15-3,-36 21 0,36-21 0,-34 23 3,34-23-4,-33 28 1,33-28 0,-31 33 0,31-33 0,-29 39 0,29-39 3,-27 46-2,14-21-2,3 1 4,0 4-4,2 3 3,1 1-2,1 0 1,1 1-4,1-4 4,1 2-1,3-1-1,0-3 1,5-4-2,-1 0 2,3-4-2,1-1 1,2-1 0,1-1-1,2-1 1,0-3-1,1-2 1,0-1-1,0-1 1,-1-2-1,0-1 0,0-1 0,-2-3 0,0 0 0,0-2 1,-1 0-1,-1 0 0,-1-1 0,-8 0 1,12 3-1,-12-3 0,10 4 0,-10-4 0,8 5 0,-8-5 0,0 0 0,7 4 0,-7-4 0,0 0 0,0 0 0,0 0-1,0 0-2,6-8-2,-6 8-9,11-18-13,-1 3-5,4-3 0,2-5-1</inkml:trace>
  <inkml:trace contextRef="#ctx0" brushRef="#br0" timeOffset="1">586 209 13,'0'0'14,"0"0"1,0 0-4,0 0-1,0 0-2,0 0-1,0 0 1,0 0-2,0 0 1,-27-7-2,27 7 0,0 0 1,-36 16-1,36-16 0,-27 16-1,27-16-1,-27 14 0,27-14-1,0 0 0,-32 20 0,32-20-1,0 0-1,0 0 1,0 0 0,0 0-1,0 0 3,-7 26-3,7-26 0,27 7 0,-27-7 1,36 9 2,-36-9-3,39 13 0,-21-6 0,-2 3 0,-2 0 2,-3 3-3,-2 1 3,-2 1-6,0 1 6,-1 0-3,0 0 0,-1-2 0,-2 0 1,1-3-1,-3 0 2,-1-1-1,-2-1 0,-3-2 1,-2 1 1,-4-1 1,-3-2-1,-4-2 1,-3-1-1,-2-4 1,-1-2-1,0-2 1,0 0-2,2-2 0,4 1-2,4 0 0,3-1-4,6-1-5,5 2-13,4-2-5,6-1-1,1-2 1,7-1 0</inkml:trace>
  <inkml:trace contextRef="#ctx0" brushRef="#br0" timeOffset="2">788 499 9,'-14'-17'19,"11"5"1,-5-3 0,8-2-9,0 17 1,0-33-2,0 33-2,11-33-3,-11 33-4,23-26 2,-23 26-1,30-19-1,-30 19-3,32-11 3,-32 11-3,27-2 2,-27 2 0,0 0 1,26 16-3,-22-6 3,-2 1 2,0 5-2,-1-2 3,-1 4-3,0-2 3,-2 2-2,0-1 4,-3 0-2,-1-2 0,-4-2 0,0-1 1,-5-2-1,-3-2 0,-2-2 0,-2-4 0,-1-5-3,1-3 0,1-3-2,4-8-4,4-1-3,13 18-5,-11-44-4,11 44-10,6-41 1,-6 41-2,23-35 5</inkml:trace>
  <inkml:trace contextRef="#ctx0" brushRef="#br0" timeOffset="3">1050 280 20,'0'0'14,"0"0"3,0 0 2,0 0-15,0 0 2,0 0 1,0 0 0,0 0 0,0 0 0,0 0-1,0 29 2,4-16-2,1 4-5,1 1 3,2 4-4,1 0 3,-1 2-2,1-3 1,-1 0-4,0-1 2,-2-5 0,0-2 0,-3-5 1,-3-8 1,5 10 0,-5-10 2,0 0-1,0 0 0,-4-9 1,0-1-1,0-2 0,1-3-1,-1-2 0,2-2-1,1 0 0,1 19-1,5-33 2,-5 33-5,14-26 4,-14 26-1,25-20 0,-25 20-3,35-14 3,-35 14-3,44-12 3,-44 12 0,47-6-1,-47 6-4,40-2 0,-40 2-3,28 0-10,-28 0-7,0 0-1,0 0 1,0 0 0</inkml:trace>
  <inkml:trace contextRef="#ctx0" brushRef="#br0" timeOffset="4">1442 270 20,'0'0'16,"0"0"-3,0 0-1,0 0 1,0 30-4,0-30 1,4 27-4,0-9 2,-1 1-3,4 1 2,-3 2-3,3 1 0,-1 0-3,2-3 1,-3 0-1,0-5-1,0-2 1,-2-3 1,-3-10 1,5 12 2,-5-12 0,0 0 0,0 0 0,-4-15 1,-1 1-1,0-3 0,-2-5-2,7 22-2,-18-49 0,18 49-2,-18-44 2,18 44-3,-10-33 2,10 33-2,0 0 2,9-28-2,-9 28 2,30-13 0,-30 13 0,46-12 0,-19 8 0,1 0-2,3 3-1,-4-1-3,2 0-5,-29 2-6,42-4-9,-42 4-2,32-5 2,-32 5 0</inkml:trace>
  <inkml:trace contextRef="#ctx0" brushRef="#br0" timeOffset="5">1799 243 2,'0'0'15,"0"0"0,0 0 1,0 0-3,0 0 2,-23 27-1,23-27-4,-6 25 3,6-25-4,-4 30 2,4-14-2,-1 2-4,4-4 2,1 1-4,4-4 3,3-1-7,4-5 5,4-1-4,3-3 1,1-5 2,1-2-2,-24 6 1,43-21-3,-43 21 3,34-26-3,-34 26 3,18-31-3,-18 31 2,11-32-2,-11 32 2,7-31 0,-7 31-1,0 0 1,7-32-1,-7 32 1,0 0-1,0 0-1,0 0 1,0 0-1,0 0 0,0 0 1,0 0-1,-13 37 1,9-12 2,1 6 0,-1 10-3,2 2 4,1 5-2,0 1 2,2 1-2,0 0 3,2-4-5,1-7 3,0-4 0,2-7 0,-2-2-1,1-5-1,0-3-1,-3-7 0,2-1-5,-4-10-14,0 0-11,0 0 1,-5-13-3,3-4 1</inkml:trace>
</inkml:ink>
</file>

<file path=ppt/ink/ink6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18T22:21:45.1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225 139 5,'0'0'5,"0"0"1,0 0-1,0 0-1,0 0 0,0 0 4,0 0-3,0 0-2,0 0 2,0 0-3,0 0 2,0 0-1,0 0 1,0 0-4,0 0 2,0 0 2,0 0-2,0 0 0,0 0-1,0 0 0,0 0 0,0 0 2,0 0-2,0 0-1,0 0 1,0 0 4,0 0-4,-25 0 3,25 0-2,0 0-1,-25 19 1,25-19 0,0 0 0,-31 30 0,31-30 1,-23 24-1,23-24 1,-20 27 0,20-27-1,-23 31 1,23-31-2,-20 39 1,20-39-1,-19 47-1,10-22 0,0 4 3,2 1-3,1 2 2,1 0-2,3-3 3,1 3-2,2-4 2,2 0-1,1-3-1,2-2 2,1-1-2,0 1 1,1-4-1,3 1 1,0-2 0,1 0-1,1-2 0,0 0-1,-1-3 1,1-2 0,-2-2 0,-2-2-1,0-1 1,-9-6-1,11 8 1,-11-8 0,8 4-1,-8-4 1,0 0-1,0 0 1,6 5-1,-6-5 1,0 0 0,0 0 0,0 0 1,0 0-1,0 0 0,0 0-3,0 0-6,0 0-19,-2-8-1,2 8-1,-6-13 0</inkml:trace>
  <inkml:trace contextRef="#ctx0" brushRef="#br0" timeOffset="1">380 399 14,'0'0'15,"0"0"-2,0 0-1,0 0-1,0 0-1,0 0 0,0 0-1,-25-18-1,25 18 0,0 0-1,0 0-1,-26 4-1,26-4-1,0 0 0,-31 7-1,31-7-1,-25 8 0,25-8 0,-24 10 0,24-10-1,-24 10 0,24-10 0,0 0 0,-31 20 0,31-20-1,0 0 0,-22 28 2,17-18-2,2 0 2,1 1-2,2 1 2,0 1-2,4-2 2,-1 3-2,2-3 0,1 3 0,0-3 1,2-1-1,1 0 1,-1-1 0,2-3-1,1-1 1,-2-2-2,3-1-6,-2-2-9,0-1-11,3 0-1,-4-3-1,3-1 0</inkml:trace>
  <inkml:trace contextRef="#ctx0" brushRef="#br0" timeOffset="2">415 571 15,'1'-33'16,"-1"33"-5,6-30-1,-6 30-2,0 0 1,19-31-3,-19 31 1,0 0-2,28-19-2,-28 19-1,0 0 1,26 0-1,-26 0 2,13 11-4,-7-2 1,-1 1 1,0 3-1,-1-2 2,0 3-3,-2-3 2,2 1-4,-3-1 5,0 0-1,-1-1 2,-1-2-1,0 1 2,1-9 0,-13 13 1,2-6 0,0-1 1,-5-2-2,0 0-1,-3-3 0,3-1-1,-2-3 0,3 0-1,1-5-1,4-1-4,4-3-3,1-5-7,5 17-12,6-33-4,-6 33 2,17-35-1</inkml:trace>
  <inkml:trace contextRef="#ctx0" brushRef="#br0" timeOffset="3">631 180 3,'0'0'9,"0"0"-1,0 0-1,0 0-1,0 0 2,0 0 3,0 0-3,0 0 1,0 0-2,0 0 2,0 0-4,0 0 1,0 0-3,0 0-3,0 0 1,0 0-3,9 25 3,-9-25 0,0 0 0,11 39 0,-11-39-1,6 36 3,-6-36-3,4 44 3,-4-44-3,1 45 0,-1-45-1,0 44 1,0-44 0,1 40 0,0-24 0,1-4 2,1 0-2,-1-2 2,2 0-1,-4-10 1,4 12-2,-4-12 2,0 0-7,3 8-6,-3-8-11,0 0 0,0 0 0,0 0-1</inkml:trace>
  <inkml:trace contextRef="#ctx0" brushRef="#br0" timeOffset="4">776 366 10,'0'0'16,"0"0"-3,0 0 1,0 0-1,17 31-1,-17-31-1,2 25-1,-2-25-3,4 31 2,-1-15-5,0 2-1,3-4 2,0 2-3,2-3 2,2-1-2,1-3 2,2-2-4,0-5 4,0-2-1,0-3 0,-2-3-1,-11 6 1,0 0-1,29-28-2,-29 28 2,10-27-2,-10 27 1,5-31-1,-5 31 1,3-28-2,-3 28 2,0 0 0,0-28 0,0 28 0,0 0-1,0 0 1,0 0-1,0 0 0,0 0 0,0 0-3,0 0-3,0 0-8,0 0-12,0 0 0,0 0-2,0 0 1</inkml:trace>
  <inkml:trace contextRef="#ctx0" brushRef="#br0" timeOffset="5">1085 421 16,'0'0'14,"0"0"2,2-25-1,-2 25-2,0 0-2,0 0 0,0 0-2,0 0-2,0 0-1,0 0-2,0 0-1,0 0-1,0 0 0,0 0 0,0 0-1,0 0 0,6 24 1,-6-24-1,0 0 1,4 29 0,-2-16-1,0 1 1,2 0 1,-1 0-2,1-1 1,0 1-1,1-3 2,1-2-2,0-1 2,-6-8-1,13 7 0,-13-7 0,13-4 0,-6-2 0,0-2 1,-1-2-1,-6 10-1,0 0 0,20-36-2,-20 36 2,17-28-3,-17 28 2,17-27-1,-17 27 1,0 0-3,29-33 3,-29 33 0,0 0 0,0 0 0,25-22-1,-25 22 1,0 0-1,0 0 1,0 0-1,0 0 0,0 0 1,21 30-1,-21-30 1,7 28 0,-3-11-1,0 0 4,-1 1-4,1-3 4,-1-1-3,0-3 3,0-2-2,-3-9 2,10 13-2,-2-12 0,-1-4 0,3-1 0,0-3 1,-10 7-1,29-20 0,-29 20-2,33-27 2,-33 27-3,35-28 3,-35 28-3,36-28 3,-36 28-3,30-26 2,-30 26 1,0 0-1,30-21 0,-30 21-1,0 0 1,0 0-1,0 0 1,0 0-1,0 0 0,21 32 1,-16-20-1,2 3 1,-1-1 2,0 3-3,3-2 3,-3 1-2,1-1 2,-1-1-2,-1-3 3,-2 1-3,-1-5 0,-2-7 1,2 10 0,-2-10 0,0 0-1,0 0-8,0 0-23,0 0 1,1-9-1,-4-2-2</inkml:trace>
  <inkml:trace contextRef="#ctx0" brushRef="#br0" timeOffset="6">1826 395 10,'0'0'19,"0"0"0,0 0-2,0 0-2,0 0 0,0 0-4,0 0-2,0 0-2,0 0-3,0 0-1,0 0-2,0 0-1,0 0 0,0 0 0,0 0-1,0 0 0,-1 29 1,1-14 0,0 2 2,0 2-2,1-1 2,-1 0-2,2-6 2,0 0-1,2-5 3,-4-7-2,11 3 0,-1-10 0,-10 7 1,31-25 0,-31 25-3,36-36 2,-36 36-3,38-42 3,-38 42-3,30-33 2,-30 33-2,0 0 2,22-29-1,-22 29 0,0 0 0,0 0 0,0 0-1,0 0 1,0 0-1,0 0 0,16 32 1,-16-32-1,9 31 1,-4-11-1,0-1 3,-1 2-2,-1-3 3,0 1-4,1-4 4,-3-1-4,0-2-2,1-3-12,0 0-12,-2-9-2,0 0 1,0 0 0</inkml:trace>
  <inkml:trace contextRef="#ctx0" brushRef="#br0" timeOffset="7">2230 627 29,'0'0'21,"0"0"2,0 0 1,0 0-17,-2 12 0,0 2 0,-3 4-1,0 7 0,0 2-1,-1 4 0,2 0-3,-3 2 0,4-3-1,-1-1-3,3-6-6,0-6-12,4-4-5,-3-13-2,8 5 1</inkml:trace>
  <inkml:trace contextRef="#ctx0" brushRef="#br0" timeOffset="8">2446 384 15,'0'0'13,"0"0"0,0 0-2,0 0-2,0 0-2,-16 34-1,16-34-1,4 30 3,-1-13-3,2 2 1,0 1-2,1 0 2,-1 2-3,0-3 2,0 1-3,-2-4 0,1-1 0,-1-3 0,-1-3 0,0-2 0,-2-7 2,2 9 0,-2-9 0,0 0 1,0 0 0,-8-6 0,5-2-1,-2-1 0,0-3-2,-1-1 0,0-2 1,1-1-2,1 0 0,3 1-1,0 0 1,1 15-1,0 0 0,17-33-3,-17 33 3,31-23-4,-31 23 4,41-23-2,-41 23 2,44-22-2,-44 22 2,37-16 0,-37 16-1,25-8 1,-25 8 0,0 0-2,25 3-1,-25-3-5,0 0-5,0 0-13,0 0 0,28 28 0,-28-28-1</inkml:trace>
  <inkml:trace contextRef="#ctx0" brushRef="#br0" timeOffset="9">2713 562 3,'-11'-2'18,"11"2"2,-5-12 0,7 4-9,-2 8 2,0 0-2,17-29-6,-17 29 2,0 0-3,31-32 1,-31 32-3,25-12 2,-25 12-4,26-2 1,-14 4 0,0 5 0,-2 1 1,1 5-2,-1 0 3,-2 3-4,0 0 4,-2 1-2,-2-2 3,-1 1-1,-1-3 0,-4-1 2,-2-1-1,-3-2 1,-4 0 1,-5-4-2,-3 0 1,-3-4-1,-3 0-1,0-2-1,0-2-1,4-3 0,2-1-2,6-3-4,3-4-7,10 0-10,7-4-8,4-2-2,-11 20 1</inkml:trace>
  <inkml:trace contextRef="#ctx0" brushRef="#br0" timeOffset="10">2940 397 10,'0'0'17,"0"0"1,0 0 0,0 0-7,0 0-3,0 0 1,0 0-3,0 0-1,0 0-1,0 0 1,10 30-1,-8-12 0,1 0 3,1 4-3,0-1 3,0-1-4,-1-2 3,0-2-3,1-2 4,1-5-4,2-6 1,2-4-1,2-8-1,2-1 2,-13 10-1,25-29-1,-25 29-2,25-33 1,-25 33-2,15-28 5,-15 28-6,0 0 3,0 0-4,0 0 2,0 0 0,0 0 0,0 0 0,16-7-4,-13 15 8,2 3-3,2 2 3,0 3-3,2-1 4,1 2-4,0-2 4,-1 0-4,2-4 1,-2-2 0,1-3 0,-1-3 0,-1-6 1,-1-4 0,2-5 0,-3-3 0,-6 15 0,10-31 0,-10 31-1,8-33 0,-8 33-2,0 0 1,5-28-2,-5 28 2,0 0-5,0 0 0,0 0-11,0 0-7,0 0-7,0 0 0,3-25-1,-3 25 1</inkml:trace>
  <inkml:trace contextRef="#ctx0" brushRef="#br0" timeOffset="11">3219 0 35,'0'0'21,"0"0"-1,0 0-1,0 0-5,0 0-4,0 0-2,0 0-2,0 0-2,0 0-2,0 0 0,0 0 0,0 0-1,0 0 0,0 0 0,0 0 0,0 0 0,35 29 0,-35-29 0,29 27-1,-29-27 1,41 36-1,-41-36 1,43 45-1,-20-18-1,-2 3 1,-2 1-1,0 3 1,-4 1-1,-1 3 0,-2-2-1,-2 2 4,-3 0-3,-1 1 3,-3-1-3,-1-4 3,-2 1-3,-1-6 5,-4 2-1,-2-3 0,-3-2 1,-2-4 0,-3 0 2,-3-3-1,0-2-1,0 0 0,0-4-3,2 0 1,0-4-1,4-2-1,1-2-1,1-1-3,10-4-10,-14 12-17,5-9 0,9-3-1,-14 2 0</inkml:trace>
</inkml:ink>
</file>

<file path=ppt/ink/ink6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21-01-18T22:21:45.1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131 14 14,'3'-8'13,"-3"8"-1,0 0-1,0 0 1,0 0-2,0 0-1,-2-7 1,2 7-3,0 0-1,0 0-1,0 0-2,0 0-2,0 0 0,0 0-1,0 0-1,0 8 1,1 0-1,1 3 0,-1 4 2,2 8-1,0 4-1,-1 6 1,0 2-1,1 5 2,-3 3-3,1-1 3,0-4-4,-1-6 4,0-6-1,0-4 1,0-5-1,0-7-2,0-10-5,0 0-14,0 0 0,0 0 0,0-11-1</inkml:trace>
  <inkml:trace contextRef="#ctx0" brushRef="#br0" timeOffset="1">6 145 10,'0'0'17,"-8"-8"-1,8 8-5,0 0-2,0 0-1,0 0-1,8-2 0,3 2-2,3-4-1,4 3 2,6-3-2,4 3 2,1-4-3,1 2 2,1-3-2,-2 2 1,-2-1-2,-2 1 0,-4-1-1,-4 1 0,-2 1 0,-4-1 0,-4 1-1,-7 3-3,9-2-6,-9 2-9,0 0-6,0 0 1,0 0 0,0 0-1</inkml:trace>
  <inkml:trace contextRef="#ctx0" brushRef="#br0" timeOffset="2">363 287 12,'-11'-11'16,"11"4"1,1-6-6,6-1-1,0-4-1,5 1-1,2-1-1,3 3-2,0 0-1,1 6-1,-1 0-1,-2 8 0,0 5-2,-5 2 1,1 5-1,-4 1 0,-1 3 0,-1-1 0,-2 2 0,-1-3 1,1-1 0,-2-2 2,-1-1 1,0-9 0,0 13 2,0-13-1,-9 11 1,2-6 0,-2 1-1,-4-1 0,-2-1-2,-3 0-1,1-1 0,0-2-1,0-2 0,3-3-1,1-2-3,5-2-4,4-1-11,2-3-10,8 0-1,1-3 1,5 1-1</inkml:trace>
  <inkml:trace contextRef="#ctx0" brushRef="#br0" timeOffset="3">800 232 8,'0'0'16,"5"-9"0,-5 9-2,7-10-1,-7 10 0,9-9-1,-9 9-2,6-7-1,-6 7-1,0 0-2,0 0-2,0 0-1,0 0-1,0 0 0,0 0-1,8 11 1,-6-2-1,2 1 0,1 4 1,-1 2-1,1 6 1,-1-1-1,1 5 0,-1-1 0,-1 0-1,-1-2 1,0-3-1,-1-3 1,0-5-1,-1-3-1,0-9-4,0 0-8,6-8-11,1-2-3,-2-8 1,6 2-2</inkml:trace>
  <inkml:trace contextRef="#ctx0" brushRef="#br0" timeOffset="4">1028 213 14,'0'0'19,"0"0"0,0 0-6,0 0-1,0 0 0,0 0-4,0 0-1,0 13-1,2-3-1,1 1 0,-1 2 0,1 3-1,0-1 1,-2 1-1,2-3 0,-1 0 0,0-4-1,-2-9 0,12 4 0,-2-11 0,2-1-1,2-4 0,0 1 0,0-2 0,-1 3-2,-2 1 1,-4 5-1,-7 4 0,8 4 1,-7 4-2,-1 2 1,0 1 0,2 3 0,0 4 0,0-1 0,1 3 0,1-2 0,1 0 0,2 0-1,2-3-6,2-5-11,2-8-9,5-2-2,-2-10-1,6-3 1</inkml:trace>
  <inkml:trace contextRef="#ctx0" brushRef="#br0" timeOffset="5">1424 354 11,'-5'22'18,"4"4"0,-1-3-3,3-3-2,2-3 0,2-6-3,4-8-1,2-8-1,3-6-1,2-7-1,1-4-1,-1-3-2,-1-2 0,-2 1-1,-4 1-1,-3 2 1,-5 5-1,-6 3-1,-3 6 0,-3 4 0,-2 3 0,-3 6 0,0 3-1,-2 7 1,1 2-1,2 5 0,-1-3-2,4 3-3,2-4-4,3-3-4,5-3-13,2-11 2,10-6 0,-1-11 0</inkml:trace>
  <inkml:trace contextRef="#ctx0" brushRef="#br0" timeOffset="6">1574 74 23,'-5'-13'20,"5"13"1,-3-9 0,3 9-6,0 0-1,0-9-2,0 9-3,0 0-3,0 0-2,0 0-1,0 0 0,0 0-1,0 15 0,-1 0 1,1 6-3,-1 5 3,1 7-2,-3 4 2,3 5-2,-2 0 1,3-1-2,0-5 3,3-5-1,6-8-1,5-9 1,6-10-1,4-9 1,4-8-1,0-5 1,1-4-1,-4-1 0,-3 1 0,-5 4 0,-7 1 0,-3 8-1,-6 0 0,-2 9-1,0 0 1,0 0-1,0 0 0,0 0-1,-1 17 1,2-4 0,3 5 0,1 1 1,2 4 0,0 0 0,2 1 0,0-2 0,0-4-1,0-3-2,4-5-9,-2-7-15,1-12-3,4-6-2,-4-12 2</inkml:trace>
  <inkml:trace contextRef="#ctx0" brushRef="#br0" timeOffset="7">1931 89 40,'-8'6'24,"4"3"1,4-9-1,-7 7-16,7-7-3,2 8-8,-2-8-16,9 2-5,0-2 1,-9 0-2</inkml:trace>
  <inkml:trace contextRef="#ctx0" brushRef="#br0" timeOffset="8">2237 187 34,'0'0'26,"-11"-4"2,11 4-2,-10 0-15,2 0 0,-1 5-3,-2 2-3,-2 4-1,-2 5-1,1 3 0,-1 5-1,1 3 1,1 1-1,2 1-1,4-2 2,3-2-2,7-5 1,5-5-1,7-7-1,8-8 0,4-6-2,5-9-2,5-3-3,-2-7-4,3-2-4,-5-2-3,0 1 2,-9 2-2,-4 3 5,-6 6 3,-4 2 4,-4 6 5,-3 1 4,-3 8 1,-2-8 2,2 8 1,-7 0-1,7 0 1,-7 5-1,7-5 0,-5 9 0,5-9 1,-1 14-1,3-5-1,1 0-1,3 0-1,1 2-1,2-2 1,-2 3-1,3-2 0,-1 3-1,1 1 1,-1 1-1,1 2 0,0-3 0,-2 2-1,-1-2 1,1 0-1,-3-2 1,-1 0 0,-3-3 0,-2 1 1,-4-2-1,-3 1 1,-2 0 0,-3-1 0,0-2 0,-3-2-1,0-3 1,1-2-1,1-3 0,4-4-1,1 0 0,3-3 0,3 1-1,3-2-1,5 0 0,4-4-1,4 0-1,3-5 0,6-1-2,0-3 0,5-2-1,-1-3-1,2-1 0,-3 2 0,-1-1 0,-1 4 4,-3 2-1,-3 2 5,-3 2 0,-4 7 4,-1 0 1,-2 5 4,-7 8-2,5-8 1,-5 8-1,0 0-1,0 0-1,0 0 0,0 0-1,0 0 1,-1 12-1,0-4 0,-2 6 0,3 6-3,0 6 3,1 3-3,-1 6 1,2 4-3,0 2 2,2 0-2,0-4 1,-1-4 1,1-4 0,0-7-2,1-5-1,-3-8-4,-2-9-8,0 0-10,1-12-6,-4-4-2,-3-8 2</inkml:trace>
  <inkml:trace contextRef="#ctx0" brushRef="#br0" timeOffset="9">2715 235 11,'0'0'19,"23"3"0,-10-1-5,8 3-1,-1-4-2,7 0-4,0-1 0,3-2-2,1-1 0,0-4-1,0-1 0,0-3-1,-2-3 0,-5 1-1,-3-1 1,-4 0-1,-3 2 3,-5 0-2,-2 4 2,-6-1-3,-1 9 2,-6-9-2,-1 9 2,-5 0-3,1 1-1,-6 6 1,0 1-3,-2 4 3,0 3-2,-4 2 3,4 5-2,0 2 2,2 4-2,0-2 3,5 0-1,2 0 0,3-2 2,6-3-2,6-2 0,4-5 1,11-2-1,7-6 0,6-2 0,6-6-2,3-2-4,5-2-15,1-3-13,-5-8 0,0-1-1,-10-6 0</inkml:trace>
  <inkml:trace contextRef="#ctx0" brushRef="#br0" timeOffset="10">3667 188 28,'9'-2'23,"-9"2"2,0 0 2,-11-2-18,2 1-1,-1 2 1,-3-2-1,0 4-1,-3-1-1,1 3-2,-1-1-1,0 5-1,-1-2 0,2 2 0,0 2-1,2-2-1,2 0 1,3 0-1,3 0 0,4-2 1,5 2-1,4-1 0,5 1 0,4-1 0,4 4 1,3-2-1,1 2 0,0 0 0,-2 1 0,-3 1 0,-2-1-1,-4 1 1,-6-1 1,-3-1-1,-4-2 1,-4 0-1,-3-1 2,-4-1 0,-2-1-1,-3 1 0,-3-2 0,-1 1-1,-1-2 1,0-1-2,2 1 0,1-3-8,5-2-10,12 0-12,-7-13 1,12-3-2,3-9 1</inkml:trace>
  <inkml:trace contextRef="#ctx0" brushRef="#br0" timeOffset="11">3776 77 29,'0'0'23,"0"0"0,8 4 2,-8-4-14,4 15 0,-4 1-4,-3 6-1,2 5-3,-1 7 2,2 8-2,-1 3 2,1 2-4,1-5 3,2 1-1,1-7 1,2-3 1,0-5-2,-1-9-3,1-3-5,-1-7-7,-5-9-11,10 6-7,-8-14-1,1-3-2</inkml:trace>
  <inkml:trace contextRef="#ctx0" brushRef="#br0" timeOffset="12">3734 281 1,'-12'-1'22,"12"1"0,0 0 1,0 0-9,0 0 1,0 0-3,0 0-4,14-4-2,-1 2 0,5-3-2,6 1 0,3-2-1,5 0-3,3 0-4,1 0-5,0 2-3,1 0-3,-4 3 1,-3-1-1,-6 1 1,-4 1 3,-5 0 3,-2 1 4,-6 0 4,-7-1 2,0 0 1,0 0 1,7 1 1,-7-1 1,0 0 1,0 0 1,0 0 1,0 0 1,0 0-2,0 8-1,0-8-1,0 0-1,6 11-1,-6-11 0,10 11 0,-3-4-1,0 4 1,4 0-1,0 4 0,2 2 0,0 1-1,2 3-1,-1 2 0,0 1-1,-1-3 1,-2-1-1,-3-1 3,0-2-1,-6-3 1,-2-2 3,-4 1-2,-5-4-1,-3 1 2,-4-3-1,-4-1-2,-3-4 0,-3-3 0,-3-2-4,-3-6 2,4-1 0,1-3 0,3 1-1,3-3 0,6 2 0,6-1 0,8 0 0,8 2 0,5-1 0,7 0 0,5-2-1,4 1-1,2-2-2,5 3-1,-1-2-5,-1 2-5,-3-1-7,-2-4-7,-1 4 1,-6-4 1</inkml:trace>
  <inkml:trace contextRef="#ctx0" brushRef="#br0" timeOffset="13">4424 104 21,'0'0'20,"0"0"1,0 0-1,0 0-10,0 0-1,0 0 0,0 0 0,2 10-4,0-2 2,-1 6-4,0 3 3,4 4-3,-3 8 2,2 6-4,0 3 3,3 6-1,-4 0 0,2 2 3,-1-1-4,1 1 2,-3-8-2,0-7-1,0-5-1,-3-8-1,2-5-9,-1-13-7,-4-14-8,3-3-6,-5-13 0,0-2 1</inkml:trace>
  <inkml:trace contextRef="#ctx0" brushRef="#br0" timeOffset="14">4333 277 19,'-13'-3'21,"13"3"-4,0 0-1,0 0 2,3 10-4,6-7-2,3 4-3,7-2-1,5 2-1,5-1-2,6 0-1,2-1-2,3-1 0,1-1-1,0-1 0,-2-1-1,-4-1 1,-6 0-1,-1-1 1,-6-2 0,-2 1 0,-6-1 0,-4-1 0,-2-1 0,-8 5 1,5-11-1,-5 11 0,-7-13 0,7 13 1,-13-12-2,2 7 0,0 0 0,-3 3-2,0 2 2,-2 3 0,2 3-1,-2 0 1,0 5 0,0 2 1,1 3-1,1 0 3,1 4-2,2 0 1,1 1-1,3 3 1,3-2 1,6 2 2,3 1-2,5 0 0,6-3-1,3 0 1,6-5 0,4 0-1,3-5-1,3-3-5,2-5 0,1-10-15,1-4-15,4-5 0,-3-10-2,4-2 1</inkml:trace>
  <inkml:trace contextRef="#ctx0" brushRef="#br0" timeOffset="15">5264 23 11,'-12'-8'16,"12"8"0,0 0-2,-7-4 0,7 4 0,0 0-2,0 0 0,0 0-2,0 0-2,0 0-1,0 0-2,0 0-2,0 0-1,0 0 0,0 0-1,0 0 0,2 8-1,1-1 0,3 3 0,0 3 0,2 2 1,1 7-1,0 3-3,0 6 4,-1 3-4,0 11 4,-2 4-4,-1 6 5,0 5-1,-2 1 0,-2 2 0,-2 1 0,-1-2 1,-1-7-1,-2-4 1,-3-6 0,-2-5-3,-3-6 3,1-4 1,-5-6-2,1-3-4,2-5-11,2 0-14,-1-11 0,5-3-2,0-12 1</inkml:trace>
</inkml:ink>
</file>

<file path=ppt/ink/ink6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01:05:13.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1326 7,'0'0'11,"0"0"-2,0 0-3,0 0-1,0 0 0,0 0 0,0 0-1,0 0 1,0 0-1,0 0 1,0 0 0,-3 14 0,3-14 1,-2 12 0,2-12-1,-3 15 0,2-5-1,0 2 0,1 2-1,-2-1-1,1 3 0,1 2 0,-1 1 0,1 2 0,0 0-1,0 4 1,-1 1 0,3 3-1,-1 1 1,2 4-1,-2 1 0,0 1 0,0 0 0,2-2-1,-2-2 1,0 0-1,0-4 0,0-1 1,3-5 0,-2 0 0,0-1 0,2 0 0,-2 0 0,-1 0 0,1 1 1,-2-2-1,-2 1 1,2-3-1,-2 0 0,1-2 0,0-2-1,0-2 1,-1-1-1,2-11 0,-1 18 0,1-18 0,1 13 1,-1-13-1,0 0 1,0 0 0,2 10 0,-2-10 0,0 0 0,0 0-1,0 0-1,0 0-2,0 0-7,0 0-14,-6-10-1,-4-3 0,7 1 1</inkml:trace>
  <inkml:trace contextRef="#ctx0" brushRef="#br0" timeOffset="898">-3 1423 21,'0'0'18,"0"0"-1,0 0 0,0 0-3,-5-15-4,5 15-2,7-12-1,-7 12-1,10-15-2,-10 15 1,18-16-2,-4 6 0,0 2 0,4-1-1,1-1 0,6 1-1,1 2 0,-1 0 0,1 2 0,1 2 0,-1 1-1,-1 3 1,-3 1-1,1 4 1,-4 1-1,1 2 0,-2 2 1,-3 3-1,-1 2 1,-2 0-1,1 2 1,-3 0-1,-1 2 0,0 0 0,-1 0-1,-1 0 0,-3-3 1,-1 1 0,-3-1 0,-3 2 0,-1-2 0,-6 1 2,-1-2-1,-3-1 1,-3 0 0,-1-3 0,-3 1-1,0-3 1,-3-1-1,1-2 0,0-2 0,-2 2 0,3-3-1,0 0 0,0-1 1,-1 1-1,2 0 0,1-1 0,2 1 0,3-1 0,-1 0 0,6 0 0,10-3 0,-14 3 0,14-3 1,0 0-1,0 0 0,0 0 0,0 0-1,0 0 1,0 0 0,0 0-1,0 0 1,0 0-1,0 0 0,0 0 1,0 0-1,2 12 1,-2-12 0,12 12 0,-12-12 1,17 19 0,-5-6 0,2 1 0,1 1 1,2 2 1,1 2-2,2 2 2,1 1-1,0 2 0,3 3-1,1-1 1,3 2-2,0-1 1,0-2 0,-2-2-1,0 1 0,-4-6 0,-2-2 1,-5-4-1,-3-1 0,-12-11 1,14 14-1,-14-14 0,0 0 1,10 9 0,-10-9 1,0 0-1,0 0 0,0 0 1,0 0-2,0 0-2,0 0-10,0 0-14,-5-10-3,5 10-1,-11-17 0</inkml:trace>
  <inkml:trace contextRef="#ctx0" brushRef="#br0" timeOffset="2144">1145 1515 15,'4'-11'15,"-4"11"1,5-10 0,-5 10-3,0 0-3,5-13 0,-5 13 0,0 0 0,0 0-1,0 0 0,-2-10-1,2 10-2,0 0 0,-10 0-2,10 0-2,-15 5 0,15-5-1,-22 12-1,9-3 0,-2 4 0,-3 1 0,2 4-1,-3 2 1,0 3 0,-1 1 0,2 7-1,-1 1 1,2 4 0,0 2 1,2 1-1,1 2 1,1 2 0,3-1 0,-1-2 0,3-1 0,1-3 1,1 0 1,4-1 0,2-2-1,2-3 0,3 1 0,2-2 0,3 0 0,1-2-1,2-4 0,1 0 0,1-2 0,2-3-1,1-2 1,-1-1 0,2-2-1,0-1 1,-1-1-1,1-1 1,2-1-1,-2-1 1,0 0-1,0 0 1,1-1-1,0 0 1,-1 0-1,0-1 1,-2-1-1,-2-2 1,-2 2-1,-2-3 1,-11-2 0,15 4-1,-15-4 2,0 0-1,0 0 1,0 0-1,0 0 1,0 0 0,0 0-1,0 0 1,0 0-2,0 0 0,0 0-3,0 0-4,0 0-12,0 0-14,-5-11 2,-3 0 0,8 11-2</inkml:trace>
  <inkml:trace contextRef="#ctx0" brushRef="#br0" timeOffset="4583">1628 1796 3,'21'-4'10,"-21"4"-1,18-3-1,-18 3-1,10-1 1,-10 1 1,0 0 1,0 0 2,11-2 2,-11 2-1,0 0 0,0 0-2,0 0-1,-13-1-3,13 1-1,-17 1-3,5 2-1,-2-1-1,-3 2-1,0 1 0,-1 2 0,1 0-1,-2 2 1,2-1 0,1 0 0,1 1 0,1-1 0,0 0 0,2 1 0,0-1 0,12-8-1,-19 15 1,19-15 0,-16 13 0,16-13 0,-11 11-1,11-11 1,0 0-1,-6 12 1,6-12-1,0 0 1,7 13 0,-7-13 1,14 9-1,-2-1 1,2 0-1,3 2 2,7-2-2,3 2 1,1 2-1,4 1 0,3 0 0,0-2 0,-2 2-1,-1-1 1,-4 1-1,-5-2 1,-2 0-1,-5-1 1,-4 1 0,-3-1 0,-9-10 0,12 20 0,-10-8 0,-3-1 1,-1 1 0,-4 1 1,-2 0 0,-4-1 1,-2 2 1,-4 0 1,-5 0 0,-3-2 0,-3 2 0,-1-4-1,0 1 0,-2-3-1,1 0 0,-1-3-2,3 0 0,2-1-4,-1-4-8,1-1-18,3 3-1,-7-9 0,7 0-2</inkml:trace>
  <inkml:trace contextRef="#ctx0" brushRef="#br0" timeOffset="9367">1870 1353 8,'0'0'9,"-11"8"-1,11-8-3,0 0-1,0 0 0,0 0-1,0 0 1,0 0 0,0 0 1,0 0-1,3 14 1,-3-14-1,3 10-2,-3-10 1,7 17 0,-3-7-2,3 2 1,-1 2-1,2 1 0,1 0 0,0 4 0,3-1-1,1 2 0,1 3 1,1 0-1,1 3 0,1 0 2,0 2-2,1 3 0,-2 0 0,2 2 1,-2-1-1,-1 2 0,-1-1 1,0-3 0,-1-1-1,-1 0 1,-2-1-1,-2-3 1,-1-1-1,-2-1 1,-3 0-1,-2 0 1,-2 1 0,-3-2 0,-2 1 1,-3 2 1,-3 0 0,-2 1 1,-3 0 0,-1 1 0,-2-3 0,-2 2 0,-1-4-1,0-1 0,1-2 0,-1-3-1,0-1 0,3-3 0,1-2 0,3-3 0,2-1 1,1-2-1,14-4 0,-17 3-2,17-3-2,0 0-3,0 0-1,0 0-5,0 0-6,3-10-8,9 7 1,-5-12 1,8 5 2</inkml:trace>
  <inkml:trace contextRef="#ctx0" brushRef="#br0" timeOffset="10472">2757 1576 8,'0'0'12,"0"0"0,0 0 0,0 0-3,0 0-2,0 0-1,0 0-1,0 0-1,0 0-1,0 0-1,0 0-1,3 12 0,-3-12 0,3 21 2,1-6-2,-1 4 1,1 2 0,-1 6-1,0 3 1,-2 4 0,-1 2-1,0 5 1,-3-2 0,2 3-1,-1 1 0,1-5-1,0-3 1,1-5-1,0-4 0,1-5 0,0-6 0,-1-15 1,2 15 0,-2-15-3,0 0-4,0 0-6,0 0-5,-9-23-1,5 12 0,-11-11-1</inkml:trace>
  <inkml:trace contextRef="#ctx0" brushRef="#br0" timeOffset="10921">2523 1894 7,'0'0'13,"22"-7"-1,-10 1-1,4 5-4,-2-3-1,6 5 1,-2-3-1,6 4 0,-2-2 0,6 3 1,-2-2-2,3 0-1,1 0 0,3-1-1,-2 0-1,2-1 1,0-1-1,-2-1 1,0 0 1,-4-1 0,-3 1 1,-5-1 0,-2 1 0,-6 0 0,-11 3 0,12-2 0,-12 2-2,0 0 0,0 0-2,0 0-3,0 0-7,0 0-8,0 0-8,0 0-2,0 0 2,-5-13-1</inkml:trace>
  <inkml:trace contextRef="#ctx0" brushRef="#br0" timeOffset="14803">5983 601 6,'0'0'8,"0"0"1,0 0-1,0 0-1,0 0 1,0 0-1,0 0-2,0 0-1,0 0-1,0 0 0,0 0-1,0 0-1,-13 3 1,13-3 1,-14 0 0,14 0 1,-20 1 0,6 0-1,-2 0-1,0 2 1,-3-1-1,-2 1-1,0 1 0,-3-1 1,1 2 0,-1 0 0,-1-1 1,-1 2 0,-1-2 0,1 3 0,-2-3 1,0 2-1,-2-1-1,0 2-1,-3-3 1,1 3-1,-3-1 0,-2-1 0,0 3-1,-2-1 1,0 1 0,-1-2 0,0 1 1,1-1-1,0 1-1,2-1 1,-1-3 0,1 2 0,2-2-1,-1 1 1,2-2-1,0 1 1,1-1 0,2 0 0,0 1-1,3 0 0,-2-1 0,3 0 0,0-1 1,2 1-1,1-1 0,3-1 0,3 1 0,1-1 0,6 0 1,0 0-1,11 0 1,-13-1-1,13 1 1,0 0 0,0 0 0,0 0 0,0 0-1,0 0 1,0 0-1,0 0-1,0 0 1,0 0-1,0 0 1,0 0-1,0 0 0,0 0 1,0 0-1,0 0 1,0 0-1,0 0 1,0 0-1,0 0 0,0 0 1,0 0-1,0 0 0,0 0 1,0 0-1,0 0 1,12 9 0,-12-9 0,0 0 0,15 12 0,-15-12 0,15 11 0,-15-11 0,19 14 0,-7-7 0,0 0 0,2 2 0,3-1 0,-1 3 0,2-1 0,3 1 0,0 1 1,2 0-1,3 2 0,1 0 1,4-1-1,3 1 1,2-1-1,4 1 1,1-3-1,1 1 1,-1-1-1,3 0 0,-1 2 0,-2-2 1,1 3-1,-1-2 0,-2 2 0,-2 0 0,-1-2 0,-2 0 0,-2 0 0,-4 0 0,-2-3 0,-1 0 0,-4 1 0,-2-2 0,-4-1 0,-1 0 0,-14-7 0,19 12 0,-19-12-1,0 0 1,10 11 0,-10-11 0,0 0 0,0 0 0,0 0 0,0 0 0,0 0 0,0 0 1,0 0-1,0 0 0,0 0 1,0 0-1,0 0 0,0 0 0,0 0 0,0 0 0,0 0 0,0 0 1,0 0-2,0 0 1,1 11 0,-1-11 0,0 0 0,0 0 0,0 0 0,0 0 0,0 0 1,-16 14-1,16-14 0,-18 15 1,6-6-1,-2 0 1,-4 4-2,-1-1 1,-2 2 0,0 2 0,-2-1 0,-2 2 0,1-1-1,-3 1 1,-1 0 0,-1 1 0,-2 1 0,0 0 0,-3 0 0,-1 1 0,0 4 1,-1 0-1,0 1 0,-2-2 0,2 3 0,0-1 1,1 0-1,1-1 0,1-1 1,0 0-1,2-1 0,1 1 1,-2-3-1,2-2 0,1 1 1,0-1-1,1-2 1,3-1-1,1-2 1,3-2-1,4 0 1,2-2-1,1 1 1,3-3-2,11-7 1,-15 10 0,15-10 0,0 0-1,-12 14 1,12-14 0,0 0-1,0 0 1,-6 11-1,6-11 1,0 0 0,0 0 0,0 0 0,0 10 0,0-10 0,0 0 0,0 0 0,4 14 0,-4-14 0,0 0 0,0 0 0,6 14 0,-6-14 1,0 0-1,0 0 1,8 10 0,-8-10 0,0 0 0,13 10 1,-13-10-1,13 8 1,-13-8 0,18 8 2,-5-3-2,0-1 0,3 1-1,3 0 1,3-2 0,3 1-1,2-1 1,3 0-1,4-2 0,4-1 0,4 0-1,3-3 1,4 1 0,3-1-1,4-1 1,6 1-1,4-2 1,2 0-1,2 1 0,6-1 1,2 0-1,5 2 0,0-1 0,1 1 0,1 0 0,-2 1 0,1 1-1,-4 1 1,-4 0 0,-4 1-1,-6 1 1,-4 1 0,-7 0 0,-5 2-1,-5 0 1,-8-1 0,-4 2-1,-6 1 0,-8-1-5,-3 2-9,-7 6-9,-9-14-6,-4 19 0,-14-18 1</inkml:trace>
  <inkml:trace contextRef="#ctx0" brushRef="#br0" timeOffset="18063">5769 2566 13,'0'0'10,"0"0"1,0 0 0,0 0-2,-17-6-2,17 6 0,-22 3 0,9 1-1,-5-1-1,1 2-2,-4 1 0,0 0-3,-3 1 1,1 1 0,-2 0-1,1 3 1,0-2 0,3 1-1,2 0 1,1 0-1,4-2 1,4 0-2,10-8 2,-12 16-1,12-16 0,-1 11 1,1-11 0,14 12 0,-1-6 1,4-2-1,3 2 1,4-1-1,6 0-1,0 0 1,3 0-1,2 2-1,0-1 1,-2 2 0,-1 1-1,-1 3 1,-2 1 0,-1 2-1,-5 1 0,-1 3 0,-2-1 0,-3 2 0,-3-1 0,-4-2 0,-3 0 0,-3-2 2,-4-2 0,-4-2 1,-4 0 1,-5-2 1,-3-2 2,-5 1-1,-5-3 1,-3 1-1,-3-4 0,-3 0 0,-2 1-2,-1-2 0,0 0 0,-1-1-1,3 0 0,1 0 0,2 0 0,3-1 0,4 1-1,3-1 1,4 0-2,7-2 0,0 2-2,12 1-3,0 0-4,0 0-7,0 0-9,3-17-2,13 12 2,-7-15 0</inkml:trace>
  <inkml:trace contextRef="#ctx0" brushRef="#br0" timeOffset="20535">5958 2397 17,'0'0'12,"0"0"0,0 0-1,0 0-3,0 0 0,0 0-2,0 0 0,0 0 0,0 0-3,0 0 0,0 0-2,0 0 0,0 0-1,0 0 0,0 0 1,-3 10-1,3-10 0,0 0 1,2 14 0,-2-14 0,1 14 0,-1-14 1,3 20-1,-1-9 0,-1 0 1,2 2-1,-1 0 0,1-1 0,1 0-1,-1-1 1,0-1-1,-3-10 1,6 15-1,-6-15 2,2 11 0,-2-11 0,0 0 1,0 0-1,-4 13 1,4-13-1,0 0 0,0 0-1,-4 11 0,4-11-2,0 0 1,0 0-2,0 0-1,0 0-2,11 7-7,-11-7-7,0 0-4,10-17 2,-10 17 0</inkml:trace>
  <inkml:trace contextRef="#ctx0" brushRef="#br0" timeOffset="43047">7268 973 10,'0'0'11,"0"0"-2,0 0-3,0 0-2,0 0-1,0 0 0,0 0-1,0 0 1,0 0-1,0 0 0,0 0 0,0 0 0,0 0 0,0 0-2,-4-12 1,4 12-1,0 0 0,2-11-1,-2 11 1,0 0 0,0 0 0,0 0 0,0 0 0,0 0 0,0 0 0,0 0 0,0 0 1,0 0 0,0 0 1,0 0-1,0 0 1,0 0 1,0 0-1,0 0 1,0 0-1,0 0 0,0 0 1,6 11 1,-6-11-1,1 13 1,-1-13 0,0 18 0,0-18 0,3 21 0,-2-7 0,0 1-1,1 1 0,1 4-1,-2 1 0,1 2-1,-2 2 0,1 3 0,-1 0 0,0 1 0,-1 3-1,0 2 0,1-1 0,-1-2 0,0-1 0,0 0-1,1-4 1,-2 0-1,2-3 2,2-2-1,-2 2 0,1-1 1,0 1-1,0-1 0,-1-1 0,0 0 1,-1-1-1,-1-1 1,-2-3 0,-1-1 0,1-2 1,-3 1-1,1 0 1,0-3-1,0 1 0,0-1 0,6-11 0,-7 17-1,7-17 0,-3 11 0,3-11 1,0 10-1,0-10 0,0 13 0,0-13 0,-2 15 0,2-15 1,-3 15-1,3-15 0,-3 11-2,3-11-4,0 0-6,0 0-9,0 0-5,-10-19 2,14 7-1</inkml:trace>
  <inkml:trace contextRef="#ctx0" brushRef="#br0" timeOffset="44250">7233 922 9,'0'0'13,"0"0"0,0 0 0,4-12-4,-4 12-3,6-10-1,-6 10 1,8-13 0,-8 13 0,14-14 0,-14 14 0,21-15 0,-8 7 0,2-1-1,3 1 0,2 0 0,1 2-1,2 0-1,0 2 0,4-1 0,1 3-1,0 1-1,0 1-1,2 1 1,-2 1-1,0 0 0,-2 2 0,-1 1 0,-2 0 1,0 1-1,-2 0 0,-2 1 0,0 0 0,-1 1 1,-1 2-1,-1 0 0,0-1 1,-2 2-1,-2-1 0,0 1 1,-4-1-1,-1 1 1,-2-1-1,-3 2 0,0-2 1,-4 1-1,0 3 1,-1 0-1,-2 0 0,0 1 1,2 1-1,-3 1 0,1 0 1,-2 2-1,1-3 0,-1 0 1,0 1-1,-1-3 1,-2 1-1,0-4 1,-1 1-1,0-1 1,-1-2 0,-2 0-1,0-1 1,-2-1 0,0 1 0,-2-2-1,1 1 1,-3-1 0,-1-1 0,0-1 0,-3 1 1,-1-1 0,-2-1 1,-2-1 0,-2 2-1,0-2 1,-2-1-1,-1 1 0,3-1 0,-1-1 0,2-1-1,2-1 0,3 1-1,2-1 1,2 0-1,2-1 0,2 1 0,4 1-1,1 0-2,12 1-3,-16-2-5,16 2-8,0 0-9,0 0-1,10-3 0,-4-8 1</inkml:trace>
  <inkml:trace contextRef="#ctx0" brushRef="#br0" timeOffset="53570">8341 818 0,'0'0'12,"0"0"1,0 0-2,0 0 0,0 0 0,0 0 0,0 0 0,0 0-1,0 0-1,0 0-2,0 0-2,0 0 0,0 0-2,0 0-1,0 0 0,0 0 0,0 0 0,0 0 1,0 0-1,0 0 1,0 0-1,0 0 1,-13-2-2,13 2 0,0 0-1,-16 14 0,16-14 0,-17 21 0,6-6-1,-2 5 1,-4 2 0,1 3 0,-3 3 0,1 3 0,-2 0 1,0 3-1,-1 1 1,2-1-1,2-1 1,-1 1 0,4-1 1,3 1-2,0-1 0,3 1 1,1 0 0,0 0 0,3 1 1,0 0-1,0 2 2,-1-3 0,2 0 0,-1-2 0,1 1 2,1 0-3,2-2 1,-2-2 0,5 0 0,-1-2-1,2-1 0,1-2 0,2 1 1,2-4-2,0 0 1,2-3 0,0 1-1,1-4 0,1 0 0,0-3 0,1-1-1,0 0 1,-2-3-1,1 0 0,1-3 0,-2 1 0,1-3 0,-2 2 0,1 1-1,-12-6 1,20 7 0,-9-4 0,-11-3 0,19 7 0,-8-1 0,1-4 0,-1 1 1,2-2-1,1 0 0,-2 0 0,1-1 0,-3 0 0,-10 0 0,17-2 0,-17 2 1,0 0-1,11-1 0,-11 1 1,0 0-1,0 0 1,0 0 0,0 0-1,0 0 0,0 0-3,0 0-6,-9-12-17,9 12-5,-11-19-2,7 8 0,-10-11 1</inkml:trace>
  <inkml:trace contextRef="#ctx0" brushRef="#br0" timeOffset="54796">8907 1194 20,'0'0'19,"0"0"0,0 0-2,0 0-6,0 0-3,0 0 0,-15 10-1,3-8-2,2 2-2,-5-1-1,-2 2 0,0 1 0,-1 1 0,1 0 0,-1 0 0,2-1 0,0 1 0,2 0 0,2 0 0,1-1 0,11-6 0,-15 11-1,15-11-1,0 0 1,-10 14-1,10-14 1,0 10-1,0-10 0,2 13-1,-2-13 2,8 14-2,-8-14 1,15 18 0,-3-8 0,2-2-1,2 3 1,4-3 1,2 3-2,3 0 1,-1-1 0,1 1 0,1 2 0,-1-2 0,0 2 0,-2-1 0,-2-1 0,0 2 0,-1-1 0,0 0 0,-4-2 0,1 2 0,-3 0 0,-1 0 0,-3-1 0,-1 2 0,-3-3 1,-2 1-1,-3-1 1,-1-10 1,-5 19-1,5-19 2,-16 17-1,3-9 1,-3 1 0,-4-2 0,-1 2 0,-5 0-1,0 0 0,-3 1 1,1-1 0,-2 0-1,2 2 1,-1-3-1,2 0 0,-1-2 1,1 0-1,0-1 0,1-2-1,2-1 0,2 1 0,-1-3 0,2 1 0,4-2 0,1 0-1,3-2 0,2 2 0,11 1 0,-15-6 0,15 6-1,0 0-1,-11-7-1,11 7 0,0 0-3,-9-11-5,9 11-11,0 0-8,-9-20 0,9 20-1,-5-27 3</inkml:trace>
  <inkml:trace contextRef="#ctx0" brushRef="#br0" timeOffset="56091">9127 929 0,'0'0'12,"0"0"0,0 0 0,0 0-3,0 0-1,0 0 1,0 0 1,-4 10 1,4-10 0,0 0-1,0 0-1,0 0 0,0 0-2,0 0-1,-1 14-1,1-14-1,-3 17 0,-1-7-1,2 5 0,-3 3-1,2 0 0,-2 3-1,0 1 0,1 1-1,1-2 0,1-2 0,0 1 0,2-5-1,0-1 1,0-2 1,0-12-1,2 16 0,-2-16 0,0 0 0,1 12 0,-1-12 0,0 0-1,0 0-3,0 0-7,0 0-8,0 0-7,0 0 0,0 0 0,-13-6 0</inkml:trace>
  <inkml:trace contextRef="#ctx0" brushRef="#br0" timeOffset="56988">9573 886 2,'0'0'9,"0"0"0,-5 11 1,5-11-3,-3 11 0,3-11 0,-4 16 1,1-5 0,2 5 0,-2 3 0,2 3-1,-1 3-1,2 4-1,-1 5-2,2 2 0,-1 3-1,1 4-2,-1 1 0,1 2-1,-2 0 1,-3 2-1,0 1 1,-1 2-1,-3-1 1,2-1 0,-2-2 0,2 0 0,-1-4 1,5-3-1,-2-3 1,4-6-1,0-4 0,2-5 1,0 0-1,-1-3 1,0-3-1,1-1 1,-2-2-1,1 1 1,3-2-1,-4-1 1,0-11 0,0 14 0,0-14 1,0 0 0,1 11 1,-1-11 2,0 0-3,0 0-4,0-13-10,-7-6-9,12 8-3,-11-16 1,7 4-1</inkml:trace>
  <inkml:trace contextRef="#ctx0" brushRef="#br0" timeOffset="59268">10263 1215 0,'0'0'9,"0"0"0,13-2-1,-13 2 0,0 0 1,0 0 0,0 0 1,0 0 0,0 0-1,-18-5-1,18 5-3,-16 0-3,4 2 0,1 0-1,-2-1-1,-4 3 1,0-1-1,-3 2 1,1-1 0,1 2 0,-2 0 0,0 1 0,1-1 0,2 1 0,3 0 0,0 0 0,2-1-1,2 1 0,10-7 1,-18 10-1,18-10 0,-12 13-1,12-13 1,-9 13 0,9-13-1,-6 11 1,6-11-1,-2 11 1,2-11-1,2 12 1,-2-12-1,10 11 1,-10-11 0,18 12 0,-4-8-1,4 5 0,4-5 0,1 2 0,4 0-1,1 1 0,-1 0 0,1 0 0,-1 1 1,-3 1 0,-1 1 0,-2 0 1,-3 2-1,0 1 1,-1 1 0,-3 0 0,-1 1 0,-1 0 0,-3 0 0,-1 0 1,-2 1-1,-2-4 0,-2 2 0,-2-2 1,-1-2 0,-4 1 0,5-11 1,-14 17 2,4-8 1,-2-1 1,-5-2 1,-2-1 1,-4 2 1,-5-2-1,-4 1 0,-2-3-1,-2 1-2,0-1-1,0 0 1,0 0-3,3-2-1,2 0 0,6 1-1,1-1 1,4-1-1,4 0 0,3 0 0,3 0 0,10 0-1,0 0 0,-11-1-3,11 1-4,0 0-4,0 0-8,4-13-8,6 9-2,-4-10 2,10 4 1</inkml:trace>
  <inkml:trace contextRef="#ctx0" brushRef="#br0" timeOffset="60509">10526 1705 4,'-3'17'13,"3"-17"-2,-4 13-1,4-13-1,-6 21 0,0-8-1,3 4-1,-3 1 0,1 5 0,-2 2 0,-1 3-2,-1 2 1,-1 4-2,1 1 0,-2 0-1,1-2 0,1-2 0,-1-3-2,3-5 0,1-2 0,-1-6 0,3-4-1,4-11 1,-7 15 0,7-15 0,0 0-2,0 0-3,0 0-4,0 0-10,0 0-6,6-18 2,5 7-1</inkml:trace>
  <inkml:trace contextRef="#ctx0" brushRef="#br0" timeOffset="61242">10689 1250 0,'0'0'9,"0"0"0,11-7 1,-11 7-2,0 0 0,10-7 0,-10 7 0,14-2 0,-3 3 0,-11-1 1,23 0-3,-8 3 0,3 0-2,2 2-1,2 2-1,2 1 0,1 2-1,2 1 0,0 3-1,-2-1 0,1 3 0,-4 0 0,-1 2 0,-2 0 1,-3 3-1,0 0 1,-4 1 1,0 2-1,-4 0 0,-1 1 0,0 2 0,-2-1 0,-2 2-1,0-1 1,-2 1 0,-3-1-1,-2 0 1,-3-2 0,-3-1 1,-4-1-1,-4-2 1,-2 1 0,-2-3 0,-1-2 1,-2-3 0,2-2 1,-4-3 0,4-2 1,-4-5-1,2-2 0,-2-5 0,3-2-1,-1-4 1,3-3-2,3-1 0,3-1-1,2-2 0,5 2-1,3 0 0,2-2-1,5 2 1,2 1-1,3-1 0,3 1 0,4 1 0,0-1 0,4 2 1,2 3 0,1 2 0,1 0-2,-1 4 2,2 2 0,-2 3 0,1 2 0,-1 3 0,-1 1 0,2 0-1,-1 3-1,0-2-3,-2 0-4,-1-1-6,2 5-10,-7-12-4,5 5 2,-17-5 0</inkml:trace>
  <inkml:trace contextRef="#ctx0" brushRef="#br0" timeOffset="62614">11097 766 8,'0'0'13,"0"0"1,0 0-2,0 0-3,10 11-1,-10-11-1,18 18-1,-5-4-1,3 1-1,4 5-1,1 2 0,5 5-1,-1 1-1,3 3 0,3 1-1,0 2 0,0 4 0,0-1 1,0 2-1,-3-2 0,-2 1 0,-3 2 0,-2 2 0,-6-3-1,-2 3 1,-6 0-1,-1 0 2,-5 2-2,0 0 1,-3 0 0,0-1 1,-2 3-1,-1-2 1,-2-1 0,-1 1-1,-4 0 2,-1-2-1,-3 0 1,-3-1 1,-1-6 1,-2-1 0,-1-5 2,-2-2 0,2-5 0,-2-2 0,3-6 1,1-4-2,0-2 0,3-3 0,1-2-2,2-1-1,2-4 0,13 2-2,-17-3-1,17 3-3,0 0-6,0 0-11,-13-14-6,13 14-1,10-22 0,3 8 2</inkml:trace>
  <inkml:trace contextRef="#ctx0" brushRef="#br0" timeOffset="87651">3539 1516 0,'0'0'9,"0"0"0,0 0-1,0 0-1,0 0-1,-11 3 1,11-3 0,0 0 1,0 0 0,0 0 0,0 0 0,0 0-2,0 0-1,0 0-1,0 0-2,0 0 0,0 0-2,0 0 1,0 0-1,0 0 0,0 0 0,0 0 0,0 0 0,0 0 0,0 0 0,1 12 0,-1-12 0,6 11 0,-6-11 1,10 18 0,-3-4 0,1 2-1,0 2 1,-1 2 0,2 4 0,-1 2-1,1 2 0,0 1 1,-3 0-1,3 0 0,-3 2 0,3-1 0,-2-3 1,4 1-1,-3 0 0,1 0 1,1-2-1,0 1 0,3 0 1,-1 0-1,2 1 0,-3 0 0,2-1 0,-1-2 0,-3 2 1,-1-3-1,-1 2 0,-2-3 1,-1 1-1,-2-2 0,-1 0 1,0-1-1,-1 0 0,-1-1 1,1-1-1,-1 1 0,0-1 0,-2 0 1,1-3-1,0-1 0,-1-1 1,0-2-1,-2-2 1,5-10 1,-9 18-1,9-18 2,-13 12-1,13-12 0,-16 12 0,5-6 1,1 1-1,-2-1-1,-1 1 1,0 0-2,-2 1 1,-1-2 0,2-1 0,-4 0-1,3 1 1,0-3 1,0-1-1,2-1 0,1 0 0,12-1 1,-17 0-2,17 0 1,-12-1 0,12 1-1,-11-6 0,11 6 0,0 0 0,-14-13 0,14 13 0,-9-14 0,3 3 0,0 0 1,-1 1-1,-1-2 0,1-1 0,0-1 0,-1 1 0,2 0-1,0 0 1,2-3-1,1 1 1,2-2-1,1-1 1,0 0-1,1-1 1,1 0 0,0 0 0,0 0 1,-1 0-1,1 2 1,-1-1 0,2 1-1,0-1 1,0 0 0,2 0-1,-1 0 1,2-2-1,1-1 0,3-1 0,-1 0 0,1-2 0,1-1 0,2-2-1,1-2 1,2 1 0,4-3 0,-1 0 0,2-2 0,1 0-1,1 0 2,2 0-1,-1 1 0,0-1 0,1 1 0,2 1 0,1 0-1,-1 2 1,0 3 0,0 2 0,-4 1 1,-1 4 0,-4 4 0,-5 1 0,-3 6 1,-10 8 0,14-11 0,-14 11 0,0 0 2,0 0-2,0 0 0,0 0-1,0 0 1,0 0-1,0 0 0,0 0-1,0 0 0,0 0-2,0 0 0,0 0-3,0 0-6,0 0-10,0 0-6,0 0-3,0 0 3,-27-3 0</inkml:trace>
  <inkml:trace contextRef="#ctx0" brushRef="#br0" timeOffset="108192">11941 599 9,'1'-10'8,"-1"10"-1,0 0 0,0 0-1,0 0-1,0 0-2,0 0 0,0 0-1,0 0 0,0 0-1,0 0 0,2 10 0,-2-10 0,3 11 1,-3-11 0,2 15 1,-2-15-1,3 17 0,-1-6 0,-1 3 0,0 2-1,2 3 0,-1 0 1,0 4-1,1 1 0,1 3 0,0 2 0,1 2 0,0 3 0,1 2 0,0 4 0,1 4 1,0 2-1,-1 1 0,0 2 0,-2 4 0,-2-1 0,-1 1-1,-2 0 1,-2 0 0,0-1 0,0-2 1,1-2 0,2-3 0,2-1 1,4-4-1,2-4 0,3-3 1,1-5-2,-1-1 0,0-4 0,-2-4 0,-1-2 0,-2-2 0,-1 1 1,-3-2-1,-1-2 0,-1 0 0,0 0 1,0 0 0,0-1-1,0-11 1,-1 17-1,1-17 1,1 13 0,-1-13 0,0 11-1,0-11 1,0 10 0,0-10-1,0 13 0,0-13-1,-1 15 1,1-15 0,-2 15 0,2-15-1,-1 13 0,1-13 0,-1 13 0,1-13 0,-2 13 0,2-13 0,2 14 0,-2-14 0,0 14 0,0-14 0,1 14 0,-1-14 0,0 10 0,0-10 0,0 0 0,1 11 0,-1-11 1,0 0-1,0 0 0,0 0 0,0 0 1,0 0 0,0 0 0,0 0 0,0 0 0,0 0 0,3-14 0,-3 14 0,4-18 0,-1 7 0,3-3 0,-2-2 1,3-2-2,-3-3 1,6-1 1,-2-2-1,2-1 0,0-4 0,-1-2 1,3-1-2,-1-3 4,1-1-3,1-3 0,1 0 1,-1-2-1,1 0 0,1-1 0,0 0-1,3 3 1,-1-4 0,2 2 0,2-3 0,2 1 0,1 0 0,0-1-1,0 0 1,1-1 0,1 2-2,0-1 1,-1 1 0,0 1 0,2 0 0,-3 2 0,2 2 0,0 0 0,-3 0 0,0 4 1,-3 1-1,0 1 0,-4 2 0,2 1 0,-3 0 0,0 3 1,-1 0-1,0 1 0,-1 2 0,-1-1 0,-3 2 1,-1 2-1,-2 5 0,-2 1 1,-4 14-2,3-15-1,-3 15-7,0 0-11,0 0-9,-10 9-1,0-19 0,10-3 0</inkml:trace>
  <inkml:trace contextRef="#ctx0" brushRef="#br0" timeOffset="113344">13213 127 7,'0'0'10,"-4"11"0,4-11-1,0 0-1,0 11 1,0-11 0,0 0 0,0 0-1,-1 11 2,1-11-1,0 0-2,0 0 0,0 0-2,0 0 0,0 0-1,0 0-1,0 0-1,0 0 0,0 0 0,0 0 0,0 0 0,0 0-1,0 0 1,0 0 0,0 0-1,0 0 1,8-12-1,-8 12 1,5-14-1,-5 14 0,3-16-1,-3 16 0,2-13 1,-2 13-1,-1-10 0,1 10 0,0 0 0,0-12-1,0 12 1,0 0 1,0 0-1,0 0 0,0 0 0,0 0 0,0 0 0,0 0 0,0 0-1,0 0 1,0 0 0,0 0-1,0 0 1,0 0 0,0 0 0,0 17 0,-1-5 0,-1 4 1,0 3-1,1 4 1,-3 4-1,1 1 0,0 4 0,2 1 0,0 1 0,0-1 0,1-2 0,-1-2-1,2-3 1,-2-3 0,0-2-1,-1-6 0,1-1 0,-1-3-2,2-11-1,-2 13-1,2-13-4,0 0-8,0 0-7,0 0-1,7-28 1,0 11 1</inkml:trace>
  <inkml:trace contextRef="#ctx0" brushRef="#br0" timeOffset="114184">13403 50 11,'13'6'19,"-13"-6"0,0 0-2,0 0-4,0 0-3,0 0-2,0 0-1,0 0-2,0 0-2,0 0 0,-1 18 0,2-8 0,0 3-1,2 3 1,-2 5-1,1 6 1,-1 3-1,-1 6 0,0 4-1,0 1 0,0 2 0,-2 0-1,2-2 1,-1-4-1,1-4 1,-1-8-2,1-4 0,0-4-2,0-17-5,2 17-8,-2-17-8,0 0 0,-1-29 1,7 9-1</inkml:trace>
  <inkml:trace contextRef="#ctx0" brushRef="#br0" timeOffset="114672">12887 61 19,'0'0'16,"0"0"0,0 0-2,8-11-5,-8 11-1,0 0 2,16-10-2,-16 10 0,17-8-2,-5 4 0,5 2-2,7 0-1,5 0-1,9 1-1,10 1 0,7 0-1,9 0 0,8-1 0,0-1-1,2-1-2,-4-1-1,-6 0-1,-7 0-4,-8 1-2,-13 0-5,-4 7-5,-17-6-1,0 8 0</inkml:trace>
  <inkml:trace contextRef="#ctx0" brushRef="#br0" timeOffset="117609">13580 883 8,'0'0'9,"0"0"0,0 0-3,8-10-1,-8 10 1,0 0 0,0 0 2,0 0 1,0 0 0,0 0 1,3-11-2,-3 11-1,0 0 0,0 0-2,-14-3-2,14 3 0,-17 1-2,6 1 1,0 2 0,-3 2 1,-3 1 0,0 2 0,-3 2 0,-1 2 0,-2 6 0,-1 2 1,0 2-1,-2 3 0,1 3 1,2 1-1,0 2 0,2 1 0,0-2-1,3 3 0,1-2 1,0 2-1,2 2-2,0 3 0,3-2-1,2 3 1,0 2-1,2-1 1,1 2-1,1 0 1,3 0 0,1-1 1,-1 0-1,4 0 1,3-3 0,4 1-1,3-3 1,5 0-1,3-2 1,3-1-1,2-4 0,3-3 0,0-3 0,1-5 0,4-1 0,-2-4 0,0-5 0,1-3 0,-2-1 0,1-2 0,-1-1 1,1 0-1,-5-4 1,0 1-1,1 0 1,-2 0-1,1-1 1,-2-1-1,0 2 1,1-1-1,-1 1 1,-3-1 0,-4 0 0,-2 2 0,-2-1 1,-12 1-1,15-2 2,-15 2-1,0 0 0,0 0 0,0 0 0,0 0-2,0 0-1,0 0-7,-9-12-16,9 12-8,-14-19 1,8 6-3,-8-12 2</inkml:trace>
  <inkml:trace contextRef="#ctx0" brushRef="#br0" timeOffset="118812">14091 1232 16,'0'0'15,"-11"4"1,-2-5 0,2 6-1,-8-4-1,1 5-1,-6-2-1,-1 3-2,-6 2-2,-1 0-3,-2 0-2,0 1 0,1 0-1,3 1-1,2-1 0,3 1-1,4-3 1,5 1-2,16-9 1,-15 14-2,15-14 1,-1 12 1,1-12-2,21 9 2,-6-3-1,7-2 1,1 3-1,4-1 0,2 4 1,4-2-2,-3 2 0,4 2-2,-1 1-1,4 2-1,0 1 0,1 2 0,1-1 0,-3 3 1,-3-1 1,-3-2 1,-3 1 2,-7-2 1,-7-2 0,-6-1 2,-5 0 1,-7-2 1,-3 1 1,-5-2 0,-4 1 2,-3-3 0,-5 0 0,-4-2 1,0 0-2,-5-4 0,1 2 0,-3-4-1,1 1-1,-3-2 0,1-1-1,2-1-1,4-1 0,-2 0 0,5 1-1,2-4 0,3 4-1,4-4 0,3 4-1,4-2-4,-1 0-8,13 5-12,-10-11-4,4-1-2,11 1 2</inkml:trace>
  <inkml:trace contextRef="#ctx0" brushRef="#br0" timeOffset="119767">14292 1081 25,'0'0'17,"0"0"0,0 0 1,0 0-4,0 0-1,0 0-1,0 0-1,0 0-2,0 0-1,0 0-2,0 0-1,0 0-1,0 0-1,0 0-1,0 0-1,12 7 1,-12-7-1,4 11 1,-4-11-1,6 16 0,-2-3 0,-1 2 0,0 1 0,1 3-1,0 1 0,-1 1 0,2-1 0,0-3 1,-3-1-2,0-2 1,1-2-1,-3-12-3,0 14-6,0-14-10,0 0-8,0 0-1,-7-12 2,10 1-1</inkml:trace>
  <inkml:trace contextRef="#ctx0" brushRef="#br0" timeOffset="121122">14394 848 1,'0'0'9,"0"0"-1,0 0-1,10 7 0,-10-7 0,11 9 0,-11-9-1,15 12 0,-3-1 0,-1-2 0,4 6 0,2 0-1,1 4 1,3 4-2,3 3 0,-1 2-1,5 3-1,1 2 0,-1 2-1,2 1 0,-5 3-1,0-2 1,-3 2-1,-3 5-1,-5-2 1,-4 2 0,-3 0 0,-2 3 0,-4-1 0,-1 0 1,-3-3 0,-3-2 2,-2-3-1,-2-2 1,-1-2 1,-5-4 0,1-4 2,0-2-1,-4-3 2,3-2-1,-3-3 0,2 0 1,-3-5-1,2 1 1,-1-3-3,0 0 0,0-2 0,-1 2-2,2-1 1,-2-1-3,3-1 2,1-2-3,2 2 2,1-4-1,13-2 0,-16 6-1,16-6-1,0 0 0,-12 3-2,12-3-3,0 0-7,0 0-8,0 0-8,0 0-1,-6-18 1,6 18 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6:44.815"/>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7:18.327"/>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9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7:21.120"/>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8:07.815"/>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0,'1'5,"0"-1,1 0,-1 0,1 0,0 0,0-1,0 1,1 0,-1-1,1 1,0-1,0 0,0 0,0 0,1 0,-1-1,1 0,-1 1,1-1,2 0,10 10,-7-5,3 4,1-1,0 0,0-1,1 0,0-1,1-1,0 0,0-1,0-1,1 0,-1-1,1-1,16 2,268-6,-274-2,-17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8:26.77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0,'358'0,"-346"0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8:29.03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0,'486'0,"-474"0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8:31.63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0 271,'40'0,"0"-2,-1-2,1-2,-1-1,34-11,110-31,-149 42,-1-2,0-1,-1-2,0-1,-1-2,-1-1,21-14,-39 24,1 1,-1 0,1 0,0 1,1 1,-1 1,0 0,1 0,0 1,-1 1,1 0,0 1,4 1,25 0,171-13,-111-7,-26 5,-64 12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8:33.522"/>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0 221,'49'1,"-26"0,0 0,0-2,0 0,0-2,0 0,-1-2,6-2,122-33,-118 36,-13 2,0 0,0-1,-1-1,1 0,-1-2,0 0,0-1,7-5,123-73,-34 67,89 13,-189 3,-5-1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8:36.53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0 259,'58'-14,"151"-33,-48 37,-74 9,-68-2,0 0,0-1,0-2,0 1,-1-2,0 0,8-6,45-42,72 21,8 0,-33 19,-104 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28:39.31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0 101,'89'-19,"140"-5,-70-8,-21 20,15 4,-121 4,-19 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25:28.021"/>
    </inkml:context>
    <inkml:brush xml:id="br0">
      <inkml:brushProperty name="width" value="0.05" units="cm"/>
      <inkml:brushProperty name="height" value="0.05" units="cm"/>
      <inkml:brushProperty name="color" value="#66CC00"/>
    </inkml:brush>
  </inkml:definitions>
  <inkml:trace contextRef="#ctx0" brushRef="#br0">1 458 5552 0 0,'0'0'118'0'0,"0"0"20"0"0,0 0-28 0 0,10-14 869 0 0,-10 10-1875 0 0,2 9 8975 0 0,-1 0-6290 0 0,0 3-1778 0 0,5 18-11 0 0,3 25 64 0 0,-9 52 181 0 0,6-56-117 0 0,-11-13-107 0 0,4 25 286 0 0,-4-32-113 0 0,5-26-130 0 0,-5 13 283 0 0,3-11-559 0 0,2-3 228 0 0,0 0 1 0 0,0 0-1 0 0,0-1 1 0 0,0 1-1 0 0,0 0 1 0 0,-1 0-1 0 0,1 0 1 0 0,0 0-1 0 0,0-1 0 0 0,0 1 1 0 0,0 0-1 0 0,0 0 1 0 0,0 0-1 0 0,-1 0 1 0 0,1 0-1 0 0,0 0 1 0 0,0 0-1 0 0,0 0 1 0 0,0-1-1 0 0,-1 1 1 0 0,1 0-1 0 0,0 0 1 0 0,0 0-1 0 0,0 0 0 0 0,0 0 1 0 0,-1 0-1 0 0,1 0 1 0 0,0 0-1 0 0,0 0 1 0 0,0 0-1 0 0,0 0 1 0 0,-1 0-1 0 0,1 0 1 0 0,0 0-1 0 0,0 0 1 0 0,0 0-1 0 0,-1 0 1 0 0,1 0-1 0 0,0 1 0 0 0,0-1 1 0 0,0 0-1 0 0,0 0 1 0 0,-1 0-1 0 0,1 0 1 0 0,0 0-1 0 0,0 0 1 0 0,0 0-1 0 0,0 0 1 0 0,0 1-1 0 0,0-1 1 0 0,-1 0-1 0 0,1 0 0 0 0,0 0 1 0 0,0 0-1 0 0,0 1-16 0 0,-4-10 0 0 0,0 0 0 0 0,3-8 0 0 0,1-72 0 0 0,21 16 0 0 0,-13 55-12 0 0,-4 12-52 0 0,0-1 0 0 0,1 1 0 0 0,-1 0 0 0 0,1 1 0 0 0,1-1 0 0 0,-1 1 0 0 0,1 0-1 0 0,0 0 1 0 0,0 1 0 0 0,1-1 64 0 0,38-25-11 0 0,41 0-53 0 0,-20 13 64 0 0,7-5 0 0 0,-62 18 0 0 0,35 5 0 0 0,-40 2 0 0 0,1 1 12 0 0,-6-3 60 0 0,19 20 804 0 0,-19-20-805 0 0,-1-1-6 0 0,0 0-1 0 0,0 0 0 0 0,0 0-25 0 0,0 0-98 0 0,0 0-9 0 0,0 0 3 0 0,0 0-6 0 0,0 0-1 0 0,0 0 0 0 0,0 0-49 0 0,0 0-207 0 0,0 0-89 0 0,0 0-21 0 0</inkml:trace>
  <inkml:trace contextRef="#ctx0" brushRef="#br0" timeOffset="3.647">103 578 1952 0 0,'0'0'84'0'0,"0"-1"-67"0"0,0-6-142 0 0,0 7 165 0 0</inkml:trace>
  <inkml:trace contextRef="#ctx0" brushRef="#br0" timeOffset="3.647">78 575 3536 0 0,'0'0'76'0'0,"0"0"16"0"0,0 0 5 0 0,0 0 53 0 0,0 0 195 0 0,0 0 82 0 0,0 0 18 0 0,0 0-56 0 0,0 9-301 0 0,-1-8 4771 0 0,-2-14-4726 0 0,3 11-48 0 0,0 0 15 0 0,-14-46 1206 0 0,13 46-1210 0 0,-3-29 425 0 0,-1 12-506 0 0,4-10 497 0 0,1 28-256 0 0,0-12 98 0 0,5-26-82 0 0,5-47 147 0 0,-11 56-240 0 0,1-9 498 0 0,-4 11-309 0 0,4 27-301 0 0,0-17 333 0 0,-4 1-270 0 0,4-8 315 0 0,4 17-445 0 0,0 3 11 0 0,-4 5 42 0 0,0 0 11 0 0,0 0 0 0 0,0-2-10 0 0,0-4-58 0 0,0 3-44 0 0,1-4 76 0 0,3 1-28 0 0,-3 3-43 0 0,8-16 32 0 0,11 5 11 0 0,0 1 0 0 0,13 4 0 0 0,-10 2 0 0 0,31-2-10 0 0,41-9-44 0 0,-31 5 54 0 0,-45 13 0 0 0,-10 1 0 0 0,-3 2 0 0 0,23 11 0 0 0,-20-10 0 0 0,25 18 54 0 0,-10-1-97 0 0,-14-4 32 0 0,9 21 11 0 0,-15 6 0 0 0,-18 21 0 0 0,10-55-10 0 0,-45 80 84 0 0,20-46-63 0 0,-19 8 42 0 0,18-24 11 0 0,21-23-64 0 0,-53 17 124 0 0,14-10-21 0 0,13-10-50 0 0,-17 3-53 0 0,43-3-12 0 0,8-3-36 0 0,15-15 36 0 0,12 7 12 0 0,-20 10 12 0 0,-4-1 56 0 0,-2 0 46 0 0,0 0 12 0 0,0 0 2 0 0,0 0-37 0 0,0 0-146 0 0,9-5-79 0 0,12 10 400 0 0,3 3-266 0 0,-1-2 75 0 0,25 27-31 0 0,-19-7-48 0 0,19 28 121 0 0,-15-23 14 0 0,14 50-118 0 0,-31-51 79 0 0,-1 20 518 0 0,-15-49-404 0 0,0-1 40 0 0,0 0 8 0 0,4 14 2 0 0,-4-7-269 0 0,0-6-22 0 0,0-1 111 0 0,0 0 15 0 0,1 2-23 0 0,3 4-43 0 0,-3-5 34 0 0,-1-1-15 0 0,-6-17-2404 0 0,6 17 1181 0 0</inkml:trace>
  <inkml:trace contextRef="#ctx0" brushRef="#br0" timeOffset="3.647">753 296 7200 0 0,'0'0'165'0'0,"0"0"22"0"0,0 0 6 0 0,0 0 6 0 0,0 0 1 0 0,0 0 0 0 0,0 0 0 0 0,0 0 8 0 0,0 0 33 0 0,0 0 14 0 0,0 0 1 0 0,0-10 392 0 0,0-4 1200 0 0,0 12-1347 0 0,0 2-45 0 0,0 0-21 0 0,0 0-3 0 0,0 0-32 0 0,0 0-135 0 0,0 0-60 0 0,0 0-11 0 0,0 0-24 0 0,0 0-84 0 0,0 0-4 0 0,0 0 74 0 0,0 0 14 0 0,0 0-2 0 0,0 0-18 0 0,0 0-68 0 0,0 0-18 0 0,-7 6 117 0 0,-15 18-117 0 0,-4 23 270 0 0,12-13-58 0 0,-19 48 220 0 0,20-35-253 0 0,3 0 42 0 0,-5 42-209 0 0,13-66 79 0 0,2-20-152 0 0,-1 0 0 0 0,1 0-1 0 0,0 1 1 0 0,-1-1 0 0 0,1 0-1 0 0,1 0 1 0 0,-1 1 0 0 0,0-1-1 0 0,1 0 1 0 0,0 0 0 0 0,-1 0-1 0 0,1 0 1 0 0,1 0 0 0 0,-1 0-1 0 0,0 0 1 0 0,1 0-1 0 0,-1 0 1 0 0,2 1-3 0 0,21 26 201 0 0,-7-17-204 0 0,-14-10 17 0 0,0-1 1 0 0,0 0-1 0 0,0 1 1 0 0,0-1-1 0 0,1 0 1 0 0,-1-1-1 0 0,0 1 1 0 0,1 0-1 0 0,-1-1 1 0 0,1 0-1 0 0,0 0 0 0 0,0 0 1 0 0,-1 0-1 0 0,1-1 1 0 0,0 0-15 0 0,79 6 522 0 0,-22-12-447 0 0,-60 6-22 0 0,0 0 1 0 0,30-12 31 0 0,-30 11-18 0 0,-1 1 61 0 0,4-3 162 0 0,-3 2-4592 0 0,-1 1-1379 0 0</inkml:trace>
  <inkml:trace contextRef="#ctx0" brushRef="#br0" timeOffset="3.647">1119 365 7248 0 0,'0'0'209'0'0,"0"0"16"0"0,0 0-79 0 0,0 0-40 0 0,0 0-8 0 0,1-1-18 0 0,5-2-50 0 0,-4 2 42 0 0,-2-9 1778 0 0,-4-13 1111 0 0,3 21-2698 0 0,1 2 1 0 0,0 0-23 0 0,-33 0 351 0 0,14 4-163 0 0,-62 48 261 0 0,23 9-410 0 0,28-5-152 0 0,30-55-126 0 0,-1 0 1 0 0,1 0-1 0 0,0 1 1 0 0,-1-1 0 0 0,1 0-1 0 0,0 0 1 0 0,0 0 0 0 0,-1 0-1 0 0,1 0 1 0 0,0 0 0 0 0,0 1-1 0 0,0-1 1 0 0,1 0-1 0 0,-1 0 1 0 0,0 0 0 0 0,0 0-1 0 0,0 0 1 0 0,1 1 0 0 0,-1-1-1 0 0,1 0 1 0 0,-1 0 0 0 0,1 0-1 0 0,-1 0 1 0 0,1 0 0 0 0,0 0-1 0 0,-1 0 1 0 0,1-1-1 0 0,0 1 1 0 0,0 0 0 0 0,0 0-1 0 0,0 0 1 0 0,-1-1 0 0 0,1 1-1 0 0,0-1 1 0 0,0 1 0 0 0,0 0-1 0 0,1-1 1 0 0,-1 0-1 0 0,0 1 1 0 0,0-1 0 0 0,0 0-1 0 0,1 1-2 0 0,50 2 92 0 0,-43-3-166 0 0,73-17 74 0 0,-1 21 74 0 0,-42 23-20 0 0,-36 4 36 0 0,-5-16-52 0 0,1-11-8 0 0,0 0 0 0 0,0-1 0 0 0,-1 1 0 0 0,1 0 1 0 0,-1 0-1 0 0,0 0 0 0 0,0-1 0 0 0,0 1 1 0 0,0-1-1 0 0,-1 0 0 0 0,0 0 0 0 0,1 0 1 0 0,-1 0-1 0 0,0 0 0 0 0,0 0 0 0 0,-1-1 1 0 0,1 1-1 0 0,0-1 0 0 0,-1 0 0 0 0,0 0-30 0 0,-17 14 274 0 0,-37 20 38 0 0,-24-4 129 0 0,72-33-425 0 0,0-3-16 0 0,3 1-34 0 0,5 2-138 0 0,2 1-30 0 0,0 0 2 0 0,0 0-45 0 0,0 0-190 0 0,0 0-79 0 0,1-1-981 0 0,3-7-3847 0 0</inkml:trace>
  <inkml:trace contextRef="#ctx0" brushRef="#br0" timeOffset="3.647">1287 116 7376 0 0,'0'0'216'0'0,"0"0"2"0"0,0 0-108 0 0,-1 0-44 0 0,-2 3-30 0 0,2-2 75 0 0,-19 12 2074 0 0,-4-9 849 0 0,26 15-2404 0 0,51 32 364 0 0,9 8-986 0 0,-6 14 616 0 0,-21-18-304 0 0,-5 5-320 0 0,2 21 208 0 0,-21-42-91 0 0,-8-35-65 0 0,-1 0 0 0 0,1 1 1 0 0,-1 0-1 0 0,0-1 0 0 0,-1 1 1 0 0,1 0-1 0 0,-1 0 0 0 0,0 0 1 0 0,0 0-1 0 0,-1 0 0 0 0,1 0 1 0 0,-1 0-1 0 0,0 0 0 0 0,0 0 1 0 0,-1 0-1 0 0,1 0 0 0 0,-1 0 1 0 0,0 0-1 0 0,-1-1 0 0 0,1 1 0 0 0,-3 4-52 0 0,3-7 116 0 0,0 6 80 0 0,-20 29 244 0 0,11-26-440 0 0,1 2-16 0 0,-2 39-5409 0 0,11-49 3971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24:56.969"/>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66CC00"/>
    </inkml:brush>
    <inkml:context xml:id="ctx1">
      <inkml:inkSource xml:id="inkSrc21">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1" timeString="2021-01-17T20:26:46.651"/>
    </inkml:context>
    <inkml:brush xml:id="br2">
      <inkml:brushProperty name="width" value="0.05" units="cm"/>
      <inkml:brushProperty name="height" value="0.05" units="cm"/>
      <inkml:brushProperty name="color" value="#66CC00"/>
      <inkml:brushProperty name="ignorePressure" value="1"/>
    </inkml:brush>
  </inkml:definitions>
  <inkml:trace contextRef="#ctx0" brushRef="#br0">650 1019 4000 0 0,'0'0'116'0'0,"0"0"33"0"0,15 0 559 0 0,-12 0 7895 0 0,-47-1-7823 0 0,-55 33 768 0 0,37 6-1402 0 0,-24 31-28 0 0,22-23 211 0 0,59-42-297 0 0,0 1 1 0 0,-1 0-1 0 0,2 0 1 0 0,-1 0-1 0 0,0 1 1 0 0,1-1-1 0 0,0 1 1 0 0,1 0-1 0 0,-1 1 1 0 0,1-1-1 0 0,0 0 0 0 0,0 2-32 0 0,-1-1 105 0 0,4 16-10 0 0,33 9 792 0 0,8-25-738 0 0,25 13-24 0 0,59 52-205 0 0,-56-12 80 0 0,-32-7 0 0 0,-9 6 0 0 0,-22-33 102 0 0,-10-1 188 0 0,-50 27 798 0 0,47-47-1030 0 0,0-1 0 0 0,-1 1 0 0 0,0-2-1 0 0,0 1 1 0 0,0-1 0 0 0,0 0 0 0 0,0-1 0 0 0,-1 0-1 0 0,1 0 1 0 0,-7 0-58 0 0,-21 5 140 0 0,1 2-64 0 0,0-1 0 0 0,-1-2 0 0 0,0-2 0 0 0,-24 0-76 0 0,-110 0 10 0 0,168-4-12 0 0,-94-12-92 0 0,94 11 13 0 0,2 1-15 0 0,0 0-1 0 0,0 0-105 0 0,0 0-43 0 0,0 0-10 0 0,0 0-15 0 0,0 0-62 0 0,0 0-27 0 0,16-9-1438 0 0,-3 1 640 0 0,-2 3-39 0 0</inkml:trace>
  <inkml:trace contextRef="#ctx0" brushRef="#br1" timeOffset="28233.778">607 677 4008 0 0,'0'0'161'0'0,"0"0"-26"0"0,0 0-8 0 0,0 0-6 0 0,0 0 19 0 0,0 0 84 0 0,0 0 37 0 0,0 0 10 0 0,0 0 11 0 0,0 0 46 0 0,0 0 22 0 0,0 0 2 0 0,0 0-14 0 0,0 0-55 0 0,0 0-24 0 0,0 0-3 0 0,0 0-19 0 0,0 0-78 0 0,0 0-37 0 0,0 0-8 0 0,0 0-10 0 0,0 0-22 0 0,0 0 37 0 0,0 0 16 0 0,0 0 1 0 0,0 0 18 0 0,0 0 78 0 0,0 0 31 0 0,0 0 8 0 0,0 0-13 0 0,0 0-54 0 0,0 0-20 0 0,0 0-6 0 0,0 0-8 0 0,0 0-22 0 0,0 0-10 0 0,0 0-2 0 0,0 0-3 0 0,0 0-12 0 0,0 0-7 0 0,0 0-2 0 0,-5-6 1966 0 0,5-12-1684 0 0,0 16-322 0 0,-4-40 1430 0 0,-2 24-1156 0 0,6-75 485 0 0,11 71-633 0 0,-1-8 412 0 0,-10 12-586 0 0,8-7-24 0 0,-8 0 399 0 0,0 24-334 0 0,5-31 202 0 0,-5 30-214 0 0,1 1 11 0 0,3-5 0 0 0,2-17 128 0 0,-3 14-192 0 0,-3 1 0 0 0,7-13 0 0 0,-4 14 11 0 0,-3 4 32 0 0,0-5-33 0 0,0 1 1 0 0,0 4 32 0 0,1-4-33 0 0,2-2-10 0 0,-2 1 0 0 0,-1 1-14 0 0,0 6-56 0 0,0 1 2 0 0,0 0 4 0 0,0 0 0 0 0,0 0 0 0 0,0 0 0 0 0,0 0 0 0 0,0 0 0 0 0,0 0 0 0 0,0 0 0 0 0,0 0 0 0 0,0 0 0 0 0,0 0 0 0 0,0 0-17 0 0,0 0-74 0 0,0 0-33 0 0,0 0-4 0 0,0 0-1 0 0,0 0-7 0 0,0 0-7 0 0,0 0-1 0 0,0 0-36 0 0,0 0-151 0 0,6 0-2520 0 0,-6 0 2134 0 0</inkml:trace>
  <inkml:trace contextRef="#ctx0" brushRef="#br1" timeOffset="29769.022">448 149 2888 0 0,'0'0'125'0'0,"0"0"23"0"0,0 0 11 0 0,0 0 1 0 0,0 0 21 0 0,0 0 90 0 0,-6 6 1085 0 0,-1-4-873 0 0,-4 1 1499 0 0,-2 3 2222 0 0,12-5-4068 0 0,1-1 3 0 0,0 0-3 0 0,0 0-2 0 0,0 0-4 0 0,0 0-2 0 0,0 0 0 0 0,0 0 5 0 0,0 0 23 0 0,0 0 11 0 0,0 0 1 0 0,0 0-4 0 0,9-14 256 0 0,20-23 254 0 0,15-6-212 0 0,-16 5-54 0 0,-27 37-326 0 0,28-24 620 0 0,-14 17-639 0 0,-8 8-63 0 0,12 4 136 0 0,2 8 94 0 0,26 36 108 0 0,-31-31-274 0 0,4 9 0 0 0,8 19 224 0 0,-10 8 256 0 0,-8-16-256 0 0,-4-23-96 0 0,3 28-181 0 0,-9-41 42 0 0,0-1-14 0 0,0 0-132 0 0,0 0-155 0 0,0 0-59 0 0,0 0-12 0 0,0 0-137 0 0,-1-3-571 0 0,-3-7-249 0 0</inkml:trace>
  <inkml:trace contextRef="#ctx0" brushRef="#br0" timeOffset="35380.153">1223 1301 3856 0 0,'0'0'195'0'0,"0"0"145"0"0,0 0 62 0 0,0 0 13 0 0,0 0-33 0 0,0 0-131 0 0,0 0-27 0 0,0 0 7 0 0,0 0 10 0 0,0 0 38 0 0,0 0 10 0 0,0 0 6 0 0,0 0-10 0 0,0 0-44 0 0,0 0-17 0 0,0 0-6 0 0,0 0-22 0 0,5-6 132 0 0,-4 0-306 0 0,3 1 32 0 0,-3 5 15 0 0,-1 0 22 0 0,0 0 5 0 0,0 0 0 0 0,0 0 4 0 0,0 0 17 0 0,0 0 10 0 0,0 0 1 0 0,0 0-10 0 0,0 0-38 0 0,18 0 696 0 0,-17 0-666 0 0,-1 0 4 0 0,0 0-8 0 0,0 0-20 0 0,4 0-68 0 0,1 3-18 0 0,-1-2 25 0 0,-3-1 103 0 0,-1 0 31 0 0,0 0 1 0 0,0 0-14 0 0,0 0-55 0 0,0 0-24 0 0,0 0-3 0 0,25 4 1688 0 0,-21-4-1728 0 0,1 0-24 0 0,2 0 10 0 0,-5 0 33 0 0,3 0-32 0 0,-1 0 1 0 0,-3 0 46 0 0,23 0 104 0 0,0 0-26 0 0,20-15-70 0 0,8 6 206 0 0,-28 17 726 0 0,-23-8-746 0 0,-1 0-118 0 0,0 0-50 0 0,0 0-10 0 0,10 5 625 0 0,2-3-612 0 0,-11-1-32 0 0,-1-1 15 0 0,0 0 2 0 0,0 0 0 0 0,1-1-12 0 0,26-5-48 0 0,-20 5-12 0 0,32 1-248 0 0,-18-4 252 0 0,6-5 272 0 0,-10 6-276 0 0,-1 6 0 0 0,17-3-12 0 0,25-8-225 0 0,5 25 78 0 0,3 12 159 0 0,-16 7 64 0 0,-27-28-64 0 0,63-1 248 0 0,26-31 495 0 0,-15 23-1074 0 0,-16 2 591 0 0,1 8-124 0 0,-14 11 559 0 0,-11 2-256 0 0,16-14-429 0 0,17-7-10 0 0,-21-10 0 0 0,16-9 64 0 0,-54 14-64 0 0,-9 12 64 0 0,-12-1 29 0 0,-6-4-75 0 0,0-1 0 0 0,0 1 0 0 0,0-1 0 0 0,0 0 0 0 0,0 0 1 0 0,0 0-1 0 0,0 0 0 0 0,1-1 0 0 0,-1 1 0 0 0,1-1 0 0 0,-1-1 0 0 0,1 1 0 0 0,-1 0 0 0 0,1-1 0 0 0,0 0 0 0 0,-1 0 0 0 0,1-1-18 0 0,183-59 326 0 0,-73 17-300 0 0,-113 42-24 0 0,7 0-48 0 0,1-1-1 0 0,0 1 1 0 0,-1 0-1 0 0,1 1 1 0 0,0 0 0 0 0,-1 0-1 0 0,1 1 1 0 0,-1 1-1 0 0,9 1 47 0 0,50-5-25 0 0,-26-4-11 0 0,54 14 457 0 0,-27 1-585 0 0,-22-5 336 0 0,79-12 15 0 0,47 7-352 0 0,-76 2 165 0 0,-35-6 410 0 0,15 5-234 0 0,6-29-112 0 0,-50 12-64 0 0,-25 13 0 0 0,-6 4-7 0 0,0-1 0 0 0,0 1 1 0 0,0 0-1 0 0,0-1 0 0 0,0 1 0 0 0,0 0 0 0 0,0 0 0 0 0,0 1 0 0 0,0-1 0 0 0,0 0 0 0 0,0 1 0 0 0,-1-1 0 0 0,1 1 0 0 0,0-1 0 0 0,0 1 0 0 0,0 0 0 0 0,0 0 0 0 0,-1 0 0 0 0,1 0 0 0 0,0 0 0 0 0,-1 0 0 0 0,1 1 1 0 0,-1-1-1 0 0,1 0 0 0 0,-1 1 0 0 0,0-1 0 0 0,0 1 0 0 0,1 0 7 0 0,5 5-43 0 0,57 70-2973 0 0,-54-65 1934 0 0</inkml:trace>
  <inkml:trace contextRef="#ctx0" brushRef="#br0" timeOffset="37231.022">4691 1067 11312 0 0,'0'0'332'0'0,"0"17"128"0"0,-8 43-268 0 0,7-23 154 0 0,5-3 490 0 0,1-19-74 0 0,-5-3-631 0 0,0 0 1 0 0,-1 0 0 0 0,0 0-1 0 0,-1 0 1 0 0,0 0 0 0 0,-1 0-1 0 0,0 0 1 0 0,-1-1 0 0 0,-4 10-132 0 0,-13 34 548 0 0,13-34-379 0 0,8-21-95 0 0,-1 0-1 0 0,1 0 0 0 0,0 0 1 0 0,0-1-1 0 0,-1 1 1 0 0,1 0-1 0 0,0 0 0 0 0,-1 0 1 0 0,1 0-1 0 0,0 0 1 0 0,-1 0-1 0 0,1 0 0 0 0,0 0 1 0 0,-1 0-1 0 0,1 1 1 0 0,0-1-1 0 0,0 0 0 0 0,-1 0-73 0 0,1-222-1181 0 0,6 149 779 0 0,-6-26 466 0 0,0 87-64 0 0,0 3 0 0 0,0 1 0 0 0,0 1-12 0 0,0 5-24 0 0,1 2 72 0 0,2 0-36 0 0,0 0 1 0 0,0 0-1 0 0,0 1 1 0 0,-1-1-1 0 0,1 1 1 0 0,0-1 0 0 0,-1 1-1 0 0,1 0 1 0 0,0 0-1 0 0,-1 0 1 0 0,1 0 0 0 0,-1 1-1 0 0,1-1 1 0 0,-1 1-1 0 0,0-1 1 0 0,0 1-1 0 0,0 0 1 0 0,1 0 0 0 0,0 2-1 0 0,16 11 17 0 0,83 49 1010 0 0,-21-25-951 0 0,-18 8-76 0 0,-12 18 0 0 0,-36-37 11 0 0,-26 12 850 0 0,6-33-844 0 0,-1 0 0 0 0,0 0 0 0 0,-1-1 0 0 0,1 1 0 0 0,-1-2 0 0 0,0 1 0 0 0,-1-1 0 0 0,1 0 0 0 0,-1 0 0 0 0,0-1 0 0 0,0 0 0 0 0,-1-1 0 0 0,1 0 0 0 0,-1 0 0 0 0,0-1 0 0 0,-1 1-17 0 0,-77 17 24 0 0,-67-2 728 0 0,70-14-1644 0 0,82-4 672 0 0,2 0-4 0 0,0 0-174 0 0,0 0-734 0 0,0 0-313 0 0</inkml:trace>
  <inkml:trace contextRef="#ctx0" brushRef="#br0" timeOffset="39570.357">2384 492 10328 0 0,'0'0'300'0'0,"0"0"0"0"0,1 10-116 0 0,2 15 1848 0 0,3-19 48 0 0,4 22-1339 0 0,3 109-219 0 0,-9-72-314 0 0,-3 88 384 0 0,5-102-256 0 0,2 18-528 0 0,-7-44 168 0 0,3-20 8 0 0,-3-4-61 0 0,-1-1-28 0 0,0 0-93 0 0,10-5-700 0 0,-2 1-218 0 0,-2-1-305 0 0</inkml:trace>
  <inkml:trace contextRef="#ctx0" brushRef="#br0" timeOffset="40006.79">2865 459 5712 0 0,'0'0'124'0'0,"0"0"2"0"0,0 0-22 0 0,0 0 91 0 0,0 0 16 0 0,0 0-3 0 0,0 0 36 0 0,2 1 152 0 0,11 15 3382 0 0,1 0-1930 0 0,-8-4-1026 0 0,3 12-657 0 0,-5 22 350 0 0,6 43 301 0 0,-5 6 407 0 0,-5 157 700 0 0,0-251-1868 0 0,0-1 14 0 0,0 0-50 0 0,0 0-190 0 0,0 0-52 0 0,0 0-1 0 0,0 0-52 0 0,0 0-218 0 0,0 0-97 0 0,0 0-15 0 0</inkml:trace>
  <inkml:trace contextRef="#ctx0" brushRef="#br0" timeOffset="41082.46">2066 476 6048 0 0,'0'0'132'0'0,"-2"0"-10"0"0,-5 0-96 0 0,1-1-26 0 0,-44-11-82 0 0,20 0 1996 0 0,4 11 902 0 0,15 6-1653 0 0,5-1 2870 0 0,47-9-3781 0 0,37-4 235 0 0,18 10-97 0 0,-25-5 247 0 0,80 3-778 0 0,93 5 589 0 0,-55-4 93 0 0,-20 6-280 0 0,-59 7-261 0 0,20-13 11 0 0,-71-3 317 0 0,-17 5-4246 0 0,-42-2 2778 0 0</inkml:trace>
  <inkml:trace contextRef="#ctx0" brushRef="#br0" timeOffset="49599.455">1460 3751 8208 0 0,'0'0'234'0'0,"0"0"6"0"0,0 0-113 0 0,0 0 69 0 0,0 0 48 0 0,0 0 11 0 0,-6-6 174 0 0,-12-22 92 0 0,17 27-159 0 0,-46 22 2823 0 0,3-11-2640 0 0,-39 13-225 0 0,-47 42 215 0 0,122-60-460 0 0,5-2-31 0 0,0 0 0 0 0,-1-1 0 0 0,1 1 0 0 0,-1-1 0 0 0,0 0 0 0 0,1 0 0 0 0,-1 0 0 0 0,0-1 0 0 0,0 0 0 0 0,0 1 0 0 0,0-1 0 0 0,-1-1 0 0 0,1 1 0 0 0,0-1 0 0 0,-2 1-44 0 0,2 0 2 0 0,0 1 1 0 0,0 0-1 0 0,0-1 1 0 0,1 2 0 0 0,-1-1-1 0 0,1 0 1 0 0,-1 1 0 0 0,1-1-1 0 0,0 1 1 0 0,0 0 0 0 0,0 0-1 0 0,0 1 1 0 0,1-1 0 0 0,-1 0-1 0 0,1 1 1 0 0,0 0 0 0 0,0-1-1 0 0,0 1 1 0 0,0 0 0 0 0,1 0-1 0 0,0 0 1 0 0,-1 4-3 0 0,-6 8 6 0 0,-16 62 481 0 0,25-74-451 0 0,-1-1-1 0 0,1 1 1 0 0,0-1-1 0 0,0 1 0 0 0,1-1 1 0 0,-1 1-1 0 0,1-1 0 0 0,0 0 1 0 0,0 0-1 0 0,0 0 0 0 0,0 0 1 0 0,0 0-1 0 0,1 0 0 0 0,-1 0 1 0 0,1-1-1 0 0,0 1 0 0 0,0-1 1 0 0,0 0-1 0 0,0 0 1 0 0,0 0-1 0 0,0 0 0 0 0,1-1 1 0 0,-1 1-1 0 0,1-1 0 0 0,-1 0 1 0 0,1 0-1 0 0,2 1-35 0 0,6 3 61 0 0,37 17 11 0 0,-5 20-72 0 0,-8-28 104 0 0,-1 24-24 0 0,13 43-80 0 0,-39-54 0 0 0,-17 28-266 0 0,6-50 276 0 0,-1 0 0 0 0,1 0 0 0 0,-1 0 0 0 0,0 0 0 0 0,0 0 1 0 0,-1-1-1 0 0,1 1 0 0 0,-1-1 0 0 0,0 0 0 0 0,0 0 0 0 0,-1 0 0 0 0,1-1 0 0 0,-4 3-10 0 0,-9 8 65 0 0,9-9-4 0 0,0 1 0 0 0,0-2 0 0 0,-1 1 0 0 0,1-1 0 0 0,-1 0 0 0 0,0-1 0 0 0,0 0 0 0 0,-1 0 0 0 0,1-1 0 0 0,-1 0-61 0 0,-36 11 324 0 0,-84 0 52 0 0,39-21-130 0 0,-6-6-412 0 0,64-22-916 0 0,32 35 828 0 0,1 1-2 0 0,0 0-48 0 0,0 0-202 0 0,0 0-94 0 0,0 0-21 0 0</inkml:trace>
  <inkml:trace contextRef="#ctx0" brushRef="#br1" timeOffset="58610.017">1286 2084 7192 0 0,'0'0'152'0'0,"0"0"28"0"0,0 0-10 0 0,0 0-8 0 0,0 0-2 0 0,0 0-14 0 0,0 0-55 0 0,0 0-19 0 0,0 0 23 0 0,0 0 21 0 0,0 0 4 0 0,0 0 0 0 0,0 0-10 0 0,1 1-32 0 0,2 2 36 0 0,-2-2 128 0 0,-1-1 30 0 0,0 0 0 0 0,0 0-3 0 0,0 0-10 0 0,0 0-3 0 0,0 0 0 0 0,17 9 904 0 0,19 39 45 0 0,-20-1-594 0 0,7 33-353 0 0,-8-36-178 0 0,-15 32 366 0 0,-5-43 34 0 0,5-32-355 0 0,0-1 23 0 0,0 0 11 0 0,0 0 1 0 0,0 0-12 0 0,0 0-51 0 0,0 0-22 0 0,0 0-3 0 0,0 0 4 0 0,-2 0 0 0 0,-26 3 549 0 0,-1-31-355 0 0,5-26 486 0 0,23 30-933 0 0,1 12 182 0 0,11-61 185 0 0,42 26-876 0 0,-4 25 437 0 0,55-20-270 0 0,-1 6 317 0 0,-87 32 361 0 0,1 0 0 0 0,-1 1-1 0 0,1 1 1 0 0,0 0 0 0 0,0 1 0 0 0,15 2-159 0 0,-21 19 409 0 0,-15 9-703 0 0,3-18-261 0 0,1-3 236 0 0</inkml:trace>
  <inkml:trace contextRef="#ctx0" brushRef="#br0" timeOffset="51870.842">1960 4200 6408 0 0,'0'0'134'0'0,"0"0"38"0"0,0 0 52 0 0,0 0 22 0 0,0 0 2 0 0,-7-11 50 0 0,6 9 7889 0 0,23-2-7915 0 0,-8 8-261 0 0,31 4 404 0 0,31 2 389 0 0,-42-7-329 0 0,-32-4-478 0 0,0 0 0 0 0,0 0-1 0 0,0 0 1 0 0,-1 0 0 0 0,1 0 0 0 0,0 0 0 0 0,1 1-1 0 0,-1-1 1 0 0,0 1 0 0 0,0-1 0 0 0,0 1 0 0 0,0 0-1 0 0,0 0 1 0 0,0-1 0 0 0,1 2 0 0 0,-1-1 0 0 0,0 0-1 0 0,0 0 1 0 0,0 1 0 0 0,0-1 0 0 0,0 1 0 0 0,0 0-1 0 0,0-1 1 0 0,0 1 0 0 0,0 0 0 0 0,0 0-1 0 0,2 2 4 0 0,6 2 5 0 0,0 0-1 0 0,1 0 1 0 0,0-1-1 0 0,0 0 0 0 0,0-1 1 0 0,0 0-1 0 0,10 1-4 0 0,66-24 579 0 0,-68 19-461 0 0,0 0 0 0 0,0 2 1 0 0,0 0-1 0 0,0 1 0 0 0,0 1 1 0 0,7 3-119 0 0,40 5 134 0 0,55 1-9 0 0,61-15 176 0 0,-150 6-133 0 0,28-7 51 0 0,-37-7-156 0 0,50-12 85 0 0,-35 15-63 0 0,-36 7-42 0 0,6-1-33 0 0,-4 7 1 0 0,-3-3 42 0 0,-1-2 11 0 0,0 0 0 0 0,0 0 8 0 0,0 0 34 0 0,3-7-133 0 0,-7 14-188 0 0,-2-1 65 0 0,4-5-61 0 0,-5-8-1542 0 0,-15 18-2459 0 0,12-6 2547 0 0</inkml:trace>
  <inkml:trace contextRef="#ctx0" brushRef="#br0" timeOffset="53076.411">2982 3963 10272 0 0,'0'0'222'0'0,"0"-1"-15"0"0,0-5-151 0 0,0 5 8 0 0,0 1 16 0 0,0 0 48 0 0,0 0 3 0 0,5 13 1697 0 0,32 14 756 0 0,36-3-1214 0 0,-69-24-1313 0 0,0 1 0 0 0,0-1-1 0 0,0 1 1 0 0,0 0 0 0 0,0 0-1 0 0,0 0 1 0 0,-1 1 0 0 0,1-1 0 0 0,0 1-1 0 0,-1 0 1 0 0,1 0 0 0 0,-1 0-1 0 0,1 1 1 0 0,-1-1 0 0 0,0 1-57 0 0,6 3 110 0 0,64 13 50 0 0,100 40 320 0 0,-113-42-330 0 0,10 17-20 0 0,-48-13 21 0 0,-21-20-79 0 0,9 12 135 0 0,-10-13-194 0 0,0 1 0 0 0,0 0 0 0 0,0 0 1 0 0,1 0-1 0 0,-1 0 0 0 0,0-1 0 0 0,0 1 1 0 0,-1 0-1 0 0,1 0 0 0 0,0 0 0 0 0,0 0 0 0 0,0-1 1 0 0,0 1-1 0 0,-1 0 0 0 0,1 0 0 0 0,0 0 1 0 0,-1-1-1 0 0,1 1 0 0 0,-1 0 0 0 0,1 0 1 0 0,-1-1-1 0 0,1 1 0 0 0,-1 0 0 0 0,1-1 0 0 0,-1 1 1 0 0,0-1-1 0 0,1 1 0 0 0,-1-1 0 0 0,0 1 1 0 0,1-1-1 0 0,-1 1 0 0 0,0-1 0 0 0,0 0 1 0 0,1 1-1 0 0,-1-1 0 0 0,0 0 0 0 0,0 0 0 0 0,0 1-13 0 0,-71 16-276 0 0,4 10 212 0 0,32-14 64 0 0,-23 2 0 0 0,56-16 4 0 0,0 1 0 0 0,0 0-1 0 0,0 0 1 0 0,0 1 0 0 0,-1-1-1 0 0,1 1 1 0 0,0-1 0 0 0,0 1-1 0 0,0 0 1 0 0,1 0 0 0 0,-1 0-1 0 0,0 1 1 0 0,0-1 0 0 0,0 0-1 0 0,1 1 1 0 0,-1 0-1 0 0,1 0 1 0 0,-1 0 0 0 0,1 0-1 0 0,0 0 1 0 0,0 0 0 0 0,0 1-1 0 0,-1 1-3 0 0,-99 85 522 0 0,54-54-582 0 0,47-34-15 0 0,1-1-20 0 0,-5-13-530 0 0,5 4 338 0 0</inkml:trace>
  <inkml:trace contextRef="#ctx0" brushRef="#br0" timeOffset="55103.242">2332 3313 7496 0 0,'0'0'160'0'0,"0"0"69"0"0,0 0 166 0 0,0 0 70 0 0,-12-14 2262 0 0,-1-4 1129 0 0,13 16-3807 0 0,-1-1 0 0 0,1 1 0 0 0,0 0 1 0 0,1 0-1 0 0,-1-1 0 0 0,0 1 0 0 0,0 0 0 0 0,1 0 0 0 0,0 0 1 0 0,-1 0-1 0 0,1 0 0 0 0,0 0 0 0 0,0 0 0 0 0,0 0 0 0 0,0 0 1 0 0,0 0-1 0 0,1 0 0 0 0,-1 0 0 0 0,0 1 0 0 0,1-1 0 0 0,0 0 1 0 0,-1 1-1 0 0,1 0 0 0 0,0-1 0 0 0,0 1 0 0 0,-1 0 0 0 0,3-1-49 0 0,98-41 640 0 0,-34 26-640 0 0,-20 24-64 0 0,57 37-32 0 0,-80-27 96 0 0,-21-14 12 0 0,1 1-1 0 0,0-1 1 0 0,-1 1-1 0 0,0 0 0 0 0,0 1 1 0 0,0-1-1 0 0,0 1 1 0 0,-1 0-1 0 0,0-1 0 0 0,0 2 1 0 0,2 3-12 0 0,-1-1 73 0 0,0 1 1 0 0,-1 0-1 0 0,0 0 1 0 0,0 0-1 0 0,-1 1 1 0 0,0-1-1 0 0,-1 0 1 0 0,0 1-1 0 0,-1 6-73 0 0,-20 61-769 0 0,5-38 938 0 0,-30 55-164 0 0,22-45 17 0 0,19-39 36 0 0,0 0 1 0 0,-1 0-1 0 0,0 0 0 0 0,0 0 1 0 0,-1-1-1 0 0,-1 0 0 0 0,0 0 0 0 0,-6 6-58 0 0,7-9 26 0 0,-1-1-1 0 0,0 0 0 0 0,0 0 0 0 0,0-1 1 0 0,-1 1-1 0 0,1-2 0 0 0,-1 1 0 0 0,0-1 1 0 0,0 0-1 0 0,-1-1 0 0 0,1 0 0 0 0,0 0 1 0 0,-1-1-1 0 0,1 0 0 0 0,-1 0-25 0 0,-10 0 13 0 0,-24-7-13 0 0,-1-35 0 0 0,40 37-57 0 0,0 1 0 0 0,1-1 0 0 0,-1 0 0 0 0,1 0 0 0 0,0 0-1 0 0,0-1 1 0 0,0 1 0 0 0,1-1 0 0 0,-1 1 0 0 0,1-1 0 0 0,0 0 0 0 0,1 0-1 0 0,-1 0 1 0 0,1 0 0 0 0,0 0 0 0 0,0 0 0 0 0,1-1 0 0 0,-1 1-1 0 0,1 0 1 0 0,0 0 0 0 0,1 0 0 0 0,-1-1 0 0 0,2-3 57 0 0,14-80-981 0 0,-14 80 946 0 0,2 1 0 0 0,0-1 1 0 0,0 1-1 0 0,0 0 0 0 0,1 0 1 0 0,0 0-1 0 0,0 1 0 0 0,1 0 1 0 0,0 0-1 0 0,1 0 0 0 0,-1 1 1 0 0,1 0-1 0 0,0 0 0 0 0,1 0 1 0 0,2-1 34 0 0,17-13-60 0 0,-25 17 60 0 0,0 0 1 0 0,1 1-1 0 0,0-1 1 0 0,-1 1-1 0 0,1-1 1 0 0,0 1-1 0 0,0 0 1 0 0,0 0-1 0 0,1 0 1 0 0,-1 1-1 0 0,0-1 1 0 0,1 1-1 0 0,-1 0 1 0 0,1 0-1 0 0,-1 0 1 0 0,1 0-1 0 0,0 0 1 0 0,-1 1-1 0 0,1 0 1 0 0,0 0-1 0 0,0 0 1 0 0,-1 0-1 0 0,1 0 1 0 0,1 1-1 0 0,17 4 688 0 0,-20-3-651 0 0,0-1 0 0 0,1 0 0 0 0,-1 1 0 0 0,0 0 0 0 0,0-1 0 0 0,0 1 0 0 0,0 0 0 0 0,-1 0 0 0 0,1 0 0 0 0,0 0 0 0 0,-1 0 0 0 0,0 1 0 0 0,1-1 0 0 0,-1 0 0 0 0,0 1 0 0 0,0-1 0 0 0,0 1 0 0 0,0-1 0 0 0,0 3-37 0 0,21 56 96 0 0,-10-32-96 0 0,8 22 496 0 0,-6-8 422 0 0,-9-12-660 0 0,-1 19 46 0 0,-3-46-293 0 0,0 0 0 0 0,0 0 0 0 0,0 0 0 0 0,1 0 0 0 0,0-1 0 0 0,0 1 0 0 0,0-1 0 0 0,0 1 0 0 0,0-1 0 0 0,1 0 0 0 0,-1 1 0 0 0,1-1 0 0 0,0-1 0 0 0,0 1 0 0 0,0 0 0 0 0,0-1 0 0 0,0 1-1 0 0,1-1 1 0 0,2 1-11 0 0,9 5 33 0 0,-13-7-14 0 0,-1 0 0 0 0,0 0 0 0 0,1 0 0 0 0,-1-1 0 0 0,1 1 1 0 0,-1 0-1 0 0,1-1 0 0 0,-1 1 0 0 0,1-1 0 0 0,-1 1 0 0 0,1-1 0 0 0,-1 0 0 0 0,1 1 0 0 0,0-1 1 0 0,-1 0-1 0 0,1 0 0 0 0,-1 0 0 0 0,1-1 0 0 0,0 1 0 0 0,-1 0 0 0 0,1 0 0 0 0,-1-1 0 0 0,1 1 1 0 0,-1-1-1 0 0,1 0 0 0 0,0 0-19 0 0,56-40 294 0 0,-39 26-360 0 0,-13 10 54 0 0,-6 4 15 0 0,0 1 1 0 0,1-1-1 0 0,-1 0 0 0 0,0 1 0 0 0,0-1 1 0 0,1 1-1 0 0,-1-1 0 0 0,0 1 0 0 0,1 0 0 0 0,-1-1 1 0 0,1 1-1 0 0,-1-1 0 0 0,1 1 0 0 0,-1 0 0 0 0,1-1 1 0 0,-1 1-1 0 0,1 0 0 0 0,-1-1 0 0 0,1 1 0 0 0,-1 0 1 0 0,1 0-1 0 0,-1 0 0 0 0,1-1 0 0 0,-1 1 1 0 0,1 0-1 0 0,0 0 0 0 0,-1 0 0 0 0,1 0 0 0 0,-1 0 1 0 0,1 0-1 0 0,0 0 0 0 0,-1 0 0 0 0,1 0 0 0 0,-1 1 1 0 0,1-1-1 0 0,-1 0 0 0 0,1 0 0 0 0,-1 0 0 0 0,1 1 1 0 0,0-1-1 0 0,-1 0 0 0 0,1 1 0 0 0,-1-1 0 0 0,0 0 1 0 0,1 1-1 0 0,-1-1 0 0 0,1 0 0 0 0,-1 1 1 0 0,1-1-1 0 0,-1 1 0 0 0,0-1 0 0 0,1 1 0 0 0,-1 0-3 0 0,18 19-269 0 0,-16-21 166 0 0,21-52-881 0 0,-14 35 568 0 0</inkml:trace>
  <inkml:trace contextRef="#ctx0" brushRef="#br0" timeOffset="62268.492">4132 3802 9088 0 0,'0'0'197'0'0,"2"-1"-16"0"0,63-50 433 0 0,-40 34-694 0 0,-6-18 3472 0 0,-35 44-2616 0 0,-75 25 344 0 0,1 13-688 0 0,-1-12-446 0 0,-11 36 220 0 0,65-25-132 0 0,36-44-58 0 0,0-1 54 0 0,7 15 111 0 0,-4-13-151 0 0,1 1 0 0 0,1-1 0 0 0,-1 1 0 0 0,0-1-1 0 0,1 0 1 0 0,0 0 0 0 0,0 0 0 0 0,0-1 0 0 0,0 1 0 0 0,0-1 0 0 0,0 0 0 0 0,0 0 0 0 0,1-1 0 0 0,-1 1 0 0 0,4 0-30 0 0,19 8 63 0 0,65 28 22 0 0,-57-20-35 0 0,64 42-47 0 0,21 59-3 0 0,-71-55 144 0 0,-30 5-132 0 0,-19-69-10 0 0,0 2 22 0 0,0-1-1 0 0,1 1 1 0 0,-1 0-1 0 0,0-1 1 0 0,0 1-1 0 0,0-1 1 0 0,0 1 0 0 0,0-1-1 0 0,-1 1 1 0 0,1 0-1 0 0,0-1 1 0 0,-1 1-1 0 0,1-1 1 0 0,-1 1-1 0 0,0-1 1 0 0,1 0-1 0 0,-1 1 1 0 0,0-1-1 0 0,0 1 1 0 0,0-1 0 0 0,0 0-1 0 0,0 0 1 0 0,0 0-1 0 0,0 1 1 0 0,0-1-1 0 0,0 0 1 0 0,-1-1-1 0 0,1 1 1 0 0,0 0-1 0 0,-2 0-23 0 0,-36 25 384 0 0,32-22-331 0 0,-1 0-1 0 0,0-1 0 0 0,0 0 1 0 0,0 0-1 0 0,0-1 0 0 0,0 0 0 0 0,-1 0 1 0 0,1-1-1 0 0,-1 0 0 0 0,1 0 0 0 0,-1-1 1 0 0,0 0-1 0 0,1-1 0 0 0,-1 0 0 0 0,-1-1-52 0 0,-130-6 532 0 0,25-6 16 0 0,-43-12-1252 0 0,156 26 701 0 0,-1 0-40 0 0,1 0 0 0 0,-1 0-1 0 0,0 0 1 0 0,0-1-1 0 0,1 1 1 0 0,-1-1 0 0 0,0 1-1 0 0,0-1 1 0 0,1 0 0 0 0,-1 0-1 0 0,1 0 1 0 0,-1 0-1 0 0,1-1 1 0 0,-1 1 0 0 0,1-1-1 0 0,0 1 1 0 0,-1-1-1 0 0,-1-2 44 0 0,4 3-273 0 0,0 1-172 0 0,0 0-71 0 0,0 0-18 0 0</inkml:trace>
  <inkml:trace contextRef="#ctx0" brushRef="#br0" timeOffset="63816.028">4523 3399 6328 0 0,'0'0'184'0'0,"0"0"28"0"0,0 0-8 0 0,0 0-4 0 0,0 0 0 0 0,0 0 6 0 0,0 0 29 0 0,-1-1 12 0 0,-19-31 2235 0 0,20 30-1987 0 0,0 2 8 0 0,-3-11 233 0 0,-7-9 877 0 0,15 0-1592 0 0,17-34 330 0 0,-21 53-248 0 0,-1 1 1 0 0,1-4 1388 0 0,2 6-1473 0 0,-1 0 0 0 0,0 1 0 0 0,1-1 0 0 0,-1 1 0 0 0,0-1 0 0 0,0 1 0 0 0,0 0 0 0 0,0 0 0 0 0,-1-1 0 0 0,1 1 0 0 0,-1 0 0 0 0,0 1 1 0 0,0-1-1 0 0,0 0 0 0 0,0 0 0 0 0,-1 0 0 0 0,1 1 0 0 0,-1-1 0 0 0,1 2-19 0 0,1 9 129 0 0,4 54 223 0 0,-11-25-192 0 0,-30 127 855 0 0,17-100-1178 0 0,18-51 369 0 0,0-18-254 0 0,0-1 90 0 0,0 0 44 0 0,0 0 8 0 0,0 0-43 0 0,0 0-190 0 0,1-2-79 0 0,2-9-20 0 0</inkml:trace>
  <inkml:trace contextRef="#ctx0" brushRef="#br0" timeOffset="65958.629">4791 4118 8928 0 0,'0'0'264'0'0,"0"0"-8"0"0,6 1-20 0 0,57 10 824 0 0,-55-10-857 0 0,0 0 1 0 0,-1-1 0 0 0,1 0-1 0 0,0 0 1 0 0,-1-1-1 0 0,1 0 1 0 0,0-1 0 0 0,-1 0-1 0 0,1 0 1 0 0,-1 0 0 0 0,0-1-1 0 0,1 0-203 0 0,12-4 317 0 0,77-22 497 0 0,37-5-188 0 0,-100 37-298 0 0,14 2 472 0 0,-14 12 167 0 0,-14-7-456 0 0,14 15 73 0 0,-32-24-567 0 0,0 1 0 0 0,1 0-1 0 0,-1-1 1 0 0,1 1 0 0 0,0-1-1 0 0,-1 0 1 0 0,1 0 0 0 0,0 0-1 0 0,0 0 1 0 0,0-1 0 0 0,0 1 0 0 0,0-1-1 0 0,-1 0 1 0 0,1 1 0 0 0,0-1-1 0 0,0-1 1 0 0,0 1 0 0 0,0 0-1 0 0,0-1 1 0 0,0 1 0 0 0,0-1 0 0 0,0 0-1 0 0,-1 0 1 0 0,1 0 0 0 0,0 0-1 0 0,-1-1 1 0 0,2 0-17 0 0,28-8 46 0 0,74-14-176 0 0,-99 20 109 0 0,0 1 1 0 0,1 0-1 0 0,-1 0 1 0 0,1 1-1 0 0,0 0 1 0 0,0 1-1 0 0,0-1 1 0 0,-1 1-1 0 0,1 1 0 0 0,3 0 21 0 0,95 0 150 0 0,-58 20 324 0 0,29 5-74 0 0,30-3-320 0 0,-12-22-80 0 0,31-38-77 0 0,4 13 50 0 0,-124 25 30 0 0,1 0-1 0 0,0 1 0 0 0,-1 0 0 0 0,1 0 1 0 0,-1 1-1 0 0,1 0 0 0 0,-1 0 0 0 0,0 0 0 0 0,0 1 1 0 0,0 0-1 0 0,4 2-2 0 0,24 10 211 0 0,10 11 193 0 0,-31-21-369 0 0,1-1-1 0 0,-1 0 0 0 0,1-2 1 0 0,0 1-1 0 0,0-2 0 0 0,1 0 0 0 0,-1 0 1 0 0,0-1-1 0 0,0-1 0 0 0,0-1 1 0 0,0 0-1 0 0,0 0 0 0 0,0-2 0 0 0,3-1-34 0 0,31-8-4 0 0,-23 4-8 0 0,1 2 0 0 0,-1 1 0 0 0,1 1 0 0 0,0 2 0 0 0,19-1 12 0 0,-4-2 7 0 0,19 3 45 0 0,51 9 57 0 0,-5 1 227 0 0,30 14-244 0 0,182-17 1111 0 0,-310-3-1168 0 0,0 0-1 0 0,1 0 1 0 0,-1 1-1 0 0,0 0 1 0 0,0 1-1 0 0,0-1 1 0 0,0 2 0 0 0,-1-1-1 0 0,8 5-34 0 0,22 9-86 0 0,16 7 86 0 0,-49-19-4 0 0,22 0-20 0 0,-16-5-1 0 0,-3 0-135 0 0,2 0-1624 0 0,-7 0 725 0 0</inkml:trace>
  <inkml:trace contextRef="#ctx0" brushRef="#br0" timeOffset="68639.741">7894 3994 5008 0 0,'0'-22'129'0'0,"1"20"-843"0"0,-1 2 2111 0 0,-1-3 3955 0 0,1-3-5284 0 0,0 4 6 0 0,0 2 44 0 0,0 0 11 0 0,0 0 6 0 0,-1-1-22 0 0,-3-4-106 0 0,2-7-208 0 0,14 6 4432 0 0,6 42-4467 0 0,-9-30 154 0 0,30 40 447 0 0,14-14-245 0 0,43 22 32 0 0,-48-36-141 0 0,-44-16-11 0 0,0 0 0 0 0,0 0 0 0 0,-1 1 0 0 0,1 0 0 0 0,-1 0 0 0 0,0 0 0 0 0,0 0 0 0 0,0 0 0 0 0,0 1 0 0 0,-1-1 0 0 0,1 1 0 0 0,-1-1 0 0 0,0 1 0 0 0,1 3 0 0 0,0-2 0 0 0,16 13 0 0 0,1 21 0 0 0,-17-27 0 0 0,-2 11 0 0 0,-2-15 0 0 0,-2-4 10 0 0,2-3 44 0 0,-15 5 10 0 0,-2-9-64 0 0,15 4 0 0 0,0 0 0 0 0,-1 1 0 0 0,1-1 0 0 0,0 1 0 0 0,0-1 0 0 0,0 1 0 0 0,1 0 0 0 0,-1 0 0 0 0,0 0 0 0 0,1 0 0 0 0,-1 1 0 0 0,1-1 0 0 0,0 1 0 0 0,0-1 0 0 0,0 1 0 0 0,0 0 0 0 0,-1 3 0 0 0,-2-1-32 0 0,1 0 1 0 0,-1-1 0 0 0,0 1 0 0 0,0-1 0 0 0,0 0 0 0 0,-1 0-1 0 0,0-1 1 0 0,1 0 0 0 0,-1 0 0 0 0,0 0 0 0 0,-1 0 0 0 0,-1-1 31 0 0,5 0-10 0 0,-41 21-1 0 0,19-10 291 0 0,12-18-269 0 0,-26-48-11 0 0,0 41 0 0 0,15-23-312 0 0,19-24 88 0 0,10-19-104 0 0,10-7 912 0 0,-12 73-552 0 0,0 0 0 0 0,-1-1 1 0 0,-1 1-1 0 0,0 0 0 0 0,0 0 1 0 0,-1-1-1 0 0,-1-6-32 0 0,1-3 143 0 0,-5-9-1858 0 0,5 31 1309 0 0</inkml:trace>
  <inkml:trace contextRef="#ctx0" brushRef="#br0" timeOffset="69756.396">6077 3138 10912 0 0,'0'-2'233'0'0,"0"-44"162"0"0,6 30-95 0 0,-2-17 1325 0 0,-4 31-1298 0 0,0 2-31 0 0,0 0-135 0 0,0 0-58 0 0,0 0-9 0 0,0 0-8 0 0,16 1 299 0 0,-13 1-327 0 0,1 0 0 0 0,-1 0 0 0 0,0 0 1 0 0,1 0-1 0 0,-1 1 0 0 0,0 0 0 0 0,0-1 0 0 0,-1 1 1 0 0,1 0-1 0 0,0 0 0 0 0,-1 1 0 0 0,0-1 0 0 0,0 1 1 0 0,0-1-1 0 0,0 1 0 0 0,-1-1 0 0 0,1 1 1 0 0,-1 0-1 0 0,0 0 0 0 0,0 0 0 0 0,0 0 0 0 0,0 0 1 0 0,-1 1-59 0 0,14 72 315 0 0,5 77 17 0 0,-13-55-113 0 0,-3 58 618 0 0,-6-79-1110 0 0,12-101-1363 0 0,0 7 388 0 0,-4-2-50 0 0</inkml:trace>
  <inkml:trace contextRef="#ctx0" brushRef="#br0" timeOffset="70038.374">6568 3095 13704 0 0,'0'0'400'0'0,"0"0"0"0"0,1 0-256 0 0,4 0-128 0 0,13 25-104 0 0,-23 14 445 0 0,11 9 728 0 0,-6-32-967 0 0,-1 12 234 0 0,2 0 0 0 0,1 0 0 0 0,1 0 0 0 0,1 0-1 0 0,2 0-351 0 0,26 87 223 0 0,-16-48-94 0 0,6-1-129 0 0,-21-33-1248 0 0,-1-32 704 0 0,-8-14-1523 0 0,2 0 911 0 0</inkml:trace>
  <inkml:trace contextRef="#ctx0" brushRef="#br0" timeOffset="70834.915">5799 2966 4928 0 0,'0'0'141'0'0,"0"0"14"0"0,0 0-30 0 0,0 0-18 0 0,0 0-3 0 0,0 0 32 0 0,0 0 134 0 0,0 0 61 0 0,0 0 12 0 0,0 0 13 0 0,-2-1 49 0 0,-5-1 19 0 0,5 1 7 0 0,2 1-2 0 0,0 0-10 0 0,0 0-3 0 0,0 0 0 0 0,0 0 5 0 0,0 0 22 0 0,0 0 5 0 0,0 0 0 0 0,0 0 8 0 0,0 0 34 0 0,-6-5 2057 0 0,6 5-2515 0 0,0-1 0 0 0,-1 1 0 0 0,1 0 1 0 0,0 0-1 0 0,0 0 0 0 0,-1-1 0 0 0,1 1 0 0 0,0 0 1 0 0,0 0-1 0 0,-1-1 0 0 0,1 1 0 0 0,0 0 0 0 0,0-1 1 0 0,0 1-1 0 0,0 0 0 0 0,-1-1 0 0 0,1 1 0 0 0,0 0 0 0 0,0-1 1 0 0,0 1-1 0 0,0 0 0 0 0,0-1 0 0 0,0 1 0 0 0,0 0 1 0 0,0-1-1 0 0,0 1 0 0 0,0 0 0 0 0,0-1 0 0 0,0 1 1 0 0,0 0-1 0 0,0-1 0 0 0,0 1 0 0 0,0 0 0 0 0,1-1 1 0 0,-1 1-1 0 0,0 0 0 0 0,0-1 0 0 0,0 1 0 0 0,0 0 0 0 0,1-1 1 0 0,-1 1-1 0 0,0 0 0 0 0,0 0 0 0 0,1-1 0 0 0,-1 1 1 0 0,0 0-1 0 0,0 0 0 0 0,1 0 0 0 0,-1-1 0 0 0,0 1 1 0 0,1 0-1 0 0,-1 0 0 0 0,0 0 0 0 0,1 0 0 0 0,-1 0 0 0 0,0 0 1 0 0,1-1-1 0 0,-1 1 0 0 0,0 0 0 0 0,1 0 0 0 0,-1 0 1 0 0,1 0-1 0 0,-1 0 0 0 0,0 1 0 0 0,1-1 0 0 0,-1 0 1 0 0,0 0-1 0 0,1 0 0 0 0,-1 0 0 0 0,0 0-32 0 0,33 9 579 0 0,94 2 391 0 0,195-15 52 0 0,-118 11-737 0 0,-130-1-288 0 0,168 16-129 0 0,-100-9 358 0 0,4 2 680 0 0,-112-1-906 0 0,-26-7-10 0 0,-7-6-48 0 0,-1 13-436 0 0,-13 41-1857 0 0,12-46 1872 0 0</inkml:trace>
  <inkml:trace contextRef="#ctx0" brushRef="#br1" timeOffset="57638.145">1054 3326 6880 0 0,'0'0'314'0'0,"0"0"-6"0"0,0 0-166 0 0,0 0 35 0 0,0 0 42 0 0,0 0 5 0 0,0 0 0 0 0,0 0 0 0 0,0 0 0 0 0,0 0 0 0 0,0 0 4 0 0,0 0 17 0 0,0 0 10 0 0,0 0 1 0 0,0 0 21 0 0,0 0 90 0 0,0 0 38 0 0,0 0 10 0 0,-5-6 449 0 0,3 2-736 0 0,1-1 0 0 0,-1 0 0 0 0,1 0 1 0 0,0 0-1 0 0,0 0 0 0 0,1 0 1 0 0,-1 0-1 0 0,1 0 0 0 0,0 0 0 0 0,1 0 1 0 0,-1 0-1 0 0,1 0 0 0 0,0 0 1 0 0,1-2-129 0 0,22-121 501 0 0,4 17 106 0 0,-17 47-519 0 0,4-4-24 0 0,-1 19 80 0 0,0-4 372 0 0,-14 11-454 0 0,0 40-36 0 0,0 2-104 0 0,-12 8-243 0 0,-20-2-183 0 0,-11 10 139 0 0,-29 27-35 0 0,39-22 240 0 0,-20 10 160 0 0,20 0 69 0 0,76-72-494 0 0,32-28-531 0 0,42-75 417 0 0,-116 142 556 0 0,1 0 0 0 0,0 0 0 0 0,-1 1 0 0 0,1-1 0 0 0,0 1 0 0 0,0-1 0 0 0,-1 1 0 0 0,1 0 0 0 0,0 0 0 0 0,0 0 0 0 0,1 0 0 0 0,-1 0 0 0 0,0 0 0 0 0,0 0 0 0 0,0 1 0 0 0,1-1-1 0 0,-1 1 1 0 0,0-1 0 0 0,1 1 0 0 0,-1 0 0 0 0,0 0 0 0 0,0 0 0 0 0,1 1 0 0 0,-1-1 0 0 0,0 0 0 0 0,1 1 0 0 0,1 0-17 0 0,13 1-143 0 0,-13-2 164 0 0,1 0 0 0 0,-1 1 1 0 0,0-1-1 0 0,0 1 1 0 0,0 0-1 0 0,0 0 1 0 0,0 0-1 0 0,0 0 0 0 0,0 1 1 0 0,-1 0-1 0 0,1 0 1 0 0,0 0-1 0 0,-1 0 1 0 0,0 0-1 0 0,1 1 0 0 0,-1 0 1 0 0,0-1-1 0 0,0 1 1 0 0,0 0-1 0 0,-1 1 1 0 0,1-1-1 0 0,-1 0 0 0 0,0 1 1 0 0,0-1-1 0 0,0 1 1 0 0,0 0-1 0 0,0 0 1 0 0,-1 0-22 0 0,5 107 1239 0 0,-7-70-953 0 0,4 23 397 0 0,-6-26-577 0 0,3-36-422 0 0,-2-4-101 0 0,-6-5-20 0 0</inkml:trace>
  <inkml:trace contextRef="#ctx1" brushRef="#br2">1060 3029</inkml:trace>
  <inkml:trace contextRef="#ctx1" brushRef="#br2" timeOffset="2408.971">1117 2929,'0'0</inkml:trace>
  <inkml:trace contextRef="#ctx1" brushRef="#br2" timeOffset="2927.009">1117 2929,'0'0</inkml:trace>
  <inkml:trace contextRef="#ctx1" brushRef="#br2" timeOffset="17964.668">1060 2801,'0'0</inkml:trace>
  <inkml:trace contextRef="#ctx1" brushRef="#br2" timeOffset="19856.103">5798 161,'0'0</inkml:trace>
  <inkml:trace contextRef="#ctx0" brushRef="#br1" timeOffset="3.647">1305 2449 6072 0 0,'0'0'133'0'0,"0"0"23"0"0,0 0 12 0 0,0 0 25 0 0,0 0 79 0 0,0 0 31 0 0,0 0 8 0 0,0 0-14 0 0,0 0-62 0 0,0 0-31 0 0,0 0-4 0 0,0 0-23 0 0,0 0-90 0 0,0 0-18 0 0,0 0 16 0 0,0 0-15 0 0,0 0-6 0 0,2-1 9 0 0,-2 1 375 0 0,5-2-1151 0 0,-11-5 6069 0 0,-8-16-5205 0 0,-7-27 582 0 0,12 23-383 0 0,4 3-72 0 0,-10-57-288 0 0,7-3 232 0 0,-21-57 317 0 0,25 131-504 0 0,0 0 0 0 0,1 0 1 0 0,0 0-1 0 0,1-1 0 0 0,0 1 1 0 0,1-1-1 0 0,0 1 0 0 0,1-1 1 0 0,1-7-46 0 0,4-9 10 0 0,-1 15-10 0 0,15-15 0 0 0,43-2-72 0 0,-4 3 144 0 0,16 7-132 0 0,-60 13 59 0 0,1 0-1 0 0,0 1 0 0 0,1 1 0 0 0,-1 1 0 0 0,1 0 0 0 0,8 0 2 0 0,-16 1-1 0 0,84 10 1 0 0,-86-7 0 0 0,0 0 0 0 0,-1 0 0 0 0,1 0 0 0 0,-1 1 0 0 0,1 0 0 0 0,-1 0 0 0 0,0 0 0 0 0,0 1 0 0 0,1-1 0 0 0,-2 1 0 0 0,1 1 0 0 0,0-1 0 0 0,-1 1 0 0 0,1-1 0 0 0,-1 1 0 0 0,0 1 0 0 0,0-1 0 0 0,2 4 0 0 0,67 57 243 0 0,-45-14-126 0 0,-27-42-117 0 0,-7 33 622 0 0,-18-6-596 0 0,18-30-26 0 0,-1 1 0 0 0,0-1 0 0 0,-1 0 0 0 0,0 0 0 0 0,1-1 0 0 0,-2 0 0 0 0,1-1 0 0 0,0 0 0 0 0,-1 0 0 0 0,0 0 0 0 0,0-1 0 0 0,0-1 0 0 0,-2 1 0 0 0,-9 4 0 0 0,-57 6 0 0 0,-13-2 0 0 0,70-10 0 0 0,-7 3-466 0 0,26-4 196 0 0,-1 1 44 0 0,-5 2 192 0 0,4-2 82 0 0,-13 3-50 0 0,15-4-68 0 0,1 0 2 0 0,-2 0-4 0 0,-5 3-33 0 0,5-2-14 0 0,2-1 0 0 0,0 0 5 0 0,0 0 52 0 0,1 1 91 0 0,4 1-18 0 0,0-4-11 0 0,-1 1 0 0 0,1 1 0 0 0,4 1 0 0 0,10 6 65 0 0,-18-6 4 0 0,38 20 375 0 0,-35-17-382 0 0,1-1 0 0 0,-1 1-1 0 0,0 1 1 0 0,0-1 0 0 0,0 0 0 0 0,-1 1 0 0 0,0 0-1 0 0,1 0 1 0 0,-2 0 0 0 0,1 0 0 0 0,-1 1-1 0 0,1-1 1 0 0,-1 1 0 0 0,-1-1 0 0 0,2 5-62 0 0,3 7 188 0 0,48 116 20 0 0,17-17 196 0 0,-56-95-294 0 0,42 70 128 0 0,-19-24 844 0 0,-37-66-987 0 0,-1-1-135 0 0,2-2-76 0 0,0 0 1 0 0,0 0-1 0 0,0 0 0 0 0,0 0 0 0 0,0 0 1 0 0,0 0-1 0 0,-1-1 0 0 0,1 1 0 0 0,-1 0 0 0 0,0-1 1 0 0,1 0-1 0 0,-1 1 0 0 0,0-1 0 0 0,-1 0 1 0 0,1 1-1 0 0,0-1 0 0 0,-1 0 116 0 0,4-10-1200 0 0,10-26-1896 0 0,-5 14 1506 0 0</inkml:trace>
  <inkml:trace contextRef="#ctx0" brushRef="#br1" timeOffset="3.647">2365 1887 8352 0 0,'0'0'190'0'0,"0"0"28"0"0,0 0 7 0 0,4-4 499 0 0,-6 3-556 0 0,0 0 0 0 0,0 0 0 0 0,-1 0 0 0 0,1 0 0 0 0,-1 1 0 0 0,1-1 0 0 0,0 1 0 0 0,-1-1 0 0 0,1 1 0 0 0,-1 0 0 0 0,1 0 0 0 0,-1 0 0 0 0,1 1 0 0 0,-1-1 0 0 0,1 0 0 0 0,-1 1 0 0 0,1 0 0 0 0,-1-1 0 0 0,1 1 0 0 0,0 0 0 0 0,0 0 0 0 0,-1 0 0 0 0,1 1 0 0 0,0-1 0 0 0,-1 1-168 0 0,-27 20 360 0 0,-27 25 97 0 0,35-26-418 0 0,1 2 0 0 0,1 0-1 0 0,1 2 1 0 0,1 0 0 0 0,-6 12-39 0 0,-59 121 1150 0 0,78-145-1079 0 0,0 1 0 0 0,0 0-1 0 0,1 0 1 0 0,1 0 0 0 0,0 0-1 0 0,1 0 1 0 0,1 1-1 0 0,0-1 1 0 0,1 1 0 0 0,0-1-1 0 0,1 1-70 0 0,2-6 129 0 0,-1 0-1 0 0,1 0 0 0 0,1-1 0 0 0,-1 1 0 0 0,2-1 0 0 0,-1 0 0 0 0,1 0 0 0 0,0 0 0 0 0,1-1 1 0 0,-1 0-1 0 0,2 0 0 0 0,3 4-128 0 0,38 27-58 0 0,-39-33 31 0 0,0-1-1 0 0,-1 0 1 0 0,1-1-1 0 0,1 0 0 0 0,-1 0 1 0 0,0-1-1 0 0,1 0 1 0 0,-1 0-1 0 0,1-1 1 0 0,0-1 27 0 0,0 2 62 0 0,6-1 13 0 0,0-1 1 0 0,0-1-1 0 0,0 0 0 0 0,-1-1 0 0 0,1 0 1 0 0,0-1-1 0 0,-1-1 0 0 0,1-1 0 0 0,-1 0-75 0 0,-9 1 11 0 0,2 0 16 0 0,-6 4-99 0 0,-2 0-38 0 0,0 0-2 0 0,0 0-38 0 0,0 0-162 0 0,-8-10-2165 0 0,-9 2-417 0 0,8 4 1408 0 0</inkml:trace>
  <inkml:trace contextRef="#ctx0" brushRef="#br1" timeOffset="3.647">2595 2102 11704 0 0,'0'0'341'0'0,"0"0"-1"0"0,0 0-205 0 0,0 0-55 0 0,-6-1 146 0 0,-11-3-212 0 0,-27-9-14 0 0,37 14 111 0 0,0-1 0 0 0,0 1 1 0 0,1 0-1 0 0,-1 1 1 0 0,0 0-1 0 0,1 0 1 0 0,-1 0-1 0 0,1 1 0 0 0,0 0 1 0 0,0 0-1 0 0,0 1 1 0 0,0-1-1 0 0,1 1 1 0 0,-1 1-112 0 0,-27 33 328 0 0,21-10-264 0 0,7-13 53 0 0,6 2 198 0 0,3-10-299 0 0,22 7 144 0 0,10-6-32 0 0,29 5-128 0 0,-13 13 96 0 0,-3 8 192 0 0,-50-17-276 0 0,-8 1 192 0 0,-29 11 9 0 0,9-10 173 0 0,0-1 1 0 0,-2-2-1 0 0,0-1 1 0 0,-22 7-387 0 0,-6 3 94 0 0,11-11-157 0 0,16-5 58 0 0,30-9-219 0 0,0 0-129 0 0,0 0-2754 0 0,2 0-2074 0 0</inkml:trace>
  <inkml:trace contextRef="#ctx0" brushRef="#br1" timeOffset="3.647">2706 1836 9416 0 0,'0'0'208'0'0,"0"0"33"0"0,0 0 16 0 0,0 0-6 0 0,0 0-78 0 0,0 0-39 0 0,9 1 112 0 0,27 25 317 0 0,30 30 1988 0 0,-22 8-941 0 0,21 21-469 0 0,-57-72-1077 0 0,0 0 0 0 0,-1 1-1 0 0,-1-1 1 0 0,-1 2 0 0 0,0-1-1 0 0,0 0 1 0 0,1 13-64 0 0,-6-27 0 0 0,19 142 508 0 0,-21-116-323 0 0,0 0 0 0 0,-2-1 0 0 0,-1 1 0 0 0,-1-1 0 0 0,-1-1-1 0 0,-1 1 1 0 0,-5 7-185 0 0,-13 45 350 0 0,-11-4-2449 0 0,32-64-4135 0 0</inkml:trace>
</inkml:ink>
</file>

<file path=ppt/ink/ink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9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3-1,-5 3 5,-4 4 0,-5 9 4,-2 1 1,-4 6 4,-9 12-2,8-11 1,-8 11-1,0 0-1,0 0-1,0 0 0,0 0-1,0 0 1,-2 16-1,1-4 0,-3 9 0,4 7-3,0 9 3,1 5-3,-1 9 1,3 5-3,0 4 2,2-2-2,1-4 1,-1-6 1,1-7 0,-1-9-2,2-8-1,-4-11-4,-3-13-8,0 0-10,2-17-6,-6-6-2,-5-12 2</inkml:trace>
  <inkml:trace contextRef="#ctx0" brushRef="#br0" timeOffset="9">3916 339 11,'0'0'19,"32"5"0,-12-2-5,9 3-1,1-4-2,8 0-4,2-2 0,2-3-2,4-2 0,-2-5-1,1-1 0,-1-5-1,-2-4 0,-7 1-1,-5-1 1,-5-1-1,-5 4 3,-7 0-2,-3 5 2,-9-1-3,-1 13 2,-9-12-2,-1 11 2,-6 1-3,-1 2-1,-7 8 1,-1 1-3,-2 7 3,-1 3-2,-4 4 3,4 6-2,0 4 2,4 5-2,0-2 3,7-1-1,2 1 0,5-3 2,8-5-2,9-2 0,7-8 1,14-3-1,11-8 0,9-4 0,8-7-2,5-5-4,6-1-15,2-5-13,-6-11 0,-1-2-1,-15-9 0</inkml:trace>
  <inkml:trace contextRef="#ctx0" brushRef="#br0" timeOffset="10">5288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5445 112 29,'0'0'23,"0"0"0,12 5 2,-12-5-14,5 22 0,-5 1-4,-3 8-1,1 8-3,-1 11 2,3 10-2,-2 5 2,3 3-4,0-7 3,4 0-1,0-9 1,4-4 1,-1-8-2,-1-13-3,2-3-5,-2-11-7,-7-13-11,15 8-7,-12-19-1,1-5-2</inkml:trace>
  <inkml:trace contextRef="#ctx0" brushRef="#br0" timeOffset="12">5385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6380 150 21,'0'0'20,"0"0"1,0 0-1,0 0-10,0 0-1,0 0 0,0 0 0,2 15-4,1-3 2,-1 8-4,0 4 3,4 7-3,-2 10 2,1 10-4,1 3 3,4 10-1,-6-1 0,4 3 3,-2 0-4,0 0 2,-2-11-2,-1-10-1,-1-8-1,-3-11-1,2-8-9,-1-18-7,-5-19-8,3-6-6,-6-18 0,-1-3 1</inkml:trace>
  <inkml:trace contextRef="#ctx0" brushRef="#br0" timeOffset="14">6249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7591 34 11,'-17'-12'16,"17"12"0,0 0-2,-10-6 0,10 6 0,0 0-2,0 0 0,0 0-2,0 0-2,0 0-1,0 0-2,0 0-2,0 0-1,0 0 0,0 0-1,0 0 0,2 12-1,3-2 0,3 4 0,1 5 0,2 3 1,2 10-1,1 4-3,-2 8 4,0 5-4,0 16 4,-4 6-4,0 8 5,-2 8-1,-1 0 0,-4 5 0,-2 0 0,-2-3 1,-1-9-1,-3-7 1,-5-8 0,-2-8-3,-5-8 3,1-5 1,-6-9-2,1-6-4,2-5-11,5-1-14,-4-16 0,9-4-2,0-18 1</inkml:trace>
</inkml:ink>
</file>

<file path=ppt/ink/ink8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01:05:13.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1326 7,'0'0'11,"0"0"-2,0 0-3,0 0-1,0 0 0,0 0 0,0 0-1,0 0 1,0 0-1,0 0 1,0 0 0,-3 14 0,3-14 1,-2 12 0,2-12-1,-3 15 0,2-5-1,0 2 0,1 2-1,-2-1-1,1 3 0,1 2 0,-1 1 0,1 2 0,0 0-1,0 4 1,-1 1 0,3 3-1,-1 1 1,2 4-1,-2 1 0,0 1 0,0 0 0,2-2-1,-2-2 1,0 0-1,0-4 0,0-1 1,3-5 0,-2 0 0,0-1 0,2 0 0,-2 0 0,-1 0 0,1 1 1,-2-2-1,-2 1 1,2-3-1,-2 0 0,1-2 0,0-2-1,0-2 1,-1-1-1,2-11 0,-1 18 0,1-18 0,1 13 1,-1-13-1,0 0 1,0 0 0,2 10 0,-2-10 0,0 0 0,0 0-1,0 0-1,0 0-2,0 0-7,0 0-14,-6-10-1,-4-3 0,7 1 1</inkml:trace>
  <inkml:trace contextRef="#ctx0" brushRef="#br0" timeOffset="898">-3 1423 21,'0'0'18,"0"0"-1,0 0 0,0 0-3,-5-15-4,5 15-2,7-12-1,-7 12-1,10-15-2,-10 15 1,18-16-2,-4 6 0,0 2 0,4-1-1,1-1 0,6 1-1,1 2 0,-1 0 0,1 2 0,1 2 0,-1 1-1,-1 3 1,-3 1-1,1 4 1,-4 1-1,1 2 0,-2 2 1,-3 3-1,-1 2 1,-2 0-1,1 2 1,-3 0-1,-1 2 0,0 0 0,-1 0-1,-1 0 0,-3-3 1,-1 1 0,-3-1 0,-3 2 0,-1-2 0,-6 1 2,-1-2-1,-3-1 1,-3 0 0,-1-3 0,-3 1-1,0-3 1,-3-1-1,1-2 0,0-2 0,-2 2 0,3-3-1,0 0 0,0-1 1,-1 1-1,2 0 0,1-1 0,2 1 0,3-1 0,-1 0 0,6 0 0,10-3 0,-14 3 0,14-3 1,0 0-1,0 0 0,0 0 0,0 0-1,0 0 1,0 0 0,0 0-1,0 0 1,0 0-1,0 0 0,0 0 1,0 0-1,2 12 1,-2-12 0,12 12 0,-12-12 1,17 19 0,-5-6 0,2 1 0,1 1 1,2 2 1,1 2-2,2 2 2,1 1-1,0 2 0,3 3-1,1-1 1,3 2-2,0-1 1,0-2 0,-2-2-1,0 1 0,-4-6 0,-2-2 1,-5-4-1,-3-1 0,-12-11 1,14 14-1,-14-14 0,0 0 1,10 9 0,-10-9 1,0 0-1,0 0 0,0 0 1,0 0-2,0 0-2,0 0-10,0 0-14,-5-10-3,5 10-1,-11-17 0</inkml:trace>
  <inkml:trace contextRef="#ctx0" brushRef="#br0" timeOffset="2144">1145 1515 15,'4'-11'15,"-4"11"1,5-10 0,-5 10-3,0 0-3,5-13 0,-5 13 0,0 0 0,0 0-1,0 0 0,-2-10-1,2 10-2,0 0 0,-10 0-2,10 0-2,-15 5 0,15-5-1,-22 12-1,9-3 0,-2 4 0,-3 1 0,2 4-1,-3 2 1,0 3 0,-1 1 0,2 7-1,-1 1 1,2 4 0,0 2 1,2 1-1,1 2 1,1 2 0,3-1 0,-1-2 0,3-1 0,1-3 1,1 0 1,4-1 0,2-2-1,2-3 0,3 1 0,2-2 0,3 0 0,1-2-1,2-4 0,1 0 0,1-2 0,2-3-1,1-2 1,-1-1 0,2-2-1,0-1 1,-1-1-1,1-1 1,2-1-1,-2-1 1,0 0-1,0 0 1,1-1-1,0 0 1,-1 0-1,0-1 1,-2-1-1,-2-2 1,-2 2-1,-2-3 1,-11-2 0,15 4-1,-15-4 2,0 0-1,0 0 1,0 0-1,0 0 1,0 0 0,0 0-1,0 0 1,0 0-2,0 0 0,0 0-3,0 0-4,0 0-12,0 0-14,-5-11 2,-3 0 0,8 11-2</inkml:trace>
  <inkml:trace contextRef="#ctx0" brushRef="#br0" timeOffset="4583">1628 1796 3,'21'-4'10,"-21"4"-1,18-3-1,-18 3-1,10-1 1,-10 1 1,0 0 1,0 0 2,11-2 2,-11 2-1,0 0 0,0 0-2,0 0-1,-13-1-3,13 1-1,-17 1-3,5 2-1,-2-1-1,-3 2-1,0 1 0,-1 2 0,1 0-1,-2 2 1,2-1 0,1 0 0,1 1 0,1-1 0,0 0 0,2 1 0,0-1 0,12-8-1,-19 15 1,19-15 0,-16 13 0,16-13 0,-11 11-1,11-11 1,0 0-1,-6 12 1,6-12-1,0 0 1,7 13 0,-7-13 1,14 9-1,-2-1 1,2 0-1,3 2 2,7-2-2,3 2 1,1 2-1,4 1 0,3 0 0,0-2 0,-2 2-1,-1-1 1,-4 1-1,-5-2 1,-2 0-1,-5-1 1,-4 1 0,-3-1 0,-9-10 0,12 20 0,-10-8 0,-3-1 1,-1 1 0,-4 1 1,-2 0 0,-4-1 1,-2 2 1,-4 0 1,-5 0 0,-3-2 0,-3 2 0,-1-4-1,0 1 0,-2-3-1,1 0 0,-1-3-2,3 0 0,2-1-4,-1-4-8,1-1-18,3 3-1,-7-9 0,7 0-2</inkml:trace>
  <inkml:trace contextRef="#ctx0" brushRef="#br0" timeOffset="9367">1870 1353 8,'0'0'9,"-11"8"-1,11-8-3,0 0-1,0 0 0,0 0-1,0 0 1,0 0 0,0 0 1,0 0-1,3 14 1,-3-14-1,3 10-2,-3-10 1,7 17 0,-3-7-2,3 2 1,-1 2-1,2 1 0,1 0 0,0 4 0,3-1-1,1 2 0,1 3 1,1 0-1,1 3 0,1 0 2,0 2-2,1 3 0,-2 0 0,2 2 1,-2-1-1,-1 2 0,-1-1 1,0-3 0,-1-1-1,-1 0 1,-2-1-1,-2-3 1,-1-1-1,-2-1 1,-3 0-1,-2 0 1,-2 1 0,-3-2 0,-2 1 1,-3 2 1,-3 0 0,-2 1 1,-3 0 0,-1 1 0,-2-3 0,-2 2 0,-1-4-1,0-1 0,1-2 0,-1-3-1,0-1 0,3-3 0,1-2 0,3-3 0,2-1 1,1-2-1,14-4 0,-17 3-2,17-3-2,0 0-3,0 0-1,0 0-5,0 0-6,3-10-8,9 7 1,-5-12 1,8 5 2</inkml:trace>
  <inkml:trace contextRef="#ctx0" brushRef="#br0" timeOffset="10472">2757 1576 8,'0'0'12,"0"0"0,0 0 0,0 0-3,0 0-2,0 0-1,0 0-1,0 0-1,0 0-1,0 0-1,0 0-1,3 12 0,-3-12 0,3 21 2,1-6-2,-1 4 1,1 2 0,-1 6-1,0 3 1,-2 4 0,-1 2-1,0 5 1,-3-2 0,2 3-1,-1 1 0,1-5-1,0-3 1,1-5-1,0-4 0,1-5 0,0-6 0,-1-15 1,2 15 0,-2-15-3,0 0-4,0 0-6,0 0-5,-9-23-1,5 12 0,-11-11-1</inkml:trace>
  <inkml:trace contextRef="#ctx0" brushRef="#br0" timeOffset="10921">2523 1894 7,'0'0'13,"22"-7"-1,-10 1-1,4 5-4,-2-3-1,6 5 1,-2-3-1,6 4 0,-2-2 0,6 3 1,-2-2-2,3 0-1,1 0 0,3-1-1,-2 0-1,2-1 1,0-1-1,-2-1 1,0 0 1,-4-1 0,-3 1 1,-5-1 0,-2 1 0,-6 0 0,-11 3 0,12-2 0,-12 2-2,0 0 0,0 0-2,0 0-3,0 0-7,0 0-8,0 0-8,0 0-2,0 0 2,-5-13-1</inkml:trace>
  <inkml:trace contextRef="#ctx0" brushRef="#br0" timeOffset="14803">5983 601 6,'0'0'8,"0"0"1,0 0-1,0 0-1,0 0 1,0 0-1,0 0-2,0 0-1,0 0-1,0 0 0,0 0-1,0 0-1,-13 3 1,13-3 1,-14 0 0,14 0 1,-20 1 0,6 0-1,-2 0-1,0 2 1,-3-1-1,-2 1-1,0 1 0,-3-1 1,1 2 0,-1 0 0,-1-1 1,-1 2 0,-1-2 0,1 3 0,-2-3 1,0 2-1,-2-1-1,0 2-1,-3-3 1,1 3-1,-3-1 0,-2-1 0,0 3-1,-2-1 1,0 1 0,-1-2 0,0 1 1,1-1-1,0 1-1,2-1 1,-1-3 0,1 2 0,2-2-1,-1 1 1,2-2-1,0 1 1,1-1 0,2 0 0,0 1-1,3 0 0,-2-1 0,3 0 0,0-1 1,2 1-1,1-1 0,3-1 0,3 1 0,1-1 0,6 0 1,0 0-1,11 0 1,-13-1-1,13 1 1,0 0 0,0 0 0,0 0 0,0 0-1,0 0 1,0 0-1,0 0-1,0 0 1,0 0-1,0 0 1,0 0-1,0 0 0,0 0 1,0 0-1,0 0 1,0 0-1,0 0 1,0 0-1,0 0 0,0 0 1,0 0-1,0 0 0,0 0 1,0 0-1,0 0 1,12 9 0,-12-9 0,0 0 0,15 12 0,-15-12 0,15 11 0,-15-11 0,19 14 0,-7-7 0,0 0 0,2 2 0,3-1 0,-1 3 0,2-1 0,3 1 0,0 1 1,2 0-1,3 2 0,1 0 1,4-1-1,3 1 1,2-1-1,4 1 1,1-3-1,1 1 1,-1-1-1,3 0 0,-1 2 0,-2-2 1,1 3-1,-1-2 0,-2 2 0,-2 0 0,-1-2 0,-2 0 0,-2 0 0,-4 0 0,-2-3 0,-1 0 0,-4 1 0,-2-2 0,-4-1 0,-1 0 0,-14-7 0,19 12 0,-19-12-1,0 0 1,10 11 0,-10-11 0,0 0 0,0 0 0,0 0 0,0 0 0,0 0 0,0 0 1,0 0-1,0 0 0,0 0 1,0 0-1,0 0 0,0 0 0,0 0 0,0 0 0,0 0 0,0 0 1,0 0-2,0 0 1,1 11 0,-1-11 0,0 0 0,0 0 0,0 0 0,0 0 0,0 0 1,-16 14-1,16-14 0,-18 15 1,6-6-1,-2 0 1,-4 4-2,-1-1 1,-2 2 0,0 2 0,-2-1 0,-2 2 0,1-1-1,-3 1 1,-1 0 0,-1 1 0,-2 1 0,0 0 0,-3 0 0,-1 1 0,0 4 1,-1 0-1,0 1 0,-2-2 0,2 3 0,0-1 1,1 0-1,1-1 0,1-1 1,0 0-1,2-1 0,1 1 1,-2-3-1,2-2 0,1 1 1,0-1-1,1-2 1,3-1-1,1-2 1,3-2-1,4 0 1,2-2-1,1 1 1,3-3-2,11-7 1,-15 10 0,15-10 0,0 0-1,-12 14 1,12-14 0,0 0-1,0 0 1,-6 11-1,6-11 1,0 0 0,0 0 0,0 0 0,0 10 0,0-10 0,0 0 0,0 0 0,4 14 0,-4-14 0,0 0 0,0 0 0,6 14 0,-6-14 1,0 0-1,0 0 1,8 10 0,-8-10 0,0 0 0,13 10 1,-13-10-1,13 8 1,-13-8 0,18 8 2,-5-3-2,0-1 0,3 1-1,3 0 1,3-2 0,3 1-1,2-1 1,3 0-1,4-2 0,4-1 0,4 0-1,3-3 1,4 1 0,3-1-1,4-1 1,6 1-1,4-2 1,2 0-1,2 1 0,6-1 1,2 0-1,5 2 0,0-1 0,1 1 0,1 0 0,-2 1 0,1 1-1,-4 1 1,-4 0 0,-4 1-1,-6 1 1,-4 1 0,-7 0 0,-5 2-1,-5 0 1,-8-1 0,-4 2-1,-6 1 0,-8-1-5,-3 2-9,-7 6-9,-9-14-6,-4 19 0,-14-18 1</inkml:trace>
  <inkml:trace contextRef="#ctx0" brushRef="#br0" timeOffset="18063">5769 2566 13,'0'0'10,"0"0"1,0 0 0,0 0-2,-17-6-2,17 6 0,-22 3 0,9 1-1,-5-1-1,1 2-2,-4 1 0,0 0-3,-3 1 1,1 1 0,-2 0-1,1 3 1,0-2 0,3 1-1,2 0 1,1 0-1,4-2 1,4 0-2,10-8 2,-12 16-1,12-16 0,-1 11 1,1-11 0,14 12 0,-1-6 1,4-2-1,3 2 1,4-1-1,6 0-1,0 0 1,3 0-1,2 2-1,0-1 1,-2 2 0,-1 1-1,-1 3 1,-2 1 0,-1 2-1,-5 1 0,-1 3 0,-2-1 0,-3 2 0,-3-1 0,-4-2 0,-3 0 0,-3-2 2,-4-2 0,-4-2 1,-4 0 1,-5-2 1,-3-2 2,-5 1-1,-5-3 1,-3 1-1,-3-4 0,-3 0 0,-2 1-2,-1-2 0,0 0 0,-1-1-1,3 0 0,1 0 0,2 0 0,3-1 0,4 1-1,3-1 1,4 0-2,7-2 0,0 2-2,12 1-3,0 0-4,0 0-7,0 0-9,3-17-2,13 12 2,-7-15 0</inkml:trace>
  <inkml:trace contextRef="#ctx0" brushRef="#br0" timeOffset="20535">5958 2397 17,'0'0'12,"0"0"0,0 0-1,0 0-3,0 0 0,0 0-2,0 0 0,0 0 0,0 0-3,0 0 0,0 0-2,0 0 0,0 0-1,0 0 0,0 0 1,-3 10-1,3-10 0,0 0 1,2 14 0,-2-14 0,1 14 0,-1-14 1,3 20-1,-1-9 0,-1 0 1,2 2-1,-1 0 0,1-1 0,1 0-1,-1-1 1,0-1-1,-3-10 1,6 15-1,-6-15 2,2 11 0,-2-11 0,0 0 1,0 0-1,-4 13 1,4-13-1,0 0 0,0 0-1,-4 11 0,4-11-2,0 0 1,0 0-2,0 0-1,0 0-2,11 7-7,-11-7-7,0 0-4,10-17 2,-10 17 0</inkml:trace>
  <inkml:trace contextRef="#ctx0" brushRef="#br0" timeOffset="43047">7268 973 10,'0'0'11,"0"0"-2,0 0-3,0 0-2,0 0-1,0 0 0,0 0-1,0 0 1,0 0-1,0 0 0,0 0 0,0 0 0,0 0 0,0 0-2,-4-12 1,4 12-1,0 0 0,2-11-1,-2 11 1,0 0 0,0 0 0,0 0 0,0 0 0,0 0 0,0 0 0,0 0 0,0 0 1,0 0 0,0 0 1,0 0-1,0 0 1,0 0 1,0 0-1,0 0 1,0 0-1,0 0 0,0 0 1,6 11 1,-6-11-1,1 13 1,-1-13 0,0 18 0,0-18 0,3 21 0,-2-7 0,0 1-1,1 1 0,1 4-1,-2 1 0,1 2-1,-2 2 0,1 3 0,-1 0 0,0 1 0,-1 3-1,0 2 0,1-1 0,-1-2 0,0-1 0,0 0-1,1-4 1,-2 0-1,2-3 2,2-2-1,-2 2 0,1-1 1,0 1-1,0-1 0,-1-1 0,0 0 1,-1-1-1,-1-1 1,-2-3 0,-1-1 0,1-2 1,-3 1-1,1 0 1,0-3-1,0 1 0,0-1 0,6-11 0,-7 17-1,7-17 0,-3 11 0,3-11 1,0 10-1,0-10 0,0 13 0,0-13 0,-2 15 0,2-15 1,-3 15-1,3-15 0,-3 11-2,3-11-4,0 0-6,0 0-9,0 0-5,-10-19 2,14 7-1</inkml:trace>
  <inkml:trace contextRef="#ctx0" brushRef="#br0" timeOffset="44250">7233 922 9,'0'0'13,"0"0"0,0 0 0,4-12-4,-4 12-3,6-10-1,-6 10 1,8-13 0,-8 13 0,14-14 0,-14 14 0,21-15 0,-8 7 0,2-1-1,3 1 0,2 0 0,1 2-1,2 0-1,0 2 0,4-1 0,1 3-1,0 1-1,0 1-1,2 1 1,-2 1-1,0 0 0,-2 2 0,-1 1 0,-2 0 1,0 1-1,-2 0 0,-2 1 0,0 0 0,-1 1 1,-1 2-1,-1 0 0,0-1 1,-2 2-1,-2-1 0,0 1 1,-4-1-1,-1 1 1,-2-1-1,-3 2 0,0-2 1,-4 1-1,0 3 1,-1 0-1,-2 0 0,0 1 1,2 1-1,-3 1 0,1 0 1,-2 2-1,1-3 0,-1 0 1,0 1-1,-1-3 1,-2 1-1,0-4 1,-1 1-1,0-1 1,-1-2 0,-2 0-1,0-1 1,-2-1 0,0 1 0,-2-2-1,1 1 1,-3-1 0,-1-1 0,0-1 0,-3 1 1,-1-1 0,-2-1 1,-2-1 0,-2 2-1,0-2 1,-2-1-1,-1 1 0,3-1 0,-1-1 0,2-1-1,2-1 0,3 1-1,2-1 1,2 0-1,2-1 0,2 1 0,4 1-1,1 0-2,12 1-3,-16-2-5,16 2-8,0 0-9,0 0-1,10-3 0,-4-8 1</inkml:trace>
  <inkml:trace contextRef="#ctx0" brushRef="#br0" timeOffset="53570">8341 818 0,'0'0'12,"0"0"1,0 0-2,0 0 0,0 0 0,0 0 0,0 0 0,0 0-1,0 0-1,0 0-2,0 0-2,0 0 0,0 0-2,0 0-1,0 0 0,0 0 0,0 0 0,0 0 1,0 0-1,0 0 1,0 0-1,0 0 1,-13-2-2,13 2 0,0 0-1,-16 14 0,16-14 0,-17 21 0,6-6-1,-2 5 1,-4 2 0,1 3 0,-3 3 0,1 3 0,-2 0 1,0 3-1,-1 1 1,2-1-1,2-1 1,-1 1 0,4-1 1,3 1-2,0-1 0,3 1 1,1 0 0,0 0 0,3 1 1,0 0-1,0 2 2,-1-3 0,2 0 0,-1-2 0,1 1 2,1 0-3,2-2 1,-2-2 0,5 0 0,-1-2-1,2-1 0,1-2 0,2 1 1,2-4-2,0 0 1,2-3 0,0 1-1,1-4 0,1 0 0,0-3 0,1-1-1,0 0 1,-2-3-1,1 0 0,1-3 0,-2 1 0,1-3 0,-2 2 0,1 1-1,-12-6 1,20 7 0,-9-4 0,-11-3 0,19 7 0,-8-1 0,1-4 0,-1 1 1,2-2-1,1 0 0,-2 0 0,1-1 0,-3 0 0,-10 0 0,17-2 0,-17 2 1,0 0-1,11-1 0,-11 1 1,0 0-1,0 0 1,0 0 0,0 0-1,0 0 0,0 0-3,0 0-6,-9-12-17,9 12-5,-11-19-2,7 8 0,-10-11 1</inkml:trace>
  <inkml:trace contextRef="#ctx0" brushRef="#br0" timeOffset="54796">8907 1194 20,'0'0'19,"0"0"0,0 0-2,0 0-6,0 0-3,0 0 0,-15 10-1,3-8-2,2 2-2,-5-1-1,-2 2 0,0 1 0,-1 1 0,1 0 0,-1 0 0,2-1 0,0 1 0,2 0 0,2 0 0,1-1 0,11-6 0,-15 11-1,15-11-1,0 0 1,-10 14-1,10-14 1,0 10-1,0-10 0,2 13-1,-2-13 2,8 14-2,-8-14 1,15 18 0,-3-8 0,2-2-1,2 3 1,4-3 1,2 3-2,3 0 1,-1-1 0,1 1 0,1 2 0,-1-2 0,0 2 0,-2-1 0,-2-1 0,0 2 0,-1-1 0,0 0 0,-4-2 0,1 2 0,-3 0 0,-1 0 0,-3-1 0,-1 2 0,-3-3 1,-2 1-1,-3-1 1,-1-10 1,-5 19-1,5-19 2,-16 17-1,3-9 1,-3 1 0,-4-2 0,-1 2 0,-5 0-1,0 0 0,-3 1 1,1-1 0,-2 0-1,2 2 1,-1-3-1,2 0 0,-1-2 1,1 0-1,0-1 0,1-2-1,2-1 0,2 1 0,-1-3 0,2 1 0,4-2 0,1 0-1,3-2 0,2 2 0,11 1 0,-15-6 0,15 6-1,0 0-1,-11-7-1,11 7 0,0 0-3,-9-11-5,9 11-11,0 0-8,-9-20 0,9 20-1,-5-27 3</inkml:trace>
  <inkml:trace contextRef="#ctx0" brushRef="#br0" timeOffset="56091">9127 929 0,'0'0'12,"0"0"0,0 0 0,0 0-3,0 0-1,0 0 1,0 0 1,-4 10 1,4-10 0,0 0-1,0 0-1,0 0 0,0 0-2,0 0-1,-1 14-1,1-14-1,-3 17 0,-1-7-1,2 5 0,-3 3-1,2 0 0,-2 3-1,0 1 0,1 1-1,1-2 0,1-2 0,0 1 0,2-5-1,0-1 1,0-2 1,0-12-1,2 16 0,-2-16 0,0 0 0,1 12 0,-1-12 0,0 0-1,0 0-3,0 0-7,0 0-8,0 0-7,0 0 0,0 0 0,-13-6 0</inkml:trace>
  <inkml:trace contextRef="#ctx0" brushRef="#br0" timeOffset="56988">9573 886 2,'0'0'9,"0"0"0,-5 11 1,5-11-3,-3 11 0,3-11 0,-4 16 1,1-5 0,2 5 0,-2 3 0,2 3-1,-1 3-1,2 4-1,-1 5-2,2 2 0,-1 3-1,1 4-2,-1 1 0,1 2-1,-2 0 1,-3 2-1,0 1 1,-1 2-1,-3-1 1,2-1 0,-2-2 0,2 0 0,-1-4 1,5-3-1,-2-3 1,4-6-1,0-4 0,2-5 1,0 0-1,-1-3 1,0-3-1,1-1 1,-2-2-1,1 1 1,3-2-1,-4-1 1,0-11 0,0 14 0,0-14 1,0 0 0,1 11 1,-1-11 2,0 0-3,0 0-4,0-13-10,-7-6-9,12 8-3,-11-16 1,7 4-1</inkml:trace>
  <inkml:trace contextRef="#ctx0" brushRef="#br0" timeOffset="59268">10263 1215 0,'0'0'9,"0"0"0,13-2-1,-13 2 0,0 0 1,0 0 0,0 0 1,0 0 0,0 0-1,-18-5-1,18 5-3,-16 0-3,4 2 0,1 0-1,-2-1-1,-4 3 1,0-1-1,-3 2 1,1-1 0,1 2 0,-2 0 0,0 1 0,1-1 0,2 1 0,3 0 0,0 0 0,2-1-1,2 1 0,10-7 1,-18 10-1,18-10 0,-12 13-1,12-13 1,-9 13 0,9-13-1,-6 11 1,6-11-1,-2 11 1,2-11-1,2 12 1,-2-12-1,10 11 1,-10-11 0,18 12 0,-4-8-1,4 5 0,4-5 0,1 2 0,4 0-1,1 1 0,-1 0 0,1 0 0,-1 1 1,-3 1 0,-1 1 0,-2 0 1,-3 2-1,0 1 1,-1 1 0,-3 0 0,-1 1 0,-1 0 0,-3 0 0,-1 0 1,-2 1-1,-2-4 0,-2 2 0,-2-2 1,-1-2 0,-4 1 0,5-11 1,-14 17 2,4-8 1,-2-1 1,-5-2 1,-2-1 1,-4 2 1,-5-2-1,-4 1 0,-2-3-1,-2 1-2,0-1-1,0 0 1,0 0-3,3-2-1,2 0 0,6 1-1,1-1 1,4-1-1,4 0 0,3 0 0,3 0 0,10 0-1,0 0 0,-11-1-3,11 1-4,0 0-4,0 0-8,4-13-8,6 9-2,-4-10 2,10 4 1</inkml:trace>
  <inkml:trace contextRef="#ctx0" brushRef="#br0" timeOffset="60509">10526 1705 4,'-3'17'13,"3"-17"-2,-4 13-1,4-13-1,-6 21 0,0-8-1,3 4-1,-3 1 0,1 5 0,-2 2 0,-1 3-2,-1 2 1,-1 4-2,1 1 0,-2 0-1,1-2 0,1-2 0,-1-3-2,3-5 0,1-2 0,-1-6 0,3-4-1,4-11 1,-7 15 0,7-15 0,0 0-2,0 0-3,0 0-4,0 0-10,0 0-6,6-18 2,5 7-1</inkml:trace>
  <inkml:trace contextRef="#ctx0" brushRef="#br0" timeOffset="61242">10689 1250 0,'0'0'9,"0"0"0,11-7 1,-11 7-2,0 0 0,10-7 0,-10 7 0,14-2 0,-3 3 0,-11-1 1,23 0-3,-8 3 0,3 0-2,2 2-1,2 2-1,2 1 0,1 2-1,2 1 0,0 3-1,-2-1 0,1 3 0,-4 0 0,-1 2 0,-2 0 1,-3 3-1,0 0 1,-4 1 1,0 2-1,-4 0 0,-1 1 0,0 2 0,-2-1 0,-2 2-1,0-1 1,-2 1 0,-3-1-1,-2 0 1,-3-2 0,-3-1 1,-4-1-1,-4-2 1,-2 1 0,-2-3 0,-1-2 1,-2-3 0,2-2 1,-4-3 0,4-2 1,-4-5-1,2-2 0,-2-5 0,3-2-1,-1-4 1,3-3-2,3-1 0,3-1-1,2-2 0,5 2-1,3 0 0,2-2-1,5 2 1,2 1-1,3-1 0,3 1 0,4 1 0,0-1 0,4 2 1,2 3 0,1 2 0,1 0-2,-1 4 2,2 2 0,-2 3 0,1 2 0,-1 3 0,-1 1 0,2 0-1,-1 3-1,0-2-3,-2 0-4,-1-1-6,2 5-10,-7-12-4,5 5 2,-17-5 0</inkml:trace>
  <inkml:trace contextRef="#ctx0" brushRef="#br0" timeOffset="62614">11097 766 8,'0'0'13,"0"0"1,0 0-2,0 0-3,10 11-1,-10-11-1,18 18-1,-5-4-1,3 1-1,4 5-1,1 2 0,5 5-1,-1 1-1,3 3 0,3 1-1,0 2 0,0 4 0,0-1 1,0 2-1,-3-2 0,-2 1 0,-3 2 0,-2 2 0,-6-3-1,-2 3 1,-6 0-1,-1 0 2,-5 2-2,0 0 1,-3 0 0,0-1 1,-2 3-1,-1-2 1,-2-1 0,-1 1-1,-4 0 2,-1-2-1,-3 0 1,-3-1 1,-1-6 1,-2-1 0,-1-5 2,-2-2 0,2-5 0,-2-2 0,3-6 1,1-4-2,0-2 0,3-3 0,1-2-2,2-1-1,2-4 0,13 2-2,-17-3-1,17 3-3,0 0-6,0 0-11,-13-14-6,13 14-1,10-22 0,3 8 2</inkml:trace>
  <inkml:trace contextRef="#ctx0" brushRef="#br0" timeOffset="87651">3539 1516 0,'0'0'9,"0"0"0,0 0-1,0 0-1,0 0-1,-11 3 1,11-3 0,0 0 1,0 0 0,0 0 0,0 0 0,0 0-2,0 0-1,0 0-1,0 0-2,0 0 0,0 0-2,0 0 1,0 0-1,0 0 0,0 0 0,0 0 0,0 0 0,0 0 0,0 0 0,1 12 0,-1-12 0,6 11 0,-6-11 1,10 18 0,-3-4 0,1 2-1,0 2 1,-1 2 0,2 4 0,-1 2-1,1 2 0,0 1 1,-3 0-1,3 0 0,-3 2 0,3-1 0,-2-3 1,4 1-1,-3 0 0,1 0 1,1-2-1,0 1 0,3 0 1,-1 0-1,2 1 0,-3 0 0,2-1 0,-1-2 0,-3 2 1,-1-3-1,-1 2 0,-2-3 1,-1 1-1,-2-2 0,-1 0 1,0-1-1,-1 0 0,-1-1 1,1-1-1,-1 1 0,0-1 0,-2 0 1,1-3-1,0-1 0,-1-1 1,0-2-1,-2-2 1,5-10 1,-9 18-1,9-18 2,-13 12-1,13-12 0,-16 12 0,5-6 1,1 1-1,-2-1-1,-1 1 1,0 0-2,-2 1 1,-1-2 0,2-1 0,-4 0-1,3 1 1,0-3 1,0-1-1,2-1 0,1 0 0,12-1 1,-17 0-2,17 0 1,-12-1 0,12 1-1,-11-6 0,11 6 0,0 0 0,-14-13 0,14 13 0,-9-14 0,3 3 0,0 0 1,-1 1-1,-1-2 0,1-1 0,0-1 0,-1 1 0,2 0-1,0 0 1,2-3-1,1 1 1,2-2-1,1-1 1,0 0-1,1-1 1,1 0 0,0 0 0,0 0 1,-1 0-1,1 2 1,-1-1 0,2 1-1,0-1 1,0 0 0,2 0-1,-1 0 1,2-2-1,1-1 0,3-1 0,-1 0 0,1-2 0,1-1 0,2-2-1,1-2 1,2 1 0,4-3 0,-1 0 0,2-2 0,1 0-1,1 0 2,2 0-1,-1 1 0,0-1 0,1 1 0,2 1 0,1 0-1,-1 2 1,0 3 0,0 2 0,-4 1 1,-1 4 0,-4 4 0,-5 1 0,-3 6 1,-10 8 0,14-11 0,-14 11 0,0 0 2,0 0-2,0 0 0,0 0-1,0 0 1,0 0-1,0 0 0,0 0-1,0 0 0,0 0-2,0 0 0,0 0-3,0 0-6,0 0-10,0 0-6,0 0-3,0 0 3,-27-3 0</inkml:trace>
  <inkml:trace contextRef="#ctx0" brushRef="#br0" timeOffset="108192">11941 599 9,'1'-10'8,"-1"10"-1,0 0 0,0 0-1,0 0-1,0 0-2,0 0 0,0 0-1,0 0 0,0 0-1,0 0 0,2 10 0,-2-10 0,3 11 1,-3-11 0,2 15 1,-2-15-1,3 17 0,-1-6 0,-1 3 0,0 2-1,2 3 0,-1 0 1,0 4-1,1 1 0,1 3 0,0 2 0,1 2 0,0 3 0,1 2 0,0 4 0,1 4 1,0 2-1,-1 1 0,0 2 0,-2 4 0,-2-1 0,-1 1-1,-2 0 1,-2 0 0,0-1 0,0-2 1,1-2 0,2-3 0,2-1 1,4-4-1,2-4 0,3-3 1,1-5-2,-1-1 0,0-4 0,-2-4 0,-1-2 0,-2-2 0,-1 1 1,-3-2-1,-1-2 0,-1 0 0,0 0 1,0 0 0,0-1-1,0-11 1,-1 17-1,1-17 1,1 13 0,-1-13 0,0 11-1,0-11 1,0 10 0,0-10-1,0 13 0,0-13-1,-1 15 1,1-15 0,-2 15 0,2-15-1,-1 13 0,1-13 0,-1 13 0,1-13 0,-2 13 0,2-13 0,2 14 0,-2-14 0,0 14 0,0-14 0,1 14 0,-1-14 0,0 10 0,0-10 0,0 0 0,1 11 0,-1-11 1,0 0-1,0 0 0,0 0 0,0 0 1,0 0 0,0 0 0,0 0 0,0 0 0,0 0 0,3-14 0,-3 14 0,4-18 0,-1 7 0,3-3 0,-2-2 1,3-2-2,-3-3 1,6-1 1,-2-2-1,2-1 0,0-4 0,-1-2 1,3-1-2,-1-3 4,1-1-3,1-3 0,1 0 1,-1-2-1,1 0 0,1-1 0,0 0-1,3 3 1,-1-4 0,2 2 0,2-3 0,2 1 0,1 0 0,0-1-1,0 0 1,1-1 0,1 2-2,0-1 1,-1 1 0,0 1 0,2 0 0,-3 2 0,2 2 0,0 0 0,-3 0 0,0 4 1,-3 1-1,0 1 0,-4 2 0,2 1 0,-3 0 0,0 3 1,-1 0-1,0 1 0,-1 2 0,-1-1 0,-3 2 1,-1 2-1,-2 5 0,-2 1 1,-4 14-2,3-15-1,-3 15-7,0 0-11,0 0-9,-10 9-1,0-19 0,10-3 0</inkml:trace>
  <inkml:trace contextRef="#ctx0" brushRef="#br0" timeOffset="113344">13213 127 7,'0'0'10,"-4"11"0,4-11-1,0 0-1,0 11 1,0-11 0,0 0 0,0 0-1,-1 11 2,1-11-1,0 0-2,0 0 0,0 0-2,0 0 0,0 0-1,0 0-1,0 0-1,0 0 0,0 0 0,0 0 0,0 0 0,0 0-1,0 0 1,0 0 0,0 0-1,0 0 1,8-12-1,-8 12 1,5-14-1,-5 14 0,3-16-1,-3 16 0,2-13 1,-2 13-1,-1-10 0,1 10 0,0 0 0,0-12-1,0 12 1,0 0 1,0 0-1,0 0 0,0 0 0,0 0 0,0 0 0,0 0 0,0 0-1,0 0 1,0 0 0,0 0-1,0 0 1,0 0 0,0 0 0,0 17 0,-1-5 0,-1 4 1,0 3-1,1 4 1,-3 4-1,1 1 0,0 4 0,2 1 0,0 1 0,0-1 0,1-2 0,-1-2-1,2-3 1,-2-3 0,0-2-1,-1-6 0,1-1 0,-1-3-2,2-11-1,-2 13-1,2-13-4,0 0-8,0 0-7,0 0-1,7-28 1,0 11 1</inkml:trace>
  <inkml:trace contextRef="#ctx0" brushRef="#br0" timeOffset="114184">13403 50 11,'13'6'19,"-13"-6"0,0 0-2,0 0-4,0 0-3,0 0-2,0 0-1,0 0-2,0 0-2,0 0 0,-1 18 0,2-8 0,0 3-1,2 3 1,-2 5-1,1 6 1,-1 3-1,-1 6 0,0 4-1,0 1 0,0 2 0,-2 0-1,2-2 1,-1-4-1,1-4 1,-1-8-2,1-4 0,0-4-2,0-17-5,2 17-8,-2-17-8,0 0 0,-1-29 1,7 9-1</inkml:trace>
  <inkml:trace contextRef="#ctx0" brushRef="#br0" timeOffset="114672">12887 61 19,'0'0'16,"0"0"0,0 0-2,8-11-5,-8 11-1,0 0 2,16-10-2,-16 10 0,17-8-2,-5 4 0,5 2-2,7 0-1,5 0-1,9 1-1,10 1 0,7 0-1,9 0 0,8-1 0,0-1-1,2-1-2,-4-1-1,-6 0-1,-7 0-4,-8 1-2,-13 0-5,-4 7-5,-17-6-1,0 8 0</inkml:trace>
  <inkml:trace contextRef="#ctx0" brushRef="#br0" timeOffset="117609">13580 883 8,'0'0'9,"0"0"0,0 0-3,8-10-1,-8 10 1,0 0 0,0 0 2,0 0 1,0 0 0,0 0 1,3-11-2,-3 11-1,0 0 0,0 0-2,-14-3-2,14 3 0,-17 1-2,6 1 1,0 2 0,-3 2 1,-3 1 0,0 2 0,-3 2 0,-1 2 0,-2 6 0,-1 2 1,0 2-1,-2 3 0,1 3 1,2 1-1,0 2 0,2 1 0,0-2-1,3 3 0,1-2 1,0 2-1,2 2-2,0 3 0,3-2-1,2 3 1,0 2-1,2-1 1,1 2-1,1 0 1,3 0 0,1-1 1,-1 0-1,4 0 1,3-3 0,4 1-1,3-3 1,5 0-1,3-2 1,3-1-1,2-4 0,3-3 0,0-3 0,1-5 0,4-1 0,-2-4 0,0-5 0,1-3 0,-2-1 0,1-2 0,-1-1 1,1 0-1,-5-4 1,0 1-1,1 0 1,-2 0-1,1-1 1,-2-1-1,0 2 1,1-1-1,-1 1 1,-3-1 0,-4 0 0,-2 2 0,-2-1 1,-12 1-1,15-2 2,-15 2-1,0 0 0,0 0 0,0 0 0,0 0-2,0 0-1,0 0-7,-9-12-16,9 12-8,-14-19 1,8 6-3,-8-12 2</inkml:trace>
  <inkml:trace contextRef="#ctx0" brushRef="#br0" timeOffset="118812">14091 1232 16,'0'0'15,"-11"4"1,-2-5 0,2 6-1,-8-4-1,1 5-1,-6-2-1,-1 3-2,-6 2-2,-1 0-3,-2 0-2,0 1 0,1 0-1,3 1-1,2-1 0,3 1-1,4-3 1,5 1-2,16-9 1,-15 14-2,15-14 1,-1 12 1,1-12-2,21 9 2,-6-3-1,7-2 1,1 3-1,4-1 0,2 4 1,4-2-2,-3 2 0,4 2-2,-1 1-1,4 2-1,0 1 0,1 2 0,1-1 0,-3 3 1,-3-1 1,-3-2 1,-3 1 2,-7-2 1,-7-2 0,-6-1 2,-5 0 1,-7-2 1,-3 1 1,-5-2 0,-4 1 2,-3-3 0,-5 0 0,-4-2 1,0 0-2,-5-4 0,1 2 0,-3-4-1,1 1-1,-3-2 0,1-1-1,2-1-1,4-1 0,-2 0 0,5 1-1,2-4 0,3 4-1,4-4 0,3 4-1,4-2-4,-1 0-8,13 5-12,-10-11-4,4-1-2,11 1 2</inkml:trace>
  <inkml:trace contextRef="#ctx0" brushRef="#br0" timeOffset="119767">14292 1081 25,'0'0'17,"0"0"0,0 0 1,0 0-4,0 0-1,0 0-1,0 0-1,0 0-2,0 0-1,0 0-2,0 0-1,0 0-1,0 0-1,0 0-1,0 0-1,12 7 1,-12-7-1,4 11 1,-4-11-1,6 16 0,-2-3 0,-1 2 0,0 1 0,1 3-1,0 1 0,-1 1 0,2-1 0,0-3 1,-3-1-2,0-2 1,1-2-1,-3-12-3,0 14-6,0-14-10,0 0-8,0 0-1,-7-12 2,10 1-1</inkml:trace>
  <inkml:trace contextRef="#ctx0" brushRef="#br0" timeOffset="121122">14394 848 1,'0'0'9,"0"0"-1,0 0-1,10 7 0,-10-7 0,11 9 0,-11-9-1,15 12 0,-3-1 0,-1-2 0,4 6 0,2 0-1,1 4 1,3 4-2,3 3 0,-1 2-1,5 3-1,1 2 0,-1 2-1,2 1 0,-5 3-1,0-2 1,-3 2-1,-3 5-1,-5-2 1,-4 2 0,-3 0 0,-2 3 0,-4-1 0,-1 0 1,-3-3 0,-3-2 2,-2-3-1,-2-2 1,-1-2 1,-5-4 0,1-4 2,0-2-1,-4-3 2,3-2-1,-3-3 0,2 0 1,-3-5-1,2 1 1,-1-3-3,0 0 0,0-2 0,-1 2-2,2-1 1,-2-1-3,3-1 2,1-2-3,2 2 2,1-4-1,13-2 0,-16 6-1,16-6-1,0 0 0,-12 3-2,12-3-3,0 0-7,0 0-8,0 0-8,0 0-1,-6-18 1,6 18 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55"/>
    </inkml:context>
    <inkml:brush xml:id="br0">
      <inkml:brushProperty name="width" value="0.05" units="cm"/>
      <inkml:brushProperty name="height" value="0.05" units="cm"/>
    </inkml:brush>
  </inkml:definitions>
  <inkml:trace contextRef="#ctx0" brushRef="#br0">650 1 4000 0 0,'0'0'116'0'0,"0"0"33"0"0,15 0 559 0 0,-12 0 7895 0 0,-47-1-7823 0 0,-55 33 768 0 0,37 6-1402 0 0,-24 31-28 0 0,22-23 211 0 0,59-42-297 0 0,0 1 1 0 0,-1 0-1 0 0,2 0 1 0 0,-1 0-1 0 0,0 1 1 0 0,1-1-1 0 0,0 1 1 0 0,1 0-1 0 0,-1 1 1 0 0,1-1-1 0 0,0 0 0 0 0,0 2-32 0 0,-1-1 105 0 0,4 16-10 0 0,33 9 792 0 0,8-25-738 0 0,25 13-24 0 0,59 52-205 0 0,-56-12 80 0 0,-32-7 0 0 0,-9 6 0 0 0,-22-33 102 0 0,-10-1 188 0 0,-50 27 798 0 0,47-47-1030 0 0,0-1 0 0 0,-1 1 0 0 0,0-2-1 0 0,0 1 1 0 0,0-1 0 0 0,0 0 0 0 0,0-1 0 0 0,-1 0-1 0 0,1 0 1 0 0,-7 0-58 0 0,-21 5 140 0 0,1 2-64 0 0,0-1 0 0 0,-1-2 0 0 0,0-2 0 0 0,-24 0-76 0 0,-110 0 10 0 0,168-4-12 0 0,-94-12-92 0 0,94 11 13 0 0,2 1-15 0 0,0 0-1 0 0,0 0-105 0 0,0 0-43 0 0,0 0-10 0 0,0 0-15 0 0,0 0-62 0 0,0 0-27 0 0,16-9-1438 0 0,-3 1 640 0 0,-2 3-39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56"/>
    </inkml:context>
    <inkml:brush xml:id="br0">
      <inkml:brushProperty name="width" value="0.05" units="cm"/>
      <inkml:brushProperty name="height" value="0.05" units="cm"/>
      <inkml:brushProperty name="color" value="#66CC00"/>
    </inkml:brush>
  </inkml:definitions>
  <inkml:trace contextRef="#ctx0" brushRef="#br0">1 18 5552 0 0,'0'0'118'0'0,"0"0"20"0"0,0 0-28 0 0,10-14 869 0 0,-10 10-1875 0 0,2 9 8975 0 0,-1 0-6290 0 0,0 3-1778 0 0,5 18-11 0 0,3 25 64 0 0,-9 52 181 0 0,6-56-117 0 0,-11-13-107 0 0,4 25 286 0 0,-4-32-113 0 0,5-26-130 0 0,-5 13 283 0 0,3-11-559 0 0,2-3 228 0 0,0 0 1 0 0,0 0-1 0 0,0-1 1 0 0,0 1-1 0 0,0 0 1 0 0,-1 0-1 0 0,1 0 1 0 0,0 0-1 0 0,0-1 0 0 0,0 1 1 0 0,0 0-1 0 0,0 0 1 0 0,0 0-1 0 0,-1 0 1 0 0,1 0-1 0 0,0 0 1 0 0,0 0-1 0 0,0 0 1 0 0,0-1-1 0 0,-1 1 1 0 0,1 0-1 0 0,0 0 1 0 0,0 0-1 0 0,0 0 0 0 0,0 0 1 0 0,-1 0-1 0 0,1 0 1 0 0,0 0-1 0 0,0 0 1 0 0,0 0-1 0 0,0 0 1 0 0,-1 0-1 0 0,1 0 1 0 0,0 0-1 0 0,0 0 1 0 0,0 0-1 0 0,-1 0 1 0 0,1 0-1 0 0,0 1 0 0 0,0-1 1 0 0,0 0-1 0 0,0 0 1 0 0,-1 0-1 0 0,1 0 1 0 0,0 0-1 0 0,0 0 1 0 0,0 0-1 0 0,0 0 1 0 0,0 1-1 0 0,0-1 1 0 0,-1 0-1 0 0,1 0 0 0 0,0 0 1 0 0,0 0-1 0 0,0 1-16 0 0,-4-10 0 0 0,0 0 0 0 0,3-8 0 0 0,1-72 0 0 0,21 16 0 0 0,-13 55-12 0 0,-4 12-52 0 0,0-1 0 0 0,1 1 0 0 0,-1 0 0 0 0,1 1 0 0 0,1-1 0 0 0,-1 1 0 0 0,1 0-1 0 0,0 0 1 0 0,0 1 0 0 0,1-1 64 0 0,38-25-11 0 0,41 0-53 0 0,-20 13 64 0 0,7-5 0 0 0,-62 18 0 0 0,35 5 0 0 0,-40 2 0 0 0,1 1 12 0 0,-6-3 60 0 0,19 20 804 0 0,-19-20-805 0 0,-1-1-6 0 0,0 0-1 0 0,0 0 0 0 0,0 0-25 0 0,0 0-98 0 0,0 0-9 0 0,0 0 3 0 0,0 0-6 0 0,0 0-1 0 0,0 0 0 0 0,0 0-49 0 0,0 0-207 0 0,0 0-89 0 0,0 0-21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57"/>
    </inkml:context>
    <inkml:brush xml:id="br0">
      <inkml:brushProperty name="width" value="0.05" units="cm"/>
      <inkml:brushProperty name="height" value="0.05" units="cm"/>
      <inkml:brushProperty name="color" value="#66CC00"/>
    </inkml:brush>
  </inkml:definitions>
  <inkml:trace contextRef="#ctx0" brushRef="#br0">198 677 4008 0 0,'0'0'161'0'0,"0"0"-26"0"0,0 0-8 0 0,0 0-6 0 0,0 0 19 0 0,0 0 84 0 0,0 0 37 0 0,0 0 10 0 0,0 0 11 0 0,0 0 46 0 0,0 0 22 0 0,0 0 2 0 0,0 0-14 0 0,0 0-55 0 0,0 0-24 0 0,0 0-3 0 0,0 0-19 0 0,0 0-78 0 0,0 0-37 0 0,0 0-8 0 0,0 0-10 0 0,0 0-22 0 0,0 0 37 0 0,0 0 16 0 0,0 0 1 0 0,0 0 18 0 0,0 0 78 0 0,0 0 31 0 0,0 0 8 0 0,0 0-13 0 0,0 0-54 0 0,0 0-20 0 0,0 0-6 0 0,0 0-8 0 0,0 0-22 0 0,0 0-10 0 0,0 0-2 0 0,0 0-3 0 0,0 0-12 0 0,0 0-7 0 0,0 0-2 0 0,-5-6 1966 0 0,5-12-1684 0 0,0 16-322 0 0,-4-40 1430 0 0,-2 24-1156 0 0,6-75 485 0 0,11 71-633 0 0,-1-8 412 0 0,-10 12-586 0 0,8-7-24 0 0,-8 0 399 0 0,0 24-334 0 0,5-31 202 0 0,-5 30-214 0 0,1 1 11 0 0,3-5 0 0 0,2-17 128 0 0,-3 14-192 0 0,-3 1 0 0 0,7-13 0 0 0,-4 14 11 0 0,-3 4 32 0 0,0-5-33 0 0,0 1 1 0 0,0 4 32 0 0,1-4-33 0 0,2-2-10 0 0,-2 1 0 0 0,-1 1-14 0 0,0 6-56 0 0,0 1 2 0 0,0 0 4 0 0,0 0 0 0 0,0 0 0 0 0,0 0 0 0 0,0 0 0 0 0,0 0 0 0 0,0 0 0 0 0,0 0 0 0 0,0 0 0 0 0,0 0 0 0 0,0 0 0 0 0,0 0-17 0 0,0 0-74 0 0,0 0-33 0 0,0 0-4 0 0,0 0-1 0 0,0 0-7 0 0,0 0-7 0 0,0 0-1 0 0,0 0-36 0 0,0 0-151 0 0,6 0-2520 0 0,-6 0 2134 0 0</inkml:trace>
  <inkml:trace contextRef="#ctx0" brushRef="#br0" timeOffset="1">39 149 2888 0 0,'0'0'125'0'0,"0"0"23"0"0,0 0 11 0 0,0 0 1 0 0,0 0 21 0 0,0 0 90 0 0,-6 6 1085 0 0,-1-4-873 0 0,-4 1 1499 0 0,-2 3 2222 0 0,12-5-4068 0 0,1-1 3 0 0,0 0-3 0 0,0 0-2 0 0,0 0-4 0 0,0 0-2 0 0,0 0 0 0 0,0 0 5 0 0,0 0 23 0 0,0 0 11 0 0,0 0 1 0 0,0 0-4 0 0,9-14 256 0 0,20-23 254 0 0,15-6-212 0 0,-16 5-54 0 0,-27 37-326 0 0,28-24 620 0 0,-14 17-639 0 0,-8 8-63 0 0,12 4 136 0 0,2 8 94 0 0,26 36 108 0 0,-31-31-274 0 0,4 9 0 0 0,8 19 224 0 0,-10 8 256 0 0,-8-16-256 0 0,-4-23-96 0 0,3 28-181 0 0,-9-41 42 0 0,0-1-14 0 0,0 0-132 0 0,0 0-155 0 0,0 0-59 0 0,0 0-12 0 0,0 0-137 0 0,-1-3-571 0 0,-3-7-249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59"/>
    </inkml:context>
    <inkml:brush xml:id="br0">
      <inkml:brushProperty name="width" value="0.05" units="cm"/>
      <inkml:brushProperty name="height" value="0.05" units="cm"/>
    </inkml:brush>
  </inkml:definitions>
  <inkml:trace contextRef="#ctx0" brushRef="#br0">0 860 3856 0 0,'0'0'195'0'0,"0"0"145"0"0,0 0 62 0 0,0 0 13 0 0,0 0-33 0 0,0 0-131 0 0,0 0-27 0 0,0 0 7 0 0,0 0 10 0 0,0 0 38 0 0,0 0 10 0 0,0 0 6 0 0,0 0-10 0 0,0 0-44 0 0,0 0-17 0 0,0 0-6 0 0,0 0-22 0 0,5-6 132 0 0,-4 0-306 0 0,3 1 32 0 0,-3 5 15 0 0,-1 0 22 0 0,0 0 5 0 0,0 0 0 0 0,0 0 4 0 0,0 0 17 0 0,0 0 10 0 0,0 0 1 0 0,0 0-10 0 0,0 0-38 0 0,18 0 696 0 0,-17 0-666 0 0,-1 0 4 0 0,0 0-8 0 0,0 0-20 0 0,4 0-68 0 0,1 3-18 0 0,-1-2 25 0 0,-3-1 103 0 0,-1 0 31 0 0,0 0 1 0 0,0 0-14 0 0,0 0-55 0 0,0 0-24 0 0,0 0-3 0 0,25 4 1688 0 0,-21-4-1728 0 0,1 0-24 0 0,2 0 10 0 0,-5 0 33 0 0,3 0-32 0 0,-1 0 1 0 0,-3 0 46 0 0,23 0 104 0 0,0 0-26 0 0,20-15-70 0 0,8 6 206 0 0,-28 17 726 0 0,-23-8-746 0 0,-1 0-118 0 0,0 0-50 0 0,0 0-10 0 0,10 5 625 0 0,2-3-612 0 0,-11-1-32 0 0,-1-1 15 0 0,0 0 2 0 0,0 0 0 0 0,1-1-12 0 0,26-5-48 0 0,-20 5-12 0 0,32 1-248 0 0,-18-4 252 0 0,6-5 272 0 0,-10 6-276 0 0,-1 6 0 0 0,17-3-12 0 0,25-8-225 0 0,5 25 78 0 0,3 12 159 0 0,-16 7 64 0 0,-27-28-64 0 0,63-1 248 0 0,26-31 495 0 0,-15 23-1074 0 0,-16 2 591 0 0,1 8-124 0 0,-14 11 559 0 0,-11 2-256 0 0,16-14-429 0 0,17-7-10 0 0,-21-10 0 0 0,16-9 64 0 0,-54 14-64 0 0,-9 12 64 0 0,-12-1 29 0 0,-6-4-75 0 0,0-1 0 0 0,0 1 0 0 0,0-1 0 0 0,0 0 0 0 0,0 0 1 0 0,0 0-1 0 0,0 0 0 0 0,1-1 0 0 0,-1 1 0 0 0,1-1 0 0 0,-1-1 0 0 0,1 1 0 0 0,-1 0 0 0 0,1-1 0 0 0,0 0 0 0 0,-1 0 0 0 0,1-1-18 0 0,183-59 326 0 0,-73 17-300 0 0,-113 42-24 0 0,7 0-48 0 0,1-1-1 0 0,0 1 1 0 0,-1 0-1 0 0,1 1 1 0 0,0 0 0 0 0,-1 0-1 0 0,1 1 1 0 0,-1 1-1 0 0,9 1 47 0 0,50-5-25 0 0,-26-4-11 0 0,54 14 457 0 0,-27 1-585 0 0,-22-5 336 0 0,79-12 15 0 0,47 7-352 0 0,-76 2 165 0 0,-35-6 410 0 0,15 5-234 0 0,6-29-112 0 0,-50 12-64 0 0,-25 13 0 0 0,-6 4-7 0 0,0-1 0 0 0,0 1 1 0 0,0 0-1 0 0,0-1 0 0 0,0 1 0 0 0,0 0 0 0 0,0 0 0 0 0,0 1 0 0 0,0-1 0 0 0,0 0 0 0 0,0 1 0 0 0,-1-1 0 0 0,1 1 0 0 0,0-1 0 0 0,0 1 0 0 0,0 0 0 0 0,0 0 0 0 0,-1 0 0 0 0,1 0 0 0 0,0 0 0 0 0,-1 0 0 0 0,1 1 1 0 0,-1-1-1 0 0,1 0 0 0 0,-1 1 0 0 0,0-1 0 0 0,0 1 0 0 0,1 0 7 0 0,5 5-43 0 0,57 70-2973 0 0,-54-65 1934 0 0</inkml:trace>
  <inkml:trace contextRef="#ctx0" brushRef="#br0" timeOffset="1">3468 626 11312 0 0,'0'0'332'0'0,"0"17"128"0"0,-8 43-268 0 0,7-23 154 0 0,5-3 490 0 0,1-19-74 0 0,-5-3-631 0 0,0 0 1 0 0,-1 0 0 0 0,0 0-1 0 0,-1 0 1 0 0,0 0 0 0 0,-1 0-1 0 0,0 0 1 0 0,-1-1 0 0 0,-4 10-132 0 0,-13 34 548 0 0,13-34-379 0 0,8-21-95 0 0,-1 0-1 0 0,1 0 0 0 0,0 0 1 0 0,0-1-1 0 0,-1 1 1 0 0,1 0-1 0 0,0 0 0 0 0,-1 0 1 0 0,1 0-1 0 0,0 0 1 0 0,-1 0-1 0 0,1 0 0 0 0,0 0 1 0 0,-1 0-1 0 0,1 1 1 0 0,0-1-1 0 0,0 0 0 0 0,-1 0-73 0 0,1-222-1181 0 0,6 149 779 0 0,-6-26 466 0 0,0 87-64 0 0,0 3 0 0 0,0 1 0 0 0,0 1-12 0 0,0 5-24 0 0,1 2 72 0 0,2 0-36 0 0,0 0 1 0 0,0 0-1 0 0,0 1 1 0 0,-1-1-1 0 0,1 1 1 0 0,0-1 0 0 0,-1 1-1 0 0,1 0 1 0 0,0 0-1 0 0,-1 0 1 0 0,1 0 0 0 0,-1 1-1 0 0,1-1 1 0 0,-1 1-1 0 0,0-1 1 0 0,0 1-1 0 0,0 0 1 0 0,1 0 0 0 0,0 2-1 0 0,16 11 17 0 0,83 49 1010 0 0,-21-25-951 0 0,-18 8-76 0 0,-12 18 0 0 0,-36-37 11 0 0,-26 12 850 0 0,6-33-844 0 0,-1 0 0 0 0,0 0 0 0 0,-1-1 0 0 0,1 1 0 0 0,-1-2 0 0 0,0 1 0 0 0,-1-1 0 0 0,1 0 0 0 0,-1 0 0 0 0,0-1 0 0 0,0 0 0 0 0,-1-1 0 0 0,1 0 0 0 0,-1 0 0 0 0,0-1 0 0 0,-1 1-17 0 0,-77 17 24 0 0,-67-2 728 0 0,70-14-1644 0 0,82-4 672 0 0,2 0-4 0 0,0 0-174 0 0,0 0-734 0 0,0 0-313 0 0</inkml:trace>
  <inkml:trace contextRef="#ctx0" brushRef="#br0" timeOffset="2">1161 51 10328 0 0,'0'0'300'0'0,"0"0"0"0"0,1 10-116 0 0,2 15 1848 0 0,3-19 48 0 0,4 22-1339 0 0,3 109-219 0 0,-9-72-314 0 0,-3 88 384 0 0,5-102-256 0 0,2 18-528 0 0,-7-44 168 0 0,3-20 8 0 0,-3-4-61 0 0,-1-1-28 0 0,0 0-93 0 0,10-5-700 0 0,-2 1-218 0 0,-2-1-305 0 0</inkml:trace>
  <inkml:trace contextRef="#ctx0" brushRef="#br0" timeOffset="3">1642 18 5712 0 0,'0'0'124'0'0,"0"0"2"0"0,0 0-22 0 0,0 0 91 0 0,0 0 16 0 0,0 0-3 0 0,0 0 36 0 0,2 1 152 0 0,11 15 3382 0 0,1 0-1930 0 0,-8-4-1026 0 0,3 12-657 0 0,-5 22 350 0 0,6 43 301 0 0,-5 6 407 0 0,-5 157 700 0 0,0-251-1868 0 0,0-1 14 0 0,0 0-50 0 0,0 0-190 0 0,0 0-52 0 0,0 0-1 0 0,0 0-52 0 0,0 0-218 0 0,0 0-97 0 0,0 0-15 0 0</inkml:trace>
  <inkml:trace contextRef="#ctx0" brushRef="#br0" timeOffset="4">843 35 6048 0 0,'0'0'132'0'0,"-2"0"-10"0"0,-5 0-96 0 0,1-1-26 0 0,-44-11-82 0 0,20 0 1996 0 0,4 11 902 0 0,15 6-1653 0 0,5-1 2870 0 0,47-9-3781 0 0,37-4 235 0 0,18 10-97 0 0,-25-5 247 0 0,80 3-778 0 0,93 5 589 0 0,-55-4 93 0 0,-20 6-280 0 0,-59 7-261 0 0,20-13 11 0 0,-71-3 317 0 0,-17 5-4246 0 0,-42-2 2778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64"/>
    </inkml:context>
    <inkml:brush xml:id="br0">
      <inkml:brushProperty name="width" value="0.05" units="cm"/>
      <inkml:brushProperty name="height" value="0.05" units="cm"/>
    </inkml:brush>
  </inkml:definitions>
  <inkml:trace contextRef="#ctx0" brushRef="#br0">766 36 8208 0 0,'0'0'234'0'0,"0"0"6"0"0,0 0-113 0 0,0 0 69 0 0,0 0 48 0 0,0 0 11 0 0,-6-6 174 0 0,-12-22 92 0 0,17 27-159 0 0,-46 22 2823 0 0,3-11-2640 0 0,-39 13-225 0 0,-47 42 215 0 0,122-60-460 0 0,5-2-31 0 0,0 0 0 0 0,-1-1 0 0 0,1 1 0 0 0,-1-1 0 0 0,0 0 0 0 0,1 0 0 0 0,-1 0 0 0 0,0-1 0 0 0,0 0 0 0 0,0 1 0 0 0,0-1 0 0 0,-1-1 0 0 0,1 1 0 0 0,0-1 0 0 0,-2 1-44 0 0,2 0 2 0 0,0 1 1 0 0,0 0-1 0 0,0-1 1 0 0,1 2 0 0 0,-1-1-1 0 0,1 0 1 0 0,-1 1 0 0 0,1-1-1 0 0,0 1 1 0 0,0 0 0 0 0,0 0-1 0 0,0 1 1 0 0,1-1 0 0 0,-1 0-1 0 0,1 1 1 0 0,0 0 0 0 0,0-1-1 0 0,0 1 1 0 0,0 0 0 0 0,1 0-1 0 0,0 0 1 0 0,-1 4-3 0 0,-6 8 6 0 0,-16 62 481 0 0,25-74-451 0 0,-1-1-1 0 0,1 1 1 0 0,0-1-1 0 0,0 1 0 0 0,1-1 1 0 0,-1 1-1 0 0,1-1 0 0 0,0 0 1 0 0,0 0-1 0 0,0 0 0 0 0,0 0 1 0 0,0 0-1 0 0,1 0 0 0 0,-1 0 1 0 0,1-1-1 0 0,0 1 0 0 0,0-1 1 0 0,0 0-1 0 0,0 0 1 0 0,0 0-1 0 0,0 0 0 0 0,1-1 1 0 0,-1 1-1 0 0,1-1 0 0 0,-1 0 1 0 0,1 0-1 0 0,2 1-35 0 0,6 3 61 0 0,37 17 11 0 0,-5 20-72 0 0,-8-28 104 0 0,-1 24-24 0 0,13 43-80 0 0,-39-54 0 0 0,-17 28-266 0 0,6-50 276 0 0,-1 0 0 0 0,1 0 0 0 0,-1 0 0 0 0,0 0 0 0 0,0 0 1 0 0,-1-1-1 0 0,1 1 0 0 0,-1-1 0 0 0,0 0 0 0 0,0 0 0 0 0,-1 0 0 0 0,1-1 0 0 0,-4 3-10 0 0,-9 8 65 0 0,9-9-4 0 0,0 1 0 0 0,0-2 0 0 0,-1 1 0 0 0,1-1 0 0 0,-1 0 0 0 0,0-1 0 0 0,0 0 0 0 0,-1 0 0 0 0,1-1 0 0 0,-1 0-61 0 0,-36 11 324 0 0,-84 0 52 0 0,39-21-130 0 0,-6-6-412 0 0,64-22-916 0 0,32 35 828 0 0,1 1-2 0 0,0 0-48 0 0,0 0-202 0 0,0 0-94 0 0,0 0-21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65"/>
    </inkml:context>
    <inkml:brush xml:id="br0">
      <inkml:brushProperty name="width" value="0.05" units="cm"/>
      <inkml:brushProperty name="height" value="0.05" units="cm"/>
      <inkml:brushProperty name="color" value="#66CC00"/>
    </inkml:brush>
  </inkml:definitions>
  <inkml:trace contextRef="#ctx0" brushRef="#br0">0 8 7192 0 0,'0'0'152'0'0,"0"0"28"0"0,0 0-10 0 0,0 0-8 0 0,0 0-2 0 0,0 0-14 0 0,0 0-55 0 0,0 0-19 0 0,0 0 23 0 0,0 0 21 0 0,0 0 4 0 0,0 0 0 0 0,0 0-10 0 0,1 1-32 0 0,2 2 36 0 0,-2-2 128 0 0,-1-1 30 0 0,0 0 0 0 0,0 0-3 0 0,0 0-10 0 0,0 0-3 0 0,0 0 0 0 0,17 9 904 0 0,19 39 45 0 0,-20-1-594 0 0,7 33-353 0 0,-8-36-178 0 0,-15 32 366 0 0,-5-43 34 0 0,5-32-355 0 0,0-1 23 0 0,0 0 11 0 0,0 0 1 0 0,0 0-12 0 0,0 0-51 0 0,0 0-22 0 0,0 0-3 0 0,0 0 4 0 0,-2 0 0 0 0,-26 3 549 0 0,-1-31-355 0 0,5-26 486 0 0,23 30-933 0 0,1 12 182 0 0,11-61 185 0 0,42 26-876 0 0,-4 25 437 0 0,55-20-270 0 0,-1 6 317 0 0,-87 32 361 0 0,1 0 0 0 0,-1 1-1 0 0,1 1 1 0 0,0 0 0 0 0,0 1 0 0 0,15 2-159 0 0,-21 19 409 0 0,-15 9-703 0 0,3-18-261 0 0,1-3 236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66"/>
    </inkml:context>
    <inkml:brush xml:id="br0">
      <inkml:brushProperty name="width" value="0.05" units="cm"/>
      <inkml:brushProperty name="height" value="0.05" units="cm"/>
    </inkml:brush>
  </inkml:definitions>
  <inkml:trace contextRef="#ctx0" brushRef="#br0">8 1259 6408 0 0,'0'0'134'0'0,"0"0"38"0"0,0 0 52 0 0,0 0 22 0 0,0 0 2 0 0,-7-11 50 0 0,6 9 7889 0 0,23-2-7915 0 0,-8 8-261 0 0,31 4 404 0 0,31 2 389 0 0,-42-7-329 0 0,-32-4-478 0 0,0 0 0 0 0,0 0-1 0 0,0 0 1 0 0,-1 0 0 0 0,1 0 0 0 0,0 0 0 0 0,1 1-1 0 0,-1-1 1 0 0,0 1 0 0 0,0-1 0 0 0,0 1 0 0 0,0 0-1 0 0,0 0 1 0 0,0-1 0 0 0,1 2 0 0 0,-1-1 0 0 0,0 0-1 0 0,0 0 1 0 0,0 1 0 0 0,0-1 0 0 0,0 1 0 0 0,0 0-1 0 0,0-1 1 0 0,0 1 0 0 0,0 0 0 0 0,0 0-1 0 0,2 2 4 0 0,6 2 5 0 0,0 0-1 0 0,1 0 1 0 0,0-1-1 0 0,0 0 0 0 0,0-1 1 0 0,0 0-1 0 0,10 1-4 0 0,66-24 579 0 0,-68 19-461 0 0,0 0 0 0 0,0 2 1 0 0,0 0-1 0 0,0 1 0 0 0,0 1 1 0 0,7 3-119 0 0,40 5 134 0 0,55 1-9 0 0,61-15 176 0 0,-150 6-133 0 0,28-7 51 0 0,-37-7-156 0 0,50-12 85 0 0,-35 15-63 0 0,-36 7-42 0 0,6-1-33 0 0,-4 7 1 0 0,-3-3 42 0 0,-1-2 11 0 0,0 0 0 0 0,0 0 8 0 0,0 0 34 0 0,3-7-133 0 0,-7 14-188 0 0,-2-1 65 0 0,4-5-61 0 0,-5-8-1542 0 0,-15 18-2459 0 0,12-6 2547 0 0</inkml:trace>
  <inkml:trace contextRef="#ctx0" brushRef="#br0" timeOffset="1">1030 1022 10272 0 0,'0'0'222'0'0,"0"-1"-15"0"0,0-5-151 0 0,0 5 8 0 0,0 1 16 0 0,0 0 48 0 0,0 0 3 0 0,5 13 1697 0 0,32 14 756 0 0,36-3-1214 0 0,-69-24-1313 0 0,0 1 0 0 0,0-1-1 0 0,0 1 1 0 0,0 0 0 0 0,0 0-1 0 0,0 0 1 0 0,-1 1 0 0 0,1-1 0 0 0,0 1-1 0 0,-1 0 1 0 0,1 0 0 0 0,-1 0-1 0 0,1 1 1 0 0,-1-1 0 0 0,0 1-57 0 0,6 3 110 0 0,64 13 50 0 0,100 40 320 0 0,-113-42-330 0 0,10 17-20 0 0,-48-13 21 0 0,-21-20-79 0 0,9 12 135 0 0,-10-13-194 0 0,0 1 0 0 0,0 0 0 0 0,0 0 1 0 0,1 0-1 0 0,-1 0 0 0 0,0-1 0 0 0,0 1 1 0 0,-1 0-1 0 0,1 0 0 0 0,0 0 0 0 0,0 0 0 0 0,0-1 1 0 0,0 1-1 0 0,-1 0 0 0 0,1 0 0 0 0,0 0 1 0 0,-1-1-1 0 0,1 1 0 0 0,-1 0 0 0 0,1 0 1 0 0,-1-1-1 0 0,1 1 0 0 0,-1 0 0 0 0,1-1 0 0 0,-1 1 1 0 0,0-1-1 0 0,1 1 0 0 0,-1-1 0 0 0,0 1 1 0 0,1-1-1 0 0,-1 1 0 0 0,0-1 0 0 0,0 0 1 0 0,1 1-1 0 0,-1-1 0 0 0,0 0 0 0 0,0 0 0 0 0,0 1-13 0 0,-71 16-276 0 0,4 10 212 0 0,32-14 64 0 0,-23 2 0 0 0,56-16 4 0 0,0 1 0 0 0,0 0-1 0 0,0 0 1 0 0,0 1 0 0 0,-1-1-1 0 0,1 1 1 0 0,0-1 0 0 0,0 1-1 0 0,0 0 1 0 0,1 0 0 0 0,-1 0-1 0 0,0 1 1 0 0,0-1 0 0 0,0 0-1 0 0,1 1 1 0 0,-1 0-1 0 0,1 0 1 0 0,-1 0 0 0 0,1 0-1 0 0,0 0 1 0 0,0 0 0 0 0,0 1-1 0 0,-1 1-3 0 0,-99 85 522 0 0,54-54-582 0 0,47-34-15 0 0,1-1-20 0 0,-5-13-530 0 0,5 4 338 0 0</inkml:trace>
  <inkml:trace contextRef="#ctx0" brushRef="#br0" timeOffset="2">380 372 7496 0 0,'0'0'160'0'0,"0"0"69"0"0,0 0 166 0 0,0 0 70 0 0,-12-14 2262 0 0,-1-4 1129 0 0,13 16-3807 0 0,-1-1 0 0 0,1 1 0 0 0,0 0 1 0 0,1 0-1 0 0,-1-1 0 0 0,0 1 0 0 0,0 0 0 0 0,1 0 0 0 0,0 0 1 0 0,-1 0-1 0 0,1 0 0 0 0,0 0 0 0 0,0 0 0 0 0,0 0 0 0 0,0 0 1 0 0,0 0-1 0 0,1 0 0 0 0,-1 0 0 0 0,0 1 0 0 0,1-1 0 0 0,0 0 1 0 0,-1 1-1 0 0,1 0 0 0 0,0-1 0 0 0,0 1 0 0 0,-1 0 0 0 0,3-1-49 0 0,98-41 640 0 0,-34 26-640 0 0,-20 24-64 0 0,57 37-32 0 0,-80-27 96 0 0,-21-14 12 0 0,1 1-1 0 0,0-1 1 0 0,-1 1-1 0 0,0 0 0 0 0,0 1 1 0 0,0-1-1 0 0,0 1 1 0 0,-1 0-1 0 0,0-1 0 0 0,0 2 1 0 0,2 3-12 0 0,-1-1 73 0 0,0 1 1 0 0,-1 0-1 0 0,0 0 1 0 0,0 0-1 0 0,-1 1 1 0 0,0-1-1 0 0,-1 0 1 0 0,0 1-1 0 0,-1 6-73 0 0,-20 61-769 0 0,5-38 938 0 0,-30 55-164 0 0,22-45 17 0 0,19-39 36 0 0,0 0 1 0 0,-1 0-1 0 0,0 0 0 0 0,0 0 1 0 0,-1-1-1 0 0,-1 0 0 0 0,0 0 0 0 0,-6 6-58 0 0,7-9 26 0 0,-1-1-1 0 0,0 0 0 0 0,0 0 0 0 0,0-1 1 0 0,-1 1-1 0 0,1-2 0 0 0,-1 1 0 0 0,0-1 1 0 0,0 0-1 0 0,-1-1 0 0 0,1 0 0 0 0,0 0 1 0 0,-1-1-1 0 0,1 0 0 0 0,-1 0-25 0 0,-10 0 13 0 0,-24-7-13 0 0,-1-35 0 0 0,40 37-57 0 0,0 1 0 0 0,1-1 0 0 0,-1 0 0 0 0,1 0 0 0 0,0 0-1 0 0,0-1 1 0 0,0 1 0 0 0,1-1 0 0 0,-1 1 0 0 0,1-1 0 0 0,0 0 0 0 0,1 0-1 0 0,-1 0 1 0 0,1 0 0 0 0,0 0 0 0 0,0 0 0 0 0,1-1 0 0 0,-1 1-1 0 0,1 0 1 0 0,0 0 0 0 0,1 0 0 0 0,-1-1 0 0 0,2-3 57 0 0,14-80-981 0 0,-14 80 946 0 0,2 1 0 0 0,0-1 1 0 0,0 1-1 0 0,0 0 0 0 0,1 0 1 0 0,0 0-1 0 0,0 1 0 0 0,1 0 1 0 0,0 0-1 0 0,1 0 0 0 0,-1 1 1 0 0,1 0-1 0 0,0 0 0 0 0,1 0 1 0 0,2-1 34 0 0,17-13-60 0 0,-25 17 60 0 0,0 0 1 0 0,1 1-1 0 0,0-1 1 0 0,-1 1-1 0 0,1-1 1 0 0,0 1-1 0 0,0 0 1 0 0,0 0-1 0 0,1 0 1 0 0,-1 1-1 0 0,0-1 1 0 0,1 1-1 0 0,-1 0 1 0 0,1 0-1 0 0,-1 0 1 0 0,1 0-1 0 0,0 0 1 0 0,-1 1-1 0 0,1 0 1 0 0,0 0-1 0 0,0 0 1 0 0,-1 0-1 0 0,1 0 1 0 0,1 1-1 0 0,17 4 688 0 0,-20-3-651 0 0,0-1 0 0 0,1 0 0 0 0,-1 1 0 0 0,0 0 0 0 0,0-1 0 0 0,0 1 0 0 0,0 0 0 0 0,-1 0 0 0 0,1 0 0 0 0,0 0 0 0 0,-1 0 0 0 0,0 1 0 0 0,1-1 0 0 0,-1 0 0 0 0,0 1 0 0 0,0-1 0 0 0,0 1 0 0 0,0-1 0 0 0,0 3-37 0 0,21 56 96 0 0,-10-32-96 0 0,8 22 496 0 0,-6-8 422 0 0,-9-12-660 0 0,-1 19 46 0 0,-3-46-293 0 0,0 0 0 0 0,0 0 0 0 0,0 0 0 0 0,1 0 0 0 0,0-1 0 0 0,0 1 0 0 0,0-1 0 0 0,0 1 0 0 0,0-1 0 0 0,1 0 0 0 0,-1 1 0 0 0,1-1 0 0 0,0-1 0 0 0,0 1 0 0 0,0 0 0 0 0,0-1 0 0 0,0 1-1 0 0,1-1 1 0 0,2 1-11 0 0,9 5 33 0 0,-13-7-14 0 0,-1 0 0 0 0,0 0 0 0 0,1 0 0 0 0,-1-1 0 0 0,1 1 1 0 0,-1 0-1 0 0,1-1 0 0 0,-1 1 0 0 0,1-1 0 0 0,-1 1 0 0 0,1-1 0 0 0,-1 0 0 0 0,1 1 0 0 0,0-1 1 0 0,-1 0-1 0 0,1 0 0 0 0,-1 0 0 0 0,1-1 0 0 0,0 1 0 0 0,-1 0 0 0 0,1 0 0 0 0,-1-1 0 0 0,1 1 1 0 0,-1-1-1 0 0,1 0 0 0 0,0 0-19 0 0,56-40 294 0 0,-39 26-360 0 0,-13 10 54 0 0,-6 4 15 0 0,0 1 1 0 0,1-1-1 0 0,-1 0 0 0 0,0 1 0 0 0,0-1 1 0 0,1 1-1 0 0,-1-1 0 0 0,0 1 0 0 0,1 0 0 0 0,-1-1 1 0 0,1 1-1 0 0,-1-1 0 0 0,1 1 0 0 0,-1 0 0 0 0,1-1 1 0 0,-1 1-1 0 0,1 0 0 0 0,-1-1 0 0 0,1 1 0 0 0,-1 0 1 0 0,1 0-1 0 0,-1 0 0 0 0,1-1 0 0 0,-1 1 1 0 0,1 0-1 0 0,0 0 0 0 0,-1 0 0 0 0,1 0 0 0 0,-1 0 1 0 0,1 0-1 0 0,0 0 0 0 0,-1 0 0 0 0,1 0 0 0 0,-1 1 1 0 0,1-1-1 0 0,-1 0 0 0 0,1 0 0 0 0,-1 0 0 0 0,1 1 1 0 0,0-1-1 0 0,-1 0 0 0 0,1 1 0 0 0,-1-1 0 0 0,0 0 1 0 0,1 1-1 0 0,-1-1 0 0 0,1 0 0 0 0,-1 1 1 0 0,1-1-1 0 0,-1 1 0 0 0,0-1 0 0 0,1 1 0 0 0,-1 0-3 0 0,18 19-269 0 0,-16-21 166 0 0,21-52-881 0 0,-14 35 568 0 0</inkml:trace>
  <inkml:trace contextRef="#ctx0" brushRef="#br0" timeOffset="3">2180 861 9088 0 0,'0'0'197'0'0,"2"-1"-16"0"0,63-50 433 0 0,-40 34-694 0 0,-6-18 3472 0 0,-35 44-2616 0 0,-75 25 344 0 0,1 13-688 0 0,-1-12-446 0 0,-11 36 220 0 0,65-25-132 0 0,36-44-58 0 0,0-1 54 0 0,7 15 111 0 0,-4-13-151 0 0,1 1 0 0 0,1-1 0 0 0,-1 1 0 0 0,0-1-1 0 0,1 0 1 0 0,0 0 0 0 0,0 0 0 0 0,0-1 0 0 0,0 1 0 0 0,0-1 0 0 0,0 0 0 0 0,0 0 0 0 0,1-1 0 0 0,-1 1 0 0 0,4 0-30 0 0,19 8 63 0 0,65 28 22 0 0,-57-20-35 0 0,64 42-47 0 0,21 59-3 0 0,-71-55 144 0 0,-30 5-132 0 0,-19-69-10 0 0,0 2 22 0 0,0-1-1 0 0,1 1 1 0 0,-1 0-1 0 0,0-1 1 0 0,0 1-1 0 0,0-1 1 0 0,0 1 0 0 0,0-1-1 0 0,-1 1 1 0 0,1 0-1 0 0,0-1 1 0 0,-1 1-1 0 0,1-1 1 0 0,-1 1-1 0 0,0-1 1 0 0,1 0-1 0 0,-1 1 1 0 0,0-1-1 0 0,0 1 1 0 0,0-1 0 0 0,0 0-1 0 0,0 0 1 0 0,0 0-1 0 0,0 1 1 0 0,0-1-1 0 0,0 0 1 0 0,-1-1-1 0 0,1 1 1 0 0,0 0-1 0 0,-2 0-23 0 0,-36 25 384 0 0,32-22-331 0 0,-1 0-1 0 0,0-1 0 0 0,0 0 1 0 0,0 0-1 0 0,0-1 0 0 0,0 0 0 0 0,-1 0 1 0 0,1-1-1 0 0,-1 0 0 0 0,1 0 0 0 0,-1-1 1 0 0,0 0-1 0 0,1-1 0 0 0,-1 0 0 0 0,-1-1-52 0 0,-130-6 532 0 0,25-6 16 0 0,-43-12-1252 0 0,156 26 701 0 0,-1 0-40 0 0,1 0 0 0 0,-1 0-1 0 0,0 0 1 0 0,0-1-1 0 0,1 1 1 0 0,-1-1 0 0 0,0 1-1 0 0,0-1 1 0 0,1 0 0 0 0,-1 0-1 0 0,1 0 1 0 0,-1 0-1 0 0,1-1 1 0 0,-1 1 0 0 0,1-1-1 0 0,0 1 1 0 0,-1-1-1 0 0,-1-2 44 0 0,4 3-273 0 0,0 1-172 0 0,0 0-71 0 0,0 0-18 0 0</inkml:trace>
  <inkml:trace contextRef="#ctx0" brushRef="#br0" timeOffset="4">2571 458 6328 0 0,'0'0'184'0'0,"0"0"28"0"0,0 0-8 0 0,0 0-4 0 0,0 0 0 0 0,0 0 6 0 0,0 0 29 0 0,-1-1 12 0 0,-19-31 2235 0 0,20 30-1987 0 0,0 2 8 0 0,-3-11 233 0 0,-7-9 877 0 0,15 0-1592 0 0,17-34 330 0 0,-21 53-248 0 0,-1 1 1 0 0,1-4 1388 0 0,2 6-1473 0 0,-1 0 0 0 0,0 1 0 0 0,1-1 0 0 0,-1 1 0 0 0,0-1 0 0 0,0 1 0 0 0,0 0 0 0 0,0 0 0 0 0,-1-1 0 0 0,1 1 0 0 0,-1 0 0 0 0,0 1 1 0 0,0-1-1 0 0,0 0 0 0 0,0 0 0 0 0,-1 0 0 0 0,1 1 0 0 0,-1-1 0 0 0,1 2-19 0 0,1 9 129 0 0,4 54 223 0 0,-11-25-192 0 0,-30 127 855 0 0,17-100-1178 0 0,18-51 369 0 0,0-18-254 0 0,0-1 90 0 0,0 0 44 0 0,0 0 8 0 0,0 0-43 0 0,0 0-190 0 0,1-2-79 0 0,2-9-20 0 0</inkml:trace>
  <inkml:trace contextRef="#ctx0" brushRef="#br0" timeOffset="5">2839 1177 8928 0 0,'0'0'264'0'0,"0"0"-8"0"0,6 1-20 0 0,57 10 824 0 0,-55-10-857 0 0,0 0 1 0 0,-1-1 0 0 0,1 0-1 0 0,0 0 1 0 0,-1-1-1 0 0,1 0 1 0 0,0-1 0 0 0,-1 0-1 0 0,1 0 1 0 0,-1 0 0 0 0,0-1-1 0 0,1 0-203 0 0,12-4 317 0 0,77-22 497 0 0,37-5-188 0 0,-100 37-298 0 0,14 2 472 0 0,-14 12 167 0 0,-14-7-456 0 0,14 15 73 0 0,-32-24-567 0 0,0 1 0 0 0,1 0-1 0 0,-1-1 1 0 0,1 1 0 0 0,0-1-1 0 0,-1 0 1 0 0,1 0 0 0 0,0 0-1 0 0,0 0 1 0 0,0-1 0 0 0,0 1 0 0 0,0-1-1 0 0,-1 0 1 0 0,1 1 0 0 0,0-1-1 0 0,0-1 1 0 0,0 1 0 0 0,0 0-1 0 0,0-1 1 0 0,0 1 0 0 0,0-1 0 0 0,0 0-1 0 0,-1 0 1 0 0,1 0 0 0 0,0 0-1 0 0,-1-1 1 0 0,2 0-17 0 0,28-8 46 0 0,74-14-176 0 0,-99 20 109 0 0,0 1 1 0 0,1 0-1 0 0,-1 0 1 0 0,1 1-1 0 0,0 0 1 0 0,0 1-1 0 0,0-1 1 0 0,-1 1-1 0 0,1 1 0 0 0,3 0 21 0 0,95 0 150 0 0,-58 20 324 0 0,29 5-74 0 0,30-3-320 0 0,-12-22-80 0 0,31-38-77 0 0,4 13 50 0 0,-124 25 30 0 0,1 0-1 0 0,0 1 0 0 0,-1 0 0 0 0,1 0 1 0 0,-1 1-1 0 0,1 0 0 0 0,-1 0 0 0 0,0 0 0 0 0,0 1 1 0 0,0 0-1 0 0,4 2-2 0 0,24 10 211 0 0,10 11 193 0 0,-31-21-369 0 0,1-1-1 0 0,-1 0 0 0 0,1-2 1 0 0,0 1-1 0 0,0-2 0 0 0,1 0 0 0 0,-1 0 1 0 0,0-1-1 0 0,0-1 0 0 0,0-1 1 0 0,0 0-1 0 0,0 0 0 0 0,0-2 0 0 0,3-1-34 0 0,31-8-4 0 0,-23 4-8 0 0,1 2 0 0 0,-1 1 0 0 0,1 1 0 0 0,0 2 0 0 0,19-1 12 0 0,-4-2 7 0 0,19 3 45 0 0,51 9 57 0 0,-5 1 227 0 0,30 14-244 0 0,182-17 1111 0 0,-310-3-1168 0 0,0 0-1 0 0,1 0 1 0 0,-1 1-1 0 0,0 0 1 0 0,0 1-1 0 0,0-1 1 0 0,0 2 0 0 0,-1-1-1 0 0,8 5-34 0 0,22 9-86 0 0,16 7 86 0 0,-49-19-4 0 0,22 0-20 0 0,-16-5-1 0 0,-3 0-135 0 0,2 0-1624 0 0,-7 0 725 0 0</inkml:trace>
  <inkml:trace contextRef="#ctx0" brushRef="#br0" timeOffset="6">5942 1053 5008 0 0,'0'-22'129'0'0,"1"20"-843"0"0,-1 2 2111 0 0,-1-3 3955 0 0,1-3-5284 0 0,0 4 6 0 0,0 2 44 0 0,0 0 11 0 0,0 0 6 0 0,-1-1-22 0 0,-3-4-106 0 0,2-7-208 0 0,14 6 4432 0 0,6 42-4467 0 0,-9-30 154 0 0,30 40 447 0 0,14-14-245 0 0,43 22 32 0 0,-48-36-141 0 0,-44-16-11 0 0,0 0 0 0 0,0 0 0 0 0,-1 1 0 0 0,1 0 0 0 0,-1 0 0 0 0,0 0 0 0 0,0 0 0 0 0,0 0 0 0 0,0 1 0 0 0,-1-1 0 0 0,1 1 0 0 0,-1-1 0 0 0,0 1 0 0 0,1 3 0 0 0,0-2 0 0 0,16 13 0 0 0,1 21 0 0 0,-17-27 0 0 0,-2 11 0 0 0,-2-15 0 0 0,-2-4 10 0 0,2-3 44 0 0,-15 5 10 0 0,-2-9-64 0 0,15 4 0 0 0,0 0 0 0 0,-1 1 0 0 0,1-1 0 0 0,0 1 0 0 0,0-1 0 0 0,0 1 0 0 0,1 0 0 0 0,-1 0 0 0 0,0 0 0 0 0,1 0 0 0 0,-1 1 0 0 0,1-1 0 0 0,0 1 0 0 0,0-1 0 0 0,0 1 0 0 0,0 0 0 0 0,-1 3 0 0 0,-2-1-32 0 0,1 0 1 0 0,-1-1 0 0 0,0 1 0 0 0,0-1 0 0 0,0 0 0 0 0,-1 0-1 0 0,0-1 1 0 0,1 0 0 0 0,-1 0 0 0 0,0 0 0 0 0,-1 0 0 0 0,-1-1 31 0 0,5 0-10 0 0,-41 21-1 0 0,19-10 291 0 0,12-18-269 0 0,-26-48-11 0 0,0 41 0 0 0,15-23-312 0 0,19-24 88 0 0,10-19-104 0 0,10-7 912 0 0,-12 73-552 0 0,0 0 0 0 0,-1-1 1 0 0,-1 1-1 0 0,0 0 0 0 0,0 0 1 0 0,-1-1-1 0 0,-1-6-32 0 0,1-3 143 0 0,-5-9-1858 0 0,5 31 1309 0 0</inkml:trace>
  <inkml:trace contextRef="#ctx0" brushRef="#br0" timeOffset="7">4125 197 10912 0 0,'0'-2'233'0'0,"0"-44"162"0"0,6 30-95 0 0,-2-17 1325 0 0,-4 31-1298 0 0,0 2-31 0 0,0 0-135 0 0,0 0-58 0 0,0 0-9 0 0,0 0-8 0 0,16 1 299 0 0,-13 1-327 0 0,1 0 0 0 0,-1 0 0 0 0,0 0 1 0 0,1 0-1 0 0,-1 1 0 0 0,0 0 0 0 0,0-1 0 0 0,-1 1 1 0 0,1 0-1 0 0,0 0 0 0 0,-1 1 0 0 0,0-1 0 0 0,0 1 1 0 0,0-1-1 0 0,0 1 0 0 0,-1-1 0 0 0,1 1 1 0 0,-1 0-1 0 0,0 0 0 0 0,0 0 0 0 0,0 0 0 0 0,0 0 1 0 0,-1 1-59 0 0,14 72 315 0 0,5 77 17 0 0,-13-55-113 0 0,-3 58 618 0 0,-6-79-1110 0 0,12-101-1363 0 0,0 7 388 0 0,-4-2-50 0 0</inkml:trace>
  <inkml:trace contextRef="#ctx0" brushRef="#br0" timeOffset="8">4616 154 13704 0 0,'0'0'400'0'0,"0"0"0"0"0,1 0-256 0 0,4 0-128 0 0,13 25-104 0 0,-23 14 445 0 0,11 9 728 0 0,-6-32-967 0 0,-1 12 234 0 0,2 0 0 0 0,1 0 0 0 0,1 0 0 0 0,1 0-1 0 0,2 0-351 0 0,26 87 223 0 0,-16-48-94 0 0,6-1-129 0 0,-21-33-1248 0 0,-1-32 704 0 0,-8-14-1523 0 0,2 0 911 0 0</inkml:trace>
  <inkml:trace contextRef="#ctx0" brushRef="#br0" timeOffset="9">3847 25 4928 0 0,'0'0'141'0'0,"0"0"14"0"0,0 0-30 0 0,0 0-18 0 0,0 0-3 0 0,0 0 32 0 0,0 0 134 0 0,0 0 61 0 0,0 0 12 0 0,0 0 13 0 0,-2-1 49 0 0,-5-1 19 0 0,5 1 7 0 0,2 1-2 0 0,0 0-10 0 0,0 0-3 0 0,0 0 0 0 0,0 0 5 0 0,0 0 22 0 0,0 0 5 0 0,0 0 0 0 0,0 0 8 0 0,0 0 34 0 0,-6-5 2057 0 0,6 5-2515 0 0,0-1 0 0 0,-1 1 0 0 0,1 0 1 0 0,0 0-1 0 0,0 0 0 0 0,-1-1 0 0 0,1 1 0 0 0,0 0 1 0 0,0 0-1 0 0,-1-1 0 0 0,1 1 0 0 0,0 0 0 0 0,0-1 1 0 0,0 1-1 0 0,0 0 0 0 0,-1-1 0 0 0,1 1 0 0 0,0 0 0 0 0,0-1 1 0 0,0 1-1 0 0,0 0 0 0 0,0-1 0 0 0,0 1 0 0 0,0 0 1 0 0,0-1-1 0 0,0 1 0 0 0,0 0 0 0 0,0-1 0 0 0,0 1 1 0 0,0 0-1 0 0,0-1 0 0 0,0 1 0 0 0,0 0 0 0 0,1-1 1 0 0,-1 1-1 0 0,0 0 0 0 0,0-1 0 0 0,0 1 0 0 0,0 0 0 0 0,1-1 1 0 0,-1 1-1 0 0,0 0 0 0 0,0 0 0 0 0,1-1 0 0 0,-1 1 1 0 0,0 0-1 0 0,0 0 0 0 0,1 0 0 0 0,-1-1 0 0 0,0 1 1 0 0,1 0-1 0 0,-1 0 0 0 0,0 0 0 0 0,1 0 0 0 0,-1 0 0 0 0,0 0 1 0 0,1-1-1 0 0,-1 1 0 0 0,0 0 0 0 0,1 0 0 0 0,-1 0 1 0 0,1 0-1 0 0,-1 0 0 0 0,0 1 0 0 0,1-1 0 0 0,-1 0 1 0 0,0 0-1 0 0,1 0 0 0 0,-1 0 0 0 0,0 0-32 0 0,33 9 579 0 0,94 2 391 0 0,195-15 52 0 0,-118 11-737 0 0,-130-1-288 0 0,168 16-129 0 0,-100-9 358 0 0,4 2 680 0 0,-112-1-906 0 0,-26-7-10 0 0,-7-6-48 0 0,-1 13-436 0 0,-13 41-1857 0 0,12-46 1872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76"/>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77"/>
    </inkml:context>
    <inkml:brush xml:id="br0">
      <inkml:brushProperty name="width" value="0.05" units="cm"/>
      <inkml:brushProperty name="height" value="0.05" units="cm"/>
      <inkml:brushProperty name="color" value="#66CC00"/>
    </inkml:brush>
    <inkml:context xml:id="ctx1">
      <inkml:inkSource xml:id="inkSrc1">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1" timeString="2021-01-17T20:30:41.678"/>
    </inkml:context>
    <inkml:brush xml:id="br1">
      <inkml:brushProperty name="width" value="0.05" units="cm"/>
      <inkml:brushProperty name="height" value="0.05" units="cm"/>
      <inkml:brushProperty name="color" value="#66CC00"/>
      <inkml:brushProperty name="ignorePressure" value="1"/>
    </inkml:brush>
  </inkml:definitions>
  <inkml:trace contextRef="#ctx0" brushRef="#br0">181 719 6880 0 0,'0'0'314'0'0,"0"0"-6"0"0,0 0-166 0 0,0 0 35 0 0,0 0 42 0 0,0 0 5 0 0,0 0 0 0 0,0 0 0 0 0,0 0 0 0 0,0 0 0 0 0,0 0 4 0 0,0 0 17 0 0,0 0 10 0 0,0 0 1 0 0,0 0 21 0 0,0 0 90 0 0,0 0 38 0 0,0 0 10 0 0,-5-6 449 0 0,3 2-736 0 0,1-1 0 0 0,-1 0 0 0 0,1 0 1 0 0,0 0-1 0 0,0 0 0 0 0,1 0 1 0 0,-1 0-1 0 0,1 0 0 0 0,0 0 0 0 0,1 0 1 0 0,-1 0-1 0 0,1 0 0 0 0,0 0 1 0 0,1-2-129 0 0,22-121 501 0 0,4 17 106 0 0,-17 47-519 0 0,4-4-24 0 0,-1 19 80 0 0,0-4 372 0 0,-14 11-454 0 0,0 40-36 0 0,0 2-104 0 0,-12 8-243 0 0,-20-2-183 0 0,-11 10 139 0 0,-29 27-35 0 0,39-22 240 0 0,-20 10 160 0 0,20 0 69 0 0,76-72-494 0 0,32-28-531 0 0,42-75 417 0 0,-116 142 556 0 0,1 0 0 0 0,0 0 0 0 0,-1 1 0 0 0,1-1 0 0 0,0 1 0 0 0,0-1 0 0 0,-1 1 0 0 0,1 0 0 0 0,0 0 0 0 0,0 0 0 0 0,1 0 0 0 0,-1 0 0 0 0,0 0 0 0 0,0 0 0 0 0,0 1 0 0 0,1-1-1 0 0,-1 1 1 0 0,0-1 0 0 0,1 1 0 0 0,-1 0 0 0 0,0 0 0 0 0,0 0 0 0 0,1 1 0 0 0,-1-1 0 0 0,0 0 0 0 0,1 1 0 0 0,1 0-17 0 0,13 1-143 0 0,-13-2 164 0 0,1 0 0 0 0,-1 1 1 0 0,0-1-1 0 0,0 1 1 0 0,0 0-1 0 0,0 0 1 0 0,0 0-1 0 0,0 0 0 0 0,0 1 1 0 0,-1 0-1 0 0,1 0 1 0 0,0 0-1 0 0,-1 0 1 0 0,0 0-1 0 0,1 1 0 0 0,-1 0 1 0 0,0-1-1 0 0,0 1 1 0 0,0 0-1 0 0,-1 1 1 0 0,1-1-1 0 0,-1 0 0 0 0,0 1 1 0 0,0-1-1 0 0,0 1 1 0 0,0 0-1 0 0,0 0 1 0 0,-1 0-22 0 0,5 107 1239 0 0,-7-70-953 0 0,4 23 397 0 0,-6-26-577 0 0,3-36-422 0 0,-2-4-101 0 0,-6-5-20 0 0</inkml:trace>
  <inkml:trace contextRef="#ctx1" brushRef="#br1">187 422</inkml:trace>
  <inkml:trace contextRef="#ctx1" brushRef="#br1" timeOffset="1">244 322,'0'0</inkml:trace>
  <inkml:trace contextRef="#ctx1" brushRef="#br1" timeOffset="2">244 322,'0'0</inkml:trace>
  <inkml:trace contextRef="#ctx1" brushRef="#br1" timeOffset="3">187 194,'0'0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16T16:07:34.729"/>
    </inkml:context>
    <inkml:brush xml:id="br0">
      <inkml:brushProperty name="width" value="0.05292" units="cm"/>
      <inkml:brushProperty name="height" value="0.05292" units="cm"/>
      <inkml:brushProperty name="color" value="#FF0000"/>
    </inkml:brush>
  </inkml:definitions>
  <inkml:trace contextRef="#ctx0" brushRef="#br0">13628 2992 108 0,'-21'7'41'0,"13"1"-22"0,-9-8 2 15,13 3 19-15,0 1-1 16,-5-4-1-16,5 4-10 16,0-4-3-16,0 0-14 15,-1 4-4-15,1-1-3 0,4 1-2 16,0-4 1-16,0 0 2 15,9 4 4-15,7 3 7 16,5-7 4-16,5 0-1 16,7 4-2-16,5-4-3 15,8 0-1-15,4 0-3 16,9-4 1-16,8 1-2 16,0-1 0-16,0 0-8 15,0 0 0-15,9 4 1 0,4-3 1 16,-1-1-4-16,1 0 1 15,-4 0 0-15,-5 1 0 16,-8-1 0-16,-9 0 0 16,-8 1 2-16,-8-1 1 15,-4 4-4-15,-9 0 1 16,-4 0-9-16,-9 0-2 16,-3 0-36-16,-9 0-16 15,-4 4-70 1</inkml:trace>
  <inkml:trace contextRef="#ctx0" brushRef="#br0" timeOffset="614.707">14505 2518 236 0,'-4'11'90'0,"8"-11"-48"0,0 8-40 0,-4-8 19 16,8 0-13-16,1 4-2 16,-1-1-6-16,0 5-1 15,5-1 1-15,0 1-3 0,3-1 2 16,5-3 10-16,13 0 3 15,4-1 1-15,4 5 0 16,0-1-7-16,-5 1-2 16,1 3-2-16,-4 4 1 0,-9 7 0 15,-4 4 1-15,-9 12 2 16,-3 6 1-16,-13-3-1 16,-5 0-1-16,-3-3-3 15,-5 3 1-15,-4 0 0 16,-4 0 1-16,-5 0 4 15,-3 0 3-15,3 0-4 16,1 7 1-16,4-7-5 16,4-3-2-16,0-5-7 15,0-3-4-15,-4-8-12 16,0 8-6-16,-5-4-16 16,-3 4-5-16,-5-7-69 15</inkml:trace>
  <inkml:trace contextRef="#ctx0" brushRef="#br0" timeOffset="18060.108">2203 7124 188 0,'-25'-7'71'0,"38"7"-38"0,-30 0-21 15,17 0 19-15,-12 3-18 0,-1 1-7 16,0 4-15-1,-3 3-5-15,-1 4 7 0,-13 3 1 0,-12 12 2 16,1 0 0-16,-6 4 3 16,-7 3 6-16,-1 0 7 15,9 12 16-15,-12-1 7 16,3 12-7-16,-4 3-2 16,5 4-6-16,-13 8-3 15,4-12-5-15,4-3-2 16,17-12-9-16,0-6 0 15,13-9-10-15,8-7-4 16,12-7-15-16,-3-4-5 0,12-4-60 16</inkml:trace>
  <inkml:trace contextRef="#ctx0" brushRef="#br0" timeOffset="24920.949">2220 6990 188 0,'-12'4'71'0,"7"-1"-38"0,-11-3-34 0,7 4 12 16,5 0-14-16,-13-4-5 16,5-4-5-16,-18-3-2 0,1-8 8 15,-13 0 14-15,-12-11 9 0,-5-4 9 16,0-4 7-16,5-18-6 16,-5-8-3-16,4-18-13 15,-3-4-4-15,3-8-4 16,-4-6-2-16,-12-20 1 15,0-7-1-15,-9 0 0 16,5-12 0-16,3-25-20 16,5-15-9-16,4-8-18 15,9-30-6-15,12 1 8 16,8-8 31 0,9-4 35-16,8 4 29 15,5-11 14-15,8-4-11 0,8 11-5 16,0-15-27-16,4 8-6 15,17 7-3-15,-4 4-5 0,5 8 1 16,7 29-7-16,5 4-3 16,8 11 1-16,13 12 0 15,-5 18 1-15,5 18 0 16,0 20-5-16,-9 6-1 16,0 23 0-16,-8 4 4 15,9-11-4-15,-30 37 2 16,0 7-14-16,-13 27-5 15,-8 7-83 1,-4 11-53-16,-9 0 67 16</inkml:trace>
  <inkml:trace contextRef="#ctx0" brushRef="#br0" timeOffset="25566.595">1981 743 192 0,'-17'-11'74'0,"26"7"-40"0,-9 0-18 15,0-3 24-15,4 3-10 16,0 0 0-16,5 1-11 16,3 3-4-16,1 3-8 15,-5 5-1-15,0 7 1 0,5 15-3 16,-13-1-3-16,4 24 0 16,-4 6-1-16,0 5 2 15,-4-1 1-15,4-3 5 16,-13 7 5-16,13-7-9 15,-8-1-2-15,8-14-20 0,8-4-8 16,5-15-96 0,4-18-56-16,0-8 81 15</inkml:trace>
  <inkml:trace contextRef="#ctx0" brushRef="#br0" timeOffset="25867.201">2573 653 296 0,'-42'8'112'0,"33"3"-60"0,5 8-41 16,4-4 26-16,0 3-20 16,0 20-7-16,4 6-9 15,5 12-3-15,7-7 1 16,1 3-7-16,-4 4-2 0,-1-11-30 16,5 3-13-16,0 1-77 15</inkml:trace>
  <inkml:trace contextRef="#ctx0" brushRef="#br0" timeOffset="27082.358">3579 7311 196 0,'-17'-8'74'0,"17"8"-40"0,9-19-22 0,-9 16 19 16,8-1-21-16,0-7-6 16,5 7-4-16,0 4-1 0,3 0 1 15,1 0 0-15,0 15 2 0,0 4 3 16,4 3 4-16,-9 4 7 15,9 4 4-15,4 11 3 16,5 11 3-16,3 19-5 16,1 19-1-16,4 10-11 15,4 5-3-15,0-1-6 16,8 4-1-16,-12 8 1 16,-1-15 2-16,-3-8-1 15,-1-15 2-15,-12-14 2 16,0-12 2-16,-4-11 1 15,-4-11 2-15,-5-8-3 16,-8-15-17 0,4-7-10-16,1-7-39 0,7-8-17 15,-8 0-53 1</inkml:trace>
  <inkml:trace contextRef="#ctx0" brushRef="#br0" timeOffset="29290.694">5882 8553 244 0,'16'-8'93'0,"-11"4"-50"0,-1 1-50 16,0-5 29 0,0 4-15-16</inkml:trace>
  <inkml:trace contextRef="#ctx0" brushRef="#br0" timeOffset="29469.509">5915 8530 406 0,'0'8'8'0,"0"7"4"0,0 3 9 16,0 8 5-16,0 0-3 0,4 8-2 15,-4 7 0-15,5 4 1 16,-1 3-6-16,0 4-1 15,0 1-9-15,-4 3-4 16,0-8-1-16,0-7-1 16,0-11-16-16,0-8-6 15,0-3-49-15,0-23-111 32</inkml:trace>
  <inkml:trace contextRef="#ctx0" brushRef="#br0" timeOffset="50127.755">11825 8366 156 0,'-5'4'57'0,"5"0"-30"0,0-4-14 16,0 0 17-16,0 0-15 16,0 0-6-16,-4 0-5 15,0 0-4-15,4-4 1 16,4-4-8-16,9-7-3 0,4-7 6 16,8-12 1-16,13-10 20 15,12-9 9-15,17-17 9 16,4-16 3-16,9-7-14 15,4-1-4-15,0 1-3 0,4 4 1 16,-8 14-8 0,-9 12-3-16,-17 3-4 0,-8 15-3 15,-12 12 1-15,-17 21-19 16,-9 9-8 0,-8 3-44-16,0 11-17 15,-8 0-19 1</inkml:trace>
  <inkml:trace contextRef="#ctx0" brushRef="#br0" timeOffset="50669.395">12370 7482 252 0,'-17'8'96'0,"5"-5"-52"0,3 9-45 0,9-12 20 16,0 0-7-16,9-4 1 16,3-7 4-16,17-12 3 15,9-3-10-15,21-11-1 0,16-12 1 16,9 1-6-16,0-1 0 15,-8 5-2-15,-9 10-2 16,-13 8 3-16,-12 15 0 16,-12 11 7-16,-18 18 4 15,-8 16-5-15,-8 7-3 16,-8 11-1-16,-5 0 1 16,-4-3 1-16,0 3 3 0,0 0-7 15,-4 1-4-15,4-1-9 16,4-7-4-16,0 7-65 15,0-15-28-15,13-15-24 16</inkml:trace>
  <inkml:trace contextRef="#ctx0" brushRef="#br0" timeOffset="51224.872">15499 8616 240 0,'-9'-4'90'0,"14"-7"-48"0,3-11-29 15,0 3 24-15,9-22-15 16,8-15-2-16,13-11-10 15,4-11-4-15,12 3-3 16,5-3-3-16,-4-1 3 0,-5 12-4 16,-8 8 0-16,-8 14-10 15,-9 7-5-15,-21 16-109 16,-13 3 4 0</inkml:trace>
  <inkml:trace contextRef="#ctx0" brushRef="#br0" timeOffset="51590.455">15402 7810 312 0,'-42'15'118'0,"59"-11"-64"0,21-8-61 0,-17-7 21 0,12-11-13 15,18-19-1-15,7-8-2 16,18-10 0-16,12-1 2 15,-4 0-3-15,-4-3 2 0,-13 3 7 16,-9 8 4-16,-12 11 8 16,-8 7 6-16,-8 12-2 15,-9 11-1-15,-5 11-9 16,-3 15-5-16,0 3-2 16,-5 8-1-16,-4 8-5 15,0 3-1-15,-4 8 3 16,-4 11 1-16,-4 11 0 15,-5 15 1-15,-4 4-2 16,-4-8-1-16,-4 1-50 31,4-1-21-31,-17-4-86 0</inkml:trace>
  <inkml:trace contextRef="#ctx0" brushRef="#br0" timeOffset="52561.98">20775 8180 84 0,'-21'3'33'0,"21"5"-18"0,-13 10-24 16,9-3 4-16,-4 8-30 16,-1 3-9-16,-3 4 167 31,-22 26-46-31,1-12-8 16,3-3-24-16,5-11-12 15,4-7-6-15,4-9-2 16,5-2-13-16,8-16-5 0,16-18-3 15,9-23 4-15,13-19 3 16,12-18-4-16,8 0-2 16,18-15 2-16,3-7 2 15,9 3 7-15,-8 8 2 16,-5 11-5-16,-12 11 0 16,-9 8-6-16,-8 14-2 15,-13 12-7-15,-4 11-1 16,-8 7-39-16,-8 8-14 15,-9 7-91 1</inkml:trace>
  <inkml:trace contextRef="#ctx0" brushRef="#br0" timeOffset="52919.53">20766 7486 264 0,'-8'-4'99'0,"25"4"-54"0,0-11-50 15,-1 4 17-15,14-5-9 16,16-10-2-16,17-15-3 16,8-8 1-16,5-7 1 0,-9-1 4 0,4 1 5 15,-12 7 10-15,-9 8 8 16,-8 11-1-16,-21 22 2 15,-8 16-14 1,-5 10-8-16,-4 15-1 16,0 4-6-16,1 0 0 15,-1 4 1-15,-4-4 0 16,0-4 0-16,0 4 2 16,0-3 8-16,-4-5 3 15,-5 1-4-15,1-1-3 16,-1-3-10-16,1-4-5 15,0-3-53-15,-1-5-21 0,-3-6-59 16</inkml:trace>
  <inkml:trace contextRef="#ctx0" brushRef="#br0" timeOffset="89626.491">845 15840 140 0,'-13'-7'52'0,"13"-1"-28"0,0 4-4 0,0 4 19 16,0 0-15-16,0 0-5 16,0 0-15-16,0 0-4 15,0 8-1-15,13 3-2 0,-9 4-1 16,13 0-4-16,3 0 0 16,-3 0 4-16,4 0 2 15,13-4 4-15,-1 0 1 16,13-7 21-16,22 3 8 15,3-7-7-15,0 0-2 16,0 0-11-16,13 0-3 0,4 4-5 16,26 3-1-16,-1-3-1 15,0 0 1-15,0-4-4 16,9-4 0-16,29-3 3 16,-21-5 1-16,4-2 14 15,9-5 6-15,12 4-5 16,-4 0-3-16,-8 4 0 15,16 3 3-15,13 5-10 16,-13-1-2-16,-3 4-4 16,11 0 1-16,5 0 0 15,-8-4 1-15,-1-3 0 16,22-1 2-16,-13 1-1 16,-9-4 0-16,-3-4 1 0,8 0 3 15,-9 0-4-15,-12-4-1 16,-17 4 4-16,-13 0 3 15,-29 4-2-15,34 7 0 16,-26 4-5-16,-12 0-3 16,-21 4 0-16,-17 4 1 15,-12-1-1-15,-17 4 2 16,-9 0-9-16,-4-3-1 16,-4-1-49-16,0-10-20 15,-8-31-88 1</inkml:trace>
  <inkml:trace contextRef="#ctx0" brushRef="#br0" timeOffset="93950.768">10466 14908 132 0,'8'-15'49'0,"-8"11"-26"0,0-7 4 0,0 7 23 15,0 0 0-15,-4-3 0 16,0 3-19-16,-5 0-6 15,1 1-15-15,0-1-4 0,-1 4-2 16,1 0-7-16,4 0 0 16,-1 4-1-16,1-1-1 15,0 5 1-15,0-1 0 16,4 5 3-16,0 2 2 16,-4 9 4-16,0 14 4 15,-9 19 11-15,-8 19 7 0,-13 14 1 16,-3 1 1-16,-5-5-14 15,0-6-4-15,8-12-16 16,9-19-6-16,17-33-121 16,8-15-16-1</inkml:trace>
  <inkml:trace contextRef="#ctx0" brushRef="#br0" timeOffset="94430.038">10264 15396 208 0,'0'-7'77'0,"5"-8"-42"0,-1 7-32 0,-4 8 17 16,0 0-17 0,0 8-5-16,-9 3-5 15,1 8-1-15,-4 3 5 0,-5 8 1 0,-4-4 4 16,-4 0 8-16,4 8 3 15,0 3 2-15,0 0 1 16,4 8 3-16,0 3 2 16,5 5 2-16,3-5 1 15,5 1-7-15,0-1 0 16,4-3-10-16,4-4-2 16,4-4-3-16,1-7-2 15,3-4 1-15,9-11-1 16,4-7 2-16,9-12 1 0,4-11-1 15,0-7 1-15,3-1 0 16,1-3 3-16,0 0-3 16,4-4-2-16,-4 0 0 15,0 0 1-15,0 1-8 16,4-1-1-16,1 0-5 16,-5 0 0-16,-5 0 1 15,-3 0 5-15,-5 4-2 16,-4 4 1-16,-4 7-1 15,-8 0 2-15,-5 4-31 16,-8 3-16-16,-8 1-63 16</inkml:trace>
  <inkml:trace contextRef="#ctx0" brushRef="#br0" timeOffset="95286.314">14572 15075 216 0,'-30'-11'82'0,"26"-4"-44"0,-4 4-36 15,8 4 17-15,0-1-10 16,0 1-3-16,-4-1-6 16,-1 5 0-16,1-1 0 15,-4 4 11-15,0 7 7 0,-1 8-5 16,-3 0 0-16,-5 0-1 15,0 7 0-15,0 12 2 16,-4 7 2-16,0 11-9 16,-8 12-2-16,0 3 3 15,-5 7 5-15,-4 12 8 16,-4 4 5-16,-4-5-3 16,0-10-2-16,4-15-9 15,9-8-5-15,7-19-37 16,14-10-15-16,12-19-75 0,4-16-30 15,-4-3 34 1</inkml:trace>
  <inkml:trace contextRef="#ctx0" brushRef="#br0" timeOffset="95630.332">13867 15881 220 0,'-12'-15'82'0,"7"8"-44"0,1-5-27 0,4 9 21 16,0-1-22-16,0 0-6 16,0 1-18-16,0-1-3 0,0 0 8 15,4-3-2-15,1 3 3 0,3 8 4 16,5 3 4-16,3 8 18 16,5 4 9-16,9-1 1 15,3 1 3-15,9 0-11 16,0-1-2-16,4 1-4 15,5-4-1-15,3 0-3 16,5-8 1-16,0-3 3 16,8-4 1-16,-4-4-2 15,-5-3 2-15,-7-1-4 16,-1 1-1-16,-8-4-11 16,-4-8-1-16,-9-11-31 15,0-3-11-15,-3-5-111 16</inkml:trace>
  <inkml:trace contextRef="#ctx0" brushRef="#br0" timeOffset="99068.943">7303 5793 80 0,'-25'-12'33'0,"17"9"-18"0,-9-1-11 0,13 4 8 16,-4 0-5-16,-5-4 1 16,-4 1-5-16,-4-1 0 15,4 0-3-15,-12 0-1 16,-4 1-1-16,-1-1 0 16,-8-4 13-16,0-3 7 0,0 4 2 15,4-1 3-15,5-7-9 16,-1-3-3-16,-3-5-6 15,3-3-2-15,5 0 1 0,3 0-5 16,6 4-1-16,3-1 1 16,0 1 2-16,4 3-2 15,1 1 0-15,-1-8 3 16,-4 3 1-16,9-7-1 16,0 1-2-16,-1-1 1 15,1 0-1-15,4 0-3 16,-1 0 2-16,1 4 1 15,0 4 0-15,0 3-5 16,4 4-1-16,0 4-33 16,0 3-46-1,0 5 11-15</inkml:trace>
  <inkml:trace contextRef="#ctx0" brushRef="#br0" timeOffset="101305.366">7593 3939 156 0,'-13'4'60'0,"9"0"-32"0,-9 10-35 15,5-2 10-15,-4-1-3 16,-9 4 0-16,-5 7 0 16,-3 8 2-16,-9-4-1 15,-8 4 13-15,-4-8 5 0,-9 4-5 16,-8-3-1-16,-4-1-7 15,-5-3-2-15,1-8 4 16,-1-7 3-16,5-4-4 16,0-4 1-16,-5-3-3 15,-4-16 2-15,9-3-2 16,4-4 0-16,13-7-1 16,7-8 0-16,14-3-5 0,12-5 1 15,17-6 0-15,16 3 0 16,22-11 0-16,8-4 0 15,12-11 0-15,13 0 0 16,9 3 0-16,16 5 0 16,9 7-3-16,4 7 0 15,4 12 2-15,-4 7 2 16,4 14-2-16,8 5 0 16,-8 11 1-16,-8 7 0 15,-5 8 0-15,1 3 0 16,-9 5 2-16,-4 6 1 15,-5 1 7-15,-12 7 4 0,-4 11-3 16,-12 4 1-16,-14 19-5 16,-16-4-2-16,-12 4 0 15,-18 3-1-15,-20 0-2 16,-17 1 1-16,-13 7 0 16,-12-1 3-16,-21 9 3 15,-17-8 2-15,-5-12-1 16,5-10-1-16,9-16-5 15,12-14-3-15,12-23-42 16,17-7-20-16,22-15-64 16</inkml:trace>
  <inkml:trace contextRef="#ctx0" brushRef="#br0" timeOffset="102192.028">7815 5554 116 0,'-25'34'46'0,"12"-23"-24"0,-20 26-28 0,12-22 6 16,-4 7-1-16,-13 4 2 16,-8 12 2-16,-5-5 1 15,-7 1 13-15,-1 3 6 16,-4 4 8-16,-8-15 4 16,-13-3 0-16,-8-8 4 15,4-15-22-15,0-12-3 0,8-10-2 16,9-12-7-16,8-7-1 15,8-3-4-15,13-5-1 16,4-14-4-16,17-8-1 16,13-15-8-16,12-7-2 0,13-8 7 15,21 12 2-15,0 3 5 16,12-15 1-16,13 12 1 16,16 3 2-16,1 11 1 15,4 8 1-15,4 15-2 16,9 18 1-16,7 16-4 15,1 14 0-15,-4 12 1 16,-9 18 0-16,0 15 0 16,-3 3 2-16,-10 5-1 15,-7 11-1-15,-10 7 3 16,-11 11 0-16,-18 15 10 16,-12-7 6-16,-17 0 3 15,-16-4 2-15,-13 19-5 16,-21-16 1-16,-5-3-11 0,-7-7-3 15,-26-4-4-15,-13-8 1 16,-8 1-64-16,1-23-28 16,-1-38-35-1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4"/>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5"/>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0,'1'5,"0"-1,1 0,-1 0,1 0,0 0,0-1,0 1,1 0,-1-1,1 1,0-1,0 0,0 0,0 0,1 0,-1-1,1 0,-1 1,1-1,2 0,10 10,-7-5,3 4,1-1,0 0,0-1,1 0,0-1,1-1,0 0,0-1,0-1,1 0,-1-1,1-1,16 2,268-6,-274-2,-17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0,'358'0,"-346"0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0,'486'0,"-474"0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8"/>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0 271,'40'0,"0"-2,-1-2,1-2,-1-1,34-11,110-31,-149 42,-1-2,0-1,-1-2,0-1,-1-2,-1-1,21-14,-39 24,1 1,-1 0,1 0,0 1,1 1,-1 1,0 0,1 0,0 1,-1 1,1 0,0 1,4 1,25 0,171-13,-111-7,-26 5,-64 12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8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0 221,'49'1,"-26"0,0 0,0-2,0 0,0-2,0 0,-1-2,6-2,122-33,-118 36,-13 2,0 0,0-1,-1-1,1 0,-1-2,0 0,0-1,7-5,123-73,-34 67,89 13,-189 3,-5-1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9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0 259,'58'-14,"151"-33,-48 37,-74 9,-68-2,0 0,0-1,0-2,0 1,-1-2,0 0,8-6,45-42,72 21,8 0,-33 19,-104 15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7T20:30:41.69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0 101,'89'-19,"140"-5,-70-8,-21 20,15 4,-121 4,-19 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55"/>
    </inkml:context>
    <inkml:brush xml:id="br0">
      <inkml:brushProperty name="width" value="0.05" units="cm"/>
      <inkml:brushProperty name="height" value="0.05" units="cm"/>
    </inkml:brush>
  </inkml:definitions>
  <inkml:trace contextRef="#ctx0" brushRef="#br0">650 1 4000 0 0,'0'0'116'0'0,"0"0"33"0"0,15 0 559 0 0,-12 0 7895 0 0,-47-1-7823 0 0,-55 33 768 0 0,37 6-1402 0 0,-24 31-28 0 0,22-23 211 0 0,59-42-297 0 0,0 1 1 0 0,-1 0-1 0 0,2 0 1 0 0,-1 0-1 0 0,0 1 1 0 0,1-1-1 0 0,0 1 1 0 0,1 0-1 0 0,-1 1 1 0 0,1-1-1 0 0,0 0 0 0 0,0 2-32 0 0,-1-1 105 0 0,4 16-10 0 0,33 9 792 0 0,8-25-738 0 0,25 13-24 0 0,59 52-205 0 0,-56-12 80 0 0,-32-7 0 0 0,-9 6 0 0 0,-22-33 102 0 0,-10-1 188 0 0,-50 27 798 0 0,47-47-1030 0 0,0-1 0 0 0,-1 1 0 0 0,0-2-1 0 0,0 1 1 0 0,0-1 0 0 0,0 0 0 0 0,0-1 0 0 0,-1 0-1 0 0,1 0 1 0 0,-7 0-58 0 0,-21 5 140 0 0,1 2-64 0 0,0-1 0 0 0,-1-2 0 0 0,0-2 0 0 0,-24 0-76 0 0,-110 0 10 0 0,168-4-12 0 0,-94-12-92 0 0,94 11 13 0 0,2 1-15 0 0,0 0-1 0 0,0 0-105 0 0,0 0-43 0 0,0 0-10 0 0,0 0-15 0 0,0 0-62 0 0,0 0-27 0 0,16-9-1438 0 0,-3 1 640 0 0,-2 3-39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7T20:30:41.656"/>
    </inkml:context>
    <inkml:brush xml:id="br0">
      <inkml:brushProperty name="width" value="0.05" units="cm"/>
      <inkml:brushProperty name="height" value="0.05" units="cm"/>
      <inkml:brushProperty name="color" value="#66CC00"/>
    </inkml:brush>
  </inkml:definitions>
  <inkml:trace contextRef="#ctx0" brushRef="#br0">1 18 5552 0 0,'0'0'118'0'0,"0"0"20"0"0,0 0-28 0 0,10-14 869 0 0,-10 10-1875 0 0,2 9 8975 0 0,-1 0-6290 0 0,0 3-1778 0 0,5 18-11 0 0,3 25 64 0 0,-9 52 181 0 0,6-56-117 0 0,-11-13-107 0 0,4 25 286 0 0,-4-32-113 0 0,5-26-130 0 0,-5 13 283 0 0,3-11-559 0 0,2-3 228 0 0,0 0 1 0 0,0 0-1 0 0,0-1 1 0 0,0 1-1 0 0,0 0 1 0 0,-1 0-1 0 0,1 0 1 0 0,0 0-1 0 0,0-1 0 0 0,0 1 1 0 0,0 0-1 0 0,0 0 1 0 0,0 0-1 0 0,-1 0 1 0 0,1 0-1 0 0,0 0 1 0 0,0 0-1 0 0,0 0 1 0 0,0-1-1 0 0,-1 1 1 0 0,1 0-1 0 0,0 0 1 0 0,0 0-1 0 0,0 0 0 0 0,0 0 1 0 0,-1 0-1 0 0,1 0 1 0 0,0 0-1 0 0,0 0 1 0 0,0 0-1 0 0,0 0 1 0 0,-1 0-1 0 0,1 0 1 0 0,0 0-1 0 0,0 0 1 0 0,0 0-1 0 0,-1 0 1 0 0,1 0-1 0 0,0 1 0 0 0,0-1 1 0 0,0 0-1 0 0,0 0 1 0 0,-1 0-1 0 0,1 0 1 0 0,0 0-1 0 0,0 0 1 0 0,0 0-1 0 0,0 0 1 0 0,0 1-1 0 0,0-1 1 0 0,-1 0-1 0 0,1 0 0 0 0,0 0 1 0 0,0 0-1 0 0,0 1-16 0 0,-4-10 0 0 0,0 0 0 0 0,3-8 0 0 0,1-72 0 0 0,21 16 0 0 0,-13 55-12 0 0,-4 12-52 0 0,0-1 0 0 0,1 1 0 0 0,-1 0 0 0 0,1 1 0 0 0,1-1 0 0 0,-1 1 0 0 0,1 0-1 0 0,0 0 1 0 0,0 1 0 0 0,1-1 64 0 0,38-25-11 0 0,41 0-53 0 0,-20 13 64 0 0,7-5 0 0 0,-62 18 0 0 0,35 5 0 0 0,-40 2 0 0 0,1 1 12 0 0,-6-3 60 0 0,19 20 804 0 0,-19-20-805 0 0,-1-1-6 0 0,0 0-1 0 0,0 0 0 0 0,0 0-25 0 0,0 0-98 0 0,0 0-9 0 0,0 0 3 0 0,0 0-6 0 0,0 0-1 0 0,0 0 0 0 0,0 0-49 0 0,0 0-207 0 0,0 0-89 0 0,0 0-21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cs.ubc.ca/ta-office-hour/grigorii"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my.cs.ubc.ca/ta-office-hour/daniele-reda" TargetMode="External"/><Relationship Id="rId4" Type="http://schemas.openxmlformats.org/officeDocument/2006/relationships/hyperlink" Target="https://my.cs.ubc.ca/ta-office-hour/matthew-wils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s.cmu.edu/afs/cs/project/jair/pub/volume4/kaelbling96a-html/node62.html#Condon92"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cs.cmu.edu/afs/cs/project/jair/pub/volume4/kaelbling96a-html/node62.html#Rust96" TargetMode="External"/><Relationship Id="rId5" Type="http://schemas.openxmlformats.org/officeDocument/2006/relationships/hyperlink" Target="http://www.cs.cmu.edu/afs/cs/project/jair/pub/volume4/kaelbling96a-html/node62.html#Puterman78" TargetMode="External"/><Relationship Id="rId4" Type="http://schemas.openxmlformats.org/officeDocument/2006/relationships/hyperlink" Target="http://www.cs.cmu.edu/afs/cs/project/jair/pub/volume4/kaelbling96a-html/node62.html#Littman95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10</a:t>
            </a:fld>
            <a:endParaRPr lang="en-US">
              <a:solidFill>
                <a:prstClr val="black"/>
              </a:solidFill>
            </a:endParaRPr>
          </a:p>
        </p:txBody>
      </p:sp>
      <p:sp>
        <p:nvSpPr>
          <p:cNvPr id="31747" name="Text Box 2"/>
          <p:cNvSpPr txBox="1">
            <a:spLocks noChangeArrowheads="1"/>
          </p:cNvSpPr>
          <p:nvPr/>
        </p:nvSpPr>
        <p:spPr bwMode="auto">
          <a:xfrm>
            <a:off x="1175244" y="695962"/>
            <a:ext cx="4626628" cy="3476638"/>
          </a:xfrm>
          <a:prstGeom prst="rect">
            <a:avLst/>
          </a:prstGeom>
          <a:solidFill>
            <a:srgbClr val="FFFFFF"/>
          </a:solidFill>
          <a:ln w="9360">
            <a:solidFill>
              <a:srgbClr val="000000"/>
            </a:solidFill>
            <a:miter lim="800000"/>
            <a:headEnd/>
            <a:tailEnd/>
          </a:ln>
        </p:spPr>
        <p:txBody>
          <a:bodyPr wrap="none" lIns="91213" tIns="45607" rIns="91213" bIns="45607" anchor="ctr"/>
          <a:lstStyle/>
          <a:p>
            <a:endParaRPr lang="en-CA" b="1" dirty="0">
              <a:solidFill>
                <a:prstClr val="black"/>
              </a:solidFill>
            </a:endParaRPr>
          </a:p>
        </p:txBody>
      </p:sp>
      <p:sp>
        <p:nvSpPr>
          <p:cNvPr id="31748" name="Rectangle 3"/>
          <p:cNvSpPr>
            <a:spLocks noGrp="1" noChangeArrowheads="1"/>
          </p:cNvSpPr>
          <p:nvPr>
            <p:ph type="body"/>
          </p:nvPr>
        </p:nvSpPr>
        <p:spPr>
          <a:xfrm>
            <a:off x="928490" y="4404059"/>
            <a:ext cx="5115391" cy="4171015"/>
          </a:xfrm>
          <a:noFill/>
          <a:ln/>
        </p:spPr>
        <p:txBody>
          <a:bodyPr lIns="96254" tIns="48127" rIns="96254" bIns="48127"/>
          <a:lstStyle/>
          <a:p>
            <a:pPr defTabSz="456064" eaLnBrk="1" hangingPunct="1">
              <a:spcBef>
                <a:spcPts val="448"/>
              </a:spcBef>
              <a:tabLst>
                <a:tab pos="0" algn="l"/>
                <a:tab pos="456064" algn="l"/>
                <a:tab pos="912128" algn="l"/>
                <a:tab pos="1368192" algn="l"/>
                <a:tab pos="1824258" algn="l"/>
                <a:tab pos="2280322" algn="l"/>
                <a:tab pos="2736386" algn="l"/>
                <a:tab pos="3192450" algn="l"/>
                <a:tab pos="3648514" algn="l"/>
                <a:tab pos="4104578" algn="l"/>
                <a:tab pos="4560643" algn="l"/>
                <a:tab pos="5016707" algn="l"/>
                <a:tab pos="5472772" algn="l"/>
                <a:tab pos="5928836" algn="l"/>
                <a:tab pos="6384900" algn="l"/>
                <a:tab pos="6840964" algn="l"/>
                <a:tab pos="7297029" algn="l"/>
                <a:tab pos="7753093" algn="l"/>
                <a:tab pos="8209157" algn="l"/>
                <a:tab pos="8665221" algn="l"/>
                <a:tab pos="9121286"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11</a:t>
            </a:fld>
            <a:endParaRPr lang="en-US">
              <a:solidFill>
                <a:prstClr val="black"/>
              </a:solidFill>
            </a:endParaRPr>
          </a:p>
        </p:txBody>
      </p:sp>
      <p:sp>
        <p:nvSpPr>
          <p:cNvPr id="31747" name="Text Box 2"/>
          <p:cNvSpPr txBox="1">
            <a:spLocks noChangeArrowheads="1"/>
          </p:cNvSpPr>
          <p:nvPr/>
        </p:nvSpPr>
        <p:spPr bwMode="auto">
          <a:xfrm>
            <a:off x="1181654" y="697867"/>
            <a:ext cx="4651865" cy="3486150"/>
          </a:xfrm>
          <a:prstGeom prst="rect">
            <a:avLst/>
          </a:prstGeom>
          <a:solidFill>
            <a:srgbClr val="FFFFFF"/>
          </a:solidFill>
          <a:ln w="9360">
            <a:solidFill>
              <a:srgbClr val="000000"/>
            </a:solidFill>
            <a:miter lim="800000"/>
            <a:headEnd/>
            <a:tailEnd/>
          </a:ln>
        </p:spPr>
        <p:txBody>
          <a:bodyPr wrap="none" lIns="91568" tIns="45785" rIns="91568" bIns="45785" anchor="ctr"/>
          <a:lstStyle/>
          <a:p>
            <a:endParaRPr lang="en-CA" b="1" dirty="0">
              <a:solidFill>
                <a:prstClr val="black"/>
              </a:solidFill>
            </a:endParaRPr>
          </a:p>
        </p:txBody>
      </p:sp>
      <p:sp>
        <p:nvSpPr>
          <p:cNvPr id="31748" name="Rectangle 3"/>
          <p:cNvSpPr>
            <a:spLocks noGrp="1" noChangeArrowheads="1"/>
          </p:cNvSpPr>
          <p:nvPr>
            <p:ph type="body"/>
          </p:nvPr>
        </p:nvSpPr>
        <p:spPr>
          <a:xfrm>
            <a:off x="933555" y="4416109"/>
            <a:ext cx="5143293" cy="4182426"/>
          </a:xfrm>
          <a:noFill/>
          <a:ln/>
        </p:spPr>
        <p:txBody>
          <a:bodyPr lIns="96629" tIns="48315" rIns="96629" bIns="48315"/>
          <a:lstStyle/>
          <a:p>
            <a:pPr defTabSz="457843" eaLnBrk="1" hangingPunct="1">
              <a:spcBef>
                <a:spcPts val="450"/>
              </a:spcBef>
              <a:tabLst>
                <a:tab pos="0" algn="l"/>
                <a:tab pos="457843" algn="l"/>
                <a:tab pos="915686" algn="l"/>
                <a:tab pos="1373529" algn="l"/>
                <a:tab pos="1831372" algn="l"/>
                <a:tab pos="2289215" algn="l"/>
                <a:tab pos="2747058" algn="l"/>
                <a:tab pos="3204901" algn="l"/>
                <a:tab pos="3662743" algn="l"/>
                <a:tab pos="4120586" algn="l"/>
                <a:tab pos="4578430" algn="l"/>
                <a:tab pos="5036273" algn="l"/>
                <a:tab pos="5494115" algn="l"/>
                <a:tab pos="5951959" algn="l"/>
                <a:tab pos="6409801" algn="l"/>
                <a:tab pos="6867644" algn="l"/>
                <a:tab pos="7325487" algn="l"/>
                <a:tab pos="7783331" algn="l"/>
                <a:tab pos="8241173" algn="l"/>
                <a:tab pos="8699016" algn="l"/>
                <a:tab pos="9156859"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12</a:t>
            </a:fld>
            <a:endParaRPr lang="en-US">
              <a:solidFill>
                <a:prstClr val="black"/>
              </a:solidFill>
            </a:endParaRPr>
          </a:p>
        </p:txBody>
      </p:sp>
      <p:sp>
        <p:nvSpPr>
          <p:cNvPr id="31747" name="Text Box 2"/>
          <p:cNvSpPr txBox="1">
            <a:spLocks noChangeArrowheads="1"/>
          </p:cNvSpPr>
          <p:nvPr/>
        </p:nvSpPr>
        <p:spPr bwMode="auto">
          <a:xfrm>
            <a:off x="1181654" y="697867"/>
            <a:ext cx="4651865" cy="3486150"/>
          </a:xfrm>
          <a:prstGeom prst="rect">
            <a:avLst/>
          </a:prstGeom>
          <a:solidFill>
            <a:srgbClr val="FFFFFF"/>
          </a:solidFill>
          <a:ln w="9360">
            <a:solidFill>
              <a:srgbClr val="000000"/>
            </a:solidFill>
            <a:miter lim="800000"/>
            <a:headEnd/>
            <a:tailEnd/>
          </a:ln>
        </p:spPr>
        <p:txBody>
          <a:bodyPr wrap="none" lIns="91568" tIns="45785" rIns="91568" bIns="45785" anchor="ctr"/>
          <a:lstStyle/>
          <a:p>
            <a:endParaRPr lang="en-CA" b="1" dirty="0">
              <a:solidFill>
                <a:prstClr val="black"/>
              </a:solidFill>
            </a:endParaRPr>
          </a:p>
        </p:txBody>
      </p:sp>
      <p:sp>
        <p:nvSpPr>
          <p:cNvPr id="31748" name="Rectangle 3"/>
          <p:cNvSpPr>
            <a:spLocks noGrp="1" noChangeArrowheads="1"/>
          </p:cNvSpPr>
          <p:nvPr>
            <p:ph type="body"/>
          </p:nvPr>
        </p:nvSpPr>
        <p:spPr>
          <a:xfrm>
            <a:off x="933555" y="4416109"/>
            <a:ext cx="5143293" cy="4182426"/>
          </a:xfrm>
          <a:noFill/>
          <a:ln/>
        </p:spPr>
        <p:txBody>
          <a:bodyPr lIns="96629" tIns="48315" rIns="96629" bIns="48315"/>
          <a:lstStyle/>
          <a:p>
            <a:pPr defTabSz="457843" eaLnBrk="1" hangingPunct="1">
              <a:spcBef>
                <a:spcPts val="450"/>
              </a:spcBef>
              <a:tabLst>
                <a:tab pos="0" algn="l"/>
                <a:tab pos="457843" algn="l"/>
                <a:tab pos="915686" algn="l"/>
                <a:tab pos="1373529" algn="l"/>
                <a:tab pos="1831372" algn="l"/>
                <a:tab pos="2289215" algn="l"/>
                <a:tab pos="2747058" algn="l"/>
                <a:tab pos="3204901" algn="l"/>
                <a:tab pos="3662743" algn="l"/>
                <a:tab pos="4120586" algn="l"/>
                <a:tab pos="4578430" algn="l"/>
                <a:tab pos="5036273" algn="l"/>
                <a:tab pos="5494115" algn="l"/>
                <a:tab pos="5951959" algn="l"/>
                <a:tab pos="6409801" algn="l"/>
                <a:tab pos="6867644" algn="l"/>
                <a:tab pos="7325487" algn="l"/>
                <a:tab pos="7783331" algn="l"/>
                <a:tab pos="8241173" algn="l"/>
                <a:tab pos="8699016" algn="l"/>
                <a:tab pos="9156859" algn="l"/>
              </a:tabLst>
            </a:pP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82118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13</a:t>
            </a:fld>
            <a:endParaRPr lang="en-US">
              <a:solidFill>
                <a:prstClr val="black"/>
              </a:solidFill>
            </a:endParaRPr>
          </a:p>
        </p:txBody>
      </p:sp>
      <p:sp>
        <p:nvSpPr>
          <p:cNvPr id="32771" name="Text Box 2"/>
          <p:cNvSpPr txBox="1">
            <a:spLocks noChangeArrowheads="1"/>
          </p:cNvSpPr>
          <p:nvPr/>
        </p:nvSpPr>
        <p:spPr bwMode="auto">
          <a:xfrm>
            <a:off x="1181654" y="697867"/>
            <a:ext cx="4651865" cy="3486150"/>
          </a:xfrm>
          <a:prstGeom prst="rect">
            <a:avLst/>
          </a:prstGeom>
          <a:solidFill>
            <a:srgbClr val="FFFFFF"/>
          </a:solidFill>
          <a:ln w="9360">
            <a:solidFill>
              <a:srgbClr val="000000"/>
            </a:solidFill>
            <a:miter lim="800000"/>
            <a:headEnd/>
            <a:tailEnd/>
          </a:ln>
        </p:spPr>
        <p:txBody>
          <a:bodyPr wrap="none" lIns="91568" tIns="45785" rIns="91568" bIns="45785" anchor="ctr"/>
          <a:lstStyle/>
          <a:p>
            <a:endParaRPr lang="en-CA" b="1" dirty="0">
              <a:solidFill>
                <a:prstClr val="black"/>
              </a:solidFill>
            </a:endParaRPr>
          </a:p>
        </p:txBody>
      </p:sp>
      <p:sp>
        <p:nvSpPr>
          <p:cNvPr id="32772" name="Rectangle 3"/>
          <p:cNvSpPr>
            <a:spLocks noGrp="1" noChangeArrowheads="1"/>
          </p:cNvSpPr>
          <p:nvPr>
            <p:ph type="body"/>
          </p:nvPr>
        </p:nvSpPr>
        <p:spPr>
          <a:xfrm>
            <a:off x="933555" y="4416109"/>
            <a:ext cx="5143293" cy="4182426"/>
          </a:xfrm>
          <a:noFill/>
          <a:ln/>
        </p:spPr>
        <p:txBody>
          <a:bodyPr lIns="96629" tIns="48315" rIns="96629" bIns="48315"/>
          <a:lstStyle/>
          <a:p>
            <a:pPr defTabSz="457843" eaLnBrk="1" hangingPunct="1">
              <a:spcBef>
                <a:spcPts val="450"/>
              </a:spcBef>
              <a:tabLst>
                <a:tab pos="0" algn="l"/>
                <a:tab pos="457843" algn="l"/>
                <a:tab pos="915686" algn="l"/>
                <a:tab pos="1373529" algn="l"/>
                <a:tab pos="1831372" algn="l"/>
                <a:tab pos="2289215" algn="l"/>
                <a:tab pos="2747058" algn="l"/>
                <a:tab pos="3204901" algn="l"/>
                <a:tab pos="3662743" algn="l"/>
                <a:tab pos="4120586" algn="l"/>
                <a:tab pos="4578430" algn="l"/>
                <a:tab pos="5036273" algn="l"/>
                <a:tab pos="5494115" algn="l"/>
                <a:tab pos="5951959" algn="l"/>
                <a:tab pos="6409801" algn="l"/>
                <a:tab pos="6867644" algn="l"/>
                <a:tab pos="7325487" algn="l"/>
                <a:tab pos="7783331" algn="l"/>
                <a:tab pos="8241173" algn="l"/>
                <a:tab pos="8699016" algn="l"/>
                <a:tab pos="9156859" algn="l"/>
              </a:tabLst>
            </a:pPr>
            <a:r>
              <a:rPr lang="en-US" dirty="0">
                <a:ea typeface="Arial Unicode MS" pitchFamily="34" charset="-128"/>
                <a:cs typeface="Arial Unicode MS" pitchFamily="34" charset="-128"/>
              </a:rPr>
              <a:t>This is true for any policy,</a:t>
            </a:r>
            <a:r>
              <a:rPr lang="en-US" baseline="0" dirty="0">
                <a:ea typeface="Arial Unicode MS" pitchFamily="34" charset="-128"/>
                <a:cs typeface="Arial Unicode MS" pitchFamily="34" charset="-128"/>
              </a:rPr>
              <a:t> so it is also true for the optimal one</a:t>
            </a:r>
            <a:endParaRPr lang="en-US" dirty="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14</a:t>
            </a:fld>
            <a:endParaRPr lang="en-US">
              <a:solidFill>
                <a:prstClr val="black"/>
              </a:solidFill>
            </a:endParaRPr>
          </a:p>
        </p:txBody>
      </p:sp>
      <p:sp>
        <p:nvSpPr>
          <p:cNvPr id="32771" name="Text Box 2"/>
          <p:cNvSpPr txBox="1">
            <a:spLocks noChangeArrowheads="1"/>
          </p:cNvSpPr>
          <p:nvPr/>
        </p:nvSpPr>
        <p:spPr bwMode="auto">
          <a:xfrm>
            <a:off x="1181654" y="697867"/>
            <a:ext cx="4651865" cy="3486150"/>
          </a:xfrm>
          <a:prstGeom prst="rect">
            <a:avLst/>
          </a:prstGeom>
          <a:solidFill>
            <a:srgbClr val="FFFFFF"/>
          </a:solidFill>
          <a:ln w="9360">
            <a:solidFill>
              <a:srgbClr val="000000"/>
            </a:solidFill>
            <a:miter lim="800000"/>
            <a:headEnd/>
            <a:tailEnd/>
          </a:ln>
        </p:spPr>
        <p:txBody>
          <a:bodyPr wrap="none" lIns="91568" tIns="45785" rIns="91568" bIns="45785" anchor="ctr"/>
          <a:lstStyle/>
          <a:p>
            <a:endParaRPr lang="en-CA" b="1" dirty="0">
              <a:solidFill>
                <a:prstClr val="black"/>
              </a:solidFill>
            </a:endParaRPr>
          </a:p>
        </p:txBody>
      </p:sp>
      <p:sp>
        <p:nvSpPr>
          <p:cNvPr id="32772" name="Rectangle 3"/>
          <p:cNvSpPr>
            <a:spLocks noGrp="1" noChangeArrowheads="1"/>
          </p:cNvSpPr>
          <p:nvPr>
            <p:ph type="body"/>
          </p:nvPr>
        </p:nvSpPr>
        <p:spPr>
          <a:xfrm>
            <a:off x="933555" y="4416109"/>
            <a:ext cx="5143293" cy="4182426"/>
          </a:xfrm>
          <a:noFill/>
          <a:ln/>
        </p:spPr>
        <p:txBody>
          <a:bodyPr lIns="96629" tIns="48315" rIns="96629" bIns="48315"/>
          <a:lstStyle/>
          <a:p>
            <a:pPr defTabSz="457843" eaLnBrk="1" hangingPunct="1">
              <a:spcBef>
                <a:spcPts val="450"/>
              </a:spcBef>
              <a:tabLst>
                <a:tab pos="0" algn="l"/>
                <a:tab pos="457843" algn="l"/>
                <a:tab pos="915686" algn="l"/>
                <a:tab pos="1373529" algn="l"/>
                <a:tab pos="1831372" algn="l"/>
                <a:tab pos="2289215" algn="l"/>
                <a:tab pos="2747058" algn="l"/>
                <a:tab pos="3204901" algn="l"/>
                <a:tab pos="3662743" algn="l"/>
                <a:tab pos="4120586" algn="l"/>
                <a:tab pos="4578430" algn="l"/>
                <a:tab pos="5036273" algn="l"/>
                <a:tab pos="5494115" algn="l"/>
                <a:tab pos="5951959" algn="l"/>
                <a:tab pos="6409801" algn="l"/>
                <a:tab pos="6867644" algn="l"/>
                <a:tab pos="7325487" algn="l"/>
                <a:tab pos="7783331" algn="l"/>
                <a:tab pos="8241173" algn="l"/>
                <a:tab pos="8699016" algn="l"/>
                <a:tab pos="9156859" algn="l"/>
              </a:tabLst>
            </a:pPr>
            <a:r>
              <a:rPr lang="en-US" dirty="0">
                <a:ea typeface="Arial Unicode MS" pitchFamily="34" charset="-128"/>
                <a:cs typeface="Arial Unicode MS" pitchFamily="34" charset="-128"/>
              </a:rPr>
              <a:t>This is true for any policy,</a:t>
            </a:r>
            <a:r>
              <a:rPr lang="en-US" baseline="0" dirty="0">
                <a:ea typeface="Arial Unicode MS" pitchFamily="34" charset="-128"/>
                <a:cs typeface="Arial Unicode MS" pitchFamily="34" charset="-128"/>
              </a:rPr>
              <a:t> so it is also true for the optimal one</a:t>
            </a: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167062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15</a:t>
            </a:fld>
            <a:endParaRPr lang="en-US">
              <a:solidFill>
                <a:prstClr val="black"/>
              </a:solidFill>
            </a:endParaRPr>
          </a:p>
        </p:txBody>
      </p:sp>
      <p:sp>
        <p:nvSpPr>
          <p:cNvPr id="32771" name="Text Box 2"/>
          <p:cNvSpPr txBox="1">
            <a:spLocks noChangeArrowheads="1"/>
          </p:cNvSpPr>
          <p:nvPr/>
        </p:nvSpPr>
        <p:spPr bwMode="auto">
          <a:xfrm>
            <a:off x="1181654" y="697867"/>
            <a:ext cx="4651865" cy="3486150"/>
          </a:xfrm>
          <a:prstGeom prst="rect">
            <a:avLst/>
          </a:prstGeom>
          <a:solidFill>
            <a:srgbClr val="FFFFFF"/>
          </a:solidFill>
          <a:ln w="9360">
            <a:solidFill>
              <a:srgbClr val="000000"/>
            </a:solidFill>
            <a:miter lim="800000"/>
            <a:headEnd/>
            <a:tailEnd/>
          </a:ln>
        </p:spPr>
        <p:txBody>
          <a:bodyPr wrap="none" lIns="91568" tIns="45785" rIns="91568" bIns="45785" anchor="ctr"/>
          <a:lstStyle/>
          <a:p>
            <a:endParaRPr lang="en-CA" b="1" dirty="0">
              <a:solidFill>
                <a:prstClr val="black"/>
              </a:solidFill>
            </a:endParaRPr>
          </a:p>
        </p:txBody>
      </p:sp>
      <p:sp>
        <p:nvSpPr>
          <p:cNvPr id="32772" name="Rectangle 3"/>
          <p:cNvSpPr>
            <a:spLocks noGrp="1" noChangeArrowheads="1"/>
          </p:cNvSpPr>
          <p:nvPr>
            <p:ph type="body"/>
          </p:nvPr>
        </p:nvSpPr>
        <p:spPr>
          <a:xfrm>
            <a:off x="933555" y="4416109"/>
            <a:ext cx="5143293" cy="4182426"/>
          </a:xfrm>
          <a:noFill/>
          <a:ln/>
        </p:spPr>
        <p:txBody>
          <a:bodyPr lIns="96629" tIns="48315" rIns="96629" bIns="48315"/>
          <a:lstStyle/>
          <a:p>
            <a:pPr defTabSz="457843" eaLnBrk="1" hangingPunct="1">
              <a:spcBef>
                <a:spcPts val="450"/>
              </a:spcBef>
              <a:tabLst>
                <a:tab pos="0" algn="l"/>
                <a:tab pos="457843" algn="l"/>
                <a:tab pos="915686" algn="l"/>
                <a:tab pos="1373529" algn="l"/>
                <a:tab pos="1831372" algn="l"/>
                <a:tab pos="2289215" algn="l"/>
                <a:tab pos="2747058" algn="l"/>
                <a:tab pos="3204901" algn="l"/>
                <a:tab pos="3662743" algn="l"/>
                <a:tab pos="4120586" algn="l"/>
                <a:tab pos="4578430" algn="l"/>
                <a:tab pos="5036273" algn="l"/>
                <a:tab pos="5494115" algn="l"/>
                <a:tab pos="5951959" algn="l"/>
                <a:tab pos="6409801" algn="l"/>
                <a:tab pos="6867644" algn="l"/>
                <a:tab pos="7325487" algn="l"/>
                <a:tab pos="7783331" algn="l"/>
                <a:tab pos="8241173" algn="l"/>
                <a:tab pos="8699016" algn="l"/>
                <a:tab pos="9156859" algn="l"/>
              </a:tabLst>
            </a:pPr>
            <a:r>
              <a:rPr lang="en-US" dirty="0">
                <a:ea typeface="Arial Unicode MS" pitchFamily="34" charset="-128"/>
                <a:cs typeface="Arial Unicode MS" pitchFamily="34" charset="-128"/>
              </a:rPr>
              <a:t>This is true for any policy,</a:t>
            </a:r>
            <a:r>
              <a:rPr lang="en-US" baseline="0" dirty="0">
                <a:ea typeface="Arial Unicode MS" pitchFamily="34" charset="-128"/>
                <a:cs typeface="Arial Unicode MS" pitchFamily="34" charset="-128"/>
              </a:rPr>
              <a:t> so it is also true for the optimal one</a:t>
            </a: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3748978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16</a:t>
            </a:fld>
            <a:endParaRPr lang="en-US">
              <a:solidFill>
                <a:prstClr val="black"/>
              </a:solidFill>
            </a:endParaRPr>
          </a:p>
        </p:txBody>
      </p:sp>
      <p:sp>
        <p:nvSpPr>
          <p:cNvPr id="32771" name="Text Box 2"/>
          <p:cNvSpPr txBox="1">
            <a:spLocks noChangeArrowheads="1"/>
          </p:cNvSpPr>
          <p:nvPr/>
        </p:nvSpPr>
        <p:spPr bwMode="auto">
          <a:xfrm>
            <a:off x="1181654" y="697867"/>
            <a:ext cx="4651865" cy="3486150"/>
          </a:xfrm>
          <a:prstGeom prst="rect">
            <a:avLst/>
          </a:prstGeom>
          <a:solidFill>
            <a:srgbClr val="FFFFFF"/>
          </a:solidFill>
          <a:ln w="9360">
            <a:solidFill>
              <a:srgbClr val="000000"/>
            </a:solidFill>
            <a:miter lim="800000"/>
            <a:headEnd/>
            <a:tailEnd/>
          </a:ln>
        </p:spPr>
        <p:txBody>
          <a:bodyPr wrap="none" lIns="91568" tIns="45785" rIns="91568" bIns="45785" anchor="ctr"/>
          <a:lstStyle/>
          <a:p>
            <a:endParaRPr lang="en-CA" b="1" dirty="0">
              <a:solidFill>
                <a:prstClr val="black"/>
              </a:solidFill>
            </a:endParaRPr>
          </a:p>
        </p:txBody>
      </p:sp>
      <p:sp>
        <p:nvSpPr>
          <p:cNvPr id="32772" name="Rectangle 3"/>
          <p:cNvSpPr>
            <a:spLocks noGrp="1" noChangeArrowheads="1"/>
          </p:cNvSpPr>
          <p:nvPr>
            <p:ph type="body"/>
          </p:nvPr>
        </p:nvSpPr>
        <p:spPr>
          <a:xfrm>
            <a:off x="933555" y="4416109"/>
            <a:ext cx="5143293" cy="4182426"/>
          </a:xfrm>
          <a:noFill/>
          <a:ln/>
        </p:spPr>
        <p:txBody>
          <a:bodyPr lIns="96629" tIns="48315" rIns="96629" bIns="48315"/>
          <a:lstStyle/>
          <a:p>
            <a:pPr defTabSz="457843" eaLnBrk="1" hangingPunct="1">
              <a:spcBef>
                <a:spcPts val="450"/>
              </a:spcBef>
              <a:tabLst>
                <a:tab pos="0" algn="l"/>
                <a:tab pos="457843" algn="l"/>
                <a:tab pos="915686" algn="l"/>
                <a:tab pos="1373529" algn="l"/>
                <a:tab pos="1831372" algn="l"/>
                <a:tab pos="2289215" algn="l"/>
                <a:tab pos="2747058" algn="l"/>
                <a:tab pos="3204901" algn="l"/>
                <a:tab pos="3662743" algn="l"/>
                <a:tab pos="4120586" algn="l"/>
                <a:tab pos="4578430" algn="l"/>
                <a:tab pos="5036273" algn="l"/>
                <a:tab pos="5494115" algn="l"/>
                <a:tab pos="5951959" algn="l"/>
                <a:tab pos="6409801" algn="l"/>
                <a:tab pos="6867644" algn="l"/>
                <a:tab pos="7325487" algn="l"/>
                <a:tab pos="7783331" algn="l"/>
                <a:tab pos="8241173" algn="l"/>
                <a:tab pos="8699016" algn="l"/>
                <a:tab pos="9156859"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17</a:t>
            </a:fld>
            <a:endParaRPr lang="en-US">
              <a:solidFill>
                <a:prstClr val="black"/>
              </a:solidFill>
            </a:endParaRPr>
          </a:p>
        </p:txBody>
      </p:sp>
      <p:sp>
        <p:nvSpPr>
          <p:cNvPr id="32771" name="Text Box 2"/>
          <p:cNvSpPr txBox="1">
            <a:spLocks noChangeArrowheads="1"/>
          </p:cNvSpPr>
          <p:nvPr/>
        </p:nvSpPr>
        <p:spPr bwMode="auto">
          <a:xfrm>
            <a:off x="1181654" y="697867"/>
            <a:ext cx="4651865" cy="3486150"/>
          </a:xfrm>
          <a:prstGeom prst="rect">
            <a:avLst/>
          </a:prstGeom>
          <a:solidFill>
            <a:srgbClr val="FFFFFF"/>
          </a:solidFill>
          <a:ln w="9360">
            <a:solidFill>
              <a:srgbClr val="000000"/>
            </a:solidFill>
            <a:miter lim="800000"/>
            <a:headEnd/>
            <a:tailEnd/>
          </a:ln>
        </p:spPr>
        <p:txBody>
          <a:bodyPr wrap="none" lIns="91568" tIns="45785" rIns="91568" bIns="45785" anchor="ctr"/>
          <a:lstStyle/>
          <a:p>
            <a:endParaRPr lang="en-CA" b="1" dirty="0">
              <a:solidFill>
                <a:prstClr val="black"/>
              </a:solidFill>
            </a:endParaRPr>
          </a:p>
        </p:txBody>
      </p:sp>
      <p:sp>
        <p:nvSpPr>
          <p:cNvPr id="32772" name="Rectangle 3"/>
          <p:cNvSpPr>
            <a:spLocks noGrp="1" noChangeArrowheads="1"/>
          </p:cNvSpPr>
          <p:nvPr>
            <p:ph type="body"/>
          </p:nvPr>
        </p:nvSpPr>
        <p:spPr>
          <a:xfrm>
            <a:off x="933555" y="4416109"/>
            <a:ext cx="5143293" cy="4182426"/>
          </a:xfrm>
          <a:noFill/>
          <a:ln/>
        </p:spPr>
        <p:txBody>
          <a:bodyPr lIns="96629" tIns="48315" rIns="96629" bIns="48315"/>
          <a:lstStyle/>
          <a:p>
            <a:pPr defTabSz="457843" eaLnBrk="1" hangingPunct="1">
              <a:spcBef>
                <a:spcPts val="450"/>
              </a:spcBef>
              <a:tabLst>
                <a:tab pos="0" algn="l"/>
                <a:tab pos="457843" algn="l"/>
                <a:tab pos="915686" algn="l"/>
                <a:tab pos="1373529" algn="l"/>
                <a:tab pos="1831372" algn="l"/>
                <a:tab pos="2289215" algn="l"/>
                <a:tab pos="2747058" algn="l"/>
                <a:tab pos="3204901" algn="l"/>
                <a:tab pos="3662743" algn="l"/>
                <a:tab pos="4120586" algn="l"/>
                <a:tab pos="4578430" algn="l"/>
                <a:tab pos="5036273" algn="l"/>
                <a:tab pos="5494115" algn="l"/>
                <a:tab pos="5951959" algn="l"/>
                <a:tab pos="6409801" algn="l"/>
                <a:tab pos="6867644" algn="l"/>
                <a:tab pos="7325487" algn="l"/>
                <a:tab pos="7783331" algn="l"/>
                <a:tab pos="8241173" algn="l"/>
                <a:tab pos="8699016" algn="l"/>
                <a:tab pos="9156859" algn="l"/>
              </a:tabLst>
            </a:pP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258118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18</a:t>
            </a:fld>
            <a:endParaRPr lang="en-GB">
              <a:solidFill>
                <a:prstClr val="white"/>
              </a:solidFill>
            </a:endParaRPr>
          </a:p>
        </p:txBody>
      </p:sp>
      <p:sp>
        <p:nvSpPr>
          <p:cNvPr id="126979"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19</a:t>
            </a:fld>
            <a:endParaRPr lang="en-GB">
              <a:solidFill>
                <a:prstClr val="white"/>
              </a:solidFill>
            </a:endParaRPr>
          </a:p>
        </p:txBody>
      </p:sp>
      <p:sp>
        <p:nvSpPr>
          <p:cNvPr id="126979"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243371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Thursday, 2:00pm to 3:00pm | </a:t>
            </a:r>
            <a:r>
              <a:rPr lang="en-CA" dirty="0" err="1">
                <a:hlinkClick r:id="rId3"/>
              </a:rPr>
              <a:t>Grigorii</a:t>
            </a:r>
            <a:r>
              <a:rPr lang="en-CA" dirty="0"/>
              <a:t> | Room ICCSX237</a:t>
            </a:r>
          </a:p>
          <a:p>
            <a:r>
              <a:rPr lang="en-CA" dirty="0"/>
              <a:t>Monday, 5:00pm to 6:00pm | </a:t>
            </a:r>
            <a:r>
              <a:rPr lang="en-CA" dirty="0">
                <a:hlinkClick r:id="rId4"/>
              </a:rPr>
              <a:t>Matthew Wilson</a:t>
            </a:r>
            <a:r>
              <a:rPr lang="en-CA" dirty="0"/>
              <a:t> | Room ICCSX237</a:t>
            </a:r>
          </a:p>
          <a:p>
            <a:r>
              <a:rPr lang="en-CA" dirty="0"/>
              <a:t>Tuesday, 4:00pm to 5:00pm | </a:t>
            </a:r>
            <a:r>
              <a:rPr lang="en-CA" dirty="0">
                <a:hlinkClick r:id="rId5"/>
              </a:rPr>
              <a:t>Daniele Reda</a:t>
            </a:r>
            <a:r>
              <a:rPr lang="en-CA" dirty="0"/>
              <a:t> | Room ICCSX237</a:t>
            </a:r>
          </a:p>
          <a:p>
            <a:endParaRPr lang="en-CA" dirty="0"/>
          </a:p>
          <a:p>
            <a:r>
              <a:rPr lang="en-CA" dirty="0"/>
              <a:t>I am especially interested in applications of artificial intelligence that support human-driven decision making, either by automatically generating and evaluating potential solutions, or providing betters tools for humans to evaluate solutions themselves. I am also curious about the potential for machine learning to contribute to human decision making instead of its traditional application to computer decision making, such as in game playing.</a:t>
            </a:r>
          </a:p>
          <a:p>
            <a:r>
              <a:rPr lang="en-CA" dirty="0"/>
              <a:t>Driver-less cars</a:t>
            </a:r>
          </a:p>
          <a:p>
            <a:r>
              <a:rPr lang="en-CA" dirty="0"/>
              <a:t>Finding ways to solve NP-Complete problems</a:t>
            </a:r>
          </a:p>
          <a:p>
            <a:r>
              <a:rPr lang="en-CA" dirty="0"/>
              <a:t>none</a:t>
            </a:r>
          </a:p>
          <a:p>
            <a:r>
              <a:rPr lang="en-CA" dirty="0"/>
              <a:t>Game theory.</a:t>
            </a:r>
          </a:p>
          <a:p>
            <a:r>
              <a:rPr lang="en-CA" dirty="0"/>
              <a:t>Not sure about what things can be applied from this course.</a:t>
            </a:r>
          </a:p>
          <a:p>
            <a:r>
              <a:rPr lang="en-CA" dirty="0"/>
              <a:t>- </a:t>
            </a:r>
          </a:p>
          <a:p>
            <a:r>
              <a:rPr lang="en-CA" dirty="0"/>
              <a:t>Video games development is my area of specialty, so I'm very interested in applications in that field!</a:t>
            </a:r>
          </a:p>
          <a:p>
            <a:r>
              <a:rPr lang="en-CA" dirty="0"/>
              <a:t>Computer Graphics, Computer Vision</a:t>
            </a:r>
          </a:p>
          <a:p>
            <a:r>
              <a:rPr lang="en-CA" dirty="0"/>
              <a:t>Object identification in images</a:t>
            </a:r>
          </a:p>
          <a:p>
            <a:r>
              <a:rPr lang="en-CA" dirty="0"/>
              <a:t>To be honest I am interested in ANY application examples. It doesn't matter what the topic is, as long as it's kind of cool/interesting (such as humorous situations or perhaps software failure examples that caused issues for the creators.) Also, pictures or videos will make it feel more engaging. Pure text isn't quite as effective.</a:t>
            </a:r>
          </a:p>
          <a:p>
            <a:r>
              <a:rPr lang="en-CA" dirty="0"/>
              <a:t>A.I. and Quantum Computing.</a:t>
            </a:r>
          </a:p>
          <a:p>
            <a:r>
              <a:rPr lang="en-CA" dirty="0"/>
              <a:t>I would be very interested in doing a </a:t>
            </a:r>
            <a:r>
              <a:rPr lang="en-CA" dirty="0" err="1"/>
              <a:t>fintech</a:t>
            </a:r>
            <a:r>
              <a:rPr lang="en-CA" dirty="0"/>
              <a:t> applicable </a:t>
            </a:r>
            <a:r>
              <a:rPr lang="en-CA" dirty="0" err="1"/>
              <a:t>ai</a:t>
            </a:r>
            <a:r>
              <a:rPr lang="en-CA" dirty="0"/>
              <a:t> such as your last example of online commerce and trading, or the natural language processing. </a:t>
            </a:r>
          </a:p>
          <a:p>
            <a:r>
              <a:rPr lang="en-CA" dirty="0"/>
              <a:t>AI in computer vision for pattern recognition in self-driving cars.</a:t>
            </a:r>
          </a:p>
          <a:p>
            <a:r>
              <a:rPr lang="en-CA" dirty="0"/>
              <a:t>scenarios where there's multiple agents - </a:t>
            </a:r>
            <a:r>
              <a:rPr lang="en-CA" dirty="0" err="1"/>
              <a:t>ie</a:t>
            </a:r>
            <a:r>
              <a:rPr lang="en-CA" dirty="0"/>
              <a:t>: security (computer or physical) intelligent agents for moderating online communities/discussions </a:t>
            </a:r>
          </a:p>
          <a:p>
            <a:r>
              <a:rPr lang="en-CA" dirty="0"/>
              <a:t>Psychiatric Support, learning/socializing systems targeted for those with Autism Spectrum Disorder or other behavioral/developmental problems.</a:t>
            </a:r>
          </a:p>
          <a:p>
            <a:r>
              <a:rPr lang="en-CA" dirty="0"/>
              <a:t>Music performance</a:t>
            </a:r>
          </a:p>
          <a:p>
            <a:r>
              <a:rPr lang="en-CA" dirty="0"/>
              <a:t>Voice/image recognition, applications to human kinetics</a:t>
            </a:r>
          </a:p>
          <a:p>
            <a:r>
              <a:rPr lang="en-CA" dirty="0"/>
              <a:t>None</a:t>
            </a:r>
          </a:p>
          <a:p>
            <a:r>
              <a:rPr lang="en-CA" dirty="0"/>
              <a:t>N/A</a:t>
            </a:r>
          </a:p>
          <a:p>
            <a:r>
              <a:rPr lang="en-CA" dirty="0"/>
              <a:t>Motion Tracking</a:t>
            </a:r>
          </a:p>
          <a:p>
            <a:r>
              <a:rPr lang="en-CA" dirty="0"/>
              <a:t>-</a:t>
            </a:r>
          </a:p>
          <a:p>
            <a:r>
              <a:rPr lang="en-CA" dirty="0"/>
              <a:t>Neural networks and deep learning</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a:t>
            </a:fld>
            <a:endParaRPr lang="en-US"/>
          </a:p>
        </p:txBody>
      </p:sp>
    </p:spTree>
    <p:extLst>
      <p:ext uri="{BB962C8B-B14F-4D97-AF65-F5344CB8AC3E}">
        <p14:creationId xmlns:p14="http://schemas.microsoft.com/office/powerpoint/2010/main" val="2721585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20</a:t>
            </a:fld>
            <a:endParaRPr lang="en-GB">
              <a:solidFill>
                <a:prstClr val="white"/>
              </a:solidFill>
            </a:endParaRPr>
          </a:p>
        </p:txBody>
      </p:sp>
      <p:sp>
        <p:nvSpPr>
          <p:cNvPr id="126979"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p:spPr>
        <p:txBody>
          <a:bodyPr/>
          <a:lstStyle/>
          <a:p>
            <a:fld id="{65FB20B4-0B9B-4588-B1A3-EFADC048BE5E}" type="slidenum">
              <a:rPr lang="en-GB" smtClean="0">
                <a:solidFill>
                  <a:prstClr val="white"/>
                </a:solidFill>
              </a:rPr>
              <a:pPr/>
              <a:t>21</a:t>
            </a:fld>
            <a:endParaRPr lang="en-GB">
              <a:solidFill>
                <a:prstClr val="white"/>
              </a:solidFill>
            </a:endParaRPr>
          </a:p>
        </p:txBody>
      </p:sp>
      <p:sp>
        <p:nvSpPr>
          <p:cNvPr id="128003"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8004"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23</a:t>
            </a:fld>
            <a:endParaRPr lang="en-GB">
              <a:solidFill>
                <a:prstClr val="white"/>
              </a:solidFill>
            </a:endParaRPr>
          </a:p>
        </p:txBody>
      </p:sp>
      <p:sp>
        <p:nvSpPr>
          <p:cNvPr id="129027"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24</a:t>
            </a:fld>
            <a:endParaRPr lang="en-GB">
              <a:solidFill>
                <a:prstClr val="white"/>
              </a:solidFill>
            </a:endParaRPr>
          </a:p>
        </p:txBody>
      </p:sp>
      <p:sp>
        <p:nvSpPr>
          <p:cNvPr id="129027"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25</a:t>
            </a:fld>
            <a:endParaRPr lang="en-GB">
              <a:solidFill>
                <a:prstClr val="white"/>
              </a:solidFill>
            </a:endParaRPr>
          </a:p>
        </p:txBody>
      </p:sp>
      <p:sp>
        <p:nvSpPr>
          <p:cNvPr id="129027"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26</a:t>
            </a:fld>
            <a:endParaRPr lang="en-GB">
              <a:solidFill>
                <a:prstClr val="white"/>
              </a:solidFill>
            </a:endParaRPr>
          </a:p>
        </p:txBody>
      </p:sp>
      <p:sp>
        <p:nvSpPr>
          <p:cNvPr id="131075"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2592" y="4416100"/>
            <a:ext cx="5145220" cy="4182456"/>
          </a:xfrm>
          <a:noFill/>
          <a:ln/>
        </p:spPr>
        <p:txBody>
          <a:bodyPr/>
          <a:lstStyle/>
          <a:p>
            <a:pPr defTabSz="912937"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defRPr/>
            </a:pPr>
            <a:r>
              <a:rPr lang="en-US">
                <a:solidFill>
                  <a:srgbClr val="000000"/>
                </a:solidFill>
                <a:latin typeface="Arial" pitchFamily="34" charset="0"/>
                <a:cs typeface="Arial" pitchFamily="34" charset="0"/>
              </a:rPr>
              <a:t>?because </a:t>
            </a:r>
            <a:r>
              <a:rPr lang="en-US" dirty="0">
                <a:solidFill>
                  <a:srgbClr val="000000"/>
                </a:solidFill>
                <a:latin typeface="Arial" pitchFamily="34" charset="0"/>
                <a:cs typeface="Arial" pitchFamily="34" charset="0"/>
              </a:rPr>
              <a:t>of the cost of moving</a:t>
            </a:r>
            <a:r>
              <a:rPr lang="en-US" dirty="0">
                <a:ea typeface="Arial Unicode MS" pitchFamily="34" charset="-128"/>
                <a:cs typeface="Arial Unicode MS" pitchFamily="34" charset="-128"/>
              </a:rPr>
              <a:t>?</a:t>
            </a:r>
          </a:p>
          <a:p>
            <a:pPr defTabSz="912937"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defRPr/>
            </a:pPr>
            <a:r>
              <a:rPr lang="en-US" dirty="0">
                <a:ea typeface="Arial Unicode MS" pitchFamily="34" charset="-128"/>
                <a:cs typeface="Arial Unicode MS" pitchFamily="34" charset="-128"/>
              </a:rPr>
              <a:t>Because at best they are all one step  from states with 0 value</a:t>
            </a:r>
            <a:endParaRPr lang="en-US" dirty="0">
              <a:solidFill>
                <a:srgbClr val="000000"/>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27</a:t>
            </a:fld>
            <a:endParaRPr lang="en-GB">
              <a:solidFill>
                <a:prstClr val="white"/>
              </a:solidFill>
            </a:endParaRPr>
          </a:p>
        </p:txBody>
      </p:sp>
      <p:sp>
        <p:nvSpPr>
          <p:cNvPr id="131075"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28</a:t>
            </a:fld>
            <a:endParaRPr lang="en-GB">
              <a:solidFill>
                <a:prstClr val="white"/>
              </a:solidFill>
            </a:endParaRPr>
          </a:p>
        </p:txBody>
      </p:sp>
      <p:sp>
        <p:nvSpPr>
          <p:cNvPr id="129027"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p:spPr>
        <p:txBody>
          <a:bodyPr/>
          <a:lstStyle/>
          <a:p>
            <a:fld id="{211958F5-7B5B-4FA0-8A58-F15B8760FAD0}" type="slidenum">
              <a:rPr lang="en-GB" smtClean="0">
                <a:solidFill>
                  <a:prstClr val="white"/>
                </a:solidFill>
              </a:rPr>
              <a:pPr/>
              <a:t>29</a:t>
            </a:fld>
            <a:endParaRPr lang="en-GB">
              <a:solidFill>
                <a:prstClr val="white"/>
              </a:solidFill>
            </a:endParaRPr>
          </a:p>
        </p:txBody>
      </p:sp>
      <p:sp>
        <p:nvSpPr>
          <p:cNvPr id="132099" name="Text Box 2"/>
          <p:cNvSpPr txBox="1">
            <a:spLocks noChangeArrowheads="1"/>
          </p:cNvSpPr>
          <p:nvPr/>
        </p:nvSpPr>
        <p:spPr bwMode="auto">
          <a:xfrm>
            <a:off x="1182093" y="697845"/>
            <a:ext cx="4650779" cy="3486150"/>
          </a:xfrm>
          <a:prstGeom prst="rect">
            <a:avLst/>
          </a:prstGeom>
          <a:solidFill>
            <a:srgbClr val="FFFFFF"/>
          </a:solidFill>
          <a:ln w="9360">
            <a:solidFill>
              <a:srgbClr val="000000"/>
            </a:solidFill>
            <a:miter lim="800000"/>
            <a:headEnd/>
            <a:tailEnd/>
          </a:ln>
        </p:spPr>
        <p:txBody>
          <a:bodyPr wrap="none" lIns="88131" tIns="44065" rIns="88131" bIns="44065" anchor="ctr"/>
          <a:lstStyle/>
          <a:p>
            <a:pPr defTabSz="440653">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2100" name="Rectangle 3"/>
          <p:cNvSpPr>
            <a:spLocks noGrp="1" noChangeArrowheads="1"/>
          </p:cNvSpPr>
          <p:nvPr>
            <p:ph type="body"/>
          </p:nvPr>
        </p:nvSpPr>
        <p:spPr>
          <a:xfrm>
            <a:off x="932592" y="4416100"/>
            <a:ext cx="5145220" cy="4182456"/>
          </a:xfrm>
          <a:noFill/>
          <a:ln/>
        </p:spPr>
        <p:txBody>
          <a:bodyPr/>
          <a:lstStyle/>
          <a:p>
            <a:pPr eaLnBrk="1" hangingPunct="1">
              <a:spcBef>
                <a:spcPts val="434"/>
              </a:spcBef>
              <a:tabLst>
                <a:tab pos="0" algn="l"/>
                <a:tab pos="440653" algn="l"/>
                <a:tab pos="881306" algn="l"/>
                <a:tab pos="1321958" algn="l"/>
                <a:tab pos="1762611" algn="l"/>
                <a:tab pos="2203264" algn="l"/>
                <a:tab pos="2643918" algn="l"/>
                <a:tab pos="3084569" algn="l"/>
                <a:tab pos="3525223" algn="l"/>
                <a:tab pos="3965875" algn="l"/>
                <a:tab pos="4406528" algn="l"/>
                <a:tab pos="4847181" algn="l"/>
                <a:tab pos="5287834" algn="l"/>
                <a:tab pos="5728487" algn="l"/>
                <a:tab pos="6169141" algn="l"/>
                <a:tab pos="6609792" algn="l"/>
                <a:tab pos="7050446" algn="l"/>
                <a:tab pos="7491098" algn="l"/>
                <a:tab pos="7931752" algn="l"/>
                <a:tab pos="8372405" algn="l"/>
                <a:tab pos="8813058"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Computational Complexity</a:t>
            </a:r>
          </a:p>
          <a:p>
            <a:r>
              <a:rPr lang="en-CA" dirty="0"/>
              <a:t>Value iteration works by producing successive approximations of the optimal value function. Each iteration can be performed in O(|A||S|</a:t>
            </a:r>
            <a:r>
              <a:rPr lang="en-CA" baseline="30000" dirty="0"/>
              <a:t>2</a:t>
            </a:r>
            <a:r>
              <a:rPr lang="en-CA" dirty="0"/>
              <a:t>) steps, or faster if there is </a:t>
            </a:r>
            <a:r>
              <a:rPr lang="en-CA" dirty="0" err="1"/>
              <a:t>sparsity</a:t>
            </a:r>
            <a:r>
              <a:rPr lang="en-CA" dirty="0"/>
              <a:t> in the transition function. However, the number of iterations required can grow exponentially in the discount factor [</a:t>
            </a:r>
            <a:r>
              <a:rPr lang="en-CA" dirty="0">
                <a:hlinkClick r:id="rId3"/>
              </a:rPr>
              <a:t>27</a:t>
            </a:r>
            <a:r>
              <a:rPr lang="en-CA" dirty="0"/>
              <a:t>]; as the discount factor approaches 1, the decisions must be based on results that happen farther and farther into the future. In practice, policy iteration converges in fewer iterations than value iteration, although the per-iteration costs of O(|A||S|</a:t>
            </a:r>
            <a:r>
              <a:rPr lang="en-CA" baseline="30000" dirty="0"/>
              <a:t>2 + </a:t>
            </a:r>
            <a:r>
              <a:rPr lang="en-CA" dirty="0"/>
              <a:t>|S|</a:t>
            </a:r>
            <a:r>
              <a:rPr lang="en-CA" baseline="30000" dirty="0"/>
              <a:t>3 </a:t>
            </a:r>
            <a:r>
              <a:rPr lang="en-CA" dirty="0"/>
              <a:t>) can be prohibitive. There is no known tight worst-case bound available for policy iteration [</a:t>
            </a:r>
            <a:r>
              <a:rPr lang="en-CA" dirty="0">
                <a:hlinkClick r:id="rId4"/>
              </a:rPr>
              <a:t>66</a:t>
            </a:r>
            <a:r>
              <a:rPr lang="en-CA" dirty="0"/>
              <a:t>]. Modified policy iteration [</a:t>
            </a:r>
            <a:r>
              <a:rPr lang="en-CA" dirty="0">
                <a:hlinkClick r:id="rId5"/>
              </a:rPr>
              <a:t>91</a:t>
            </a:r>
            <a:r>
              <a:rPr lang="en-CA" dirty="0"/>
              <a:t>] seeks a trade-off between cheap and effective iterations and is preferred by some </a:t>
            </a:r>
            <a:r>
              <a:rPr lang="en-CA" dirty="0" err="1"/>
              <a:t>practictioners</a:t>
            </a:r>
            <a:r>
              <a:rPr lang="en-CA" dirty="0"/>
              <a:t> [</a:t>
            </a:r>
            <a:r>
              <a:rPr lang="en-CA" dirty="0">
                <a:hlinkClick r:id="rId6"/>
              </a:rPr>
              <a:t>96</a:t>
            </a:r>
            <a:r>
              <a:rPr lang="en-CA" dirty="0"/>
              <a:t>]. </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3</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p:spPr>
        <p:txBody>
          <a:bodyPr/>
          <a:lstStyle/>
          <a:p>
            <a:fld id="{A75018C7-1052-4B76-86F3-4B4968BBA208}" type="slidenum">
              <a:rPr lang="en-GB" smtClean="0"/>
              <a:pPr/>
              <a:t>31</a:t>
            </a:fld>
            <a:endParaRPr lang="en-GB"/>
          </a:p>
        </p:txBody>
      </p:sp>
      <p:sp>
        <p:nvSpPr>
          <p:cNvPr id="124931" name="Text Box 2"/>
          <p:cNvSpPr txBox="1">
            <a:spLocks noChangeArrowheads="1"/>
          </p:cNvSpPr>
          <p:nvPr/>
        </p:nvSpPr>
        <p:spPr bwMode="auto">
          <a:xfrm>
            <a:off x="1182094" y="697845"/>
            <a:ext cx="4650780" cy="3486150"/>
          </a:xfrm>
          <a:prstGeom prst="rect">
            <a:avLst/>
          </a:prstGeom>
          <a:solidFill>
            <a:srgbClr val="FFFFFF"/>
          </a:solidFill>
          <a:ln w="9360">
            <a:solidFill>
              <a:srgbClr val="000000"/>
            </a:solidFill>
            <a:miter lim="800000"/>
            <a:headEnd/>
            <a:tailEnd/>
          </a:ln>
        </p:spPr>
        <p:txBody>
          <a:bodyPr wrap="none" lIns="88140" tIns="44069" rIns="88140" bIns="44069" anchor="ctr"/>
          <a:lstStyle/>
          <a:p>
            <a:endParaRPr lang="en-CA"/>
          </a:p>
        </p:txBody>
      </p:sp>
      <p:sp>
        <p:nvSpPr>
          <p:cNvPr id="124932" name="Rectangle 3"/>
          <p:cNvSpPr>
            <a:spLocks noGrp="1" noChangeArrowheads="1"/>
          </p:cNvSpPr>
          <p:nvPr>
            <p:ph type="body"/>
          </p:nvPr>
        </p:nvSpPr>
        <p:spPr>
          <a:xfrm>
            <a:off x="932592" y="4416099"/>
            <a:ext cx="5145220" cy="4182457"/>
          </a:xfrm>
          <a:noFill/>
          <a:ln/>
        </p:spPr>
        <p:txBody>
          <a:bodyPr/>
          <a:lstStyle/>
          <a:p>
            <a:pPr eaLnBrk="1" hangingPunct="1">
              <a:spcBef>
                <a:spcPts val="434"/>
              </a:spcBef>
              <a:tabLst>
                <a:tab pos="0" algn="l"/>
                <a:tab pos="440698" algn="l"/>
                <a:tab pos="881396" algn="l"/>
                <a:tab pos="1322093" algn="l"/>
                <a:tab pos="1762791" algn="l"/>
                <a:tab pos="2203489" algn="l"/>
                <a:tab pos="2644187" algn="l"/>
                <a:tab pos="3084885" algn="l"/>
                <a:tab pos="3525582" algn="l"/>
                <a:tab pos="3966280" algn="l"/>
                <a:tab pos="4406978" algn="l"/>
                <a:tab pos="4847676" algn="l"/>
                <a:tab pos="5288373" algn="l"/>
                <a:tab pos="5729071" algn="l"/>
                <a:tab pos="6169769" algn="l"/>
                <a:tab pos="6610467" algn="l"/>
                <a:tab pos="7051165" algn="l"/>
                <a:tab pos="7491862" algn="l"/>
                <a:tab pos="7932560" algn="l"/>
                <a:tab pos="8373258" algn="l"/>
                <a:tab pos="8813956" algn="l"/>
              </a:tabLst>
            </a:pPr>
            <a:endParaRPr lang="en-US">
              <a:ea typeface="Arial Unicode MS" pitchFamily="34" charset="-128"/>
              <a:cs typeface="Arial Unicode MS"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33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34</a:t>
            </a:fld>
            <a:endParaRPr lang="en-GB"/>
          </a:p>
        </p:txBody>
      </p:sp>
      <p:sp>
        <p:nvSpPr>
          <p:cNvPr id="121859" name="Text Box 2"/>
          <p:cNvSpPr txBox="1">
            <a:spLocks noChangeArrowheads="1"/>
          </p:cNvSpPr>
          <p:nvPr/>
        </p:nvSpPr>
        <p:spPr bwMode="auto">
          <a:xfrm>
            <a:off x="1182094" y="697845"/>
            <a:ext cx="4650780" cy="3486150"/>
          </a:xfrm>
          <a:prstGeom prst="rect">
            <a:avLst/>
          </a:prstGeom>
          <a:solidFill>
            <a:srgbClr val="FFFFFF"/>
          </a:solidFill>
          <a:ln w="9360">
            <a:solidFill>
              <a:srgbClr val="000000"/>
            </a:solidFill>
            <a:miter lim="800000"/>
            <a:headEnd/>
            <a:tailEnd/>
          </a:ln>
        </p:spPr>
        <p:txBody>
          <a:bodyPr wrap="none" lIns="88140" tIns="44069" rIns="88140" bIns="44069" anchor="ctr"/>
          <a:lstStyle/>
          <a:p>
            <a:endParaRPr lang="en-CA"/>
          </a:p>
        </p:txBody>
      </p:sp>
      <p:sp>
        <p:nvSpPr>
          <p:cNvPr id="121860" name="Rectangle 3"/>
          <p:cNvSpPr>
            <a:spLocks noGrp="1" noChangeArrowheads="1"/>
          </p:cNvSpPr>
          <p:nvPr>
            <p:ph type="body"/>
          </p:nvPr>
        </p:nvSpPr>
        <p:spPr>
          <a:xfrm>
            <a:off x="932592" y="4416099"/>
            <a:ext cx="5145220" cy="4182457"/>
          </a:xfrm>
          <a:noFill/>
          <a:ln/>
        </p:spPr>
        <p:txBody>
          <a:bodyPr/>
          <a:lstStyle/>
          <a:p>
            <a:pPr eaLnBrk="1" hangingPunct="1">
              <a:spcBef>
                <a:spcPts val="434"/>
              </a:spcBef>
              <a:tabLst>
                <a:tab pos="0" algn="l"/>
                <a:tab pos="440698" algn="l"/>
                <a:tab pos="881396" algn="l"/>
                <a:tab pos="1322093" algn="l"/>
                <a:tab pos="1762791" algn="l"/>
                <a:tab pos="2203489" algn="l"/>
                <a:tab pos="2644187" algn="l"/>
                <a:tab pos="3084885" algn="l"/>
                <a:tab pos="3525582" algn="l"/>
                <a:tab pos="3966280" algn="l"/>
                <a:tab pos="4406978" algn="l"/>
                <a:tab pos="4847676" algn="l"/>
                <a:tab pos="5288373" algn="l"/>
                <a:tab pos="5729071" algn="l"/>
                <a:tab pos="6169769" algn="l"/>
                <a:tab pos="6610467" algn="l"/>
                <a:tab pos="7051165" algn="l"/>
                <a:tab pos="7491862" algn="l"/>
                <a:tab pos="7932560" algn="l"/>
                <a:tab pos="8373258" algn="l"/>
                <a:tab pos="8813956" algn="l"/>
              </a:tabLst>
            </a:pPr>
            <a:endParaRPr lang="en-US">
              <a:ea typeface="Arial Unicode MS" pitchFamily="34" charset="-128"/>
              <a:cs typeface="Arial Unicode MS"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35</a:t>
            </a:fld>
            <a:endParaRPr lang="en-GB"/>
          </a:p>
        </p:txBody>
      </p:sp>
      <p:sp>
        <p:nvSpPr>
          <p:cNvPr id="121859" name="Text Box 2"/>
          <p:cNvSpPr txBox="1">
            <a:spLocks noChangeArrowheads="1"/>
          </p:cNvSpPr>
          <p:nvPr/>
        </p:nvSpPr>
        <p:spPr bwMode="auto">
          <a:xfrm>
            <a:off x="1182094" y="697845"/>
            <a:ext cx="4650780" cy="3486150"/>
          </a:xfrm>
          <a:prstGeom prst="rect">
            <a:avLst/>
          </a:prstGeom>
          <a:solidFill>
            <a:srgbClr val="FFFFFF"/>
          </a:solidFill>
          <a:ln w="9360">
            <a:solidFill>
              <a:srgbClr val="000000"/>
            </a:solidFill>
            <a:miter lim="800000"/>
            <a:headEnd/>
            <a:tailEnd/>
          </a:ln>
        </p:spPr>
        <p:txBody>
          <a:bodyPr wrap="none" lIns="88140" tIns="44069" rIns="88140" bIns="44069" anchor="ctr"/>
          <a:lstStyle/>
          <a:p>
            <a:endParaRPr lang="en-CA"/>
          </a:p>
        </p:txBody>
      </p:sp>
      <p:sp>
        <p:nvSpPr>
          <p:cNvPr id="121860" name="Rectangle 3"/>
          <p:cNvSpPr>
            <a:spLocks noGrp="1" noChangeArrowheads="1"/>
          </p:cNvSpPr>
          <p:nvPr>
            <p:ph type="body"/>
          </p:nvPr>
        </p:nvSpPr>
        <p:spPr>
          <a:xfrm>
            <a:off x="932592" y="4416099"/>
            <a:ext cx="5145220" cy="4182457"/>
          </a:xfrm>
          <a:noFill/>
          <a:ln/>
        </p:spPr>
        <p:txBody>
          <a:bodyPr/>
          <a:lstStyle/>
          <a:p>
            <a:pPr eaLnBrk="1" hangingPunct="1">
              <a:spcBef>
                <a:spcPts val="434"/>
              </a:spcBef>
              <a:tabLst>
                <a:tab pos="0" algn="l"/>
                <a:tab pos="440698" algn="l"/>
                <a:tab pos="881396" algn="l"/>
                <a:tab pos="1322093" algn="l"/>
                <a:tab pos="1762791" algn="l"/>
                <a:tab pos="2203489" algn="l"/>
                <a:tab pos="2644187" algn="l"/>
                <a:tab pos="3084885" algn="l"/>
                <a:tab pos="3525582" algn="l"/>
                <a:tab pos="3966280" algn="l"/>
                <a:tab pos="4406978" algn="l"/>
                <a:tab pos="4847676" algn="l"/>
                <a:tab pos="5288373" algn="l"/>
                <a:tab pos="5729071" algn="l"/>
                <a:tab pos="6169769" algn="l"/>
                <a:tab pos="6610467" algn="l"/>
                <a:tab pos="7051165" algn="l"/>
                <a:tab pos="7491862" algn="l"/>
                <a:tab pos="7932560" algn="l"/>
                <a:tab pos="8373258" algn="l"/>
                <a:tab pos="8813956" algn="l"/>
              </a:tabLst>
            </a:pPr>
            <a:endParaRPr lang="en-US">
              <a:ea typeface="Arial Unicode MS" pitchFamily="34" charset="-128"/>
              <a:cs typeface="Arial Unicode MS"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fld id="{84F37030-A4A2-46D3-AA0A-808341658678}" type="slidenum">
              <a:rPr lang="en-GB" smtClean="0"/>
              <a:pPr/>
              <a:t>36</a:t>
            </a:fld>
            <a:endParaRPr lang="en-GB"/>
          </a:p>
        </p:txBody>
      </p:sp>
      <p:sp>
        <p:nvSpPr>
          <p:cNvPr id="125955" name="Text Box 2"/>
          <p:cNvSpPr txBox="1">
            <a:spLocks noChangeArrowheads="1"/>
          </p:cNvSpPr>
          <p:nvPr/>
        </p:nvSpPr>
        <p:spPr bwMode="auto">
          <a:xfrm>
            <a:off x="1182094" y="697845"/>
            <a:ext cx="4650780" cy="3486150"/>
          </a:xfrm>
          <a:prstGeom prst="rect">
            <a:avLst/>
          </a:prstGeom>
          <a:solidFill>
            <a:srgbClr val="FFFFFF"/>
          </a:solidFill>
          <a:ln w="9360">
            <a:solidFill>
              <a:srgbClr val="000000"/>
            </a:solidFill>
            <a:miter lim="800000"/>
            <a:headEnd/>
            <a:tailEnd/>
          </a:ln>
        </p:spPr>
        <p:txBody>
          <a:bodyPr wrap="none" lIns="88140" tIns="44069" rIns="88140" bIns="44069" anchor="ctr"/>
          <a:lstStyle/>
          <a:p>
            <a:endParaRPr lang="en-CA"/>
          </a:p>
        </p:txBody>
      </p:sp>
      <p:sp>
        <p:nvSpPr>
          <p:cNvPr id="125956" name="Rectangle 3"/>
          <p:cNvSpPr>
            <a:spLocks noGrp="1" noChangeArrowheads="1"/>
          </p:cNvSpPr>
          <p:nvPr>
            <p:ph type="body"/>
          </p:nvPr>
        </p:nvSpPr>
        <p:spPr>
          <a:xfrm>
            <a:off x="932592" y="4416099"/>
            <a:ext cx="5145220" cy="4182457"/>
          </a:xfrm>
          <a:noFill/>
          <a:ln/>
        </p:spPr>
        <p:txBody>
          <a:bodyPr/>
          <a:lstStyle/>
          <a:p>
            <a:pPr eaLnBrk="1" hangingPunct="1">
              <a:spcBef>
                <a:spcPts val="434"/>
              </a:spcBef>
              <a:tabLst>
                <a:tab pos="0" algn="l"/>
                <a:tab pos="440698" algn="l"/>
                <a:tab pos="881396" algn="l"/>
                <a:tab pos="1322093" algn="l"/>
                <a:tab pos="1762791" algn="l"/>
                <a:tab pos="2203489" algn="l"/>
                <a:tab pos="2644187" algn="l"/>
                <a:tab pos="3084885" algn="l"/>
                <a:tab pos="3525582" algn="l"/>
                <a:tab pos="3966280" algn="l"/>
                <a:tab pos="4406978" algn="l"/>
                <a:tab pos="4847676" algn="l"/>
                <a:tab pos="5288373" algn="l"/>
                <a:tab pos="5729071" algn="l"/>
                <a:tab pos="6169769" algn="l"/>
                <a:tab pos="6610467" algn="l"/>
                <a:tab pos="7051165" algn="l"/>
                <a:tab pos="7491862" algn="l"/>
                <a:tab pos="7932560" algn="l"/>
                <a:tab pos="8373258" algn="l"/>
                <a:tab pos="8813956" algn="l"/>
              </a:tabLst>
            </a:pPr>
            <a:endParaRPr lang="en-US">
              <a:ea typeface="Arial Unicode MS" pitchFamily="34" charset="-128"/>
              <a:cs typeface="Arial Unicode MS"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227" eaLnBrk="0" hangingPunct="0">
              <a:defRPr sz="2800" b="1">
                <a:solidFill>
                  <a:schemeClr val="tx1"/>
                </a:solidFill>
                <a:latin typeface="Times New Roman" pitchFamily="18" charset="0"/>
              </a:defRPr>
            </a:lvl1pPr>
            <a:lvl2pPr marL="744655" indent="-286405" defTabSz="929227" eaLnBrk="0" hangingPunct="0">
              <a:defRPr sz="2800" b="1">
                <a:solidFill>
                  <a:schemeClr val="tx1"/>
                </a:solidFill>
                <a:latin typeface="Times New Roman" pitchFamily="18" charset="0"/>
              </a:defRPr>
            </a:lvl2pPr>
            <a:lvl3pPr marL="1145622" indent="-229125" defTabSz="929227" eaLnBrk="0" hangingPunct="0">
              <a:defRPr sz="2800" b="1">
                <a:solidFill>
                  <a:schemeClr val="tx1"/>
                </a:solidFill>
                <a:latin typeface="Times New Roman" pitchFamily="18" charset="0"/>
              </a:defRPr>
            </a:lvl3pPr>
            <a:lvl4pPr marL="1603871" indent="-229125" defTabSz="929227" eaLnBrk="0" hangingPunct="0">
              <a:defRPr sz="2800" b="1">
                <a:solidFill>
                  <a:schemeClr val="tx1"/>
                </a:solidFill>
                <a:latin typeface="Times New Roman" pitchFamily="18" charset="0"/>
              </a:defRPr>
            </a:lvl4pPr>
            <a:lvl5pPr marL="2062119" indent="-229125" defTabSz="929227" eaLnBrk="0" hangingPunct="0">
              <a:defRPr sz="2800" b="1">
                <a:solidFill>
                  <a:schemeClr val="tx1"/>
                </a:solidFill>
                <a:latin typeface="Times New Roman" pitchFamily="18" charset="0"/>
              </a:defRPr>
            </a:lvl5pPr>
            <a:lvl6pPr marL="2520368" indent="-229125" defTabSz="929227" eaLnBrk="0" fontAlgn="base" hangingPunct="0">
              <a:spcBef>
                <a:spcPct val="0"/>
              </a:spcBef>
              <a:spcAft>
                <a:spcPct val="0"/>
              </a:spcAft>
              <a:defRPr sz="2800" b="1">
                <a:solidFill>
                  <a:schemeClr val="tx1"/>
                </a:solidFill>
                <a:latin typeface="Times New Roman" pitchFamily="18" charset="0"/>
              </a:defRPr>
            </a:lvl6pPr>
            <a:lvl7pPr marL="2978617" indent="-229125" defTabSz="929227" eaLnBrk="0" fontAlgn="base" hangingPunct="0">
              <a:spcBef>
                <a:spcPct val="0"/>
              </a:spcBef>
              <a:spcAft>
                <a:spcPct val="0"/>
              </a:spcAft>
              <a:defRPr sz="2800" b="1">
                <a:solidFill>
                  <a:schemeClr val="tx1"/>
                </a:solidFill>
                <a:latin typeface="Times New Roman" pitchFamily="18" charset="0"/>
              </a:defRPr>
            </a:lvl7pPr>
            <a:lvl8pPr marL="3436865" indent="-229125" defTabSz="929227" eaLnBrk="0" fontAlgn="base" hangingPunct="0">
              <a:spcBef>
                <a:spcPct val="0"/>
              </a:spcBef>
              <a:spcAft>
                <a:spcPct val="0"/>
              </a:spcAft>
              <a:defRPr sz="2800" b="1">
                <a:solidFill>
                  <a:schemeClr val="tx1"/>
                </a:solidFill>
                <a:latin typeface="Times New Roman" pitchFamily="18" charset="0"/>
              </a:defRPr>
            </a:lvl8pPr>
            <a:lvl9pPr marL="3895114" indent="-229125" defTabSz="929227"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38</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4</a:t>
            </a:fld>
            <a:endParaRPr lang="en-US"/>
          </a:p>
        </p:txBody>
      </p:sp>
    </p:spTree>
    <p:extLst>
      <p:ext uri="{BB962C8B-B14F-4D97-AF65-F5344CB8AC3E}">
        <p14:creationId xmlns:p14="http://schemas.microsoft.com/office/powerpoint/2010/main" val="264139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6</a:t>
            </a:fld>
            <a:endParaRPr lang="en-US">
              <a:solidFill>
                <a:prstClr val="black"/>
              </a:solidFill>
            </a:endParaRPr>
          </a:p>
        </p:txBody>
      </p:sp>
      <p:sp>
        <p:nvSpPr>
          <p:cNvPr id="37891" name="Text Box 2"/>
          <p:cNvSpPr txBox="1">
            <a:spLocks noChangeArrowheads="1"/>
          </p:cNvSpPr>
          <p:nvPr/>
        </p:nvSpPr>
        <p:spPr bwMode="auto">
          <a:xfrm>
            <a:off x="1175245" y="695962"/>
            <a:ext cx="4626628" cy="3476638"/>
          </a:xfrm>
          <a:prstGeom prst="rect">
            <a:avLst/>
          </a:prstGeom>
          <a:solidFill>
            <a:srgbClr val="FFFFFF"/>
          </a:solidFill>
          <a:ln w="9360">
            <a:solidFill>
              <a:srgbClr val="000000"/>
            </a:solidFill>
            <a:miter lim="800000"/>
            <a:headEnd/>
            <a:tailEnd/>
          </a:ln>
        </p:spPr>
        <p:txBody>
          <a:bodyPr wrap="none" lIns="91213" tIns="45607" rIns="91213" bIns="45607" anchor="ctr"/>
          <a:lstStyle/>
          <a:p>
            <a:endParaRPr lang="en-US" b="1" dirty="0">
              <a:solidFill>
                <a:prstClr val="black"/>
              </a:solidFill>
            </a:endParaRPr>
          </a:p>
        </p:txBody>
      </p:sp>
      <p:sp>
        <p:nvSpPr>
          <p:cNvPr id="37892" name="Rectangle 3"/>
          <p:cNvSpPr>
            <a:spLocks noGrp="1" noChangeArrowheads="1"/>
          </p:cNvSpPr>
          <p:nvPr>
            <p:ph type="body"/>
          </p:nvPr>
        </p:nvSpPr>
        <p:spPr>
          <a:xfrm>
            <a:off x="928491" y="4404060"/>
            <a:ext cx="5115391" cy="4171015"/>
          </a:xfrm>
          <a:noFill/>
          <a:ln/>
        </p:spPr>
        <p:txBody>
          <a:bodyPr lIns="96254" tIns="48127" rIns="96254" bIns="48127"/>
          <a:lstStyle/>
          <a:p>
            <a:pPr defTabSz="456064" eaLnBrk="1" hangingPunct="1">
              <a:spcBef>
                <a:spcPts val="448"/>
              </a:spcBef>
              <a:tabLst>
                <a:tab pos="0" algn="l"/>
                <a:tab pos="456064" algn="l"/>
                <a:tab pos="912128" algn="l"/>
                <a:tab pos="1368192" algn="l"/>
                <a:tab pos="1824258" algn="l"/>
                <a:tab pos="2280322" algn="l"/>
                <a:tab pos="2736386" algn="l"/>
                <a:tab pos="3192450" algn="l"/>
                <a:tab pos="3648514" algn="l"/>
                <a:tab pos="4104578" algn="l"/>
                <a:tab pos="4560643" algn="l"/>
                <a:tab pos="5016707" algn="l"/>
                <a:tab pos="5472772" algn="l"/>
                <a:tab pos="5928836" algn="l"/>
                <a:tab pos="6384900" algn="l"/>
                <a:tab pos="6840964" algn="l"/>
                <a:tab pos="7297029" algn="l"/>
                <a:tab pos="7753093" algn="l"/>
                <a:tab pos="8209157" algn="l"/>
                <a:tab pos="8665221" algn="l"/>
                <a:tab pos="9121286" algn="l"/>
              </a:tabLst>
            </a:pP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10079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8A0D65D-2443-4ADD-AF81-AE6D47209314}" type="slidenum">
              <a:rPr lang="en-US">
                <a:solidFill>
                  <a:prstClr val="black"/>
                </a:solidFill>
              </a:rPr>
              <a:pPr/>
              <a:t>7</a:t>
            </a:fld>
            <a:endParaRPr lang="en-US">
              <a:solidFill>
                <a:prstClr val="black"/>
              </a:solidFill>
            </a:endParaRPr>
          </a:p>
        </p:txBody>
      </p:sp>
      <p:sp>
        <p:nvSpPr>
          <p:cNvPr id="38915" name="Text Box 2"/>
          <p:cNvSpPr txBox="1">
            <a:spLocks noChangeArrowheads="1"/>
          </p:cNvSpPr>
          <p:nvPr/>
        </p:nvSpPr>
        <p:spPr bwMode="auto">
          <a:xfrm>
            <a:off x="1175245" y="695962"/>
            <a:ext cx="4626628" cy="3476638"/>
          </a:xfrm>
          <a:prstGeom prst="rect">
            <a:avLst/>
          </a:prstGeom>
          <a:solidFill>
            <a:srgbClr val="FFFFFF"/>
          </a:solidFill>
          <a:ln w="9360">
            <a:solidFill>
              <a:srgbClr val="000000"/>
            </a:solidFill>
            <a:miter lim="800000"/>
            <a:headEnd/>
            <a:tailEnd/>
          </a:ln>
        </p:spPr>
        <p:txBody>
          <a:bodyPr wrap="none" lIns="91213" tIns="45607" rIns="91213" bIns="45607" anchor="ctr"/>
          <a:lstStyle/>
          <a:p>
            <a:endParaRPr lang="en-US" b="1" dirty="0">
              <a:solidFill>
                <a:prstClr val="black"/>
              </a:solidFill>
            </a:endParaRPr>
          </a:p>
        </p:txBody>
      </p:sp>
      <p:sp>
        <p:nvSpPr>
          <p:cNvPr id="38916" name="Rectangle 3"/>
          <p:cNvSpPr>
            <a:spLocks noGrp="1" noChangeArrowheads="1"/>
          </p:cNvSpPr>
          <p:nvPr>
            <p:ph type="body"/>
          </p:nvPr>
        </p:nvSpPr>
        <p:spPr>
          <a:xfrm>
            <a:off x="928491" y="4404060"/>
            <a:ext cx="5115391" cy="4171015"/>
          </a:xfrm>
          <a:noFill/>
          <a:ln/>
        </p:spPr>
        <p:txBody>
          <a:bodyPr lIns="96254" tIns="48127" rIns="96254" bIns="48127"/>
          <a:lstStyle/>
          <a:p>
            <a:pPr defTabSz="456064" eaLnBrk="1" hangingPunct="1">
              <a:spcBef>
                <a:spcPts val="448"/>
              </a:spcBef>
              <a:tabLst>
                <a:tab pos="0" algn="l"/>
                <a:tab pos="456064" algn="l"/>
                <a:tab pos="912128" algn="l"/>
                <a:tab pos="1368192" algn="l"/>
                <a:tab pos="1824258" algn="l"/>
                <a:tab pos="2280322" algn="l"/>
                <a:tab pos="2736386" algn="l"/>
                <a:tab pos="3192450" algn="l"/>
                <a:tab pos="3648514" algn="l"/>
                <a:tab pos="4104578" algn="l"/>
                <a:tab pos="4560643" algn="l"/>
                <a:tab pos="5016707" algn="l"/>
                <a:tab pos="5472772" algn="l"/>
                <a:tab pos="5928836" algn="l"/>
                <a:tab pos="6384900" algn="l"/>
                <a:tab pos="6840964" algn="l"/>
                <a:tab pos="7297029" algn="l"/>
                <a:tab pos="7753093" algn="l"/>
                <a:tab pos="8209157" algn="l"/>
                <a:tab pos="8665221" algn="l"/>
                <a:tab pos="9121286" algn="l"/>
              </a:tabLst>
              <a:defRPr/>
            </a:pPr>
            <a:r>
              <a:rPr lang="en-US" dirty="0">
                <a:ea typeface="Arial Unicode MS" pitchFamily="34" charset="-128"/>
                <a:cs typeface="Arial Unicode MS" pitchFamily="34" charset="-128"/>
              </a:rPr>
              <a:t>Example of </a:t>
            </a:r>
            <a:r>
              <a:rPr lang="en-CA" b="1" dirty="0">
                <a:latin typeface="Times New Roman" pitchFamily="18" charset="0"/>
              </a:rPr>
              <a:t>Stochastic Shortest-</a:t>
            </a:r>
            <a:r>
              <a:rPr lang="en-CA" b="1" dirty="0" err="1">
                <a:latin typeface="Times New Roman" pitchFamily="18" charset="0"/>
              </a:rPr>
              <a:t>PathMDP</a:t>
            </a:r>
            <a:endParaRPr lang="en-CA" dirty="0">
              <a:latin typeface="Times New Roman" pitchFamily="18" charset="0"/>
            </a:endParaRPr>
          </a:p>
          <a:p>
            <a:pPr defTabSz="456064" eaLnBrk="1" hangingPunct="1">
              <a:spcBef>
                <a:spcPts val="448"/>
              </a:spcBef>
              <a:tabLst>
                <a:tab pos="0" algn="l"/>
                <a:tab pos="456064" algn="l"/>
                <a:tab pos="912128" algn="l"/>
                <a:tab pos="1368192" algn="l"/>
                <a:tab pos="1824258" algn="l"/>
                <a:tab pos="2280322" algn="l"/>
                <a:tab pos="2736386" algn="l"/>
                <a:tab pos="3192450" algn="l"/>
                <a:tab pos="3648514" algn="l"/>
                <a:tab pos="4104578" algn="l"/>
                <a:tab pos="4560643" algn="l"/>
                <a:tab pos="5016707" algn="l"/>
                <a:tab pos="5472772" algn="l"/>
                <a:tab pos="5928836" algn="l"/>
                <a:tab pos="6384900" algn="l"/>
                <a:tab pos="6840964" algn="l"/>
                <a:tab pos="7297029" algn="l"/>
                <a:tab pos="7753093" algn="l"/>
                <a:tab pos="8209157" algn="l"/>
                <a:tab pos="8665221" algn="l"/>
                <a:tab pos="9121286" algn="l"/>
              </a:tabLst>
            </a:pPr>
            <a:r>
              <a:rPr lang="en-US" dirty="0">
                <a:ea typeface="Arial Unicode MS" pitchFamily="34" charset="-128"/>
                <a:cs typeface="Arial Unicode MS" pitchFamily="34" charset="-128"/>
              </a:rPr>
              <a:t>Where (3,4) is the goal state? (see MDP </a:t>
            </a:r>
            <a:r>
              <a:rPr lang="en-US">
                <a:ea typeface="Arial Unicode MS" pitchFamily="34" charset="-128"/>
                <a:cs typeface="Arial Unicode MS" pitchFamily="34" charset="-128"/>
              </a:rPr>
              <a:t>book Chp2)</a:t>
            </a: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384388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p:spPr>
        <p:txBody>
          <a:bodyPr/>
          <a:lstStyle/>
          <a:p>
            <a:pPr defTabSz="928787"/>
            <a:fld id="{6D95BDD6-F7FD-4B45-8BE2-F7D02247746A}" type="slidenum">
              <a:rPr lang="en-GB">
                <a:solidFill>
                  <a:srgbClr val="000000"/>
                </a:solidFill>
                <a:latin typeface="Times New Roman" pitchFamily="18" charset="0"/>
              </a:rPr>
              <a:pPr defTabSz="928787"/>
              <a:t>8</a:t>
            </a:fld>
            <a:endParaRPr lang="en-GB">
              <a:solidFill>
                <a:srgbClr val="000000"/>
              </a:solidFill>
              <a:latin typeface="Times New Roman" pitchFamily="18" charset="0"/>
            </a:endParaRPr>
          </a:p>
        </p:txBody>
      </p:sp>
      <p:sp>
        <p:nvSpPr>
          <p:cNvPr id="112643" name="Text Box 2"/>
          <p:cNvSpPr txBox="1">
            <a:spLocks noChangeArrowheads="1"/>
          </p:cNvSpPr>
          <p:nvPr/>
        </p:nvSpPr>
        <p:spPr bwMode="auto">
          <a:xfrm>
            <a:off x="1175681" y="695941"/>
            <a:ext cx="4625549" cy="3476638"/>
          </a:xfrm>
          <a:prstGeom prst="rect">
            <a:avLst/>
          </a:prstGeom>
          <a:solidFill>
            <a:srgbClr val="FFFFFF"/>
          </a:solidFill>
          <a:ln w="9360">
            <a:solidFill>
              <a:srgbClr val="000000"/>
            </a:solidFill>
            <a:miter lim="800000"/>
            <a:headEnd/>
            <a:tailEnd/>
          </a:ln>
        </p:spPr>
        <p:txBody>
          <a:bodyPr wrap="none" lIns="87797" tIns="43899" rIns="87797" bIns="43899" anchor="ctr"/>
          <a:lstStyle/>
          <a:p>
            <a:pPr defTabSz="912937"/>
            <a:endParaRPr lang="en-CA" sz="2800">
              <a:solidFill>
                <a:srgbClr val="000000"/>
              </a:solidFill>
              <a:latin typeface="Times New Roman" pitchFamily="18" charset="0"/>
            </a:endParaRPr>
          </a:p>
        </p:txBody>
      </p:sp>
      <p:sp>
        <p:nvSpPr>
          <p:cNvPr id="112644" name="Rectangle 3"/>
          <p:cNvSpPr>
            <a:spLocks noGrp="1" noChangeArrowheads="1"/>
          </p:cNvSpPr>
          <p:nvPr>
            <p:ph type="body"/>
          </p:nvPr>
        </p:nvSpPr>
        <p:spPr>
          <a:xfrm>
            <a:off x="927531" y="4404048"/>
            <a:ext cx="5117308" cy="4171046"/>
          </a:xfrm>
          <a:noFill/>
          <a:ln/>
        </p:spPr>
        <p:txBody>
          <a:bodyPr/>
          <a:lstStyle/>
          <a:p>
            <a:pPr eaLnBrk="1" hangingPunct="1">
              <a:spcBef>
                <a:spcPts val="432"/>
              </a:spcBef>
              <a:tabLst>
                <a:tab pos="0" algn="l"/>
                <a:tab pos="438985" algn="l"/>
                <a:tab pos="877971" algn="l"/>
                <a:tab pos="1316957" algn="l"/>
                <a:tab pos="1755943" algn="l"/>
                <a:tab pos="2194928" algn="l"/>
                <a:tab pos="2633914" algn="l"/>
                <a:tab pos="3072900" algn="l"/>
                <a:tab pos="3511886" algn="l"/>
                <a:tab pos="3950871" algn="l"/>
                <a:tab pos="4389857" algn="l"/>
                <a:tab pos="4828843" algn="l"/>
                <a:tab pos="5267829" algn="l"/>
                <a:tab pos="5706814" algn="l"/>
                <a:tab pos="6145800" algn="l"/>
                <a:tab pos="6584786" algn="l"/>
                <a:tab pos="7023772" algn="l"/>
                <a:tab pos="7462757" algn="l"/>
                <a:tab pos="7901743" algn="l"/>
                <a:tab pos="8340729" algn="l"/>
                <a:tab pos="8779715" algn="l"/>
              </a:tabLst>
            </a:pP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357816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0E7DBD8-0BBA-4D43-A8F3-C3EBF835FB97}" type="slidenum">
              <a:rPr lang="en-US" smtClean="0"/>
              <a:pPr/>
              <a:t>9</a:t>
            </a:fld>
            <a:endParaRPr lang="en-US"/>
          </a:p>
        </p:txBody>
      </p:sp>
      <p:sp>
        <p:nvSpPr>
          <p:cNvPr id="37891" name="Text Box 2"/>
          <p:cNvSpPr txBox="1">
            <a:spLocks noChangeArrowheads="1"/>
          </p:cNvSpPr>
          <p:nvPr/>
        </p:nvSpPr>
        <p:spPr bwMode="auto">
          <a:xfrm>
            <a:off x="1175245" y="695962"/>
            <a:ext cx="4626628" cy="3476638"/>
          </a:xfrm>
          <a:prstGeom prst="rect">
            <a:avLst/>
          </a:prstGeom>
          <a:solidFill>
            <a:srgbClr val="FFFFFF"/>
          </a:solidFill>
          <a:ln w="9360">
            <a:solidFill>
              <a:srgbClr val="000000"/>
            </a:solidFill>
            <a:miter lim="800000"/>
            <a:headEnd/>
            <a:tailEnd/>
          </a:ln>
        </p:spPr>
        <p:txBody>
          <a:bodyPr wrap="none" lIns="91213" tIns="45607" rIns="91213" bIns="45607" anchor="ctr"/>
          <a:lstStyle/>
          <a:p>
            <a:endParaRPr lang="en-US"/>
          </a:p>
        </p:txBody>
      </p:sp>
      <p:sp>
        <p:nvSpPr>
          <p:cNvPr id="37892" name="Text Box 3"/>
          <p:cNvSpPr>
            <a:spLocks noGrp="1" noChangeArrowheads="1"/>
          </p:cNvSpPr>
          <p:nvPr>
            <p:ph type="body"/>
          </p:nvPr>
        </p:nvSpPr>
        <p:spPr>
          <a:xfrm>
            <a:off x="928491" y="4404060"/>
            <a:ext cx="5115391" cy="4171015"/>
          </a:xfrm>
          <a:noFill/>
          <a:ln/>
        </p:spPr>
        <p:txBody>
          <a:bodyPr lIns="96254" tIns="48127" rIns="96254" bIns="48127"/>
          <a:lstStyle/>
          <a:p>
            <a:pPr marL="348034" indent="-348034">
              <a:spcBef>
                <a:spcPct val="20000"/>
              </a:spcBef>
              <a:buFontTx/>
              <a:buChar char="•"/>
            </a:pPr>
            <a:r>
              <a:rPr lang="en-US" dirty="0">
                <a:solidFill>
                  <a:srgbClr val="000000"/>
                </a:solidFill>
                <a:latin typeface="Arial Unicode MS" pitchFamily="34" charset="-128"/>
              </a:rPr>
              <a:t>So what is the best sequence of actions for our Robot?</a:t>
            </a:r>
          </a:p>
          <a:p>
            <a:pPr marL="348034" indent="-348034">
              <a:spcBef>
                <a:spcPct val="20000"/>
              </a:spcBef>
              <a:buFontTx/>
              <a:buChar char="•"/>
            </a:pPr>
            <a:r>
              <a:rPr lang="en-US" dirty="0">
                <a:solidFill>
                  <a:srgbClr val="000000"/>
                </a:solidFill>
                <a:latin typeface="Arial Unicode MS" pitchFamily="34" charset="-128"/>
              </a:rPr>
              <a:t>There is no best sequence of actions!</a:t>
            </a:r>
          </a:p>
          <a:p>
            <a:pPr defTabSz="456064" eaLnBrk="1" hangingPunct="1">
              <a:spcBef>
                <a:spcPts val="448"/>
              </a:spcBef>
              <a:tabLst>
                <a:tab pos="0" algn="l"/>
                <a:tab pos="456064" algn="l"/>
                <a:tab pos="912128" algn="l"/>
                <a:tab pos="1368192" algn="l"/>
                <a:tab pos="1824258" algn="l"/>
                <a:tab pos="2280322" algn="l"/>
                <a:tab pos="2736386" algn="l"/>
                <a:tab pos="3192450" algn="l"/>
                <a:tab pos="3648514" algn="l"/>
                <a:tab pos="4104578" algn="l"/>
                <a:tab pos="4560643" algn="l"/>
                <a:tab pos="5016707" algn="l"/>
                <a:tab pos="5472772" algn="l"/>
                <a:tab pos="5928836" algn="l"/>
                <a:tab pos="6384900" algn="l"/>
                <a:tab pos="6840964" algn="l"/>
                <a:tab pos="7297029" algn="l"/>
                <a:tab pos="7753093" algn="l"/>
                <a:tab pos="8209157" algn="l"/>
                <a:tab pos="8665221" algn="l"/>
                <a:tab pos="9121286" algn="l"/>
              </a:tabLst>
            </a:pPr>
            <a:endParaRPr lang="en-US" dirty="0">
              <a:ea typeface="Arial Unicode MS" pitchFamily="34" charset="-128"/>
              <a:cs typeface="Arial Unicode MS" pitchFamily="34" charset="-128"/>
            </a:endParaRPr>
          </a:p>
          <a:p>
            <a:pPr defTabSz="456064" eaLnBrk="1" hangingPunct="1">
              <a:spcBef>
                <a:spcPts val="448"/>
              </a:spcBef>
              <a:tabLst>
                <a:tab pos="0" algn="l"/>
                <a:tab pos="456064" algn="l"/>
                <a:tab pos="912128" algn="l"/>
                <a:tab pos="1368192" algn="l"/>
                <a:tab pos="1824258" algn="l"/>
                <a:tab pos="2280322" algn="l"/>
                <a:tab pos="2736386" algn="l"/>
                <a:tab pos="3192450" algn="l"/>
                <a:tab pos="3648514" algn="l"/>
                <a:tab pos="4104578" algn="l"/>
                <a:tab pos="4560643" algn="l"/>
                <a:tab pos="5016707" algn="l"/>
                <a:tab pos="5472772" algn="l"/>
                <a:tab pos="5928836" algn="l"/>
                <a:tab pos="6384900" algn="l"/>
                <a:tab pos="6840964" algn="l"/>
                <a:tab pos="7297029" algn="l"/>
                <a:tab pos="7753093" algn="l"/>
                <a:tab pos="8209157" algn="l"/>
                <a:tab pos="8665221" algn="l"/>
                <a:tab pos="9121286" algn="l"/>
              </a:tabLst>
            </a:pPr>
            <a:r>
              <a:rPr lang="en-US" dirty="0">
                <a:ea typeface="Arial Unicode MS" pitchFamily="34" charset="-128"/>
                <a:cs typeface="Arial Unicode MS" pitchFamily="34" charset="-128"/>
              </a:rPr>
              <a:t>Minimizes cost</a:t>
            </a:r>
          </a:p>
          <a:p>
            <a:pPr defTabSz="456064" eaLnBrk="1" hangingPunct="1">
              <a:buFontTx/>
              <a:buChar char="•"/>
              <a:tabLst>
                <a:tab pos="0" algn="l"/>
                <a:tab pos="456064" algn="l"/>
                <a:tab pos="912128" algn="l"/>
                <a:tab pos="1368192" algn="l"/>
                <a:tab pos="1824258" algn="l"/>
                <a:tab pos="2280322" algn="l"/>
                <a:tab pos="2736386" algn="l"/>
                <a:tab pos="3192450" algn="l"/>
                <a:tab pos="3648514" algn="l"/>
                <a:tab pos="4104578" algn="l"/>
                <a:tab pos="4560643" algn="l"/>
                <a:tab pos="5016707" algn="l"/>
                <a:tab pos="5472772" algn="l"/>
                <a:tab pos="5928836" algn="l"/>
                <a:tab pos="6384900" algn="l"/>
                <a:tab pos="6840964" algn="l"/>
                <a:tab pos="7297029" algn="l"/>
                <a:tab pos="7753093" algn="l"/>
                <a:tab pos="8209157" algn="l"/>
                <a:tab pos="8665221" algn="l"/>
                <a:tab pos="9121286" algn="l"/>
              </a:tabLst>
            </a:pPr>
            <a:r>
              <a:rPr lang="en-US" sz="1000" dirty="0"/>
              <a:t>(you do not know how the world will be when you’ll need to make the decision)</a:t>
            </a:r>
          </a:p>
        </p:txBody>
      </p:sp>
    </p:spTree>
    <p:extLst>
      <p:ext uri="{BB962C8B-B14F-4D97-AF65-F5344CB8AC3E}">
        <p14:creationId xmlns:p14="http://schemas.microsoft.com/office/powerpoint/2010/main" val="256953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213782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extLst>
      <p:ext uri="{BB962C8B-B14F-4D97-AF65-F5344CB8AC3E}">
        <p14:creationId xmlns:p14="http://schemas.microsoft.com/office/powerpoint/2010/main" val="3899728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extLst>
      <p:ext uri="{BB962C8B-B14F-4D97-AF65-F5344CB8AC3E}">
        <p14:creationId xmlns:p14="http://schemas.microsoft.com/office/powerpoint/2010/main" val="48837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extLst>
      <p:ext uri="{BB962C8B-B14F-4D97-AF65-F5344CB8AC3E}">
        <p14:creationId xmlns:p14="http://schemas.microsoft.com/office/powerpoint/2010/main" val="3535284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extLst>
      <p:ext uri="{BB962C8B-B14F-4D97-AF65-F5344CB8AC3E}">
        <p14:creationId xmlns:p14="http://schemas.microsoft.com/office/powerpoint/2010/main" val="2033796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extLst>
      <p:ext uri="{BB962C8B-B14F-4D97-AF65-F5344CB8AC3E}">
        <p14:creationId xmlns:p14="http://schemas.microsoft.com/office/powerpoint/2010/main" val="288927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extLst>
      <p:ext uri="{BB962C8B-B14F-4D97-AF65-F5344CB8AC3E}">
        <p14:creationId xmlns:p14="http://schemas.microsoft.com/office/powerpoint/2010/main" val="41322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extLst>
      <p:ext uri="{BB962C8B-B14F-4D97-AF65-F5344CB8AC3E}">
        <p14:creationId xmlns:p14="http://schemas.microsoft.com/office/powerpoint/2010/main" val="503663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extLst>
      <p:ext uri="{BB962C8B-B14F-4D97-AF65-F5344CB8AC3E}">
        <p14:creationId xmlns:p14="http://schemas.microsoft.com/office/powerpoint/2010/main" val="3461322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extLst>
      <p:ext uri="{BB962C8B-B14F-4D97-AF65-F5344CB8AC3E}">
        <p14:creationId xmlns:p14="http://schemas.microsoft.com/office/powerpoint/2010/main" val="3091044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extLst>
      <p:ext uri="{BB962C8B-B14F-4D97-AF65-F5344CB8AC3E}">
        <p14:creationId xmlns:p14="http://schemas.microsoft.com/office/powerpoint/2010/main" val="4208822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extLst>
      <p:ext uri="{BB962C8B-B14F-4D97-AF65-F5344CB8AC3E}">
        <p14:creationId xmlns:p14="http://schemas.microsoft.com/office/powerpoint/2010/main" val="3286163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210536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4</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700"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extLst>
      <p:ext uri="{BB962C8B-B14F-4D97-AF65-F5344CB8AC3E}">
        <p14:creationId xmlns:p14="http://schemas.microsoft.com/office/powerpoint/2010/main" val="29244969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6" Type="http://schemas.openxmlformats.org/officeDocument/2006/relationships/customXml" Target="../ink/ink44.xml"/><Relationship Id="rId21" Type="http://schemas.openxmlformats.org/officeDocument/2006/relationships/image" Target="../media/image3970.emf"/><Relationship Id="rId42" Type="http://schemas.openxmlformats.org/officeDocument/2006/relationships/customXml" Target="../ink/ink52.xml"/><Relationship Id="rId47" Type="http://schemas.openxmlformats.org/officeDocument/2006/relationships/image" Target="../media/image33.png"/><Relationship Id="rId63" Type="http://schemas.openxmlformats.org/officeDocument/2006/relationships/image" Target="../media/image17.png"/><Relationship Id="rId68" Type="http://schemas.openxmlformats.org/officeDocument/2006/relationships/customXml" Target="../ink/ink65.xml"/><Relationship Id="rId7" Type="http://schemas.openxmlformats.org/officeDocument/2006/relationships/image" Target="../media/image3900.emf"/><Relationship Id="rId71"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customXml" Target="../ink/ink39.xml"/><Relationship Id="rId29" Type="http://schemas.openxmlformats.org/officeDocument/2006/relationships/image" Target="../media/image24.png"/><Relationship Id="rId11" Type="http://schemas.openxmlformats.org/officeDocument/2006/relationships/image" Target="../media/image3920.emf"/><Relationship Id="rId24" Type="http://schemas.openxmlformats.org/officeDocument/2006/relationships/customXml" Target="../ink/ink43.xml"/><Relationship Id="rId32" Type="http://schemas.openxmlformats.org/officeDocument/2006/relationships/customXml" Target="../ink/ink47.xml"/><Relationship Id="rId37" Type="http://schemas.openxmlformats.org/officeDocument/2006/relationships/image" Target="../media/image28.png"/><Relationship Id="rId40" Type="http://schemas.openxmlformats.org/officeDocument/2006/relationships/customXml" Target="../ink/ink51.xml"/><Relationship Id="rId45" Type="http://schemas.openxmlformats.org/officeDocument/2006/relationships/image" Target="../media/image32.png"/><Relationship Id="rId53" Type="http://schemas.openxmlformats.org/officeDocument/2006/relationships/image" Target="../media/image36.png"/><Relationship Id="rId58" Type="http://schemas.openxmlformats.org/officeDocument/2006/relationships/customXml" Target="../ink/ink60.xml"/><Relationship Id="rId66" Type="http://schemas.openxmlformats.org/officeDocument/2006/relationships/customXml" Target="../ink/ink64.xml"/><Relationship Id="rId61" Type="http://schemas.openxmlformats.org/officeDocument/2006/relationships/image" Target="../media/image16.png"/><Relationship Id="rId19" Type="http://schemas.openxmlformats.org/officeDocument/2006/relationships/image" Target="../media/image3960.emf"/><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230.png"/><Relationship Id="rId30" Type="http://schemas.openxmlformats.org/officeDocument/2006/relationships/customXml" Target="../ink/ink46.xml"/><Relationship Id="rId35" Type="http://schemas.openxmlformats.org/officeDocument/2006/relationships/image" Target="../media/image27.png"/><Relationship Id="rId43" Type="http://schemas.openxmlformats.org/officeDocument/2006/relationships/image" Target="../media/image31.png"/><Relationship Id="rId48" Type="http://schemas.openxmlformats.org/officeDocument/2006/relationships/customXml" Target="../ink/ink55.xml"/><Relationship Id="rId56" Type="http://schemas.openxmlformats.org/officeDocument/2006/relationships/customXml" Target="../ink/ink59.xml"/><Relationship Id="rId64" Type="http://schemas.openxmlformats.org/officeDocument/2006/relationships/customXml" Target="../ink/ink63.xml"/><Relationship Id="rId69" Type="http://schemas.openxmlformats.org/officeDocument/2006/relationships/image" Target="../media/image20.png"/><Relationship Id="rId8" Type="http://schemas.openxmlformats.org/officeDocument/2006/relationships/customXml" Target="../ink/ink35.xml"/><Relationship Id="rId51" Type="http://schemas.openxmlformats.org/officeDocument/2006/relationships/image" Target="../media/image35.png"/><Relationship Id="rId3" Type="http://schemas.openxmlformats.org/officeDocument/2006/relationships/image" Target="../media/image15.png"/><Relationship Id="rId12" Type="http://schemas.openxmlformats.org/officeDocument/2006/relationships/customXml" Target="../ink/ink37.xml"/><Relationship Id="rId17" Type="http://schemas.openxmlformats.org/officeDocument/2006/relationships/image" Target="../media/image3950.emf"/><Relationship Id="rId25" Type="http://schemas.openxmlformats.org/officeDocument/2006/relationships/image" Target="../media/image3990.emf"/><Relationship Id="rId33" Type="http://schemas.openxmlformats.org/officeDocument/2006/relationships/image" Target="../media/image26.png"/><Relationship Id="rId38" Type="http://schemas.openxmlformats.org/officeDocument/2006/relationships/customXml" Target="../ink/ink50.xml"/><Relationship Id="rId46" Type="http://schemas.openxmlformats.org/officeDocument/2006/relationships/customXml" Target="../ink/ink54.xml"/><Relationship Id="rId59" Type="http://schemas.openxmlformats.org/officeDocument/2006/relationships/image" Target="../media/image39.png"/><Relationship Id="rId67" Type="http://schemas.openxmlformats.org/officeDocument/2006/relationships/image" Target="../media/image19.png"/><Relationship Id="rId20" Type="http://schemas.openxmlformats.org/officeDocument/2006/relationships/customXml" Target="../ink/ink41.xml"/><Relationship Id="rId41" Type="http://schemas.openxmlformats.org/officeDocument/2006/relationships/image" Target="../media/image30.png"/><Relationship Id="rId54" Type="http://schemas.openxmlformats.org/officeDocument/2006/relationships/customXml" Target="../ink/ink58.xml"/><Relationship Id="rId62" Type="http://schemas.openxmlformats.org/officeDocument/2006/relationships/customXml" Target="../ink/ink62.xml"/><Relationship Id="rId70" Type="http://schemas.openxmlformats.org/officeDocument/2006/relationships/customXml" Target="../ink/ink66.xml"/><Relationship Id="rId1" Type="http://schemas.openxmlformats.org/officeDocument/2006/relationships/slideLayout" Target="../slideLayouts/slideLayout4.xml"/><Relationship Id="rId15" Type="http://schemas.openxmlformats.org/officeDocument/2006/relationships/image" Target="../media/image3940.emf"/><Relationship Id="rId23" Type="http://schemas.openxmlformats.org/officeDocument/2006/relationships/image" Target="../media/image3980.emf"/><Relationship Id="rId28" Type="http://schemas.openxmlformats.org/officeDocument/2006/relationships/customXml" Target="../ink/ink45.xml"/><Relationship Id="rId36" Type="http://schemas.openxmlformats.org/officeDocument/2006/relationships/customXml" Target="../ink/ink49.xml"/><Relationship Id="rId49" Type="http://schemas.openxmlformats.org/officeDocument/2006/relationships/image" Target="../media/image34.png"/><Relationship Id="rId57" Type="http://schemas.openxmlformats.org/officeDocument/2006/relationships/image" Target="../media/image38.png"/><Relationship Id="rId10" Type="http://schemas.openxmlformats.org/officeDocument/2006/relationships/customXml" Target="../ink/ink36.xml"/><Relationship Id="rId31" Type="http://schemas.openxmlformats.org/officeDocument/2006/relationships/image" Target="../media/image25.png"/><Relationship Id="rId44" Type="http://schemas.openxmlformats.org/officeDocument/2006/relationships/customXml" Target="../ink/ink53.xml"/><Relationship Id="rId52" Type="http://schemas.openxmlformats.org/officeDocument/2006/relationships/customXml" Target="../ink/ink57.xml"/><Relationship Id="rId60" Type="http://schemas.openxmlformats.org/officeDocument/2006/relationships/customXml" Target="../ink/ink61.xml"/><Relationship Id="rId65" Type="http://schemas.openxmlformats.org/officeDocument/2006/relationships/image" Target="../media/image18.png"/><Relationship Id="rId4" Type="http://schemas.openxmlformats.org/officeDocument/2006/relationships/customXml" Target="../ink/ink34.xml"/><Relationship Id="rId9" Type="http://schemas.openxmlformats.org/officeDocument/2006/relationships/image" Target="../media/image3910.emf"/><Relationship Id="rId13" Type="http://schemas.openxmlformats.org/officeDocument/2006/relationships/image" Target="../media/image3930.emf"/><Relationship Id="rId18" Type="http://schemas.openxmlformats.org/officeDocument/2006/relationships/customXml" Target="../ink/ink40.xml"/><Relationship Id="rId39" Type="http://schemas.openxmlformats.org/officeDocument/2006/relationships/image" Target="../media/image29.png"/><Relationship Id="rId34" Type="http://schemas.openxmlformats.org/officeDocument/2006/relationships/customXml" Target="../ink/ink48.xml"/><Relationship Id="rId50" Type="http://schemas.openxmlformats.org/officeDocument/2006/relationships/customXml" Target="../ink/ink56.xml"/><Relationship Id="rId55"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customXml" Target="../ink/ink70.xml"/><Relationship Id="rId13" Type="http://schemas.openxmlformats.org/officeDocument/2006/relationships/customXml" Target="../ink/ink73.xml"/><Relationship Id="rId18" Type="http://schemas.openxmlformats.org/officeDocument/2006/relationships/image" Target="../media/image43.png"/><Relationship Id="rId26" Type="http://schemas.openxmlformats.org/officeDocument/2006/relationships/image" Target="../media/image47.png"/><Relationship Id="rId3" Type="http://schemas.openxmlformats.org/officeDocument/2006/relationships/customXml" Target="../ink/ink67.xml"/><Relationship Id="rId21" Type="http://schemas.openxmlformats.org/officeDocument/2006/relationships/customXml" Target="../ink/ink77.xml"/><Relationship Id="rId7" Type="http://schemas.openxmlformats.org/officeDocument/2006/relationships/customXml" Target="../ink/ink69.xml"/><Relationship Id="rId12" Type="http://schemas.openxmlformats.org/officeDocument/2006/relationships/image" Target="../media/image40.png"/><Relationship Id="rId17" Type="http://schemas.openxmlformats.org/officeDocument/2006/relationships/customXml" Target="../ink/ink75.xml"/><Relationship Id="rId25" Type="http://schemas.openxmlformats.org/officeDocument/2006/relationships/customXml" Target="../ink/ink79.xml"/><Relationship Id="rId2" Type="http://schemas.openxmlformats.org/officeDocument/2006/relationships/notesSlide" Target="../notesSlides/notesSlide11.xml"/><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customXml" Target="../ink/ink72.xml"/><Relationship Id="rId24" Type="http://schemas.openxmlformats.org/officeDocument/2006/relationships/image" Target="../media/image46.png"/><Relationship Id="rId5" Type="http://schemas.openxmlformats.org/officeDocument/2006/relationships/customXml" Target="../ink/ink68.xml"/><Relationship Id="rId15" Type="http://schemas.openxmlformats.org/officeDocument/2006/relationships/customXml" Target="../ink/ink74.xml"/><Relationship Id="rId23" Type="http://schemas.openxmlformats.org/officeDocument/2006/relationships/customXml" Target="../ink/ink78.xml"/><Relationship Id="rId10" Type="http://schemas.openxmlformats.org/officeDocument/2006/relationships/image" Target="../media/image23.png"/><Relationship Id="rId19" Type="http://schemas.openxmlformats.org/officeDocument/2006/relationships/customXml" Target="../ink/ink76.xml"/><Relationship Id="rId4" Type="http://schemas.openxmlformats.org/officeDocument/2006/relationships/image" Target="../media/image161.emf"/><Relationship Id="rId9" Type="http://schemas.openxmlformats.org/officeDocument/2006/relationships/customXml" Target="../ink/ink71.xml"/><Relationship Id="rId14" Type="http://schemas.openxmlformats.org/officeDocument/2006/relationships/image" Target="../media/image41.png"/><Relationship Id="rId22"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customXml" Target="../ink/ink80.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1.emf"/></Relationships>
</file>

<file path=ppt/slides/_rels/slide13.xml.rels><?xml version="1.0" encoding="UTF-8" standalone="yes"?>
<Relationships xmlns="http://schemas.openxmlformats.org/package/2006/relationships"><Relationship Id="rId13" Type="http://schemas.openxmlformats.org/officeDocument/2006/relationships/customXml" Target="../ink/ink86.xml"/><Relationship Id="rId18" Type="http://schemas.openxmlformats.org/officeDocument/2006/relationships/image" Target="../media/image22.png"/><Relationship Id="rId26" Type="http://schemas.openxmlformats.org/officeDocument/2006/relationships/customXml" Target="../ink/ink93.xml"/><Relationship Id="rId39" Type="http://schemas.openxmlformats.org/officeDocument/2006/relationships/image" Target="../media/image59.png"/><Relationship Id="rId21" Type="http://schemas.openxmlformats.org/officeDocument/2006/relationships/customXml" Target="../ink/ink90.xml"/><Relationship Id="rId34" Type="http://schemas.openxmlformats.org/officeDocument/2006/relationships/customXml" Target="../ink/ink97.xml"/><Relationship Id="rId7" Type="http://schemas.openxmlformats.org/officeDocument/2006/relationships/customXml" Target="../ink/ink83.xml"/><Relationship Id="rId12" Type="http://schemas.openxmlformats.org/officeDocument/2006/relationships/image" Target="../media/image52.png"/><Relationship Id="rId17" Type="http://schemas.openxmlformats.org/officeDocument/2006/relationships/customXml" Target="../ink/ink88.xml"/><Relationship Id="rId25" Type="http://schemas.openxmlformats.org/officeDocument/2006/relationships/image" Target="../media/image40.png"/><Relationship Id="rId33" Type="http://schemas.openxmlformats.org/officeDocument/2006/relationships/image" Target="../media/image44.png"/><Relationship Id="rId38" Type="http://schemas.openxmlformats.org/officeDocument/2006/relationships/image" Target="../media/image58.png"/><Relationship Id="rId2" Type="http://schemas.openxmlformats.org/officeDocument/2006/relationships/notesSlide" Target="../notesSlides/notesSlide13.xml"/><Relationship Id="rId16" Type="http://schemas.openxmlformats.org/officeDocument/2006/relationships/image" Target="../media/image54.png"/><Relationship Id="rId20" Type="http://schemas.openxmlformats.org/officeDocument/2006/relationships/image" Target="../media/image55.png"/><Relationship Id="rId29"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customXml" Target="../ink/ink85.xml"/><Relationship Id="rId24" Type="http://schemas.openxmlformats.org/officeDocument/2006/relationships/customXml" Target="../ink/ink92.xml"/><Relationship Id="rId32" Type="http://schemas.openxmlformats.org/officeDocument/2006/relationships/customXml" Target="../ink/ink96.xml"/><Relationship Id="rId37" Type="http://schemas.openxmlformats.org/officeDocument/2006/relationships/image" Target="../media/image57.png"/><Relationship Id="rId5" Type="http://schemas.openxmlformats.org/officeDocument/2006/relationships/customXml" Target="../ink/ink82.xml"/><Relationship Id="rId15" Type="http://schemas.openxmlformats.org/officeDocument/2006/relationships/customXml" Target="../ink/ink87.xml"/><Relationship Id="rId23" Type="http://schemas.openxmlformats.org/officeDocument/2006/relationships/image" Target="../media/image23.png"/><Relationship Id="rId28" Type="http://schemas.openxmlformats.org/officeDocument/2006/relationships/customXml" Target="../ink/ink94.xml"/><Relationship Id="rId36"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customXml" Target="../ink/ink89.xml"/><Relationship Id="rId31" Type="http://schemas.openxmlformats.org/officeDocument/2006/relationships/image" Target="../media/image43.png"/><Relationship Id="rId4" Type="http://schemas.openxmlformats.org/officeDocument/2006/relationships/image" Target="../media/image48.png"/><Relationship Id="rId9" Type="http://schemas.openxmlformats.org/officeDocument/2006/relationships/customXml" Target="../ink/ink84.xml"/><Relationship Id="rId14" Type="http://schemas.openxmlformats.org/officeDocument/2006/relationships/image" Target="../media/image53.png"/><Relationship Id="rId22" Type="http://schemas.openxmlformats.org/officeDocument/2006/relationships/customXml" Target="../ink/ink91.xml"/><Relationship Id="rId27" Type="http://schemas.openxmlformats.org/officeDocument/2006/relationships/image" Target="../media/image41.png"/><Relationship Id="rId30" Type="http://schemas.openxmlformats.org/officeDocument/2006/relationships/customXml" Target="../ink/ink95.xml"/><Relationship Id="rId35" Type="http://schemas.openxmlformats.org/officeDocument/2006/relationships/image" Target="../media/image45.png"/><Relationship Id="rId8" Type="http://schemas.openxmlformats.org/officeDocument/2006/relationships/image" Target="../media/image50.png"/><Relationship Id="rId3" Type="http://schemas.openxmlformats.org/officeDocument/2006/relationships/customXml" Target="../ink/ink81.xml"/></Relationships>
</file>

<file path=ppt/slides/_rels/slide14.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customXml" Target="../ink/ink103.xml"/><Relationship Id="rId26" Type="http://schemas.openxmlformats.org/officeDocument/2006/relationships/customXml" Target="../ink/ink107.xml"/><Relationship Id="rId39" Type="http://schemas.openxmlformats.org/officeDocument/2006/relationships/customXml" Target="../ink/ink115.xml"/><Relationship Id="rId21" Type="http://schemas.openxmlformats.org/officeDocument/2006/relationships/image" Target="../media/image54.png"/><Relationship Id="rId34" Type="http://schemas.openxmlformats.org/officeDocument/2006/relationships/image" Target="../media/image41.png"/><Relationship Id="rId42" Type="http://schemas.openxmlformats.org/officeDocument/2006/relationships/image" Target="../media/image45.png"/><Relationship Id="rId47" Type="http://schemas.openxmlformats.org/officeDocument/2006/relationships/customXml" Target="../ink/ink119.xml"/><Relationship Id="rId50" Type="http://schemas.openxmlformats.org/officeDocument/2006/relationships/image" Target="../media/image65.png"/><Relationship Id="rId7" Type="http://schemas.openxmlformats.org/officeDocument/2006/relationships/image" Target="../media/image17.wmf"/><Relationship Id="rId2" Type="http://schemas.openxmlformats.org/officeDocument/2006/relationships/slideLayout" Target="../slideLayouts/slideLayout4.xml"/><Relationship Id="rId16" Type="http://schemas.openxmlformats.org/officeDocument/2006/relationships/customXml" Target="../ink/ink102.xml"/><Relationship Id="rId29" Type="http://schemas.openxmlformats.org/officeDocument/2006/relationships/customXml" Target="../ink/ink110.xml"/><Relationship Id="rId11" Type="http://schemas.openxmlformats.org/officeDocument/2006/relationships/image" Target="../media/image49.png"/><Relationship Id="rId24" Type="http://schemas.openxmlformats.org/officeDocument/2006/relationships/customXml" Target="../ink/ink106.xml"/><Relationship Id="rId32" Type="http://schemas.openxmlformats.org/officeDocument/2006/relationships/image" Target="../media/image40.png"/><Relationship Id="rId37" Type="http://schemas.openxmlformats.org/officeDocument/2006/relationships/customXml" Target="../ink/ink114.xml"/><Relationship Id="rId40" Type="http://schemas.openxmlformats.org/officeDocument/2006/relationships/image" Target="../media/image44.png"/><Relationship Id="rId45" Type="http://schemas.openxmlformats.org/officeDocument/2006/relationships/customXml" Target="../ink/ink118.xml"/><Relationship Id="rId5" Type="http://schemas.openxmlformats.org/officeDocument/2006/relationships/image" Target="../media/image16.wmf"/><Relationship Id="rId15" Type="http://schemas.openxmlformats.org/officeDocument/2006/relationships/image" Target="../media/image51.png"/><Relationship Id="rId23" Type="http://schemas.openxmlformats.org/officeDocument/2006/relationships/image" Target="../media/image22.png"/><Relationship Id="rId28" Type="http://schemas.openxmlformats.org/officeDocument/2006/relationships/customXml" Target="../ink/ink109.xml"/><Relationship Id="rId36" Type="http://schemas.openxmlformats.org/officeDocument/2006/relationships/image" Target="../media/image42.png"/><Relationship Id="rId49" Type="http://schemas.openxmlformats.org/officeDocument/2006/relationships/customXml" Target="../ink/ink120.xml"/><Relationship Id="rId10" Type="http://schemas.openxmlformats.org/officeDocument/2006/relationships/customXml" Target="../ink/ink99.xml"/><Relationship Id="rId19" Type="http://schemas.openxmlformats.org/officeDocument/2006/relationships/image" Target="../media/image53.png"/><Relationship Id="rId31" Type="http://schemas.openxmlformats.org/officeDocument/2006/relationships/customXml" Target="../ink/ink111.xml"/><Relationship Id="rId44" Type="http://schemas.openxmlformats.org/officeDocument/2006/relationships/image" Target="../media/image62.png"/><Relationship Id="rId4" Type="http://schemas.openxmlformats.org/officeDocument/2006/relationships/oleObject" Target="../embeddings/oleObject3.bin"/><Relationship Id="rId9" Type="http://schemas.openxmlformats.org/officeDocument/2006/relationships/image" Target="../media/image48.png"/><Relationship Id="rId14" Type="http://schemas.openxmlformats.org/officeDocument/2006/relationships/customXml" Target="../ink/ink101.xml"/><Relationship Id="rId22" Type="http://schemas.openxmlformats.org/officeDocument/2006/relationships/customXml" Target="../ink/ink105.xml"/><Relationship Id="rId27" Type="http://schemas.openxmlformats.org/officeDocument/2006/relationships/customXml" Target="../ink/ink108.xml"/><Relationship Id="rId30" Type="http://schemas.openxmlformats.org/officeDocument/2006/relationships/image" Target="../media/image23.png"/><Relationship Id="rId35" Type="http://schemas.openxmlformats.org/officeDocument/2006/relationships/customXml" Target="../ink/ink113.xml"/><Relationship Id="rId43" Type="http://schemas.openxmlformats.org/officeDocument/2006/relationships/customXml" Target="../ink/ink117.xml"/><Relationship Id="rId48" Type="http://schemas.openxmlformats.org/officeDocument/2006/relationships/image" Target="../media/image64.png"/><Relationship Id="rId8" Type="http://schemas.openxmlformats.org/officeDocument/2006/relationships/customXml" Target="../ink/ink98.xml"/><Relationship Id="rId3" Type="http://schemas.openxmlformats.org/officeDocument/2006/relationships/notesSlide" Target="../notesSlides/notesSlide14.xml"/><Relationship Id="rId12" Type="http://schemas.openxmlformats.org/officeDocument/2006/relationships/customXml" Target="../ink/ink100.xml"/><Relationship Id="rId17" Type="http://schemas.openxmlformats.org/officeDocument/2006/relationships/image" Target="../media/image52.png"/><Relationship Id="rId25" Type="http://schemas.openxmlformats.org/officeDocument/2006/relationships/image" Target="../media/image55.png"/><Relationship Id="rId33" Type="http://schemas.openxmlformats.org/officeDocument/2006/relationships/customXml" Target="../ink/ink112.xml"/><Relationship Id="rId38" Type="http://schemas.openxmlformats.org/officeDocument/2006/relationships/image" Target="../media/image43.png"/><Relationship Id="rId46" Type="http://schemas.openxmlformats.org/officeDocument/2006/relationships/image" Target="../media/image63.png"/><Relationship Id="rId20" Type="http://schemas.openxmlformats.org/officeDocument/2006/relationships/customXml" Target="../ink/ink104.xml"/><Relationship Id="rId41" Type="http://schemas.openxmlformats.org/officeDocument/2006/relationships/customXml" Target="../ink/ink116.xml"/><Relationship Id="rId1" Type="http://schemas.openxmlformats.org/officeDocument/2006/relationships/vmlDrawing" Target="../drawings/vmlDrawing2.vml"/><Relationship Id="rId6"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customXml" Target="../ink/ink121.xml"/><Relationship Id="rId3" Type="http://schemas.openxmlformats.org/officeDocument/2006/relationships/notesSlide" Target="../notesSlides/notesSlide15.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65.emf"/><Relationship Id="rId5" Type="http://schemas.openxmlformats.org/officeDocument/2006/relationships/image" Target="../media/image16.wmf"/><Relationship Id="rId10" Type="http://schemas.openxmlformats.org/officeDocument/2006/relationships/customXml" Target="../ink/ink122.xml"/><Relationship Id="rId4" Type="http://schemas.openxmlformats.org/officeDocument/2006/relationships/oleObject" Target="../embeddings/oleObject3.bin"/><Relationship Id="rId9" Type="http://schemas.openxmlformats.org/officeDocument/2006/relationships/image" Target="../media/image164.emf"/></Relationships>
</file>

<file path=ppt/slides/_rels/slide16.xml.rels><?xml version="1.0" encoding="UTF-8" standalone="yes"?>
<Relationships xmlns="http://schemas.openxmlformats.org/package/2006/relationships"><Relationship Id="rId8" Type="http://schemas.openxmlformats.org/officeDocument/2006/relationships/customXml" Target="../ink/ink124.xml"/><Relationship Id="rId13" Type="http://schemas.openxmlformats.org/officeDocument/2006/relationships/image" Target="../media/image70.png"/><Relationship Id="rId18" Type="http://schemas.openxmlformats.org/officeDocument/2006/relationships/image" Target="../media/image73.png"/><Relationship Id="rId26" Type="http://schemas.openxmlformats.org/officeDocument/2006/relationships/image" Target="../media/image77.png"/><Relationship Id="rId3" Type="http://schemas.openxmlformats.org/officeDocument/2006/relationships/image" Target="../media/image60.png"/><Relationship Id="rId21" Type="http://schemas.openxmlformats.org/officeDocument/2006/relationships/customXml" Target="../ink/ink130.xml"/><Relationship Id="rId7" Type="http://schemas.openxmlformats.org/officeDocument/2006/relationships/image" Target="../media/image67.png"/><Relationship Id="rId12" Type="http://schemas.openxmlformats.org/officeDocument/2006/relationships/customXml" Target="../ink/ink126.xml"/><Relationship Id="rId17" Type="http://schemas.openxmlformats.org/officeDocument/2006/relationships/customXml" Target="../ink/ink128.xml"/><Relationship Id="rId25" Type="http://schemas.openxmlformats.org/officeDocument/2006/relationships/customXml" Target="../ink/ink132.xml"/><Relationship Id="rId2" Type="http://schemas.openxmlformats.org/officeDocument/2006/relationships/notesSlide" Target="../notesSlides/notesSlide16.xml"/><Relationship Id="rId16" Type="http://schemas.openxmlformats.org/officeDocument/2006/relationships/image" Target="../media/image72.png"/><Relationship Id="rId20" Type="http://schemas.openxmlformats.org/officeDocument/2006/relationships/image" Target="../media/image74.png"/><Relationship Id="rId1" Type="http://schemas.openxmlformats.org/officeDocument/2006/relationships/slideLayout" Target="../slideLayouts/slideLayout4.xml"/><Relationship Id="rId6" Type="http://schemas.openxmlformats.org/officeDocument/2006/relationships/customXml" Target="../ink/ink123.xml"/><Relationship Id="rId11" Type="http://schemas.openxmlformats.org/officeDocument/2006/relationships/image" Target="../media/image69.png"/><Relationship Id="rId24" Type="http://schemas.openxmlformats.org/officeDocument/2006/relationships/image" Target="../media/image76.png"/><Relationship Id="rId5" Type="http://schemas.openxmlformats.org/officeDocument/2006/relationships/image" Target="../media/image66.png"/><Relationship Id="rId15" Type="http://schemas.openxmlformats.org/officeDocument/2006/relationships/customXml" Target="../ink/ink127.xml"/><Relationship Id="rId23" Type="http://schemas.openxmlformats.org/officeDocument/2006/relationships/customXml" Target="../ink/ink131.xml"/><Relationship Id="rId10" Type="http://schemas.openxmlformats.org/officeDocument/2006/relationships/customXml" Target="../ink/ink125.xml"/><Relationship Id="rId19" Type="http://schemas.openxmlformats.org/officeDocument/2006/relationships/customXml" Target="../ink/ink129.xml"/><Relationship Id="rId4" Type="http://schemas.openxmlformats.org/officeDocument/2006/relationships/image" Target="../media/image61.png"/><Relationship Id="rId9" Type="http://schemas.openxmlformats.org/officeDocument/2006/relationships/image" Target="../media/image68.png"/><Relationship Id="rId14" Type="http://schemas.openxmlformats.org/officeDocument/2006/relationships/image" Target="../media/image71.png"/><Relationship Id="rId22" Type="http://schemas.openxmlformats.org/officeDocument/2006/relationships/image" Target="../media/image75.png"/><Relationship Id="rId27"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9.png"/><Relationship Id="rId7" Type="http://schemas.openxmlformats.org/officeDocument/2006/relationships/image" Target="../media/image78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ustomXml" Target="../ink/ink134.xml"/><Relationship Id="rId5" Type="http://schemas.openxmlformats.org/officeDocument/2006/relationships/image" Target="../media/image770.png"/><Relationship Id="rId4" Type="http://schemas.openxmlformats.org/officeDocument/2006/relationships/customXml" Target="../ink/ink133.xm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12" Type="http://schemas.openxmlformats.org/officeDocument/2006/relationships/customXml" Target="../ink/ink137.xml"/><Relationship Id="rId2" Type="http://schemas.openxmlformats.org/officeDocument/2006/relationships/notesSlide" Target="../notesSlides/notesSlide18.xml"/><Relationship Id="rId1" Type="http://schemas.openxmlformats.org/officeDocument/2006/relationships/slideLayout" Target="../slideLayouts/slideLayout4.xml"/><Relationship Id="rId11" Type="http://schemas.openxmlformats.org/officeDocument/2006/relationships/image" Target="../media/image140.emf"/><Relationship Id="rId24" Type="http://schemas.openxmlformats.org/officeDocument/2006/relationships/image" Target="../media/image89.png"/><Relationship Id="rId5" Type="http://schemas.openxmlformats.org/officeDocument/2006/relationships/customXml" Target="../ink/ink135.xml"/><Relationship Id="rId15" Type="http://schemas.openxmlformats.org/officeDocument/2006/relationships/image" Target="../media/image170.emf"/><Relationship Id="rId23" Type="http://schemas.openxmlformats.org/officeDocument/2006/relationships/image" Target="../media/image88.png"/><Relationship Id="rId10" Type="http://schemas.openxmlformats.org/officeDocument/2006/relationships/customXml" Target="../ink/ink136.xml"/><Relationship Id="rId4" Type="http://schemas.openxmlformats.org/officeDocument/2006/relationships/image" Target="../media/image86.png"/><Relationship Id="rId9" Type="http://schemas.openxmlformats.org/officeDocument/2006/relationships/image" Target="../media/image25.emf"/><Relationship Id="rId22" Type="http://schemas.openxmlformats.org/officeDocument/2006/relationships/image" Target="../media/image87.png"/></Relationships>
</file>

<file path=ppt/slides/_rels/slide19.xml.rels><?xml version="1.0" encoding="UTF-8" standalone="yes"?>
<Relationships xmlns="http://schemas.openxmlformats.org/package/2006/relationships"><Relationship Id="rId26" Type="http://schemas.openxmlformats.org/officeDocument/2006/relationships/image" Target="../media/image97.png"/><Relationship Id="rId21" Type="http://schemas.openxmlformats.org/officeDocument/2006/relationships/customXml" Target="../ink/ink142.xml"/><Relationship Id="rId42" Type="http://schemas.openxmlformats.org/officeDocument/2006/relationships/image" Target="../media/image105.png"/><Relationship Id="rId47" Type="http://schemas.openxmlformats.org/officeDocument/2006/relationships/customXml" Target="../ink/ink155.xml"/><Relationship Id="rId63" Type="http://schemas.openxmlformats.org/officeDocument/2006/relationships/customXml" Target="../ink/ink163.xml"/><Relationship Id="rId68" Type="http://schemas.openxmlformats.org/officeDocument/2006/relationships/image" Target="../media/image118.png"/><Relationship Id="rId2" Type="http://schemas.openxmlformats.org/officeDocument/2006/relationships/slideLayout" Target="../slideLayouts/slideLayout4.xml"/><Relationship Id="rId16" Type="http://schemas.openxmlformats.org/officeDocument/2006/relationships/image" Target="../media/image92.png"/><Relationship Id="rId29" Type="http://schemas.openxmlformats.org/officeDocument/2006/relationships/customXml" Target="../ink/ink146.xml"/><Relationship Id="rId11" Type="http://schemas.openxmlformats.org/officeDocument/2006/relationships/image" Target="../media/image8.png"/><Relationship Id="rId24" Type="http://schemas.openxmlformats.org/officeDocument/2006/relationships/image" Target="../media/image96.png"/><Relationship Id="rId32" Type="http://schemas.openxmlformats.org/officeDocument/2006/relationships/image" Target="../media/image100.png"/><Relationship Id="rId37" Type="http://schemas.openxmlformats.org/officeDocument/2006/relationships/customXml" Target="../ink/ink150.xml"/><Relationship Id="rId40" Type="http://schemas.openxmlformats.org/officeDocument/2006/relationships/image" Target="../media/image104.png"/><Relationship Id="rId45" Type="http://schemas.openxmlformats.org/officeDocument/2006/relationships/customXml" Target="../ink/ink154.xml"/><Relationship Id="rId53" Type="http://schemas.openxmlformats.org/officeDocument/2006/relationships/customXml" Target="../ink/ink158.xml"/><Relationship Id="rId58" Type="http://schemas.openxmlformats.org/officeDocument/2006/relationships/image" Target="../media/image113.png"/><Relationship Id="rId66" Type="http://schemas.openxmlformats.org/officeDocument/2006/relationships/image" Target="../media/image117.png"/><Relationship Id="rId74" Type="http://schemas.openxmlformats.org/officeDocument/2006/relationships/image" Target="../media/image121.png"/><Relationship Id="rId5" Type="http://schemas.openxmlformats.org/officeDocument/2006/relationships/image" Target="../media/image81.wmf"/><Relationship Id="rId61" Type="http://schemas.openxmlformats.org/officeDocument/2006/relationships/customXml" Target="../ink/ink162.xml"/><Relationship Id="rId19" Type="http://schemas.openxmlformats.org/officeDocument/2006/relationships/customXml" Target="../ink/ink141.xml"/><Relationship Id="rId14" Type="http://schemas.openxmlformats.org/officeDocument/2006/relationships/image" Target="../media/image11.png"/><Relationship Id="rId22" Type="http://schemas.openxmlformats.org/officeDocument/2006/relationships/image" Target="../media/image95.png"/><Relationship Id="rId27" Type="http://schemas.openxmlformats.org/officeDocument/2006/relationships/customXml" Target="../ink/ink145.xml"/><Relationship Id="rId30" Type="http://schemas.openxmlformats.org/officeDocument/2006/relationships/image" Target="../media/image99.png"/><Relationship Id="rId35" Type="http://schemas.openxmlformats.org/officeDocument/2006/relationships/customXml" Target="../ink/ink149.xml"/><Relationship Id="rId43" Type="http://schemas.openxmlformats.org/officeDocument/2006/relationships/customXml" Target="../ink/ink153.xml"/><Relationship Id="rId48" Type="http://schemas.openxmlformats.org/officeDocument/2006/relationships/image" Target="../media/image108.png"/><Relationship Id="rId56" Type="http://schemas.openxmlformats.org/officeDocument/2006/relationships/image" Target="../media/image112.png"/><Relationship Id="rId64" Type="http://schemas.openxmlformats.org/officeDocument/2006/relationships/image" Target="../media/image116.png"/><Relationship Id="rId69" Type="http://schemas.openxmlformats.org/officeDocument/2006/relationships/customXml" Target="../ink/ink166.xml"/><Relationship Id="rId51" Type="http://schemas.openxmlformats.org/officeDocument/2006/relationships/customXml" Target="../ink/ink157.xml"/><Relationship Id="rId72" Type="http://schemas.openxmlformats.org/officeDocument/2006/relationships/image" Target="../media/image120.png"/><Relationship Id="rId3" Type="http://schemas.openxmlformats.org/officeDocument/2006/relationships/notesSlide" Target="../notesSlides/notesSlide19.xml"/><Relationship Id="rId12" Type="http://schemas.openxmlformats.org/officeDocument/2006/relationships/image" Target="../media/image9.png"/><Relationship Id="rId17" Type="http://schemas.openxmlformats.org/officeDocument/2006/relationships/customXml" Target="../ink/ink140.xml"/><Relationship Id="rId25" Type="http://schemas.openxmlformats.org/officeDocument/2006/relationships/customXml" Target="../ink/ink144.xml"/><Relationship Id="rId33" Type="http://schemas.openxmlformats.org/officeDocument/2006/relationships/customXml" Target="../ink/ink148.xml"/><Relationship Id="rId38" Type="http://schemas.openxmlformats.org/officeDocument/2006/relationships/image" Target="../media/image103.png"/><Relationship Id="rId46" Type="http://schemas.openxmlformats.org/officeDocument/2006/relationships/image" Target="../media/image107.png"/><Relationship Id="rId59" Type="http://schemas.openxmlformats.org/officeDocument/2006/relationships/customXml" Target="../ink/ink161.xml"/><Relationship Id="rId67" Type="http://schemas.openxmlformats.org/officeDocument/2006/relationships/customXml" Target="../ink/ink165.xml"/><Relationship Id="rId20" Type="http://schemas.openxmlformats.org/officeDocument/2006/relationships/image" Target="../media/image94.png"/><Relationship Id="rId41" Type="http://schemas.openxmlformats.org/officeDocument/2006/relationships/customXml" Target="../ink/ink152.xml"/><Relationship Id="rId54" Type="http://schemas.openxmlformats.org/officeDocument/2006/relationships/image" Target="../media/image111.png"/><Relationship Id="rId62" Type="http://schemas.openxmlformats.org/officeDocument/2006/relationships/image" Target="../media/image115.png"/><Relationship Id="rId70" Type="http://schemas.openxmlformats.org/officeDocument/2006/relationships/image" Target="../media/image119.png"/><Relationship Id="rId75" Type="http://schemas.openxmlformats.org/officeDocument/2006/relationships/customXml" Target="../ink/ink169.xml"/><Relationship Id="rId1" Type="http://schemas.openxmlformats.org/officeDocument/2006/relationships/vmlDrawing" Target="../drawings/vmlDrawing4.vml"/><Relationship Id="rId6" Type="http://schemas.openxmlformats.org/officeDocument/2006/relationships/customXml" Target="../ink/ink138.xml"/><Relationship Id="rId15" Type="http://schemas.openxmlformats.org/officeDocument/2006/relationships/customXml" Target="../ink/ink139.xml"/><Relationship Id="rId23" Type="http://schemas.openxmlformats.org/officeDocument/2006/relationships/customXml" Target="../ink/ink143.xml"/><Relationship Id="rId28" Type="http://schemas.openxmlformats.org/officeDocument/2006/relationships/image" Target="../media/image98.png"/><Relationship Id="rId36" Type="http://schemas.openxmlformats.org/officeDocument/2006/relationships/image" Target="../media/image102.png"/><Relationship Id="rId49" Type="http://schemas.openxmlformats.org/officeDocument/2006/relationships/customXml" Target="../ink/ink156.xml"/><Relationship Id="rId57" Type="http://schemas.openxmlformats.org/officeDocument/2006/relationships/customXml" Target="../ink/ink160.xml"/><Relationship Id="rId10" Type="http://schemas.openxmlformats.org/officeDocument/2006/relationships/image" Target="../media/image91.png"/><Relationship Id="rId31" Type="http://schemas.openxmlformats.org/officeDocument/2006/relationships/customXml" Target="../ink/ink147.xml"/><Relationship Id="rId44" Type="http://schemas.openxmlformats.org/officeDocument/2006/relationships/image" Target="../media/image106.png"/><Relationship Id="rId52" Type="http://schemas.openxmlformats.org/officeDocument/2006/relationships/image" Target="../media/image110.png"/><Relationship Id="rId60" Type="http://schemas.openxmlformats.org/officeDocument/2006/relationships/image" Target="../media/image114.png"/><Relationship Id="rId65" Type="http://schemas.openxmlformats.org/officeDocument/2006/relationships/customXml" Target="../ink/ink164.xml"/><Relationship Id="rId73" Type="http://schemas.openxmlformats.org/officeDocument/2006/relationships/customXml" Target="../ink/ink168.xml"/><Relationship Id="rId4" Type="http://schemas.openxmlformats.org/officeDocument/2006/relationships/oleObject" Target="../embeddings/oleObject5.bin"/><Relationship Id="rId9" Type="http://schemas.openxmlformats.org/officeDocument/2006/relationships/image" Target="../media/image25.emf"/><Relationship Id="rId13" Type="http://schemas.openxmlformats.org/officeDocument/2006/relationships/image" Target="../media/image10.png"/><Relationship Id="rId18" Type="http://schemas.openxmlformats.org/officeDocument/2006/relationships/image" Target="../media/image93.png"/><Relationship Id="rId39" Type="http://schemas.openxmlformats.org/officeDocument/2006/relationships/customXml" Target="../ink/ink151.xml"/><Relationship Id="rId34" Type="http://schemas.openxmlformats.org/officeDocument/2006/relationships/image" Target="../media/image101.png"/><Relationship Id="rId50" Type="http://schemas.openxmlformats.org/officeDocument/2006/relationships/image" Target="../media/image109.png"/><Relationship Id="rId55" Type="http://schemas.openxmlformats.org/officeDocument/2006/relationships/customXml" Target="../ink/ink159.xml"/><Relationship Id="rId76" Type="http://schemas.openxmlformats.org/officeDocument/2006/relationships/image" Target="../media/image82.png"/><Relationship Id="rId71" Type="http://schemas.openxmlformats.org/officeDocument/2006/relationships/customXml" Target="../ink/ink167.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Carenini@cs.ubc.ca" TargetMode="Externa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mailto:tootooni@cs.ubc.ca" TargetMode="External"/><Relationship Id="rId5" Type="http://schemas.openxmlformats.org/officeDocument/2006/relationships/hyperlink" Target="mailto:inna.ivanova@alumni.ubc.ca" TargetMode="External"/><Relationship Id="rId10" Type="http://schemas.openxmlformats.org/officeDocument/2006/relationships/image" Target="../media/image4.png"/><Relationship Id="rId4" Type="http://schemas.openxmlformats.org/officeDocument/2006/relationships/hyperlink" Target="mailto:dnamrata@cs.ubc.ca" TargetMode="Externa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customXml" Target="../ink/ink170.xml"/><Relationship Id="rId3" Type="http://schemas.openxmlformats.org/officeDocument/2006/relationships/notesSlide" Target="../notesSlides/notesSlide20.xml"/><Relationship Id="rId21" Type="http://schemas.openxmlformats.org/officeDocument/2006/relationships/image" Target="../media/image80.emf"/><Relationship Id="rId7" Type="http://schemas.openxmlformats.org/officeDocument/2006/relationships/image" Target="../media/image83.wmf"/><Relationship Id="rId12" Type="http://schemas.openxmlformats.org/officeDocument/2006/relationships/customXml" Target="../ink/ink172.xml"/><Relationship Id="rId2" Type="http://schemas.openxmlformats.org/officeDocument/2006/relationships/slideLayout" Target="../slideLayouts/slideLayout4.xml"/><Relationship Id="rId16" Type="http://schemas.openxmlformats.org/officeDocument/2006/relationships/customXml" Target="../ink/ink173.xml"/><Relationship Id="rId20" Type="http://schemas.openxmlformats.org/officeDocument/2006/relationships/customXml" Target="../ink/ink174.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400.emf"/><Relationship Id="rId5" Type="http://schemas.openxmlformats.org/officeDocument/2006/relationships/image" Target="../media/image81.wmf"/><Relationship Id="rId15" Type="http://schemas.openxmlformats.org/officeDocument/2006/relationships/image" Target="../media/image1700.emf"/><Relationship Id="rId10" Type="http://schemas.openxmlformats.org/officeDocument/2006/relationships/customXml" Target="../ink/ink171.xml"/><Relationship Id="rId19" Type="http://schemas.openxmlformats.org/officeDocument/2006/relationships/image" Target="../media/image1720.emf"/><Relationship Id="rId4" Type="http://schemas.openxmlformats.org/officeDocument/2006/relationships/oleObject" Target="../embeddings/oleObject6.bin"/><Relationship Id="rId9" Type="http://schemas.openxmlformats.org/officeDocument/2006/relationships/image" Target="../media/image25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50.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customXml" Target="../ink/ink175.xml"/><Relationship Id="rId5" Type="http://schemas.openxmlformats.org/officeDocument/2006/relationships/image" Target="../media/image84.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customXml" Target="../ink/ink178.xml"/><Relationship Id="rId18" Type="http://schemas.openxmlformats.org/officeDocument/2006/relationships/image" Target="../media/image1800.emf"/><Relationship Id="rId26" Type="http://schemas.openxmlformats.org/officeDocument/2006/relationships/image" Target="../media/image184.emf"/><Relationship Id="rId3" Type="http://schemas.openxmlformats.org/officeDocument/2006/relationships/notesSlide" Target="../notesSlides/notesSlide22.xml"/><Relationship Id="rId21" Type="http://schemas.openxmlformats.org/officeDocument/2006/relationships/customXml" Target="../ink/ink182.xml"/><Relationship Id="rId7" Type="http://schemas.openxmlformats.org/officeDocument/2006/relationships/oleObject" Target="../embeddings/oleObject10.bin"/><Relationship Id="rId12" Type="http://schemas.openxmlformats.org/officeDocument/2006/relationships/image" Target="../media/image1400.emf"/><Relationship Id="rId17" Type="http://schemas.openxmlformats.org/officeDocument/2006/relationships/customXml" Target="../ink/ink180.xml"/><Relationship Id="rId25" Type="http://schemas.openxmlformats.org/officeDocument/2006/relationships/customXml" Target="../ink/ink184.xml"/><Relationship Id="rId2" Type="http://schemas.openxmlformats.org/officeDocument/2006/relationships/slideLayout" Target="../slideLayouts/slideLayout4.xml"/><Relationship Id="rId16" Type="http://schemas.openxmlformats.org/officeDocument/2006/relationships/image" Target="../media/image179.emf"/><Relationship Id="rId20" Type="http://schemas.openxmlformats.org/officeDocument/2006/relationships/image" Target="../media/image181.emf"/><Relationship Id="rId1" Type="http://schemas.openxmlformats.org/officeDocument/2006/relationships/vmlDrawing" Target="../drawings/vmlDrawing7.vml"/><Relationship Id="rId6" Type="http://schemas.openxmlformats.org/officeDocument/2006/relationships/image" Target="../media/image86.wmf"/><Relationship Id="rId11" Type="http://schemas.openxmlformats.org/officeDocument/2006/relationships/customXml" Target="../ink/ink177.xml"/><Relationship Id="rId24" Type="http://schemas.openxmlformats.org/officeDocument/2006/relationships/image" Target="../media/image183.emf"/><Relationship Id="rId5" Type="http://schemas.openxmlformats.org/officeDocument/2006/relationships/oleObject" Target="../embeddings/oleObject9.bin"/><Relationship Id="rId15" Type="http://schemas.openxmlformats.org/officeDocument/2006/relationships/customXml" Target="../ink/ink179.xml"/><Relationship Id="rId23" Type="http://schemas.openxmlformats.org/officeDocument/2006/relationships/customXml" Target="../ink/ink183.xml"/><Relationship Id="rId10" Type="http://schemas.openxmlformats.org/officeDocument/2006/relationships/image" Target="../media/image250.emf"/><Relationship Id="rId19" Type="http://schemas.openxmlformats.org/officeDocument/2006/relationships/customXml" Target="../ink/ink181.xml"/><Relationship Id="rId4" Type="http://schemas.openxmlformats.org/officeDocument/2006/relationships/image" Target="../media/image90.png"/><Relationship Id="rId9" Type="http://schemas.openxmlformats.org/officeDocument/2006/relationships/customXml" Target="../ink/ink176.xml"/><Relationship Id="rId14" Type="http://schemas.openxmlformats.org/officeDocument/2006/relationships/image" Target="../media/image178.emf"/><Relationship Id="rId22" Type="http://schemas.openxmlformats.org/officeDocument/2006/relationships/image" Target="../media/image182.emf"/></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customXml" Target="../ink/ink187.xml"/><Relationship Id="rId3" Type="http://schemas.openxmlformats.org/officeDocument/2006/relationships/notesSlide" Target="../notesSlides/notesSlide23.xml"/><Relationship Id="rId7" Type="http://schemas.openxmlformats.org/officeDocument/2006/relationships/image" Target="../media/image92.wmf"/><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8.vml"/><Relationship Id="rId6" Type="http://schemas.openxmlformats.org/officeDocument/2006/relationships/oleObject" Target="../embeddings/oleObject12.bin"/><Relationship Id="rId11" Type="http://schemas.openxmlformats.org/officeDocument/2006/relationships/customXml" Target="../ink/ink186.xml"/><Relationship Id="rId5" Type="http://schemas.openxmlformats.org/officeDocument/2006/relationships/image" Target="../media/image91.wmf"/><Relationship Id="rId15" Type="http://schemas.openxmlformats.org/officeDocument/2006/relationships/customXml" Target="../ink/ink188.xml"/><Relationship Id="rId10" Type="http://schemas.openxmlformats.org/officeDocument/2006/relationships/image" Target="../media/image250.emf"/><Relationship Id="rId4" Type="http://schemas.openxmlformats.org/officeDocument/2006/relationships/oleObject" Target="../embeddings/oleObject11.bin"/><Relationship Id="rId9" Type="http://schemas.openxmlformats.org/officeDocument/2006/relationships/customXml" Target="../ink/ink185.xml"/><Relationship Id="rId14" Type="http://schemas.openxmlformats.org/officeDocument/2006/relationships/image" Target="../media/image17.emf"/></Relationships>
</file>

<file path=ppt/slides/_rels/slide25.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customXml" Target="../ink/ink191.xml"/><Relationship Id="rId3" Type="http://schemas.openxmlformats.org/officeDocument/2006/relationships/notesSlide" Target="../notesSlides/notesSlide24.xml"/><Relationship Id="rId7" Type="http://schemas.openxmlformats.org/officeDocument/2006/relationships/oleObject" Target="../embeddings/oleObject14.bin"/><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9.vml"/><Relationship Id="rId6" Type="http://schemas.openxmlformats.org/officeDocument/2006/relationships/image" Target="../media/image90.png"/><Relationship Id="rId11" Type="http://schemas.openxmlformats.org/officeDocument/2006/relationships/customXml" Target="../ink/ink190.xml"/><Relationship Id="rId5" Type="http://schemas.openxmlformats.org/officeDocument/2006/relationships/image" Target="../media/image93.wmf"/><Relationship Id="rId15" Type="http://schemas.openxmlformats.org/officeDocument/2006/relationships/customXml" Target="../ink/ink192.xml"/><Relationship Id="rId10" Type="http://schemas.openxmlformats.org/officeDocument/2006/relationships/image" Target="../media/image250.emf"/><Relationship Id="rId4" Type="http://schemas.openxmlformats.org/officeDocument/2006/relationships/oleObject" Target="../embeddings/oleObject13.bin"/><Relationship Id="rId9" Type="http://schemas.openxmlformats.org/officeDocument/2006/relationships/customXml" Target="../ink/ink189.xml"/><Relationship Id="rId1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customXml" Target="../ink/ink193.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400.emf"/><Relationship Id="rId5" Type="http://schemas.openxmlformats.org/officeDocument/2006/relationships/customXml" Target="../ink/ink194.xml"/><Relationship Id="rId4" Type="http://schemas.openxmlformats.org/officeDocument/2006/relationships/image" Target="../media/image250.emf"/></Relationships>
</file>

<file path=ppt/slides/_rels/slide27.xml.rels><?xml version="1.0" encoding="UTF-8" standalone="yes"?>
<Relationships xmlns="http://schemas.openxmlformats.org/package/2006/relationships"><Relationship Id="rId8" Type="http://schemas.openxmlformats.org/officeDocument/2006/relationships/customXml" Target="../ink/ink195.xml"/><Relationship Id="rId3" Type="http://schemas.openxmlformats.org/officeDocument/2006/relationships/notesSlide" Target="../notesSlides/notesSlide26.xml"/><Relationship Id="rId7" Type="http://schemas.openxmlformats.org/officeDocument/2006/relationships/image" Target="../media/image96.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6.bin"/><Relationship Id="rId11" Type="http://schemas.openxmlformats.org/officeDocument/2006/relationships/image" Target="../media/image1400.emf"/><Relationship Id="rId5" Type="http://schemas.openxmlformats.org/officeDocument/2006/relationships/image" Target="../media/image95.wmf"/><Relationship Id="rId10" Type="http://schemas.openxmlformats.org/officeDocument/2006/relationships/customXml" Target="../ink/ink196.xml"/><Relationship Id="rId4" Type="http://schemas.openxmlformats.org/officeDocument/2006/relationships/oleObject" Target="../embeddings/oleObject15.bin"/><Relationship Id="rId9" Type="http://schemas.openxmlformats.org/officeDocument/2006/relationships/image" Target="../media/image250.emf"/></Relationships>
</file>

<file path=ppt/slides/_rels/slide28.xml.rels><?xml version="1.0" encoding="UTF-8" standalone="yes"?>
<Relationships xmlns="http://schemas.openxmlformats.org/package/2006/relationships"><Relationship Id="rId8" Type="http://schemas.openxmlformats.org/officeDocument/2006/relationships/customXml" Target="../ink/ink197.xml"/><Relationship Id="rId3" Type="http://schemas.openxmlformats.org/officeDocument/2006/relationships/notesSlide" Target="../notesSlides/notesSlide27.xml"/><Relationship Id="rId7" Type="http://schemas.openxmlformats.org/officeDocument/2006/relationships/image" Target="../media/image98.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18.bin"/><Relationship Id="rId11" Type="http://schemas.openxmlformats.org/officeDocument/2006/relationships/image" Target="../media/image1400.emf"/><Relationship Id="rId5" Type="http://schemas.openxmlformats.org/officeDocument/2006/relationships/image" Target="../media/image97.wmf"/><Relationship Id="rId10" Type="http://schemas.openxmlformats.org/officeDocument/2006/relationships/customXml" Target="../ink/ink198.xml"/><Relationship Id="rId4" Type="http://schemas.openxmlformats.org/officeDocument/2006/relationships/oleObject" Target="../embeddings/oleObject17.bin"/><Relationship Id="rId9" Type="http://schemas.openxmlformats.org/officeDocument/2006/relationships/image" Target="../media/image250.emf"/></Relationships>
</file>

<file path=ppt/slides/_rels/slide29.xml.rels><?xml version="1.0" encoding="UTF-8" standalone="yes"?>
<Relationships xmlns="http://schemas.openxmlformats.org/package/2006/relationships"><Relationship Id="rId8" Type="http://schemas.openxmlformats.org/officeDocument/2006/relationships/customXml" Target="../ink/ink201.xml"/><Relationship Id="rId3" Type="http://schemas.openxmlformats.org/officeDocument/2006/relationships/image" Target="../media/image99.jpeg"/><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customXml" Target="../ink/ink200.xml"/><Relationship Id="rId11" Type="http://schemas.openxmlformats.org/officeDocument/2006/relationships/image" Target="../media/image24.emf"/><Relationship Id="rId5" Type="http://schemas.openxmlformats.org/officeDocument/2006/relationships/image" Target="../media/image250.emf"/><Relationship Id="rId10" Type="http://schemas.openxmlformats.org/officeDocument/2006/relationships/customXml" Target="../ink/ink202.xml"/><Relationship Id="rId4" Type="http://schemas.openxmlformats.org/officeDocument/2006/relationships/customXml" Target="../ink/ink199.xml"/><Relationship Id="rId9"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0.emf"/></Relationships>
</file>

<file path=ppt/slides/_rels/slide3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29.xml"/><Relationship Id="rId7" Type="http://schemas.openxmlformats.org/officeDocument/2006/relationships/customXml" Target="../ink/ink203.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100.wmf"/><Relationship Id="rId5" Type="http://schemas.openxmlformats.org/officeDocument/2006/relationships/oleObject" Target="../embeddings/oleObject19.bin"/><Relationship Id="rId4" Type="http://schemas.openxmlformats.org/officeDocument/2006/relationships/image" Target="../media/image101.jpeg"/></Relationships>
</file>

<file path=ppt/slides/_rels/slide31.xml.rels><?xml version="1.0" encoding="UTF-8" standalone="yes"?>
<Relationships xmlns="http://schemas.openxmlformats.org/package/2006/relationships"><Relationship Id="rId8" Type="http://schemas.openxmlformats.org/officeDocument/2006/relationships/image" Target="../media/image1710.emf"/><Relationship Id="rId3" Type="http://schemas.openxmlformats.org/officeDocument/2006/relationships/image" Target="../media/image122.png"/><Relationship Id="rId7" Type="http://schemas.openxmlformats.org/officeDocument/2006/relationships/customXml" Target="../ink/ink205.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60.emf"/><Relationship Id="rId5" Type="http://schemas.openxmlformats.org/officeDocument/2006/relationships/customXml" Target="../ink/ink204.xml"/><Relationship Id="rId4" Type="http://schemas.openxmlformats.org/officeDocument/2006/relationships/image" Target="../media/image123.png"/></Relationships>
</file>

<file path=ppt/slides/_rels/slide32.xml.rels><?xml version="1.0" encoding="UTF-8" standalone="yes"?>
<Relationships xmlns="http://schemas.openxmlformats.org/package/2006/relationships"><Relationship Id="rId3" Type="http://schemas.openxmlformats.org/officeDocument/2006/relationships/hyperlink" Target="http://www.morganclaypool.com/action/doSearch?action=runSearch&amp;type=advanced&amp;result=true&amp;prevSearch=%2Bauthorsfield:(Kolobov,+A)" TargetMode="External"/><Relationship Id="rId2" Type="http://schemas.openxmlformats.org/officeDocument/2006/relationships/hyperlink" Target="http://www.morganclaypool.com/action/doSearch?action=runSearch&amp;type=advanced&amp;result=true&amp;prevSearch=%2Bauthorsfield:(Mausam)" TargetMode="External"/><Relationship Id="rId1" Type="http://schemas.openxmlformats.org/officeDocument/2006/relationships/slideLayout" Target="../slideLayouts/slideLayout2.xml"/><Relationship Id="rId5" Type="http://schemas.openxmlformats.org/officeDocument/2006/relationships/image" Target="../media/image124.jpeg"/><Relationship Id="rId4" Type="http://schemas.openxmlformats.org/officeDocument/2006/relationships/hyperlink" Target="http://www.morganclaypool.com/loi/ai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ustomXml" Target="../ink/ink207.xml"/><Relationship Id="rId3" Type="http://schemas.openxmlformats.org/officeDocument/2006/relationships/customXml" Target="../ink/ink206.xml"/><Relationship Id="rId7" Type="http://schemas.openxmlformats.org/officeDocument/2006/relationships/image" Target="../media/image160.emf"/><Relationship Id="rId2" Type="http://schemas.openxmlformats.org/officeDocument/2006/relationships/notesSlide" Target="../notesSlides/notesSlide32.xml"/><Relationship Id="rId1" Type="http://schemas.openxmlformats.org/officeDocument/2006/relationships/slideLayout" Target="../slideLayouts/slideLayout4.xml"/><Relationship Id="rId10" Type="http://schemas.openxmlformats.org/officeDocument/2006/relationships/image" Target="../media/image123.png"/><Relationship Id="rId9" Type="http://schemas.openxmlformats.org/officeDocument/2006/relationships/image" Target="../media/image1710.emf"/></Relationships>
</file>

<file path=ppt/slides/_rels/slide35.xml.rels><?xml version="1.0" encoding="UTF-8" standalone="yes"?>
<Relationships xmlns="http://schemas.openxmlformats.org/package/2006/relationships"><Relationship Id="rId8" Type="http://schemas.openxmlformats.org/officeDocument/2006/relationships/customXml" Target="../ink/ink209.xml"/><Relationship Id="rId3" Type="http://schemas.openxmlformats.org/officeDocument/2006/relationships/notesSlide" Target="../notesSlides/notesSlide33.xml"/><Relationship Id="rId7" Type="http://schemas.openxmlformats.org/officeDocument/2006/relationships/image" Target="../media/image160.e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customXml" Target="../ink/ink208.xml"/><Relationship Id="rId5" Type="http://schemas.openxmlformats.org/officeDocument/2006/relationships/image" Target="../media/image125.wmf"/><Relationship Id="rId4" Type="http://schemas.openxmlformats.org/officeDocument/2006/relationships/oleObject" Target="../embeddings/oleObject20.bin"/><Relationship Id="rId9" Type="http://schemas.openxmlformats.org/officeDocument/2006/relationships/image" Target="../media/image1710.emf"/></Relationships>
</file>

<file path=ppt/slides/_rels/slide36.xml.rels><?xml version="1.0" encoding="UTF-8" standalone="yes"?>
<Relationships xmlns="http://schemas.openxmlformats.org/package/2006/relationships"><Relationship Id="rId13" Type="http://schemas.openxmlformats.org/officeDocument/2006/relationships/customXml" Target="../ink/ink212.xml"/><Relationship Id="rId18" Type="http://schemas.openxmlformats.org/officeDocument/2006/relationships/image" Target="../media/image33.emf"/><Relationship Id="rId3" Type="http://schemas.openxmlformats.org/officeDocument/2006/relationships/notesSlide" Target="../notesSlides/notesSlide34.xml"/><Relationship Id="rId7" Type="http://schemas.openxmlformats.org/officeDocument/2006/relationships/customXml" Target="../ink/ink210.xml"/><Relationship Id="rId12" Type="http://schemas.openxmlformats.org/officeDocument/2006/relationships/image" Target="../media/image1710.emf"/><Relationship Id="rId17" Type="http://schemas.openxmlformats.org/officeDocument/2006/relationships/customXml" Target="../ink/ink213.xml"/><Relationship Id="rId2" Type="http://schemas.openxmlformats.org/officeDocument/2006/relationships/slideLayout" Target="../slideLayouts/slideLayout4.xml"/><Relationship Id="rId16" Type="http://schemas.openxmlformats.org/officeDocument/2006/relationships/image" Target="../media/image127.wmf"/><Relationship Id="rId1" Type="http://schemas.openxmlformats.org/officeDocument/2006/relationships/vmlDrawing" Target="../drawings/vmlDrawing14.vml"/><Relationship Id="rId6" Type="http://schemas.openxmlformats.org/officeDocument/2006/relationships/image" Target="../media/image126.wmf"/><Relationship Id="rId11" Type="http://schemas.openxmlformats.org/officeDocument/2006/relationships/customXml" Target="../ink/ink211.xml"/><Relationship Id="rId5" Type="http://schemas.openxmlformats.org/officeDocument/2006/relationships/oleObject" Target="../embeddings/oleObject21.bin"/><Relationship Id="rId15" Type="http://schemas.openxmlformats.org/officeDocument/2006/relationships/oleObject" Target="../embeddings/oleObject22.bin"/><Relationship Id="rId10" Type="http://schemas.openxmlformats.org/officeDocument/2006/relationships/image" Target="../media/image160.emf"/><Relationship Id="rId4" Type="http://schemas.openxmlformats.org/officeDocument/2006/relationships/image" Target="../media/image123.png"/><Relationship Id="rId14" Type="http://schemas.openxmlformats.org/officeDocument/2006/relationships/image" Target="../media/image31.emf"/></Relationships>
</file>

<file path=ppt/slides/_rels/slide37.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ustomXml" Target="../ink/ink2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215.xml"/><Relationship Id="rId4" Type="http://schemas.openxmlformats.org/officeDocument/2006/relationships/image" Target="../media/image2940.emf"/></Relationships>
</file>

<file path=ppt/slides/_rels/slide39.xml.rels><?xml version="1.0" encoding="UTF-8" standalone="yes"?>
<Relationships xmlns="http://schemas.openxmlformats.org/package/2006/relationships"><Relationship Id="rId3" Type="http://schemas.openxmlformats.org/officeDocument/2006/relationships/customXml" Target="../ink/ink216.xml"/><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48.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image" Target="../media/image8.png"/><Relationship Id="rId21" Type="http://schemas.openxmlformats.org/officeDocument/2006/relationships/customXml" Target="../ink/ink5.xml"/><Relationship Id="rId34" Type="http://schemas.openxmlformats.org/officeDocument/2006/relationships/image" Target="../media/image13.emf"/><Relationship Id="rId7" Type="http://schemas.openxmlformats.org/officeDocument/2006/relationships/customXml" Target="../ink/ink2.xml"/><Relationship Id="rId33" Type="http://schemas.openxmlformats.org/officeDocument/2006/relationships/customXml" Target="../ink/ink8.xml"/><Relationship Id="rId2" Type="http://schemas.openxmlformats.org/officeDocument/2006/relationships/notesSlide" Target="../notesSlides/notesSlide6.xml"/><Relationship Id="rId20" Type="http://schemas.openxmlformats.org/officeDocument/2006/relationships/image" Target="../media/image272.emf"/><Relationship Id="rId29" Type="http://schemas.openxmlformats.org/officeDocument/2006/relationships/customXml" Target="../ink/ink6.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customXml" Target="../ink/ink4.xml"/><Relationship Id="rId32" Type="http://schemas.openxmlformats.org/officeDocument/2006/relationships/image" Target="../media/image12.emf"/><Relationship Id="rId5" Type="http://schemas.openxmlformats.org/officeDocument/2006/relationships/image" Target="../media/image10.png"/><Relationship Id="rId28" Type="http://schemas.openxmlformats.org/officeDocument/2006/relationships/image" Target="../media/image276.emf"/><Relationship Id="rId36" Type="http://schemas.openxmlformats.org/officeDocument/2006/relationships/image" Target="../media/image14.emf"/><Relationship Id="rId10" Type="http://schemas.openxmlformats.org/officeDocument/2006/relationships/image" Target="../media/image172.emf"/><Relationship Id="rId31" Type="http://schemas.openxmlformats.org/officeDocument/2006/relationships/customXml" Target="../ink/ink7.xml"/><Relationship Id="rId4" Type="http://schemas.openxmlformats.org/officeDocument/2006/relationships/image" Target="../media/image9.png"/><Relationship Id="rId9" Type="http://schemas.openxmlformats.org/officeDocument/2006/relationships/customXml" Target="../ink/ink3.xml"/><Relationship Id="rId30" Type="http://schemas.openxmlformats.org/officeDocument/2006/relationships/image" Target="../media/image11.emf"/><Relationship Id="rId35" Type="http://schemas.openxmlformats.org/officeDocument/2006/relationships/customXml" Target="../ink/ink9.xml"/></Relationships>
</file>

<file path=ppt/slides/_rels/slide7.xml.rels><?xml version="1.0" encoding="UTF-8" standalone="yes"?>
<Relationships xmlns="http://schemas.openxmlformats.org/package/2006/relationships"><Relationship Id="rId8" Type="http://schemas.openxmlformats.org/officeDocument/2006/relationships/image" Target="../media/image1721.emf"/><Relationship Id="rId13" Type="http://schemas.openxmlformats.org/officeDocument/2006/relationships/customXml" Target="../ink/ink14.xml"/><Relationship Id="rId18" Type="http://schemas.openxmlformats.org/officeDocument/2006/relationships/image" Target="../media/image289.emf"/><Relationship Id="rId26" Type="http://schemas.openxmlformats.org/officeDocument/2006/relationships/image" Target="../media/image293.emf"/><Relationship Id="rId3" Type="http://schemas.openxmlformats.org/officeDocument/2006/relationships/image" Target="../media/image8.png"/><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286.emf"/><Relationship Id="rId17" Type="http://schemas.openxmlformats.org/officeDocument/2006/relationships/customXml" Target="../ink/ink16.xml"/><Relationship Id="rId25" Type="http://schemas.openxmlformats.org/officeDocument/2006/relationships/customXml" Target="../ink/ink20.xml"/><Relationship Id="rId2" Type="http://schemas.openxmlformats.org/officeDocument/2006/relationships/notesSlide" Target="../notesSlides/notesSlide7.xml"/><Relationship Id="rId16" Type="http://schemas.openxmlformats.org/officeDocument/2006/relationships/image" Target="../media/image288.emf"/><Relationship Id="rId20" Type="http://schemas.openxmlformats.org/officeDocument/2006/relationships/image" Target="../media/image290.emf"/><Relationship Id="rId1" Type="http://schemas.openxmlformats.org/officeDocument/2006/relationships/slideLayout" Target="../slideLayouts/slideLayout4.xml"/><Relationship Id="rId6" Type="http://schemas.openxmlformats.org/officeDocument/2006/relationships/image" Target="../media/image1711.emf"/><Relationship Id="rId11" Type="http://schemas.openxmlformats.org/officeDocument/2006/relationships/customXml" Target="../ink/ink13.xml"/><Relationship Id="rId24" Type="http://schemas.openxmlformats.org/officeDocument/2006/relationships/image" Target="../media/image292.emf"/><Relationship Id="rId5" Type="http://schemas.openxmlformats.org/officeDocument/2006/relationships/customXml" Target="../ink/ink10.xml"/><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294.emf"/><Relationship Id="rId10" Type="http://schemas.openxmlformats.org/officeDocument/2006/relationships/image" Target="../media/image285.emf"/><Relationship Id="rId19" Type="http://schemas.openxmlformats.org/officeDocument/2006/relationships/customXml" Target="../ink/ink17.xml"/><Relationship Id="rId4" Type="http://schemas.openxmlformats.org/officeDocument/2006/relationships/image" Target="../media/image12.png"/><Relationship Id="rId9" Type="http://schemas.openxmlformats.org/officeDocument/2006/relationships/customXml" Target="../ink/ink12.xml"/><Relationship Id="rId14" Type="http://schemas.openxmlformats.org/officeDocument/2006/relationships/image" Target="../media/image287.emf"/><Relationship Id="rId22" Type="http://schemas.openxmlformats.org/officeDocument/2006/relationships/image" Target="../media/image291.emf"/><Relationship Id="rId27" Type="http://schemas.openxmlformats.org/officeDocument/2006/relationships/customXml" Target="../ink/ink21.xml"/></Relationships>
</file>

<file path=ppt/slides/_rels/slide8.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notesSlide" Target="../notesSlides/notesSlide8.xml"/><Relationship Id="rId7" Type="http://schemas.openxmlformats.org/officeDocument/2006/relationships/image" Target="../media/image14.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0.emf"/><Relationship Id="rId5" Type="http://schemas.openxmlformats.org/officeDocument/2006/relationships/image" Target="../media/image13.wmf"/><Relationship Id="rId10" Type="http://schemas.openxmlformats.org/officeDocument/2006/relationships/customXml" Target="../ink/ink23.xml"/><Relationship Id="rId4" Type="http://schemas.openxmlformats.org/officeDocument/2006/relationships/oleObject" Target="../embeddings/oleObject1.bin"/><Relationship Id="rId9" Type="http://schemas.openxmlformats.org/officeDocument/2006/relationships/image" Target="../media/image180.emf"/></Relationships>
</file>

<file path=ppt/slides/_rels/slide9.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393.emf"/><Relationship Id="rId18" Type="http://schemas.openxmlformats.org/officeDocument/2006/relationships/customXml" Target="../ink/ink30.xml"/><Relationship Id="rId3" Type="http://schemas.openxmlformats.org/officeDocument/2006/relationships/image" Target="../media/image15.png"/><Relationship Id="rId21" Type="http://schemas.openxmlformats.org/officeDocument/2006/relationships/image" Target="../media/image397.emf"/><Relationship Id="rId7" Type="http://schemas.openxmlformats.org/officeDocument/2006/relationships/image" Target="../media/image390.emf"/><Relationship Id="rId12" Type="http://schemas.openxmlformats.org/officeDocument/2006/relationships/customXml" Target="../ink/ink27.xml"/><Relationship Id="rId17" Type="http://schemas.openxmlformats.org/officeDocument/2006/relationships/image" Target="../media/image395.emf"/><Relationship Id="rId25" Type="http://schemas.openxmlformats.org/officeDocument/2006/relationships/image" Target="../media/image399.emf"/><Relationship Id="rId2" Type="http://schemas.openxmlformats.org/officeDocument/2006/relationships/notesSlide" Target="../notesSlides/notesSlide9.xml"/><Relationship Id="rId16" Type="http://schemas.openxmlformats.org/officeDocument/2006/relationships/customXml" Target="../ink/ink29.xml"/><Relationship Id="rId20" Type="http://schemas.openxmlformats.org/officeDocument/2006/relationships/customXml" Target="../ink/ink31.xml"/><Relationship Id="rId1" Type="http://schemas.openxmlformats.org/officeDocument/2006/relationships/slideLayout" Target="../slideLayouts/slideLayout4.xml"/><Relationship Id="rId11" Type="http://schemas.openxmlformats.org/officeDocument/2006/relationships/image" Target="../media/image392.emf"/><Relationship Id="rId24" Type="http://schemas.openxmlformats.org/officeDocument/2006/relationships/customXml" Target="../ink/ink33.xml"/><Relationship Id="rId15" Type="http://schemas.openxmlformats.org/officeDocument/2006/relationships/image" Target="../media/image394.emf"/><Relationship Id="rId23" Type="http://schemas.openxmlformats.org/officeDocument/2006/relationships/image" Target="../media/image398.emf"/><Relationship Id="rId10" Type="http://schemas.openxmlformats.org/officeDocument/2006/relationships/customXml" Target="../ink/ink26.xml"/><Relationship Id="rId19" Type="http://schemas.openxmlformats.org/officeDocument/2006/relationships/image" Target="../media/image396.emf"/><Relationship Id="rId4" Type="http://schemas.openxmlformats.org/officeDocument/2006/relationships/customXml" Target="../ink/ink24.xml"/><Relationship Id="rId9" Type="http://schemas.openxmlformats.org/officeDocument/2006/relationships/image" Target="../media/image391.emf"/><Relationship Id="rId14" Type="http://schemas.openxmlformats.org/officeDocument/2006/relationships/customXml" Target="../ink/ink28.xml"/><Relationship Id="rId22" Type="http://schemas.openxmlformats.org/officeDocument/2006/relationships/customXml" Target="../ink/ink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422, Lecture 4</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Intelligent Systems (AI-2)</a:t>
            </a: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cpsc422, Lecture 4</a:t>
            </a:r>
          </a:p>
          <a:p>
            <a:pPr algn="ctr">
              <a:spcBef>
                <a:spcPct val="50000"/>
              </a:spcBef>
            </a:pPr>
            <a:endParaRPr lang="en-US" sz="2400" b="1" dirty="0">
              <a:latin typeface="Arial Unicode MS" pitchFamily="34" charset="-128"/>
            </a:endParaRPr>
          </a:p>
          <a:p>
            <a:pPr algn="ctr">
              <a:spcBef>
                <a:spcPct val="50000"/>
              </a:spcBef>
            </a:pPr>
            <a:r>
              <a:rPr lang="en-US" sz="2400" b="1" dirty="0">
                <a:latin typeface="Arial Unicode MS" pitchFamily="34" charset="-128"/>
              </a:rPr>
              <a:t>Jan, 18,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16793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7239000" y="6400800"/>
            <a:ext cx="1905000" cy="457200"/>
          </a:xfrm>
        </p:spPr>
        <p:txBody>
          <a:bodyPr/>
          <a:lstStyle/>
          <a:p>
            <a:pPr>
              <a:defRPr/>
            </a:pPr>
            <a:r>
              <a:rPr lang="en-US" dirty="0">
                <a:solidFill>
                  <a:srgbClr val="000000"/>
                </a:solidFill>
              </a:rPr>
              <a:t>Slide </a:t>
            </a:r>
            <a:fld id="{CAD529BD-8AA5-4EF0-8184-B8D9152826B8}" type="slidenum">
              <a:rPr lang="en-US">
                <a:solidFill>
                  <a:srgbClr val="000000"/>
                </a:solidFill>
              </a:rPr>
              <a:pPr>
                <a:defRPr/>
              </a:pPr>
              <a:t>10</a:t>
            </a:fld>
            <a:endParaRPr lang="en-US" dirty="0">
              <a:solidFill>
                <a:srgbClr val="000000"/>
              </a:solidFill>
            </a:endParaRPr>
          </a:p>
        </p:txBody>
      </p:sp>
      <p:sp>
        <p:nvSpPr>
          <p:cNvPr id="5127" name="Rectangle 2"/>
          <p:cNvSpPr>
            <a:spLocks noGrp="1" noChangeArrowheads="1"/>
          </p:cNvSpPr>
          <p:nvPr>
            <p:ph type="title"/>
          </p:nvPr>
        </p:nvSpPr>
        <p:spPr>
          <a:xfrm>
            <a:off x="281067" y="18864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t>Sketch of ideas to find the optimal policy for a MDP</a:t>
            </a:r>
            <a:r>
              <a:rPr lang="en-GB" dirty="0"/>
              <a:t> </a:t>
            </a:r>
            <a:r>
              <a:rPr lang="en-GB" sz="3200" b="0" dirty="0"/>
              <a:t>(Value Iteration)</a:t>
            </a:r>
          </a:p>
        </p:txBody>
      </p:sp>
      <p:sp>
        <p:nvSpPr>
          <p:cNvPr id="971781" name="Rectangle 5"/>
          <p:cNvSpPr>
            <a:spLocks noChangeArrowheads="1"/>
          </p:cNvSpPr>
          <p:nvPr/>
        </p:nvSpPr>
        <p:spPr bwMode="auto">
          <a:xfrm>
            <a:off x="0" y="1124744"/>
            <a:ext cx="8815467" cy="1872208"/>
          </a:xfrm>
          <a:prstGeom prst="rect">
            <a:avLst/>
          </a:prstGeom>
          <a:noFill/>
          <a:ln w="9525">
            <a:noFill/>
            <a:round/>
            <a:headEnd/>
            <a:tailEnd/>
          </a:ln>
        </p:spPr>
        <p:txBody>
          <a:bodyPr lIns="90000" tIns="46800" rIns="90000" bIns="46800"/>
          <a:lstStyle/>
          <a:p>
            <a:pPr marL="342900" indent="-342900">
              <a:spcBef>
                <a:spcPct val="20000"/>
              </a:spcBef>
            </a:pPr>
            <a:r>
              <a:rPr lang="en-US" sz="2800" kern="0" dirty="0">
                <a:solidFill>
                  <a:srgbClr val="000000"/>
                </a:solidFill>
                <a:latin typeface="Arial Unicode MS" pitchFamily="34" charset="-128"/>
              </a:rPr>
              <a:t>We first need a couple of definitions</a:t>
            </a:r>
          </a:p>
          <a:p>
            <a:pPr marL="742950" lvl="1" indent="-285750">
              <a:spcBef>
                <a:spcPct val="20000"/>
              </a:spcBef>
              <a:buClr>
                <a:srgbClr val="000000"/>
              </a:buClr>
              <a:buSzPct val="120000"/>
              <a:buFontTx/>
              <a:buChar char="•"/>
            </a:pPr>
            <a:r>
              <a:rPr lang="en-US" sz="2400" b="1" kern="0" dirty="0">
                <a:solidFill>
                  <a:srgbClr val="000000"/>
                </a:solidFill>
                <a:latin typeface="Arial Unicode MS" pitchFamily="34" charset="-128"/>
              </a:rPr>
              <a:t>V</a:t>
            </a:r>
            <a:r>
              <a:rPr lang="en-US" sz="2400" b="1" i="1" kern="0" baseline="30000" dirty="0">
                <a:solidFill>
                  <a:srgbClr val="000000"/>
                </a:solidFill>
                <a:latin typeface="Arial Unicode MS" pitchFamily="34" charset="-128"/>
              </a:rPr>
              <a:t>π</a:t>
            </a:r>
            <a:r>
              <a:rPr lang="en-US" sz="2400" b="1" kern="0" dirty="0">
                <a:solidFill>
                  <a:srgbClr val="000000"/>
                </a:solidFill>
                <a:latin typeface="Arial Unicode MS" pitchFamily="34" charset="-128"/>
              </a:rPr>
              <a:t>(s)</a:t>
            </a:r>
            <a:r>
              <a:rPr lang="en-US" sz="2400" kern="0" dirty="0">
                <a:solidFill>
                  <a:srgbClr val="000000"/>
                </a:solidFill>
                <a:latin typeface="Arial Unicode MS" pitchFamily="34" charset="-128"/>
              </a:rPr>
              <a:t>: the expected value of following policy </a:t>
            </a:r>
            <a:r>
              <a:rPr lang="en-US" sz="2000" b="1" i="1" kern="0" dirty="0">
                <a:solidFill>
                  <a:srgbClr val="000000"/>
                </a:solidFill>
                <a:latin typeface="Arial Unicode MS" pitchFamily="34" charset="-128"/>
              </a:rPr>
              <a:t>π</a:t>
            </a:r>
            <a:r>
              <a:rPr lang="en-US" sz="2400" kern="0" dirty="0">
                <a:solidFill>
                  <a:srgbClr val="000000"/>
                </a:solidFill>
                <a:latin typeface="Arial Unicode MS" pitchFamily="34" charset="-128"/>
              </a:rPr>
              <a:t> in state </a:t>
            </a:r>
            <a:r>
              <a:rPr lang="en-US" sz="2400" b="1" kern="0" dirty="0">
                <a:solidFill>
                  <a:srgbClr val="000000"/>
                </a:solidFill>
                <a:latin typeface="Arial Unicode MS" pitchFamily="34" charset="-128"/>
              </a:rPr>
              <a:t>s</a:t>
            </a:r>
            <a:r>
              <a:rPr lang="en-US" sz="2400" kern="0" dirty="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US" sz="2400" b="1" kern="0" dirty="0">
                <a:solidFill>
                  <a:srgbClr val="000000"/>
                </a:solidFill>
                <a:latin typeface="Arial Unicode MS" pitchFamily="34" charset="-128"/>
              </a:rPr>
              <a:t>Q</a:t>
            </a:r>
            <a:r>
              <a:rPr lang="en-US" sz="2400" b="1" i="1" kern="0" baseline="30000" dirty="0">
                <a:solidFill>
                  <a:srgbClr val="000000"/>
                </a:solidFill>
                <a:latin typeface="Arial Unicode MS" pitchFamily="34" charset="-128"/>
              </a:rPr>
              <a:t>π </a:t>
            </a:r>
            <a:r>
              <a:rPr lang="en-US" sz="2400" b="1" kern="0" dirty="0">
                <a:solidFill>
                  <a:srgbClr val="000000"/>
                </a:solidFill>
                <a:latin typeface="Arial Unicode MS" pitchFamily="34" charset="-128"/>
              </a:rPr>
              <a:t>(s, a)</a:t>
            </a:r>
            <a:r>
              <a:rPr lang="en-US" sz="2400" kern="0" dirty="0">
                <a:solidFill>
                  <a:srgbClr val="000000"/>
                </a:solidFill>
                <a:latin typeface="Arial Unicode MS" pitchFamily="34" charset="-128"/>
              </a:rPr>
              <a:t>,</a:t>
            </a:r>
            <a:r>
              <a:rPr lang="en-US" sz="2400" b="1" kern="0" dirty="0">
                <a:solidFill>
                  <a:srgbClr val="000000"/>
                </a:solidFill>
                <a:latin typeface="Arial Unicode MS" pitchFamily="34" charset="-128"/>
              </a:rPr>
              <a:t> </a:t>
            </a:r>
            <a:r>
              <a:rPr lang="en-US" sz="2400" kern="0" dirty="0">
                <a:solidFill>
                  <a:srgbClr val="000000"/>
                </a:solidFill>
                <a:latin typeface="Arial Unicode MS" pitchFamily="34" charset="-128"/>
              </a:rPr>
              <a:t>where </a:t>
            </a:r>
            <a:r>
              <a:rPr lang="en-US" sz="2400" b="1" kern="0" dirty="0">
                <a:solidFill>
                  <a:srgbClr val="000000"/>
                </a:solidFill>
                <a:latin typeface="Arial Unicode MS" pitchFamily="34" charset="-128"/>
              </a:rPr>
              <a:t>a</a:t>
            </a:r>
            <a:r>
              <a:rPr lang="en-US" sz="2400" kern="0" dirty="0">
                <a:solidFill>
                  <a:srgbClr val="000000"/>
                </a:solidFill>
                <a:latin typeface="Arial Unicode MS" pitchFamily="34" charset="-128"/>
              </a:rPr>
              <a:t> is an action:  expected value of performing </a:t>
            </a:r>
            <a:r>
              <a:rPr lang="en-US" sz="2400" b="1" i="1" kern="0" dirty="0">
                <a:solidFill>
                  <a:srgbClr val="000000"/>
                </a:solidFill>
                <a:latin typeface="Arial Unicode MS" pitchFamily="34" charset="-128"/>
              </a:rPr>
              <a:t>a</a:t>
            </a:r>
            <a:r>
              <a:rPr lang="en-US" sz="2400" kern="0" dirty="0">
                <a:solidFill>
                  <a:srgbClr val="000000"/>
                </a:solidFill>
                <a:latin typeface="Arial Unicode MS" pitchFamily="34" charset="-128"/>
              </a:rPr>
              <a:t> in </a:t>
            </a:r>
            <a:r>
              <a:rPr lang="en-US" sz="2400" b="1" i="1" kern="0" dirty="0">
                <a:solidFill>
                  <a:srgbClr val="000000"/>
                </a:solidFill>
                <a:latin typeface="Arial Unicode MS" pitchFamily="34" charset="-128"/>
              </a:rPr>
              <a:t>s</a:t>
            </a:r>
            <a:r>
              <a:rPr lang="en-US" sz="2400" kern="0" dirty="0">
                <a:solidFill>
                  <a:srgbClr val="000000"/>
                </a:solidFill>
                <a:latin typeface="Arial Unicode MS" pitchFamily="34" charset="-128"/>
              </a:rPr>
              <a:t>, and then following  policy </a:t>
            </a:r>
            <a:r>
              <a:rPr lang="en-US" sz="2000" b="1" i="1" kern="0" dirty="0">
                <a:solidFill>
                  <a:srgbClr val="000000"/>
                </a:solidFill>
                <a:latin typeface="Arial Unicode MS" pitchFamily="34" charset="-128"/>
              </a:rPr>
              <a:t>π</a:t>
            </a:r>
            <a:r>
              <a:rPr lang="en-US" sz="2400" kern="0" dirty="0">
                <a:solidFill>
                  <a:srgbClr val="000000"/>
                </a:solidFill>
                <a:latin typeface="Arial Unicode MS" pitchFamily="34" charset="-128"/>
              </a:rPr>
              <a:t>.</a:t>
            </a:r>
          </a:p>
        </p:txBody>
      </p:sp>
      <p:sp>
        <p:nvSpPr>
          <p:cNvPr id="6" name="Footer Placeholder 5"/>
          <p:cNvSpPr>
            <a:spLocks noGrp="1"/>
          </p:cNvSpPr>
          <p:nvPr>
            <p:ph type="ftr" sz="quarter" idx="11"/>
          </p:nvPr>
        </p:nvSpPr>
        <p:spPr>
          <a:xfrm>
            <a:off x="6570364" y="6589348"/>
            <a:ext cx="2895600" cy="457200"/>
          </a:xfrm>
          <a:solidFill>
            <a:schemeClr val="accent3"/>
          </a:solidFill>
        </p:spPr>
        <p:txBody>
          <a:bodyPr/>
          <a:lstStyle/>
          <a:p>
            <a:pPr>
              <a:defRPr/>
            </a:pPr>
            <a:r>
              <a:rPr lang="en-US" dirty="0"/>
              <a:t>CPSC 422, Lecture 3</a:t>
            </a:r>
          </a:p>
        </p:txBody>
      </p:sp>
      <p:grpSp>
        <p:nvGrpSpPr>
          <p:cNvPr id="7" name="Group 6">
            <a:extLst>
              <a:ext uri="{FF2B5EF4-FFF2-40B4-BE49-F238E27FC236}">
                <a16:creationId xmlns:a16="http://schemas.microsoft.com/office/drawing/2014/main" id="{3ABFCA2A-4E41-4BCA-83AB-84146EFC45AE}"/>
              </a:ext>
            </a:extLst>
          </p:cNvPr>
          <p:cNvGrpSpPr/>
          <p:nvPr/>
        </p:nvGrpSpPr>
        <p:grpSpPr>
          <a:xfrm>
            <a:off x="292816" y="4306720"/>
            <a:ext cx="2346717" cy="2016894"/>
            <a:chOff x="281067" y="3720902"/>
            <a:chExt cx="3527425" cy="2805112"/>
          </a:xfrm>
        </p:grpSpPr>
        <p:pic>
          <p:nvPicPr>
            <p:cNvPr id="23" name="Picture 6">
              <a:extLst>
                <a:ext uri="{FF2B5EF4-FFF2-40B4-BE49-F238E27FC236}">
                  <a16:creationId xmlns:a16="http://schemas.microsoft.com/office/drawing/2014/main" id="{83210C52-89F7-4D2F-9510-9EF078A08DA2}"/>
                </a:ext>
              </a:extLst>
            </p:cNvPr>
            <p:cNvPicPr>
              <a:picLocks noChangeAspect="1" noChangeArrowheads="1"/>
            </p:cNvPicPr>
            <p:nvPr/>
          </p:nvPicPr>
          <p:blipFill>
            <a:blip r:embed="rId3" cstate="print"/>
            <a:srcRect t="4875" r="52873" b="9100"/>
            <a:stretch>
              <a:fillRect/>
            </a:stretch>
          </p:blipFill>
          <p:spPr bwMode="auto">
            <a:xfrm>
              <a:off x="281067" y="4005064"/>
              <a:ext cx="3527425" cy="2520950"/>
            </a:xfrm>
            <a:prstGeom prst="rect">
              <a:avLst/>
            </a:prstGeom>
            <a:noFill/>
            <a:ln w="9525">
              <a:noFill/>
              <a:miter lim="800000"/>
              <a:headEnd/>
              <a:tailEnd/>
            </a:ln>
          </p:spPr>
        </p:pic>
        <p:grpSp>
          <p:nvGrpSpPr>
            <p:cNvPr id="24" name="Group 16">
              <a:extLst>
                <a:ext uri="{FF2B5EF4-FFF2-40B4-BE49-F238E27FC236}">
                  <a16:creationId xmlns:a16="http://schemas.microsoft.com/office/drawing/2014/main" id="{377C273B-180A-4EBB-8DC0-09E7A2B07B36}"/>
                </a:ext>
              </a:extLst>
            </p:cNvPr>
            <p:cNvGrpSpPr>
              <a:grpSpLocks/>
            </p:cNvGrpSpPr>
            <p:nvPr/>
          </p:nvGrpSpPr>
          <p:grpSpPr bwMode="auto">
            <a:xfrm>
              <a:off x="982742" y="3720902"/>
              <a:ext cx="2332038" cy="2360612"/>
              <a:chOff x="3502" y="1981"/>
              <a:chExt cx="1469" cy="1487"/>
            </a:xfrm>
          </p:grpSpPr>
          <mc:AlternateContent xmlns:mc="http://schemas.openxmlformats.org/markup-compatibility/2006" xmlns:p14="http://schemas.microsoft.com/office/powerpoint/2010/main">
            <mc:Choice Requires="p14">
              <p:contentPart p14:bwMode="auto" r:id="rId4">
                <p14:nvContentPartPr>
                  <p14:cNvPr id="25" name="Ink 6">
                    <a:extLst>
                      <a:ext uri="{FF2B5EF4-FFF2-40B4-BE49-F238E27FC236}">
                        <a16:creationId xmlns:a16="http://schemas.microsoft.com/office/drawing/2014/main" id="{8E5567C1-FC59-4C70-B957-4686822C530D}"/>
                      </a:ext>
                    </a:extLst>
                  </p14:cNvPr>
                  <p14:cNvContentPartPr>
                    <a14:cpLocks xmlns:a14="http://schemas.microsoft.com/office/drawing/2010/main" noRot="1" noChangeAspect="1" noEditPoints="1" noChangeArrowheads="1" noChangeShapeType="1"/>
                  </p14:cNvContentPartPr>
                  <p14:nvPr/>
                </p14:nvContentPartPr>
                <p14:xfrm>
                  <a:off x="3565" y="3230"/>
                  <a:ext cx="125" cy="238"/>
                </p14:xfrm>
              </p:contentPart>
            </mc:Choice>
            <mc:Fallback xmlns="">
              <p:pic>
                <p:nvPicPr>
                  <p:cNvPr id="220165" name="Ink 6"/>
                  <p:cNvPicPr>
                    <a:picLocks noRot="1" noChangeAspect="1" noEditPoints="1" noChangeArrowheads="1" noChangeShapeType="1"/>
                  </p:cNvPicPr>
                  <p:nvPr/>
                </p:nvPicPr>
                <p:blipFill>
                  <a:blip r:embed="rId7"/>
                  <a:stretch>
                    <a:fillRect/>
                  </a:stretch>
                </p:blipFill>
                <p:spPr>
                  <a:xfrm>
                    <a:off x="3558" y="3222"/>
                    <a:ext cx="136" cy="25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7">
                    <a:extLst>
                      <a:ext uri="{FF2B5EF4-FFF2-40B4-BE49-F238E27FC236}">
                        <a16:creationId xmlns:a16="http://schemas.microsoft.com/office/drawing/2014/main" id="{C64B066B-D6A7-4542-8C53-08B0165050ED}"/>
                      </a:ext>
                    </a:extLst>
                  </p14:cNvPr>
                  <p14:cNvContentPartPr>
                    <a14:cpLocks xmlns:a14="http://schemas.microsoft.com/office/drawing/2010/main" noRot="1" noChangeAspect="1" noEditPoints="1" noChangeArrowheads="1" noChangeShapeType="1"/>
                  </p14:cNvContentPartPr>
                  <p14:nvPr/>
                </p14:nvContentPartPr>
                <p14:xfrm>
                  <a:off x="3936" y="3311"/>
                  <a:ext cx="222" cy="113"/>
                </p14:xfrm>
              </p:contentPart>
            </mc:Choice>
            <mc:Fallback xmlns="">
              <p:pic>
                <p:nvPicPr>
                  <p:cNvPr id="220166" name="Ink 7"/>
                  <p:cNvPicPr>
                    <a:picLocks noRot="1" noChangeAspect="1" noEditPoints="1" noChangeArrowheads="1" noChangeShapeType="1"/>
                  </p:cNvPicPr>
                  <p:nvPr/>
                </p:nvPicPr>
                <p:blipFill>
                  <a:blip r:embed="rId9"/>
                  <a:stretch>
                    <a:fillRect/>
                  </a:stretch>
                </p:blipFill>
                <p:spPr>
                  <a:xfrm>
                    <a:off x="3929" y="3306"/>
                    <a:ext cx="236" cy="1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8">
                    <a:extLst>
                      <a:ext uri="{FF2B5EF4-FFF2-40B4-BE49-F238E27FC236}">
                        <a16:creationId xmlns:a16="http://schemas.microsoft.com/office/drawing/2014/main" id="{B68353C3-1A4A-419F-9825-969F9569A047}"/>
                      </a:ext>
                    </a:extLst>
                  </p14:cNvPr>
                  <p14:cNvContentPartPr>
                    <a14:cpLocks xmlns:a14="http://schemas.microsoft.com/office/drawing/2010/main" noRot="1" noChangeAspect="1" noEditPoints="1" noChangeArrowheads="1" noChangeShapeType="1"/>
                  </p14:cNvContentPartPr>
                  <p14:nvPr/>
                </p14:nvContentPartPr>
                <p14:xfrm>
                  <a:off x="4329" y="3316"/>
                  <a:ext cx="203" cy="110"/>
                </p14:xfrm>
              </p:contentPart>
            </mc:Choice>
            <mc:Fallback xmlns="">
              <p:pic>
                <p:nvPicPr>
                  <p:cNvPr id="220167" name="Ink 8"/>
                  <p:cNvPicPr>
                    <a:picLocks noRot="1" noChangeAspect="1" noEditPoints="1" noChangeArrowheads="1" noChangeShapeType="1"/>
                  </p:cNvPicPr>
                  <p:nvPr/>
                </p:nvPicPr>
                <p:blipFill>
                  <a:blip r:embed="rId11"/>
                  <a:stretch>
                    <a:fillRect/>
                  </a:stretch>
                </p:blipFill>
                <p:spPr>
                  <a:xfrm>
                    <a:off x="4322" y="3311"/>
                    <a:ext cx="218" cy="12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9">
                    <a:extLst>
                      <a:ext uri="{FF2B5EF4-FFF2-40B4-BE49-F238E27FC236}">
                        <a16:creationId xmlns:a16="http://schemas.microsoft.com/office/drawing/2014/main" id="{7F9301C3-CF36-4669-B409-EE2B2B25DDF7}"/>
                      </a:ext>
                    </a:extLst>
                  </p14:cNvPr>
                  <p14:cNvContentPartPr>
                    <a14:cpLocks xmlns:a14="http://schemas.microsoft.com/office/drawing/2010/main" noRot="1" noChangeAspect="1" noEditPoints="1" noChangeArrowheads="1" noChangeShapeType="1"/>
                  </p14:cNvContentPartPr>
                  <p14:nvPr/>
                </p14:nvContentPartPr>
                <p14:xfrm>
                  <a:off x="4751" y="3313"/>
                  <a:ext cx="220" cy="128"/>
                </p14:xfrm>
              </p:contentPart>
            </mc:Choice>
            <mc:Fallback xmlns="">
              <p:pic>
                <p:nvPicPr>
                  <p:cNvPr id="220168" name="Ink 9"/>
                  <p:cNvPicPr>
                    <a:picLocks noRot="1" noChangeAspect="1" noEditPoints="1" noChangeArrowheads="1" noChangeShapeType="1"/>
                  </p:cNvPicPr>
                  <p:nvPr/>
                </p:nvPicPr>
                <p:blipFill>
                  <a:blip r:embed="rId13"/>
                  <a:stretch>
                    <a:fillRect/>
                  </a:stretch>
                </p:blipFill>
                <p:spPr>
                  <a:xfrm>
                    <a:off x="4745" y="3308"/>
                    <a:ext cx="234" cy="1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10">
                    <a:extLst>
                      <a:ext uri="{FF2B5EF4-FFF2-40B4-BE49-F238E27FC236}">
                        <a16:creationId xmlns:a16="http://schemas.microsoft.com/office/drawing/2014/main" id="{A8FD12DE-AD16-44B5-B2B3-CF3DC9490852}"/>
                      </a:ext>
                    </a:extLst>
                  </p14:cNvPr>
                  <p14:cNvContentPartPr>
                    <a14:cpLocks xmlns:a14="http://schemas.microsoft.com/office/drawing/2010/main" noRot="1" noChangeAspect="1" noEditPoints="1" noChangeArrowheads="1" noChangeShapeType="1"/>
                  </p14:cNvContentPartPr>
                  <p14:nvPr/>
                </p14:nvContentPartPr>
                <p14:xfrm>
                  <a:off x="4349" y="2834"/>
                  <a:ext cx="146" cy="213"/>
                </p14:xfrm>
              </p:contentPart>
            </mc:Choice>
            <mc:Fallback xmlns="">
              <p:pic>
                <p:nvPicPr>
                  <p:cNvPr id="220169" name="Ink 10"/>
                  <p:cNvPicPr>
                    <a:picLocks noRot="1" noChangeAspect="1" noEditPoints="1" noChangeArrowheads="1" noChangeShapeType="1"/>
                  </p:cNvPicPr>
                  <p:nvPr/>
                </p:nvPicPr>
                <p:blipFill>
                  <a:blip r:embed="rId15"/>
                  <a:stretch>
                    <a:fillRect/>
                  </a:stretch>
                </p:blipFill>
                <p:spPr>
                  <a:xfrm>
                    <a:off x="4343" y="2827"/>
                    <a:ext cx="156" cy="2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11">
                    <a:extLst>
                      <a:ext uri="{FF2B5EF4-FFF2-40B4-BE49-F238E27FC236}">
                        <a16:creationId xmlns:a16="http://schemas.microsoft.com/office/drawing/2014/main" id="{470179DB-3572-4AA5-8447-C0341CD83CA1}"/>
                      </a:ext>
                    </a:extLst>
                  </p14:cNvPr>
                  <p14:cNvContentPartPr>
                    <a14:cpLocks xmlns:a14="http://schemas.microsoft.com/office/drawing/2010/main" noRot="1" noChangeAspect="1" noEditPoints="1" noChangeArrowheads="1" noChangeShapeType="1"/>
                  </p14:cNvContentPartPr>
                  <p14:nvPr/>
                </p14:nvContentPartPr>
                <p14:xfrm>
                  <a:off x="4379" y="2469"/>
                  <a:ext cx="74" cy="185"/>
                </p14:xfrm>
              </p:contentPart>
            </mc:Choice>
            <mc:Fallback xmlns="">
              <p:pic>
                <p:nvPicPr>
                  <p:cNvPr id="220170" name="Ink 11"/>
                  <p:cNvPicPr>
                    <a:picLocks noRot="1" noChangeAspect="1" noEditPoints="1" noChangeArrowheads="1" noChangeShapeType="1"/>
                  </p:cNvPicPr>
                  <p:nvPr/>
                </p:nvPicPr>
                <p:blipFill>
                  <a:blip r:embed="rId17"/>
                  <a:stretch>
                    <a:fillRect/>
                  </a:stretch>
                </p:blipFill>
                <p:spPr>
                  <a:xfrm>
                    <a:off x="4375" y="2463"/>
                    <a:ext cx="83" cy="19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12">
                    <a:extLst>
                      <a:ext uri="{FF2B5EF4-FFF2-40B4-BE49-F238E27FC236}">
                        <a16:creationId xmlns:a16="http://schemas.microsoft.com/office/drawing/2014/main" id="{79A1DFC8-37C8-4AA6-81FA-E24BAB9C824D}"/>
                      </a:ext>
                    </a:extLst>
                  </p14:cNvPr>
                  <p14:cNvContentPartPr>
                    <a14:cpLocks xmlns:a14="http://schemas.microsoft.com/office/drawing/2010/main" noRot="1" noChangeAspect="1" noEditPoints="1" noChangeArrowheads="1" noChangeShapeType="1"/>
                  </p14:cNvContentPartPr>
                  <p14:nvPr/>
                </p14:nvContentPartPr>
                <p14:xfrm>
                  <a:off x="3947" y="2503"/>
                  <a:ext cx="194" cy="131"/>
                </p14:xfrm>
              </p:contentPart>
            </mc:Choice>
            <mc:Fallback xmlns="">
              <p:pic>
                <p:nvPicPr>
                  <p:cNvPr id="220171" name="Ink 12"/>
                  <p:cNvPicPr>
                    <a:picLocks noRot="1" noChangeAspect="1" noEditPoints="1" noChangeArrowheads="1" noChangeShapeType="1"/>
                  </p:cNvPicPr>
                  <p:nvPr/>
                </p:nvPicPr>
                <p:blipFill>
                  <a:blip r:embed="rId19"/>
                  <a:stretch>
                    <a:fillRect/>
                  </a:stretch>
                </p:blipFill>
                <p:spPr>
                  <a:xfrm>
                    <a:off x="3941" y="2499"/>
                    <a:ext cx="206" cy="1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 name="Ink 13">
                    <a:extLst>
                      <a:ext uri="{FF2B5EF4-FFF2-40B4-BE49-F238E27FC236}">
                        <a16:creationId xmlns:a16="http://schemas.microsoft.com/office/drawing/2014/main" id="{DF23C09A-893F-4FA6-97A8-357041FEB67F}"/>
                      </a:ext>
                    </a:extLst>
                  </p14:cNvPr>
                  <p14:cNvContentPartPr>
                    <a14:cpLocks xmlns:a14="http://schemas.microsoft.com/office/drawing/2010/main" noRot="1" noChangeAspect="1" noEditPoints="1" noChangeArrowheads="1" noChangeShapeType="1"/>
                  </p14:cNvContentPartPr>
                  <p14:nvPr/>
                </p14:nvContentPartPr>
                <p14:xfrm>
                  <a:off x="3502" y="2485"/>
                  <a:ext cx="167" cy="140"/>
                </p14:xfrm>
              </p:contentPart>
            </mc:Choice>
            <mc:Fallback xmlns="">
              <p:pic>
                <p:nvPicPr>
                  <p:cNvPr id="220172" name="Ink 13"/>
                  <p:cNvPicPr>
                    <a:picLocks noRot="1" noChangeAspect="1" noEditPoints="1" noChangeArrowheads="1" noChangeShapeType="1"/>
                  </p:cNvPicPr>
                  <p:nvPr/>
                </p:nvPicPr>
                <p:blipFill>
                  <a:blip r:embed="rId21"/>
                  <a:stretch>
                    <a:fillRect/>
                  </a:stretch>
                </p:blipFill>
                <p:spPr>
                  <a:xfrm>
                    <a:off x="3499" y="2479"/>
                    <a:ext cx="174" cy="15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k 14">
                    <a:extLst>
                      <a:ext uri="{FF2B5EF4-FFF2-40B4-BE49-F238E27FC236}">
                        <a16:creationId xmlns:a16="http://schemas.microsoft.com/office/drawing/2014/main" id="{FA96FDFE-740E-40B0-B981-D385374C5133}"/>
                      </a:ext>
                    </a:extLst>
                  </p14:cNvPr>
                  <p14:cNvContentPartPr>
                    <a14:cpLocks xmlns:a14="http://schemas.microsoft.com/office/drawing/2010/main" noRot="1" noChangeAspect="1" noEditPoints="1" noChangeArrowheads="1" noChangeShapeType="1"/>
                  </p14:cNvContentPartPr>
                  <p14:nvPr/>
                </p14:nvContentPartPr>
                <p14:xfrm>
                  <a:off x="3525" y="2902"/>
                  <a:ext cx="192" cy="117"/>
                </p14:xfrm>
              </p:contentPart>
            </mc:Choice>
            <mc:Fallback xmlns="">
              <p:pic>
                <p:nvPicPr>
                  <p:cNvPr id="220173" name="Ink 14"/>
                  <p:cNvPicPr>
                    <a:picLocks noRot="1" noChangeAspect="1" noEditPoints="1" noChangeArrowheads="1" noChangeShapeType="1"/>
                  </p:cNvPicPr>
                  <p:nvPr/>
                </p:nvPicPr>
                <p:blipFill>
                  <a:blip r:embed="rId23"/>
                  <a:stretch>
                    <a:fillRect/>
                  </a:stretch>
                </p:blipFill>
                <p:spPr>
                  <a:xfrm>
                    <a:off x="3521" y="2899"/>
                    <a:ext cx="202" cy="12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15">
                    <a:extLst>
                      <a:ext uri="{FF2B5EF4-FFF2-40B4-BE49-F238E27FC236}">
                        <a16:creationId xmlns:a16="http://schemas.microsoft.com/office/drawing/2014/main" id="{A41D0D5C-8695-43E0-A83A-6C16958EAB27}"/>
                      </a:ext>
                    </a:extLst>
                  </p14:cNvPr>
                  <p14:cNvContentPartPr>
                    <a14:cpLocks xmlns:a14="http://schemas.microsoft.com/office/drawing/2010/main" noRot="1" noChangeAspect="1" noEditPoints="1" noChangeArrowheads="1" noChangeShapeType="1"/>
                  </p14:cNvContentPartPr>
                  <p14:nvPr/>
                </p14:nvContentPartPr>
                <p14:xfrm>
                  <a:off x="3916" y="1981"/>
                  <a:ext cx="706" cy="242"/>
                </p14:xfrm>
              </p:contentPart>
            </mc:Choice>
            <mc:Fallback xmlns="">
              <p:pic>
                <p:nvPicPr>
                  <p:cNvPr id="220174" name="Ink 15"/>
                  <p:cNvPicPr>
                    <a:picLocks noRot="1" noChangeAspect="1" noEditPoints="1" noChangeArrowheads="1" noChangeShapeType="1"/>
                  </p:cNvPicPr>
                  <p:nvPr/>
                </p:nvPicPr>
                <p:blipFill>
                  <a:blip r:embed="rId25"/>
                  <a:stretch>
                    <a:fillRect/>
                  </a:stretch>
                </p:blipFill>
                <p:spPr>
                  <a:xfrm>
                    <a:off x="3914" y="1977"/>
                    <a:ext cx="716" cy="252"/>
                  </a:xfrm>
                  <a:prstGeom prst="rect">
                    <a:avLst/>
                  </a:prstGeom>
                </p:spPr>
              </p:pic>
            </mc:Fallback>
          </mc:AlternateContent>
        </p:grpSp>
      </p:grpSp>
      <p:pic>
        <p:nvPicPr>
          <p:cNvPr id="35" name="Picture 6">
            <a:extLst>
              <a:ext uri="{FF2B5EF4-FFF2-40B4-BE49-F238E27FC236}">
                <a16:creationId xmlns:a16="http://schemas.microsoft.com/office/drawing/2014/main" id="{93E3FFF0-DF72-4930-9864-5B149821DEE1}"/>
              </a:ext>
            </a:extLst>
          </p:cNvPr>
          <p:cNvPicPr>
            <a:picLocks noChangeAspect="1" noChangeArrowheads="1"/>
          </p:cNvPicPr>
          <p:nvPr/>
        </p:nvPicPr>
        <p:blipFill>
          <a:blip r:embed="rId3" cstate="print"/>
          <a:srcRect t="4875" r="52873" b="9100"/>
          <a:stretch>
            <a:fillRect/>
          </a:stretch>
        </p:blipFill>
        <p:spPr bwMode="auto">
          <a:xfrm>
            <a:off x="3262161" y="4282973"/>
            <a:ext cx="2619678" cy="1872209"/>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26">
            <p14:nvContentPartPr>
              <p14:cNvPr id="40" name="Ink 39">
                <a:extLst>
                  <a:ext uri="{FF2B5EF4-FFF2-40B4-BE49-F238E27FC236}">
                    <a16:creationId xmlns:a16="http://schemas.microsoft.com/office/drawing/2014/main" id="{8C1ABF51-934A-4D15-A1A0-8DABBF010FB6}"/>
                  </a:ext>
                </a:extLst>
              </p14:cNvPr>
              <p14:cNvContentPartPr/>
              <p14:nvPr/>
            </p14:nvContentPartPr>
            <p14:xfrm>
              <a:off x="487573" y="3223421"/>
              <a:ext cx="1382760" cy="371880"/>
            </p14:xfrm>
          </p:contentPart>
        </mc:Choice>
        <mc:Fallback xmlns="">
          <p:pic>
            <p:nvPicPr>
              <p:cNvPr id="40" name="Ink 39">
                <a:extLst>
                  <a:ext uri="{FF2B5EF4-FFF2-40B4-BE49-F238E27FC236}">
                    <a16:creationId xmlns:a16="http://schemas.microsoft.com/office/drawing/2014/main" id="{8C1ABF51-934A-4D15-A1A0-8DABBF010FB6}"/>
                  </a:ext>
                </a:extLst>
              </p:cNvPr>
              <p:cNvPicPr/>
              <p:nvPr/>
            </p:nvPicPr>
            <p:blipFill>
              <a:blip r:embed="rId27"/>
              <a:stretch>
                <a:fillRect/>
              </a:stretch>
            </p:blipFill>
            <p:spPr>
              <a:xfrm>
                <a:off x="478573" y="3214773"/>
                <a:ext cx="1400400" cy="38953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4" name="Ink 43">
                <a:extLst>
                  <a:ext uri="{FF2B5EF4-FFF2-40B4-BE49-F238E27FC236}">
                    <a16:creationId xmlns:a16="http://schemas.microsoft.com/office/drawing/2014/main" id="{6CC9935F-3C3F-489F-B193-0D838F592528}"/>
                  </a:ext>
                </a:extLst>
              </p14:cNvPr>
              <p14:cNvContentPartPr/>
              <p14:nvPr/>
            </p14:nvContentPartPr>
            <p14:xfrm>
              <a:off x="2032333" y="4254101"/>
              <a:ext cx="345240" cy="235800"/>
            </p14:xfrm>
          </p:contentPart>
        </mc:Choice>
        <mc:Fallback xmlns="">
          <p:pic>
            <p:nvPicPr>
              <p:cNvPr id="44" name="Ink 43">
                <a:extLst>
                  <a:ext uri="{FF2B5EF4-FFF2-40B4-BE49-F238E27FC236}">
                    <a16:creationId xmlns:a16="http://schemas.microsoft.com/office/drawing/2014/main" id="{6CC9935F-3C3F-489F-B193-0D838F592528}"/>
                  </a:ext>
                </a:extLst>
              </p:cNvPr>
              <p:cNvPicPr/>
              <p:nvPr/>
            </p:nvPicPr>
            <p:blipFill>
              <a:blip r:embed="rId29"/>
              <a:stretch>
                <a:fillRect/>
              </a:stretch>
            </p:blipFill>
            <p:spPr>
              <a:xfrm>
                <a:off x="2023333" y="4245461"/>
                <a:ext cx="3628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 name="Ink 44">
                <a:extLst>
                  <a:ext uri="{FF2B5EF4-FFF2-40B4-BE49-F238E27FC236}">
                    <a16:creationId xmlns:a16="http://schemas.microsoft.com/office/drawing/2014/main" id="{4ECFB10C-E719-4B4E-9936-EE78AF9C0046}"/>
                  </a:ext>
                </a:extLst>
              </p14:cNvPr>
              <p14:cNvContentPartPr/>
              <p14:nvPr/>
            </p14:nvContentPartPr>
            <p14:xfrm>
              <a:off x="2116213" y="4085621"/>
              <a:ext cx="122400" cy="66600"/>
            </p14:xfrm>
          </p:contentPart>
        </mc:Choice>
        <mc:Fallback xmlns="">
          <p:pic>
            <p:nvPicPr>
              <p:cNvPr id="45" name="Ink 44">
                <a:extLst>
                  <a:ext uri="{FF2B5EF4-FFF2-40B4-BE49-F238E27FC236}">
                    <a16:creationId xmlns:a16="http://schemas.microsoft.com/office/drawing/2014/main" id="{4ECFB10C-E719-4B4E-9936-EE78AF9C0046}"/>
                  </a:ext>
                </a:extLst>
              </p:cNvPr>
              <p:cNvPicPr/>
              <p:nvPr/>
            </p:nvPicPr>
            <p:blipFill>
              <a:blip r:embed="rId31"/>
              <a:stretch>
                <a:fillRect/>
              </a:stretch>
            </p:blipFill>
            <p:spPr>
              <a:xfrm>
                <a:off x="2107213" y="4076621"/>
                <a:ext cx="140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Ink 51">
                <a:extLst>
                  <a:ext uri="{FF2B5EF4-FFF2-40B4-BE49-F238E27FC236}">
                    <a16:creationId xmlns:a16="http://schemas.microsoft.com/office/drawing/2014/main" id="{A112C6D1-C015-459B-86AC-2C3B876FB030}"/>
                  </a:ext>
                </a:extLst>
              </p14:cNvPr>
              <p14:cNvContentPartPr/>
              <p14:nvPr/>
            </p14:nvContentPartPr>
            <p14:xfrm>
              <a:off x="3080653" y="2916341"/>
              <a:ext cx="72720" cy="81000"/>
            </p14:xfrm>
          </p:contentPart>
        </mc:Choice>
        <mc:Fallback xmlns="">
          <p:pic>
            <p:nvPicPr>
              <p:cNvPr id="52" name="Ink 51">
                <a:extLst>
                  <a:ext uri="{FF2B5EF4-FFF2-40B4-BE49-F238E27FC236}">
                    <a16:creationId xmlns:a16="http://schemas.microsoft.com/office/drawing/2014/main" id="{A112C6D1-C015-459B-86AC-2C3B876FB030}"/>
                  </a:ext>
                </a:extLst>
              </p:cNvPr>
              <p:cNvPicPr/>
              <p:nvPr/>
            </p:nvPicPr>
            <p:blipFill>
              <a:blip r:embed="rId33"/>
              <a:stretch>
                <a:fillRect/>
              </a:stretch>
            </p:blipFill>
            <p:spPr>
              <a:xfrm>
                <a:off x="3072013" y="2907341"/>
                <a:ext cx="90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1" name="Ink 60">
                <a:extLst>
                  <a:ext uri="{FF2B5EF4-FFF2-40B4-BE49-F238E27FC236}">
                    <a16:creationId xmlns:a16="http://schemas.microsoft.com/office/drawing/2014/main" id="{4487F2E0-C12A-4B42-881E-7B93C705F8EC}"/>
                  </a:ext>
                </a:extLst>
              </p14:cNvPr>
              <p14:cNvContentPartPr/>
              <p14:nvPr/>
            </p14:nvContentPartPr>
            <p14:xfrm>
              <a:off x="2676733" y="3058901"/>
              <a:ext cx="872640" cy="608040"/>
            </p14:xfrm>
          </p:contentPart>
        </mc:Choice>
        <mc:Fallback xmlns="">
          <p:pic>
            <p:nvPicPr>
              <p:cNvPr id="61" name="Ink 60">
                <a:extLst>
                  <a:ext uri="{FF2B5EF4-FFF2-40B4-BE49-F238E27FC236}">
                    <a16:creationId xmlns:a16="http://schemas.microsoft.com/office/drawing/2014/main" id="{4487F2E0-C12A-4B42-881E-7B93C705F8EC}"/>
                  </a:ext>
                </a:extLst>
              </p:cNvPr>
              <p:cNvPicPr/>
              <p:nvPr/>
            </p:nvPicPr>
            <p:blipFill>
              <a:blip r:embed="rId35"/>
              <a:stretch>
                <a:fillRect/>
              </a:stretch>
            </p:blipFill>
            <p:spPr>
              <a:xfrm>
                <a:off x="2668093" y="3050261"/>
                <a:ext cx="11077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3" name="Ink 62">
                <a:extLst>
                  <a:ext uri="{FF2B5EF4-FFF2-40B4-BE49-F238E27FC236}">
                    <a16:creationId xmlns:a16="http://schemas.microsoft.com/office/drawing/2014/main" id="{0B6F14CE-EE07-4943-885E-B69DD85F62C3}"/>
                  </a:ext>
                </a:extLst>
              </p14:cNvPr>
              <p14:cNvContentPartPr/>
              <p14:nvPr/>
            </p14:nvContentPartPr>
            <p14:xfrm>
              <a:off x="3857533" y="3186341"/>
              <a:ext cx="262440" cy="475560"/>
            </p14:xfrm>
          </p:contentPart>
        </mc:Choice>
        <mc:Fallback xmlns="">
          <p:pic>
            <p:nvPicPr>
              <p:cNvPr id="63" name="Ink 62">
                <a:extLst>
                  <a:ext uri="{FF2B5EF4-FFF2-40B4-BE49-F238E27FC236}">
                    <a16:creationId xmlns:a16="http://schemas.microsoft.com/office/drawing/2014/main" id="{0B6F14CE-EE07-4943-885E-B69DD85F62C3}"/>
                  </a:ext>
                </a:extLst>
              </p:cNvPr>
              <p:cNvPicPr/>
              <p:nvPr/>
            </p:nvPicPr>
            <p:blipFill>
              <a:blip r:embed="rId37"/>
              <a:stretch>
                <a:fillRect/>
              </a:stretch>
            </p:blipFill>
            <p:spPr>
              <a:xfrm>
                <a:off x="3848533" y="3177341"/>
                <a:ext cx="27972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71805" name="Ink 971804">
                <a:extLst>
                  <a:ext uri="{FF2B5EF4-FFF2-40B4-BE49-F238E27FC236}">
                    <a16:creationId xmlns:a16="http://schemas.microsoft.com/office/drawing/2014/main" id="{81038F0E-9454-45EA-AC20-E2B472EFF886}"/>
                  </a:ext>
                </a:extLst>
              </p14:cNvPr>
              <p14:cNvContentPartPr/>
              <p14:nvPr/>
            </p14:nvContentPartPr>
            <p14:xfrm>
              <a:off x="5062093" y="2942261"/>
              <a:ext cx="1547280" cy="923760"/>
            </p14:xfrm>
          </p:contentPart>
        </mc:Choice>
        <mc:Fallback xmlns="">
          <p:pic>
            <p:nvPicPr>
              <p:cNvPr id="971805" name="Ink 971804">
                <a:extLst>
                  <a:ext uri="{FF2B5EF4-FFF2-40B4-BE49-F238E27FC236}">
                    <a16:creationId xmlns:a16="http://schemas.microsoft.com/office/drawing/2014/main" id="{81038F0E-9454-45EA-AC20-E2B472EFF886}"/>
                  </a:ext>
                </a:extLst>
              </p:cNvPr>
              <p:cNvPicPr/>
              <p:nvPr/>
            </p:nvPicPr>
            <p:blipFill>
              <a:blip r:embed="rId39"/>
              <a:stretch>
                <a:fillRect/>
              </a:stretch>
            </p:blipFill>
            <p:spPr>
              <a:xfrm>
                <a:off x="5053093" y="2933621"/>
                <a:ext cx="1564560" cy="941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71810" name="Ink 971809">
                <a:extLst>
                  <a:ext uri="{FF2B5EF4-FFF2-40B4-BE49-F238E27FC236}">
                    <a16:creationId xmlns:a16="http://schemas.microsoft.com/office/drawing/2014/main" id="{2009B4CE-3A73-481E-B367-13225970EABE}"/>
                  </a:ext>
                </a:extLst>
              </p14:cNvPr>
              <p14:cNvContentPartPr/>
              <p14:nvPr/>
            </p14:nvContentPartPr>
            <p14:xfrm>
              <a:off x="6805213" y="3086621"/>
              <a:ext cx="616320" cy="622080"/>
            </p14:xfrm>
          </p:contentPart>
        </mc:Choice>
        <mc:Fallback xmlns="">
          <p:pic>
            <p:nvPicPr>
              <p:cNvPr id="971810" name="Ink 971809">
                <a:extLst>
                  <a:ext uri="{FF2B5EF4-FFF2-40B4-BE49-F238E27FC236}">
                    <a16:creationId xmlns:a16="http://schemas.microsoft.com/office/drawing/2014/main" id="{2009B4CE-3A73-481E-B367-13225970EABE}"/>
                  </a:ext>
                </a:extLst>
              </p:cNvPr>
              <p:cNvPicPr/>
              <p:nvPr/>
            </p:nvPicPr>
            <p:blipFill>
              <a:blip r:embed="rId41"/>
              <a:stretch>
                <a:fillRect/>
              </a:stretch>
            </p:blipFill>
            <p:spPr>
              <a:xfrm>
                <a:off x="6796568" y="3077981"/>
                <a:ext cx="633970" cy="639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71820" name="Ink 971819">
                <a:extLst>
                  <a:ext uri="{FF2B5EF4-FFF2-40B4-BE49-F238E27FC236}">
                    <a16:creationId xmlns:a16="http://schemas.microsoft.com/office/drawing/2014/main" id="{02BD4E47-7C3B-44D2-9728-85CFE04E8A6F}"/>
                  </a:ext>
                </a:extLst>
              </p14:cNvPr>
              <p14:cNvContentPartPr/>
              <p14:nvPr/>
            </p14:nvContentPartPr>
            <p14:xfrm>
              <a:off x="4299613" y="5547581"/>
              <a:ext cx="632160" cy="792720"/>
            </p14:xfrm>
          </p:contentPart>
        </mc:Choice>
        <mc:Fallback xmlns="">
          <p:pic>
            <p:nvPicPr>
              <p:cNvPr id="971820" name="Ink 971819">
                <a:extLst>
                  <a:ext uri="{FF2B5EF4-FFF2-40B4-BE49-F238E27FC236}">
                    <a16:creationId xmlns:a16="http://schemas.microsoft.com/office/drawing/2014/main" id="{02BD4E47-7C3B-44D2-9728-85CFE04E8A6F}"/>
                  </a:ext>
                </a:extLst>
              </p:cNvPr>
              <p:cNvPicPr/>
              <p:nvPr/>
            </p:nvPicPr>
            <p:blipFill>
              <a:blip r:embed="rId43"/>
              <a:stretch>
                <a:fillRect/>
              </a:stretch>
            </p:blipFill>
            <p:spPr>
              <a:xfrm>
                <a:off x="4290613" y="5538941"/>
                <a:ext cx="649800" cy="81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71830" name="Ink 971829">
                <a:extLst>
                  <a:ext uri="{FF2B5EF4-FFF2-40B4-BE49-F238E27FC236}">
                    <a16:creationId xmlns:a16="http://schemas.microsoft.com/office/drawing/2014/main" id="{9AEE304B-5D5A-4FCA-941F-724C95231421}"/>
                  </a:ext>
                </a:extLst>
              </p14:cNvPr>
              <p14:cNvContentPartPr/>
              <p14:nvPr/>
            </p14:nvContentPartPr>
            <p14:xfrm>
              <a:off x="6571213" y="6051941"/>
              <a:ext cx="194400" cy="286200"/>
            </p14:xfrm>
          </p:contentPart>
        </mc:Choice>
        <mc:Fallback xmlns="">
          <p:pic>
            <p:nvPicPr>
              <p:cNvPr id="971830" name="Ink 971829">
                <a:extLst>
                  <a:ext uri="{FF2B5EF4-FFF2-40B4-BE49-F238E27FC236}">
                    <a16:creationId xmlns:a16="http://schemas.microsoft.com/office/drawing/2014/main" id="{9AEE304B-5D5A-4FCA-941F-724C95231421}"/>
                  </a:ext>
                </a:extLst>
              </p:cNvPr>
              <p:cNvPicPr/>
              <p:nvPr/>
            </p:nvPicPr>
            <p:blipFill>
              <a:blip r:embed="rId45"/>
              <a:stretch>
                <a:fillRect/>
              </a:stretch>
            </p:blipFill>
            <p:spPr>
              <a:xfrm>
                <a:off x="6562573" y="6042941"/>
                <a:ext cx="2120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71832" name="Ink 971831">
                <a:extLst>
                  <a:ext uri="{FF2B5EF4-FFF2-40B4-BE49-F238E27FC236}">
                    <a16:creationId xmlns:a16="http://schemas.microsoft.com/office/drawing/2014/main" id="{B17C04E3-1F4A-4959-BEC1-77711FC58529}"/>
                  </a:ext>
                </a:extLst>
              </p14:cNvPr>
              <p14:cNvContentPartPr/>
              <p14:nvPr/>
            </p14:nvContentPartPr>
            <p14:xfrm>
              <a:off x="5884333" y="6254981"/>
              <a:ext cx="512280" cy="127440"/>
            </p14:xfrm>
          </p:contentPart>
        </mc:Choice>
        <mc:Fallback xmlns="">
          <p:pic>
            <p:nvPicPr>
              <p:cNvPr id="971832" name="Ink 971831">
                <a:extLst>
                  <a:ext uri="{FF2B5EF4-FFF2-40B4-BE49-F238E27FC236}">
                    <a16:creationId xmlns:a16="http://schemas.microsoft.com/office/drawing/2014/main" id="{B17C04E3-1F4A-4959-BEC1-77711FC58529}"/>
                  </a:ext>
                </a:extLst>
              </p:cNvPr>
              <p:cNvPicPr/>
              <p:nvPr/>
            </p:nvPicPr>
            <p:blipFill>
              <a:blip r:embed="rId47"/>
              <a:stretch>
                <a:fillRect/>
              </a:stretch>
            </p:blipFill>
            <p:spPr>
              <a:xfrm>
                <a:off x="5875693" y="6246341"/>
                <a:ext cx="529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71833" name="Ink 971832">
                <a:extLst>
                  <a:ext uri="{FF2B5EF4-FFF2-40B4-BE49-F238E27FC236}">
                    <a16:creationId xmlns:a16="http://schemas.microsoft.com/office/drawing/2014/main" id="{56820A7A-1BA8-4E43-844A-888C0BB3314C}"/>
                  </a:ext>
                </a:extLst>
              </p14:cNvPr>
              <p14:cNvContentPartPr/>
              <p14:nvPr/>
            </p14:nvContentPartPr>
            <p14:xfrm>
              <a:off x="5062813" y="6178661"/>
              <a:ext cx="730080" cy="396000"/>
            </p14:xfrm>
          </p:contentPart>
        </mc:Choice>
        <mc:Fallback xmlns="">
          <p:pic>
            <p:nvPicPr>
              <p:cNvPr id="971833" name="Ink 971832">
                <a:extLst>
                  <a:ext uri="{FF2B5EF4-FFF2-40B4-BE49-F238E27FC236}">
                    <a16:creationId xmlns:a16="http://schemas.microsoft.com/office/drawing/2014/main" id="{56820A7A-1BA8-4E43-844A-888C0BB3314C}"/>
                  </a:ext>
                </a:extLst>
              </p:cNvPr>
              <p:cNvPicPr/>
              <p:nvPr/>
            </p:nvPicPr>
            <p:blipFill>
              <a:blip r:embed="rId49"/>
              <a:stretch>
                <a:fillRect/>
              </a:stretch>
            </p:blipFill>
            <p:spPr>
              <a:xfrm>
                <a:off x="5053813" y="6170013"/>
                <a:ext cx="747720" cy="41365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7" name="Ink 5136">
                <a:extLst>
                  <a:ext uri="{FF2B5EF4-FFF2-40B4-BE49-F238E27FC236}">
                    <a16:creationId xmlns:a16="http://schemas.microsoft.com/office/drawing/2014/main" id="{5248FA76-4344-4EDC-BAB1-58D054D829C3}"/>
                  </a:ext>
                </a:extLst>
              </p14:cNvPr>
              <p14:cNvContentPartPr/>
              <p14:nvPr/>
            </p14:nvContentPartPr>
            <p14:xfrm>
              <a:off x="6883693" y="5979581"/>
              <a:ext cx="901440" cy="501120"/>
            </p14:xfrm>
          </p:contentPart>
        </mc:Choice>
        <mc:Fallback xmlns="">
          <p:pic>
            <p:nvPicPr>
              <p:cNvPr id="5137" name="Ink 5136">
                <a:extLst>
                  <a:ext uri="{FF2B5EF4-FFF2-40B4-BE49-F238E27FC236}">
                    <a16:creationId xmlns:a16="http://schemas.microsoft.com/office/drawing/2014/main" id="{5248FA76-4344-4EDC-BAB1-58D054D829C3}"/>
                  </a:ext>
                </a:extLst>
              </p:cNvPr>
              <p:cNvPicPr/>
              <p:nvPr/>
            </p:nvPicPr>
            <p:blipFill>
              <a:blip r:embed="rId51"/>
              <a:stretch>
                <a:fillRect/>
              </a:stretch>
            </p:blipFill>
            <p:spPr>
              <a:xfrm>
                <a:off x="6874697" y="5970935"/>
                <a:ext cx="919073" cy="518773"/>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43" name="Ink 5142">
                <a:extLst>
                  <a:ext uri="{FF2B5EF4-FFF2-40B4-BE49-F238E27FC236}">
                    <a16:creationId xmlns:a16="http://schemas.microsoft.com/office/drawing/2014/main" id="{7CCB95E7-06DA-46AC-BA9E-DB966776963D}"/>
                  </a:ext>
                </a:extLst>
              </p14:cNvPr>
              <p14:cNvContentPartPr/>
              <p14:nvPr/>
            </p14:nvContentPartPr>
            <p14:xfrm>
              <a:off x="8817613" y="5708861"/>
              <a:ext cx="177480" cy="110880"/>
            </p14:xfrm>
          </p:contentPart>
        </mc:Choice>
        <mc:Fallback xmlns="">
          <p:pic>
            <p:nvPicPr>
              <p:cNvPr id="5143" name="Ink 5142">
                <a:extLst>
                  <a:ext uri="{FF2B5EF4-FFF2-40B4-BE49-F238E27FC236}">
                    <a16:creationId xmlns:a16="http://schemas.microsoft.com/office/drawing/2014/main" id="{7CCB95E7-06DA-46AC-BA9E-DB966776963D}"/>
                  </a:ext>
                </a:extLst>
              </p:cNvPr>
              <p:cNvPicPr/>
              <p:nvPr/>
            </p:nvPicPr>
            <p:blipFill>
              <a:blip r:embed="rId53"/>
              <a:stretch>
                <a:fillRect/>
              </a:stretch>
            </p:blipFill>
            <p:spPr>
              <a:xfrm>
                <a:off x="8808613" y="5699861"/>
                <a:ext cx="195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44" name="Ink 5143">
                <a:extLst>
                  <a:ext uri="{FF2B5EF4-FFF2-40B4-BE49-F238E27FC236}">
                    <a16:creationId xmlns:a16="http://schemas.microsoft.com/office/drawing/2014/main" id="{2720605C-BB69-429B-BD6A-7084F8EB24C8}"/>
                  </a:ext>
                </a:extLst>
              </p14:cNvPr>
              <p14:cNvContentPartPr/>
              <p14:nvPr/>
            </p14:nvContentPartPr>
            <p14:xfrm>
              <a:off x="7882333" y="5903981"/>
              <a:ext cx="1264320" cy="435600"/>
            </p14:xfrm>
          </p:contentPart>
        </mc:Choice>
        <mc:Fallback xmlns="">
          <p:pic>
            <p:nvPicPr>
              <p:cNvPr id="5144" name="Ink 5143">
                <a:extLst>
                  <a:ext uri="{FF2B5EF4-FFF2-40B4-BE49-F238E27FC236}">
                    <a16:creationId xmlns:a16="http://schemas.microsoft.com/office/drawing/2014/main" id="{2720605C-BB69-429B-BD6A-7084F8EB24C8}"/>
                  </a:ext>
                </a:extLst>
              </p:cNvPr>
              <p:cNvPicPr/>
              <p:nvPr/>
            </p:nvPicPr>
            <p:blipFill>
              <a:blip r:embed="rId55"/>
              <a:stretch>
                <a:fillRect/>
              </a:stretch>
            </p:blipFill>
            <p:spPr>
              <a:xfrm>
                <a:off x="7873330" y="5895341"/>
                <a:ext cx="1281965"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60" name="Ink 5159">
                <a:extLst>
                  <a:ext uri="{FF2B5EF4-FFF2-40B4-BE49-F238E27FC236}">
                    <a16:creationId xmlns:a16="http://schemas.microsoft.com/office/drawing/2014/main" id="{995469B3-3AF3-460D-83AF-900D46B5E69A}"/>
                  </a:ext>
                </a:extLst>
              </p14:cNvPr>
              <p14:cNvContentPartPr/>
              <p14:nvPr/>
            </p14:nvContentPartPr>
            <p14:xfrm>
              <a:off x="3811093" y="4075181"/>
              <a:ext cx="1690560" cy="808920"/>
            </p14:xfrm>
          </p:contentPart>
        </mc:Choice>
        <mc:Fallback xmlns="">
          <p:pic>
            <p:nvPicPr>
              <p:cNvPr id="5160" name="Ink 5159">
                <a:extLst>
                  <a:ext uri="{FF2B5EF4-FFF2-40B4-BE49-F238E27FC236}">
                    <a16:creationId xmlns:a16="http://schemas.microsoft.com/office/drawing/2014/main" id="{995469B3-3AF3-460D-83AF-900D46B5E69A}"/>
                  </a:ext>
                </a:extLst>
              </p:cNvPr>
              <p:cNvPicPr/>
              <p:nvPr/>
            </p:nvPicPr>
            <p:blipFill>
              <a:blip r:embed="rId57"/>
              <a:stretch>
                <a:fillRect/>
              </a:stretch>
            </p:blipFill>
            <p:spPr>
              <a:xfrm>
                <a:off x="3802453" y="4066537"/>
                <a:ext cx="1708200" cy="82656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62" name="Ink 5161">
                <a:extLst>
                  <a:ext uri="{FF2B5EF4-FFF2-40B4-BE49-F238E27FC236}">
                    <a16:creationId xmlns:a16="http://schemas.microsoft.com/office/drawing/2014/main" id="{5B95DEC6-8FB8-4F52-B60B-506C047CA910}"/>
                  </a:ext>
                </a:extLst>
              </p14:cNvPr>
              <p14:cNvContentPartPr/>
              <p14:nvPr/>
            </p14:nvContentPartPr>
            <p14:xfrm>
              <a:off x="5585893" y="3954221"/>
              <a:ext cx="339480" cy="426240"/>
            </p14:xfrm>
          </p:contentPart>
        </mc:Choice>
        <mc:Fallback xmlns="">
          <p:pic>
            <p:nvPicPr>
              <p:cNvPr id="5162" name="Ink 5161">
                <a:extLst>
                  <a:ext uri="{FF2B5EF4-FFF2-40B4-BE49-F238E27FC236}">
                    <a16:creationId xmlns:a16="http://schemas.microsoft.com/office/drawing/2014/main" id="{5B95DEC6-8FB8-4F52-B60B-506C047CA910}"/>
                  </a:ext>
                </a:extLst>
              </p:cNvPr>
              <p:cNvPicPr/>
              <p:nvPr/>
            </p:nvPicPr>
            <p:blipFill>
              <a:blip r:embed="rId59"/>
              <a:stretch>
                <a:fillRect/>
              </a:stretch>
            </p:blipFill>
            <p:spPr>
              <a:xfrm>
                <a:off x="5577253" y="3945581"/>
                <a:ext cx="3571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 name="Ink 4">
                <a:extLst>
                  <a:ext uri="{FF2B5EF4-FFF2-40B4-BE49-F238E27FC236}">
                    <a16:creationId xmlns:a16="http://schemas.microsoft.com/office/drawing/2014/main" id="{B31C0595-8743-461D-8D0D-40E775A87CA7}"/>
                  </a:ext>
                </a:extLst>
              </p14:cNvPr>
              <p14:cNvContentPartPr/>
              <p14:nvPr/>
            </p14:nvContentPartPr>
            <p14:xfrm>
              <a:off x="3575564" y="3303150"/>
              <a:ext cx="312480" cy="322200"/>
            </p14:xfrm>
          </p:contentPart>
        </mc:Choice>
        <mc:Fallback xmlns="">
          <p:pic>
            <p:nvPicPr>
              <p:cNvPr id="5" name="Ink 4">
                <a:extLst>
                  <a:ext uri="{FF2B5EF4-FFF2-40B4-BE49-F238E27FC236}">
                    <a16:creationId xmlns:a16="http://schemas.microsoft.com/office/drawing/2014/main" id="{B31C0595-8743-461D-8D0D-40E775A87CA7}"/>
                  </a:ext>
                </a:extLst>
              </p:cNvPr>
              <p:cNvPicPr/>
              <p:nvPr/>
            </p:nvPicPr>
            <p:blipFill>
              <a:blip r:embed="rId61"/>
              <a:stretch>
                <a:fillRect/>
              </a:stretch>
            </p:blipFill>
            <p:spPr>
              <a:xfrm>
                <a:off x="3566924" y="3294150"/>
                <a:ext cx="3301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 name="Ink 9">
                <a:extLst>
                  <a:ext uri="{FF2B5EF4-FFF2-40B4-BE49-F238E27FC236}">
                    <a16:creationId xmlns:a16="http://schemas.microsoft.com/office/drawing/2014/main" id="{5FBE3934-2DA6-4A2D-B619-699CE7840EEB}"/>
                  </a:ext>
                </a:extLst>
              </p14:cNvPr>
              <p14:cNvContentPartPr/>
              <p14:nvPr/>
            </p14:nvContentPartPr>
            <p14:xfrm>
              <a:off x="5876324" y="3333390"/>
              <a:ext cx="261720" cy="331560"/>
            </p14:xfrm>
          </p:contentPart>
        </mc:Choice>
        <mc:Fallback xmlns="">
          <p:pic>
            <p:nvPicPr>
              <p:cNvPr id="10" name="Ink 9">
                <a:extLst>
                  <a:ext uri="{FF2B5EF4-FFF2-40B4-BE49-F238E27FC236}">
                    <a16:creationId xmlns:a16="http://schemas.microsoft.com/office/drawing/2014/main" id="{5FBE3934-2DA6-4A2D-B619-699CE7840EEB}"/>
                  </a:ext>
                </a:extLst>
              </p:cNvPr>
              <p:cNvPicPr/>
              <p:nvPr/>
            </p:nvPicPr>
            <p:blipFill>
              <a:blip r:embed="rId63"/>
              <a:stretch>
                <a:fillRect/>
              </a:stretch>
            </p:blipFill>
            <p:spPr>
              <a:xfrm>
                <a:off x="5867336" y="3324750"/>
                <a:ext cx="279336"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 name="Ink 11">
                <a:extLst>
                  <a:ext uri="{FF2B5EF4-FFF2-40B4-BE49-F238E27FC236}">
                    <a16:creationId xmlns:a16="http://schemas.microsoft.com/office/drawing/2014/main" id="{831E1F04-46F4-4589-A1AF-6708500FD55A}"/>
                  </a:ext>
                </a:extLst>
              </p14:cNvPr>
              <p14:cNvContentPartPr/>
              <p14:nvPr/>
            </p14:nvContentPartPr>
            <p14:xfrm>
              <a:off x="6214004" y="3366150"/>
              <a:ext cx="26640" cy="191520"/>
            </p14:xfrm>
          </p:contentPart>
        </mc:Choice>
        <mc:Fallback xmlns="">
          <p:pic>
            <p:nvPicPr>
              <p:cNvPr id="12" name="Ink 11">
                <a:extLst>
                  <a:ext uri="{FF2B5EF4-FFF2-40B4-BE49-F238E27FC236}">
                    <a16:creationId xmlns:a16="http://schemas.microsoft.com/office/drawing/2014/main" id="{831E1F04-46F4-4589-A1AF-6708500FD55A}"/>
                  </a:ext>
                </a:extLst>
              </p:cNvPr>
              <p:cNvPicPr/>
              <p:nvPr/>
            </p:nvPicPr>
            <p:blipFill>
              <a:blip r:embed="rId65"/>
              <a:stretch>
                <a:fillRect/>
              </a:stretch>
            </p:blipFill>
            <p:spPr>
              <a:xfrm>
                <a:off x="6205364" y="3357150"/>
                <a:ext cx="44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6">
                <a:extLst>
                  <a:ext uri="{FF2B5EF4-FFF2-40B4-BE49-F238E27FC236}">
                    <a16:creationId xmlns:a16="http://schemas.microsoft.com/office/drawing/2014/main" id="{0F1D425E-6871-4343-BD6B-3FD5F9D8AD7C}"/>
                  </a:ext>
                </a:extLst>
              </p14:cNvPr>
              <p14:cNvContentPartPr>
                <a14:cpLocks xmlns:a14="http://schemas.microsoft.com/office/drawing/2010/main" noRot="1" noChangeAspect="1" noEditPoints="1" noChangeArrowheads="1" noChangeShapeType="1"/>
              </p14:cNvContentPartPr>
              <p14:nvPr/>
            </p14:nvContentPartPr>
            <p14:xfrm>
              <a:off x="6324600" y="1038110"/>
              <a:ext cx="728872" cy="301678"/>
            </p14:xfrm>
          </p:contentPart>
        </mc:Choice>
        <mc:Fallback xmlns="">
          <p:pic>
            <p:nvPicPr>
              <p:cNvPr id="46" name="Ink 6">
                <a:extLst>
                  <a:ext uri="{FF2B5EF4-FFF2-40B4-BE49-F238E27FC236}">
                    <a16:creationId xmlns:a16="http://schemas.microsoft.com/office/drawing/2014/main" id="{0F1D425E-6871-4343-BD6B-3FD5F9D8AD7C}"/>
                  </a:ext>
                </a:extLst>
              </p:cNvPr>
              <p:cNvPicPr>
                <a:picLocks noRot="1" noChangeAspect="1" noEditPoints="1" noChangeArrowheads="1" noChangeShapeType="1"/>
              </p:cNvPicPr>
              <p:nvPr/>
            </p:nvPicPr>
            <p:blipFill>
              <a:blip r:embed="rId67"/>
              <a:stretch>
                <a:fillRect/>
              </a:stretch>
            </p:blipFill>
            <p:spPr>
              <a:xfrm>
                <a:off x="6315246" y="1028783"/>
                <a:ext cx="747579" cy="320331"/>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7">
                <a:extLst>
                  <a:ext uri="{FF2B5EF4-FFF2-40B4-BE49-F238E27FC236}">
                    <a16:creationId xmlns:a16="http://schemas.microsoft.com/office/drawing/2014/main" id="{CB365699-9AAD-400A-A43A-2CCDED56EAF8}"/>
                  </a:ext>
                </a:extLst>
              </p14:cNvPr>
              <p14:cNvContentPartPr>
                <a14:cpLocks xmlns:a14="http://schemas.microsoft.com/office/drawing/2010/main" noRot="1" noChangeAspect="1" noEditPoints="1" noChangeArrowheads="1" noChangeShapeType="1"/>
              </p14:cNvContentPartPr>
              <p14:nvPr/>
            </p14:nvContentPartPr>
            <p14:xfrm>
              <a:off x="7620000" y="971435"/>
              <a:ext cx="1267268" cy="336910"/>
            </p14:xfrm>
          </p:contentPart>
        </mc:Choice>
        <mc:Fallback xmlns="">
          <p:pic>
            <p:nvPicPr>
              <p:cNvPr id="47" name="Ink 7">
                <a:extLst>
                  <a:ext uri="{FF2B5EF4-FFF2-40B4-BE49-F238E27FC236}">
                    <a16:creationId xmlns:a16="http://schemas.microsoft.com/office/drawing/2014/main" id="{CB365699-9AAD-400A-A43A-2CCDED56EAF8}"/>
                  </a:ext>
                </a:extLst>
              </p:cNvPr>
              <p:cNvPicPr>
                <a:picLocks noRot="1" noChangeAspect="1" noEditPoints="1" noChangeArrowheads="1" noChangeShapeType="1"/>
              </p:cNvPicPr>
              <p:nvPr/>
            </p:nvPicPr>
            <p:blipFill>
              <a:blip r:embed="rId69"/>
              <a:stretch>
                <a:fillRect/>
              </a:stretch>
            </p:blipFill>
            <p:spPr>
              <a:xfrm>
                <a:off x="7610642" y="962076"/>
                <a:ext cx="1285984" cy="35562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8">
                <a:extLst>
                  <a:ext uri="{FF2B5EF4-FFF2-40B4-BE49-F238E27FC236}">
                    <a16:creationId xmlns:a16="http://schemas.microsoft.com/office/drawing/2014/main" id="{39562DE3-F6BC-4DD5-9C6C-92D08E618F1D}"/>
                  </a:ext>
                </a:extLst>
              </p14:cNvPr>
              <p14:cNvContentPartPr>
                <a14:cpLocks xmlns:a14="http://schemas.microsoft.com/office/drawing/2010/main" noRot="1" noChangeAspect="1" noEditPoints="1" noChangeArrowheads="1" noChangeShapeType="1"/>
              </p14:cNvContentPartPr>
              <p14:nvPr/>
            </p14:nvContentPartPr>
            <p14:xfrm>
              <a:off x="6737350" y="1417522"/>
              <a:ext cx="1921271" cy="351224"/>
            </p14:xfrm>
          </p:contentPart>
        </mc:Choice>
        <mc:Fallback xmlns="">
          <p:pic>
            <p:nvPicPr>
              <p:cNvPr id="48" name="Ink 8">
                <a:extLst>
                  <a:ext uri="{FF2B5EF4-FFF2-40B4-BE49-F238E27FC236}">
                    <a16:creationId xmlns:a16="http://schemas.microsoft.com/office/drawing/2014/main" id="{39562DE3-F6BC-4DD5-9C6C-92D08E618F1D}"/>
                  </a:ext>
                </a:extLst>
              </p:cNvPr>
              <p:cNvPicPr>
                <a:picLocks noRot="1" noChangeAspect="1" noEditPoints="1" noChangeArrowheads="1" noChangeShapeType="1"/>
              </p:cNvPicPr>
              <p:nvPr/>
            </p:nvPicPr>
            <p:blipFill>
              <a:blip r:embed="rId71"/>
              <a:stretch>
                <a:fillRect/>
              </a:stretch>
            </p:blipFill>
            <p:spPr>
              <a:xfrm>
                <a:off x="6727990" y="1408166"/>
                <a:ext cx="1939991" cy="369937"/>
              </a:xfrm>
              <a:prstGeom prst="rect">
                <a:avLst/>
              </a:prstGeom>
            </p:spPr>
          </p:pic>
        </mc:Fallback>
      </mc:AlternateContent>
    </p:spTree>
    <p:extLst>
      <p:ext uri="{BB962C8B-B14F-4D97-AF65-F5344CB8AC3E}">
        <p14:creationId xmlns:p14="http://schemas.microsoft.com/office/powerpoint/2010/main" val="38265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solidFill>
                  <a:srgbClr val="000000"/>
                </a:solidFill>
              </a:rPr>
              <a:t>CPSC 422, Lecture 3</a:t>
            </a:r>
          </a:p>
        </p:txBody>
      </p:sp>
      <p:sp>
        <p:nvSpPr>
          <p:cNvPr id="11" name="Slide Number Placeholder 6"/>
          <p:cNvSpPr>
            <a:spLocks noGrp="1"/>
          </p:cNvSpPr>
          <p:nvPr>
            <p:ph type="sldNum" sz="quarter" idx="12"/>
          </p:nvPr>
        </p:nvSpPr>
        <p:spPr/>
        <p:txBody>
          <a:bodyPr/>
          <a:lstStyle/>
          <a:p>
            <a:pPr>
              <a:defRPr/>
            </a:pPr>
            <a:r>
              <a:rPr lang="en-US">
                <a:solidFill>
                  <a:srgbClr val="000000"/>
                </a:solidFill>
              </a:rPr>
              <a:t>Slide </a:t>
            </a:r>
            <a:fld id="{CAD529BD-8AA5-4EF0-8184-B8D9152826B8}" type="slidenum">
              <a:rPr lang="en-US">
                <a:solidFill>
                  <a:srgbClr val="000000"/>
                </a:solidFill>
              </a:rPr>
              <a:pPr>
                <a:defRPr/>
              </a:pPr>
              <a:t>11</a:t>
            </a:fld>
            <a:endParaRPr lang="en-US">
              <a:solidFill>
                <a:srgbClr val="000000"/>
              </a:solidFill>
            </a:endParaRPr>
          </a:p>
        </p:txBody>
      </p:sp>
      <p:sp>
        <p:nvSpPr>
          <p:cNvPr id="5127" name="Rectangle 2"/>
          <p:cNvSpPr>
            <a:spLocks noGrp="1" noChangeArrowheads="1"/>
          </p:cNvSpPr>
          <p:nvPr>
            <p:ph type="title"/>
          </p:nvPr>
        </p:nvSpPr>
        <p:spPr>
          <a:xfrm>
            <a:off x="179040" y="136396"/>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t>Sketch of ideas to find the optimal policy for a MDP</a:t>
            </a:r>
            <a:r>
              <a:rPr lang="en-GB" dirty="0"/>
              <a:t> </a:t>
            </a:r>
            <a:r>
              <a:rPr lang="en-GB" sz="3200" b="0" dirty="0"/>
              <a:t>(Value Iteration)</a:t>
            </a:r>
          </a:p>
        </p:txBody>
      </p:sp>
      <p:sp>
        <p:nvSpPr>
          <p:cNvPr id="971781" name="Rectangle 5"/>
          <p:cNvSpPr>
            <a:spLocks noChangeArrowheads="1"/>
          </p:cNvSpPr>
          <p:nvPr/>
        </p:nvSpPr>
        <p:spPr bwMode="auto">
          <a:xfrm>
            <a:off x="0" y="1412875"/>
            <a:ext cx="8892480" cy="2088133"/>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V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a:t>
            </a:r>
          </a:p>
          <a:p>
            <a:pPr marL="742950" lvl="1" indent="-285750">
              <a:spcBef>
                <a:spcPct val="20000"/>
              </a:spcBef>
              <a:buClr>
                <a:srgbClr val="000000"/>
              </a:buClr>
              <a:buSzPct val="120000"/>
              <a:buFontTx/>
              <a:buChar char="•"/>
            </a:pPr>
            <a:endParaRPr lang="en-US" sz="2400" dirty="0">
              <a:solidFill>
                <a:srgbClr val="000000"/>
              </a:solidFill>
              <a:latin typeface="Arial Unicode MS" pitchFamily="34" charset="-128"/>
            </a:endParaRPr>
          </a:p>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Q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 </a:t>
            </a:r>
            <a:r>
              <a:rPr lang="en-US" sz="2400" dirty="0">
                <a:solidFill>
                  <a:srgbClr val="00B0F0"/>
                </a:solidFill>
                <a:latin typeface="Arial Unicode MS" pitchFamily="34" charset="-128"/>
              </a:rPr>
              <a:t>a</a:t>
            </a:r>
            <a:r>
              <a:rPr lang="en-US" sz="2400" dirty="0">
                <a:solidFill>
                  <a:srgbClr val="000000"/>
                </a:solidFill>
                <a:latin typeface="Arial Unicode MS" pitchFamily="34" charset="-128"/>
              </a:rPr>
              <a:t>)</a:t>
            </a:r>
          </a:p>
          <a:p>
            <a:pPr marL="742950" lvl="1" indent="-285750">
              <a:spcBef>
                <a:spcPct val="20000"/>
              </a:spcBef>
              <a:buClr>
                <a:srgbClr val="000000"/>
              </a:buClr>
              <a:buSzPct val="120000"/>
              <a:buFontTx/>
              <a:buChar char="•"/>
            </a:pPr>
            <a:endParaRPr lang="en-US" sz="2400" dirty="0">
              <a:solidFill>
                <a:srgbClr val="000000"/>
              </a:solidFill>
              <a:latin typeface="Arial Unicode MS" pitchFamily="34" charset="-128"/>
            </a:endParaRPr>
          </a:p>
          <a:p>
            <a:pPr lvl="1">
              <a:spcBef>
                <a:spcPct val="20000"/>
              </a:spcBef>
              <a:buClr>
                <a:srgbClr val="000000"/>
              </a:buClr>
              <a:buSzPct val="120000"/>
            </a:pPr>
            <a:r>
              <a:rPr lang="en-US" sz="2800" dirty="0">
                <a:solidFill>
                  <a:srgbClr val="000000"/>
                </a:solidFill>
                <a:latin typeface="Arial Unicode MS" pitchFamily="34" charset="-128"/>
              </a:rPr>
              <a:t>We have, by definition</a:t>
            </a:r>
          </a:p>
        </p:txBody>
      </p:sp>
      <p:sp>
        <p:nvSpPr>
          <p:cNvPr id="971783" name="AutoShape 7"/>
          <p:cNvSpPr>
            <a:spLocks noChangeArrowheads="1"/>
          </p:cNvSpPr>
          <p:nvPr/>
        </p:nvSpPr>
        <p:spPr bwMode="auto">
          <a:xfrm>
            <a:off x="2743200" y="5181600"/>
            <a:ext cx="2016125" cy="792163"/>
          </a:xfrm>
          <a:prstGeom prst="wedgeRectCallout">
            <a:avLst>
              <a:gd name="adj1" fmla="val 66406"/>
              <a:gd name="adj2" fmla="val -13356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states reachable </a:t>
            </a:r>
          </a:p>
          <a:p>
            <a:pPr algn="ct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from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by doing </a:t>
            </a:r>
            <a:r>
              <a:rPr lang="en-US" sz="2000" i="1">
                <a:solidFill>
                  <a:srgbClr val="000000"/>
                </a:solidFill>
                <a:latin typeface="Times New Roman" pitchFamily="18" charset="0"/>
                <a:ea typeface="Arial Unicode MS" pitchFamily="34" charset="-128"/>
                <a:cs typeface="Arial Unicode MS" pitchFamily="34" charset="-128"/>
              </a:rPr>
              <a:t>a</a:t>
            </a:r>
          </a:p>
        </p:txBody>
      </p:sp>
      <p:sp>
        <p:nvSpPr>
          <p:cNvPr id="971784" name="AutoShape 8"/>
          <p:cNvSpPr>
            <a:spLocks noChangeArrowheads="1"/>
          </p:cNvSpPr>
          <p:nvPr/>
        </p:nvSpPr>
        <p:spPr bwMode="auto">
          <a:xfrm>
            <a:off x="0" y="4648200"/>
            <a:ext cx="1520825" cy="685800"/>
          </a:xfrm>
          <a:prstGeom prst="wedgeRectCallout">
            <a:avLst>
              <a:gd name="adj1" fmla="val 154263"/>
              <a:gd name="adj2" fmla="val -119984"/>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reward obtained in </a:t>
            </a:r>
            <a:r>
              <a:rPr lang="en-US" sz="2000" i="1" dirty="0">
                <a:solidFill>
                  <a:srgbClr val="000000"/>
                </a:solidFill>
                <a:latin typeface="Times New Roman" pitchFamily="18" charset="0"/>
                <a:ea typeface="Arial Unicode MS" pitchFamily="34" charset="-128"/>
                <a:cs typeface="Arial Unicode MS" pitchFamily="34" charset="-128"/>
              </a:rPr>
              <a:t>s</a:t>
            </a:r>
          </a:p>
        </p:txBody>
      </p:sp>
      <p:sp>
        <p:nvSpPr>
          <p:cNvPr id="971785" name="AutoShape 9"/>
          <p:cNvSpPr>
            <a:spLocks noChangeArrowheads="1"/>
          </p:cNvSpPr>
          <p:nvPr/>
        </p:nvSpPr>
        <p:spPr bwMode="auto">
          <a:xfrm>
            <a:off x="7345363" y="5229225"/>
            <a:ext cx="1798637" cy="1008063"/>
          </a:xfrm>
          <a:prstGeom prst="wedgeRectCallout">
            <a:avLst>
              <a:gd name="adj1" fmla="val -24491"/>
              <a:gd name="adj2" fmla="val -12968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expected value of following policy </a:t>
            </a:r>
            <a:r>
              <a:rPr lang="en-US" sz="2000" i="1">
                <a:solidFill>
                  <a:srgbClr val="000000"/>
                </a:solidFill>
                <a:latin typeface="Arial Unicode MS" pitchFamily="34" charset="-128"/>
              </a:rPr>
              <a:t>π</a:t>
            </a:r>
            <a:r>
              <a:rPr lang="en-US" sz="2000">
                <a:solidFill>
                  <a:srgbClr val="000000"/>
                </a:solidFill>
                <a:latin typeface="Times New Roman" pitchFamily="18" charset="0"/>
                <a:ea typeface="Arial Unicode MS" pitchFamily="34" charset="-128"/>
                <a:cs typeface="Arial Unicode MS" pitchFamily="34" charset="-128"/>
              </a:rPr>
              <a:t> in </a:t>
            </a:r>
            <a:r>
              <a:rPr lang="en-US" sz="2000" i="1">
                <a:solidFill>
                  <a:srgbClr val="000000"/>
                </a:solidFill>
                <a:latin typeface="Times New Roman" pitchFamily="18" charset="0"/>
                <a:ea typeface="Arial Unicode MS" pitchFamily="34" charset="-128"/>
                <a:cs typeface="Arial Unicode MS" pitchFamily="34" charset="-128"/>
              </a:rPr>
              <a:t>s’</a:t>
            </a:r>
          </a:p>
        </p:txBody>
      </p:sp>
      <p:sp>
        <p:nvSpPr>
          <p:cNvPr id="971786" name="AutoShape 10"/>
          <p:cNvSpPr>
            <a:spLocks noChangeArrowheads="1"/>
          </p:cNvSpPr>
          <p:nvPr/>
        </p:nvSpPr>
        <p:spPr bwMode="auto">
          <a:xfrm>
            <a:off x="4876800" y="5105400"/>
            <a:ext cx="2016125" cy="1008062"/>
          </a:xfrm>
          <a:prstGeom prst="wedgeRectCallout">
            <a:avLst>
              <a:gd name="adj1" fmla="val 29605"/>
              <a:gd name="adj2" fmla="val -133950"/>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Probability of getting to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from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via </a:t>
            </a:r>
            <a:r>
              <a:rPr lang="en-US" sz="2000" i="1">
                <a:solidFill>
                  <a:srgbClr val="000000"/>
                </a:solidFill>
                <a:latin typeface="Times New Roman" pitchFamily="18" charset="0"/>
                <a:ea typeface="Arial Unicode MS" pitchFamily="34" charset="-128"/>
                <a:cs typeface="Arial Unicode MS" pitchFamily="34" charset="-128"/>
              </a:rPr>
              <a:t>a</a:t>
            </a:r>
          </a:p>
        </p:txBody>
      </p:sp>
      <p:sp>
        <p:nvSpPr>
          <p:cNvPr id="12" name="Rectangle 5"/>
          <p:cNvSpPr>
            <a:spLocks noChangeArrowheads="1"/>
          </p:cNvSpPr>
          <p:nvPr/>
        </p:nvSpPr>
        <p:spPr bwMode="auto">
          <a:xfrm>
            <a:off x="609600" y="3810000"/>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a:solidFill>
                  <a:srgbClr val="000000"/>
                </a:solidFill>
                <a:latin typeface="Arial Unicode MS" pitchFamily="34" charset="-128"/>
              </a:rPr>
              <a:t>Q </a:t>
            </a:r>
            <a:r>
              <a:rPr lang="ru-RU" sz="3200" i="1" baseline="30000" dirty="0">
                <a:solidFill>
                  <a:srgbClr val="000000"/>
                </a:solidFill>
                <a:latin typeface="Arial Unicode MS" pitchFamily="34" charset="-128"/>
                <a:cs typeface="Times New Roman" pitchFamily="18" charset="0"/>
              </a:rPr>
              <a:t>п</a:t>
            </a:r>
            <a:r>
              <a:rPr lang="en-US" sz="3200" i="1" dirty="0">
                <a:solidFill>
                  <a:srgbClr val="000000"/>
                </a:solidFill>
                <a:latin typeface="Arial Unicode MS" pitchFamily="34" charset="-128"/>
              </a:rPr>
              <a:t>(s, a)=</a:t>
            </a:r>
            <a:endParaRPr lang="en-US" sz="3600" i="1" dirty="0">
              <a:solidFill>
                <a:srgbClr val="000000"/>
              </a:solidFill>
              <a:latin typeface="Arial Unicode MS" pitchFamily="34" charset="-128"/>
            </a:endParaRPr>
          </a:p>
        </p:txBody>
      </p:sp>
      <p:sp>
        <p:nvSpPr>
          <p:cNvPr id="13" name="AutoShape 8"/>
          <p:cNvSpPr>
            <a:spLocks noChangeArrowheads="1"/>
          </p:cNvSpPr>
          <p:nvPr/>
        </p:nvSpPr>
        <p:spPr bwMode="auto">
          <a:xfrm>
            <a:off x="685800" y="5486400"/>
            <a:ext cx="1520825" cy="685800"/>
          </a:xfrm>
          <a:prstGeom prst="wedgeRectCallout">
            <a:avLst>
              <a:gd name="adj1" fmla="val 191614"/>
              <a:gd name="adj2" fmla="val -22099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Discount factor</a:t>
            </a:r>
            <a:endParaRPr lang="en-US" sz="2000" i="1" dirty="0">
              <a:solidFill>
                <a:srgbClr val="000000"/>
              </a:solidFill>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54981" name="Ink 5"/>
              <p14:cNvContentPartPr>
                <a14:cpLocks xmlns:a14="http://schemas.microsoft.com/office/drawing/2010/main" noRot="1" noChangeAspect="1" noEditPoints="1" noChangeArrowheads="1" noChangeShapeType="1"/>
              </p14:cNvContentPartPr>
              <p14:nvPr/>
            </p14:nvContentPartPr>
            <p14:xfrm>
              <a:off x="3163888" y="3403600"/>
              <a:ext cx="5334000" cy="1098550"/>
            </p14:xfrm>
          </p:contentPart>
        </mc:Choice>
        <mc:Fallback xmlns="">
          <p:pic>
            <p:nvPicPr>
              <p:cNvPr id="254981" name="Ink 5"/>
              <p:cNvPicPr>
                <a:picLocks noRot="1" noChangeAspect="1" noEditPoints="1" noChangeArrowheads="1" noChangeShapeType="1"/>
              </p:cNvPicPr>
              <p:nvPr/>
            </p:nvPicPr>
            <p:blipFill>
              <a:blip r:embed="rId4"/>
              <a:stretch>
                <a:fillRect/>
              </a:stretch>
            </p:blipFill>
            <p:spPr>
              <a:xfrm>
                <a:off x="3155608" y="3396401"/>
                <a:ext cx="5350560" cy="11169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Ink 35">
                <a:extLst>
                  <a:ext uri="{FF2B5EF4-FFF2-40B4-BE49-F238E27FC236}">
                    <a16:creationId xmlns:a16="http://schemas.microsoft.com/office/drawing/2014/main" id="{573119AD-9385-4CC9-A9B5-D86E502AACF9}"/>
                  </a:ext>
                </a:extLst>
              </p14:cNvPr>
              <p14:cNvContentPartPr/>
              <p14:nvPr/>
            </p14:nvContentPartPr>
            <p14:xfrm>
              <a:off x="2003084" y="3066630"/>
              <a:ext cx="360" cy="360"/>
            </p14:xfrm>
          </p:contentPart>
        </mc:Choice>
        <mc:Fallback xmlns="">
          <p:pic>
            <p:nvPicPr>
              <p:cNvPr id="36" name="Ink 35">
                <a:extLst>
                  <a:ext uri="{FF2B5EF4-FFF2-40B4-BE49-F238E27FC236}">
                    <a16:creationId xmlns:a16="http://schemas.microsoft.com/office/drawing/2014/main" id="{573119AD-9385-4CC9-A9B5-D86E502AACF9}"/>
                  </a:ext>
                </a:extLst>
              </p:cNvPr>
              <p:cNvPicPr/>
              <p:nvPr/>
            </p:nvPicPr>
            <p:blipFill>
              <a:blip r:embed="rId6"/>
              <a:stretch>
                <a:fillRect/>
              </a:stretch>
            </p:blipFill>
            <p:spPr>
              <a:xfrm>
                <a:off x="1994444" y="3057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5" name="Ink 44">
                <a:extLst>
                  <a:ext uri="{FF2B5EF4-FFF2-40B4-BE49-F238E27FC236}">
                    <a16:creationId xmlns:a16="http://schemas.microsoft.com/office/drawing/2014/main" id="{494766C5-6E8F-4791-8449-CB00464D031C}"/>
                  </a:ext>
                </a:extLst>
              </p14:cNvPr>
              <p14:cNvContentPartPr/>
              <p14:nvPr/>
            </p14:nvContentPartPr>
            <p14:xfrm>
              <a:off x="5254964" y="1756590"/>
              <a:ext cx="360" cy="360"/>
            </p14:xfrm>
          </p:contentPart>
        </mc:Choice>
        <mc:Fallback xmlns="">
          <p:pic>
            <p:nvPicPr>
              <p:cNvPr id="45" name="Ink 44">
                <a:extLst>
                  <a:ext uri="{FF2B5EF4-FFF2-40B4-BE49-F238E27FC236}">
                    <a16:creationId xmlns:a16="http://schemas.microsoft.com/office/drawing/2014/main" id="{494766C5-6E8F-4791-8449-CB00464D031C}"/>
                  </a:ext>
                </a:extLst>
              </p:cNvPr>
              <p:cNvPicPr/>
              <p:nvPr/>
            </p:nvPicPr>
            <p:blipFill>
              <a:blip r:embed="rId6"/>
              <a:stretch>
                <a:fillRect/>
              </a:stretch>
            </p:blipFill>
            <p:spPr>
              <a:xfrm>
                <a:off x="5245964" y="17475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5">
                <a:extLst>
                  <a:ext uri="{FF2B5EF4-FFF2-40B4-BE49-F238E27FC236}">
                    <a16:creationId xmlns:a16="http://schemas.microsoft.com/office/drawing/2014/main" id="{11BEF2FF-C603-40D5-B4DA-66D9B491958D}"/>
                  </a:ext>
                </a:extLst>
              </p14:cNvPr>
              <p14:cNvContentPartPr/>
              <p14:nvPr/>
            </p14:nvContentPartPr>
            <p14:xfrm>
              <a:off x="1730924" y="2501070"/>
              <a:ext cx="360" cy="360"/>
            </p14:xfrm>
          </p:contentPart>
        </mc:Choice>
        <mc:Fallback xmlns="">
          <p:pic>
            <p:nvPicPr>
              <p:cNvPr id="46" name="Ink 45">
                <a:extLst>
                  <a:ext uri="{FF2B5EF4-FFF2-40B4-BE49-F238E27FC236}">
                    <a16:creationId xmlns:a16="http://schemas.microsoft.com/office/drawing/2014/main" id="{11BEF2FF-C603-40D5-B4DA-66D9B491958D}"/>
                  </a:ext>
                </a:extLst>
              </p:cNvPr>
              <p:cNvPicPr/>
              <p:nvPr/>
            </p:nvPicPr>
            <p:blipFill>
              <a:blip r:embed="rId6"/>
              <a:stretch>
                <a:fillRect/>
              </a:stretch>
            </p:blipFill>
            <p:spPr>
              <a:xfrm>
                <a:off x="1722284" y="24924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9" name="Ink 48">
                <a:extLst>
                  <a:ext uri="{FF2B5EF4-FFF2-40B4-BE49-F238E27FC236}">
                    <a16:creationId xmlns:a16="http://schemas.microsoft.com/office/drawing/2014/main" id="{1F8F5514-C45B-4044-A570-2A2D6009E167}"/>
                  </a:ext>
                </a:extLst>
              </p14:cNvPr>
              <p14:cNvContentPartPr/>
              <p14:nvPr/>
            </p14:nvContentPartPr>
            <p14:xfrm>
              <a:off x="2804804" y="2547870"/>
              <a:ext cx="228960" cy="67680"/>
            </p14:xfrm>
          </p:contentPart>
        </mc:Choice>
        <mc:Fallback xmlns="">
          <p:pic>
            <p:nvPicPr>
              <p:cNvPr id="49" name="Ink 48">
                <a:extLst>
                  <a:ext uri="{FF2B5EF4-FFF2-40B4-BE49-F238E27FC236}">
                    <a16:creationId xmlns:a16="http://schemas.microsoft.com/office/drawing/2014/main" id="{1F8F5514-C45B-4044-A570-2A2D6009E167}"/>
                  </a:ext>
                </a:extLst>
              </p:cNvPr>
              <p:cNvPicPr/>
              <p:nvPr/>
            </p:nvPicPr>
            <p:blipFill>
              <a:blip r:embed="rId10"/>
              <a:stretch>
                <a:fillRect/>
              </a:stretch>
            </p:blipFill>
            <p:spPr>
              <a:xfrm>
                <a:off x="2768804" y="2475870"/>
                <a:ext cx="300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0" name="Ink 49">
                <a:extLst>
                  <a:ext uri="{FF2B5EF4-FFF2-40B4-BE49-F238E27FC236}">
                    <a16:creationId xmlns:a16="http://schemas.microsoft.com/office/drawing/2014/main" id="{23DB4720-EF31-4CAE-B93A-6B272B5174AC}"/>
                  </a:ext>
                </a:extLst>
              </p14:cNvPr>
              <p14:cNvContentPartPr/>
              <p14:nvPr/>
            </p14:nvContentPartPr>
            <p14:xfrm>
              <a:off x="1088684" y="1638510"/>
              <a:ext cx="133560" cy="360"/>
            </p14:xfrm>
          </p:contentPart>
        </mc:Choice>
        <mc:Fallback xmlns="">
          <p:pic>
            <p:nvPicPr>
              <p:cNvPr id="50" name="Ink 49">
                <a:extLst>
                  <a:ext uri="{FF2B5EF4-FFF2-40B4-BE49-F238E27FC236}">
                    <a16:creationId xmlns:a16="http://schemas.microsoft.com/office/drawing/2014/main" id="{23DB4720-EF31-4CAE-B93A-6B272B5174AC}"/>
                  </a:ext>
                </a:extLst>
              </p:cNvPr>
              <p:cNvPicPr/>
              <p:nvPr/>
            </p:nvPicPr>
            <p:blipFill>
              <a:blip r:embed="rId12"/>
              <a:stretch>
                <a:fillRect/>
              </a:stretch>
            </p:blipFill>
            <p:spPr>
              <a:xfrm>
                <a:off x="1052684" y="1566510"/>
                <a:ext cx="205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1" name="Ink 50">
                <a:extLst>
                  <a:ext uri="{FF2B5EF4-FFF2-40B4-BE49-F238E27FC236}">
                    <a16:creationId xmlns:a16="http://schemas.microsoft.com/office/drawing/2014/main" id="{7DE8E051-CCA1-4C82-9A0D-D999BFB916FD}"/>
                  </a:ext>
                </a:extLst>
              </p14:cNvPr>
              <p14:cNvContentPartPr/>
              <p14:nvPr/>
            </p14:nvContentPartPr>
            <p14:xfrm>
              <a:off x="1104164" y="2439870"/>
              <a:ext cx="179640" cy="360"/>
            </p14:xfrm>
          </p:contentPart>
        </mc:Choice>
        <mc:Fallback xmlns="">
          <p:pic>
            <p:nvPicPr>
              <p:cNvPr id="51" name="Ink 50">
                <a:extLst>
                  <a:ext uri="{FF2B5EF4-FFF2-40B4-BE49-F238E27FC236}">
                    <a16:creationId xmlns:a16="http://schemas.microsoft.com/office/drawing/2014/main" id="{7DE8E051-CCA1-4C82-9A0D-D999BFB916FD}"/>
                  </a:ext>
                </a:extLst>
              </p:cNvPr>
              <p:cNvPicPr/>
              <p:nvPr/>
            </p:nvPicPr>
            <p:blipFill>
              <a:blip r:embed="rId14"/>
              <a:stretch>
                <a:fillRect/>
              </a:stretch>
            </p:blipFill>
            <p:spPr>
              <a:xfrm>
                <a:off x="1068524" y="2367870"/>
                <a:ext cx="251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2" name="Ink 51">
                <a:extLst>
                  <a:ext uri="{FF2B5EF4-FFF2-40B4-BE49-F238E27FC236}">
                    <a16:creationId xmlns:a16="http://schemas.microsoft.com/office/drawing/2014/main" id="{EE662A51-9508-4748-90A5-4218218F6A1C}"/>
                  </a:ext>
                </a:extLst>
              </p14:cNvPr>
              <p14:cNvContentPartPr/>
              <p14:nvPr/>
            </p14:nvContentPartPr>
            <p14:xfrm>
              <a:off x="2727404" y="1412430"/>
              <a:ext cx="493200" cy="97920"/>
            </p14:xfrm>
          </p:contentPart>
        </mc:Choice>
        <mc:Fallback xmlns="">
          <p:pic>
            <p:nvPicPr>
              <p:cNvPr id="52" name="Ink 51">
                <a:extLst>
                  <a:ext uri="{FF2B5EF4-FFF2-40B4-BE49-F238E27FC236}">
                    <a16:creationId xmlns:a16="http://schemas.microsoft.com/office/drawing/2014/main" id="{EE662A51-9508-4748-90A5-4218218F6A1C}"/>
                  </a:ext>
                </a:extLst>
              </p:cNvPr>
              <p:cNvPicPr/>
              <p:nvPr/>
            </p:nvPicPr>
            <p:blipFill>
              <a:blip r:embed="rId16"/>
              <a:stretch>
                <a:fillRect/>
              </a:stretch>
            </p:blipFill>
            <p:spPr>
              <a:xfrm>
                <a:off x="2691404" y="1340430"/>
                <a:ext cx="5648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3" name="Ink 52">
                <a:extLst>
                  <a:ext uri="{FF2B5EF4-FFF2-40B4-BE49-F238E27FC236}">
                    <a16:creationId xmlns:a16="http://schemas.microsoft.com/office/drawing/2014/main" id="{349AB730-2CC2-4AD4-AAFA-BA144BBC6977}"/>
                  </a:ext>
                </a:extLst>
              </p14:cNvPr>
              <p14:cNvContentPartPr/>
              <p14:nvPr/>
            </p14:nvContentPartPr>
            <p14:xfrm>
              <a:off x="2804804" y="1548870"/>
              <a:ext cx="389160" cy="80640"/>
            </p14:xfrm>
          </p:contentPart>
        </mc:Choice>
        <mc:Fallback xmlns="">
          <p:pic>
            <p:nvPicPr>
              <p:cNvPr id="53" name="Ink 52">
                <a:extLst>
                  <a:ext uri="{FF2B5EF4-FFF2-40B4-BE49-F238E27FC236}">
                    <a16:creationId xmlns:a16="http://schemas.microsoft.com/office/drawing/2014/main" id="{349AB730-2CC2-4AD4-AAFA-BA144BBC6977}"/>
                  </a:ext>
                </a:extLst>
              </p:cNvPr>
              <p:cNvPicPr/>
              <p:nvPr/>
            </p:nvPicPr>
            <p:blipFill>
              <a:blip r:embed="rId18"/>
              <a:stretch>
                <a:fillRect/>
              </a:stretch>
            </p:blipFill>
            <p:spPr>
              <a:xfrm>
                <a:off x="2768804" y="1477230"/>
                <a:ext cx="460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Ink 53">
                <a:extLst>
                  <a:ext uri="{FF2B5EF4-FFF2-40B4-BE49-F238E27FC236}">
                    <a16:creationId xmlns:a16="http://schemas.microsoft.com/office/drawing/2014/main" id="{188B307A-3D3E-4F29-AC9E-DC141A1E8241}"/>
                  </a:ext>
                </a:extLst>
              </p14:cNvPr>
              <p14:cNvContentPartPr/>
              <p14:nvPr/>
            </p14:nvContentPartPr>
            <p14:xfrm>
              <a:off x="4109444" y="2382630"/>
              <a:ext cx="421200" cy="93240"/>
            </p14:xfrm>
          </p:contentPart>
        </mc:Choice>
        <mc:Fallback xmlns="">
          <p:pic>
            <p:nvPicPr>
              <p:cNvPr id="54" name="Ink 53">
                <a:extLst>
                  <a:ext uri="{FF2B5EF4-FFF2-40B4-BE49-F238E27FC236}">
                    <a16:creationId xmlns:a16="http://schemas.microsoft.com/office/drawing/2014/main" id="{188B307A-3D3E-4F29-AC9E-DC141A1E8241}"/>
                  </a:ext>
                </a:extLst>
              </p:cNvPr>
              <p:cNvPicPr/>
              <p:nvPr/>
            </p:nvPicPr>
            <p:blipFill>
              <a:blip r:embed="rId20"/>
              <a:stretch>
                <a:fillRect/>
              </a:stretch>
            </p:blipFill>
            <p:spPr>
              <a:xfrm>
                <a:off x="4073444" y="2310990"/>
                <a:ext cx="492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5" name="Ink 54">
                <a:extLst>
                  <a:ext uri="{FF2B5EF4-FFF2-40B4-BE49-F238E27FC236}">
                    <a16:creationId xmlns:a16="http://schemas.microsoft.com/office/drawing/2014/main" id="{43EA830E-715A-476D-879A-C40508168CD7}"/>
                  </a:ext>
                </a:extLst>
              </p14:cNvPr>
              <p14:cNvContentPartPr/>
              <p14:nvPr/>
            </p14:nvContentPartPr>
            <p14:xfrm>
              <a:off x="4191884" y="2557950"/>
              <a:ext cx="292680" cy="36360"/>
            </p14:xfrm>
          </p:contentPart>
        </mc:Choice>
        <mc:Fallback xmlns="">
          <p:pic>
            <p:nvPicPr>
              <p:cNvPr id="55" name="Ink 54">
                <a:extLst>
                  <a:ext uri="{FF2B5EF4-FFF2-40B4-BE49-F238E27FC236}">
                    <a16:creationId xmlns:a16="http://schemas.microsoft.com/office/drawing/2014/main" id="{43EA830E-715A-476D-879A-C40508168CD7}"/>
                  </a:ext>
                </a:extLst>
              </p:cNvPr>
              <p:cNvPicPr/>
              <p:nvPr/>
            </p:nvPicPr>
            <p:blipFill>
              <a:blip r:embed="rId22"/>
              <a:stretch>
                <a:fillRect/>
              </a:stretch>
            </p:blipFill>
            <p:spPr>
              <a:xfrm>
                <a:off x="4155884" y="2486310"/>
                <a:ext cx="364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Ink 60">
                <a:extLst>
                  <a:ext uri="{FF2B5EF4-FFF2-40B4-BE49-F238E27FC236}">
                    <a16:creationId xmlns:a16="http://schemas.microsoft.com/office/drawing/2014/main" id="{E96E711B-2B7F-471B-9BF2-F9E959B7F372}"/>
                  </a:ext>
                </a:extLst>
              </p14:cNvPr>
              <p14:cNvContentPartPr/>
              <p14:nvPr/>
            </p14:nvContentPartPr>
            <p14:xfrm>
              <a:off x="2294324" y="934350"/>
              <a:ext cx="554040" cy="298080"/>
            </p14:xfrm>
          </p:contentPart>
        </mc:Choice>
        <mc:Fallback xmlns="">
          <p:pic>
            <p:nvPicPr>
              <p:cNvPr id="61" name="Ink 60">
                <a:extLst>
                  <a:ext uri="{FF2B5EF4-FFF2-40B4-BE49-F238E27FC236}">
                    <a16:creationId xmlns:a16="http://schemas.microsoft.com/office/drawing/2014/main" id="{E96E711B-2B7F-471B-9BF2-F9E959B7F372}"/>
                  </a:ext>
                </a:extLst>
              </p:cNvPr>
              <p:cNvPicPr/>
              <p:nvPr/>
            </p:nvPicPr>
            <p:blipFill>
              <a:blip r:embed="rId24"/>
              <a:stretch>
                <a:fillRect/>
              </a:stretch>
            </p:blipFill>
            <p:spPr>
              <a:xfrm>
                <a:off x="2285678" y="925350"/>
                <a:ext cx="571691"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71778" name="Ink 971777">
                <a:extLst>
                  <a:ext uri="{FF2B5EF4-FFF2-40B4-BE49-F238E27FC236}">
                    <a16:creationId xmlns:a16="http://schemas.microsoft.com/office/drawing/2014/main" id="{3BBF163C-8022-4AEF-A05C-98993363BB99}"/>
                  </a:ext>
                </a:extLst>
              </p14:cNvPr>
              <p14:cNvContentPartPr/>
              <p14:nvPr/>
            </p14:nvContentPartPr>
            <p14:xfrm>
              <a:off x="2012084" y="1328910"/>
              <a:ext cx="2971800" cy="1631880"/>
            </p14:xfrm>
          </p:contentPart>
        </mc:Choice>
        <mc:Fallback xmlns="">
          <p:pic>
            <p:nvPicPr>
              <p:cNvPr id="971778" name="Ink 971777">
                <a:extLst>
                  <a:ext uri="{FF2B5EF4-FFF2-40B4-BE49-F238E27FC236}">
                    <a16:creationId xmlns:a16="http://schemas.microsoft.com/office/drawing/2014/main" id="{3BBF163C-8022-4AEF-A05C-98993363BB99}"/>
                  </a:ext>
                </a:extLst>
              </p:cNvPr>
              <p:cNvPicPr/>
              <p:nvPr/>
            </p:nvPicPr>
            <p:blipFill>
              <a:blip r:embed="rId26"/>
              <a:stretch>
                <a:fillRect/>
              </a:stretch>
            </p:blipFill>
            <p:spPr>
              <a:xfrm>
                <a:off x="2003084" y="1320270"/>
                <a:ext cx="2989440" cy="1649520"/>
              </a:xfrm>
              <a:prstGeom prst="rect">
                <a:avLst/>
              </a:prstGeom>
            </p:spPr>
          </p:pic>
        </mc:Fallback>
      </mc:AlternateContent>
    </p:spTree>
    <p:extLst>
      <p:ext uri="{BB962C8B-B14F-4D97-AF65-F5344CB8AC3E}">
        <p14:creationId xmlns:p14="http://schemas.microsoft.com/office/powerpoint/2010/main" val="3391909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17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17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17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17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17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3" grpId="0" animBg="1"/>
      <p:bldP spid="971784" grpId="0" animBg="1"/>
      <p:bldP spid="971785" grpId="0" animBg="1"/>
      <p:bldP spid="97178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solidFill>
                  <a:srgbClr val="000000"/>
                </a:solidFill>
              </a:rPr>
              <a:t>CPSC 422, Lecture 3</a:t>
            </a:r>
          </a:p>
        </p:txBody>
      </p:sp>
      <p:sp>
        <p:nvSpPr>
          <p:cNvPr id="11" name="Slide Number Placeholder 6"/>
          <p:cNvSpPr>
            <a:spLocks noGrp="1"/>
          </p:cNvSpPr>
          <p:nvPr>
            <p:ph type="sldNum" sz="quarter" idx="12"/>
          </p:nvPr>
        </p:nvSpPr>
        <p:spPr/>
        <p:txBody>
          <a:bodyPr/>
          <a:lstStyle/>
          <a:p>
            <a:pPr>
              <a:defRPr/>
            </a:pPr>
            <a:r>
              <a:rPr lang="en-US">
                <a:solidFill>
                  <a:srgbClr val="000000"/>
                </a:solidFill>
              </a:rPr>
              <a:t>Slide </a:t>
            </a:r>
            <a:fld id="{CAD529BD-8AA5-4EF0-8184-B8D9152826B8}" type="slidenum">
              <a:rPr lang="en-US">
                <a:solidFill>
                  <a:srgbClr val="000000"/>
                </a:solidFill>
              </a:rPr>
              <a:pPr>
                <a:defRPr/>
              </a:pPr>
              <a:t>12</a:t>
            </a:fld>
            <a:endParaRPr lang="en-US">
              <a:solidFill>
                <a:srgbClr val="000000"/>
              </a:solidFill>
            </a:endParaRPr>
          </a:p>
        </p:txBody>
      </p:sp>
      <p:sp>
        <p:nvSpPr>
          <p:cNvPr id="5127" name="Rectangle 2"/>
          <p:cNvSpPr>
            <a:spLocks noGrp="1" noChangeArrowheads="1"/>
          </p:cNvSpPr>
          <p:nvPr>
            <p:ph type="title"/>
          </p:nvPr>
        </p:nvSpPr>
        <p:spPr>
          <a:xfrm>
            <a:off x="250825" y="47625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Sketch of ideas to find the optimal policy for a MDP</a:t>
            </a:r>
            <a:r>
              <a:rPr lang="en-GB"/>
              <a:t> </a:t>
            </a:r>
            <a:r>
              <a:rPr lang="en-GB" sz="3200" b="0"/>
              <a:t>(Value Iteration)</a:t>
            </a:r>
          </a:p>
        </p:txBody>
      </p:sp>
      <p:sp>
        <p:nvSpPr>
          <p:cNvPr id="971781" name="Rectangle 5"/>
          <p:cNvSpPr>
            <a:spLocks noChangeArrowheads="1"/>
          </p:cNvSpPr>
          <p:nvPr/>
        </p:nvSpPr>
        <p:spPr bwMode="auto">
          <a:xfrm>
            <a:off x="0" y="1412875"/>
            <a:ext cx="8892480" cy="2088133"/>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We first need a couple of definitions</a:t>
            </a:r>
          </a:p>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V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 the expected value of following policy </a:t>
            </a:r>
            <a:r>
              <a:rPr lang="en-US" sz="2000" i="1" dirty="0">
                <a:solidFill>
                  <a:schemeClr val="accent2"/>
                </a:solidFill>
                <a:latin typeface="Arial Unicode MS" pitchFamily="34" charset="-128"/>
              </a:rPr>
              <a:t>π</a:t>
            </a:r>
            <a:r>
              <a:rPr lang="en-US" sz="2400" dirty="0">
                <a:solidFill>
                  <a:srgbClr val="000000"/>
                </a:solidFill>
                <a:latin typeface="Arial Unicode MS" pitchFamily="34" charset="-128"/>
              </a:rPr>
              <a:t> in state </a:t>
            </a:r>
            <a:r>
              <a:rPr lang="en-US" sz="2400" dirty="0">
                <a:solidFill>
                  <a:schemeClr val="accent2"/>
                </a:solidFill>
                <a:latin typeface="Arial Unicode MS" pitchFamily="34" charset="-128"/>
              </a:rPr>
              <a:t>s</a:t>
            </a:r>
            <a:r>
              <a:rPr lang="en-US" sz="2400" dirty="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Q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 a), where </a:t>
            </a:r>
            <a:r>
              <a:rPr lang="en-US" sz="2400" i="1" dirty="0">
                <a:solidFill>
                  <a:schemeClr val="accent2"/>
                </a:solidFill>
                <a:latin typeface="Arial Unicode MS" pitchFamily="34" charset="-128"/>
              </a:rPr>
              <a:t>a</a:t>
            </a:r>
            <a:r>
              <a:rPr lang="en-US" sz="2400" dirty="0">
                <a:solidFill>
                  <a:srgbClr val="000000"/>
                </a:solidFill>
                <a:latin typeface="Arial Unicode MS" pitchFamily="34" charset="-128"/>
              </a:rPr>
              <a:t> is an action:  expected value of performing </a:t>
            </a:r>
            <a:r>
              <a:rPr lang="en-US" sz="2400" i="1" dirty="0">
                <a:solidFill>
                  <a:schemeClr val="accent2"/>
                </a:solidFill>
                <a:latin typeface="Arial Unicode MS" pitchFamily="34" charset="-128"/>
              </a:rPr>
              <a:t>a</a:t>
            </a:r>
            <a:r>
              <a:rPr lang="en-US" sz="2400" dirty="0">
                <a:solidFill>
                  <a:srgbClr val="000000"/>
                </a:solidFill>
                <a:latin typeface="Arial Unicode MS" pitchFamily="34" charset="-128"/>
              </a:rPr>
              <a:t> in </a:t>
            </a:r>
            <a:r>
              <a:rPr lang="en-US" sz="2400" i="1" dirty="0">
                <a:solidFill>
                  <a:schemeClr val="accent2"/>
                </a:solidFill>
                <a:latin typeface="Arial Unicode MS" pitchFamily="34" charset="-128"/>
              </a:rPr>
              <a:t>s</a:t>
            </a:r>
            <a:r>
              <a:rPr lang="en-US" sz="2400" dirty="0">
                <a:solidFill>
                  <a:srgbClr val="000000"/>
                </a:solidFill>
                <a:latin typeface="Arial Unicode MS" pitchFamily="34" charset="-128"/>
              </a:rPr>
              <a:t>, and then following  policy </a:t>
            </a:r>
            <a:r>
              <a:rPr lang="en-US" sz="2000" i="1" dirty="0">
                <a:solidFill>
                  <a:schemeClr val="accent2"/>
                </a:solidFill>
                <a:latin typeface="Arial Unicode MS" pitchFamily="34" charset="-128"/>
              </a:rPr>
              <a:t>π</a:t>
            </a:r>
            <a:r>
              <a:rPr lang="en-US" sz="2400" dirty="0">
                <a:solidFill>
                  <a:srgbClr val="000000"/>
                </a:solidFill>
                <a:latin typeface="Arial Unicode MS" pitchFamily="34" charset="-128"/>
              </a:rPr>
              <a:t>.</a:t>
            </a:r>
          </a:p>
          <a:p>
            <a:pPr marL="342900" indent="-342900">
              <a:spcBef>
                <a:spcPct val="20000"/>
              </a:spcBef>
            </a:pPr>
            <a:r>
              <a:rPr lang="en-US" sz="2800" dirty="0">
                <a:solidFill>
                  <a:srgbClr val="000000"/>
                </a:solidFill>
                <a:latin typeface="Arial Unicode MS" pitchFamily="34" charset="-128"/>
              </a:rPr>
              <a:t>We have, by definition</a:t>
            </a:r>
          </a:p>
        </p:txBody>
      </p:sp>
      <p:sp>
        <p:nvSpPr>
          <p:cNvPr id="971783" name="AutoShape 7"/>
          <p:cNvSpPr>
            <a:spLocks noChangeArrowheads="1"/>
          </p:cNvSpPr>
          <p:nvPr/>
        </p:nvSpPr>
        <p:spPr bwMode="auto">
          <a:xfrm>
            <a:off x="2743200" y="5181600"/>
            <a:ext cx="2016125" cy="792163"/>
          </a:xfrm>
          <a:prstGeom prst="wedgeRectCallout">
            <a:avLst>
              <a:gd name="adj1" fmla="val 66406"/>
              <a:gd name="adj2" fmla="val -13356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states reachable </a:t>
            </a:r>
          </a:p>
          <a:p>
            <a:pPr algn="ct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from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by doing </a:t>
            </a:r>
            <a:r>
              <a:rPr lang="en-US" sz="2000" i="1">
                <a:solidFill>
                  <a:srgbClr val="000000"/>
                </a:solidFill>
                <a:latin typeface="Times New Roman" pitchFamily="18" charset="0"/>
                <a:ea typeface="Arial Unicode MS" pitchFamily="34" charset="-128"/>
                <a:cs typeface="Arial Unicode MS" pitchFamily="34" charset="-128"/>
              </a:rPr>
              <a:t>a</a:t>
            </a:r>
          </a:p>
        </p:txBody>
      </p:sp>
      <p:sp>
        <p:nvSpPr>
          <p:cNvPr id="971784" name="AutoShape 8"/>
          <p:cNvSpPr>
            <a:spLocks noChangeArrowheads="1"/>
          </p:cNvSpPr>
          <p:nvPr/>
        </p:nvSpPr>
        <p:spPr bwMode="auto">
          <a:xfrm>
            <a:off x="0" y="4648200"/>
            <a:ext cx="1520825" cy="685800"/>
          </a:xfrm>
          <a:prstGeom prst="wedgeRectCallout">
            <a:avLst>
              <a:gd name="adj1" fmla="val 154263"/>
              <a:gd name="adj2" fmla="val -119984"/>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reward obtained in </a:t>
            </a:r>
            <a:r>
              <a:rPr lang="en-US" sz="2000" i="1" dirty="0">
                <a:solidFill>
                  <a:srgbClr val="000000"/>
                </a:solidFill>
                <a:latin typeface="Times New Roman" pitchFamily="18" charset="0"/>
                <a:ea typeface="Arial Unicode MS" pitchFamily="34" charset="-128"/>
                <a:cs typeface="Arial Unicode MS" pitchFamily="34" charset="-128"/>
              </a:rPr>
              <a:t>s</a:t>
            </a:r>
          </a:p>
        </p:txBody>
      </p:sp>
      <p:sp>
        <p:nvSpPr>
          <p:cNvPr id="971785" name="AutoShape 9"/>
          <p:cNvSpPr>
            <a:spLocks noChangeArrowheads="1"/>
          </p:cNvSpPr>
          <p:nvPr/>
        </p:nvSpPr>
        <p:spPr bwMode="auto">
          <a:xfrm>
            <a:off x="7345363" y="5229225"/>
            <a:ext cx="1798637" cy="1008063"/>
          </a:xfrm>
          <a:prstGeom prst="wedgeRectCallout">
            <a:avLst>
              <a:gd name="adj1" fmla="val -24491"/>
              <a:gd name="adj2" fmla="val -12968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expected value of following policy </a:t>
            </a:r>
            <a:r>
              <a:rPr lang="en-US" sz="2000" i="1">
                <a:solidFill>
                  <a:srgbClr val="000000"/>
                </a:solidFill>
                <a:latin typeface="Arial Unicode MS" pitchFamily="34" charset="-128"/>
              </a:rPr>
              <a:t>π</a:t>
            </a:r>
            <a:r>
              <a:rPr lang="en-US" sz="2000">
                <a:solidFill>
                  <a:srgbClr val="000000"/>
                </a:solidFill>
                <a:latin typeface="Times New Roman" pitchFamily="18" charset="0"/>
                <a:ea typeface="Arial Unicode MS" pitchFamily="34" charset="-128"/>
                <a:cs typeface="Arial Unicode MS" pitchFamily="34" charset="-128"/>
              </a:rPr>
              <a:t> in </a:t>
            </a:r>
            <a:r>
              <a:rPr lang="en-US" sz="2000" i="1">
                <a:solidFill>
                  <a:srgbClr val="000000"/>
                </a:solidFill>
                <a:latin typeface="Times New Roman" pitchFamily="18" charset="0"/>
                <a:ea typeface="Arial Unicode MS" pitchFamily="34" charset="-128"/>
                <a:cs typeface="Arial Unicode MS" pitchFamily="34" charset="-128"/>
              </a:rPr>
              <a:t>s’</a:t>
            </a:r>
          </a:p>
        </p:txBody>
      </p:sp>
      <p:sp>
        <p:nvSpPr>
          <p:cNvPr id="971786" name="AutoShape 10"/>
          <p:cNvSpPr>
            <a:spLocks noChangeArrowheads="1"/>
          </p:cNvSpPr>
          <p:nvPr/>
        </p:nvSpPr>
        <p:spPr bwMode="auto">
          <a:xfrm>
            <a:off x="4876800" y="5105400"/>
            <a:ext cx="2016125" cy="1008062"/>
          </a:xfrm>
          <a:prstGeom prst="wedgeRectCallout">
            <a:avLst>
              <a:gd name="adj1" fmla="val 29605"/>
              <a:gd name="adj2" fmla="val -133950"/>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Probability of getting to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from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via </a:t>
            </a:r>
            <a:r>
              <a:rPr lang="en-US" sz="2000" i="1">
                <a:solidFill>
                  <a:srgbClr val="000000"/>
                </a:solidFill>
                <a:latin typeface="Times New Roman" pitchFamily="18" charset="0"/>
                <a:ea typeface="Arial Unicode MS" pitchFamily="34" charset="-128"/>
                <a:cs typeface="Arial Unicode MS" pitchFamily="34" charset="-128"/>
              </a:rPr>
              <a:t>a</a:t>
            </a:r>
          </a:p>
        </p:txBody>
      </p:sp>
      <p:sp>
        <p:nvSpPr>
          <p:cNvPr id="12" name="Rectangle 5"/>
          <p:cNvSpPr>
            <a:spLocks noChangeArrowheads="1"/>
          </p:cNvSpPr>
          <p:nvPr/>
        </p:nvSpPr>
        <p:spPr bwMode="auto">
          <a:xfrm>
            <a:off x="609600" y="3810000"/>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a:solidFill>
                  <a:srgbClr val="000000"/>
                </a:solidFill>
                <a:latin typeface="Arial Unicode MS" pitchFamily="34" charset="-128"/>
              </a:rPr>
              <a:t>Q </a:t>
            </a:r>
            <a:r>
              <a:rPr lang="ru-RU" sz="3200" i="1" baseline="30000" dirty="0">
                <a:solidFill>
                  <a:srgbClr val="000000"/>
                </a:solidFill>
                <a:latin typeface="Arial Unicode MS" pitchFamily="34" charset="-128"/>
                <a:cs typeface="Times New Roman" pitchFamily="18" charset="0"/>
              </a:rPr>
              <a:t>п</a:t>
            </a:r>
            <a:r>
              <a:rPr lang="en-US" sz="3200" i="1" dirty="0">
                <a:solidFill>
                  <a:srgbClr val="000000"/>
                </a:solidFill>
                <a:latin typeface="Arial Unicode MS" pitchFamily="34" charset="-128"/>
              </a:rPr>
              <a:t>(s, a)=</a:t>
            </a:r>
            <a:endParaRPr lang="en-US" sz="3600" i="1" dirty="0">
              <a:solidFill>
                <a:srgbClr val="000000"/>
              </a:solidFill>
              <a:latin typeface="Arial Unicode MS" pitchFamily="34" charset="-128"/>
            </a:endParaRPr>
          </a:p>
        </p:txBody>
      </p:sp>
      <p:sp>
        <p:nvSpPr>
          <p:cNvPr id="13" name="AutoShape 8"/>
          <p:cNvSpPr>
            <a:spLocks noChangeArrowheads="1"/>
          </p:cNvSpPr>
          <p:nvPr/>
        </p:nvSpPr>
        <p:spPr bwMode="auto">
          <a:xfrm>
            <a:off x="685800" y="5486400"/>
            <a:ext cx="1520825" cy="685800"/>
          </a:xfrm>
          <a:prstGeom prst="wedgeRectCallout">
            <a:avLst>
              <a:gd name="adj1" fmla="val 191614"/>
              <a:gd name="adj2" fmla="val -22099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Discount factor</a:t>
            </a:r>
            <a:endParaRPr lang="en-US" sz="2000" i="1" dirty="0">
              <a:solidFill>
                <a:srgbClr val="000000"/>
              </a:solidFill>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54981" name="Ink 5"/>
              <p14:cNvContentPartPr>
                <a14:cpLocks xmlns:a14="http://schemas.microsoft.com/office/drawing/2010/main" noRot="1" noChangeAspect="1" noEditPoints="1" noChangeArrowheads="1" noChangeShapeType="1"/>
              </p14:cNvContentPartPr>
              <p14:nvPr/>
            </p14:nvContentPartPr>
            <p14:xfrm>
              <a:off x="3163888" y="3403600"/>
              <a:ext cx="5334000" cy="1098550"/>
            </p14:xfrm>
          </p:contentPart>
        </mc:Choice>
        <mc:Fallback xmlns="">
          <p:pic>
            <p:nvPicPr>
              <p:cNvPr id="254981" name="Ink 5"/>
              <p:cNvPicPr>
                <a:picLocks noRot="1" noChangeAspect="1" noEditPoints="1" noChangeArrowheads="1" noChangeShapeType="1"/>
              </p:cNvPicPr>
              <p:nvPr/>
            </p:nvPicPr>
            <p:blipFill>
              <a:blip r:embed="rId4"/>
              <a:stretch>
                <a:fillRect/>
              </a:stretch>
            </p:blipFill>
            <p:spPr>
              <a:xfrm>
                <a:off x="3155608" y="3396401"/>
                <a:ext cx="5350560" cy="1116907"/>
              </a:xfrm>
              <a:prstGeom prst="rect">
                <a:avLst/>
              </a:prstGeom>
            </p:spPr>
          </p:pic>
        </mc:Fallback>
      </mc:AlternateContent>
    </p:spTree>
    <p:extLst>
      <p:ext uri="{BB962C8B-B14F-4D97-AF65-F5344CB8AC3E}">
        <p14:creationId xmlns:p14="http://schemas.microsoft.com/office/powerpoint/2010/main" val="21788499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17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17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17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17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17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3" grpId="0" animBg="1"/>
      <p:bldP spid="971784" grpId="0" animBg="1"/>
      <p:bldP spid="971785" grpId="0" animBg="1"/>
      <p:bldP spid="97178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4927148" y="6224996"/>
            <a:ext cx="2895600" cy="457200"/>
          </a:xfrm>
        </p:spPr>
        <p:txBody>
          <a:bodyPr/>
          <a:lstStyle/>
          <a:p>
            <a:pPr>
              <a:defRPr/>
            </a:pPr>
            <a:r>
              <a:rPr lang="en-US" dirty="0">
                <a:solidFill>
                  <a:srgbClr val="000000"/>
                </a:solidFill>
              </a:rPr>
              <a:t>CPSC 422, Lecture 3</a:t>
            </a: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13</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Value of a policy and Optimal policy</a:t>
            </a:r>
          </a:p>
        </p:txBody>
      </p:sp>
      <p:grpSp>
        <p:nvGrpSpPr>
          <p:cNvPr id="65" name="Group 64">
            <a:extLst>
              <a:ext uri="{FF2B5EF4-FFF2-40B4-BE49-F238E27FC236}">
                <a16:creationId xmlns:a16="http://schemas.microsoft.com/office/drawing/2014/main" id="{74FBDE68-6465-4CDA-A315-93A882FD6C91}"/>
              </a:ext>
            </a:extLst>
          </p:cNvPr>
          <p:cNvGrpSpPr/>
          <p:nvPr/>
        </p:nvGrpSpPr>
        <p:grpSpPr>
          <a:xfrm>
            <a:off x="1219200" y="972093"/>
            <a:ext cx="8892480" cy="2408258"/>
            <a:chOff x="0" y="4155677"/>
            <a:chExt cx="8892480" cy="2408258"/>
          </a:xfrm>
        </p:grpSpPr>
        <p:sp>
          <p:nvSpPr>
            <p:cNvPr id="14" name="Rectangle 5">
              <a:extLst>
                <a:ext uri="{FF2B5EF4-FFF2-40B4-BE49-F238E27FC236}">
                  <a16:creationId xmlns:a16="http://schemas.microsoft.com/office/drawing/2014/main" id="{3D7B76AD-918C-4A8D-89C9-F18F2CD87BB1}"/>
                </a:ext>
              </a:extLst>
            </p:cNvPr>
            <p:cNvSpPr>
              <a:spLocks noChangeArrowheads="1"/>
            </p:cNvSpPr>
            <p:nvPr/>
          </p:nvSpPr>
          <p:spPr bwMode="auto">
            <a:xfrm>
              <a:off x="0" y="4475802"/>
              <a:ext cx="8892480" cy="2088133"/>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V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a:t>
              </a:r>
            </a:p>
            <a:p>
              <a:pPr marL="742950" lvl="1" indent="-285750">
                <a:spcBef>
                  <a:spcPct val="20000"/>
                </a:spcBef>
                <a:buClr>
                  <a:srgbClr val="000000"/>
                </a:buClr>
                <a:buSzPct val="120000"/>
                <a:buFontTx/>
                <a:buChar char="•"/>
              </a:pPr>
              <a:endParaRPr lang="en-US" sz="2400" dirty="0">
                <a:solidFill>
                  <a:srgbClr val="000000"/>
                </a:solidFill>
                <a:latin typeface="Arial Unicode MS" pitchFamily="34" charset="-128"/>
              </a:endParaRPr>
            </a:p>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Q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 </a:t>
              </a:r>
              <a:r>
                <a:rPr lang="en-US" sz="2400" dirty="0">
                  <a:solidFill>
                    <a:srgbClr val="00B0F0"/>
                  </a:solidFill>
                  <a:latin typeface="Arial Unicode MS" pitchFamily="34" charset="-128"/>
                </a:rPr>
                <a:t>a</a:t>
              </a:r>
              <a:r>
                <a:rPr lang="en-US" sz="2400" dirty="0">
                  <a:solidFill>
                    <a:srgbClr val="000000"/>
                  </a:solidFill>
                  <a:latin typeface="Arial Unicode MS" pitchFamily="34" charset="-128"/>
                </a:rPr>
                <a:t>)</a:t>
              </a:r>
            </a:p>
            <a:p>
              <a:pPr lvl="1">
                <a:spcBef>
                  <a:spcPct val="20000"/>
                </a:spcBef>
                <a:buClr>
                  <a:srgbClr val="000000"/>
                </a:buClr>
                <a:buSzPct val="120000"/>
              </a:pPr>
              <a:endParaRPr lang="en-US" sz="2400"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092D866A-63F4-4118-855B-C6FBA204D696}"/>
                    </a:ext>
                  </a:extLst>
                </p14:cNvPr>
                <p14:cNvContentPartPr/>
                <p14:nvPr/>
              </p14:nvContentPartPr>
              <p14:xfrm>
                <a:off x="2012084" y="4758248"/>
                <a:ext cx="240840" cy="278280"/>
              </p14:xfrm>
            </p:contentPart>
          </mc:Choice>
          <mc:Fallback xmlns="">
            <p:pic>
              <p:nvPicPr>
                <p:cNvPr id="16" name="Ink 15">
                  <a:extLst>
                    <a:ext uri="{FF2B5EF4-FFF2-40B4-BE49-F238E27FC236}">
                      <a16:creationId xmlns:a16="http://schemas.microsoft.com/office/drawing/2014/main" id="{092D866A-63F4-4118-855B-C6FBA204D696}"/>
                    </a:ext>
                  </a:extLst>
                </p:cNvPr>
                <p:cNvPicPr/>
                <p:nvPr/>
              </p:nvPicPr>
              <p:blipFill>
                <a:blip r:embed="rId4"/>
                <a:stretch>
                  <a:fillRect/>
                </a:stretch>
              </p:blipFill>
              <p:spPr>
                <a:xfrm>
                  <a:off x="2003084" y="4749248"/>
                  <a:ext cx="258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81351AAB-90C1-445D-A730-5DD5417B73FB}"/>
                    </a:ext>
                  </a:extLst>
                </p14:cNvPr>
                <p14:cNvContentPartPr/>
                <p14:nvPr/>
              </p14:nvContentPartPr>
              <p14:xfrm>
                <a:off x="2294324" y="4155677"/>
                <a:ext cx="162000" cy="138240"/>
              </p14:xfrm>
            </p:contentPart>
          </mc:Choice>
          <mc:Fallback xmlns="">
            <p:pic>
              <p:nvPicPr>
                <p:cNvPr id="17" name="Ink 16">
                  <a:extLst>
                    <a:ext uri="{FF2B5EF4-FFF2-40B4-BE49-F238E27FC236}">
                      <a16:creationId xmlns:a16="http://schemas.microsoft.com/office/drawing/2014/main" id="{81351AAB-90C1-445D-A730-5DD5417B73FB}"/>
                    </a:ext>
                  </a:extLst>
                </p:cNvPr>
                <p:cNvPicPr/>
                <p:nvPr/>
              </p:nvPicPr>
              <p:blipFill>
                <a:blip r:embed="rId6"/>
                <a:stretch>
                  <a:fillRect/>
                </a:stretch>
              </p:blipFill>
              <p:spPr>
                <a:xfrm>
                  <a:off x="2285684" y="4146677"/>
                  <a:ext cx="179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5A801238-915E-43F5-8CB7-3F6453FFBF59}"/>
                    </a:ext>
                  </a:extLst>
                </p14:cNvPr>
                <p14:cNvContentPartPr/>
                <p14:nvPr/>
              </p14:nvContentPartPr>
              <p14:xfrm>
                <a:off x="2159324" y="4391837"/>
                <a:ext cx="128520" cy="244080"/>
              </p14:xfrm>
            </p:contentPart>
          </mc:Choice>
          <mc:Fallback xmlns="">
            <p:pic>
              <p:nvPicPr>
                <p:cNvPr id="18" name="Ink 17">
                  <a:extLst>
                    <a:ext uri="{FF2B5EF4-FFF2-40B4-BE49-F238E27FC236}">
                      <a16:creationId xmlns:a16="http://schemas.microsoft.com/office/drawing/2014/main" id="{5A801238-915E-43F5-8CB7-3F6453FFBF59}"/>
                    </a:ext>
                  </a:extLst>
                </p:cNvPr>
                <p:cNvPicPr/>
                <p:nvPr/>
              </p:nvPicPr>
              <p:blipFill>
                <a:blip r:embed="rId8"/>
                <a:stretch>
                  <a:fillRect/>
                </a:stretch>
              </p:blipFill>
              <p:spPr>
                <a:xfrm>
                  <a:off x="2150684" y="4383184"/>
                  <a:ext cx="146160" cy="2617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5FE4224D-75A9-4F4C-8D39-F651781D64EB}"/>
                    </a:ext>
                  </a:extLst>
                </p14:cNvPr>
                <p14:cNvContentPartPr/>
                <p14:nvPr/>
              </p14:nvContentPartPr>
              <p14:xfrm>
                <a:off x="2452364" y="4550597"/>
                <a:ext cx="1368000" cy="362520"/>
              </p14:xfrm>
            </p:contentPart>
          </mc:Choice>
          <mc:Fallback xmlns="">
            <p:pic>
              <p:nvPicPr>
                <p:cNvPr id="19" name="Ink 18">
                  <a:extLst>
                    <a:ext uri="{FF2B5EF4-FFF2-40B4-BE49-F238E27FC236}">
                      <a16:creationId xmlns:a16="http://schemas.microsoft.com/office/drawing/2014/main" id="{5FE4224D-75A9-4F4C-8D39-F651781D64EB}"/>
                    </a:ext>
                  </a:extLst>
                </p:cNvPr>
                <p:cNvPicPr/>
                <p:nvPr/>
              </p:nvPicPr>
              <p:blipFill>
                <a:blip r:embed="rId10"/>
                <a:stretch>
                  <a:fillRect/>
                </a:stretch>
              </p:blipFill>
              <p:spPr>
                <a:xfrm>
                  <a:off x="2443364" y="4541597"/>
                  <a:ext cx="13856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BCCA0DBB-EB15-4E3A-8A14-3035AE787F7E}"/>
                    </a:ext>
                  </a:extLst>
                </p14:cNvPr>
                <p14:cNvContentPartPr/>
                <p14:nvPr/>
              </p14:nvContentPartPr>
              <p14:xfrm>
                <a:off x="2261924" y="5729237"/>
                <a:ext cx="275760" cy="294480"/>
              </p14:xfrm>
            </p:contentPart>
          </mc:Choice>
          <mc:Fallback xmlns="">
            <p:pic>
              <p:nvPicPr>
                <p:cNvPr id="20" name="Ink 19">
                  <a:extLst>
                    <a:ext uri="{FF2B5EF4-FFF2-40B4-BE49-F238E27FC236}">
                      <a16:creationId xmlns:a16="http://schemas.microsoft.com/office/drawing/2014/main" id="{BCCA0DBB-EB15-4E3A-8A14-3035AE787F7E}"/>
                    </a:ext>
                  </a:extLst>
                </p:cNvPr>
                <p:cNvPicPr/>
                <p:nvPr/>
              </p:nvPicPr>
              <p:blipFill>
                <a:blip r:embed="rId12"/>
                <a:stretch>
                  <a:fillRect/>
                </a:stretch>
              </p:blipFill>
              <p:spPr>
                <a:xfrm>
                  <a:off x="2252924" y="5720597"/>
                  <a:ext cx="293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E2EF9803-7FDF-47E2-837C-A81450D99CA6}"/>
                    </a:ext>
                  </a:extLst>
                </p14:cNvPr>
                <p14:cNvContentPartPr/>
                <p14:nvPr/>
              </p14:nvContentPartPr>
              <p14:xfrm>
                <a:off x="2475044" y="5139197"/>
                <a:ext cx="175320" cy="127440"/>
              </p14:xfrm>
            </p:contentPart>
          </mc:Choice>
          <mc:Fallback xmlns="">
            <p:pic>
              <p:nvPicPr>
                <p:cNvPr id="21" name="Ink 20">
                  <a:extLst>
                    <a:ext uri="{FF2B5EF4-FFF2-40B4-BE49-F238E27FC236}">
                      <a16:creationId xmlns:a16="http://schemas.microsoft.com/office/drawing/2014/main" id="{E2EF9803-7FDF-47E2-837C-A81450D99CA6}"/>
                    </a:ext>
                  </a:extLst>
                </p:cNvPr>
                <p:cNvPicPr/>
                <p:nvPr/>
              </p:nvPicPr>
              <p:blipFill>
                <a:blip r:embed="rId14"/>
                <a:stretch>
                  <a:fillRect/>
                </a:stretch>
              </p:blipFill>
              <p:spPr>
                <a:xfrm>
                  <a:off x="2466044" y="5130197"/>
                  <a:ext cx="19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A6814D7A-8FED-4C18-8A96-E612530DF5E7}"/>
                    </a:ext>
                  </a:extLst>
                </p14:cNvPr>
                <p14:cNvContentPartPr/>
                <p14:nvPr/>
              </p14:nvContentPartPr>
              <p14:xfrm>
                <a:off x="2714804" y="5450597"/>
                <a:ext cx="2269080" cy="551880"/>
              </p14:xfrm>
            </p:contentPart>
          </mc:Choice>
          <mc:Fallback xmlns="">
            <p:pic>
              <p:nvPicPr>
                <p:cNvPr id="22" name="Ink 21">
                  <a:extLst>
                    <a:ext uri="{FF2B5EF4-FFF2-40B4-BE49-F238E27FC236}">
                      <a16:creationId xmlns:a16="http://schemas.microsoft.com/office/drawing/2014/main" id="{A6814D7A-8FED-4C18-8A96-E612530DF5E7}"/>
                    </a:ext>
                  </a:extLst>
                </p:cNvPr>
                <p:cNvPicPr/>
                <p:nvPr/>
              </p:nvPicPr>
              <p:blipFill>
                <a:blip r:embed="rId16"/>
                <a:stretch>
                  <a:fillRect/>
                </a:stretch>
              </p:blipFill>
              <p:spPr>
                <a:xfrm>
                  <a:off x="2705803" y="5441591"/>
                  <a:ext cx="2286723" cy="56953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BD8B433A-0E2F-446D-A447-7E2E4DCDA82D}"/>
                    </a:ext>
                  </a:extLst>
                </p14:cNvPr>
                <p14:cNvContentPartPr/>
                <p14:nvPr/>
              </p14:nvContentPartPr>
              <p14:xfrm>
                <a:off x="2003084" y="6129557"/>
                <a:ext cx="360" cy="360"/>
              </p14:xfrm>
            </p:contentPart>
          </mc:Choice>
          <mc:Fallback xmlns="">
            <p:pic>
              <p:nvPicPr>
                <p:cNvPr id="23" name="Ink 22">
                  <a:extLst>
                    <a:ext uri="{FF2B5EF4-FFF2-40B4-BE49-F238E27FC236}">
                      <a16:creationId xmlns:a16="http://schemas.microsoft.com/office/drawing/2014/main" id="{BD8B433A-0E2F-446D-A447-7E2E4DCDA82D}"/>
                    </a:ext>
                  </a:extLst>
                </p:cNvPr>
                <p:cNvPicPr/>
                <p:nvPr/>
              </p:nvPicPr>
              <p:blipFill>
                <a:blip r:embed="rId18"/>
                <a:stretch>
                  <a:fillRect/>
                </a:stretch>
              </p:blipFill>
              <p:spPr>
                <a:xfrm>
                  <a:off x="1994444" y="61205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E1DD9319-FD0A-4D58-A607-8FCAB046D022}"/>
                    </a:ext>
                  </a:extLst>
                </p14:cNvPr>
                <p14:cNvContentPartPr/>
                <p14:nvPr/>
              </p14:nvContentPartPr>
              <p14:xfrm>
                <a:off x="2326364" y="5330357"/>
                <a:ext cx="148680" cy="259200"/>
              </p14:xfrm>
            </p:contentPart>
          </mc:Choice>
          <mc:Fallback xmlns="">
            <p:pic>
              <p:nvPicPr>
                <p:cNvPr id="24" name="Ink 23">
                  <a:extLst>
                    <a:ext uri="{FF2B5EF4-FFF2-40B4-BE49-F238E27FC236}">
                      <a16:creationId xmlns:a16="http://schemas.microsoft.com/office/drawing/2014/main" id="{E1DD9319-FD0A-4D58-A607-8FCAB046D022}"/>
                    </a:ext>
                  </a:extLst>
                </p:cNvPr>
                <p:cNvPicPr/>
                <p:nvPr/>
              </p:nvPicPr>
              <p:blipFill>
                <a:blip r:embed="rId20"/>
                <a:stretch>
                  <a:fillRect/>
                </a:stretch>
              </p:blipFill>
              <p:spPr>
                <a:xfrm>
                  <a:off x="2317364" y="5321357"/>
                  <a:ext cx="1663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Ink 26">
                  <a:extLst>
                    <a:ext uri="{FF2B5EF4-FFF2-40B4-BE49-F238E27FC236}">
                      <a16:creationId xmlns:a16="http://schemas.microsoft.com/office/drawing/2014/main" id="{D383930A-6714-4F88-99F0-A53F091593B0}"/>
                    </a:ext>
                  </a:extLst>
                </p14:cNvPr>
                <p14:cNvContentPartPr/>
                <p14:nvPr/>
              </p14:nvContentPartPr>
              <p14:xfrm>
                <a:off x="1730924" y="5563997"/>
                <a:ext cx="360" cy="360"/>
              </p14:xfrm>
            </p:contentPart>
          </mc:Choice>
          <mc:Fallback xmlns="">
            <p:pic>
              <p:nvPicPr>
                <p:cNvPr id="27" name="Ink 26">
                  <a:extLst>
                    <a:ext uri="{FF2B5EF4-FFF2-40B4-BE49-F238E27FC236}">
                      <a16:creationId xmlns:a16="http://schemas.microsoft.com/office/drawing/2014/main" id="{D383930A-6714-4F88-99F0-A53F091593B0}"/>
                    </a:ext>
                  </a:extLst>
                </p:cNvPr>
                <p:cNvPicPr/>
                <p:nvPr/>
              </p:nvPicPr>
              <p:blipFill>
                <a:blip r:embed="rId18"/>
                <a:stretch>
                  <a:fillRect/>
                </a:stretch>
              </p:blipFill>
              <p:spPr>
                <a:xfrm>
                  <a:off x="1722284" y="55553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E28CD505-D116-4382-B3EC-F7BCB7FB7CAF}"/>
                    </a:ext>
                  </a:extLst>
                </p14:cNvPr>
                <p14:cNvContentPartPr/>
                <p14:nvPr/>
              </p14:nvContentPartPr>
              <p14:xfrm>
                <a:off x="2804804" y="5610797"/>
                <a:ext cx="228960" cy="67680"/>
              </p14:xfrm>
            </p:contentPart>
          </mc:Choice>
          <mc:Fallback xmlns="">
            <p:pic>
              <p:nvPicPr>
                <p:cNvPr id="28" name="Ink 27">
                  <a:extLst>
                    <a:ext uri="{FF2B5EF4-FFF2-40B4-BE49-F238E27FC236}">
                      <a16:creationId xmlns:a16="http://schemas.microsoft.com/office/drawing/2014/main" id="{E28CD505-D116-4382-B3EC-F7BCB7FB7CAF}"/>
                    </a:ext>
                  </a:extLst>
                </p:cNvPr>
                <p:cNvPicPr/>
                <p:nvPr/>
              </p:nvPicPr>
              <p:blipFill>
                <a:blip r:embed="rId23"/>
                <a:stretch>
                  <a:fillRect/>
                </a:stretch>
              </p:blipFill>
              <p:spPr>
                <a:xfrm>
                  <a:off x="2768804" y="5538797"/>
                  <a:ext cx="300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7CB51BEB-407C-4A39-8026-237C247DA669}"/>
                    </a:ext>
                  </a:extLst>
                </p14:cNvPr>
                <p14:cNvContentPartPr/>
                <p14:nvPr/>
              </p14:nvContentPartPr>
              <p14:xfrm>
                <a:off x="1088684" y="4701437"/>
                <a:ext cx="133560" cy="360"/>
              </p14:xfrm>
            </p:contentPart>
          </mc:Choice>
          <mc:Fallback xmlns="">
            <p:pic>
              <p:nvPicPr>
                <p:cNvPr id="29" name="Ink 28">
                  <a:extLst>
                    <a:ext uri="{FF2B5EF4-FFF2-40B4-BE49-F238E27FC236}">
                      <a16:creationId xmlns:a16="http://schemas.microsoft.com/office/drawing/2014/main" id="{7CB51BEB-407C-4A39-8026-237C247DA669}"/>
                    </a:ext>
                  </a:extLst>
                </p:cNvPr>
                <p:cNvPicPr/>
                <p:nvPr/>
              </p:nvPicPr>
              <p:blipFill>
                <a:blip r:embed="rId25"/>
                <a:stretch>
                  <a:fillRect/>
                </a:stretch>
              </p:blipFill>
              <p:spPr>
                <a:xfrm>
                  <a:off x="1052684" y="4629437"/>
                  <a:ext cx="205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Ink 29">
                  <a:extLst>
                    <a:ext uri="{FF2B5EF4-FFF2-40B4-BE49-F238E27FC236}">
                      <a16:creationId xmlns:a16="http://schemas.microsoft.com/office/drawing/2014/main" id="{7767A756-DC0D-4D69-B36B-638DEF08803A}"/>
                    </a:ext>
                  </a:extLst>
                </p14:cNvPr>
                <p14:cNvContentPartPr/>
                <p14:nvPr/>
              </p14:nvContentPartPr>
              <p14:xfrm>
                <a:off x="1104164" y="5502797"/>
                <a:ext cx="179640" cy="360"/>
              </p14:xfrm>
            </p:contentPart>
          </mc:Choice>
          <mc:Fallback xmlns="">
            <p:pic>
              <p:nvPicPr>
                <p:cNvPr id="30" name="Ink 29">
                  <a:extLst>
                    <a:ext uri="{FF2B5EF4-FFF2-40B4-BE49-F238E27FC236}">
                      <a16:creationId xmlns:a16="http://schemas.microsoft.com/office/drawing/2014/main" id="{7767A756-DC0D-4D69-B36B-638DEF08803A}"/>
                    </a:ext>
                  </a:extLst>
                </p:cNvPr>
                <p:cNvPicPr/>
                <p:nvPr/>
              </p:nvPicPr>
              <p:blipFill>
                <a:blip r:embed="rId27"/>
                <a:stretch>
                  <a:fillRect/>
                </a:stretch>
              </p:blipFill>
              <p:spPr>
                <a:xfrm>
                  <a:off x="1068524" y="5430797"/>
                  <a:ext cx="251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id="{ADB14138-10DF-4B99-BA2E-C534BE40738E}"/>
                    </a:ext>
                  </a:extLst>
                </p14:cNvPr>
                <p14:cNvContentPartPr/>
                <p14:nvPr/>
              </p14:nvContentPartPr>
              <p14:xfrm>
                <a:off x="2727404" y="4475357"/>
                <a:ext cx="493200" cy="97920"/>
              </p14:xfrm>
            </p:contentPart>
          </mc:Choice>
          <mc:Fallback xmlns="">
            <p:pic>
              <p:nvPicPr>
                <p:cNvPr id="31" name="Ink 30">
                  <a:extLst>
                    <a:ext uri="{FF2B5EF4-FFF2-40B4-BE49-F238E27FC236}">
                      <a16:creationId xmlns:a16="http://schemas.microsoft.com/office/drawing/2014/main" id="{ADB14138-10DF-4B99-BA2E-C534BE40738E}"/>
                    </a:ext>
                  </a:extLst>
                </p:cNvPr>
                <p:cNvPicPr/>
                <p:nvPr/>
              </p:nvPicPr>
              <p:blipFill>
                <a:blip r:embed="rId29"/>
                <a:stretch>
                  <a:fillRect/>
                </a:stretch>
              </p:blipFill>
              <p:spPr>
                <a:xfrm>
                  <a:off x="2691404" y="4403357"/>
                  <a:ext cx="5648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id="{1AFD0CA7-C32B-40DD-81EA-E98260FF6C4C}"/>
                    </a:ext>
                  </a:extLst>
                </p14:cNvPr>
                <p14:cNvContentPartPr/>
                <p14:nvPr/>
              </p14:nvContentPartPr>
              <p14:xfrm>
                <a:off x="2804804" y="4611797"/>
                <a:ext cx="389160" cy="80640"/>
              </p14:xfrm>
            </p:contentPart>
          </mc:Choice>
          <mc:Fallback xmlns="">
            <p:pic>
              <p:nvPicPr>
                <p:cNvPr id="32" name="Ink 31">
                  <a:extLst>
                    <a:ext uri="{FF2B5EF4-FFF2-40B4-BE49-F238E27FC236}">
                      <a16:creationId xmlns:a16="http://schemas.microsoft.com/office/drawing/2014/main" id="{1AFD0CA7-C32B-40DD-81EA-E98260FF6C4C}"/>
                    </a:ext>
                  </a:extLst>
                </p:cNvPr>
                <p:cNvPicPr/>
                <p:nvPr/>
              </p:nvPicPr>
              <p:blipFill>
                <a:blip r:embed="rId31"/>
                <a:stretch>
                  <a:fillRect/>
                </a:stretch>
              </p:blipFill>
              <p:spPr>
                <a:xfrm>
                  <a:off x="2768804" y="4540157"/>
                  <a:ext cx="460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79A3A886-7329-4017-B64F-44B763E76003}"/>
                    </a:ext>
                  </a:extLst>
                </p14:cNvPr>
                <p14:cNvContentPartPr/>
                <p14:nvPr/>
              </p14:nvContentPartPr>
              <p14:xfrm>
                <a:off x="4109444" y="5445557"/>
                <a:ext cx="421200" cy="93240"/>
              </p14:xfrm>
            </p:contentPart>
          </mc:Choice>
          <mc:Fallback xmlns="">
            <p:pic>
              <p:nvPicPr>
                <p:cNvPr id="33" name="Ink 32">
                  <a:extLst>
                    <a:ext uri="{FF2B5EF4-FFF2-40B4-BE49-F238E27FC236}">
                      <a16:creationId xmlns:a16="http://schemas.microsoft.com/office/drawing/2014/main" id="{79A3A886-7329-4017-B64F-44B763E76003}"/>
                    </a:ext>
                  </a:extLst>
                </p:cNvPr>
                <p:cNvPicPr/>
                <p:nvPr/>
              </p:nvPicPr>
              <p:blipFill>
                <a:blip r:embed="rId33"/>
                <a:stretch>
                  <a:fillRect/>
                </a:stretch>
              </p:blipFill>
              <p:spPr>
                <a:xfrm>
                  <a:off x="4073444" y="5373917"/>
                  <a:ext cx="492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1B6AD7A7-502F-46FD-B8CD-5567B921A756}"/>
                    </a:ext>
                  </a:extLst>
                </p14:cNvPr>
                <p14:cNvContentPartPr/>
                <p14:nvPr/>
              </p14:nvContentPartPr>
              <p14:xfrm>
                <a:off x="4191884" y="5620877"/>
                <a:ext cx="292680" cy="36360"/>
              </p14:xfrm>
            </p:contentPart>
          </mc:Choice>
          <mc:Fallback xmlns="">
            <p:pic>
              <p:nvPicPr>
                <p:cNvPr id="34" name="Ink 33">
                  <a:extLst>
                    <a:ext uri="{FF2B5EF4-FFF2-40B4-BE49-F238E27FC236}">
                      <a16:creationId xmlns:a16="http://schemas.microsoft.com/office/drawing/2014/main" id="{1B6AD7A7-502F-46FD-B8CD-5567B921A756}"/>
                    </a:ext>
                  </a:extLst>
                </p:cNvPr>
                <p:cNvPicPr/>
                <p:nvPr/>
              </p:nvPicPr>
              <p:blipFill>
                <a:blip r:embed="rId35"/>
                <a:stretch>
                  <a:fillRect/>
                </a:stretch>
              </p:blipFill>
              <p:spPr>
                <a:xfrm>
                  <a:off x="4155884" y="5549237"/>
                  <a:ext cx="364320" cy="180000"/>
                </a:xfrm>
                <a:prstGeom prst="rect">
                  <a:avLst/>
                </a:prstGeom>
              </p:spPr>
            </p:pic>
          </mc:Fallback>
        </mc:AlternateContent>
      </p:grpSp>
      <p:grpSp>
        <p:nvGrpSpPr>
          <p:cNvPr id="64" name="Group 63">
            <a:extLst>
              <a:ext uri="{FF2B5EF4-FFF2-40B4-BE49-F238E27FC236}">
                <a16:creationId xmlns:a16="http://schemas.microsoft.com/office/drawing/2014/main" id="{08ED3D28-2514-42B4-B42E-DFFD49F7E8F2}"/>
              </a:ext>
            </a:extLst>
          </p:cNvPr>
          <p:cNvGrpSpPr/>
          <p:nvPr/>
        </p:nvGrpSpPr>
        <p:grpSpPr>
          <a:xfrm>
            <a:off x="64591" y="3392053"/>
            <a:ext cx="8785225" cy="3383626"/>
            <a:chOff x="0" y="908050"/>
            <a:chExt cx="8785225" cy="3383626"/>
          </a:xfrm>
        </p:grpSpPr>
        <p:sp>
          <p:nvSpPr>
            <p:cNvPr id="6164" name="Rectangle 5"/>
            <p:cNvSpPr>
              <a:spLocks noChangeArrowheads="1"/>
            </p:cNvSpPr>
            <p:nvPr/>
          </p:nvSpPr>
          <p:spPr bwMode="auto">
            <a:xfrm>
              <a:off x="0" y="90805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We can also compute  </a:t>
              </a:r>
              <a:r>
                <a:rPr lang="en-US" sz="2800" i="1" dirty="0">
                  <a:solidFill>
                    <a:srgbClr val="000000"/>
                  </a:solidFill>
                  <a:latin typeface="Arial Unicode MS" pitchFamily="34" charset="-128"/>
                </a:rPr>
                <a:t>V </a:t>
              </a:r>
              <a:r>
                <a:rPr lang="ru-RU" sz="2800" i="1" baseline="30000" dirty="0">
                  <a:solidFill>
                    <a:srgbClr val="000000"/>
                  </a:solidFill>
                  <a:latin typeface="Arial Unicode MS" pitchFamily="34" charset="-128"/>
                  <a:cs typeface="Times New Roman" pitchFamily="18" charset="0"/>
                </a:rPr>
                <a:t>п</a:t>
              </a:r>
              <a:r>
                <a:rPr lang="en-US" sz="2800" i="1" dirty="0">
                  <a:solidFill>
                    <a:srgbClr val="000000"/>
                  </a:solidFill>
                  <a:latin typeface="Arial Unicode MS" pitchFamily="34" charset="-128"/>
                </a:rPr>
                <a:t>(s) </a:t>
              </a:r>
              <a:r>
                <a:rPr lang="en-US" sz="2800" dirty="0">
                  <a:solidFill>
                    <a:srgbClr val="000000"/>
                  </a:solidFill>
                  <a:latin typeface="Arial Unicode MS" pitchFamily="34" charset="-128"/>
                </a:rPr>
                <a:t>in terms of  </a:t>
              </a:r>
              <a:r>
                <a:rPr lang="en-US" sz="2800" i="1" dirty="0">
                  <a:solidFill>
                    <a:srgbClr val="000000"/>
                  </a:solidFill>
                  <a:latin typeface="Arial Unicode MS" pitchFamily="34" charset="-128"/>
                </a:rPr>
                <a:t>Q </a:t>
              </a:r>
              <a:r>
                <a:rPr lang="ru-RU" sz="2800" i="1" baseline="30000" dirty="0">
                  <a:solidFill>
                    <a:srgbClr val="000000"/>
                  </a:solidFill>
                  <a:latin typeface="Arial Unicode MS" pitchFamily="34" charset="-128"/>
                  <a:cs typeface="Times New Roman" pitchFamily="18" charset="0"/>
                </a:rPr>
                <a:t>п</a:t>
              </a:r>
              <a:r>
                <a:rPr lang="en-US" sz="2800" i="1" dirty="0">
                  <a:solidFill>
                    <a:srgbClr val="000000"/>
                  </a:solidFill>
                  <a:latin typeface="Arial Unicode MS" pitchFamily="34" charset="-128"/>
                </a:rPr>
                <a:t>(s, a)</a:t>
              </a:r>
            </a:p>
          </p:txBody>
        </p:sp>
        <mc:AlternateContent xmlns:mc="http://schemas.openxmlformats.org/markup-compatibility/2006" xmlns:a14="http://schemas.microsoft.com/office/drawing/2010/main">
          <mc:Choice Requires="a14">
            <p:sp>
              <p:nvSpPr>
                <p:cNvPr id="973830" name="Object 6"/>
                <p:cNvSpPr txBox="1"/>
                <p:nvPr/>
              </p:nvSpPr>
              <p:spPr bwMode="auto">
                <a:xfrm>
                  <a:off x="2411413" y="1484313"/>
                  <a:ext cx="3832225" cy="657225"/>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p>
                          <m:sSupPr>
                            <m:ctrlPr>
                              <a:rPr lang="en-CA" sz="2800" i="1" smtClean="0">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𝑉</m:t>
                            </m:r>
                          </m:e>
                          <m:sup>
                            <m:r>
                              <a:rPr lang="en-CA" sz="2800" i="1">
                                <a:solidFill>
                                  <a:srgbClr val="000000"/>
                                </a:solidFill>
                                <a:latin typeface="Cambria Math" panose="02040503050406030204" pitchFamily="18" charset="0"/>
                              </a:rPr>
                              <m:t>𝜋</m:t>
                            </m:r>
                          </m:sup>
                        </m:sSup>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 = </m:t>
                        </m:r>
                        <m:sSup>
                          <m:sSupPr>
                            <m:ctrlPr>
                              <a:rPr lang="en-CA" sz="2800" i="1">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𝑄</m:t>
                            </m:r>
                          </m:e>
                          <m:sup>
                            <m:r>
                              <a:rPr lang="en-CA" sz="2800" i="1">
                                <a:solidFill>
                                  <a:srgbClr val="000000"/>
                                </a:solidFill>
                                <a:latin typeface="Cambria Math" panose="02040503050406030204" pitchFamily="18" charset="0"/>
                              </a:rPr>
                              <m:t>𝜋</m:t>
                            </m:r>
                          </m:sup>
                        </m:sSup>
                        <m:r>
                          <a:rPr lang="en-CA" sz="2800" i="1">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 ???</m:t>
                        </m:r>
                        <m:r>
                          <a:rPr lang="en-CA" sz="2800" i="1" smtClean="0">
                            <a:solidFill>
                              <a:srgbClr val="000000"/>
                            </a:solidFill>
                            <a:latin typeface="Cambria Math" panose="02040503050406030204" pitchFamily="18" charset="0"/>
                          </a:rPr>
                          <m:t>))</m:t>
                        </m:r>
                      </m:oMath>
                    </m:oMathPara>
                  </a14:m>
                  <a:endParaRPr lang="en-CA" sz="2800" dirty="0"/>
                </a:p>
              </p:txBody>
            </p:sp>
          </mc:Choice>
          <mc:Fallback xmlns="">
            <p:sp>
              <p:nvSpPr>
                <p:cNvPr id="973830" name="Object 6"/>
                <p:cNvSpPr txBox="1">
                  <a:spLocks noRot="1" noChangeAspect="1" noMove="1" noResize="1" noEditPoints="1" noAdjustHandles="1" noChangeArrowheads="1" noChangeShapeType="1" noTextEdit="1"/>
                </p:cNvSpPr>
                <p:nvPr/>
              </p:nvSpPr>
              <p:spPr bwMode="auto">
                <a:xfrm>
                  <a:off x="2411413" y="1484313"/>
                  <a:ext cx="3832225" cy="657225"/>
                </a:xfrm>
                <a:prstGeom prst="rect">
                  <a:avLst/>
                </a:prstGeom>
                <a:blipFill>
                  <a:blip r:embed="rId36"/>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4" name="Object 6">
                  <a:extLst>
                    <a:ext uri="{FF2B5EF4-FFF2-40B4-BE49-F238E27FC236}">
                      <a16:creationId xmlns:a16="http://schemas.microsoft.com/office/drawing/2014/main" id="{098E5397-71C7-4342-B937-C683F117F7AE}"/>
                    </a:ext>
                  </a:extLst>
                </p:cNvPr>
                <p:cNvSpPr txBox="1"/>
                <p:nvPr/>
              </p:nvSpPr>
              <p:spPr bwMode="auto">
                <a:xfrm>
                  <a:off x="592673" y="3156099"/>
                  <a:ext cx="3832225" cy="657225"/>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p>
                          <m:sSupPr>
                            <m:ctrlPr>
                              <a:rPr lang="en-CA" sz="2800" i="1" smtClean="0">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𝑉</m:t>
                            </m:r>
                          </m:e>
                          <m:sup>
                            <m:r>
                              <a:rPr lang="en-CA" sz="2800" i="1">
                                <a:solidFill>
                                  <a:srgbClr val="000000"/>
                                </a:solidFill>
                                <a:latin typeface="Cambria Math" panose="02040503050406030204" pitchFamily="18" charset="0"/>
                              </a:rPr>
                              <m:t>𝜋</m:t>
                            </m:r>
                          </m:sup>
                        </m:sSup>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 = </m:t>
                        </m:r>
                        <m:sSup>
                          <m:sSupPr>
                            <m:ctrlPr>
                              <a:rPr lang="en-CA" sz="2800" i="1">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𝑄</m:t>
                            </m:r>
                          </m:e>
                          <m:sup>
                            <m:r>
                              <a:rPr lang="en-CA" sz="2800" i="1">
                                <a:solidFill>
                                  <a:srgbClr val="000000"/>
                                </a:solidFill>
                                <a:latin typeface="Cambria Math" panose="02040503050406030204" pitchFamily="18" charset="0"/>
                              </a:rPr>
                              <m:t>𝜋</m:t>
                            </m:r>
                          </m:sup>
                        </m:sSup>
                        <m:r>
                          <a:rPr lang="en-CA" sz="2800" i="1">
                            <a:solidFill>
                              <a:srgbClr val="000000"/>
                            </a:solidFill>
                            <a:latin typeface="Cambria Math" panose="02040503050406030204" pitchFamily="18" charset="0"/>
                          </a:rPr>
                          <m:t>(</m:t>
                        </m:r>
                        <m:r>
                          <a:rPr lang="en-CA" sz="2800" i="1" smtClean="0">
                            <a:solidFill>
                              <a:srgbClr val="000000"/>
                            </a:solidFill>
                            <a:latin typeface="Cambria Math" panose="02040503050406030204" pitchFamily="18" charset="0"/>
                          </a:rPr>
                          <m:t>𝜋</m:t>
                        </m:r>
                        <m:d>
                          <m:dPr>
                            <m:ctrlPr>
                              <a:rPr lang="en-CA" sz="2800" i="1" smtClean="0">
                                <a:solidFill>
                                  <a:srgbClr val="000000"/>
                                </a:solidFill>
                                <a:latin typeface="Cambria Math" panose="02040503050406030204" pitchFamily="18" charset="0"/>
                              </a:rPr>
                            </m:ctrlPr>
                          </m:dPr>
                          <m:e>
                            <m:r>
                              <a:rPr lang="en-CA" sz="2800" i="1" smtClean="0">
                                <a:solidFill>
                                  <a:srgbClr val="000000"/>
                                </a:solidFill>
                                <a:latin typeface="Cambria Math" panose="02040503050406030204" pitchFamily="18" charset="0"/>
                              </a:rPr>
                              <m:t>𝑠</m:t>
                            </m:r>
                          </m:e>
                        </m:d>
                        <m:r>
                          <a:rPr lang="en-CA" sz="2800" b="0" i="1" smtClean="0">
                            <a:solidFill>
                              <a:srgbClr val="000000"/>
                            </a:solidFill>
                            <a:latin typeface="Cambria Math" panose="02040503050406030204" pitchFamily="18" charset="0"/>
                          </a:rPr>
                          <m:t>, </m:t>
                        </m:r>
                        <m:r>
                          <a:rPr lang="en-CA" sz="2800" b="0" i="1" smtClean="0">
                            <a:solidFill>
                              <a:srgbClr val="000000"/>
                            </a:solidFill>
                            <a:latin typeface="Cambria Math" panose="02040503050406030204" pitchFamily="18" charset="0"/>
                          </a:rPr>
                          <m:t>𝑎</m:t>
                        </m:r>
                        <m:r>
                          <a:rPr lang="en-CA" sz="2800" i="1" smtClean="0">
                            <a:solidFill>
                              <a:srgbClr val="000000"/>
                            </a:solidFill>
                            <a:latin typeface="Cambria Math" panose="02040503050406030204" pitchFamily="18" charset="0"/>
                          </a:rPr>
                          <m:t>)</m:t>
                        </m:r>
                      </m:oMath>
                    </m:oMathPara>
                  </a14:m>
                  <a:endParaRPr lang="en-CA" sz="2800" dirty="0"/>
                </a:p>
              </p:txBody>
            </p:sp>
          </mc:Choice>
          <mc:Fallback xmlns="">
            <p:sp>
              <p:nvSpPr>
                <p:cNvPr id="74" name="Object 6">
                  <a:extLst>
                    <a:ext uri="{FF2B5EF4-FFF2-40B4-BE49-F238E27FC236}">
                      <a16:creationId xmlns:a16="http://schemas.microsoft.com/office/drawing/2014/main" id="{098E5397-71C7-4342-B937-C683F117F7AE}"/>
                    </a:ext>
                  </a:extLst>
                </p:cNvPr>
                <p:cNvSpPr txBox="1">
                  <a:spLocks noRot="1" noChangeAspect="1" noMove="1" noResize="1" noEditPoints="1" noAdjustHandles="1" noChangeArrowheads="1" noChangeShapeType="1" noTextEdit="1"/>
                </p:cNvSpPr>
                <p:nvPr/>
              </p:nvSpPr>
              <p:spPr bwMode="auto">
                <a:xfrm>
                  <a:off x="592673" y="3156099"/>
                  <a:ext cx="3832225" cy="657225"/>
                </a:xfrm>
                <a:prstGeom prst="rect">
                  <a:avLst/>
                </a:prstGeom>
                <a:blipFill>
                  <a:blip r:embed="rId37"/>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5" name="Object 6">
                  <a:extLst>
                    <a:ext uri="{FF2B5EF4-FFF2-40B4-BE49-F238E27FC236}">
                      <a16:creationId xmlns:a16="http://schemas.microsoft.com/office/drawing/2014/main" id="{159D9A3D-5DD0-4A96-9565-7EBFC071E8A7}"/>
                    </a:ext>
                  </a:extLst>
                </p:cNvPr>
                <p:cNvSpPr txBox="1"/>
                <p:nvPr/>
              </p:nvSpPr>
              <p:spPr bwMode="auto">
                <a:xfrm>
                  <a:off x="410251" y="2590833"/>
                  <a:ext cx="3832225" cy="657225"/>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p>
                          <m:sSupPr>
                            <m:ctrlPr>
                              <a:rPr lang="en-CA" sz="2800" i="1" smtClean="0">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𝑉</m:t>
                            </m:r>
                          </m:e>
                          <m:sup>
                            <m:r>
                              <a:rPr lang="en-CA" sz="2800" i="1">
                                <a:solidFill>
                                  <a:srgbClr val="000000"/>
                                </a:solidFill>
                                <a:latin typeface="Cambria Math" panose="02040503050406030204" pitchFamily="18" charset="0"/>
                              </a:rPr>
                              <m:t>𝜋</m:t>
                            </m:r>
                          </m:sup>
                        </m:sSup>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 = </m:t>
                        </m:r>
                        <m:sSup>
                          <m:sSupPr>
                            <m:ctrlPr>
                              <a:rPr lang="en-CA" sz="2800" i="1">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𝑄</m:t>
                            </m:r>
                          </m:e>
                          <m:sup>
                            <m:r>
                              <a:rPr lang="en-CA" sz="2800" i="1">
                                <a:solidFill>
                                  <a:srgbClr val="000000"/>
                                </a:solidFill>
                                <a:latin typeface="Cambria Math" panose="02040503050406030204" pitchFamily="18" charset="0"/>
                              </a:rPr>
                              <m:t>𝜋</m:t>
                            </m:r>
                          </m:sup>
                        </m:sSup>
                        <m:r>
                          <a:rPr lang="en-CA" sz="2800" i="1">
                            <a:solidFill>
                              <a:srgbClr val="000000"/>
                            </a:solidFill>
                            <a:latin typeface="Cambria Math" panose="02040503050406030204" pitchFamily="18" charset="0"/>
                          </a:rPr>
                          <m:t>(</m:t>
                        </m:r>
                        <m:r>
                          <a:rPr lang="en-CA" sz="2800" i="1" smtClean="0">
                            <a:solidFill>
                              <a:srgbClr val="000000"/>
                            </a:solidFill>
                            <a:latin typeface="Cambria Math" panose="02040503050406030204" pitchFamily="18" charset="0"/>
                          </a:rPr>
                          <m:t>𝑠</m:t>
                        </m:r>
                        <m:r>
                          <a:rPr lang="en-CA" sz="280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𝑎</m:t>
                        </m:r>
                        <m:r>
                          <a:rPr lang="en-CA" sz="2800" i="1" smtClean="0">
                            <a:solidFill>
                              <a:srgbClr val="000000"/>
                            </a:solidFill>
                            <a:latin typeface="Cambria Math" panose="02040503050406030204" pitchFamily="18" charset="0"/>
                          </a:rPr>
                          <m:t>))</m:t>
                        </m:r>
                      </m:oMath>
                    </m:oMathPara>
                  </a14:m>
                  <a:endParaRPr lang="en-CA" sz="2800" dirty="0"/>
                </a:p>
              </p:txBody>
            </p:sp>
          </mc:Choice>
          <mc:Fallback xmlns="">
            <p:sp>
              <p:nvSpPr>
                <p:cNvPr id="75" name="Object 6">
                  <a:extLst>
                    <a:ext uri="{FF2B5EF4-FFF2-40B4-BE49-F238E27FC236}">
                      <a16:creationId xmlns:a16="http://schemas.microsoft.com/office/drawing/2014/main" id="{159D9A3D-5DD0-4A96-9565-7EBFC071E8A7}"/>
                    </a:ext>
                  </a:extLst>
                </p:cNvPr>
                <p:cNvSpPr txBox="1">
                  <a:spLocks noRot="1" noChangeAspect="1" noMove="1" noResize="1" noEditPoints="1" noAdjustHandles="1" noChangeArrowheads="1" noChangeShapeType="1" noTextEdit="1"/>
                </p:cNvSpPr>
                <p:nvPr/>
              </p:nvSpPr>
              <p:spPr bwMode="auto">
                <a:xfrm>
                  <a:off x="410251" y="2590833"/>
                  <a:ext cx="3832225" cy="657225"/>
                </a:xfrm>
                <a:prstGeom prst="rect">
                  <a:avLst/>
                </a:prstGeom>
                <a:blipFill>
                  <a:blip r:embed="rId38"/>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6" name="Object 6">
                  <a:extLst>
                    <a:ext uri="{FF2B5EF4-FFF2-40B4-BE49-F238E27FC236}">
                      <a16:creationId xmlns:a16="http://schemas.microsoft.com/office/drawing/2014/main" id="{D8A53515-1D13-4D74-80AC-9465E9CCB889}"/>
                    </a:ext>
                  </a:extLst>
                </p:cNvPr>
                <p:cNvSpPr txBox="1"/>
                <p:nvPr/>
              </p:nvSpPr>
              <p:spPr bwMode="auto">
                <a:xfrm>
                  <a:off x="536251" y="3634451"/>
                  <a:ext cx="3832225" cy="657225"/>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p>
                          <m:sSupPr>
                            <m:ctrlPr>
                              <a:rPr lang="en-CA" sz="2800" i="1" smtClean="0">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𝑉</m:t>
                            </m:r>
                          </m:e>
                          <m:sup>
                            <m:r>
                              <a:rPr lang="en-CA" sz="2800" i="1">
                                <a:solidFill>
                                  <a:srgbClr val="000000"/>
                                </a:solidFill>
                                <a:latin typeface="Cambria Math" panose="02040503050406030204" pitchFamily="18" charset="0"/>
                              </a:rPr>
                              <m:t>𝜋</m:t>
                            </m:r>
                          </m:sup>
                        </m:sSup>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 = </m:t>
                        </m:r>
                        <m:sSup>
                          <m:sSupPr>
                            <m:ctrlPr>
                              <a:rPr lang="en-CA" sz="2800" i="1">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𝑄</m:t>
                            </m:r>
                          </m:e>
                          <m:sup>
                            <m:r>
                              <a:rPr lang="en-CA" sz="2800" i="1">
                                <a:solidFill>
                                  <a:srgbClr val="000000"/>
                                </a:solidFill>
                                <a:latin typeface="Cambria Math" panose="02040503050406030204" pitchFamily="18" charset="0"/>
                              </a:rPr>
                              <m:t>𝜋</m:t>
                            </m:r>
                          </m:sup>
                        </m:sSup>
                        <m:r>
                          <a:rPr lang="en-CA" sz="2800" i="1">
                            <a:solidFill>
                              <a:srgbClr val="000000"/>
                            </a:solidFill>
                            <a:latin typeface="Cambria Math" panose="02040503050406030204" pitchFamily="18" charset="0"/>
                          </a:rPr>
                          <m:t>(</m:t>
                        </m:r>
                        <m:r>
                          <a:rPr lang="en-CA" sz="2800" i="1" smtClean="0">
                            <a:solidFill>
                              <a:srgbClr val="000000"/>
                            </a:solidFill>
                            <a:latin typeface="Cambria Math" panose="02040503050406030204" pitchFamily="18" charset="0"/>
                          </a:rPr>
                          <m:t>𝑠</m:t>
                        </m:r>
                        <m:r>
                          <a:rPr lang="en-CA" sz="2800" i="1" smtClean="0">
                            <a:solidFill>
                              <a:srgbClr val="000000"/>
                            </a:solidFill>
                            <a:latin typeface="Cambria Math" panose="02040503050406030204" pitchFamily="18" charset="0"/>
                          </a:rPr>
                          <m:t>,</m:t>
                        </m:r>
                        <m:r>
                          <a:rPr lang="en-CA" sz="2800" i="1" smtClean="0">
                            <a:solidFill>
                              <a:srgbClr val="000000"/>
                            </a:solidFill>
                            <a:latin typeface="Cambria Math" panose="02040503050406030204" pitchFamily="18" charset="0"/>
                          </a:rPr>
                          <m:t>𝜋</m:t>
                        </m:r>
                        <m:r>
                          <a:rPr lang="en-CA" sz="2800" i="1" smtClean="0">
                            <a:solidFill>
                              <a:srgbClr val="000000"/>
                            </a:solidFill>
                            <a:latin typeface="Cambria Math" panose="02040503050406030204" pitchFamily="18" charset="0"/>
                          </a:rPr>
                          <m:t>(</m:t>
                        </m:r>
                        <m:r>
                          <a:rPr lang="en-CA" sz="2800" i="1" smtClean="0">
                            <a:solidFill>
                              <a:srgbClr val="000000"/>
                            </a:solidFill>
                            <a:latin typeface="Cambria Math" panose="02040503050406030204" pitchFamily="18" charset="0"/>
                          </a:rPr>
                          <m:t>𝑠</m:t>
                        </m:r>
                        <m:r>
                          <a:rPr lang="en-CA" sz="2800" i="1" smtClean="0">
                            <a:solidFill>
                              <a:srgbClr val="000000"/>
                            </a:solidFill>
                            <a:latin typeface="Cambria Math" panose="02040503050406030204" pitchFamily="18" charset="0"/>
                          </a:rPr>
                          <m:t>))</m:t>
                        </m:r>
                      </m:oMath>
                    </m:oMathPara>
                  </a14:m>
                  <a:endParaRPr lang="en-CA" sz="2800" dirty="0"/>
                </a:p>
              </p:txBody>
            </p:sp>
          </mc:Choice>
          <mc:Fallback xmlns="">
            <p:sp>
              <p:nvSpPr>
                <p:cNvPr id="76" name="Object 6">
                  <a:extLst>
                    <a:ext uri="{FF2B5EF4-FFF2-40B4-BE49-F238E27FC236}">
                      <a16:creationId xmlns:a16="http://schemas.microsoft.com/office/drawing/2014/main" id="{D8A53515-1D13-4D74-80AC-9465E9CCB889}"/>
                    </a:ext>
                  </a:extLst>
                </p:cNvPr>
                <p:cNvSpPr txBox="1">
                  <a:spLocks noRot="1" noChangeAspect="1" noMove="1" noResize="1" noEditPoints="1" noAdjustHandles="1" noChangeArrowheads="1" noChangeShapeType="1" noTextEdit="1"/>
                </p:cNvSpPr>
                <p:nvPr/>
              </p:nvSpPr>
              <p:spPr bwMode="auto">
                <a:xfrm>
                  <a:off x="536251" y="3634451"/>
                  <a:ext cx="3832225" cy="657225"/>
                </a:xfrm>
                <a:prstGeom prst="rect">
                  <a:avLst/>
                </a:prstGeom>
                <a:blipFill>
                  <a:blip r:embed="rId39"/>
                  <a:stretch>
                    <a:fillRect/>
                  </a:stretch>
                </a:blipFill>
                <a:ln>
                  <a:noFill/>
                </a:ln>
                <a:extLst/>
              </p:spPr>
              <p:txBody>
                <a:bodyPr/>
                <a:lstStyle/>
                <a:p>
                  <a:r>
                    <a:rPr lang="en-CA">
                      <a:noFill/>
                    </a:rPr>
                    <a:t> </a:t>
                  </a:r>
                </a:p>
              </p:txBody>
            </p:sp>
          </mc:Fallback>
        </mc:AlternateContent>
        <p:sp>
          <p:nvSpPr>
            <p:cNvPr id="77" name="Rectangle 76">
              <a:extLst>
                <a:ext uri="{FF2B5EF4-FFF2-40B4-BE49-F238E27FC236}">
                  <a16:creationId xmlns:a16="http://schemas.microsoft.com/office/drawing/2014/main" id="{D127AD45-025C-4D98-BABA-9DCDF49B0DF1}"/>
                </a:ext>
              </a:extLst>
            </p:cNvPr>
            <p:cNvSpPr>
              <a:spLocks noChangeArrowheads="1"/>
            </p:cNvSpPr>
            <p:nvPr/>
          </p:nvSpPr>
          <p:spPr bwMode="auto">
            <a:xfrm>
              <a:off x="15411" y="3133060"/>
              <a:ext cx="65365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endParaRPr lang="en-US" sz="2800" b="1" i="1" dirty="0">
                <a:latin typeface="+mj-lt"/>
              </a:endParaRPr>
            </a:p>
          </p:txBody>
        </p:sp>
        <p:sp>
          <p:nvSpPr>
            <p:cNvPr id="78" name="Rectangle 77">
              <a:extLst>
                <a:ext uri="{FF2B5EF4-FFF2-40B4-BE49-F238E27FC236}">
                  <a16:creationId xmlns:a16="http://schemas.microsoft.com/office/drawing/2014/main" id="{1A8EC111-69D8-4D07-A253-95466E9F29AB}"/>
                </a:ext>
              </a:extLst>
            </p:cNvPr>
            <p:cNvSpPr>
              <a:spLocks noChangeArrowheads="1"/>
            </p:cNvSpPr>
            <p:nvPr/>
          </p:nvSpPr>
          <p:spPr bwMode="auto">
            <a:xfrm>
              <a:off x="86621" y="2574310"/>
              <a:ext cx="611057"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endParaRPr lang="en-US" sz="2800" baseline="30000" dirty="0">
                <a:latin typeface="+mj-lt"/>
              </a:endParaRPr>
            </a:p>
          </p:txBody>
        </p:sp>
        <p:sp>
          <p:nvSpPr>
            <p:cNvPr id="79" name="Rectangle 78">
              <a:extLst>
                <a:ext uri="{FF2B5EF4-FFF2-40B4-BE49-F238E27FC236}">
                  <a16:creationId xmlns:a16="http://schemas.microsoft.com/office/drawing/2014/main" id="{F616A7D1-E6E0-47E5-8172-94807D997C63}"/>
                </a:ext>
              </a:extLst>
            </p:cNvPr>
            <p:cNvSpPr>
              <a:spLocks noChangeArrowheads="1"/>
            </p:cNvSpPr>
            <p:nvPr/>
          </p:nvSpPr>
          <p:spPr bwMode="auto">
            <a:xfrm>
              <a:off x="42170" y="3680425"/>
              <a:ext cx="65365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endParaRPr lang="en-US" sz="2800" b="1" i="1" dirty="0">
                <a:latin typeface="+mj-lt"/>
              </a:endParaRPr>
            </a:p>
          </p:txBody>
        </p:sp>
      </p:grpSp>
    </p:spTree>
    <p:extLst>
      <p:ext uri="{BB962C8B-B14F-4D97-AF65-F5344CB8AC3E}">
        <p14:creationId xmlns:p14="http://schemas.microsoft.com/office/powerpoint/2010/main" val="34135417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a:solidFill>
                  <a:srgbClr val="000000"/>
                </a:solidFill>
              </a:rPr>
              <a:t>CPSC 422, Lecture 3</a:t>
            </a: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14</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Value of a policy and Optimal policy</a:t>
            </a:r>
          </a:p>
        </p:txBody>
      </p:sp>
      <p:sp>
        <p:nvSpPr>
          <p:cNvPr id="6164" name="Rectangle 5"/>
          <p:cNvSpPr>
            <a:spLocks noChangeArrowheads="1"/>
          </p:cNvSpPr>
          <p:nvPr/>
        </p:nvSpPr>
        <p:spPr bwMode="auto">
          <a:xfrm>
            <a:off x="0" y="90805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We can also compute  </a:t>
            </a:r>
            <a:r>
              <a:rPr lang="en-US" sz="2800" i="1" dirty="0">
                <a:solidFill>
                  <a:srgbClr val="000000"/>
                </a:solidFill>
                <a:latin typeface="Arial Unicode MS" pitchFamily="34" charset="-128"/>
              </a:rPr>
              <a:t>V </a:t>
            </a:r>
            <a:r>
              <a:rPr lang="ru-RU" sz="2800" i="1" baseline="30000" dirty="0">
                <a:solidFill>
                  <a:srgbClr val="000000"/>
                </a:solidFill>
                <a:latin typeface="Arial Unicode MS" pitchFamily="34" charset="-128"/>
                <a:cs typeface="Times New Roman" pitchFamily="18" charset="0"/>
              </a:rPr>
              <a:t>п</a:t>
            </a:r>
            <a:r>
              <a:rPr lang="en-US" sz="2800" i="1" dirty="0">
                <a:solidFill>
                  <a:srgbClr val="000000"/>
                </a:solidFill>
                <a:latin typeface="Arial Unicode MS" pitchFamily="34" charset="-128"/>
              </a:rPr>
              <a:t>(s) </a:t>
            </a:r>
            <a:r>
              <a:rPr lang="en-US" sz="2800" dirty="0">
                <a:solidFill>
                  <a:srgbClr val="000000"/>
                </a:solidFill>
                <a:latin typeface="Arial Unicode MS" pitchFamily="34" charset="-128"/>
              </a:rPr>
              <a:t>in terms of  </a:t>
            </a:r>
            <a:r>
              <a:rPr lang="en-US" sz="2800" i="1" dirty="0">
                <a:solidFill>
                  <a:srgbClr val="000000"/>
                </a:solidFill>
                <a:latin typeface="Arial Unicode MS" pitchFamily="34" charset="-128"/>
              </a:rPr>
              <a:t>Q </a:t>
            </a:r>
            <a:r>
              <a:rPr lang="ru-RU" sz="2800" i="1" baseline="30000" dirty="0">
                <a:solidFill>
                  <a:srgbClr val="000000"/>
                </a:solidFill>
                <a:latin typeface="Arial Unicode MS" pitchFamily="34" charset="-128"/>
                <a:cs typeface="Times New Roman" pitchFamily="18" charset="0"/>
              </a:rPr>
              <a:t>п</a:t>
            </a:r>
            <a:r>
              <a:rPr lang="en-US" sz="2800" i="1" dirty="0">
                <a:solidFill>
                  <a:srgbClr val="000000"/>
                </a:solidFill>
                <a:latin typeface="Arial Unicode MS" pitchFamily="34" charset="-128"/>
              </a:rPr>
              <a:t>(s, a)</a:t>
            </a:r>
          </a:p>
        </p:txBody>
      </p:sp>
      <p:graphicFrame>
        <p:nvGraphicFramePr>
          <p:cNvPr id="973830" name="Object 6"/>
          <p:cNvGraphicFramePr>
            <a:graphicFrameLocks noChangeAspect="1"/>
          </p:cNvGraphicFramePr>
          <p:nvPr/>
        </p:nvGraphicFramePr>
        <p:xfrm>
          <a:off x="2411413" y="1484313"/>
          <a:ext cx="3832225" cy="657225"/>
        </p:xfrm>
        <a:graphic>
          <a:graphicData uri="http://schemas.openxmlformats.org/presentationml/2006/ole">
            <mc:AlternateContent xmlns:mc="http://schemas.openxmlformats.org/markup-compatibility/2006">
              <mc:Choice xmlns:v="urn:schemas-microsoft-com:vml" Requires="v">
                <p:oleObj spid="_x0000_s278570" name="Equation" r:id="rId4" imgW="1333440" imgH="228600" progId="Equation.3">
                  <p:embed/>
                </p:oleObj>
              </mc:Choice>
              <mc:Fallback>
                <p:oleObj name="Equation" r:id="rId4" imgW="1333440" imgH="228600" progId="Equation.3">
                  <p:embed/>
                  <p:pic>
                    <p:nvPicPr>
                      <p:cNvPr id="9738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484313"/>
                        <a:ext cx="3832225" cy="6572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3834" name="Rectangle 10"/>
          <p:cNvSpPr>
            <a:spLocks noChangeArrowheads="1"/>
          </p:cNvSpPr>
          <p:nvPr/>
        </p:nvSpPr>
        <p:spPr bwMode="auto">
          <a:xfrm>
            <a:off x="304801" y="4511085"/>
            <a:ext cx="8382000" cy="685800"/>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For the optimal  policy </a:t>
            </a:r>
            <a:r>
              <a:rPr lang="en-US" sz="2400" i="1" dirty="0">
                <a:solidFill>
                  <a:srgbClr val="000000"/>
                </a:solidFill>
                <a:latin typeface="Arial Unicode MS" pitchFamily="34" charset="-128"/>
              </a:rPr>
              <a:t>π</a:t>
            </a:r>
            <a:r>
              <a:rPr lang="en-US" sz="2800" dirty="0">
                <a:solidFill>
                  <a:srgbClr val="000000"/>
                </a:solidFill>
                <a:latin typeface="Arial Unicode MS" pitchFamily="34" charset="-128"/>
              </a:rPr>
              <a:t> </a:t>
            </a:r>
            <a:r>
              <a:rPr lang="en-US" sz="2800" i="1" dirty="0">
                <a:solidFill>
                  <a:srgbClr val="000000"/>
                </a:solidFill>
                <a:latin typeface="Arial Unicode MS" pitchFamily="34" charset="-128"/>
                <a:cs typeface="Times New Roman" pitchFamily="18" charset="0"/>
              </a:rPr>
              <a:t>*</a:t>
            </a:r>
            <a:r>
              <a:rPr lang="en-US" sz="2800" dirty="0">
                <a:solidFill>
                  <a:srgbClr val="000000"/>
                </a:solidFill>
                <a:latin typeface="Arial Unicode MS" pitchFamily="34" charset="-128"/>
              </a:rPr>
              <a:t>  we also have</a:t>
            </a:r>
          </a:p>
        </p:txBody>
      </p:sp>
      <p:graphicFrame>
        <p:nvGraphicFramePr>
          <p:cNvPr id="15" name="Object 6"/>
          <p:cNvGraphicFramePr>
            <a:graphicFrameLocks noChangeAspect="1"/>
          </p:cNvGraphicFramePr>
          <p:nvPr/>
        </p:nvGraphicFramePr>
        <p:xfrm>
          <a:off x="1981200" y="5196884"/>
          <a:ext cx="4876799" cy="731710"/>
        </p:xfrm>
        <a:graphic>
          <a:graphicData uri="http://schemas.openxmlformats.org/presentationml/2006/ole">
            <mc:AlternateContent xmlns:mc="http://schemas.openxmlformats.org/markup-compatibility/2006">
              <mc:Choice xmlns:v="urn:schemas-microsoft-com:vml" Requires="v">
                <p:oleObj spid="_x0000_s278571" name="Equation" r:id="rId6" imgW="1523880" imgH="228600" progId="Equation.3">
                  <p:embed/>
                </p:oleObj>
              </mc:Choice>
              <mc:Fallback>
                <p:oleObj name="Equation" r:id="rId6" imgW="1523880" imgH="228600" progId="Equation.3">
                  <p:embed/>
                  <p:pic>
                    <p:nvPicPr>
                      <p:cNvPr id="1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196884"/>
                        <a:ext cx="4876799" cy="73171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Rectangle 5">
            <a:extLst>
              <a:ext uri="{FF2B5EF4-FFF2-40B4-BE49-F238E27FC236}">
                <a16:creationId xmlns:a16="http://schemas.microsoft.com/office/drawing/2014/main" id="{3D7B76AD-918C-4A8D-89C9-F18F2CD87BB1}"/>
              </a:ext>
            </a:extLst>
          </p:cNvPr>
          <p:cNvSpPr>
            <a:spLocks noChangeArrowheads="1"/>
          </p:cNvSpPr>
          <p:nvPr/>
        </p:nvSpPr>
        <p:spPr bwMode="auto">
          <a:xfrm>
            <a:off x="76200" y="2881230"/>
            <a:ext cx="8892480" cy="2088133"/>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V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a:t>
            </a:r>
          </a:p>
          <a:p>
            <a:pPr marL="742950" lvl="1" indent="-285750">
              <a:spcBef>
                <a:spcPct val="20000"/>
              </a:spcBef>
              <a:buClr>
                <a:srgbClr val="000000"/>
              </a:buClr>
              <a:buSzPct val="120000"/>
              <a:buFontTx/>
              <a:buChar char="•"/>
            </a:pPr>
            <a:endParaRPr lang="en-US" sz="2400" dirty="0">
              <a:solidFill>
                <a:srgbClr val="000000"/>
              </a:solidFill>
              <a:latin typeface="Arial Unicode MS" pitchFamily="34" charset="-128"/>
            </a:endParaRPr>
          </a:p>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Q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 </a:t>
            </a:r>
            <a:r>
              <a:rPr lang="en-US" sz="2400" dirty="0">
                <a:solidFill>
                  <a:srgbClr val="00B0F0"/>
                </a:solidFill>
                <a:latin typeface="Arial Unicode MS" pitchFamily="34" charset="-128"/>
              </a:rPr>
              <a:t>a</a:t>
            </a:r>
            <a:r>
              <a:rPr lang="en-US" sz="2400" dirty="0">
                <a:solidFill>
                  <a:srgbClr val="000000"/>
                </a:solidFill>
                <a:latin typeface="Arial Unicode MS" pitchFamily="34" charset="-128"/>
              </a:rPr>
              <a:t>)</a:t>
            </a:r>
          </a:p>
          <a:p>
            <a:pPr lvl="1">
              <a:spcBef>
                <a:spcPct val="20000"/>
              </a:spcBef>
              <a:buClr>
                <a:srgbClr val="000000"/>
              </a:buClr>
              <a:buSzPct val="120000"/>
            </a:pPr>
            <a:endParaRPr lang="en-US" sz="2400"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092D866A-63F4-4118-855B-C6FBA204D696}"/>
                  </a:ext>
                </a:extLst>
              </p14:cNvPr>
              <p14:cNvContentPartPr/>
              <p14:nvPr/>
            </p14:nvContentPartPr>
            <p14:xfrm>
              <a:off x="2088284" y="3163676"/>
              <a:ext cx="240840" cy="278280"/>
            </p14:xfrm>
          </p:contentPart>
        </mc:Choice>
        <mc:Fallback xmlns="">
          <p:pic>
            <p:nvPicPr>
              <p:cNvPr id="16" name="Ink 15">
                <a:extLst>
                  <a:ext uri="{FF2B5EF4-FFF2-40B4-BE49-F238E27FC236}">
                    <a16:creationId xmlns:a16="http://schemas.microsoft.com/office/drawing/2014/main" id="{092D866A-63F4-4118-855B-C6FBA204D696}"/>
                  </a:ext>
                </a:extLst>
              </p:cNvPr>
              <p:cNvPicPr/>
              <p:nvPr/>
            </p:nvPicPr>
            <p:blipFill>
              <a:blip r:embed="rId9"/>
              <a:stretch>
                <a:fillRect/>
              </a:stretch>
            </p:blipFill>
            <p:spPr>
              <a:xfrm>
                <a:off x="2079284" y="3154676"/>
                <a:ext cx="258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81351AAB-90C1-445D-A730-5DD5417B73FB}"/>
                  </a:ext>
                </a:extLst>
              </p14:cNvPr>
              <p14:cNvContentPartPr/>
              <p14:nvPr/>
            </p14:nvContentPartPr>
            <p14:xfrm>
              <a:off x="2370524" y="2561105"/>
              <a:ext cx="162000" cy="138240"/>
            </p14:xfrm>
          </p:contentPart>
        </mc:Choice>
        <mc:Fallback xmlns="">
          <p:pic>
            <p:nvPicPr>
              <p:cNvPr id="17" name="Ink 16">
                <a:extLst>
                  <a:ext uri="{FF2B5EF4-FFF2-40B4-BE49-F238E27FC236}">
                    <a16:creationId xmlns:a16="http://schemas.microsoft.com/office/drawing/2014/main" id="{81351AAB-90C1-445D-A730-5DD5417B73FB}"/>
                  </a:ext>
                </a:extLst>
              </p:cNvPr>
              <p:cNvPicPr/>
              <p:nvPr/>
            </p:nvPicPr>
            <p:blipFill>
              <a:blip r:embed="rId11"/>
              <a:stretch>
                <a:fillRect/>
              </a:stretch>
            </p:blipFill>
            <p:spPr>
              <a:xfrm>
                <a:off x="2361884" y="2552105"/>
                <a:ext cx="179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5A801238-915E-43F5-8CB7-3F6453FFBF59}"/>
                  </a:ext>
                </a:extLst>
              </p14:cNvPr>
              <p14:cNvContentPartPr/>
              <p14:nvPr/>
            </p14:nvContentPartPr>
            <p14:xfrm>
              <a:off x="2235524" y="2797265"/>
              <a:ext cx="128520" cy="244080"/>
            </p14:xfrm>
          </p:contentPart>
        </mc:Choice>
        <mc:Fallback xmlns="">
          <p:pic>
            <p:nvPicPr>
              <p:cNvPr id="18" name="Ink 17">
                <a:extLst>
                  <a:ext uri="{FF2B5EF4-FFF2-40B4-BE49-F238E27FC236}">
                    <a16:creationId xmlns:a16="http://schemas.microsoft.com/office/drawing/2014/main" id="{5A801238-915E-43F5-8CB7-3F6453FFBF59}"/>
                  </a:ext>
                </a:extLst>
              </p:cNvPr>
              <p:cNvPicPr/>
              <p:nvPr/>
            </p:nvPicPr>
            <p:blipFill>
              <a:blip r:embed="rId13"/>
              <a:stretch>
                <a:fillRect/>
              </a:stretch>
            </p:blipFill>
            <p:spPr>
              <a:xfrm>
                <a:off x="2226884" y="2788612"/>
                <a:ext cx="146160" cy="26174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5FE4224D-75A9-4F4C-8D39-F651781D64EB}"/>
                  </a:ext>
                </a:extLst>
              </p14:cNvPr>
              <p14:cNvContentPartPr/>
              <p14:nvPr/>
            </p14:nvContentPartPr>
            <p14:xfrm>
              <a:off x="2528564" y="2956025"/>
              <a:ext cx="1368000" cy="362520"/>
            </p14:xfrm>
          </p:contentPart>
        </mc:Choice>
        <mc:Fallback xmlns="">
          <p:pic>
            <p:nvPicPr>
              <p:cNvPr id="19" name="Ink 18">
                <a:extLst>
                  <a:ext uri="{FF2B5EF4-FFF2-40B4-BE49-F238E27FC236}">
                    <a16:creationId xmlns:a16="http://schemas.microsoft.com/office/drawing/2014/main" id="{5FE4224D-75A9-4F4C-8D39-F651781D64EB}"/>
                  </a:ext>
                </a:extLst>
              </p:cNvPr>
              <p:cNvPicPr/>
              <p:nvPr/>
            </p:nvPicPr>
            <p:blipFill>
              <a:blip r:embed="rId15"/>
              <a:stretch>
                <a:fillRect/>
              </a:stretch>
            </p:blipFill>
            <p:spPr>
              <a:xfrm>
                <a:off x="2519564" y="2947025"/>
                <a:ext cx="13856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BCCA0DBB-EB15-4E3A-8A14-3035AE787F7E}"/>
                  </a:ext>
                </a:extLst>
              </p14:cNvPr>
              <p14:cNvContentPartPr/>
              <p14:nvPr/>
            </p14:nvContentPartPr>
            <p14:xfrm>
              <a:off x="2338124" y="4134665"/>
              <a:ext cx="275760" cy="294480"/>
            </p14:xfrm>
          </p:contentPart>
        </mc:Choice>
        <mc:Fallback xmlns="">
          <p:pic>
            <p:nvPicPr>
              <p:cNvPr id="20" name="Ink 19">
                <a:extLst>
                  <a:ext uri="{FF2B5EF4-FFF2-40B4-BE49-F238E27FC236}">
                    <a16:creationId xmlns:a16="http://schemas.microsoft.com/office/drawing/2014/main" id="{BCCA0DBB-EB15-4E3A-8A14-3035AE787F7E}"/>
                  </a:ext>
                </a:extLst>
              </p:cNvPr>
              <p:cNvPicPr/>
              <p:nvPr/>
            </p:nvPicPr>
            <p:blipFill>
              <a:blip r:embed="rId17"/>
              <a:stretch>
                <a:fillRect/>
              </a:stretch>
            </p:blipFill>
            <p:spPr>
              <a:xfrm>
                <a:off x="2329124" y="4126025"/>
                <a:ext cx="293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E2EF9803-7FDF-47E2-837C-A81450D99CA6}"/>
                  </a:ext>
                </a:extLst>
              </p14:cNvPr>
              <p14:cNvContentPartPr/>
              <p14:nvPr/>
            </p14:nvContentPartPr>
            <p14:xfrm>
              <a:off x="2551244" y="3544625"/>
              <a:ext cx="175320" cy="127440"/>
            </p14:xfrm>
          </p:contentPart>
        </mc:Choice>
        <mc:Fallback xmlns="">
          <p:pic>
            <p:nvPicPr>
              <p:cNvPr id="21" name="Ink 20">
                <a:extLst>
                  <a:ext uri="{FF2B5EF4-FFF2-40B4-BE49-F238E27FC236}">
                    <a16:creationId xmlns:a16="http://schemas.microsoft.com/office/drawing/2014/main" id="{E2EF9803-7FDF-47E2-837C-A81450D99CA6}"/>
                  </a:ext>
                </a:extLst>
              </p:cNvPr>
              <p:cNvPicPr/>
              <p:nvPr/>
            </p:nvPicPr>
            <p:blipFill>
              <a:blip r:embed="rId19"/>
              <a:stretch>
                <a:fillRect/>
              </a:stretch>
            </p:blipFill>
            <p:spPr>
              <a:xfrm>
                <a:off x="2542244" y="3535625"/>
                <a:ext cx="19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A6814D7A-8FED-4C18-8A96-E612530DF5E7}"/>
                  </a:ext>
                </a:extLst>
              </p14:cNvPr>
              <p14:cNvContentPartPr/>
              <p14:nvPr/>
            </p14:nvContentPartPr>
            <p14:xfrm>
              <a:off x="2791004" y="3856025"/>
              <a:ext cx="2269080" cy="551880"/>
            </p14:xfrm>
          </p:contentPart>
        </mc:Choice>
        <mc:Fallback xmlns="">
          <p:pic>
            <p:nvPicPr>
              <p:cNvPr id="22" name="Ink 21">
                <a:extLst>
                  <a:ext uri="{FF2B5EF4-FFF2-40B4-BE49-F238E27FC236}">
                    <a16:creationId xmlns:a16="http://schemas.microsoft.com/office/drawing/2014/main" id="{A6814D7A-8FED-4C18-8A96-E612530DF5E7}"/>
                  </a:ext>
                </a:extLst>
              </p:cNvPr>
              <p:cNvPicPr/>
              <p:nvPr/>
            </p:nvPicPr>
            <p:blipFill>
              <a:blip r:embed="rId21"/>
              <a:stretch>
                <a:fillRect/>
              </a:stretch>
            </p:blipFill>
            <p:spPr>
              <a:xfrm>
                <a:off x="2782003" y="3847019"/>
                <a:ext cx="2286723" cy="56953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BD8B433A-0E2F-446D-A447-7E2E4DCDA82D}"/>
                  </a:ext>
                </a:extLst>
              </p14:cNvPr>
              <p14:cNvContentPartPr/>
              <p14:nvPr/>
            </p14:nvContentPartPr>
            <p14:xfrm>
              <a:off x="2079284" y="4534985"/>
              <a:ext cx="360" cy="360"/>
            </p14:xfrm>
          </p:contentPart>
        </mc:Choice>
        <mc:Fallback xmlns="">
          <p:pic>
            <p:nvPicPr>
              <p:cNvPr id="23" name="Ink 22">
                <a:extLst>
                  <a:ext uri="{FF2B5EF4-FFF2-40B4-BE49-F238E27FC236}">
                    <a16:creationId xmlns:a16="http://schemas.microsoft.com/office/drawing/2014/main" id="{BD8B433A-0E2F-446D-A447-7E2E4DCDA82D}"/>
                  </a:ext>
                </a:extLst>
              </p:cNvPr>
              <p:cNvPicPr/>
              <p:nvPr/>
            </p:nvPicPr>
            <p:blipFill>
              <a:blip r:embed="rId23"/>
              <a:stretch>
                <a:fillRect/>
              </a:stretch>
            </p:blipFill>
            <p:spPr>
              <a:xfrm>
                <a:off x="2070644" y="45259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E1DD9319-FD0A-4D58-A607-8FCAB046D022}"/>
                  </a:ext>
                </a:extLst>
              </p14:cNvPr>
              <p14:cNvContentPartPr/>
              <p14:nvPr/>
            </p14:nvContentPartPr>
            <p14:xfrm>
              <a:off x="2402564" y="3735785"/>
              <a:ext cx="148680" cy="259200"/>
            </p14:xfrm>
          </p:contentPart>
        </mc:Choice>
        <mc:Fallback xmlns="">
          <p:pic>
            <p:nvPicPr>
              <p:cNvPr id="24" name="Ink 23">
                <a:extLst>
                  <a:ext uri="{FF2B5EF4-FFF2-40B4-BE49-F238E27FC236}">
                    <a16:creationId xmlns:a16="http://schemas.microsoft.com/office/drawing/2014/main" id="{E1DD9319-FD0A-4D58-A607-8FCAB046D022}"/>
                  </a:ext>
                </a:extLst>
              </p:cNvPr>
              <p:cNvPicPr/>
              <p:nvPr/>
            </p:nvPicPr>
            <p:blipFill>
              <a:blip r:embed="rId25"/>
              <a:stretch>
                <a:fillRect/>
              </a:stretch>
            </p:blipFill>
            <p:spPr>
              <a:xfrm>
                <a:off x="2393564" y="3726785"/>
                <a:ext cx="1663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CF6739DB-6D5E-46B7-8ACD-959A81BEC53A}"/>
                  </a:ext>
                </a:extLst>
              </p14:cNvPr>
              <p14:cNvContentPartPr/>
              <p14:nvPr/>
            </p14:nvContentPartPr>
            <p14:xfrm>
              <a:off x="4175564" y="2855225"/>
              <a:ext cx="360" cy="360"/>
            </p14:xfrm>
          </p:contentPart>
        </mc:Choice>
        <mc:Fallback xmlns="">
          <p:pic>
            <p:nvPicPr>
              <p:cNvPr id="25" name="Ink 24">
                <a:extLst>
                  <a:ext uri="{FF2B5EF4-FFF2-40B4-BE49-F238E27FC236}">
                    <a16:creationId xmlns:a16="http://schemas.microsoft.com/office/drawing/2014/main" id="{CF6739DB-6D5E-46B7-8ACD-959A81BEC53A}"/>
                  </a:ext>
                </a:extLst>
              </p:cNvPr>
              <p:cNvPicPr/>
              <p:nvPr/>
            </p:nvPicPr>
            <p:blipFill>
              <a:blip r:embed="rId23"/>
              <a:stretch>
                <a:fillRect/>
              </a:stretch>
            </p:blipFill>
            <p:spPr>
              <a:xfrm>
                <a:off x="4166564" y="28462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6E5F9E64-1E67-47E2-A4DC-34A0829C7A9D}"/>
                  </a:ext>
                </a:extLst>
              </p14:cNvPr>
              <p14:cNvContentPartPr/>
              <p14:nvPr/>
            </p14:nvContentPartPr>
            <p14:xfrm>
              <a:off x="5331164" y="3224945"/>
              <a:ext cx="360" cy="360"/>
            </p14:xfrm>
          </p:contentPart>
        </mc:Choice>
        <mc:Fallback xmlns="">
          <p:pic>
            <p:nvPicPr>
              <p:cNvPr id="26" name="Ink 25">
                <a:extLst>
                  <a:ext uri="{FF2B5EF4-FFF2-40B4-BE49-F238E27FC236}">
                    <a16:creationId xmlns:a16="http://schemas.microsoft.com/office/drawing/2014/main" id="{6E5F9E64-1E67-47E2-A4DC-34A0829C7A9D}"/>
                  </a:ext>
                </a:extLst>
              </p:cNvPr>
              <p:cNvPicPr/>
              <p:nvPr/>
            </p:nvPicPr>
            <p:blipFill>
              <a:blip r:embed="rId23"/>
              <a:stretch>
                <a:fillRect/>
              </a:stretch>
            </p:blipFill>
            <p:spPr>
              <a:xfrm>
                <a:off x="5322164" y="3215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D383930A-6714-4F88-99F0-A53F091593B0}"/>
                  </a:ext>
                </a:extLst>
              </p14:cNvPr>
              <p14:cNvContentPartPr/>
              <p14:nvPr/>
            </p14:nvContentPartPr>
            <p14:xfrm>
              <a:off x="1807124" y="3969425"/>
              <a:ext cx="360" cy="360"/>
            </p14:xfrm>
          </p:contentPart>
        </mc:Choice>
        <mc:Fallback xmlns="">
          <p:pic>
            <p:nvPicPr>
              <p:cNvPr id="27" name="Ink 26">
                <a:extLst>
                  <a:ext uri="{FF2B5EF4-FFF2-40B4-BE49-F238E27FC236}">
                    <a16:creationId xmlns:a16="http://schemas.microsoft.com/office/drawing/2014/main" id="{D383930A-6714-4F88-99F0-A53F091593B0}"/>
                  </a:ext>
                </a:extLst>
              </p:cNvPr>
              <p:cNvPicPr/>
              <p:nvPr/>
            </p:nvPicPr>
            <p:blipFill>
              <a:blip r:embed="rId23"/>
              <a:stretch>
                <a:fillRect/>
              </a:stretch>
            </p:blipFill>
            <p:spPr>
              <a:xfrm>
                <a:off x="1798484" y="39607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E28CD505-D116-4382-B3EC-F7BCB7FB7CAF}"/>
                  </a:ext>
                </a:extLst>
              </p14:cNvPr>
              <p14:cNvContentPartPr/>
              <p14:nvPr/>
            </p14:nvContentPartPr>
            <p14:xfrm>
              <a:off x="2881004" y="4016225"/>
              <a:ext cx="228960" cy="67680"/>
            </p14:xfrm>
          </p:contentPart>
        </mc:Choice>
        <mc:Fallback xmlns="">
          <p:pic>
            <p:nvPicPr>
              <p:cNvPr id="28" name="Ink 27">
                <a:extLst>
                  <a:ext uri="{FF2B5EF4-FFF2-40B4-BE49-F238E27FC236}">
                    <a16:creationId xmlns:a16="http://schemas.microsoft.com/office/drawing/2014/main" id="{E28CD505-D116-4382-B3EC-F7BCB7FB7CAF}"/>
                  </a:ext>
                </a:extLst>
              </p:cNvPr>
              <p:cNvPicPr/>
              <p:nvPr/>
            </p:nvPicPr>
            <p:blipFill>
              <a:blip r:embed="rId30"/>
              <a:stretch>
                <a:fillRect/>
              </a:stretch>
            </p:blipFill>
            <p:spPr>
              <a:xfrm>
                <a:off x="2845004" y="3944225"/>
                <a:ext cx="300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7CB51BEB-407C-4A39-8026-237C247DA669}"/>
                  </a:ext>
                </a:extLst>
              </p14:cNvPr>
              <p14:cNvContentPartPr/>
              <p14:nvPr/>
            </p14:nvContentPartPr>
            <p14:xfrm>
              <a:off x="1164884" y="3106865"/>
              <a:ext cx="133560" cy="360"/>
            </p14:xfrm>
          </p:contentPart>
        </mc:Choice>
        <mc:Fallback xmlns="">
          <p:pic>
            <p:nvPicPr>
              <p:cNvPr id="29" name="Ink 28">
                <a:extLst>
                  <a:ext uri="{FF2B5EF4-FFF2-40B4-BE49-F238E27FC236}">
                    <a16:creationId xmlns:a16="http://schemas.microsoft.com/office/drawing/2014/main" id="{7CB51BEB-407C-4A39-8026-237C247DA669}"/>
                  </a:ext>
                </a:extLst>
              </p:cNvPr>
              <p:cNvPicPr/>
              <p:nvPr/>
            </p:nvPicPr>
            <p:blipFill>
              <a:blip r:embed="rId32"/>
              <a:stretch>
                <a:fillRect/>
              </a:stretch>
            </p:blipFill>
            <p:spPr>
              <a:xfrm>
                <a:off x="1128884" y="3034865"/>
                <a:ext cx="205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7767A756-DC0D-4D69-B36B-638DEF08803A}"/>
                  </a:ext>
                </a:extLst>
              </p14:cNvPr>
              <p14:cNvContentPartPr/>
              <p14:nvPr/>
            </p14:nvContentPartPr>
            <p14:xfrm>
              <a:off x="1180364" y="3908225"/>
              <a:ext cx="179640" cy="360"/>
            </p14:xfrm>
          </p:contentPart>
        </mc:Choice>
        <mc:Fallback xmlns="">
          <p:pic>
            <p:nvPicPr>
              <p:cNvPr id="30" name="Ink 29">
                <a:extLst>
                  <a:ext uri="{FF2B5EF4-FFF2-40B4-BE49-F238E27FC236}">
                    <a16:creationId xmlns:a16="http://schemas.microsoft.com/office/drawing/2014/main" id="{7767A756-DC0D-4D69-B36B-638DEF08803A}"/>
                  </a:ext>
                </a:extLst>
              </p:cNvPr>
              <p:cNvPicPr/>
              <p:nvPr/>
            </p:nvPicPr>
            <p:blipFill>
              <a:blip r:embed="rId34"/>
              <a:stretch>
                <a:fillRect/>
              </a:stretch>
            </p:blipFill>
            <p:spPr>
              <a:xfrm>
                <a:off x="1144724" y="3836225"/>
                <a:ext cx="251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ADB14138-10DF-4B99-BA2E-C534BE40738E}"/>
                  </a:ext>
                </a:extLst>
              </p14:cNvPr>
              <p14:cNvContentPartPr/>
              <p14:nvPr/>
            </p14:nvContentPartPr>
            <p14:xfrm>
              <a:off x="2803604" y="2880785"/>
              <a:ext cx="493200" cy="97920"/>
            </p14:xfrm>
          </p:contentPart>
        </mc:Choice>
        <mc:Fallback xmlns="">
          <p:pic>
            <p:nvPicPr>
              <p:cNvPr id="31" name="Ink 30">
                <a:extLst>
                  <a:ext uri="{FF2B5EF4-FFF2-40B4-BE49-F238E27FC236}">
                    <a16:creationId xmlns:a16="http://schemas.microsoft.com/office/drawing/2014/main" id="{ADB14138-10DF-4B99-BA2E-C534BE40738E}"/>
                  </a:ext>
                </a:extLst>
              </p:cNvPr>
              <p:cNvPicPr/>
              <p:nvPr/>
            </p:nvPicPr>
            <p:blipFill>
              <a:blip r:embed="rId36"/>
              <a:stretch>
                <a:fillRect/>
              </a:stretch>
            </p:blipFill>
            <p:spPr>
              <a:xfrm>
                <a:off x="2767604" y="2808785"/>
                <a:ext cx="5648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1AFD0CA7-C32B-40DD-81EA-E98260FF6C4C}"/>
                  </a:ext>
                </a:extLst>
              </p14:cNvPr>
              <p14:cNvContentPartPr/>
              <p14:nvPr/>
            </p14:nvContentPartPr>
            <p14:xfrm>
              <a:off x="2881004" y="3017225"/>
              <a:ext cx="389160" cy="80640"/>
            </p14:xfrm>
          </p:contentPart>
        </mc:Choice>
        <mc:Fallback xmlns="">
          <p:pic>
            <p:nvPicPr>
              <p:cNvPr id="32" name="Ink 31">
                <a:extLst>
                  <a:ext uri="{FF2B5EF4-FFF2-40B4-BE49-F238E27FC236}">
                    <a16:creationId xmlns:a16="http://schemas.microsoft.com/office/drawing/2014/main" id="{1AFD0CA7-C32B-40DD-81EA-E98260FF6C4C}"/>
                  </a:ext>
                </a:extLst>
              </p:cNvPr>
              <p:cNvPicPr/>
              <p:nvPr/>
            </p:nvPicPr>
            <p:blipFill>
              <a:blip r:embed="rId38"/>
              <a:stretch>
                <a:fillRect/>
              </a:stretch>
            </p:blipFill>
            <p:spPr>
              <a:xfrm>
                <a:off x="2845004" y="2945585"/>
                <a:ext cx="460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79A3A886-7329-4017-B64F-44B763E76003}"/>
                  </a:ext>
                </a:extLst>
              </p14:cNvPr>
              <p14:cNvContentPartPr/>
              <p14:nvPr/>
            </p14:nvContentPartPr>
            <p14:xfrm>
              <a:off x="4185644" y="3850985"/>
              <a:ext cx="421200" cy="93240"/>
            </p14:xfrm>
          </p:contentPart>
        </mc:Choice>
        <mc:Fallback xmlns="">
          <p:pic>
            <p:nvPicPr>
              <p:cNvPr id="33" name="Ink 32">
                <a:extLst>
                  <a:ext uri="{FF2B5EF4-FFF2-40B4-BE49-F238E27FC236}">
                    <a16:creationId xmlns:a16="http://schemas.microsoft.com/office/drawing/2014/main" id="{79A3A886-7329-4017-B64F-44B763E76003}"/>
                  </a:ext>
                </a:extLst>
              </p:cNvPr>
              <p:cNvPicPr/>
              <p:nvPr/>
            </p:nvPicPr>
            <p:blipFill>
              <a:blip r:embed="rId40"/>
              <a:stretch>
                <a:fillRect/>
              </a:stretch>
            </p:blipFill>
            <p:spPr>
              <a:xfrm>
                <a:off x="4149644" y="3779345"/>
                <a:ext cx="492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1B6AD7A7-502F-46FD-B8CD-5567B921A756}"/>
                  </a:ext>
                </a:extLst>
              </p14:cNvPr>
              <p14:cNvContentPartPr/>
              <p14:nvPr/>
            </p14:nvContentPartPr>
            <p14:xfrm>
              <a:off x="4268084" y="4026305"/>
              <a:ext cx="292680" cy="36360"/>
            </p14:xfrm>
          </p:contentPart>
        </mc:Choice>
        <mc:Fallback xmlns="">
          <p:pic>
            <p:nvPicPr>
              <p:cNvPr id="34" name="Ink 33">
                <a:extLst>
                  <a:ext uri="{FF2B5EF4-FFF2-40B4-BE49-F238E27FC236}">
                    <a16:creationId xmlns:a16="http://schemas.microsoft.com/office/drawing/2014/main" id="{1B6AD7A7-502F-46FD-B8CD-5567B921A756}"/>
                  </a:ext>
                </a:extLst>
              </p:cNvPr>
              <p:cNvPicPr/>
              <p:nvPr/>
            </p:nvPicPr>
            <p:blipFill>
              <a:blip r:embed="rId42"/>
              <a:stretch>
                <a:fillRect/>
              </a:stretch>
            </p:blipFill>
            <p:spPr>
              <a:xfrm>
                <a:off x="4232084" y="3954665"/>
                <a:ext cx="364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 name="Ink 1">
                <a:extLst>
                  <a:ext uri="{FF2B5EF4-FFF2-40B4-BE49-F238E27FC236}">
                    <a16:creationId xmlns:a16="http://schemas.microsoft.com/office/drawing/2014/main" id="{1B5C270F-9D60-48B4-B30A-7F2A39E6E630}"/>
                  </a:ext>
                </a:extLst>
              </p14:cNvPr>
              <p14:cNvContentPartPr/>
              <p14:nvPr/>
            </p14:nvContentPartPr>
            <p14:xfrm>
              <a:off x="4342004" y="3411845"/>
              <a:ext cx="186120" cy="15480"/>
            </p14:xfrm>
          </p:contentPart>
        </mc:Choice>
        <mc:Fallback xmlns="">
          <p:pic>
            <p:nvPicPr>
              <p:cNvPr id="2" name="Ink 1">
                <a:extLst>
                  <a:ext uri="{FF2B5EF4-FFF2-40B4-BE49-F238E27FC236}">
                    <a16:creationId xmlns:a16="http://schemas.microsoft.com/office/drawing/2014/main" id="{1B5C270F-9D60-48B4-B30A-7F2A39E6E630}"/>
                  </a:ext>
                </a:extLst>
              </p:cNvPr>
              <p:cNvPicPr/>
              <p:nvPr/>
            </p:nvPicPr>
            <p:blipFill>
              <a:blip r:embed="rId44"/>
              <a:stretch>
                <a:fillRect/>
              </a:stretch>
            </p:blipFill>
            <p:spPr>
              <a:xfrm>
                <a:off x="4333004" y="3402845"/>
                <a:ext cx="203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 name="Ink 2">
                <a:extLst>
                  <a:ext uri="{FF2B5EF4-FFF2-40B4-BE49-F238E27FC236}">
                    <a16:creationId xmlns:a16="http://schemas.microsoft.com/office/drawing/2014/main" id="{CE2BDF0D-6B35-4545-B65A-ACC5E072C78B}"/>
                  </a:ext>
                </a:extLst>
              </p14:cNvPr>
              <p14:cNvContentPartPr/>
              <p14:nvPr/>
            </p14:nvContentPartPr>
            <p14:xfrm>
              <a:off x="4322924" y="3290165"/>
              <a:ext cx="251640" cy="32040"/>
            </p14:xfrm>
          </p:contentPart>
        </mc:Choice>
        <mc:Fallback xmlns="">
          <p:pic>
            <p:nvPicPr>
              <p:cNvPr id="3" name="Ink 2">
                <a:extLst>
                  <a:ext uri="{FF2B5EF4-FFF2-40B4-BE49-F238E27FC236}">
                    <a16:creationId xmlns:a16="http://schemas.microsoft.com/office/drawing/2014/main" id="{CE2BDF0D-6B35-4545-B65A-ACC5E072C78B}"/>
                  </a:ext>
                </a:extLst>
              </p:cNvPr>
              <p:cNvPicPr/>
              <p:nvPr/>
            </p:nvPicPr>
            <p:blipFill>
              <a:blip r:embed="rId46"/>
              <a:stretch>
                <a:fillRect/>
              </a:stretch>
            </p:blipFill>
            <p:spPr>
              <a:xfrm>
                <a:off x="4314284" y="3281165"/>
                <a:ext cx="269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Ink 53">
                <a:extLst>
                  <a:ext uri="{FF2B5EF4-FFF2-40B4-BE49-F238E27FC236}">
                    <a16:creationId xmlns:a16="http://schemas.microsoft.com/office/drawing/2014/main" id="{B908C4CE-BFEE-4EA0-98BC-65E809F89FD5}"/>
                  </a:ext>
                </a:extLst>
              </p14:cNvPr>
              <p14:cNvContentPartPr/>
              <p14:nvPr/>
            </p14:nvContentPartPr>
            <p14:xfrm>
              <a:off x="4827284" y="2573405"/>
              <a:ext cx="1565280" cy="835560"/>
            </p14:xfrm>
          </p:contentPart>
        </mc:Choice>
        <mc:Fallback xmlns="">
          <p:pic>
            <p:nvPicPr>
              <p:cNvPr id="54" name="Ink 53">
                <a:extLst>
                  <a:ext uri="{FF2B5EF4-FFF2-40B4-BE49-F238E27FC236}">
                    <a16:creationId xmlns:a16="http://schemas.microsoft.com/office/drawing/2014/main" id="{B908C4CE-BFEE-4EA0-98BC-65E809F89FD5}"/>
                  </a:ext>
                </a:extLst>
              </p:cNvPr>
              <p:cNvPicPr/>
              <p:nvPr/>
            </p:nvPicPr>
            <p:blipFill>
              <a:blip r:embed="rId48"/>
              <a:stretch>
                <a:fillRect/>
              </a:stretch>
            </p:blipFill>
            <p:spPr>
              <a:xfrm>
                <a:off x="4818644" y="2564405"/>
                <a:ext cx="1582920" cy="853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Ink 60">
                <a:extLst>
                  <a:ext uri="{FF2B5EF4-FFF2-40B4-BE49-F238E27FC236}">
                    <a16:creationId xmlns:a16="http://schemas.microsoft.com/office/drawing/2014/main" id="{F075F59A-5155-4642-8017-7868EAAB7577}"/>
                  </a:ext>
                </a:extLst>
              </p14:cNvPr>
              <p14:cNvContentPartPr/>
              <p14:nvPr/>
            </p14:nvContentPartPr>
            <p14:xfrm>
              <a:off x="6512084" y="2695805"/>
              <a:ext cx="1221120" cy="552960"/>
            </p14:xfrm>
          </p:contentPart>
        </mc:Choice>
        <mc:Fallback xmlns="">
          <p:pic>
            <p:nvPicPr>
              <p:cNvPr id="61" name="Ink 60">
                <a:extLst>
                  <a:ext uri="{FF2B5EF4-FFF2-40B4-BE49-F238E27FC236}">
                    <a16:creationId xmlns:a16="http://schemas.microsoft.com/office/drawing/2014/main" id="{F075F59A-5155-4642-8017-7868EAAB7577}"/>
                  </a:ext>
                </a:extLst>
              </p:cNvPr>
              <p:cNvPicPr/>
              <p:nvPr/>
            </p:nvPicPr>
            <p:blipFill>
              <a:blip r:embed="rId50"/>
              <a:stretch>
                <a:fillRect/>
              </a:stretch>
            </p:blipFill>
            <p:spPr>
              <a:xfrm>
                <a:off x="6503441" y="2686811"/>
                <a:ext cx="1238765" cy="570589"/>
              </a:xfrm>
              <a:prstGeom prst="rect">
                <a:avLst/>
              </a:prstGeom>
            </p:spPr>
          </p:pic>
        </mc:Fallback>
      </mc:AlternateContent>
    </p:spTree>
    <p:extLst>
      <p:ext uri="{BB962C8B-B14F-4D97-AF65-F5344CB8AC3E}">
        <p14:creationId xmlns:p14="http://schemas.microsoft.com/office/powerpoint/2010/main" val="24390742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8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a:solidFill>
                  <a:srgbClr val="000000"/>
                </a:solidFill>
              </a:rPr>
              <a:t>CPSC 422, Lecture 3</a:t>
            </a: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15</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Value of a policy and Optimal policy</a:t>
            </a:r>
          </a:p>
        </p:txBody>
      </p:sp>
      <p:sp>
        <p:nvSpPr>
          <p:cNvPr id="6164" name="Rectangle 5"/>
          <p:cNvSpPr>
            <a:spLocks noChangeArrowheads="1"/>
          </p:cNvSpPr>
          <p:nvPr/>
        </p:nvSpPr>
        <p:spPr bwMode="auto">
          <a:xfrm>
            <a:off x="0" y="90805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We can also compute  </a:t>
            </a:r>
            <a:r>
              <a:rPr lang="en-US" sz="2800" i="1" dirty="0">
                <a:solidFill>
                  <a:srgbClr val="000000"/>
                </a:solidFill>
                <a:latin typeface="Arial Unicode MS" pitchFamily="34" charset="-128"/>
              </a:rPr>
              <a:t>V </a:t>
            </a:r>
            <a:r>
              <a:rPr lang="ru-RU" sz="2800" i="1" baseline="30000" dirty="0">
                <a:solidFill>
                  <a:srgbClr val="000000"/>
                </a:solidFill>
                <a:latin typeface="Arial Unicode MS" pitchFamily="34" charset="-128"/>
                <a:cs typeface="Times New Roman" pitchFamily="18" charset="0"/>
              </a:rPr>
              <a:t>п</a:t>
            </a:r>
            <a:r>
              <a:rPr lang="en-US" sz="2800" i="1" dirty="0">
                <a:solidFill>
                  <a:srgbClr val="000000"/>
                </a:solidFill>
                <a:latin typeface="Arial Unicode MS" pitchFamily="34" charset="-128"/>
              </a:rPr>
              <a:t>(s) </a:t>
            </a:r>
            <a:r>
              <a:rPr lang="en-US" sz="2800" dirty="0">
                <a:solidFill>
                  <a:srgbClr val="000000"/>
                </a:solidFill>
                <a:latin typeface="Arial Unicode MS" pitchFamily="34" charset="-128"/>
              </a:rPr>
              <a:t>in terms of  </a:t>
            </a:r>
            <a:r>
              <a:rPr lang="en-US" sz="2800" i="1" dirty="0">
                <a:solidFill>
                  <a:srgbClr val="000000"/>
                </a:solidFill>
                <a:latin typeface="Arial Unicode MS" pitchFamily="34" charset="-128"/>
              </a:rPr>
              <a:t>Q </a:t>
            </a:r>
            <a:r>
              <a:rPr lang="ru-RU" sz="2800" i="1" baseline="30000" dirty="0">
                <a:solidFill>
                  <a:srgbClr val="000000"/>
                </a:solidFill>
                <a:latin typeface="Arial Unicode MS" pitchFamily="34" charset="-128"/>
                <a:cs typeface="Times New Roman" pitchFamily="18" charset="0"/>
              </a:rPr>
              <a:t>п</a:t>
            </a:r>
            <a:r>
              <a:rPr lang="en-US" sz="2800" i="1" dirty="0">
                <a:solidFill>
                  <a:srgbClr val="000000"/>
                </a:solidFill>
                <a:latin typeface="Arial Unicode MS" pitchFamily="34" charset="-128"/>
              </a:rPr>
              <a:t>(s, a)</a:t>
            </a:r>
          </a:p>
        </p:txBody>
      </p:sp>
      <p:graphicFrame>
        <p:nvGraphicFramePr>
          <p:cNvPr id="973830" name="Object 6"/>
          <p:cNvGraphicFramePr>
            <a:graphicFrameLocks noChangeAspect="1"/>
          </p:cNvGraphicFramePr>
          <p:nvPr/>
        </p:nvGraphicFramePr>
        <p:xfrm>
          <a:off x="2411413" y="1484313"/>
          <a:ext cx="3832225" cy="657225"/>
        </p:xfrm>
        <a:graphic>
          <a:graphicData uri="http://schemas.openxmlformats.org/presentationml/2006/ole">
            <mc:AlternateContent xmlns:mc="http://schemas.openxmlformats.org/markup-compatibility/2006">
              <mc:Choice xmlns:v="urn:schemas-microsoft-com:vml" Requires="v">
                <p:oleObj spid="_x0000_s279594" name="Equation" r:id="rId4" imgW="1333440" imgH="228600" progId="Equation.3">
                  <p:embed/>
                </p:oleObj>
              </mc:Choice>
              <mc:Fallback>
                <p:oleObj name="Equation" r:id="rId4" imgW="1333440" imgH="228600" progId="Equation.3">
                  <p:embed/>
                  <p:pic>
                    <p:nvPicPr>
                      <p:cNvPr id="9738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484313"/>
                        <a:ext cx="3832225" cy="6572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3831" name="AutoShape 7"/>
          <p:cNvSpPr>
            <a:spLocks noChangeArrowheads="1"/>
          </p:cNvSpPr>
          <p:nvPr/>
        </p:nvSpPr>
        <p:spPr bwMode="auto">
          <a:xfrm>
            <a:off x="2555875" y="2636838"/>
            <a:ext cx="3387725" cy="1173162"/>
          </a:xfrm>
          <a:prstGeom prst="wedgeRectCallout">
            <a:avLst>
              <a:gd name="adj1" fmla="val 8745"/>
              <a:gd name="adj2" fmla="val -90315"/>
            </a:avLst>
          </a:prstGeom>
          <a:solidFill>
            <a:srgbClr val="FFFF99"/>
          </a:solidFill>
          <a:ln w="9525">
            <a:solidFill>
              <a:schemeClr val="tx1"/>
            </a:solidFill>
            <a:miter lim="800000"/>
            <a:headEnd/>
            <a:tailEnd/>
          </a:ln>
        </p:spPr>
        <p:txBody>
          <a:bodyPr/>
          <a:lstStyle/>
          <a:p>
            <a:pPr algn="just">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Expected value of performing the action indicated  by </a:t>
            </a:r>
            <a:r>
              <a:rPr lang="en-US" sz="2000" i="1" dirty="0">
                <a:solidFill>
                  <a:srgbClr val="000000"/>
                </a:solidFill>
                <a:latin typeface="Arial Unicode MS" pitchFamily="34" charset="-128"/>
              </a:rPr>
              <a:t>π </a:t>
            </a:r>
            <a:r>
              <a:rPr lang="en-US" sz="2000" dirty="0">
                <a:solidFill>
                  <a:srgbClr val="000000"/>
                </a:solidFill>
                <a:latin typeface="Times New Roman" pitchFamily="18" charset="0"/>
                <a:ea typeface="Arial Unicode MS" pitchFamily="34" charset="-128"/>
                <a:cs typeface="Arial Unicode MS" pitchFamily="34" charset="-128"/>
              </a:rPr>
              <a:t> in </a:t>
            </a:r>
            <a:r>
              <a:rPr lang="en-US" sz="2000" i="1" dirty="0">
                <a:solidFill>
                  <a:srgbClr val="000000"/>
                </a:solidFill>
                <a:latin typeface="Times New Roman" pitchFamily="18" charset="0"/>
                <a:ea typeface="Arial Unicode MS" pitchFamily="34" charset="-128"/>
                <a:cs typeface="Arial Unicode MS" pitchFamily="34" charset="-128"/>
              </a:rPr>
              <a:t>s</a:t>
            </a:r>
            <a:r>
              <a:rPr lang="en-US" sz="2000" dirty="0">
                <a:solidFill>
                  <a:srgbClr val="000000"/>
                </a:solidFill>
                <a:latin typeface="Times New Roman" pitchFamily="18" charset="0"/>
                <a:ea typeface="Arial Unicode MS" pitchFamily="34" charset="-128"/>
                <a:cs typeface="Arial Unicode MS" pitchFamily="34" charset="-128"/>
              </a:rPr>
              <a:t> and following </a:t>
            </a:r>
            <a:r>
              <a:rPr lang="en-US" sz="2000" i="1" dirty="0">
                <a:solidFill>
                  <a:srgbClr val="000000"/>
                </a:solidFill>
                <a:latin typeface="Arial Unicode MS" pitchFamily="34" charset="-128"/>
              </a:rPr>
              <a:t>π</a:t>
            </a:r>
            <a:r>
              <a:rPr lang="en-US" sz="2000" i="1" dirty="0">
                <a:solidFill>
                  <a:srgbClr val="000000"/>
                </a:solidFill>
                <a:latin typeface="Times New Roman" pitchFamily="18" charset="0"/>
                <a:ea typeface="Arial Unicode MS" pitchFamily="34" charset="-128"/>
                <a:cs typeface="Arial Unicode MS" pitchFamily="34" charset="-128"/>
              </a:rPr>
              <a:t> </a:t>
            </a:r>
            <a:r>
              <a:rPr lang="en-US" sz="2000" dirty="0">
                <a:solidFill>
                  <a:srgbClr val="000000"/>
                </a:solidFill>
                <a:latin typeface="Times New Roman" pitchFamily="18" charset="0"/>
                <a:ea typeface="Arial Unicode MS" pitchFamily="34" charset="-128"/>
                <a:cs typeface="Arial Unicode MS" pitchFamily="34" charset="-128"/>
              </a:rPr>
              <a:t>after that</a:t>
            </a:r>
            <a:r>
              <a:rPr lang="en-US" sz="2800" dirty="0">
                <a:solidFill>
                  <a:srgbClr val="000000"/>
                </a:solidFill>
                <a:latin typeface="Times New Roman" pitchFamily="18" charset="0"/>
                <a:ea typeface="Arial Unicode MS" pitchFamily="34" charset="-128"/>
                <a:cs typeface="Arial Unicode MS" pitchFamily="34" charset="-128"/>
              </a:rPr>
              <a:t> </a:t>
            </a:r>
          </a:p>
        </p:txBody>
      </p:sp>
      <p:sp>
        <p:nvSpPr>
          <p:cNvPr id="973832" name="AutoShape 8"/>
          <p:cNvSpPr>
            <a:spLocks noChangeArrowheads="1"/>
          </p:cNvSpPr>
          <p:nvPr/>
        </p:nvSpPr>
        <p:spPr bwMode="auto">
          <a:xfrm>
            <a:off x="611188" y="2636838"/>
            <a:ext cx="1368425" cy="1223962"/>
          </a:xfrm>
          <a:prstGeom prst="wedgeRectCallout">
            <a:avLst>
              <a:gd name="adj1" fmla="val 121116"/>
              <a:gd name="adj2" fmla="val -9643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Expected value of following </a:t>
            </a:r>
            <a:r>
              <a:rPr lang="en-US" sz="2000" i="1" dirty="0">
                <a:solidFill>
                  <a:srgbClr val="000000"/>
                </a:solidFill>
                <a:latin typeface="Arial Unicode MS" pitchFamily="34" charset="-128"/>
              </a:rPr>
              <a:t>π </a:t>
            </a:r>
            <a:r>
              <a:rPr lang="en-US" sz="2000" dirty="0">
                <a:solidFill>
                  <a:srgbClr val="000000"/>
                </a:solidFill>
                <a:latin typeface="Times New Roman" pitchFamily="18" charset="0"/>
                <a:ea typeface="Arial Unicode MS" pitchFamily="34" charset="-128"/>
                <a:cs typeface="Arial Unicode MS" pitchFamily="34" charset="-128"/>
              </a:rPr>
              <a:t> in </a:t>
            </a:r>
            <a:r>
              <a:rPr lang="en-US" sz="2000" i="1" dirty="0">
                <a:solidFill>
                  <a:srgbClr val="000000"/>
                </a:solidFill>
                <a:latin typeface="Times New Roman" pitchFamily="18" charset="0"/>
                <a:ea typeface="Arial Unicode MS" pitchFamily="34" charset="-128"/>
                <a:cs typeface="Arial Unicode MS" pitchFamily="34" charset="-128"/>
              </a:rPr>
              <a:t>s</a:t>
            </a:r>
          </a:p>
        </p:txBody>
      </p:sp>
      <p:sp>
        <p:nvSpPr>
          <p:cNvPr id="973833" name="AutoShape 9"/>
          <p:cNvSpPr>
            <a:spLocks noChangeArrowheads="1"/>
          </p:cNvSpPr>
          <p:nvPr/>
        </p:nvSpPr>
        <p:spPr bwMode="auto">
          <a:xfrm>
            <a:off x="6011863" y="2205038"/>
            <a:ext cx="2881312" cy="719137"/>
          </a:xfrm>
          <a:prstGeom prst="wedgeRectCallout">
            <a:avLst>
              <a:gd name="adj1" fmla="val -61019"/>
              <a:gd name="adj2" fmla="val -51986"/>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action indicated by </a:t>
            </a:r>
            <a:r>
              <a:rPr lang="en-US" sz="2000" i="1">
                <a:solidFill>
                  <a:srgbClr val="000000"/>
                </a:solidFill>
                <a:latin typeface="Arial Unicode MS" pitchFamily="34" charset="-128"/>
              </a:rPr>
              <a:t>π </a:t>
            </a:r>
            <a:r>
              <a:rPr lang="en-US" sz="2000" i="1">
                <a:solidFill>
                  <a:srgbClr val="000000"/>
                </a:solidFill>
                <a:latin typeface="Times New Roman" pitchFamily="18" charset="0"/>
                <a:ea typeface="Arial Unicode MS" pitchFamily="34" charset="-128"/>
                <a:cs typeface="Times New Roman" pitchFamily="18" charset="0"/>
              </a:rPr>
              <a:t> </a:t>
            </a:r>
            <a:r>
              <a:rPr lang="en-US" sz="2000">
                <a:solidFill>
                  <a:srgbClr val="000000"/>
                </a:solidFill>
                <a:latin typeface="Times New Roman" pitchFamily="18" charset="0"/>
                <a:ea typeface="Arial Unicode MS" pitchFamily="34" charset="-128"/>
                <a:cs typeface="Times New Roman" pitchFamily="18" charset="0"/>
              </a:rPr>
              <a:t>in </a:t>
            </a:r>
            <a:r>
              <a:rPr lang="en-US" sz="2000" i="1">
                <a:solidFill>
                  <a:srgbClr val="000000"/>
                </a:solidFill>
                <a:latin typeface="Times New Roman" pitchFamily="18" charset="0"/>
                <a:ea typeface="Arial Unicode MS" pitchFamily="34" charset="-128"/>
                <a:cs typeface="Times New Roman" pitchFamily="18" charset="0"/>
              </a:rPr>
              <a:t>s</a:t>
            </a:r>
            <a:endParaRPr lang="ru-RU" sz="2000" i="1">
              <a:solidFill>
                <a:srgbClr val="000000"/>
              </a:solidFill>
              <a:latin typeface="Times New Roman" pitchFamily="18" charset="0"/>
              <a:ea typeface="Arial Unicode MS" pitchFamily="34" charset="-128"/>
              <a:cs typeface="Times New Roman" pitchFamily="18" charset="0"/>
            </a:endParaRPr>
          </a:p>
        </p:txBody>
      </p:sp>
      <p:sp>
        <p:nvSpPr>
          <p:cNvPr id="973834" name="Rectangle 10"/>
          <p:cNvSpPr>
            <a:spLocks noChangeArrowheads="1"/>
          </p:cNvSpPr>
          <p:nvPr/>
        </p:nvSpPr>
        <p:spPr bwMode="auto">
          <a:xfrm>
            <a:off x="304801" y="4191001"/>
            <a:ext cx="8382000" cy="685800"/>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For the optimal  policy </a:t>
            </a:r>
            <a:r>
              <a:rPr lang="en-US" sz="2400" i="1" dirty="0">
                <a:solidFill>
                  <a:srgbClr val="000000"/>
                </a:solidFill>
                <a:latin typeface="Arial Unicode MS" pitchFamily="34" charset="-128"/>
              </a:rPr>
              <a:t>π</a:t>
            </a:r>
            <a:r>
              <a:rPr lang="en-US" sz="2800" dirty="0">
                <a:solidFill>
                  <a:srgbClr val="000000"/>
                </a:solidFill>
                <a:latin typeface="Arial Unicode MS" pitchFamily="34" charset="-128"/>
              </a:rPr>
              <a:t> </a:t>
            </a:r>
            <a:r>
              <a:rPr lang="en-US" sz="2800" i="1" dirty="0">
                <a:solidFill>
                  <a:srgbClr val="000000"/>
                </a:solidFill>
                <a:latin typeface="Arial Unicode MS" pitchFamily="34" charset="-128"/>
                <a:cs typeface="Times New Roman" pitchFamily="18" charset="0"/>
              </a:rPr>
              <a:t>*</a:t>
            </a:r>
            <a:r>
              <a:rPr lang="en-US" sz="2800" dirty="0">
                <a:solidFill>
                  <a:srgbClr val="000000"/>
                </a:solidFill>
                <a:latin typeface="Arial Unicode MS" pitchFamily="34" charset="-128"/>
              </a:rPr>
              <a:t>  we also have</a:t>
            </a:r>
          </a:p>
        </p:txBody>
      </p:sp>
      <p:graphicFrame>
        <p:nvGraphicFramePr>
          <p:cNvPr id="15" name="Object 6"/>
          <p:cNvGraphicFramePr>
            <a:graphicFrameLocks noChangeAspect="1"/>
          </p:cNvGraphicFramePr>
          <p:nvPr/>
        </p:nvGraphicFramePr>
        <p:xfrm>
          <a:off x="1981200" y="4876800"/>
          <a:ext cx="4876799" cy="731710"/>
        </p:xfrm>
        <a:graphic>
          <a:graphicData uri="http://schemas.openxmlformats.org/presentationml/2006/ole">
            <mc:AlternateContent xmlns:mc="http://schemas.openxmlformats.org/markup-compatibility/2006">
              <mc:Choice xmlns:v="urn:schemas-microsoft-com:vml" Requires="v">
                <p:oleObj spid="_x0000_s279595" name="Equation" r:id="rId6" imgW="1523880" imgH="228600" progId="Equation.3">
                  <p:embed/>
                </p:oleObj>
              </mc:Choice>
              <mc:Fallback>
                <p:oleObj name="Equation" r:id="rId6" imgW="1523880" imgH="228600" progId="Equation.3">
                  <p:embed/>
                  <p:pic>
                    <p:nvPicPr>
                      <p:cNvPr id="1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876800"/>
                        <a:ext cx="4876799" cy="73171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35525" name="Ink 13"/>
              <p14:cNvContentPartPr>
                <a14:cpLocks xmlns:a14="http://schemas.microsoft.com/office/drawing/2010/main" noRot="1" noChangeAspect="1" noEditPoints="1" noChangeArrowheads="1" noChangeShapeType="1"/>
              </p14:cNvContentPartPr>
              <p14:nvPr/>
            </p14:nvContentPartPr>
            <p14:xfrm>
              <a:off x="3260725" y="1352550"/>
              <a:ext cx="1150938" cy="209550"/>
            </p14:xfrm>
          </p:contentPart>
        </mc:Choice>
        <mc:Fallback xmlns="">
          <p:pic>
            <p:nvPicPr>
              <p:cNvPr id="235525" name="Ink 13"/>
              <p:cNvPicPr>
                <a:picLocks noRot="1" noChangeAspect="1" noEditPoints="1" noChangeArrowheads="1" noChangeShapeType="1"/>
              </p:cNvPicPr>
              <p:nvPr/>
            </p:nvPicPr>
            <p:blipFill>
              <a:blip r:embed="rId9"/>
              <a:stretch>
                <a:fillRect/>
              </a:stretch>
            </p:blipFill>
            <p:spPr>
              <a:xfrm>
                <a:off x="3251365" y="1343189"/>
                <a:ext cx="1169658" cy="2282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526" name="Ink 14"/>
              <p14:cNvContentPartPr>
                <a14:cpLocks xmlns:a14="http://schemas.microsoft.com/office/drawing/2010/main" noRot="1" noChangeAspect="1" noEditPoints="1" noChangeArrowheads="1" noChangeShapeType="1"/>
              </p14:cNvContentPartPr>
              <p14:nvPr/>
            </p14:nvContentPartPr>
            <p14:xfrm>
              <a:off x="3065463" y="2082800"/>
              <a:ext cx="1712912" cy="384175"/>
            </p14:xfrm>
          </p:contentPart>
        </mc:Choice>
        <mc:Fallback xmlns="">
          <p:pic>
            <p:nvPicPr>
              <p:cNvPr id="235526" name="Ink 14"/>
              <p:cNvPicPr>
                <a:picLocks noRot="1" noChangeAspect="1" noEditPoints="1" noChangeArrowheads="1" noChangeShapeType="1"/>
              </p:cNvPicPr>
              <p:nvPr/>
            </p:nvPicPr>
            <p:blipFill>
              <a:blip r:embed="rId11"/>
              <a:stretch>
                <a:fillRect/>
              </a:stretch>
            </p:blipFill>
            <p:spPr>
              <a:xfrm>
                <a:off x="3056103" y="2073439"/>
                <a:ext cx="1731632" cy="402898"/>
              </a:xfrm>
              <a:prstGeom prst="rect">
                <a:avLst/>
              </a:prstGeom>
            </p:spPr>
          </p:pic>
        </mc:Fallback>
      </mc:AlternateContent>
    </p:spTree>
    <p:extLst>
      <p:ext uri="{BB962C8B-B14F-4D97-AF65-F5344CB8AC3E}">
        <p14:creationId xmlns:p14="http://schemas.microsoft.com/office/powerpoint/2010/main" val="36854050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8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38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31" grpId="0" animBg="1"/>
      <p:bldP spid="973832" grpId="0" animBg="1"/>
      <p:bldP spid="9738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228600" y="6554056"/>
            <a:ext cx="2895600" cy="457200"/>
          </a:xfrm>
        </p:spPr>
        <p:txBody>
          <a:bodyPr/>
          <a:lstStyle/>
          <a:p>
            <a:pPr>
              <a:defRPr/>
            </a:pPr>
            <a:r>
              <a:rPr lang="en-US" dirty="0">
                <a:solidFill>
                  <a:srgbClr val="000000"/>
                </a:solidFill>
              </a:rPr>
              <a:t>CPSC 422, Lecture 3</a:t>
            </a:r>
          </a:p>
        </p:txBody>
      </p:sp>
      <p:sp>
        <p:nvSpPr>
          <p:cNvPr id="13" name="Slide Number Placeholder 6"/>
          <p:cNvSpPr>
            <a:spLocks noGrp="1"/>
          </p:cNvSpPr>
          <p:nvPr>
            <p:ph type="sldNum" sz="quarter" idx="12"/>
          </p:nvPr>
        </p:nvSpPr>
        <p:spPr>
          <a:xfrm>
            <a:off x="7084775" y="6522573"/>
            <a:ext cx="1905000" cy="457200"/>
          </a:xfrm>
        </p:spPr>
        <p:txBody>
          <a:bodyPr/>
          <a:lstStyle/>
          <a:p>
            <a:pPr>
              <a:defRPr/>
            </a:pPr>
            <a:r>
              <a:rPr lang="en-US">
                <a:solidFill>
                  <a:srgbClr val="000000"/>
                </a:solidFill>
              </a:rPr>
              <a:t>Slide </a:t>
            </a:r>
            <a:fld id="{9A82F6DD-215D-41DE-949A-004608BC7BFF}" type="slidenum">
              <a:rPr lang="en-US">
                <a:solidFill>
                  <a:srgbClr val="000000"/>
                </a:solidFill>
              </a:rPr>
              <a:pPr>
                <a:defRPr/>
              </a:pPr>
              <a:t>16</a:t>
            </a:fld>
            <a:endParaRPr lang="en-US">
              <a:solidFill>
                <a:srgbClr val="000000"/>
              </a:solidFill>
            </a:endParaRPr>
          </a:p>
        </p:txBody>
      </p:sp>
      <p:sp>
        <p:nvSpPr>
          <p:cNvPr id="6163" name="Rectangle 2"/>
          <p:cNvSpPr>
            <a:spLocks noGrp="1" noChangeArrowheads="1"/>
          </p:cNvSpPr>
          <p:nvPr>
            <p:ph type="title"/>
          </p:nvPr>
        </p:nvSpPr>
        <p:spPr>
          <a:xfrm>
            <a:off x="162230" y="3471"/>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of Optimal policy</a:t>
            </a:r>
          </a:p>
        </p:txBody>
      </p:sp>
      <mc:AlternateContent xmlns:mc="http://schemas.openxmlformats.org/markup-compatibility/2006">
        <mc:Choice xmlns:a14="http://schemas.microsoft.com/office/drawing/2010/main" Requires="a14">
          <p:sp>
            <p:nvSpPr>
              <p:cNvPr id="2" name="Object 17"/>
              <p:cNvSpPr txBox="1"/>
              <p:nvPr/>
            </p:nvSpPr>
            <p:spPr bwMode="auto">
              <a:xfrm>
                <a:off x="2504780" y="744947"/>
                <a:ext cx="4876800" cy="731838"/>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p>
                        <m:sSupPr>
                          <m:ctrlPr>
                            <a:rPr lang="en-CA" sz="2800" i="1">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𝑉</m:t>
                          </m:r>
                        </m:e>
                        <m:sup>
                          <m:r>
                            <a:rPr lang="en-CA" sz="2800" i="1">
                              <a:solidFill>
                                <a:srgbClr val="000000"/>
                              </a:solidFill>
                              <a:latin typeface="Cambria Math" panose="02040503050406030204" pitchFamily="18" charset="0"/>
                            </a:rPr>
                            <m:t>𝜋</m:t>
                          </m:r>
                          <m:r>
                            <a:rPr lang="en-CA" sz="2800" i="1">
                              <a:solidFill>
                                <a:srgbClr val="000000"/>
                              </a:solidFill>
                              <a:latin typeface="Cambria Math" panose="02040503050406030204" pitchFamily="18" charset="0"/>
                            </a:rPr>
                            <m:t>∗</m:t>
                          </m:r>
                        </m:sup>
                      </m:sSup>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 = </m:t>
                      </m:r>
                      <m:sSup>
                        <m:sSupPr>
                          <m:ctrlPr>
                            <a:rPr lang="en-CA" sz="2800" i="1">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𝑄</m:t>
                          </m:r>
                        </m:e>
                        <m:sup>
                          <m:r>
                            <a:rPr lang="en-CA" sz="2800" i="1">
                              <a:solidFill>
                                <a:srgbClr val="000000"/>
                              </a:solidFill>
                              <a:latin typeface="Cambria Math" panose="02040503050406030204" pitchFamily="18" charset="0"/>
                            </a:rPr>
                            <m:t>𝜋</m:t>
                          </m:r>
                          <m:r>
                            <a:rPr lang="en-CA" sz="2800" i="1">
                              <a:solidFill>
                                <a:srgbClr val="000000"/>
                              </a:solidFill>
                              <a:latin typeface="Cambria Math" panose="02040503050406030204" pitchFamily="18" charset="0"/>
                            </a:rPr>
                            <m:t>∗</m:t>
                          </m:r>
                        </m:sup>
                      </m:sSup>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𝜋</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oMath>
                  </m:oMathPara>
                </a14:m>
                <a:endParaRPr lang="en-CA" sz="2800" dirty="0"/>
              </a:p>
            </p:txBody>
          </p:sp>
        </mc:Choice>
        <mc:Fallback>
          <p:sp>
            <p:nvSpPr>
              <p:cNvPr id="2" name="Object 17"/>
              <p:cNvSpPr txBox="1">
                <a:spLocks noRot="1" noChangeAspect="1" noMove="1" noResize="1" noEditPoints="1" noAdjustHandles="1" noChangeArrowheads="1" noChangeShapeType="1" noTextEdit="1"/>
              </p:cNvSpPr>
              <p:nvPr/>
            </p:nvSpPr>
            <p:spPr bwMode="auto">
              <a:xfrm>
                <a:off x="2504780" y="744947"/>
                <a:ext cx="4876800" cy="731838"/>
              </a:xfrm>
              <a:prstGeom prst="rect">
                <a:avLst/>
              </a:prstGeom>
              <a:blipFill>
                <a:blip r:embed="rId3"/>
                <a:stretch>
                  <a:fillRect/>
                </a:stretch>
              </a:blipFill>
              <a:ln>
                <a:noFill/>
              </a:ln>
              <a:extLst/>
            </p:spPr>
            <p:txBody>
              <a:bodyPr/>
              <a:lstStyle/>
              <a:p>
                <a:r>
                  <a:rPr lang="en-CA">
                    <a:noFill/>
                  </a:rPr>
                  <a:t> </a:t>
                </a:r>
              </a:p>
            </p:txBody>
          </p:sp>
        </mc:Fallback>
      </mc:AlternateContent>
      <p:sp>
        <p:nvSpPr>
          <p:cNvPr id="10" name="Rectangle 10"/>
          <p:cNvSpPr>
            <a:spLocks noChangeArrowheads="1"/>
          </p:cNvSpPr>
          <p:nvPr/>
        </p:nvSpPr>
        <p:spPr bwMode="auto">
          <a:xfrm>
            <a:off x="-28254" y="1136341"/>
            <a:ext cx="727772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Remember for </a:t>
            </a:r>
            <a:r>
              <a:rPr lang="en-US" sz="2800" u="sng" dirty="0">
                <a:solidFill>
                  <a:srgbClr val="000000"/>
                </a:solidFill>
                <a:latin typeface="Arial Unicode MS" pitchFamily="34" charset="-128"/>
              </a:rPr>
              <a:t>any</a:t>
            </a:r>
            <a:r>
              <a:rPr lang="en-US" sz="2800" dirty="0">
                <a:solidFill>
                  <a:srgbClr val="000000"/>
                </a:solidFill>
                <a:latin typeface="Arial Unicode MS" pitchFamily="34" charset="-128"/>
              </a:rPr>
              <a:t>  policy </a:t>
            </a:r>
            <a:r>
              <a:rPr lang="en-US" sz="2400" i="1" dirty="0">
                <a:solidFill>
                  <a:srgbClr val="000000"/>
                </a:solidFill>
                <a:latin typeface="Arial Unicode MS" pitchFamily="34" charset="-128"/>
              </a:rPr>
              <a:t>π </a:t>
            </a:r>
            <a:r>
              <a:rPr lang="en-US" sz="2800" dirty="0">
                <a:solidFill>
                  <a:srgbClr val="000000"/>
                </a:solidFill>
                <a:latin typeface="Arial Unicode MS" pitchFamily="34" charset="-128"/>
              </a:rPr>
              <a:t>and </a:t>
            </a:r>
            <a:r>
              <a:rPr lang="en-US" sz="2800" u="sng" dirty="0">
                <a:solidFill>
                  <a:srgbClr val="000000"/>
                </a:solidFill>
                <a:latin typeface="Arial Unicode MS" pitchFamily="34" charset="-128"/>
              </a:rPr>
              <a:t>any</a:t>
            </a:r>
            <a:r>
              <a:rPr lang="en-US" sz="2800" dirty="0">
                <a:solidFill>
                  <a:srgbClr val="000000"/>
                </a:solidFill>
                <a:latin typeface="Arial Unicode MS" pitchFamily="34" charset="-128"/>
              </a:rPr>
              <a:t> action </a:t>
            </a:r>
            <a:r>
              <a:rPr lang="en-US" sz="2400" i="1" dirty="0">
                <a:solidFill>
                  <a:srgbClr val="000000"/>
                </a:solidFill>
                <a:latin typeface="Arial Unicode MS" pitchFamily="34" charset="-128"/>
              </a:rPr>
              <a:t>a</a:t>
            </a:r>
            <a:endParaRPr lang="en-US" sz="2800" dirty="0">
              <a:solidFill>
                <a:srgbClr val="000000"/>
              </a:solidFill>
              <a:latin typeface="Arial Unicode MS" pitchFamily="34" charset="-128"/>
            </a:endParaRPr>
          </a:p>
        </p:txBody>
      </p:sp>
      <p:sp>
        <p:nvSpPr>
          <p:cNvPr id="15" name="Rectangle 10"/>
          <p:cNvSpPr>
            <a:spLocks noChangeArrowheads="1"/>
          </p:cNvSpPr>
          <p:nvPr/>
        </p:nvSpPr>
        <p:spPr bwMode="auto">
          <a:xfrm>
            <a:off x="2568" y="51909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So from </a:t>
            </a:r>
            <a:r>
              <a:rPr lang="en-US" sz="2800" dirty="0">
                <a:solidFill>
                  <a:srgbClr val="FF0000"/>
                </a:solidFill>
                <a:latin typeface="Arial Unicode MS" pitchFamily="34" charset="-128"/>
              </a:rPr>
              <a:t>(1)</a:t>
            </a:r>
            <a:r>
              <a:rPr lang="en-US" sz="2800" dirty="0">
                <a:solidFill>
                  <a:srgbClr val="000000"/>
                </a:solidFill>
                <a:latin typeface="Arial Unicode MS" pitchFamily="34" charset="-128"/>
              </a:rPr>
              <a:t> and </a:t>
            </a:r>
            <a:r>
              <a:rPr lang="en-US" sz="2800" dirty="0">
                <a:solidFill>
                  <a:srgbClr val="FF0000"/>
                </a:solidFill>
                <a:latin typeface="Arial Unicode MS" pitchFamily="34" charset="-128"/>
              </a:rPr>
              <a:t>(2)</a:t>
            </a:r>
          </a:p>
        </p:txBody>
      </p:sp>
      <mc:AlternateContent xmlns:mc="http://schemas.openxmlformats.org/markup-compatibility/2006">
        <mc:Choice xmlns:a14="http://schemas.microsoft.com/office/drawing/2010/main" Requires="a14">
          <p:sp>
            <p:nvSpPr>
              <p:cNvPr id="16" name="Object 12"/>
              <p:cNvSpPr txBox="1">
                <a:spLocks noGrp="1"/>
              </p:cNvSpPr>
              <p:nvPr>
                <p:ph idx="4294967295"/>
              </p:nvPr>
            </p:nvSpPr>
            <p:spPr bwMode="auto">
              <a:xfrm>
                <a:off x="622923" y="1520057"/>
                <a:ext cx="8024106" cy="760013"/>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p>
                        <m:sSupPr>
                          <m:ctrlPr>
                            <a:rPr lang="en-CA" sz="2400" i="1" smtClean="0">
                              <a:solidFill>
                                <a:srgbClr val="000000"/>
                              </a:solidFill>
                              <a:latin typeface="Cambria Math" panose="02040503050406030204" pitchFamily="18" charset="0"/>
                            </a:rPr>
                          </m:ctrlPr>
                        </m:sSupPr>
                        <m:e>
                          <m:r>
                            <a:rPr lang="en-CA" sz="2400" i="1">
                              <a:solidFill>
                                <a:srgbClr val="000000"/>
                              </a:solidFill>
                              <a:latin typeface="Cambria Math" panose="02040503050406030204" pitchFamily="18" charset="0"/>
                            </a:rPr>
                            <m:t>𝑄</m:t>
                          </m:r>
                        </m:e>
                        <m:sup>
                          <m:r>
                            <a:rPr lang="en-CA" sz="2400" i="1">
                              <a:solidFill>
                                <a:srgbClr val="000000"/>
                              </a:solidFill>
                              <a:latin typeface="Cambria Math" panose="02040503050406030204" pitchFamily="18" charset="0"/>
                            </a:rPr>
                            <m:t>𝜋</m:t>
                          </m:r>
                        </m:sup>
                      </m:sSup>
                      <m:d>
                        <m:dPr>
                          <m:ctrlPr>
                            <a:rPr lang="en-CA" sz="2400" i="1">
                              <a:solidFill>
                                <a:srgbClr val="000000"/>
                              </a:solidFill>
                              <a:latin typeface="Cambria Math" panose="02040503050406030204" pitchFamily="18" charset="0"/>
                            </a:rPr>
                          </m:ctrlPr>
                        </m:dPr>
                        <m:e>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𝑎</m:t>
                          </m:r>
                        </m:e>
                      </m:d>
                      <m:r>
                        <a:rPr lang="en-CA" sz="2400" i="1">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𝑅</m:t>
                      </m:r>
                      <m:d>
                        <m:dPr>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𝑠</m:t>
                          </m:r>
                        </m:e>
                      </m:d>
                      <m:r>
                        <a:rPr lang="en-CA" sz="2400" b="0" i="1" smtClean="0">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𝛾</m:t>
                      </m:r>
                      <m:nary>
                        <m:naryPr>
                          <m:chr m:val="∑"/>
                          <m:supHide m:val="on"/>
                          <m:ctrlPr>
                            <a:rPr lang="en-CA" sz="2400" i="1">
                              <a:solidFill>
                                <a:srgbClr val="000000"/>
                              </a:solidFill>
                              <a:latin typeface="Cambria Math" panose="02040503050406030204" pitchFamily="18" charset="0"/>
                            </a:rPr>
                          </m:ctrlPr>
                        </m:naryPr>
                        <m:sub>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sub>
                        <m:sup/>
                        <m:e>
                          <m:r>
                            <a:rPr lang="en-CA" sz="2400" i="1">
                              <a:solidFill>
                                <a:srgbClr val="000000"/>
                              </a:solidFill>
                              <a:latin typeface="Cambria Math" panose="02040503050406030204" pitchFamily="18" charset="0"/>
                            </a:rPr>
                            <m:t>𝑃</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𝑎</m:t>
                          </m:r>
                          <m:sSup>
                            <m:sSupPr>
                              <m:ctrlPr>
                                <a:rPr lang="en-CA" sz="2400" i="1">
                                  <a:solidFill>
                                    <a:srgbClr val="000000"/>
                                  </a:solidFill>
                                  <a:latin typeface="Cambria Math" panose="02040503050406030204" pitchFamily="18" charset="0"/>
                                </a:rPr>
                              </m:ctrlPr>
                            </m:sSupPr>
                            <m:e>
                              <m:r>
                                <a:rPr lang="en-CA" sz="2400" i="1">
                                  <a:solidFill>
                                    <a:srgbClr val="000000"/>
                                  </a:solidFill>
                                  <a:latin typeface="Cambria Math" panose="02040503050406030204" pitchFamily="18" charset="0"/>
                                </a:rPr>
                                <m:t>𝑉</m:t>
                              </m:r>
                            </m:e>
                            <m:sup>
                              <m:r>
                                <a:rPr lang="en-CA" sz="2400" i="1">
                                  <a:solidFill>
                                    <a:srgbClr val="000000"/>
                                  </a:solidFill>
                                  <a:latin typeface="Cambria Math" panose="02040503050406030204" pitchFamily="18" charset="0"/>
                                </a:rPr>
                                <m:t>𝜋</m:t>
                              </m:r>
                            </m:sup>
                          </m:sSup>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e>
                      </m:nary>
                      <m:r>
                        <a:rPr lang="en-CA" sz="2400" i="1">
                          <a:solidFill>
                            <a:srgbClr val="000000"/>
                          </a:solidFill>
                          <a:latin typeface="Cambria Math" panose="02040503050406030204" pitchFamily="18" charset="0"/>
                        </a:rPr>
                        <m:t>)</m:t>
                      </m:r>
                      <m:r>
                        <m:rPr>
                          <m:nor/>
                        </m:rPr>
                        <a:rPr lang="en-CA" sz="2400" i="0">
                          <a:solidFill>
                            <a:srgbClr val="000000"/>
                          </a:solidFill>
                          <a:latin typeface="Cambria Math" panose="02040503050406030204" pitchFamily="18" charset="0"/>
                        </a:rPr>
                        <m:t>   </m:t>
                      </m:r>
                    </m:oMath>
                  </m:oMathPara>
                </a14:m>
                <a:endParaRPr lang="en-CA" sz="2400" dirty="0"/>
              </a:p>
            </p:txBody>
          </p:sp>
        </mc:Choice>
        <mc:Fallback>
          <p:sp>
            <p:nvSpPr>
              <p:cNvPr id="16" name="Object 12"/>
              <p:cNvSpPr txBox="1">
                <a:spLocks noGrp="1" noRot="1" noChangeAspect="1" noMove="1" noResize="1" noEditPoints="1" noAdjustHandles="1" noChangeArrowheads="1" noChangeShapeType="1" noTextEdit="1"/>
              </p:cNvSpPr>
              <p:nvPr>
                <p:ph idx="4294967295"/>
              </p:nvPr>
            </p:nvSpPr>
            <p:spPr bwMode="auto">
              <a:xfrm>
                <a:off x="622923" y="1520057"/>
                <a:ext cx="8024106" cy="760013"/>
              </a:xfrm>
              <a:prstGeom prst="rect">
                <a:avLst/>
              </a:prstGeom>
              <a:blipFill>
                <a:blip r:embed="rId4"/>
                <a:stretch>
                  <a:fillRect b="-23200"/>
                </a:stretch>
              </a:blipFill>
              <a:ln>
                <a:noFill/>
              </a:ln>
              <a:ex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 name="Object 12">
                <a:extLst>
                  <a:ext uri="{FF2B5EF4-FFF2-40B4-BE49-F238E27FC236}">
                    <a16:creationId xmlns:a16="http://schemas.microsoft.com/office/drawing/2014/main" id="{9D53AB87-74FF-415D-BE1B-E6FD3E92F9A7}"/>
                  </a:ext>
                </a:extLst>
              </p:cNvPr>
              <p:cNvSpPr txBox="1">
                <a:spLocks/>
              </p:cNvSpPr>
              <p:nvPr/>
            </p:nvSpPr>
            <p:spPr bwMode="auto">
              <a:xfrm>
                <a:off x="507847" y="4008202"/>
                <a:ext cx="8277602" cy="825500"/>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14:m>
                  <m:oMathPara xmlns:m="http://schemas.openxmlformats.org/officeDocument/2006/math">
                    <m:oMathParaPr>
                      <m:jc m:val="centerGroup"/>
                    </m:oMathParaPr>
                    <m:oMath xmlns:m="http://schemas.openxmlformats.org/officeDocument/2006/math">
                      <m:sSup>
                        <m:sSupPr>
                          <m:ctrlPr>
                            <a:rPr lang="en-CA" i="1" kern="0" smtClean="0">
                              <a:solidFill>
                                <a:srgbClr val="000000"/>
                              </a:solidFill>
                              <a:latin typeface="Cambria Math" panose="02040503050406030204" pitchFamily="18" charset="0"/>
                            </a:rPr>
                          </m:ctrlPr>
                        </m:sSupPr>
                        <m:e>
                          <m:r>
                            <a:rPr lang="en-CA" i="1" kern="0">
                              <a:solidFill>
                                <a:srgbClr val="000000"/>
                              </a:solidFill>
                              <a:latin typeface="Cambria Math" panose="02040503050406030204" pitchFamily="18" charset="0"/>
                            </a:rPr>
                            <m:t>𝑄</m:t>
                          </m:r>
                        </m:e>
                        <m:sup>
                          <m:r>
                            <a:rPr lang="en-CA" i="1" kern="0" smtClean="0">
                              <a:solidFill>
                                <a:srgbClr val="000000"/>
                              </a:solidFill>
                              <a:latin typeface="Cambria Math" panose="02040503050406030204" pitchFamily="18" charset="0"/>
                            </a:rPr>
                            <m:t>𝜋</m:t>
                          </m:r>
                        </m:sup>
                      </m:sSup>
                      <m:d>
                        <m:dPr>
                          <m:ctrlPr>
                            <a:rPr lang="en-CA" i="1" kern="0">
                              <a:solidFill>
                                <a:srgbClr val="000000"/>
                              </a:solidFill>
                              <a:latin typeface="Cambria Math" panose="02040503050406030204" pitchFamily="18" charset="0"/>
                            </a:rPr>
                          </m:ctrlPr>
                        </m:dPr>
                        <m:e>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r>
                            <a:rPr lang="en-CA" i="1" kern="0" smtClean="0">
                              <a:solidFill>
                                <a:srgbClr val="000000"/>
                              </a:solidFill>
                              <a:latin typeface="Cambria Math" panose="02040503050406030204" pitchFamily="18" charset="0"/>
                            </a:rPr>
                            <m:t>𝜋</m:t>
                          </m:r>
                          <m:d>
                            <m:dPr>
                              <m:ctrlPr>
                                <a:rPr lang="en-CA" i="1" kern="0">
                                  <a:solidFill>
                                    <a:srgbClr val="000000"/>
                                  </a:solidFill>
                                  <a:latin typeface="Cambria Math" panose="02040503050406030204" pitchFamily="18" charset="0"/>
                                </a:rPr>
                              </m:ctrlPr>
                            </m:dPr>
                            <m:e>
                              <m:r>
                                <a:rPr lang="en-CA" i="1" kern="0">
                                  <a:solidFill>
                                    <a:srgbClr val="000000"/>
                                  </a:solidFill>
                                  <a:latin typeface="Cambria Math" panose="02040503050406030204" pitchFamily="18" charset="0"/>
                                </a:rPr>
                                <m:t>𝑠</m:t>
                              </m:r>
                            </m:e>
                          </m:d>
                        </m:e>
                      </m:d>
                      <m:r>
                        <a:rPr lang="en-CA" i="1" kern="0">
                          <a:solidFill>
                            <a:srgbClr val="000000"/>
                          </a:solidFill>
                          <a:latin typeface="Cambria Math" panose="02040503050406030204" pitchFamily="18" charset="0"/>
                        </a:rPr>
                        <m:t>=</m:t>
                      </m:r>
                      <m:r>
                        <a:rPr lang="en-CA" i="1" kern="0" smtClean="0">
                          <a:solidFill>
                            <a:srgbClr val="000000"/>
                          </a:solidFill>
                          <a:latin typeface="Cambria Math" panose="02040503050406030204" pitchFamily="18" charset="0"/>
                        </a:rPr>
                        <m:t>𝑅</m:t>
                      </m:r>
                      <m:d>
                        <m:dPr>
                          <m:ctrlPr>
                            <a:rPr lang="en-CA" i="1" kern="0" smtClean="0">
                              <a:solidFill>
                                <a:srgbClr val="000000"/>
                              </a:solidFill>
                              <a:latin typeface="Cambria Math" panose="02040503050406030204" pitchFamily="18" charset="0"/>
                            </a:rPr>
                          </m:ctrlPr>
                        </m:dPr>
                        <m:e>
                          <m:r>
                            <a:rPr lang="en-CA" i="1" kern="0" smtClean="0">
                              <a:solidFill>
                                <a:srgbClr val="000000"/>
                              </a:solidFill>
                              <a:latin typeface="Cambria Math" panose="02040503050406030204" pitchFamily="18" charset="0"/>
                            </a:rPr>
                            <m:t>𝑠</m:t>
                          </m:r>
                        </m:e>
                      </m:d>
                      <m:r>
                        <a:rPr lang="en-CA" i="1" kern="0" smtClea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𝛾</m:t>
                      </m:r>
                      <m:nary>
                        <m:naryPr>
                          <m:chr m:val="∑"/>
                          <m:supHide m:val="on"/>
                          <m:ctrlPr>
                            <a:rPr lang="en-CA" i="1" kern="0">
                              <a:solidFill>
                                <a:srgbClr val="000000"/>
                              </a:solidFill>
                              <a:latin typeface="Cambria Math" panose="02040503050406030204" pitchFamily="18" charset="0"/>
                            </a:rPr>
                          </m:ctrlPr>
                        </m:naryPr>
                        <m:sub>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sub>
                        <m:sup/>
                        <m:e>
                          <m:r>
                            <a:rPr lang="en-CA" i="1" kern="0">
                              <a:solidFill>
                                <a:srgbClr val="000000"/>
                              </a:solidFill>
                              <a:latin typeface="Cambria Math" panose="02040503050406030204" pitchFamily="18" charset="0"/>
                            </a:rPr>
                            <m:t>𝑃</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𝜋</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sSup>
                            <m:sSupPr>
                              <m:ctrlPr>
                                <a:rPr lang="en-CA" i="1" kern="0">
                                  <a:solidFill>
                                    <a:srgbClr val="000000"/>
                                  </a:solidFill>
                                  <a:latin typeface="Cambria Math" panose="02040503050406030204" pitchFamily="18" charset="0"/>
                                </a:rPr>
                              </m:ctrlPr>
                            </m:sSupPr>
                            <m:e>
                              <m:r>
                                <a:rPr lang="en-CA" i="1" kern="0">
                                  <a:solidFill>
                                    <a:srgbClr val="000000"/>
                                  </a:solidFill>
                                  <a:latin typeface="Cambria Math" panose="02040503050406030204" pitchFamily="18" charset="0"/>
                                </a:rPr>
                                <m:t>𝑉</m:t>
                              </m:r>
                            </m:e>
                            <m:sup>
                              <m:r>
                                <a:rPr lang="en-CA" i="1" kern="0">
                                  <a:solidFill>
                                    <a:srgbClr val="000000"/>
                                  </a:solidFill>
                                  <a:latin typeface="Cambria Math" panose="02040503050406030204" pitchFamily="18" charset="0"/>
                                </a:rPr>
                                <m:t>𝜋</m:t>
                              </m:r>
                            </m:sup>
                          </m:sSup>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e>
                      </m:nary>
                      <m:r>
                        <a:rPr lang="en-CA" i="1" kern="0">
                          <a:solidFill>
                            <a:srgbClr val="000000"/>
                          </a:solidFill>
                          <a:latin typeface="Cambria Math" panose="02040503050406030204" pitchFamily="18" charset="0"/>
                        </a:rPr>
                        <m:t>)</m:t>
                      </m:r>
                      <m:r>
                        <m:rPr>
                          <m:nor/>
                        </m:rPr>
                        <a:rPr lang="en-CA" kern="0">
                          <a:solidFill>
                            <a:srgbClr val="000000"/>
                          </a:solidFill>
                          <a:latin typeface="Cambria Math" panose="02040503050406030204" pitchFamily="18" charset="0"/>
                        </a:rPr>
                        <m:t>   </m:t>
                      </m:r>
                    </m:oMath>
                  </m:oMathPara>
                </a14:m>
                <a:endParaRPr lang="en-CA" kern="0" dirty="0"/>
              </a:p>
            </p:txBody>
          </p:sp>
        </mc:Choice>
        <mc:Fallback>
          <p:sp>
            <p:nvSpPr>
              <p:cNvPr id="21" name="Object 12">
                <a:extLst>
                  <a:ext uri="{FF2B5EF4-FFF2-40B4-BE49-F238E27FC236}">
                    <a16:creationId xmlns:a16="http://schemas.microsoft.com/office/drawing/2014/main" id="{9D53AB87-74FF-415D-BE1B-E6FD3E92F9A7}"/>
                  </a:ext>
                </a:extLst>
              </p:cNvPr>
              <p:cNvSpPr txBox="1">
                <a:spLocks noRot="1" noChangeAspect="1" noMove="1" noResize="1" noEditPoints="1" noAdjustHandles="1" noChangeArrowheads="1" noChangeShapeType="1" noTextEdit="1"/>
              </p:cNvSpPr>
              <p:nvPr/>
            </p:nvSpPr>
            <p:spPr bwMode="auto">
              <a:xfrm>
                <a:off x="507847" y="4008202"/>
                <a:ext cx="8277602" cy="825500"/>
              </a:xfrm>
              <a:prstGeom prst="rect">
                <a:avLst/>
              </a:prstGeom>
              <a:blipFill>
                <a:blip r:embed="rId5"/>
                <a:stretch>
                  <a:fillRect b="-31111"/>
                </a:stretch>
              </a:blipFill>
              <a:ln w="9525">
                <a:noFill/>
                <a:miter lim="800000"/>
                <a:headEnd/>
                <a:tailEnd/>
              </a:ln>
              <a:extLst/>
            </p:spPr>
            <p:txBody>
              <a:bodyPr/>
              <a:lstStyle/>
              <a:p>
                <a:r>
                  <a:rPr lang="en-CA">
                    <a:noFill/>
                  </a:rPr>
                  <a:t> </a:t>
                </a:r>
              </a:p>
            </p:txBody>
          </p:sp>
        </mc:Fallback>
      </mc:AlternateContent>
      <p:sp>
        <p:nvSpPr>
          <p:cNvPr id="18" name="Content Placeholder 17">
            <a:extLst>
              <a:ext uri="{FF2B5EF4-FFF2-40B4-BE49-F238E27FC236}">
                <a16:creationId xmlns:a16="http://schemas.microsoft.com/office/drawing/2014/main" id="{564D5121-86CD-4F1F-A40A-E266D0167825}"/>
              </a:ext>
            </a:extLst>
          </p:cNvPr>
          <p:cNvSpPr>
            <a:spLocks noGrp="1"/>
          </p:cNvSpPr>
          <p:nvPr>
            <p:ph sz="half" idx="1"/>
          </p:nvPr>
        </p:nvSpPr>
        <p:spPr>
          <a:xfrm>
            <a:off x="124480" y="3576305"/>
            <a:ext cx="6944884" cy="533091"/>
          </a:xfrm>
        </p:spPr>
        <p:txBody>
          <a:bodyPr/>
          <a:lstStyle/>
          <a:p>
            <a:r>
              <a:rPr lang="en-CA" dirty="0"/>
              <a:t>Which is true also for the optimal policy</a:t>
            </a:r>
          </a:p>
        </p:txBody>
      </p:sp>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C721055E-8D01-4B64-97AF-C1015A18113F}"/>
                  </a:ext>
                </a:extLst>
              </p14:cNvPr>
              <p14:cNvContentPartPr/>
              <p14:nvPr/>
            </p14:nvContentPartPr>
            <p14:xfrm>
              <a:off x="1130958" y="4281098"/>
              <a:ext cx="131760" cy="95760"/>
            </p14:xfrm>
          </p:contentPart>
        </mc:Choice>
        <mc:Fallback>
          <p:pic>
            <p:nvPicPr>
              <p:cNvPr id="19" name="Ink 18">
                <a:extLst>
                  <a:ext uri="{FF2B5EF4-FFF2-40B4-BE49-F238E27FC236}">
                    <a16:creationId xmlns:a16="http://schemas.microsoft.com/office/drawing/2014/main" id="{C721055E-8D01-4B64-97AF-C1015A18113F}"/>
                  </a:ext>
                </a:extLst>
              </p:cNvPr>
              <p:cNvPicPr/>
              <p:nvPr/>
            </p:nvPicPr>
            <p:blipFill>
              <a:blip r:embed="rId7"/>
              <a:stretch>
                <a:fillRect/>
              </a:stretch>
            </p:blipFill>
            <p:spPr>
              <a:xfrm>
                <a:off x="1121958" y="4272098"/>
                <a:ext cx="149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Ink 21">
                <a:extLst>
                  <a:ext uri="{FF2B5EF4-FFF2-40B4-BE49-F238E27FC236}">
                    <a16:creationId xmlns:a16="http://schemas.microsoft.com/office/drawing/2014/main" id="{B79A1435-C358-404B-A27B-B814854A88E9}"/>
                  </a:ext>
                </a:extLst>
              </p14:cNvPr>
              <p14:cNvContentPartPr/>
              <p14:nvPr/>
            </p14:nvContentPartPr>
            <p14:xfrm>
              <a:off x="1791198" y="4339778"/>
              <a:ext cx="129960" cy="115920"/>
            </p14:xfrm>
          </p:contentPart>
        </mc:Choice>
        <mc:Fallback>
          <p:pic>
            <p:nvPicPr>
              <p:cNvPr id="22" name="Ink 21">
                <a:extLst>
                  <a:ext uri="{FF2B5EF4-FFF2-40B4-BE49-F238E27FC236}">
                    <a16:creationId xmlns:a16="http://schemas.microsoft.com/office/drawing/2014/main" id="{B79A1435-C358-404B-A27B-B814854A88E9}"/>
                  </a:ext>
                </a:extLst>
              </p:cNvPr>
              <p:cNvPicPr/>
              <p:nvPr/>
            </p:nvPicPr>
            <p:blipFill>
              <a:blip r:embed="rId9"/>
              <a:stretch>
                <a:fillRect/>
              </a:stretch>
            </p:blipFill>
            <p:spPr>
              <a:xfrm>
                <a:off x="1782198" y="4330778"/>
                <a:ext cx="147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Ink 22">
                <a:extLst>
                  <a:ext uri="{FF2B5EF4-FFF2-40B4-BE49-F238E27FC236}">
                    <a16:creationId xmlns:a16="http://schemas.microsoft.com/office/drawing/2014/main" id="{D3D3E61C-4E11-4A2E-9C1D-40BCC0C2907F}"/>
                  </a:ext>
                </a:extLst>
              </p14:cNvPr>
              <p14:cNvContentPartPr/>
              <p14:nvPr/>
            </p14:nvContentPartPr>
            <p14:xfrm>
              <a:off x="6065838" y="4329338"/>
              <a:ext cx="136800" cy="145080"/>
            </p14:xfrm>
          </p:contentPart>
        </mc:Choice>
        <mc:Fallback>
          <p:pic>
            <p:nvPicPr>
              <p:cNvPr id="23" name="Ink 22">
                <a:extLst>
                  <a:ext uri="{FF2B5EF4-FFF2-40B4-BE49-F238E27FC236}">
                    <a16:creationId xmlns:a16="http://schemas.microsoft.com/office/drawing/2014/main" id="{D3D3E61C-4E11-4A2E-9C1D-40BCC0C2907F}"/>
                  </a:ext>
                </a:extLst>
              </p:cNvPr>
              <p:cNvPicPr/>
              <p:nvPr/>
            </p:nvPicPr>
            <p:blipFill>
              <a:blip r:embed="rId11"/>
              <a:stretch>
                <a:fillRect/>
              </a:stretch>
            </p:blipFill>
            <p:spPr>
              <a:xfrm>
                <a:off x="6056838" y="4320338"/>
                <a:ext cx="154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D817821B-3234-42CA-93AA-73980C8FD022}"/>
                  </a:ext>
                </a:extLst>
              </p14:cNvPr>
              <p14:cNvContentPartPr/>
              <p14:nvPr/>
            </p14:nvContentPartPr>
            <p14:xfrm>
              <a:off x="7503678" y="4264178"/>
              <a:ext cx="181800" cy="127800"/>
            </p14:xfrm>
          </p:contentPart>
        </mc:Choice>
        <mc:Fallback>
          <p:pic>
            <p:nvPicPr>
              <p:cNvPr id="24" name="Ink 23">
                <a:extLst>
                  <a:ext uri="{FF2B5EF4-FFF2-40B4-BE49-F238E27FC236}">
                    <a16:creationId xmlns:a16="http://schemas.microsoft.com/office/drawing/2014/main" id="{D817821B-3234-42CA-93AA-73980C8FD022}"/>
                  </a:ext>
                </a:extLst>
              </p:cNvPr>
              <p:cNvPicPr/>
              <p:nvPr/>
            </p:nvPicPr>
            <p:blipFill>
              <a:blip r:embed="rId13"/>
              <a:stretch>
                <a:fillRect/>
              </a:stretch>
            </p:blipFill>
            <p:spPr>
              <a:xfrm>
                <a:off x="7494696" y="4255178"/>
                <a:ext cx="199405" cy="145440"/>
              </a:xfrm>
              <a:prstGeom prst="rect">
                <a:avLst/>
              </a:prstGeom>
            </p:spPr>
          </p:pic>
        </mc:Fallback>
      </mc:AlternateContent>
      <mc:AlternateContent xmlns:mc="http://schemas.openxmlformats.org/markup-compatibility/2006">
        <mc:Choice xmlns:a14="http://schemas.microsoft.com/office/drawing/2010/main" Requires="a14">
          <p:sp>
            <p:nvSpPr>
              <p:cNvPr id="40" name="Object 12">
                <a:extLst>
                  <a:ext uri="{FF2B5EF4-FFF2-40B4-BE49-F238E27FC236}">
                    <a16:creationId xmlns:a16="http://schemas.microsoft.com/office/drawing/2014/main" id="{442D36AF-1FFA-4C7B-B473-AA1F79D9592A}"/>
                  </a:ext>
                </a:extLst>
              </p:cNvPr>
              <p:cNvSpPr txBox="1">
                <a:spLocks/>
              </p:cNvSpPr>
              <p:nvPr/>
            </p:nvSpPr>
            <p:spPr bwMode="auto">
              <a:xfrm>
                <a:off x="666199" y="5487504"/>
                <a:ext cx="8277602" cy="825500"/>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14:m>
                  <m:oMathPara xmlns:m="http://schemas.openxmlformats.org/officeDocument/2006/math">
                    <m:oMathParaPr>
                      <m:jc m:val="centerGroup"/>
                    </m:oMathParaPr>
                    <m:oMath xmlns:m="http://schemas.openxmlformats.org/officeDocument/2006/math">
                      <m:sSup>
                        <m:sSupPr>
                          <m:ctrlPr>
                            <a:rPr lang="en-CA" i="1" smtClean="0">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𝑉</m:t>
                          </m:r>
                        </m:e>
                        <m:sup>
                          <m:r>
                            <a:rPr lang="en-CA" i="1">
                              <a:solidFill>
                                <a:srgbClr val="000000"/>
                              </a:solidFill>
                              <a:latin typeface="Cambria Math" panose="02040503050406030204" pitchFamily="18" charset="0"/>
                            </a:rPr>
                            <m:t>𝜋</m:t>
                          </m:r>
                          <m:r>
                            <a:rPr lang="en-CA" i="1">
                              <a:solidFill>
                                <a:srgbClr val="000000"/>
                              </a:solidFill>
                              <a:latin typeface="Cambria Math" panose="02040503050406030204" pitchFamily="18" charset="0"/>
                            </a:rPr>
                            <m:t>∗</m:t>
                          </m:r>
                        </m:sup>
                      </m:sSup>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𝑠</m:t>
                      </m:r>
                      <m:r>
                        <a:rPr lang="en-CA" i="1">
                          <a:solidFill>
                            <a:srgbClr val="000000"/>
                          </a:solidFill>
                          <a:latin typeface="Cambria Math" panose="02040503050406030204" pitchFamily="18" charset="0"/>
                        </a:rPr>
                        <m:t>)=</m:t>
                      </m:r>
                      <m:r>
                        <a:rPr lang="en-CA" i="1" kern="0" smtClean="0">
                          <a:solidFill>
                            <a:srgbClr val="000000"/>
                          </a:solidFill>
                          <a:latin typeface="Cambria Math" panose="02040503050406030204" pitchFamily="18" charset="0"/>
                        </a:rPr>
                        <m:t>𝑅</m:t>
                      </m:r>
                      <m:d>
                        <m:dPr>
                          <m:ctrlPr>
                            <a:rPr lang="en-CA" i="1" kern="0" smtClean="0">
                              <a:solidFill>
                                <a:srgbClr val="000000"/>
                              </a:solidFill>
                              <a:latin typeface="Cambria Math" panose="02040503050406030204" pitchFamily="18" charset="0"/>
                            </a:rPr>
                          </m:ctrlPr>
                        </m:dPr>
                        <m:e>
                          <m:r>
                            <a:rPr lang="en-CA" i="1" kern="0" smtClean="0">
                              <a:solidFill>
                                <a:srgbClr val="000000"/>
                              </a:solidFill>
                              <a:latin typeface="Cambria Math" panose="02040503050406030204" pitchFamily="18" charset="0"/>
                            </a:rPr>
                            <m:t>𝑠</m:t>
                          </m:r>
                        </m:e>
                      </m:d>
                      <m:r>
                        <a:rPr lang="en-CA" i="1" kern="0" smtClea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𝛾</m:t>
                      </m:r>
                      <m:nary>
                        <m:naryPr>
                          <m:chr m:val="∑"/>
                          <m:supHide m:val="on"/>
                          <m:ctrlPr>
                            <a:rPr lang="en-CA" i="1" kern="0">
                              <a:solidFill>
                                <a:srgbClr val="000000"/>
                              </a:solidFill>
                              <a:latin typeface="Cambria Math" panose="02040503050406030204" pitchFamily="18" charset="0"/>
                            </a:rPr>
                          </m:ctrlPr>
                        </m:naryPr>
                        <m:sub>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sub>
                        <m:sup/>
                        <m:e>
                          <m:r>
                            <a:rPr lang="en-CA" i="1" kern="0">
                              <a:solidFill>
                                <a:srgbClr val="000000"/>
                              </a:solidFill>
                              <a:latin typeface="Cambria Math" panose="02040503050406030204" pitchFamily="18" charset="0"/>
                            </a:rPr>
                            <m:t>𝑃</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𝜋</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sSup>
                            <m:sSupPr>
                              <m:ctrlPr>
                                <a:rPr lang="en-CA" i="1" kern="0">
                                  <a:solidFill>
                                    <a:srgbClr val="000000"/>
                                  </a:solidFill>
                                  <a:latin typeface="Cambria Math" panose="02040503050406030204" pitchFamily="18" charset="0"/>
                                </a:rPr>
                              </m:ctrlPr>
                            </m:sSupPr>
                            <m:e>
                              <m:r>
                                <a:rPr lang="en-CA" i="1" kern="0">
                                  <a:solidFill>
                                    <a:srgbClr val="000000"/>
                                  </a:solidFill>
                                  <a:latin typeface="Cambria Math" panose="02040503050406030204" pitchFamily="18" charset="0"/>
                                </a:rPr>
                                <m:t>𝑉</m:t>
                              </m:r>
                            </m:e>
                            <m:sup>
                              <m:r>
                                <a:rPr lang="en-CA" i="1" kern="0">
                                  <a:solidFill>
                                    <a:srgbClr val="000000"/>
                                  </a:solidFill>
                                  <a:latin typeface="Cambria Math" panose="02040503050406030204" pitchFamily="18" charset="0"/>
                                </a:rPr>
                                <m:t>𝜋</m:t>
                              </m:r>
                            </m:sup>
                          </m:sSup>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e>
                      </m:nary>
                      <m:r>
                        <a:rPr lang="en-CA" i="1" kern="0">
                          <a:solidFill>
                            <a:srgbClr val="000000"/>
                          </a:solidFill>
                          <a:latin typeface="Cambria Math" panose="02040503050406030204" pitchFamily="18" charset="0"/>
                        </a:rPr>
                        <m:t>)</m:t>
                      </m:r>
                      <m:r>
                        <m:rPr>
                          <m:nor/>
                        </m:rPr>
                        <a:rPr lang="en-CA" kern="0">
                          <a:solidFill>
                            <a:srgbClr val="000000"/>
                          </a:solidFill>
                          <a:latin typeface="Cambria Math" panose="02040503050406030204" pitchFamily="18" charset="0"/>
                        </a:rPr>
                        <m:t>   </m:t>
                      </m:r>
                    </m:oMath>
                  </m:oMathPara>
                </a14:m>
                <a:endParaRPr lang="en-CA" kern="0" dirty="0"/>
              </a:p>
            </p:txBody>
          </p:sp>
        </mc:Choice>
        <mc:Fallback>
          <p:sp>
            <p:nvSpPr>
              <p:cNvPr id="40" name="Object 12">
                <a:extLst>
                  <a:ext uri="{FF2B5EF4-FFF2-40B4-BE49-F238E27FC236}">
                    <a16:creationId xmlns:a16="http://schemas.microsoft.com/office/drawing/2014/main" id="{442D36AF-1FFA-4C7B-B473-AA1F79D9592A}"/>
                  </a:ext>
                </a:extLst>
              </p:cNvPr>
              <p:cNvSpPr txBox="1">
                <a:spLocks noRot="1" noChangeAspect="1" noMove="1" noResize="1" noEditPoints="1" noAdjustHandles="1" noChangeArrowheads="1" noChangeShapeType="1" noTextEdit="1"/>
              </p:cNvSpPr>
              <p:nvPr/>
            </p:nvSpPr>
            <p:spPr bwMode="auto">
              <a:xfrm>
                <a:off x="666199" y="5487504"/>
                <a:ext cx="8277602" cy="825500"/>
              </a:xfrm>
              <a:prstGeom prst="rect">
                <a:avLst/>
              </a:prstGeom>
              <a:blipFill>
                <a:blip r:embed="rId14"/>
                <a:stretch>
                  <a:fillRect b="-30882"/>
                </a:stretch>
              </a:blipFill>
              <a:ln w="9525">
                <a:noFill/>
                <a:miter lim="800000"/>
                <a:headEnd/>
                <a:tailEnd/>
              </a:ln>
              <a:extLst/>
            </p:spPr>
            <p:txBody>
              <a:bodyPr/>
              <a:lstStyle/>
              <a:p>
                <a:r>
                  <a:rPr lang="en-CA">
                    <a:noFill/>
                  </a:rPr>
                  <a:t> </a:t>
                </a:r>
              </a:p>
            </p:txBody>
          </p:sp>
        </mc:Fallback>
      </mc:AlternateContent>
      <mc:AlternateContent xmlns:mc="http://schemas.openxmlformats.org/markup-compatibility/2006">
        <mc:Choice xmlns:p14="http://schemas.microsoft.com/office/powerpoint/2010/main" Requires="p14">
          <p:contentPart p14:bwMode="auto" r:id="rId15">
            <p14:nvContentPartPr>
              <p14:cNvPr id="47" name="Ink 46">
                <a:extLst>
                  <a:ext uri="{FF2B5EF4-FFF2-40B4-BE49-F238E27FC236}">
                    <a16:creationId xmlns:a16="http://schemas.microsoft.com/office/drawing/2014/main" id="{FC4A0D4A-7652-44B5-AC3A-604A36A03B81}"/>
                  </a:ext>
                </a:extLst>
              </p14:cNvPr>
              <p14:cNvContentPartPr/>
              <p14:nvPr/>
            </p14:nvContentPartPr>
            <p14:xfrm>
              <a:off x="5841796" y="5743187"/>
              <a:ext cx="137520" cy="125280"/>
            </p14:xfrm>
          </p:contentPart>
        </mc:Choice>
        <mc:Fallback>
          <p:pic>
            <p:nvPicPr>
              <p:cNvPr id="47" name="Ink 46">
                <a:extLst>
                  <a:ext uri="{FF2B5EF4-FFF2-40B4-BE49-F238E27FC236}">
                    <a16:creationId xmlns:a16="http://schemas.microsoft.com/office/drawing/2014/main" id="{FC4A0D4A-7652-44B5-AC3A-604A36A03B81}"/>
                  </a:ext>
                </a:extLst>
              </p:cNvPr>
              <p:cNvPicPr/>
              <p:nvPr/>
            </p:nvPicPr>
            <p:blipFill>
              <a:blip r:embed="rId16"/>
              <a:stretch>
                <a:fillRect/>
              </a:stretch>
            </p:blipFill>
            <p:spPr>
              <a:xfrm>
                <a:off x="5832772" y="5734187"/>
                <a:ext cx="155206"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3" name="Ink 52">
                <a:extLst>
                  <a:ext uri="{FF2B5EF4-FFF2-40B4-BE49-F238E27FC236}">
                    <a16:creationId xmlns:a16="http://schemas.microsoft.com/office/drawing/2014/main" id="{2630AB2D-9076-495C-91FB-11C0F92F46D8}"/>
                  </a:ext>
                </a:extLst>
              </p14:cNvPr>
              <p14:cNvContentPartPr/>
              <p14:nvPr/>
            </p14:nvContentPartPr>
            <p14:xfrm>
              <a:off x="7321036" y="5707547"/>
              <a:ext cx="218880" cy="160920"/>
            </p14:xfrm>
          </p:contentPart>
        </mc:Choice>
        <mc:Fallback>
          <p:pic>
            <p:nvPicPr>
              <p:cNvPr id="53" name="Ink 52">
                <a:extLst>
                  <a:ext uri="{FF2B5EF4-FFF2-40B4-BE49-F238E27FC236}">
                    <a16:creationId xmlns:a16="http://schemas.microsoft.com/office/drawing/2014/main" id="{2630AB2D-9076-495C-91FB-11C0F92F46D8}"/>
                  </a:ext>
                </a:extLst>
              </p:cNvPr>
              <p:cNvPicPr/>
              <p:nvPr/>
            </p:nvPicPr>
            <p:blipFill>
              <a:blip r:embed="rId18"/>
              <a:stretch>
                <a:fillRect/>
              </a:stretch>
            </p:blipFill>
            <p:spPr>
              <a:xfrm>
                <a:off x="7312036" y="5698547"/>
                <a:ext cx="236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 name="Ink 2">
                <a:extLst>
                  <a:ext uri="{FF2B5EF4-FFF2-40B4-BE49-F238E27FC236}">
                    <a16:creationId xmlns:a16="http://schemas.microsoft.com/office/drawing/2014/main" id="{9BDE86B1-F3DD-47DD-8FD9-7BFEC3CB5968}"/>
                  </a:ext>
                </a:extLst>
              </p14:cNvPr>
              <p14:cNvContentPartPr/>
              <p14:nvPr/>
            </p14:nvContentPartPr>
            <p14:xfrm>
              <a:off x="2056024" y="763867"/>
              <a:ext cx="132120" cy="414000"/>
            </p14:xfrm>
          </p:contentPart>
        </mc:Choice>
        <mc:Fallback>
          <p:pic>
            <p:nvPicPr>
              <p:cNvPr id="3" name="Ink 2">
                <a:extLst>
                  <a:ext uri="{FF2B5EF4-FFF2-40B4-BE49-F238E27FC236}">
                    <a16:creationId xmlns:a16="http://schemas.microsoft.com/office/drawing/2014/main" id="{9BDE86B1-F3DD-47DD-8FD9-7BFEC3CB5968}"/>
                  </a:ext>
                </a:extLst>
              </p:cNvPr>
              <p:cNvPicPr/>
              <p:nvPr/>
            </p:nvPicPr>
            <p:blipFill>
              <a:blip r:embed="rId20"/>
              <a:stretch>
                <a:fillRect/>
              </a:stretch>
            </p:blipFill>
            <p:spPr>
              <a:xfrm>
                <a:off x="2047384" y="755227"/>
                <a:ext cx="1497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 name="Ink 3">
                <a:extLst>
                  <a:ext uri="{FF2B5EF4-FFF2-40B4-BE49-F238E27FC236}">
                    <a16:creationId xmlns:a16="http://schemas.microsoft.com/office/drawing/2014/main" id="{625003C0-B835-4626-AB2C-CD3645952CB5}"/>
                  </a:ext>
                </a:extLst>
              </p14:cNvPr>
              <p14:cNvContentPartPr/>
              <p14:nvPr/>
            </p14:nvContentPartPr>
            <p14:xfrm>
              <a:off x="2303704" y="911467"/>
              <a:ext cx="33840" cy="254520"/>
            </p14:xfrm>
          </p:contentPart>
        </mc:Choice>
        <mc:Fallback>
          <p:pic>
            <p:nvPicPr>
              <p:cNvPr id="4" name="Ink 3">
                <a:extLst>
                  <a:ext uri="{FF2B5EF4-FFF2-40B4-BE49-F238E27FC236}">
                    <a16:creationId xmlns:a16="http://schemas.microsoft.com/office/drawing/2014/main" id="{625003C0-B835-4626-AB2C-CD3645952CB5}"/>
                  </a:ext>
                </a:extLst>
              </p:cNvPr>
              <p:cNvPicPr/>
              <p:nvPr/>
            </p:nvPicPr>
            <p:blipFill>
              <a:blip r:embed="rId22"/>
              <a:stretch>
                <a:fillRect/>
              </a:stretch>
            </p:blipFill>
            <p:spPr>
              <a:xfrm>
                <a:off x="2294704" y="902467"/>
                <a:ext cx="514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 name="Ink 4">
                <a:extLst>
                  <a:ext uri="{FF2B5EF4-FFF2-40B4-BE49-F238E27FC236}">
                    <a16:creationId xmlns:a16="http://schemas.microsoft.com/office/drawing/2014/main" id="{02B9C003-A031-4629-8C12-F98603448DBC}"/>
                  </a:ext>
                </a:extLst>
              </p14:cNvPr>
              <p14:cNvContentPartPr/>
              <p14:nvPr/>
            </p14:nvContentPartPr>
            <p14:xfrm>
              <a:off x="2415304" y="761707"/>
              <a:ext cx="171360" cy="550440"/>
            </p14:xfrm>
          </p:contentPart>
        </mc:Choice>
        <mc:Fallback>
          <p:pic>
            <p:nvPicPr>
              <p:cNvPr id="5" name="Ink 4">
                <a:extLst>
                  <a:ext uri="{FF2B5EF4-FFF2-40B4-BE49-F238E27FC236}">
                    <a16:creationId xmlns:a16="http://schemas.microsoft.com/office/drawing/2014/main" id="{02B9C003-A031-4629-8C12-F98603448DBC}"/>
                  </a:ext>
                </a:extLst>
              </p:cNvPr>
              <p:cNvPicPr/>
              <p:nvPr/>
            </p:nvPicPr>
            <p:blipFill>
              <a:blip r:embed="rId24"/>
              <a:stretch>
                <a:fillRect/>
              </a:stretch>
            </p:blipFill>
            <p:spPr>
              <a:xfrm>
                <a:off x="2406304" y="753067"/>
                <a:ext cx="18900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Ink 8">
                <a:extLst>
                  <a:ext uri="{FF2B5EF4-FFF2-40B4-BE49-F238E27FC236}">
                    <a16:creationId xmlns:a16="http://schemas.microsoft.com/office/drawing/2014/main" id="{981D36A9-990F-4729-8DB5-F9474B820D33}"/>
                  </a:ext>
                </a:extLst>
              </p14:cNvPr>
              <p14:cNvContentPartPr/>
              <p14:nvPr/>
            </p14:nvContentPartPr>
            <p14:xfrm>
              <a:off x="67803" y="4207662"/>
              <a:ext cx="555120" cy="626040"/>
            </p14:xfrm>
          </p:contentPart>
        </mc:Choice>
        <mc:Fallback>
          <p:pic>
            <p:nvPicPr>
              <p:cNvPr id="9" name="Ink 8">
                <a:extLst>
                  <a:ext uri="{FF2B5EF4-FFF2-40B4-BE49-F238E27FC236}">
                    <a16:creationId xmlns:a16="http://schemas.microsoft.com/office/drawing/2014/main" id="{981D36A9-990F-4729-8DB5-F9474B820D33}"/>
                  </a:ext>
                </a:extLst>
              </p:cNvPr>
              <p:cNvPicPr/>
              <p:nvPr/>
            </p:nvPicPr>
            <p:blipFill>
              <a:blip r:embed="rId26"/>
              <a:stretch>
                <a:fillRect/>
              </a:stretch>
            </p:blipFill>
            <p:spPr>
              <a:xfrm>
                <a:off x="58803" y="4199022"/>
                <a:ext cx="572760" cy="643680"/>
              </a:xfrm>
              <a:prstGeom prst="rect">
                <a:avLst/>
              </a:prstGeom>
            </p:spPr>
          </p:pic>
        </mc:Fallback>
      </mc:AlternateContent>
      <mc:AlternateContent xmlns:mc="http://schemas.openxmlformats.org/markup-compatibility/2006">
        <mc:Choice xmlns:a14="http://schemas.microsoft.com/office/drawing/2010/main" Requires="a14">
          <p:sp>
            <p:nvSpPr>
              <p:cNvPr id="36" name="Object 12">
                <a:extLst>
                  <a:ext uri="{FF2B5EF4-FFF2-40B4-BE49-F238E27FC236}">
                    <a16:creationId xmlns:a16="http://schemas.microsoft.com/office/drawing/2014/main" id="{369BF687-7CB0-4CB1-9961-A1C9308AE061}"/>
                  </a:ext>
                </a:extLst>
              </p:cNvPr>
              <p:cNvSpPr txBox="1">
                <a:spLocks/>
              </p:cNvSpPr>
              <p:nvPr/>
            </p:nvSpPr>
            <p:spPr bwMode="auto">
              <a:xfrm>
                <a:off x="524114" y="2679175"/>
                <a:ext cx="8277602" cy="825500"/>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14:m>
                  <m:oMathPara xmlns:m="http://schemas.openxmlformats.org/officeDocument/2006/math">
                    <m:oMathParaPr>
                      <m:jc m:val="centerGroup"/>
                    </m:oMathParaPr>
                    <m:oMath xmlns:m="http://schemas.openxmlformats.org/officeDocument/2006/math">
                      <m:sSup>
                        <m:sSupPr>
                          <m:ctrlPr>
                            <a:rPr lang="en-CA" sz="2400" i="1" kern="0" smtClean="0">
                              <a:solidFill>
                                <a:srgbClr val="000000"/>
                              </a:solidFill>
                              <a:latin typeface="Cambria Math" panose="02040503050406030204" pitchFamily="18" charset="0"/>
                            </a:rPr>
                          </m:ctrlPr>
                        </m:sSupPr>
                        <m:e>
                          <m:r>
                            <a:rPr lang="en-CA" sz="2400" i="1" kern="0">
                              <a:solidFill>
                                <a:srgbClr val="000000"/>
                              </a:solidFill>
                              <a:latin typeface="Cambria Math" panose="02040503050406030204" pitchFamily="18" charset="0"/>
                            </a:rPr>
                            <m:t>𝑄</m:t>
                          </m:r>
                        </m:e>
                        <m:sup>
                          <m:r>
                            <a:rPr lang="en-CA" sz="2400" i="1" kern="0" smtClean="0">
                              <a:solidFill>
                                <a:srgbClr val="000000"/>
                              </a:solidFill>
                              <a:latin typeface="Cambria Math" panose="02040503050406030204" pitchFamily="18" charset="0"/>
                            </a:rPr>
                            <m:t>𝜋</m:t>
                          </m:r>
                        </m:sup>
                      </m:sSup>
                      <m:d>
                        <m:dPr>
                          <m:ctrlPr>
                            <a:rPr lang="en-CA" sz="2400" i="1" kern="0">
                              <a:solidFill>
                                <a:srgbClr val="000000"/>
                              </a:solidFill>
                              <a:latin typeface="Cambria Math" panose="02040503050406030204" pitchFamily="18" charset="0"/>
                            </a:rPr>
                          </m:ctrlPr>
                        </m:dPr>
                        <m:e>
                          <m:r>
                            <a:rPr lang="en-CA" sz="2400" i="1" kern="0">
                              <a:solidFill>
                                <a:srgbClr val="000000"/>
                              </a:solidFill>
                              <a:latin typeface="Cambria Math" panose="02040503050406030204" pitchFamily="18" charset="0"/>
                            </a:rPr>
                            <m:t>𝑠</m:t>
                          </m:r>
                          <m:r>
                            <a:rPr lang="en-CA" sz="2400" i="1" kern="0">
                              <a:solidFill>
                                <a:srgbClr val="000000"/>
                              </a:solidFill>
                              <a:latin typeface="Cambria Math" panose="02040503050406030204" pitchFamily="18" charset="0"/>
                            </a:rPr>
                            <m:t>,</m:t>
                          </m:r>
                          <m:r>
                            <a:rPr lang="en-CA" sz="2400" i="1" kern="0" smtClean="0">
                              <a:solidFill>
                                <a:srgbClr val="000000"/>
                              </a:solidFill>
                              <a:latin typeface="Cambria Math" panose="02040503050406030204" pitchFamily="18" charset="0"/>
                            </a:rPr>
                            <m:t>𝜋</m:t>
                          </m:r>
                          <m:d>
                            <m:dPr>
                              <m:ctrlPr>
                                <a:rPr lang="en-CA" sz="2400" i="1" kern="0">
                                  <a:solidFill>
                                    <a:srgbClr val="000000"/>
                                  </a:solidFill>
                                  <a:latin typeface="Cambria Math" panose="02040503050406030204" pitchFamily="18" charset="0"/>
                                </a:rPr>
                              </m:ctrlPr>
                            </m:dPr>
                            <m:e>
                              <m:r>
                                <a:rPr lang="en-CA" sz="2400" i="1" kern="0">
                                  <a:solidFill>
                                    <a:srgbClr val="000000"/>
                                  </a:solidFill>
                                  <a:latin typeface="Cambria Math" panose="02040503050406030204" pitchFamily="18" charset="0"/>
                                </a:rPr>
                                <m:t>𝑠</m:t>
                              </m:r>
                            </m:e>
                          </m:d>
                        </m:e>
                      </m:d>
                      <m:r>
                        <a:rPr lang="en-CA" sz="2400" i="1" kern="0">
                          <a:solidFill>
                            <a:srgbClr val="000000"/>
                          </a:solidFill>
                          <a:latin typeface="Cambria Math" panose="02040503050406030204" pitchFamily="18" charset="0"/>
                        </a:rPr>
                        <m:t>=</m:t>
                      </m:r>
                      <m:r>
                        <a:rPr lang="en-CA" sz="2400" i="1" kern="0" smtClean="0">
                          <a:solidFill>
                            <a:srgbClr val="000000"/>
                          </a:solidFill>
                          <a:latin typeface="Cambria Math" panose="02040503050406030204" pitchFamily="18" charset="0"/>
                        </a:rPr>
                        <m:t>𝑅</m:t>
                      </m:r>
                      <m:d>
                        <m:dPr>
                          <m:ctrlPr>
                            <a:rPr lang="en-CA" sz="2400" i="1" kern="0" smtClean="0">
                              <a:solidFill>
                                <a:srgbClr val="000000"/>
                              </a:solidFill>
                              <a:latin typeface="Cambria Math" panose="02040503050406030204" pitchFamily="18" charset="0"/>
                            </a:rPr>
                          </m:ctrlPr>
                        </m:dPr>
                        <m:e>
                          <m:r>
                            <a:rPr lang="en-CA" sz="2400" i="1" kern="0" smtClean="0">
                              <a:solidFill>
                                <a:srgbClr val="000000"/>
                              </a:solidFill>
                              <a:latin typeface="Cambria Math" panose="02040503050406030204" pitchFamily="18" charset="0"/>
                            </a:rPr>
                            <m:t>𝑠</m:t>
                          </m:r>
                        </m:e>
                      </m:d>
                      <m:r>
                        <a:rPr lang="en-CA" sz="2400" i="1" kern="0" smtClean="0">
                          <a:solidFill>
                            <a:srgbClr val="000000"/>
                          </a:solidFill>
                          <a:latin typeface="Cambria Math" panose="02040503050406030204" pitchFamily="18" charset="0"/>
                        </a:rPr>
                        <m:t>+</m:t>
                      </m:r>
                      <m:r>
                        <a:rPr lang="en-CA" sz="2400" i="1" kern="0">
                          <a:solidFill>
                            <a:srgbClr val="000000"/>
                          </a:solidFill>
                          <a:latin typeface="Cambria Math" panose="02040503050406030204" pitchFamily="18" charset="0"/>
                        </a:rPr>
                        <m:t>𝛾</m:t>
                      </m:r>
                      <m:nary>
                        <m:naryPr>
                          <m:chr m:val="∑"/>
                          <m:supHide m:val="on"/>
                          <m:ctrlPr>
                            <a:rPr lang="en-CA" sz="2400" i="1" kern="0">
                              <a:solidFill>
                                <a:srgbClr val="000000"/>
                              </a:solidFill>
                              <a:latin typeface="Cambria Math" panose="02040503050406030204" pitchFamily="18" charset="0"/>
                            </a:rPr>
                          </m:ctrlPr>
                        </m:naryPr>
                        <m:sub>
                          <m:r>
                            <a:rPr lang="en-CA" sz="2400" i="1" kern="0">
                              <a:solidFill>
                                <a:srgbClr val="000000"/>
                              </a:solidFill>
                              <a:latin typeface="Cambria Math" panose="02040503050406030204" pitchFamily="18" charset="0"/>
                            </a:rPr>
                            <m:t>𝑠</m:t>
                          </m:r>
                          <m:r>
                            <a:rPr lang="en-CA" sz="2400" i="1" kern="0">
                              <a:solidFill>
                                <a:srgbClr val="000000"/>
                              </a:solidFill>
                              <a:latin typeface="Cambria Math" panose="02040503050406030204" pitchFamily="18" charset="0"/>
                            </a:rPr>
                            <m:t>′</m:t>
                          </m:r>
                        </m:sub>
                        <m:sup/>
                        <m:e>
                          <m:r>
                            <a:rPr lang="en-CA" sz="2400" i="1" kern="0">
                              <a:solidFill>
                                <a:srgbClr val="000000"/>
                              </a:solidFill>
                              <a:latin typeface="Cambria Math" panose="02040503050406030204" pitchFamily="18" charset="0"/>
                            </a:rPr>
                            <m:t>𝑃</m:t>
                          </m:r>
                          <m:r>
                            <a:rPr lang="en-CA" sz="2400" i="1" kern="0">
                              <a:solidFill>
                                <a:srgbClr val="000000"/>
                              </a:solidFill>
                              <a:latin typeface="Cambria Math" panose="02040503050406030204" pitchFamily="18" charset="0"/>
                            </a:rPr>
                            <m:t>(</m:t>
                          </m:r>
                          <m:r>
                            <a:rPr lang="en-CA" sz="2400" i="1" kern="0">
                              <a:solidFill>
                                <a:srgbClr val="000000"/>
                              </a:solidFill>
                              <a:latin typeface="Cambria Math" panose="02040503050406030204" pitchFamily="18" charset="0"/>
                            </a:rPr>
                            <m:t>𝑠</m:t>
                          </m:r>
                          <m:r>
                            <a:rPr lang="en-CA" sz="2400" i="1" kern="0">
                              <a:solidFill>
                                <a:srgbClr val="000000"/>
                              </a:solidFill>
                              <a:latin typeface="Cambria Math" panose="02040503050406030204" pitchFamily="18" charset="0"/>
                            </a:rPr>
                            <m:t>′|</m:t>
                          </m:r>
                          <m:r>
                            <a:rPr lang="en-CA" sz="2400" i="1" kern="0">
                              <a:solidFill>
                                <a:srgbClr val="000000"/>
                              </a:solidFill>
                              <a:latin typeface="Cambria Math" panose="02040503050406030204" pitchFamily="18" charset="0"/>
                            </a:rPr>
                            <m:t>𝑠</m:t>
                          </m:r>
                          <m:r>
                            <a:rPr lang="en-CA" sz="2400" i="1" kern="0">
                              <a:solidFill>
                                <a:srgbClr val="000000"/>
                              </a:solidFill>
                              <a:latin typeface="Cambria Math" panose="02040503050406030204" pitchFamily="18" charset="0"/>
                            </a:rPr>
                            <m:t>,</m:t>
                          </m:r>
                          <m:r>
                            <a:rPr lang="en-CA" sz="2400" i="1" kern="0">
                              <a:solidFill>
                                <a:srgbClr val="000000"/>
                              </a:solidFill>
                              <a:latin typeface="Cambria Math" panose="02040503050406030204" pitchFamily="18" charset="0"/>
                            </a:rPr>
                            <m:t>𝜋</m:t>
                          </m:r>
                          <m:r>
                            <a:rPr lang="en-CA" sz="2400" i="1" kern="0">
                              <a:solidFill>
                                <a:srgbClr val="000000"/>
                              </a:solidFill>
                              <a:latin typeface="Cambria Math" panose="02040503050406030204" pitchFamily="18" charset="0"/>
                            </a:rPr>
                            <m:t>(</m:t>
                          </m:r>
                          <m:r>
                            <a:rPr lang="en-CA" sz="2400" i="1" kern="0">
                              <a:solidFill>
                                <a:srgbClr val="000000"/>
                              </a:solidFill>
                              <a:latin typeface="Cambria Math" panose="02040503050406030204" pitchFamily="18" charset="0"/>
                            </a:rPr>
                            <m:t>𝑠</m:t>
                          </m:r>
                          <m:r>
                            <a:rPr lang="en-CA" sz="2400" i="1" kern="0">
                              <a:solidFill>
                                <a:srgbClr val="000000"/>
                              </a:solidFill>
                              <a:latin typeface="Cambria Math" panose="02040503050406030204" pitchFamily="18" charset="0"/>
                            </a:rPr>
                            <m:t>))×</m:t>
                          </m:r>
                          <m:sSup>
                            <m:sSupPr>
                              <m:ctrlPr>
                                <a:rPr lang="en-CA" sz="2400" i="1" kern="0">
                                  <a:solidFill>
                                    <a:srgbClr val="000000"/>
                                  </a:solidFill>
                                  <a:latin typeface="Cambria Math" panose="02040503050406030204" pitchFamily="18" charset="0"/>
                                </a:rPr>
                              </m:ctrlPr>
                            </m:sSupPr>
                            <m:e>
                              <m:r>
                                <a:rPr lang="en-CA" sz="2400" i="1" kern="0">
                                  <a:solidFill>
                                    <a:srgbClr val="000000"/>
                                  </a:solidFill>
                                  <a:latin typeface="Cambria Math" panose="02040503050406030204" pitchFamily="18" charset="0"/>
                                </a:rPr>
                                <m:t>𝑉</m:t>
                              </m:r>
                            </m:e>
                            <m:sup>
                              <m:r>
                                <a:rPr lang="en-CA" sz="2400" i="1" kern="0">
                                  <a:solidFill>
                                    <a:srgbClr val="000000"/>
                                  </a:solidFill>
                                  <a:latin typeface="Cambria Math" panose="02040503050406030204" pitchFamily="18" charset="0"/>
                                </a:rPr>
                                <m:t>𝜋</m:t>
                              </m:r>
                            </m:sup>
                          </m:sSup>
                          <m:r>
                            <a:rPr lang="en-CA" sz="2400" i="1" kern="0">
                              <a:solidFill>
                                <a:srgbClr val="000000"/>
                              </a:solidFill>
                              <a:latin typeface="Cambria Math" panose="02040503050406030204" pitchFamily="18" charset="0"/>
                            </a:rPr>
                            <m:t>(</m:t>
                          </m:r>
                          <m:r>
                            <a:rPr lang="en-CA" sz="2400" i="1" kern="0">
                              <a:solidFill>
                                <a:srgbClr val="000000"/>
                              </a:solidFill>
                              <a:latin typeface="Cambria Math" panose="02040503050406030204" pitchFamily="18" charset="0"/>
                            </a:rPr>
                            <m:t>𝑠</m:t>
                          </m:r>
                          <m:r>
                            <a:rPr lang="en-CA" sz="2400" i="1" kern="0">
                              <a:solidFill>
                                <a:srgbClr val="000000"/>
                              </a:solidFill>
                              <a:latin typeface="Cambria Math" panose="02040503050406030204" pitchFamily="18" charset="0"/>
                            </a:rPr>
                            <m:t>′)</m:t>
                          </m:r>
                        </m:e>
                      </m:nary>
                      <m:r>
                        <a:rPr lang="en-CA" sz="2400" i="1" kern="0">
                          <a:solidFill>
                            <a:srgbClr val="000000"/>
                          </a:solidFill>
                          <a:latin typeface="Cambria Math" panose="02040503050406030204" pitchFamily="18" charset="0"/>
                        </a:rPr>
                        <m:t>)</m:t>
                      </m:r>
                      <m:r>
                        <m:rPr>
                          <m:nor/>
                        </m:rPr>
                        <a:rPr lang="en-CA" sz="2400" kern="0">
                          <a:solidFill>
                            <a:srgbClr val="000000"/>
                          </a:solidFill>
                          <a:latin typeface="Cambria Math" panose="02040503050406030204" pitchFamily="18" charset="0"/>
                        </a:rPr>
                        <m:t>   </m:t>
                      </m:r>
                    </m:oMath>
                  </m:oMathPara>
                </a14:m>
                <a:endParaRPr lang="en-CA" sz="2400" kern="0" dirty="0"/>
              </a:p>
            </p:txBody>
          </p:sp>
        </mc:Choice>
        <mc:Fallback>
          <p:sp>
            <p:nvSpPr>
              <p:cNvPr id="36" name="Object 12">
                <a:extLst>
                  <a:ext uri="{FF2B5EF4-FFF2-40B4-BE49-F238E27FC236}">
                    <a16:creationId xmlns:a16="http://schemas.microsoft.com/office/drawing/2014/main" id="{369BF687-7CB0-4CB1-9961-A1C9308AE061}"/>
                  </a:ext>
                </a:extLst>
              </p:cNvPr>
              <p:cNvSpPr txBox="1">
                <a:spLocks noRot="1" noChangeAspect="1" noMove="1" noResize="1" noEditPoints="1" noAdjustHandles="1" noChangeArrowheads="1" noChangeShapeType="1" noTextEdit="1"/>
              </p:cNvSpPr>
              <p:nvPr/>
            </p:nvSpPr>
            <p:spPr bwMode="auto">
              <a:xfrm>
                <a:off x="524114" y="2679175"/>
                <a:ext cx="8277602" cy="825500"/>
              </a:xfrm>
              <a:prstGeom prst="rect">
                <a:avLst/>
              </a:prstGeom>
              <a:blipFill>
                <a:blip r:embed="rId27"/>
                <a:stretch>
                  <a:fillRect b="-13235"/>
                </a:stretch>
              </a:blipFill>
              <a:ln w="9525">
                <a:noFill/>
                <a:miter lim="800000"/>
                <a:headEnd/>
                <a:tailEnd/>
              </a:ln>
              <a:extLst/>
            </p:spPr>
            <p:txBody>
              <a:bodyPr/>
              <a:lstStyle/>
              <a:p>
                <a:r>
                  <a:rPr lang="en-CA">
                    <a:noFill/>
                  </a:rPr>
                  <a:t> </a:t>
                </a:r>
              </a:p>
            </p:txBody>
          </p:sp>
        </mc:Fallback>
      </mc:AlternateContent>
      <p:sp>
        <p:nvSpPr>
          <p:cNvPr id="37" name="Rectangle 10">
            <a:extLst>
              <a:ext uri="{FF2B5EF4-FFF2-40B4-BE49-F238E27FC236}">
                <a16:creationId xmlns:a16="http://schemas.microsoft.com/office/drawing/2014/main" id="{B24F3442-B74B-4AAB-950C-7DA55F3BB899}"/>
              </a:ext>
            </a:extLst>
          </p:cNvPr>
          <p:cNvSpPr>
            <a:spLocks noChangeArrowheads="1"/>
          </p:cNvSpPr>
          <p:nvPr/>
        </p:nvSpPr>
        <p:spPr bwMode="auto">
          <a:xfrm>
            <a:off x="0" y="2210862"/>
            <a:ext cx="727772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So for </a:t>
            </a:r>
            <a:r>
              <a:rPr lang="en-US" sz="2400" i="1" dirty="0">
                <a:solidFill>
                  <a:srgbClr val="000000"/>
                </a:solidFill>
                <a:latin typeface="Arial Unicode MS" pitchFamily="34" charset="-128"/>
              </a:rPr>
              <a:t>a = π(s) </a:t>
            </a:r>
            <a:endParaRPr lang="en-US" sz="2800" dirty="0">
              <a:solidFill>
                <a:srgbClr val="000000"/>
              </a:solidFill>
              <a:latin typeface="Arial Unicode MS" pitchFamily="34" charset="-128"/>
            </a:endParaRPr>
          </a:p>
        </p:txBody>
      </p:sp>
    </p:spTree>
    <p:extLst>
      <p:ext uri="{BB962C8B-B14F-4D97-AF65-F5344CB8AC3E}">
        <p14:creationId xmlns:p14="http://schemas.microsoft.com/office/powerpoint/2010/main" val="1848466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a:solidFill>
                  <a:srgbClr val="000000"/>
                </a:solidFill>
              </a:rPr>
              <a:t>CPSC 422, Lecture 3</a:t>
            </a: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17</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of Optimal policy</a:t>
            </a:r>
          </a:p>
        </p:txBody>
      </p:sp>
      <mc:AlternateContent xmlns:mc="http://schemas.openxmlformats.org/markup-compatibility/2006" xmlns:a14="http://schemas.microsoft.com/office/drawing/2010/main">
        <mc:Choice Requires="a14">
          <p:sp>
            <p:nvSpPr>
              <p:cNvPr id="40" name="Object 12">
                <a:extLst>
                  <a:ext uri="{FF2B5EF4-FFF2-40B4-BE49-F238E27FC236}">
                    <a16:creationId xmlns:a16="http://schemas.microsoft.com/office/drawing/2014/main" id="{442D36AF-1FFA-4C7B-B473-AA1F79D9592A}"/>
                  </a:ext>
                </a:extLst>
              </p:cNvPr>
              <p:cNvSpPr txBox="1">
                <a:spLocks/>
              </p:cNvSpPr>
              <p:nvPr/>
            </p:nvSpPr>
            <p:spPr bwMode="auto">
              <a:xfrm>
                <a:off x="609600" y="1219200"/>
                <a:ext cx="8277602" cy="825500"/>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14:m>
                  <m:oMathPara xmlns:m="http://schemas.openxmlformats.org/officeDocument/2006/math">
                    <m:oMathParaPr>
                      <m:jc m:val="centerGroup"/>
                    </m:oMathParaPr>
                    <m:oMath xmlns:m="http://schemas.openxmlformats.org/officeDocument/2006/math">
                      <m:sSup>
                        <m:sSupPr>
                          <m:ctrlPr>
                            <a:rPr lang="en-CA" i="1" smtClean="0">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𝑉</m:t>
                          </m:r>
                        </m:e>
                        <m:sup>
                          <m:r>
                            <a:rPr lang="en-CA" i="1">
                              <a:solidFill>
                                <a:srgbClr val="000000"/>
                              </a:solidFill>
                              <a:latin typeface="Cambria Math" panose="02040503050406030204" pitchFamily="18" charset="0"/>
                            </a:rPr>
                            <m:t>𝜋</m:t>
                          </m:r>
                          <m:r>
                            <a:rPr lang="en-CA" i="1">
                              <a:solidFill>
                                <a:srgbClr val="000000"/>
                              </a:solidFill>
                              <a:latin typeface="Cambria Math" panose="02040503050406030204" pitchFamily="18" charset="0"/>
                            </a:rPr>
                            <m:t>∗</m:t>
                          </m:r>
                        </m:sup>
                      </m:sSup>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𝑠</m:t>
                      </m:r>
                      <m:r>
                        <a:rPr lang="en-CA" i="1">
                          <a:solidFill>
                            <a:srgbClr val="000000"/>
                          </a:solidFill>
                          <a:latin typeface="Cambria Math" panose="02040503050406030204" pitchFamily="18" charset="0"/>
                        </a:rPr>
                        <m:t>)=</m:t>
                      </m:r>
                      <m:r>
                        <a:rPr lang="en-CA" i="1" kern="0" smtClean="0">
                          <a:solidFill>
                            <a:srgbClr val="000000"/>
                          </a:solidFill>
                          <a:latin typeface="Cambria Math" panose="02040503050406030204" pitchFamily="18" charset="0"/>
                        </a:rPr>
                        <m:t>𝑅</m:t>
                      </m:r>
                      <m:d>
                        <m:dPr>
                          <m:ctrlPr>
                            <a:rPr lang="en-CA" i="1" kern="0" smtClean="0">
                              <a:solidFill>
                                <a:srgbClr val="000000"/>
                              </a:solidFill>
                              <a:latin typeface="Cambria Math" panose="02040503050406030204" pitchFamily="18" charset="0"/>
                            </a:rPr>
                          </m:ctrlPr>
                        </m:dPr>
                        <m:e>
                          <m:r>
                            <a:rPr lang="en-CA" i="1" kern="0" smtClean="0">
                              <a:solidFill>
                                <a:srgbClr val="000000"/>
                              </a:solidFill>
                              <a:latin typeface="Cambria Math" panose="02040503050406030204" pitchFamily="18" charset="0"/>
                            </a:rPr>
                            <m:t>𝑠</m:t>
                          </m:r>
                        </m:e>
                      </m:d>
                      <m:r>
                        <a:rPr lang="en-CA" i="1" kern="0" smtClea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𝛾</m:t>
                      </m:r>
                      <m:nary>
                        <m:naryPr>
                          <m:chr m:val="∑"/>
                          <m:supHide m:val="on"/>
                          <m:ctrlPr>
                            <a:rPr lang="en-CA" i="1" kern="0">
                              <a:solidFill>
                                <a:srgbClr val="000000"/>
                              </a:solidFill>
                              <a:latin typeface="Cambria Math" panose="02040503050406030204" pitchFamily="18" charset="0"/>
                            </a:rPr>
                          </m:ctrlPr>
                        </m:naryPr>
                        <m:sub>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sub>
                        <m:sup/>
                        <m:e>
                          <m:r>
                            <a:rPr lang="en-CA" i="1" kern="0">
                              <a:solidFill>
                                <a:srgbClr val="000000"/>
                              </a:solidFill>
                              <a:latin typeface="Cambria Math" panose="02040503050406030204" pitchFamily="18" charset="0"/>
                            </a:rPr>
                            <m:t>𝑃</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𝜋</m:t>
                          </m:r>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sSup>
                            <m:sSupPr>
                              <m:ctrlPr>
                                <a:rPr lang="en-CA" i="1" kern="0">
                                  <a:solidFill>
                                    <a:srgbClr val="000000"/>
                                  </a:solidFill>
                                  <a:latin typeface="Cambria Math" panose="02040503050406030204" pitchFamily="18" charset="0"/>
                                </a:rPr>
                              </m:ctrlPr>
                            </m:sSupPr>
                            <m:e>
                              <m:r>
                                <a:rPr lang="en-CA" i="1" kern="0">
                                  <a:solidFill>
                                    <a:srgbClr val="000000"/>
                                  </a:solidFill>
                                  <a:latin typeface="Cambria Math" panose="02040503050406030204" pitchFamily="18" charset="0"/>
                                </a:rPr>
                                <m:t>𝑉</m:t>
                              </m:r>
                            </m:e>
                            <m:sup>
                              <m:r>
                                <a:rPr lang="en-CA" i="1" kern="0">
                                  <a:solidFill>
                                    <a:srgbClr val="000000"/>
                                  </a:solidFill>
                                  <a:latin typeface="Cambria Math" panose="02040503050406030204" pitchFamily="18" charset="0"/>
                                </a:rPr>
                                <m:t>𝜋</m:t>
                              </m:r>
                            </m:sup>
                          </m:sSup>
                          <m:r>
                            <a:rPr lang="en-CA" i="1" kern="0">
                              <a:solidFill>
                                <a:srgbClr val="000000"/>
                              </a:solidFill>
                              <a:latin typeface="Cambria Math" panose="02040503050406030204" pitchFamily="18" charset="0"/>
                            </a:rPr>
                            <m:t>(</m:t>
                          </m:r>
                          <m:r>
                            <a:rPr lang="en-CA" i="1" kern="0">
                              <a:solidFill>
                                <a:srgbClr val="000000"/>
                              </a:solidFill>
                              <a:latin typeface="Cambria Math" panose="02040503050406030204" pitchFamily="18" charset="0"/>
                            </a:rPr>
                            <m:t>𝑠</m:t>
                          </m:r>
                          <m:r>
                            <a:rPr lang="en-CA" i="1" kern="0">
                              <a:solidFill>
                                <a:srgbClr val="000000"/>
                              </a:solidFill>
                              <a:latin typeface="Cambria Math" panose="02040503050406030204" pitchFamily="18" charset="0"/>
                            </a:rPr>
                            <m:t>′)</m:t>
                          </m:r>
                        </m:e>
                      </m:nary>
                      <m:r>
                        <a:rPr lang="en-CA" i="1" kern="0">
                          <a:solidFill>
                            <a:srgbClr val="000000"/>
                          </a:solidFill>
                          <a:latin typeface="Cambria Math" panose="02040503050406030204" pitchFamily="18" charset="0"/>
                        </a:rPr>
                        <m:t>)</m:t>
                      </m:r>
                      <m:r>
                        <m:rPr>
                          <m:nor/>
                        </m:rPr>
                        <a:rPr lang="en-CA" kern="0">
                          <a:solidFill>
                            <a:srgbClr val="000000"/>
                          </a:solidFill>
                          <a:latin typeface="Cambria Math" panose="02040503050406030204" pitchFamily="18" charset="0"/>
                        </a:rPr>
                        <m:t>   </m:t>
                      </m:r>
                    </m:oMath>
                  </m:oMathPara>
                </a14:m>
                <a:endParaRPr lang="en-CA" kern="0" dirty="0"/>
              </a:p>
            </p:txBody>
          </p:sp>
        </mc:Choice>
        <mc:Fallback xmlns="">
          <p:sp>
            <p:nvSpPr>
              <p:cNvPr id="40" name="Object 12">
                <a:extLst>
                  <a:ext uri="{FF2B5EF4-FFF2-40B4-BE49-F238E27FC236}">
                    <a16:creationId xmlns:a16="http://schemas.microsoft.com/office/drawing/2014/main" id="{442D36AF-1FFA-4C7B-B473-AA1F79D9592A}"/>
                  </a:ext>
                </a:extLst>
              </p:cNvPr>
              <p:cNvSpPr txBox="1">
                <a:spLocks noRot="1" noChangeAspect="1" noMove="1" noResize="1" noEditPoints="1" noAdjustHandles="1" noChangeArrowheads="1" noChangeShapeType="1" noTextEdit="1"/>
              </p:cNvSpPr>
              <p:nvPr/>
            </p:nvSpPr>
            <p:spPr bwMode="auto">
              <a:xfrm>
                <a:off x="609600" y="1219200"/>
                <a:ext cx="8277602" cy="825500"/>
              </a:xfrm>
              <a:prstGeom prst="rect">
                <a:avLst/>
              </a:prstGeom>
              <a:blipFill>
                <a:blip r:embed="rId3"/>
                <a:stretch>
                  <a:fillRect b="-31111"/>
                </a:stretch>
              </a:blipFill>
              <a:ln w="9525">
                <a:noFill/>
                <a:miter lim="800000"/>
                <a:headEnd/>
                <a:tailEnd/>
              </a:ln>
              <a:extLst/>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7" name="Ink 46">
                <a:extLst>
                  <a:ext uri="{FF2B5EF4-FFF2-40B4-BE49-F238E27FC236}">
                    <a16:creationId xmlns:a16="http://schemas.microsoft.com/office/drawing/2014/main" id="{FC4A0D4A-7652-44B5-AC3A-604A36A03B81}"/>
                  </a:ext>
                </a:extLst>
              </p14:cNvPr>
              <p14:cNvContentPartPr/>
              <p14:nvPr/>
            </p14:nvContentPartPr>
            <p14:xfrm>
              <a:off x="5785197" y="1474883"/>
              <a:ext cx="137520" cy="125280"/>
            </p14:xfrm>
          </p:contentPart>
        </mc:Choice>
        <mc:Fallback xmlns="">
          <p:pic>
            <p:nvPicPr>
              <p:cNvPr id="47" name="Ink 46">
                <a:extLst>
                  <a:ext uri="{FF2B5EF4-FFF2-40B4-BE49-F238E27FC236}">
                    <a16:creationId xmlns:a16="http://schemas.microsoft.com/office/drawing/2014/main" id="{FC4A0D4A-7652-44B5-AC3A-604A36A03B81}"/>
                  </a:ext>
                </a:extLst>
              </p:cNvPr>
              <p:cNvPicPr/>
              <p:nvPr/>
            </p:nvPicPr>
            <p:blipFill>
              <a:blip r:embed="rId5"/>
              <a:stretch>
                <a:fillRect/>
              </a:stretch>
            </p:blipFill>
            <p:spPr>
              <a:xfrm>
                <a:off x="5776557" y="1466243"/>
                <a:ext cx="155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Ink 52">
                <a:extLst>
                  <a:ext uri="{FF2B5EF4-FFF2-40B4-BE49-F238E27FC236}">
                    <a16:creationId xmlns:a16="http://schemas.microsoft.com/office/drawing/2014/main" id="{2630AB2D-9076-495C-91FB-11C0F92F46D8}"/>
                  </a:ext>
                </a:extLst>
              </p14:cNvPr>
              <p14:cNvContentPartPr/>
              <p14:nvPr/>
            </p14:nvContentPartPr>
            <p14:xfrm>
              <a:off x="7264437" y="1439243"/>
              <a:ext cx="218880" cy="160920"/>
            </p14:xfrm>
          </p:contentPart>
        </mc:Choice>
        <mc:Fallback xmlns="">
          <p:pic>
            <p:nvPicPr>
              <p:cNvPr id="53" name="Ink 52">
                <a:extLst>
                  <a:ext uri="{FF2B5EF4-FFF2-40B4-BE49-F238E27FC236}">
                    <a16:creationId xmlns:a16="http://schemas.microsoft.com/office/drawing/2014/main" id="{2630AB2D-9076-495C-91FB-11C0F92F46D8}"/>
                  </a:ext>
                </a:extLst>
              </p:cNvPr>
              <p:cNvPicPr/>
              <p:nvPr/>
            </p:nvPicPr>
            <p:blipFill>
              <a:blip r:embed="rId7"/>
              <a:stretch>
                <a:fillRect/>
              </a:stretch>
            </p:blipFill>
            <p:spPr>
              <a:xfrm>
                <a:off x="7255437" y="1430603"/>
                <a:ext cx="236520" cy="178560"/>
              </a:xfrm>
              <a:prstGeom prst="rect">
                <a:avLst/>
              </a:prstGeom>
            </p:spPr>
          </p:pic>
        </mc:Fallback>
      </mc:AlternateContent>
      <p:sp>
        <p:nvSpPr>
          <p:cNvPr id="25" name="Rectangle 10">
            <a:extLst>
              <a:ext uri="{FF2B5EF4-FFF2-40B4-BE49-F238E27FC236}">
                <a16:creationId xmlns:a16="http://schemas.microsoft.com/office/drawing/2014/main" id="{E38CC386-9F05-415D-A17D-832045CA390F}"/>
              </a:ext>
            </a:extLst>
          </p:cNvPr>
          <p:cNvSpPr>
            <a:spLocks noChangeArrowheads="1"/>
          </p:cNvSpPr>
          <p:nvPr/>
        </p:nvSpPr>
        <p:spPr bwMode="auto">
          <a:xfrm>
            <a:off x="461568" y="2483813"/>
            <a:ext cx="797004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But the Optimal  policy </a:t>
            </a:r>
            <a:r>
              <a:rPr lang="en-US" sz="2400" i="1" dirty="0">
                <a:solidFill>
                  <a:srgbClr val="000000"/>
                </a:solidFill>
                <a:latin typeface="Arial Unicode MS" pitchFamily="34" charset="-128"/>
              </a:rPr>
              <a:t>π</a:t>
            </a:r>
            <a:r>
              <a:rPr lang="en-US" sz="2800" i="1" dirty="0">
                <a:solidFill>
                  <a:srgbClr val="000000"/>
                </a:solidFill>
                <a:latin typeface="Arial Unicode MS" pitchFamily="34" charset="-128"/>
                <a:cs typeface="Times New Roman" pitchFamily="18" charset="0"/>
              </a:rPr>
              <a:t>*</a:t>
            </a:r>
            <a:r>
              <a:rPr lang="en-US" sz="2800" dirty="0">
                <a:solidFill>
                  <a:srgbClr val="000000"/>
                </a:solidFill>
                <a:latin typeface="Arial Unicode MS" pitchFamily="34" charset="-128"/>
              </a:rPr>
              <a:t>  is the one that gives the action that maximizes </a:t>
            </a:r>
            <a:r>
              <a:rPr lang="en-US" sz="2800" i="1" dirty="0">
                <a:solidFill>
                  <a:srgbClr val="000000"/>
                </a:solidFill>
                <a:latin typeface="Arial Unicode MS" pitchFamily="34" charset="-128"/>
              </a:rPr>
              <a:t>the future reward </a:t>
            </a:r>
            <a:r>
              <a:rPr lang="en-US" sz="2800" dirty="0">
                <a:solidFill>
                  <a:srgbClr val="000000"/>
                </a:solidFill>
                <a:latin typeface="Arial Unicode MS" pitchFamily="34" charset="-128"/>
              </a:rPr>
              <a:t>for each state</a:t>
            </a:r>
          </a:p>
        </p:txBody>
      </p:sp>
      <mc:AlternateContent xmlns:mc="http://schemas.openxmlformats.org/markup-compatibility/2006">
        <mc:Choice xmlns:a14="http://schemas.microsoft.com/office/drawing/2010/main" Requires="a14">
          <p:sp>
            <p:nvSpPr>
              <p:cNvPr id="26" name="Object 12">
                <a:extLst>
                  <a:ext uri="{FF2B5EF4-FFF2-40B4-BE49-F238E27FC236}">
                    <a16:creationId xmlns:a16="http://schemas.microsoft.com/office/drawing/2014/main" id="{742B5218-5706-4F9F-BF66-8DDFAF68B0E1}"/>
                  </a:ext>
                </a:extLst>
              </p:cNvPr>
              <p:cNvSpPr txBox="1"/>
              <p:nvPr/>
            </p:nvSpPr>
            <p:spPr bwMode="auto">
              <a:xfrm>
                <a:off x="796320" y="4253516"/>
                <a:ext cx="7904162" cy="914400"/>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p>
                        <m:sSupPr>
                          <m:ctrlPr>
                            <a:rPr lang="en-CA" sz="2800" i="1" smtClean="0">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𝑉</m:t>
                          </m:r>
                        </m:e>
                        <m:sup>
                          <m:r>
                            <a:rPr lang="en-CA" sz="2800" i="1">
                              <a:solidFill>
                                <a:srgbClr val="000000"/>
                              </a:solidFill>
                              <a:latin typeface="Cambria Math" panose="02040503050406030204" pitchFamily="18" charset="0"/>
                            </a:rPr>
                            <m:t>𝜋</m:t>
                          </m:r>
                          <m:r>
                            <a:rPr lang="en-CA" sz="2800" i="1">
                              <a:solidFill>
                                <a:srgbClr val="000000"/>
                              </a:solidFill>
                              <a:latin typeface="Cambria Math" panose="02040503050406030204" pitchFamily="18" charset="0"/>
                            </a:rPr>
                            <m:t>∗</m:t>
                          </m:r>
                        </m:sup>
                      </m:sSup>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limLow>
                        <m:limLowPr>
                          <m:ctrlPr>
                            <a:rPr lang="en-CA" sz="2800" i="1">
                              <a:solidFill>
                                <a:srgbClr val="000000"/>
                              </a:solidFill>
                              <a:latin typeface="Cambria Math" panose="02040503050406030204" pitchFamily="18" charset="0"/>
                            </a:rPr>
                          </m:ctrlPr>
                        </m:limLowPr>
                        <m:e>
                          <m:r>
                            <a:rPr lang="en-CA" sz="2800" i="1">
                              <a:solidFill>
                                <a:srgbClr val="000000"/>
                              </a:solidFill>
                              <a:latin typeface="Cambria Math" panose="02040503050406030204" pitchFamily="18" charset="0"/>
                            </a:rPr>
                            <m:t>𝑅</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𝛾</m:t>
                          </m:r>
                          <m:limLow>
                            <m:limLowPr>
                              <m:ctrlPr>
                                <a:rPr lang="en-CA" sz="2800" i="1">
                                  <a:solidFill>
                                    <a:srgbClr val="000000"/>
                                  </a:solidFill>
                                  <a:latin typeface="Cambria Math" panose="02040503050406030204" pitchFamily="18" charset="0"/>
                                </a:rPr>
                              </m:ctrlPr>
                            </m:limLowPr>
                            <m:e>
                              <m:r>
                                <m:rPr>
                                  <m:sty m:val="p"/>
                                </m:rPr>
                                <a:rPr lang="en-CA" sz="2800" i="0">
                                  <a:solidFill>
                                    <a:srgbClr val="000000"/>
                                  </a:solidFill>
                                  <a:latin typeface="Cambria Math" panose="02040503050406030204" pitchFamily="18" charset="0"/>
                                </a:rPr>
                                <m:t>max</m:t>
                              </m:r>
                            </m:e>
                            <m:lim>
                              <m:r>
                                <a:rPr lang="en-CA" sz="2800" i="1">
                                  <a:solidFill>
                                    <a:srgbClr val="000000"/>
                                  </a:solidFill>
                                  <a:latin typeface="Cambria Math" panose="02040503050406030204" pitchFamily="18" charset="0"/>
                                </a:rPr>
                                <m:t>𝑎</m:t>
                              </m:r>
                            </m:lim>
                          </m:limLow>
                        </m:e>
                        <m:lim>
                          <m:r>
                            <a:rPr lang="en-CA" sz="2800" b="0" i="1" smtClean="0">
                              <a:solidFill>
                                <a:srgbClr val="000000"/>
                              </a:solidFill>
                              <a:latin typeface="Cambria Math" panose="02040503050406030204" pitchFamily="18" charset="0"/>
                            </a:rPr>
                            <m:t> </m:t>
                          </m:r>
                        </m:lim>
                      </m:limLow>
                      <m:nary>
                        <m:naryPr>
                          <m:chr m:val="∑"/>
                          <m:supHide m:val="on"/>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sub>
                        <m:sup/>
                        <m:e>
                          <m:r>
                            <a:rPr lang="en-CA" sz="2800" i="1">
                              <a:solidFill>
                                <a:srgbClr val="000000"/>
                              </a:solidFill>
                              <a:latin typeface="Cambria Math" panose="02040503050406030204" pitchFamily="18" charset="0"/>
                            </a:rPr>
                            <m:t>𝑃</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𝑎</m:t>
                          </m:r>
                          <m:r>
                            <a:rPr lang="en-CA" sz="2800" i="1">
                              <a:solidFill>
                                <a:srgbClr val="000000"/>
                              </a:solidFill>
                              <a:latin typeface="Cambria Math" panose="02040503050406030204" pitchFamily="18" charset="0"/>
                            </a:rPr>
                            <m:t>)×</m:t>
                          </m:r>
                          <m:sSup>
                            <m:sSupPr>
                              <m:ctrlPr>
                                <a:rPr lang="en-CA" sz="2800" i="1">
                                  <a:solidFill>
                                    <a:srgbClr val="000000"/>
                                  </a:solidFill>
                                  <a:latin typeface="Cambria Math" panose="02040503050406030204" pitchFamily="18" charset="0"/>
                                </a:rPr>
                              </m:ctrlPr>
                            </m:sSupPr>
                            <m:e>
                              <m:r>
                                <a:rPr lang="en-CA" sz="2800" i="1">
                                  <a:solidFill>
                                    <a:srgbClr val="000000"/>
                                  </a:solidFill>
                                  <a:latin typeface="Cambria Math" panose="02040503050406030204" pitchFamily="18" charset="0"/>
                                </a:rPr>
                                <m:t>𝑉</m:t>
                              </m:r>
                            </m:e>
                            <m:sup>
                              <m:r>
                                <a:rPr lang="en-CA" sz="2800" i="1">
                                  <a:solidFill>
                                    <a:srgbClr val="000000"/>
                                  </a:solidFill>
                                  <a:latin typeface="Cambria Math" panose="02040503050406030204" pitchFamily="18" charset="0"/>
                                </a:rPr>
                                <m:t>𝜋</m:t>
                              </m:r>
                              <m:r>
                                <a:rPr lang="en-CA" sz="2800" i="1">
                                  <a:solidFill>
                                    <a:srgbClr val="000000"/>
                                  </a:solidFill>
                                  <a:latin typeface="Cambria Math" panose="02040503050406030204" pitchFamily="18" charset="0"/>
                                </a:rPr>
                                <m:t>∗</m:t>
                              </m:r>
                            </m:sup>
                          </m:sSup>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e>
                      </m:nary>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p:sp>
            <p:nvSpPr>
              <p:cNvPr id="26" name="Object 12">
                <a:extLst>
                  <a:ext uri="{FF2B5EF4-FFF2-40B4-BE49-F238E27FC236}">
                    <a16:creationId xmlns:a16="http://schemas.microsoft.com/office/drawing/2014/main" id="{742B5218-5706-4F9F-BF66-8DDFAF68B0E1}"/>
                  </a:ext>
                </a:extLst>
              </p:cNvPr>
              <p:cNvSpPr txBox="1">
                <a:spLocks noRot="1" noChangeAspect="1" noMove="1" noResize="1" noEditPoints="1" noAdjustHandles="1" noChangeArrowheads="1" noChangeShapeType="1" noTextEdit="1"/>
              </p:cNvSpPr>
              <p:nvPr/>
            </p:nvSpPr>
            <p:spPr bwMode="auto">
              <a:xfrm>
                <a:off x="796320" y="4253516"/>
                <a:ext cx="7904162" cy="914400"/>
              </a:xfrm>
              <a:prstGeom prst="rect">
                <a:avLst/>
              </a:prstGeom>
              <a:blipFill>
                <a:blip r:embed="rId8"/>
                <a:stretch>
                  <a:fillRect b="-18000"/>
                </a:stretch>
              </a:blipFill>
              <a:ln>
                <a:noFill/>
              </a:ln>
              <a:extLst/>
            </p:spPr>
            <p:txBody>
              <a:bodyPr/>
              <a:lstStyle/>
              <a:p>
                <a:r>
                  <a:rPr lang="en-CA">
                    <a:noFill/>
                  </a:rPr>
                  <a:t> </a:t>
                </a:r>
              </a:p>
            </p:txBody>
          </p:sp>
        </mc:Fallback>
      </mc:AlternateContent>
    </p:spTree>
    <p:extLst>
      <p:ext uri="{BB962C8B-B14F-4D97-AF65-F5344CB8AC3E}">
        <p14:creationId xmlns:p14="http://schemas.microsoft.com/office/powerpoint/2010/main" val="32265800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Value Iteration Rationale</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Given </a:t>
            </a:r>
            <a:r>
              <a:rPr lang="en-US" sz="2400" i="1" dirty="0">
                <a:solidFill>
                  <a:srgbClr val="000000"/>
                </a:solidFill>
                <a:latin typeface="Arial" pitchFamily="34" charset="0"/>
                <a:cs typeface="Arial" pitchFamily="34" charset="0"/>
              </a:rPr>
              <a:t>N</a:t>
            </a:r>
            <a:r>
              <a:rPr lang="en-US" sz="2400" dirty="0">
                <a:solidFill>
                  <a:srgbClr val="000000"/>
                </a:solidFill>
                <a:latin typeface="Arial" pitchFamily="34" charset="0"/>
                <a:cs typeface="Arial" pitchFamily="34" charset="0"/>
              </a:rPr>
              <a:t> states, we can write an equation like the one below for each of them</a:t>
            </a: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000" dirty="0">
              <a:solidFill>
                <a:srgbClr val="00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79910" name="Object 5"/>
              <p:cNvSpPr txBox="1"/>
              <p:nvPr/>
            </p:nvSpPr>
            <p:spPr bwMode="auto">
              <a:xfrm>
                <a:off x="1447800" y="1726770"/>
                <a:ext cx="5845175" cy="790575"/>
              </a:xfrm>
              <a:prstGeom prst="rect">
                <a:avLst/>
              </a:prstGeom>
              <a:noFill/>
              <a:ln w="9525">
                <a:noFill/>
                <a:miter lim="800000"/>
                <a:headEnd/>
                <a:tailEnd/>
              </a:ln>
              <a:extLst/>
            </p:spPr>
            <p:txBody>
              <a:bodyPr>
                <a:noAutofit/>
              </a:bodyPr>
              <a:lstStyle/>
              <a:p>
                <a:pPr/>
                <a14:m>
                  <m:oMathPara xmlns:m="http://schemas.openxmlformats.org/officeDocument/2006/math">
                    <m:oMathParaPr>
                      <m:jc m:val="centerGroup"/>
                    </m:oMathParaPr>
                    <m:oMath xmlns:m="http://schemas.openxmlformats.org/officeDocument/2006/math">
                      <m:r>
                        <a:rPr lang="en-CA" sz="2400" i="1" smtClean="0">
                          <a:solidFill>
                            <a:srgbClr val="000000"/>
                          </a:solidFill>
                          <a:latin typeface="Cambria Math" panose="02040503050406030204" pitchFamily="18" charset="0"/>
                        </a:rPr>
                        <m:t> </m:t>
                      </m:r>
                      <m:r>
                        <a:rPr lang="en-CA" sz="2400" i="1" smtClean="0">
                          <a:solidFill>
                            <a:srgbClr val="000000"/>
                          </a:solidFill>
                          <a:latin typeface="Cambria Math" panose="02040503050406030204" pitchFamily="18" charset="0"/>
                        </a:rPr>
                        <m:t>𝑉</m:t>
                      </m:r>
                      <m:r>
                        <a:rPr lang="en-CA" sz="2400" i="1" smtClean="0">
                          <a:solidFill>
                            <a:srgbClr val="000000"/>
                          </a:solidFill>
                          <a:latin typeface="Cambria Math" panose="02040503050406030204" pitchFamily="18" charset="0"/>
                        </a:rPr>
                        <m:t>(</m:t>
                      </m:r>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𝑠</m:t>
                          </m:r>
                        </m:e>
                        <m:sub>
                          <m:r>
                            <a:rPr lang="en-CA" sz="2400" i="1">
                              <a:solidFill>
                                <a:srgbClr val="000000"/>
                              </a:solidFill>
                              <a:latin typeface="Cambria Math" panose="02040503050406030204" pitchFamily="18" charset="0"/>
                            </a:rPr>
                            <m:t>1</m:t>
                          </m:r>
                        </m:sub>
                      </m:sSub>
                      <m:r>
                        <a:rPr lang="en-CA" sz="2400" i="1">
                          <a:solidFill>
                            <a:srgbClr val="000000"/>
                          </a:solidFill>
                          <a:latin typeface="Cambria Math" panose="02040503050406030204" pitchFamily="18" charset="0"/>
                        </a:rPr>
                        <m:t>) = </m:t>
                      </m:r>
                      <m:r>
                        <a:rPr lang="en-CA" sz="2400" i="1">
                          <a:solidFill>
                            <a:srgbClr val="000000"/>
                          </a:solidFill>
                          <a:latin typeface="Cambria Math" panose="02040503050406030204" pitchFamily="18" charset="0"/>
                        </a:rPr>
                        <m:t>𝑅</m:t>
                      </m:r>
                      <m:r>
                        <a:rPr lang="en-CA" sz="2400" i="1">
                          <a:solidFill>
                            <a:srgbClr val="000000"/>
                          </a:solidFill>
                          <a:latin typeface="Cambria Math" panose="02040503050406030204" pitchFamily="18" charset="0"/>
                        </a:rPr>
                        <m:t>(</m:t>
                      </m:r>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𝑠</m:t>
                          </m:r>
                        </m:e>
                        <m:sub>
                          <m:r>
                            <a:rPr lang="en-CA" sz="2400" i="1">
                              <a:solidFill>
                                <a:srgbClr val="000000"/>
                              </a:solidFill>
                              <a:latin typeface="Cambria Math" panose="02040503050406030204" pitchFamily="18" charset="0"/>
                            </a:rPr>
                            <m:t>1</m:t>
                          </m:r>
                        </m:sub>
                      </m:sSub>
                      <m:r>
                        <a:rPr lang="en-CA" sz="2400" i="1">
                          <a:solidFill>
                            <a:srgbClr val="000000"/>
                          </a:solidFill>
                          <a:latin typeface="Cambria Math" panose="02040503050406030204" pitchFamily="18" charset="0"/>
                        </a:rPr>
                        <m:t>)+</m:t>
                      </m:r>
                      <m:limLow>
                        <m:limLowPr>
                          <m:ctrlPr>
                            <a:rPr lang="en-CA" sz="2400" i="1">
                              <a:solidFill>
                                <a:srgbClr val="000000"/>
                              </a:solidFill>
                              <a:latin typeface="Cambria Math" panose="02040503050406030204" pitchFamily="18" charset="0"/>
                            </a:rPr>
                          </m:ctrlPr>
                        </m:limLowPr>
                        <m:e>
                          <m:r>
                            <a:rPr lang="en-CA" sz="2400" i="0">
                              <a:solidFill>
                                <a:srgbClr val="000000"/>
                              </a:solidFill>
                              <a:latin typeface="Cambria Math" panose="02040503050406030204" pitchFamily="18" charset="0"/>
                            </a:rPr>
                            <m:t>𝛾</m:t>
                          </m:r>
                          <m:r>
                            <m:rPr>
                              <m:sty m:val="p"/>
                            </m:rPr>
                            <a:rPr lang="en-CA" sz="2400" i="0">
                              <a:solidFill>
                                <a:srgbClr val="000000"/>
                              </a:solidFill>
                              <a:latin typeface="Cambria Math" panose="02040503050406030204" pitchFamily="18" charset="0"/>
                            </a:rPr>
                            <m:t>max</m:t>
                          </m:r>
                        </m:e>
                        <m:lim>
                          <m:r>
                            <a:rPr lang="en-CA" sz="2400" i="1">
                              <a:solidFill>
                                <a:srgbClr val="000000"/>
                              </a:solidFill>
                              <a:latin typeface="Cambria Math" panose="02040503050406030204" pitchFamily="18" charset="0"/>
                            </a:rPr>
                            <m:t>𝑎</m:t>
                          </m:r>
                        </m:lim>
                      </m:limLow>
                      <m:nary>
                        <m:naryPr>
                          <m:chr m:val="∑"/>
                          <m:ctrlPr>
                            <a:rPr lang="en-CA" sz="2400" i="1">
                              <a:solidFill>
                                <a:srgbClr val="000000"/>
                              </a:solidFill>
                              <a:latin typeface="Cambria Math" panose="02040503050406030204" pitchFamily="18" charset="0"/>
                            </a:rPr>
                          </m:ctrlPr>
                        </m:naryPr>
                        <m:sub>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sub>
                        <m:sup>
                          <m:r>
                            <a:rPr lang="en-CA" sz="2400" b="0" i="1" smtClean="0">
                              <a:solidFill>
                                <a:srgbClr val="000000"/>
                              </a:solidFill>
                              <a:latin typeface="Cambria Math" panose="02040503050406030204" pitchFamily="18" charset="0"/>
                            </a:rPr>
                            <m:t> </m:t>
                          </m:r>
                        </m:sup>
                        <m:e>
                          <m:r>
                            <a:rPr lang="en-CA" sz="2400" i="1">
                              <a:solidFill>
                                <a:srgbClr val="000000"/>
                              </a:solidFill>
                              <a:latin typeface="Cambria Math" panose="02040503050406030204" pitchFamily="18" charset="0"/>
                            </a:rPr>
                            <m:t>𝑃</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𝑠</m:t>
                              </m:r>
                            </m:e>
                            <m:sub>
                              <m:r>
                                <a:rPr lang="en-CA" sz="2400" i="1">
                                  <a:solidFill>
                                    <a:srgbClr val="000000"/>
                                  </a:solidFill>
                                  <a:latin typeface="Cambria Math" panose="02040503050406030204" pitchFamily="18" charset="0"/>
                                </a:rPr>
                                <m:t>1</m:t>
                              </m:r>
                            </m:sub>
                          </m:sSub>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𝑎</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𝑉</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e>
                      </m:nary>
                    </m:oMath>
                  </m:oMathPara>
                </a14:m>
                <a:endParaRPr lang="en-CA" sz="2400" dirty="0"/>
              </a:p>
            </p:txBody>
          </p:sp>
        </mc:Choice>
        <mc:Fallback xmlns="">
          <p:sp>
            <p:nvSpPr>
              <p:cNvPr id="379910" name="Object 5"/>
              <p:cNvSpPr txBox="1">
                <a:spLocks noRot="1" noChangeAspect="1" noMove="1" noResize="1" noEditPoints="1" noAdjustHandles="1" noChangeArrowheads="1" noChangeShapeType="1" noTextEdit="1"/>
              </p:cNvSpPr>
              <p:nvPr/>
            </p:nvSpPr>
            <p:spPr bwMode="auto">
              <a:xfrm>
                <a:off x="1447800" y="1726770"/>
                <a:ext cx="5845175" cy="790575"/>
              </a:xfrm>
              <a:prstGeom prst="rect">
                <a:avLst/>
              </a:prstGeom>
              <a:blipFill>
                <a:blip r:embed="rId3"/>
                <a:stretch>
                  <a:fillRect b="-18462"/>
                </a:stretch>
              </a:blipFill>
              <a:ln w="9525">
                <a:noFill/>
                <a:miter lim="800000"/>
                <a:headEnd/>
                <a:tailEnd/>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Object 5"/>
              <p:cNvSpPr txBox="1"/>
              <p:nvPr/>
            </p:nvSpPr>
            <p:spPr bwMode="auto">
              <a:xfrm>
                <a:off x="1391443" y="2701800"/>
                <a:ext cx="5957887" cy="790575"/>
              </a:xfrm>
              <a:prstGeom prst="rect">
                <a:avLst/>
              </a:prstGeom>
              <a:noFill/>
              <a:ln w="9525">
                <a:noFill/>
                <a:miter lim="800000"/>
                <a:headEnd/>
                <a:tailEnd/>
              </a:ln>
              <a:extLst/>
            </p:spPr>
            <p:txBody>
              <a:bodyPr>
                <a:noAutofit/>
              </a:bodyPr>
              <a:lstStyle/>
              <a:p>
                <a:pPr/>
                <a14:m>
                  <m:oMathPara xmlns:m="http://schemas.openxmlformats.org/officeDocument/2006/math">
                    <m:oMathParaPr>
                      <m:jc m:val="centerGroup"/>
                    </m:oMathParaPr>
                    <m:oMath xmlns:m="http://schemas.openxmlformats.org/officeDocument/2006/math">
                      <m:r>
                        <a:rPr lang="en-CA" sz="2400" i="1" smtClean="0">
                          <a:solidFill>
                            <a:srgbClr val="000000"/>
                          </a:solidFill>
                          <a:latin typeface="Cambria Math" panose="02040503050406030204" pitchFamily="18" charset="0"/>
                        </a:rPr>
                        <m:t> </m:t>
                      </m:r>
                      <m:r>
                        <a:rPr lang="en-CA" sz="2400" i="1" smtClean="0">
                          <a:solidFill>
                            <a:srgbClr val="000000"/>
                          </a:solidFill>
                          <a:latin typeface="Cambria Math" panose="02040503050406030204" pitchFamily="18" charset="0"/>
                        </a:rPr>
                        <m:t>𝑉</m:t>
                      </m:r>
                      <m:r>
                        <a:rPr lang="en-CA" sz="2400" i="1" smtClean="0">
                          <a:solidFill>
                            <a:srgbClr val="000000"/>
                          </a:solidFill>
                          <a:latin typeface="Cambria Math" panose="02040503050406030204" pitchFamily="18" charset="0"/>
                        </a:rPr>
                        <m:t>(</m:t>
                      </m:r>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𝑠</m:t>
                          </m:r>
                        </m:e>
                        <m:sub>
                          <m:r>
                            <a:rPr lang="en-CA" sz="2400" i="1">
                              <a:solidFill>
                                <a:srgbClr val="000000"/>
                              </a:solidFill>
                              <a:latin typeface="Cambria Math" panose="02040503050406030204" pitchFamily="18" charset="0"/>
                            </a:rPr>
                            <m:t>2</m:t>
                          </m:r>
                        </m:sub>
                      </m:sSub>
                      <m:r>
                        <a:rPr lang="en-CA" sz="2400" i="1">
                          <a:solidFill>
                            <a:srgbClr val="000000"/>
                          </a:solidFill>
                          <a:latin typeface="Cambria Math" panose="02040503050406030204" pitchFamily="18" charset="0"/>
                        </a:rPr>
                        <m:t>) = </m:t>
                      </m:r>
                      <m:r>
                        <a:rPr lang="en-CA" sz="2400" i="1">
                          <a:solidFill>
                            <a:srgbClr val="000000"/>
                          </a:solidFill>
                          <a:latin typeface="Cambria Math" panose="02040503050406030204" pitchFamily="18" charset="0"/>
                        </a:rPr>
                        <m:t>𝑅</m:t>
                      </m:r>
                      <m:r>
                        <a:rPr lang="en-CA" sz="2400" i="1">
                          <a:solidFill>
                            <a:srgbClr val="000000"/>
                          </a:solidFill>
                          <a:latin typeface="Cambria Math" panose="02040503050406030204" pitchFamily="18" charset="0"/>
                        </a:rPr>
                        <m:t>(</m:t>
                      </m:r>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𝑠</m:t>
                          </m:r>
                        </m:e>
                        <m:sub>
                          <m:r>
                            <a:rPr lang="en-CA" sz="2400" i="1">
                              <a:solidFill>
                                <a:srgbClr val="000000"/>
                              </a:solidFill>
                              <a:latin typeface="Cambria Math" panose="02040503050406030204" pitchFamily="18" charset="0"/>
                            </a:rPr>
                            <m:t>2</m:t>
                          </m:r>
                        </m:sub>
                      </m:sSub>
                      <m:r>
                        <a:rPr lang="en-CA" sz="2400" i="1">
                          <a:solidFill>
                            <a:srgbClr val="000000"/>
                          </a:solidFill>
                          <a:latin typeface="Cambria Math" panose="02040503050406030204" pitchFamily="18" charset="0"/>
                        </a:rPr>
                        <m:t>)+</m:t>
                      </m:r>
                      <m:limLow>
                        <m:limLowPr>
                          <m:ctrlPr>
                            <a:rPr lang="en-CA" sz="2400" i="1">
                              <a:solidFill>
                                <a:srgbClr val="000000"/>
                              </a:solidFill>
                              <a:latin typeface="Cambria Math" panose="02040503050406030204" pitchFamily="18" charset="0"/>
                            </a:rPr>
                          </m:ctrlPr>
                        </m:limLowPr>
                        <m:e>
                          <m:r>
                            <a:rPr lang="en-CA" sz="2400" i="0">
                              <a:solidFill>
                                <a:srgbClr val="000000"/>
                              </a:solidFill>
                              <a:latin typeface="Cambria Math" panose="02040503050406030204" pitchFamily="18" charset="0"/>
                            </a:rPr>
                            <m:t>𝛾</m:t>
                          </m:r>
                          <m:r>
                            <m:rPr>
                              <m:sty m:val="p"/>
                            </m:rPr>
                            <a:rPr lang="en-CA" sz="2400" i="0">
                              <a:solidFill>
                                <a:srgbClr val="000000"/>
                              </a:solidFill>
                              <a:latin typeface="Cambria Math" panose="02040503050406030204" pitchFamily="18" charset="0"/>
                            </a:rPr>
                            <m:t>max</m:t>
                          </m:r>
                        </m:e>
                        <m:lim>
                          <m:r>
                            <a:rPr lang="en-CA" sz="2400" i="1">
                              <a:solidFill>
                                <a:srgbClr val="000000"/>
                              </a:solidFill>
                              <a:latin typeface="Cambria Math" panose="02040503050406030204" pitchFamily="18" charset="0"/>
                            </a:rPr>
                            <m:t>𝑎</m:t>
                          </m:r>
                        </m:lim>
                      </m:limLow>
                      <m:nary>
                        <m:naryPr>
                          <m:chr m:val="∑"/>
                          <m:ctrlPr>
                            <a:rPr lang="en-CA" sz="2400" i="1">
                              <a:solidFill>
                                <a:srgbClr val="000000"/>
                              </a:solidFill>
                              <a:latin typeface="Cambria Math" panose="02040503050406030204" pitchFamily="18" charset="0"/>
                            </a:rPr>
                          </m:ctrlPr>
                        </m:naryPr>
                        <m:sub>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sub>
                        <m:sup>
                          <m:r>
                            <a:rPr lang="en-CA" sz="2400" b="0" i="1" smtClean="0">
                              <a:solidFill>
                                <a:srgbClr val="000000"/>
                              </a:solidFill>
                              <a:latin typeface="Cambria Math" panose="02040503050406030204" pitchFamily="18" charset="0"/>
                            </a:rPr>
                            <m:t> </m:t>
                          </m:r>
                        </m:sup>
                        <m:e>
                          <m:r>
                            <a:rPr lang="en-CA" sz="2400" i="1">
                              <a:solidFill>
                                <a:srgbClr val="000000"/>
                              </a:solidFill>
                              <a:latin typeface="Cambria Math" panose="02040503050406030204" pitchFamily="18" charset="0"/>
                            </a:rPr>
                            <m:t>𝑃</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𝑠</m:t>
                              </m:r>
                            </m:e>
                            <m:sub>
                              <m:r>
                                <a:rPr lang="en-CA" sz="2400" i="1">
                                  <a:solidFill>
                                    <a:srgbClr val="000000"/>
                                  </a:solidFill>
                                  <a:latin typeface="Cambria Math" panose="02040503050406030204" pitchFamily="18" charset="0"/>
                                </a:rPr>
                                <m:t>2</m:t>
                              </m:r>
                            </m:sub>
                          </m:sSub>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𝑎</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𝑉</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e>
                      </m:nary>
                    </m:oMath>
                  </m:oMathPara>
                </a14:m>
                <a:endParaRPr lang="en-CA" sz="2400" dirty="0"/>
              </a:p>
            </p:txBody>
          </p:sp>
        </mc:Choice>
        <mc:Fallback xmlns="">
          <p:sp>
            <p:nvSpPr>
              <p:cNvPr id="7" name="Object 5"/>
              <p:cNvSpPr txBox="1">
                <a:spLocks noRot="1" noChangeAspect="1" noMove="1" noResize="1" noEditPoints="1" noAdjustHandles="1" noChangeArrowheads="1" noChangeShapeType="1" noTextEdit="1"/>
              </p:cNvSpPr>
              <p:nvPr/>
            </p:nvSpPr>
            <p:spPr bwMode="auto">
              <a:xfrm>
                <a:off x="1391443" y="2701800"/>
                <a:ext cx="5957887" cy="790575"/>
              </a:xfrm>
              <a:prstGeom prst="rect">
                <a:avLst/>
              </a:prstGeom>
              <a:blipFill>
                <a:blip r:embed="rId4"/>
                <a:stretch>
                  <a:fillRect b="-18462"/>
                </a:stretch>
              </a:blipFill>
              <a:ln w="9525">
                <a:noFill/>
                <a:miter lim="800000"/>
                <a:headEnd/>
                <a:tailEnd/>
              </a:ln>
              <a:extLst/>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245762"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5762"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763"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5763"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768" name="Ink 8"/>
              <p14:cNvContentPartPr>
                <a14:cpLocks xmlns:a14="http://schemas.microsoft.com/office/drawing/2010/main" noRot="1" noChangeAspect="1" noEditPoints="1" noChangeArrowheads="1" noChangeShapeType="1"/>
              </p14:cNvContentPartPr>
              <p14:nvPr/>
            </p14:nvContentPartPr>
            <p14:xfrm>
              <a:off x="5740400" y="2984500"/>
              <a:ext cx="3175" cy="11113"/>
            </p14:xfrm>
          </p:contentPart>
        </mc:Choice>
        <mc:Fallback xmlns="">
          <p:pic>
            <p:nvPicPr>
              <p:cNvPr id="245768" name="Ink 8"/>
              <p:cNvPicPr>
                <a:picLocks noRot="1" noChangeAspect="1" noEditPoints="1" noChangeArrowheads="1" noChangeShapeType="1"/>
              </p:cNvPicPr>
              <p:nvPr/>
            </p:nvPicPr>
            <p:blipFill>
              <a:blip r:embed="rId15"/>
              <a:stretch>
                <a:fillRect/>
              </a:stretch>
            </p:blipFill>
            <p:spPr>
              <a:xfrm>
                <a:off x="5736872" y="2980915"/>
                <a:ext cx="10231" cy="18283"/>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a:t>CPSC 422, Lecture 4</a:t>
            </a:r>
          </a:p>
        </p:txBody>
      </p:sp>
      <p:sp>
        <p:nvSpPr>
          <p:cNvPr id="3" name="Slide Number Placeholder 2"/>
          <p:cNvSpPr>
            <a:spLocks noGrp="1"/>
          </p:cNvSpPr>
          <p:nvPr>
            <p:ph type="sldNum" sz="quarter" idx="12"/>
          </p:nvPr>
        </p:nvSpPr>
        <p:spPr/>
        <p:txBody>
          <a:bodyPr/>
          <a:lstStyle/>
          <a:p>
            <a:pPr>
              <a:defRPr/>
            </a:pPr>
            <a:r>
              <a:rPr lang="en-US"/>
              <a:t>Slide </a:t>
            </a:r>
            <a:fld id="{923DC875-25F3-4B98-B29A-145DD351EDEF}" type="slidenum">
              <a:rPr lang="en-US" smtClean="0"/>
              <a:pPr>
                <a:defRPr/>
              </a:pPr>
              <a:t>18</a:t>
            </a:fld>
            <a:endParaRPr lang="en-US"/>
          </a:p>
        </p:txBody>
      </p:sp>
      <mc:AlternateContent xmlns:mc="http://schemas.openxmlformats.org/markup-compatibility/2006" xmlns:a14="http://schemas.microsoft.com/office/drawing/2010/main">
        <mc:Choice Requires="a14">
          <p:sp>
            <p:nvSpPr>
              <p:cNvPr id="20" name="Object 5">
                <a:extLst>
                  <a:ext uri="{FF2B5EF4-FFF2-40B4-BE49-F238E27FC236}">
                    <a16:creationId xmlns:a16="http://schemas.microsoft.com/office/drawing/2014/main" id="{9ADF949F-F491-4D78-B352-DE2175339691}"/>
                  </a:ext>
                </a:extLst>
              </p:cNvPr>
              <p:cNvSpPr txBox="1"/>
              <p:nvPr/>
            </p:nvSpPr>
            <p:spPr bwMode="auto">
              <a:xfrm>
                <a:off x="1438940" y="3773363"/>
                <a:ext cx="5957887" cy="790575"/>
              </a:xfrm>
              <a:prstGeom prst="rect">
                <a:avLst/>
              </a:prstGeom>
              <a:noFill/>
              <a:ln w="9525">
                <a:noFill/>
                <a:miter lim="800000"/>
                <a:headEnd/>
                <a:tailEnd/>
              </a:ln>
              <a:extLst/>
            </p:spPr>
            <p:txBody>
              <a:bodyPr>
                <a:noAutofit/>
              </a:bodyPr>
              <a:lstStyle/>
              <a:p>
                <a:pPr/>
                <a14:m>
                  <m:oMathPara xmlns:m="http://schemas.openxmlformats.org/officeDocument/2006/math">
                    <m:oMathParaPr>
                      <m:jc m:val="left"/>
                    </m:oMathParaPr>
                    <m:oMath xmlns:m="http://schemas.openxmlformats.org/officeDocument/2006/math">
                      <m:r>
                        <a:rPr lang="en-CA" sz="2400" i="1" smtClean="0">
                          <a:solidFill>
                            <a:srgbClr val="000000"/>
                          </a:solidFill>
                          <a:latin typeface="Cambria Math" panose="02040503050406030204" pitchFamily="18" charset="0"/>
                        </a:rPr>
                        <m:t> </m:t>
                      </m:r>
                      <m:r>
                        <a:rPr lang="en-CA" sz="2400" i="1" smtClean="0">
                          <a:solidFill>
                            <a:srgbClr val="000000"/>
                          </a:solidFill>
                          <a:latin typeface="Cambria Math" panose="02040503050406030204" pitchFamily="18" charset="0"/>
                        </a:rPr>
                        <m:t>𝑉</m:t>
                      </m:r>
                      <m:d>
                        <m:dPr>
                          <m:ctrlPr>
                            <a:rPr lang="en-CA" sz="2400" i="1" smtClean="0">
                              <a:solidFill>
                                <a:srgbClr val="000000"/>
                              </a:solidFill>
                              <a:latin typeface="Cambria Math" panose="02040503050406030204" pitchFamily="18" charset="0"/>
                            </a:rPr>
                          </m:ctrlPr>
                        </m:dPr>
                        <m:e>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𝑠</m:t>
                              </m:r>
                            </m:e>
                            <m:sub>
                              <m:r>
                                <a:rPr lang="en-CA" sz="2400" b="0" i="1" smtClean="0">
                                  <a:solidFill>
                                    <a:srgbClr val="000000"/>
                                  </a:solidFill>
                                  <a:latin typeface="Cambria Math" panose="02040503050406030204" pitchFamily="18" charset="0"/>
                                </a:rPr>
                                <m:t>3</m:t>
                              </m:r>
                            </m:sub>
                          </m:sSub>
                        </m:e>
                      </m:d>
                      <m:r>
                        <a:rPr lang="en-CA" sz="2400" i="1">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m:t>
                      </m:r>
                    </m:oMath>
                  </m:oMathPara>
                </a14:m>
                <a:endParaRPr lang="en-CA" sz="2400" dirty="0"/>
              </a:p>
            </p:txBody>
          </p:sp>
        </mc:Choice>
        <mc:Fallback xmlns="">
          <p:sp>
            <p:nvSpPr>
              <p:cNvPr id="20" name="Object 5">
                <a:extLst>
                  <a:ext uri="{FF2B5EF4-FFF2-40B4-BE49-F238E27FC236}">
                    <a16:creationId xmlns:a16="http://schemas.microsoft.com/office/drawing/2014/main" id="{9ADF949F-F491-4D78-B352-DE2175339691}"/>
                  </a:ext>
                </a:extLst>
              </p:cNvPr>
              <p:cNvSpPr txBox="1">
                <a:spLocks noRot="1" noChangeAspect="1" noMove="1" noResize="1" noEditPoints="1" noAdjustHandles="1" noChangeArrowheads="1" noChangeShapeType="1" noTextEdit="1"/>
              </p:cNvSpPr>
              <p:nvPr/>
            </p:nvSpPr>
            <p:spPr bwMode="auto">
              <a:xfrm>
                <a:off x="1438940" y="3773363"/>
                <a:ext cx="5957887" cy="790575"/>
              </a:xfrm>
              <a:prstGeom prst="rect">
                <a:avLst/>
              </a:prstGeom>
              <a:blipFill>
                <a:blip r:embed="rId22"/>
                <a:stretch>
                  <a:fillRect/>
                </a:stretch>
              </a:blipFill>
              <a:ln w="9525">
                <a:noFill/>
                <a:miter lim="800000"/>
                <a:headEnd/>
                <a:tailEnd/>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Object 5">
                <a:extLst>
                  <a:ext uri="{FF2B5EF4-FFF2-40B4-BE49-F238E27FC236}">
                    <a16:creationId xmlns:a16="http://schemas.microsoft.com/office/drawing/2014/main" id="{0F360C51-309E-42C6-A918-1F3D4122AFA9}"/>
                  </a:ext>
                </a:extLst>
              </p:cNvPr>
              <p:cNvSpPr txBox="1"/>
              <p:nvPr/>
            </p:nvSpPr>
            <p:spPr bwMode="auto">
              <a:xfrm>
                <a:off x="1447800" y="5096938"/>
                <a:ext cx="5957887" cy="790575"/>
              </a:xfrm>
              <a:prstGeom prst="rect">
                <a:avLst/>
              </a:prstGeom>
              <a:noFill/>
              <a:ln w="9525">
                <a:noFill/>
                <a:miter lim="800000"/>
                <a:headEnd/>
                <a:tailEnd/>
              </a:ln>
              <a:extLst/>
            </p:spPr>
            <p:txBody>
              <a:bodyPr>
                <a:noAutofit/>
              </a:bodyPr>
              <a:lstStyle/>
              <a:p>
                <a:pPr/>
                <a14:m>
                  <m:oMathPara xmlns:m="http://schemas.openxmlformats.org/officeDocument/2006/math">
                    <m:oMathParaPr>
                      <m:jc m:val="left"/>
                    </m:oMathParaPr>
                    <m:oMath xmlns:m="http://schemas.openxmlformats.org/officeDocument/2006/math">
                      <m:r>
                        <a:rPr lang="en-CA" sz="2400" i="1" smtClean="0">
                          <a:solidFill>
                            <a:srgbClr val="000000"/>
                          </a:solidFill>
                          <a:latin typeface="Cambria Math" panose="02040503050406030204" pitchFamily="18" charset="0"/>
                        </a:rPr>
                        <m:t> </m:t>
                      </m:r>
                      <m:r>
                        <a:rPr lang="en-CA" sz="2400" i="1" smtClean="0">
                          <a:solidFill>
                            <a:srgbClr val="000000"/>
                          </a:solidFill>
                          <a:latin typeface="Cambria Math" panose="02040503050406030204" pitchFamily="18" charset="0"/>
                        </a:rPr>
                        <m:t>𝑉</m:t>
                      </m:r>
                      <m:d>
                        <m:dPr>
                          <m:ctrlPr>
                            <a:rPr lang="en-CA" sz="2400" i="1" smtClean="0">
                              <a:solidFill>
                                <a:srgbClr val="000000"/>
                              </a:solidFill>
                              <a:latin typeface="Cambria Math" panose="02040503050406030204" pitchFamily="18" charset="0"/>
                            </a:rPr>
                          </m:ctrlPr>
                        </m:dPr>
                        <m:e>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𝑠</m:t>
                              </m:r>
                            </m:e>
                            <m:sub>
                              <m:r>
                                <a:rPr lang="en-CA" sz="2400" b="0" i="1" smtClean="0">
                                  <a:solidFill>
                                    <a:srgbClr val="000000"/>
                                  </a:solidFill>
                                  <a:latin typeface="Cambria Math" panose="02040503050406030204" pitchFamily="18" charset="0"/>
                                </a:rPr>
                                <m:t>𝑁</m:t>
                              </m:r>
                            </m:sub>
                          </m:sSub>
                        </m:e>
                      </m:d>
                      <m:r>
                        <a:rPr lang="en-CA" sz="2400" i="1">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m:t>
                      </m:r>
                    </m:oMath>
                  </m:oMathPara>
                </a14:m>
                <a:endParaRPr lang="en-CA" sz="2400" dirty="0"/>
              </a:p>
            </p:txBody>
          </p:sp>
        </mc:Choice>
        <mc:Fallback xmlns="">
          <p:sp>
            <p:nvSpPr>
              <p:cNvPr id="26" name="Object 5">
                <a:extLst>
                  <a:ext uri="{FF2B5EF4-FFF2-40B4-BE49-F238E27FC236}">
                    <a16:creationId xmlns:a16="http://schemas.microsoft.com/office/drawing/2014/main" id="{0F360C51-309E-42C6-A918-1F3D4122AFA9}"/>
                  </a:ext>
                </a:extLst>
              </p:cNvPr>
              <p:cNvSpPr txBox="1">
                <a:spLocks noRot="1" noChangeAspect="1" noMove="1" noResize="1" noEditPoints="1" noAdjustHandles="1" noChangeArrowheads="1" noChangeShapeType="1" noTextEdit="1"/>
              </p:cNvSpPr>
              <p:nvPr/>
            </p:nvSpPr>
            <p:spPr bwMode="auto">
              <a:xfrm>
                <a:off x="1447800" y="5096938"/>
                <a:ext cx="5957887" cy="790575"/>
              </a:xfrm>
              <a:prstGeom prst="rect">
                <a:avLst/>
              </a:prstGeom>
              <a:blipFill>
                <a:blip r:embed="rId23"/>
                <a:stretch>
                  <a:fillRect/>
                </a:stretch>
              </a:blipFill>
              <a:ln w="9525">
                <a:noFill/>
                <a:miter lim="800000"/>
                <a:headEnd/>
                <a:tailEnd/>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Object 5">
                <a:extLst>
                  <a:ext uri="{FF2B5EF4-FFF2-40B4-BE49-F238E27FC236}">
                    <a16:creationId xmlns:a16="http://schemas.microsoft.com/office/drawing/2014/main" id="{BE14BCA5-32C1-465F-87BB-C990C55AE167}"/>
                  </a:ext>
                </a:extLst>
              </p:cNvPr>
              <p:cNvSpPr txBox="1"/>
              <p:nvPr/>
            </p:nvSpPr>
            <p:spPr bwMode="auto">
              <a:xfrm>
                <a:off x="1363441" y="4349626"/>
                <a:ext cx="5957887" cy="790575"/>
              </a:xfrm>
              <a:prstGeom prst="rect">
                <a:avLst/>
              </a:prstGeom>
              <a:noFill/>
              <a:ln w="9525">
                <a:noFill/>
                <a:miter lim="800000"/>
                <a:headEnd/>
                <a:tailEnd/>
              </a:ln>
              <a:extLst/>
            </p:spPr>
            <p:txBody>
              <a:bodyPr>
                <a:noAutofit/>
              </a:bodyPr>
              <a:lstStyle/>
              <a:p>
                <a:pPr/>
                <a14:m>
                  <m:oMathPara xmlns:m="http://schemas.openxmlformats.org/officeDocument/2006/math">
                    <m:oMathParaPr>
                      <m:jc m:val="left"/>
                    </m:oMathParaPr>
                    <m:oMath xmlns:m="http://schemas.openxmlformats.org/officeDocument/2006/math">
                      <m:r>
                        <a:rPr lang="en-CA" sz="2400" i="1" smtClean="0">
                          <a:solidFill>
                            <a:srgbClr val="000000"/>
                          </a:solidFill>
                          <a:latin typeface="Cambria Math" panose="02040503050406030204" pitchFamily="18" charset="0"/>
                        </a:rPr>
                        <m:t> …</m:t>
                      </m:r>
                      <m:r>
                        <a:rPr lang="en-CA" sz="2400" b="0" i="1" smtClean="0">
                          <a:solidFill>
                            <a:srgbClr val="000000"/>
                          </a:solidFill>
                          <a:latin typeface="Cambria Math" panose="02040503050406030204" pitchFamily="18" charset="0"/>
                        </a:rPr>
                        <m:t>…</m:t>
                      </m:r>
                    </m:oMath>
                  </m:oMathPara>
                </a14:m>
                <a:endParaRPr lang="en-CA" sz="2400" dirty="0"/>
              </a:p>
            </p:txBody>
          </p:sp>
        </mc:Choice>
        <mc:Fallback xmlns="">
          <p:sp>
            <p:nvSpPr>
              <p:cNvPr id="27" name="Object 5">
                <a:extLst>
                  <a:ext uri="{FF2B5EF4-FFF2-40B4-BE49-F238E27FC236}">
                    <a16:creationId xmlns:a16="http://schemas.microsoft.com/office/drawing/2014/main" id="{BE14BCA5-32C1-465F-87BB-C990C55AE167}"/>
                  </a:ext>
                </a:extLst>
              </p:cNvPr>
              <p:cNvSpPr txBox="1">
                <a:spLocks noRot="1" noChangeAspect="1" noMove="1" noResize="1" noEditPoints="1" noAdjustHandles="1" noChangeArrowheads="1" noChangeShapeType="1" noTextEdit="1"/>
              </p:cNvSpPr>
              <p:nvPr/>
            </p:nvSpPr>
            <p:spPr bwMode="auto">
              <a:xfrm>
                <a:off x="1363441" y="4349626"/>
                <a:ext cx="5957887" cy="790575"/>
              </a:xfrm>
              <a:prstGeom prst="rect">
                <a:avLst/>
              </a:prstGeom>
              <a:blipFill>
                <a:blip r:embed="rId24"/>
                <a:stretch>
                  <a:fillRect/>
                </a:stretch>
              </a:blipFill>
              <a:ln w="9525">
                <a:noFill/>
                <a:miter lim="800000"/>
                <a:headEnd/>
                <a:tailEnd/>
              </a:ln>
              <a:extLst/>
            </p:spPr>
            <p:txBody>
              <a:bodyPr/>
              <a:lstStyle/>
              <a:p>
                <a:r>
                  <a:rPr lang="en-CA">
                    <a:noFill/>
                  </a:rPr>
                  <a:t> </a:t>
                </a:r>
              </a:p>
            </p:txBody>
          </p:sp>
        </mc:Fallback>
      </mc:AlternateContent>
    </p:spTree>
    <p:extLst>
      <p:ext uri="{BB962C8B-B14F-4D97-AF65-F5344CB8AC3E}">
        <p14:creationId xmlns:p14="http://schemas.microsoft.com/office/powerpoint/2010/main" val="36545118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defTabSz="457200">
              <a:spcBef>
                <a:spcPts val="1800"/>
              </a:spcBef>
              <a:buClr>
                <a:srgbClr val="000000"/>
              </a:buClr>
              <a:buSzPct val="100000"/>
            </a:pPr>
            <a:r>
              <a:rPr lang="en-US" dirty="0">
                <a:solidFill>
                  <a:srgbClr val="000000"/>
                </a:solidFill>
                <a:latin typeface="Arial" pitchFamily="34" charset="0"/>
                <a:cs typeface="Arial" pitchFamily="34" charset="0"/>
              </a:rPr>
              <a:t>Example for state (1,1)</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defTabSz="457200">
              <a:lnSpc>
                <a:spcPct val="50000"/>
              </a:lnSpc>
              <a:spcBef>
                <a:spcPts val="1800"/>
              </a:spcBef>
              <a:buClr>
                <a:srgbClr val="000000"/>
              </a:buClr>
              <a:buSzPct val="100000"/>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000" dirty="0">
              <a:solidFill>
                <a:srgbClr val="000000"/>
              </a:solidFill>
              <a:latin typeface="Arial" pitchFamily="34" charset="0"/>
              <a:cs typeface="Arial" pitchFamily="34" charset="0"/>
            </a:endParaRPr>
          </a:p>
        </p:txBody>
      </p:sp>
      <p:graphicFrame>
        <p:nvGraphicFramePr>
          <p:cNvPr id="379910" name="Object 5"/>
          <p:cNvGraphicFramePr>
            <a:graphicFrameLocks noChangeAspect="1"/>
          </p:cNvGraphicFramePr>
          <p:nvPr>
            <p:extLst>
              <p:ext uri="{D42A27DB-BD31-4B8C-83A1-F6EECF244321}">
                <p14:modId xmlns:p14="http://schemas.microsoft.com/office/powerpoint/2010/main" val="854205475"/>
              </p:ext>
            </p:extLst>
          </p:nvPr>
        </p:nvGraphicFramePr>
        <p:xfrm>
          <a:off x="1735478" y="800901"/>
          <a:ext cx="5845175" cy="790575"/>
        </p:xfrm>
        <a:graphic>
          <a:graphicData uri="http://schemas.openxmlformats.org/presentationml/2006/ole">
            <mc:AlternateContent xmlns:mc="http://schemas.openxmlformats.org/markup-compatibility/2006">
              <mc:Choice xmlns:v="urn:schemas-microsoft-com:vml" Requires="v">
                <p:oleObj spid="_x0000_s280601" name="Equation" r:id="rId4" imgW="2616120" imgH="444240" progId="Equation.3">
                  <p:embed/>
                </p:oleObj>
              </mc:Choice>
              <mc:Fallback>
                <p:oleObj name="Equation" r:id="rId4" imgW="2616120" imgH="444240" progId="Equation.3">
                  <p:embed/>
                  <p:pic>
                    <p:nvPicPr>
                      <p:cNvPr id="37991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478" y="800901"/>
                        <a:ext cx="5845175"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45762"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5762"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p:sp>
        <p:nvSpPr>
          <p:cNvPr id="2" name="Footer Placeholder 1"/>
          <p:cNvSpPr>
            <a:spLocks noGrp="1"/>
          </p:cNvSpPr>
          <p:nvPr>
            <p:ph type="ftr" sz="quarter" idx="11"/>
          </p:nvPr>
        </p:nvSpPr>
        <p:spPr>
          <a:xfrm>
            <a:off x="-19692" y="6381733"/>
            <a:ext cx="2895600" cy="457200"/>
          </a:xfrm>
        </p:spPr>
        <p:txBody>
          <a:bodyPr/>
          <a:lstStyle/>
          <a:p>
            <a:pPr>
              <a:defRPr/>
            </a:pPr>
            <a:r>
              <a:rPr lang="en-US" dirty="0"/>
              <a:t>CPSC 422, Lecture 4</a:t>
            </a:r>
          </a:p>
        </p:txBody>
      </p:sp>
      <p:sp>
        <p:nvSpPr>
          <p:cNvPr id="3" name="Slide Number Placeholder 2"/>
          <p:cNvSpPr>
            <a:spLocks noGrp="1"/>
          </p:cNvSpPr>
          <p:nvPr>
            <p:ph type="sldNum" sz="quarter" idx="12"/>
          </p:nvPr>
        </p:nvSpPr>
        <p:spPr>
          <a:xfrm>
            <a:off x="2251671" y="6477000"/>
            <a:ext cx="1905000" cy="457200"/>
          </a:xfrm>
        </p:spPr>
        <p:txBody>
          <a:bodyPr/>
          <a:lstStyle/>
          <a:p>
            <a:pPr>
              <a:defRPr/>
            </a:pPr>
            <a:r>
              <a:rPr lang="en-US" dirty="0"/>
              <a:t>Slide </a:t>
            </a:r>
            <a:fld id="{923DC875-25F3-4B98-B29A-145DD351EDEF}" type="slidenum">
              <a:rPr lang="en-US" smtClean="0"/>
              <a:pPr>
                <a:defRPr/>
              </a:pPr>
              <a:t>19</a:t>
            </a:fld>
            <a:endParaRPr lang="en-US" dirty="0"/>
          </a:p>
        </p:txBody>
      </p:sp>
      <mc:AlternateContent xmlns:mc="http://schemas.openxmlformats.org/markup-compatibility/2006" xmlns:a14="http://schemas.microsoft.com/office/drawing/2010/main">
        <mc:Choice Requires="a14">
          <p:sp>
            <p:nvSpPr>
              <p:cNvPr id="14" name="Object 10">
                <a:extLst>
                  <a:ext uri="{FF2B5EF4-FFF2-40B4-BE49-F238E27FC236}">
                    <a16:creationId xmlns:a16="http://schemas.microsoft.com/office/drawing/2014/main" id="{9C86CA93-5E61-4511-85A2-7B6AC0095C60}"/>
                  </a:ext>
                </a:extLst>
              </p:cNvPr>
              <p:cNvSpPr txBox="1"/>
              <p:nvPr/>
            </p:nvSpPr>
            <p:spPr bwMode="auto">
              <a:xfrm>
                <a:off x="-669581" y="4342481"/>
                <a:ext cx="8839200" cy="2179637"/>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(1,1)=−0.04+1∗</m:t>
                      </m:r>
                      <m:func>
                        <m:funcPr>
                          <m:ctrlPr>
                            <a:rPr lang="en-CA" i="1">
                              <a:solidFill>
                                <a:srgbClr val="000000"/>
                              </a:solidFill>
                              <a:latin typeface="Cambria Math" panose="02040503050406030204" pitchFamily="18" charset="0"/>
                            </a:rPr>
                          </m:ctrlPr>
                        </m:funcPr>
                        <m:fName>
                          <m:r>
                            <m:rPr>
                              <m:sty m:val="p"/>
                            </m:rPr>
                            <a:rPr lang="en-CA" i="0">
                              <a:solidFill>
                                <a:srgbClr val="000000"/>
                              </a:solidFill>
                              <a:latin typeface="Cambria Math" panose="02040503050406030204" pitchFamily="18" charset="0"/>
                            </a:rPr>
                            <m:t>max</m:t>
                          </m:r>
                        </m:fName>
                        <m:e>
                          <m:d>
                            <m:dPr>
                              <m:begChr m:val="["/>
                              <m:endChr m:val="]"/>
                              <m:ctrlPr>
                                <a:rPr lang="en-CA" i="1">
                                  <a:solidFill>
                                    <a:srgbClr val="000000"/>
                                  </a:solidFill>
                                  <a:latin typeface="Cambria Math" panose="02040503050406030204" pitchFamily="18" charset="0"/>
                                </a:rPr>
                              </m:ctrlPr>
                            </m:dPr>
                            <m:e>
                              <m:eqArr>
                                <m:eqArrPr>
                                  <m:ctrlPr>
                                    <a:rPr lang="en-CA" i="1">
                                      <a:solidFill>
                                        <a:srgbClr val="000000"/>
                                      </a:solidFill>
                                      <a:latin typeface="Cambria Math" panose="02040503050406030204" pitchFamily="18" charset="0"/>
                                    </a:rPr>
                                  </m:ctrlPr>
                                </m:eqArrPr>
                                <m:e>
                                  <m:r>
                                    <a:rPr lang="en-CA" i="1">
                                      <a:solidFill>
                                        <a:srgbClr val="000000"/>
                                      </a:solidFill>
                                      <a:latin typeface="Cambria Math" panose="02040503050406030204" pitchFamily="18" charset="0"/>
                                    </a:rPr>
                                    <m:t>0.8</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1,2</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2,1</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(1,1)</m:t>
                                  </m:r>
                                  <m:r>
                                    <m:rPr>
                                      <m:nor/>
                                    </m:rPr>
                                    <a:rPr lang="en-CA" i="0">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𝑈𝑃</m:t>
                                  </m:r>
                                </m:e>
                                <m:e>
                                  <m:r>
                                    <a:rPr lang="en-CA" i="1">
                                      <a:solidFill>
                                        <a:srgbClr val="000000"/>
                                      </a:solidFill>
                                      <a:latin typeface="Cambria Math" panose="02040503050406030204" pitchFamily="18" charset="0"/>
                                    </a:rPr>
                                    <m:t>0.9</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1,1</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(1,2)</m:t>
                                  </m:r>
                                  <m:r>
                                    <m:rPr>
                                      <m:nor/>
                                    </m:rPr>
                                    <a:rPr lang="en-CA" i="0">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𝐿𝐸𝐹𝑇</m:t>
                                  </m:r>
                                </m:e>
                                <m:e>
                                  <m:r>
                                    <a:rPr lang="en-CA" i="1">
                                      <a:solidFill>
                                        <a:srgbClr val="000000"/>
                                      </a:solidFill>
                                      <a:latin typeface="Cambria Math" panose="02040503050406030204" pitchFamily="18" charset="0"/>
                                    </a:rPr>
                                    <m:t>0.9</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1,1</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(2,1)</m:t>
                                  </m:r>
                                  <m:r>
                                    <m:rPr>
                                      <m:nor/>
                                    </m:rPr>
                                    <a:rPr lang="en-CA" i="0">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𝐷𝑂𝑊𝑁</m:t>
                                  </m:r>
                                </m:e>
                                <m:e>
                                  <m:r>
                                    <a:rPr lang="en-CA" i="1">
                                      <a:solidFill>
                                        <a:srgbClr val="000000"/>
                                      </a:solidFill>
                                      <a:latin typeface="Cambria Math" panose="02040503050406030204" pitchFamily="18" charset="0"/>
                                    </a:rPr>
                                    <m:t>0.8</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2,1</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1,2</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(1,1)</m:t>
                                  </m:r>
                                  <m:r>
                                    <m:rPr>
                                      <m:nor/>
                                    </m:rPr>
                                    <a:rPr lang="en-CA" i="0">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𝑅𝐼𝐺𝐻𝑇</m:t>
                                  </m:r>
                                </m:e>
                              </m:eqArr>
                            </m:e>
                          </m:d>
                        </m:e>
                      </m:func>
                    </m:oMath>
                  </m:oMathPara>
                </a14:m>
                <a:endParaRPr lang="en-CA" dirty="0"/>
              </a:p>
            </p:txBody>
          </p:sp>
        </mc:Choice>
        <mc:Fallback xmlns="">
          <p:sp>
            <p:nvSpPr>
              <p:cNvPr id="14" name="Object 10">
                <a:extLst>
                  <a:ext uri="{FF2B5EF4-FFF2-40B4-BE49-F238E27FC236}">
                    <a16:creationId xmlns:a16="http://schemas.microsoft.com/office/drawing/2014/main" id="{9C86CA93-5E61-4511-85A2-7B6AC0095C60}"/>
                  </a:ext>
                </a:extLst>
              </p:cNvPr>
              <p:cNvSpPr txBox="1">
                <a:spLocks noRot="1" noChangeAspect="1" noMove="1" noResize="1" noEditPoints="1" noAdjustHandles="1" noChangeArrowheads="1" noChangeShapeType="1" noTextEdit="1"/>
              </p:cNvSpPr>
              <p:nvPr/>
            </p:nvSpPr>
            <p:spPr bwMode="auto">
              <a:xfrm>
                <a:off x="-669581" y="4342481"/>
                <a:ext cx="8839200" cy="2179637"/>
              </a:xfrm>
              <a:prstGeom prst="rect">
                <a:avLst/>
              </a:prstGeom>
              <a:blipFill>
                <a:blip r:embed="rId10"/>
                <a:stretch>
                  <a:fillRect/>
                </a:stretch>
              </a:blipFill>
              <a:ln>
                <a:noFill/>
              </a:ln>
              <a:extLst/>
            </p:spPr>
            <p:txBody>
              <a:bodyPr/>
              <a:lstStyle/>
              <a:p>
                <a:r>
                  <a:rPr lang="en-CA">
                    <a:noFill/>
                  </a:rPr>
                  <a:t> </a:t>
                </a:r>
              </a:p>
            </p:txBody>
          </p:sp>
        </mc:Fallback>
      </mc:AlternateContent>
      <p:sp>
        <p:nvSpPr>
          <p:cNvPr id="17" name="Rectangle 8">
            <a:extLst>
              <a:ext uri="{FF2B5EF4-FFF2-40B4-BE49-F238E27FC236}">
                <a16:creationId xmlns:a16="http://schemas.microsoft.com/office/drawing/2014/main" id="{8FDD4315-B64A-4B05-BCBC-52E143E15DC8}"/>
              </a:ext>
            </a:extLst>
          </p:cNvPr>
          <p:cNvSpPr>
            <a:spLocks noChangeArrowheads="1"/>
          </p:cNvSpPr>
          <p:nvPr/>
        </p:nvSpPr>
        <p:spPr bwMode="auto">
          <a:xfrm>
            <a:off x="-19692" y="3599514"/>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Example for state (1,1)</a:t>
            </a: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000" dirty="0">
              <a:solidFill>
                <a:srgbClr val="000000"/>
              </a:solidFill>
              <a:latin typeface="Arial" pitchFamily="34" charset="0"/>
              <a:cs typeface="Arial" pitchFamily="34" charset="0"/>
            </a:endParaRPr>
          </a:p>
        </p:txBody>
      </p:sp>
      <p:pic>
        <p:nvPicPr>
          <p:cNvPr id="28" name="Picture 2">
            <a:extLst>
              <a:ext uri="{FF2B5EF4-FFF2-40B4-BE49-F238E27FC236}">
                <a16:creationId xmlns:a16="http://schemas.microsoft.com/office/drawing/2014/main" id="{3E8DFEBB-EDEA-4DC8-AE85-C01CF31C58E2}"/>
              </a:ext>
            </a:extLst>
          </p:cNvPr>
          <p:cNvPicPr>
            <a:picLocks noChangeAspect="1" noChangeArrowheads="1"/>
          </p:cNvPicPr>
          <p:nvPr/>
        </p:nvPicPr>
        <p:blipFill rotWithShape="1">
          <a:blip r:embed="rId11" cstate="print"/>
          <a:srcRect l="2409" t="6782" r="56323" b="7810"/>
          <a:stretch/>
        </p:blipFill>
        <p:spPr bwMode="auto">
          <a:xfrm>
            <a:off x="2740675" y="1627953"/>
            <a:ext cx="2209800" cy="1790565"/>
          </a:xfrm>
          <a:prstGeom prst="rect">
            <a:avLst/>
          </a:prstGeom>
          <a:noFill/>
          <a:ln w="9525">
            <a:noFill/>
            <a:miter lim="800000"/>
            <a:headEnd/>
            <a:tailEnd/>
          </a:ln>
        </p:spPr>
      </p:pic>
      <p:pic>
        <p:nvPicPr>
          <p:cNvPr id="29" name="Picture 2">
            <a:extLst>
              <a:ext uri="{FF2B5EF4-FFF2-40B4-BE49-F238E27FC236}">
                <a16:creationId xmlns:a16="http://schemas.microsoft.com/office/drawing/2014/main" id="{D251F3E4-997D-4DE2-8FA5-2F84A2E96A08}"/>
              </a:ext>
            </a:extLst>
          </p:cNvPr>
          <p:cNvPicPr>
            <a:picLocks noChangeAspect="1" noChangeArrowheads="1"/>
          </p:cNvPicPr>
          <p:nvPr/>
        </p:nvPicPr>
        <p:blipFill>
          <a:blip r:embed="rId11" cstate="print"/>
          <a:srcRect l="46614" t="9158" r="9163" b="5359"/>
          <a:stretch>
            <a:fillRect/>
          </a:stretch>
        </p:blipFill>
        <p:spPr bwMode="auto">
          <a:xfrm>
            <a:off x="7617695" y="3008384"/>
            <a:ext cx="1103848" cy="835134"/>
          </a:xfrm>
          <a:prstGeom prst="rect">
            <a:avLst/>
          </a:prstGeom>
          <a:noFill/>
          <a:ln w="9525">
            <a:noFill/>
            <a:miter lim="800000"/>
            <a:headEnd/>
            <a:tailEnd/>
          </a:ln>
        </p:spPr>
      </p:pic>
      <p:pic>
        <p:nvPicPr>
          <p:cNvPr id="30" name="Picture 2">
            <a:extLst>
              <a:ext uri="{FF2B5EF4-FFF2-40B4-BE49-F238E27FC236}">
                <a16:creationId xmlns:a16="http://schemas.microsoft.com/office/drawing/2014/main" id="{69B994AD-5F3A-4FE8-B2CE-C1A80BAECA82}"/>
              </a:ext>
            </a:extLst>
          </p:cNvPr>
          <p:cNvPicPr>
            <a:picLocks noChangeAspect="1" noChangeArrowheads="1"/>
          </p:cNvPicPr>
          <p:nvPr/>
        </p:nvPicPr>
        <p:blipFill>
          <a:blip r:embed="rId12" cstate="print"/>
          <a:srcRect l="9163" t="5359" r="46614" b="9158"/>
          <a:stretch>
            <a:fillRect/>
          </a:stretch>
        </p:blipFill>
        <p:spPr bwMode="auto">
          <a:xfrm>
            <a:off x="7580653" y="4934112"/>
            <a:ext cx="1162524" cy="880145"/>
          </a:xfrm>
          <a:prstGeom prst="rect">
            <a:avLst/>
          </a:prstGeom>
          <a:noFill/>
          <a:ln w="9525">
            <a:noFill/>
            <a:miter lim="800000"/>
            <a:headEnd/>
            <a:tailEnd/>
          </a:ln>
        </p:spPr>
      </p:pic>
      <p:pic>
        <p:nvPicPr>
          <p:cNvPr id="31" name="Picture 2">
            <a:extLst>
              <a:ext uri="{FF2B5EF4-FFF2-40B4-BE49-F238E27FC236}">
                <a16:creationId xmlns:a16="http://schemas.microsoft.com/office/drawing/2014/main" id="{1C6AB2A5-7CF7-43BB-A0C6-FC7858C2E438}"/>
              </a:ext>
            </a:extLst>
          </p:cNvPr>
          <p:cNvPicPr>
            <a:picLocks noChangeAspect="1" noChangeArrowheads="1"/>
          </p:cNvPicPr>
          <p:nvPr/>
        </p:nvPicPr>
        <p:blipFill>
          <a:blip r:embed="rId13" cstate="print"/>
          <a:srcRect l="9158" t="9163" r="5359" b="46614"/>
          <a:stretch>
            <a:fillRect/>
          </a:stretch>
        </p:blipFill>
        <p:spPr bwMode="auto">
          <a:xfrm>
            <a:off x="6947497" y="5765682"/>
            <a:ext cx="880145" cy="1162525"/>
          </a:xfrm>
          <a:prstGeom prst="rect">
            <a:avLst/>
          </a:prstGeom>
          <a:noFill/>
          <a:ln w="9525">
            <a:noFill/>
            <a:miter lim="800000"/>
            <a:headEnd/>
            <a:tailEnd/>
          </a:ln>
        </p:spPr>
      </p:pic>
      <p:pic>
        <p:nvPicPr>
          <p:cNvPr id="32" name="Picture 2">
            <a:extLst>
              <a:ext uri="{FF2B5EF4-FFF2-40B4-BE49-F238E27FC236}">
                <a16:creationId xmlns:a16="http://schemas.microsoft.com/office/drawing/2014/main" id="{0597F90E-F43D-4BB3-B73A-037B4C57CEA7}"/>
              </a:ext>
            </a:extLst>
          </p:cNvPr>
          <p:cNvPicPr>
            <a:picLocks noChangeAspect="1" noChangeArrowheads="1"/>
          </p:cNvPicPr>
          <p:nvPr/>
        </p:nvPicPr>
        <p:blipFill>
          <a:blip r:embed="rId14" cstate="print"/>
          <a:srcRect l="5359" t="46614" r="9158" b="9163"/>
          <a:stretch>
            <a:fillRect/>
          </a:stretch>
        </p:blipFill>
        <p:spPr bwMode="auto">
          <a:xfrm>
            <a:off x="8018127" y="3807426"/>
            <a:ext cx="880145" cy="11625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5">
            <p14:nvContentPartPr>
              <p14:cNvPr id="33" name="Ink 26">
                <a:extLst>
                  <a:ext uri="{FF2B5EF4-FFF2-40B4-BE49-F238E27FC236}">
                    <a16:creationId xmlns:a16="http://schemas.microsoft.com/office/drawing/2014/main" id="{26D389D0-D519-4E94-B0B0-D0564A63B14B}"/>
                  </a:ext>
                </a:extLst>
              </p14:cNvPr>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33" name="Ink 26">
                <a:extLst>
                  <a:ext uri="{FF2B5EF4-FFF2-40B4-BE49-F238E27FC236}">
                    <a16:creationId xmlns:a16="http://schemas.microsoft.com/office/drawing/2014/main" id="{26D389D0-D519-4E94-B0B0-D0564A63B14B}"/>
                  </a:ext>
                </a:extLst>
              </p:cNvPr>
              <p:cNvPicPr>
                <a:picLocks noRot="1" noChangeAspect="1" noEditPoints="1" noChangeArrowheads="1" noChangeShapeType="1"/>
              </p:cNvPicPr>
              <p:nvPr/>
            </p:nvPicPr>
            <p:blipFill>
              <a:blip r:embed="rId16"/>
              <a:stretch>
                <a:fillRect/>
              </a:stretch>
            </p:blipFill>
            <p:spPr>
              <a:xfrm>
                <a:off x="3491314" y="1575461"/>
                <a:ext cx="51585" cy="351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Ink 4">
                <a:extLst>
                  <a:ext uri="{FF2B5EF4-FFF2-40B4-BE49-F238E27FC236}">
                    <a16:creationId xmlns:a16="http://schemas.microsoft.com/office/drawing/2014/main" id="{95475DDF-D141-4DC7-AA60-AF5E53FA54E6}"/>
                  </a:ext>
                </a:extLst>
              </p14:cNvPr>
              <p14:cNvContentPartPr/>
              <p14:nvPr/>
            </p14:nvContentPartPr>
            <p14:xfrm>
              <a:off x="5601915" y="1895498"/>
              <a:ext cx="3183310" cy="952247"/>
            </p14:xfrm>
          </p:contentPart>
        </mc:Choice>
        <mc:Fallback xmlns="">
          <p:pic>
            <p:nvPicPr>
              <p:cNvPr id="5" name="Ink 4">
                <a:extLst>
                  <a:ext uri="{FF2B5EF4-FFF2-40B4-BE49-F238E27FC236}">
                    <a16:creationId xmlns:a16="http://schemas.microsoft.com/office/drawing/2014/main" id="{95475DDF-D141-4DC7-AA60-AF5E53FA54E6}"/>
                  </a:ext>
                </a:extLst>
              </p:cNvPr>
              <p:cNvPicPr/>
              <p:nvPr/>
            </p:nvPicPr>
            <p:blipFill>
              <a:blip r:embed="rId18"/>
              <a:stretch>
                <a:fillRect/>
              </a:stretch>
            </p:blipFill>
            <p:spPr>
              <a:xfrm>
                <a:off x="5592555" y="1886138"/>
                <a:ext cx="3202029" cy="9709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Ink 5">
                <a:extLst>
                  <a:ext uri="{FF2B5EF4-FFF2-40B4-BE49-F238E27FC236}">
                    <a16:creationId xmlns:a16="http://schemas.microsoft.com/office/drawing/2014/main" id="{CD5BC25D-DFC3-44F9-8345-FF1A2169ED68}"/>
                  </a:ext>
                </a:extLst>
              </p14:cNvPr>
              <p14:cNvContentPartPr/>
              <p14:nvPr/>
            </p14:nvContentPartPr>
            <p14:xfrm>
              <a:off x="2270156" y="1196462"/>
              <a:ext cx="203400" cy="69480"/>
            </p14:xfrm>
          </p:contentPart>
        </mc:Choice>
        <mc:Fallback xmlns="">
          <p:pic>
            <p:nvPicPr>
              <p:cNvPr id="6" name="Ink 5">
                <a:extLst>
                  <a:ext uri="{FF2B5EF4-FFF2-40B4-BE49-F238E27FC236}">
                    <a16:creationId xmlns:a16="http://schemas.microsoft.com/office/drawing/2014/main" id="{CD5BC25D-DFC3-44F9-8345-FF1A2169ED68}"/>
                  </a:ext>
                </a:extLst>
              </p:cNvPr>
              <p:cNvPicPr/>
              <p:nvPr/>
            </p:nvPicPr>
            <p:blipFill>
              <a:blip r:embed="rId20"/>
              <a:stretch>
                <a:fillRect/>
              </a:stretch>
            </p:blipFill>
            <p:spPr>
              <a:xfrm>
                <a:off x="2234516" y="1124462"/>
                <a:ext cx="2750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Ink 8">
                <a:extLst>
                  <a:ext uri="{FF2B5EF4-FFF2-40B4-BE49-F238E27FC236}">
                    <a16:creationId xmlns:a16="http://schemas.microsoft.com/office/drawing/2014/main" id="{E81A7EF1-E14B-45C7-9334-9DE2ECF9BBD6}"/>
                  </a:ext>
                </a:extLst>
              </p14:cNvPr>
              <p14:cNvContentPartPr/>
              <p14:nvPr/>
            </p14:nvContentPartPr>
            <p14:xfrm>
              <a:off x="3122996" y="2938142"/>
              <a:ext cx="360" cy="360"/>
            </p14:xfrm>
          </p:contentPart>
        </mc:Choice>
        <mc:Fallback xmlns="">
          <p:pic>
            <p:nvPicPr>
              <p:cNvPr id="9" name="Ink 8">
                <a:extLst>
                  <a:ext uri="{FF2B5EF4-FFF2-40B4-BE49-F238E27FC236}">
                    <a16:creationId xmlns:a16="http://schemas.microsoft.com/office/drawing/2014/main" id="{E81A7EF1-E14B-45C7-9334-9DE2ECF9BBD6}"/>
                  </a:ext>
                </a:extLst>
              </p:cNvPr>
              <p:cNvPicPr/>
              <p:nvPr/>
            </p:nvPicPr>
            <p:blipFill>
              <a:blip r:embed="rId22"/>
              <a:stretch>
                <a:fillRect/>
              </a:stretch>
            </p:blipFill>
            <p:spPr>
              <a:xfrm>
                <a:off x="3086996" y="286614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Ink 9">
                <a:extLst>
                  <a:ext uri="{FF2B5EF4-FFF2-40B4-BE49-F238E27FC236}">
                    <a16:creationId xmlns:a16="http://schemas.microsoft.com/office/drawing/2014/main" id="{2268B557-5712-4E07-90F2-DDEF2E3FFC9C}"/>
                  </a:ext>
                </a:extLst>
              </p14:cNvPr>
              <p14:cNvContentPartPr/>
              <p14:nvPr/>
            </p14:nvContentPartPr>
            <p14:xfrm>
              <a:off x="3061076" y="2815022"/>
              <a:ext cx="357840" cy="314640"/>
            </p14:xfrm>
          </p:contentPart>
        </mc:Choice>
        <mc:Fallback xmlns="">
          <p:pic>
            <p:nvPicPr>
              <p:cNvPr id="10" name="Ink 9">
                <a:extLst>
                  <a:ext uri="{FF2B5EF4-FFF2-40B4-BE49-F238E27FC236}">
                    <a16:creationId xmlns:a16="http://schemas.microsoft.com/office/drawing/2014/main" id="{2268B557-5712-4E07-90F2-DDEF2E3FFC9C}"/>
                  </a:ext>
                </a:extLst>
              </p:cNvPr>
              <p:cNvPicPr/>
              <p:nvPr/>
            </p:nvPicPr>
            <p:blipFill>
              <a:blip r:embed="rId24"/>
              <a:stretch>
                <a:fillRect/>
              </a:stretch>
            </p:blipFill>
            <p:spPr>
              <a:xfrm>
                <a:off x="3025436" y="2743022"/>
                <a:ext cx="42948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Ink 10">
                <a:extLst>
                  <a:ext uri="{FF2B5EF4-FFF2-40B4-BE49-F238E27FC236}">
                    <a16:creationId xmlns:a16="http://schemas.microsoft.com/office/drawing/2014/main" id="{9E9830A6-33BC-4448-8C48-8A9F82FB8B76}"/>
                  </a:ext>
                </a:extLst>
              </p14:cNvPr>
              <p14:cNvContentPartPr/>
              <p14:nvPr/>
            </p14:nvContentPartPr>
            <p14:xfrm>
              <a:off x="2809436" y="3826982"/>
              <a:ext cx="667440" cy="30600"/>
            </p14:xfrm>
          </p:contentPart>
        </mc:Choice>
        <mc:Fallback xmlns="">
          <p:pic>
            <p:nvPicPr>
              <p:cNvPr id="11" name="Ink 10">
                <a:extLst>
                  <a:ext uri="{FF2B5EF4-FFF2-40B4-BE49-F238E27FC236}">
                    <a16:creationId xmlns:a16="http://schemas.microsoft.com/office/drawing/2014/main" id="{9E9830A6-33BC-4448-8C48-8A9F82FB8B76}"/>
                  </a:ext>
                </a:extLst>
              </p:cNvPr>
              <p:cNvPicPr/>
              <p:nvPr/>
            </p:nvPicPr>
            <p:blipFill>
              <a:blip r:embed="rId26"/>
              <a:stretch>
                <a:fillRect/>
              </a:stretch>
            </p:blipFill>
            <p:spPr>
              <a:xfrm>
                <a:off x="2773796" y="3754982"/>
                <a:ext cx="739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Ink 11">
                <a:extLst>
                  <a:ext uri="{FF2B5EF4-FFF2-40B4-BE49-F238E27FC236}">
                    <a16:creationId xmlns:a16="http://schemas.microsoft.com/office/drawing/2014/main" id="{B8602F75-2E94-44B3-8D68-EBD3B99279EF}"/>
                  </a:ext>
                </a:extLst>
              </p14:cNvPr>
              <p14:cNvContentPartPr/>
              <p14:nvPr/>
            </p14:nvContentPartPr>
            <p14:xfrm>
              <a:off x="2069636" y="3769382"/>
              <a:ext cx="767160" cy="93960"/>
            </p14:xfrm>
          </p:contentPart>
        </mc:Choice>
        <mc:Fallback xmlns="">
          <p:pic>
            <p:nvPicPr>
              <p:cNvPr id="12" name="Ink 11">
                <a:extLst>
                  <a:ext uri="{FF2B5EF4-FFF2-40B4-BE49-F238E27FC236}">
                    <a16:creationId xmlns:a16="http://schemas.microsoft.com/office/drawing/2014/main" id="{B8602F75-2E94-44B3-8D68-EBD3B99279EF}"/>
                  </a:ext>
                </a:extLst>
              </p:cNvPr>
              <p:cNvPicPr/>
              <p:nvPr/>
            </p:nvPicPr>
            <p:blipFill>
              <a:blip r:embed="rId28"/>
              <a:stretch>
                <a:fillRect/>
              </a:stretch>
            </p:blipFill>
            <p:spPr>
              <a:xfrm>
                <a:off x="2033996" y="3697742"/>
                <a:ext cx="8388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a:extLst>
                  <a:ext uri="{FF2B5EF4-FFF2-40B4-BE49-F238E27FC236}">
                    <a16:creationId xmlns:a16="http://schemas.microsoft.com/office/drawing/2014/main" id="{6F616432-2F56-4B31-82BA-5480979FCAF0}"/>
                  </a:ext>
                </a:extLst>
              </p14:cNvPr>
              <p14:cNvContentPartPr/>
              <p14:nvPr/>
            </p14:nvContentPartPr>
            <p14:xfrm>
              <a:off x="3056036" y="2419382"/>
              <a:ext cx="334800" cy="31320"/>
            </p14:xfrm>
          </p:contentPart>
        </mc:Choice>
        <mc:Fallback xmlns="">
          <p:pic>
            <p:nvPicPr>
              <p:cNvPr id="15" name="Ink 14">
                <a:extLst>
                  <a:ext uri="{FF2B5EF4-FFF2-40B4-BE49-F238E27FC236}">
                    <a16:creationId xmlns:a16="http://schemas.microsoft.com/office/drawing/2014/main" id="{6F616432-2F56-4B31-82BA-5480979FCAF0}"/>
                  </a:ext>
                </a:extLst>
              </p:cNvPr>
              <p:cNvPicPr/>
              <p:nvPr/>
            </p:nvPicPr>
            <p:blipFill>
              <a:blip r:embed="rId30"/>
              <a:stretch>
                <a:fillRect/>
              </a:stretch>
            </p:blipFill>
            <p:spPr>
              <a:xfrm>
                <a:off x="3020396" y="2347382"/>
                <a:ext cx="406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EEB9EACD-B8E3-4D98-ABE9-6E8E78D1933F}"/>
                  </a:ext>
                </a:extLst>
              </p14:cNvPr>
              <p14:cNvContentPartPr/>
              <p14:nvPr/>
            </p14:nvContentPartPr>
            <p14:xfrm>
              <a:off x="3049196" y="2312102"/>
              <a:ext cx="402480" cy="318600"/>
            </p14:xfrm>
          </p:contentPart>
        </mc:Choice>
        <mc:Fallback xmlns="">
          <p:pic>
            <p:nvPicPr>
              <p:cNvPr id="40" name="Ink 39">
                <a:extLst>
                  <a:ext uri="{FF2B5EF4-FFF2-40B4-BE49-F238E27FC236}">
                    <a16:creationId xmlns:a16="http://schemas.microsoft.com/office/drawing/2014/main" id="{EEB9EACD-B8E3-4D98-ABE9-6E8E78D1933F}"/>
                  </a:ext>
                </a:extLst>
              </p:cNvPr>
              <p:cNvPicPr/>
              <p:nvPr/>
            </p:nvPicPr>
            <p:blipFill>
              <a:blip r:embed="rId32"/>
              <a:stretch>
                <a:fillRect/>
              </a:stretch>
            </p:blipFill>
            <p:spPr>
              <a:xfrm>
                <a:off x="3013556" y="2240102"/>
                <a:ext cx="47412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Ink 40">
                <a:extLst>
                  <a:ext uri="{FF2B5EF4-FFF2-40B4-BE49-F238E27FC236}">
                    <a16:creationId xmlns:a16="http://schemas.microsoft.com/office/drawing/2014/main" id="{2790DEB0-4285-49FC-801A-BFC88B171EAD}"/>
                  </a:ext>
                </a:extLst>
              </p14:cNvPr>
              <p14:cNvContentPartPr/>
              <p14:nvPr/>
            </p14:nvContentPartPr>
            <p14:xfrm>
              <a:off x="3359516" y="4509902"/>
              <a:ext cx="528120" cy="77760"/>
            </p14:xfrm>
          </p:contentPart>
        </mc:Choice>
        <mc:Fallback xmlns="">
          <p:pic>
            <p:nvPicPr>
              <p:cNvPr id="41" name="Ink 40">
                <a:extLst>
                  <a:ext uri="{FF2B5EF4-FFF2-40B4-BE49-F238E27FC236}">
                    <a16:creationId xmlns:a16="http://schemas.microsoft.com/office/drawing/2014/main" id="{2790DEB0-4285-49FC-801A-BFC88B171EAD}"/>
                  </a:ext>
                </a:extLst>
              </p:cNvPr>
              <p:cNvPicPr/>
              <p:nvPr/>
            </p:nvPicPr>
            <p:blipFill>
              <a:blip r:embed="rId34"/>
              <a:stretch>
                <a:fillRect/>
              </a:stretch>
            </p:blipFill>
            <p:spPr>
              <a:xfrm>
                <a:off x="3323516" y="4438262"/>
                <a:ext cx="599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Ink 41">
                <a:extLst>
                  <a:ext uri="{FF2B5EF4-FFF2-40B4-BE49-F238E27FC236}">
                    <a16:creationId xmlns:a16="http://schemas.microsoft.com/office/drawing/2014/main" id="{FDA37775-03B7-41FF-8733-4D1E3F2A5720}"/>
                  </a:ext>
                </a:extLst>
              </p14:cNvPr>
              <p14:cNvContentPartPr/>
              <p14:nvPr/>
            </p14:nvContentPartPr>
            <p14:xfrm>
              <a:off x="4566596" y="4771982"/>
              <a:ext cx="563760" cy="46800"/>
            </p14:xfrm>
          </p:contentPart>
        </mc:Choice>
        <mc:Fallback xmlns="">
          <p:pic>
            <p:nvPicPr>
              <p:cNvPr id="42" name="Ink 41">
                <a:extLst>
                  <a:ext uri="{FF2B5EF4-FFF2-40B4-BE49-F238E27FC236}">
                    <a16:creationId xmlns:a16="http://schemas.microsoft.com/office/drawing/2014/main" id="{FDA37775-03B7-41FF-8733-4D1E3F2A5720}"/>
                  </a:ext>
                </a:extLst>
              </p:cNvPr>
              <p:cNvPicPr/>
              <p:nvPr/>
            </p:nvPicPr>
            <p:blipFill>
              <a:blip r:embed="rId36"/>
              <a:stretch>
                <a:fillRect/>
              </a:stretch>
            </p:blipFill>
            <p:spPr>
              <a:xfrm>
                <a:off x="4530956" y="4699982"/>
                <a:ext cx="635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 name="Ink 42">
                <a:extLst>
                  <a:ext uri="{FF2B5EF4-FFF2-40B4-BE49-F238E27FC236}">
                    <a16:creationId xmlns:a16="http://schemas.microsoft.com/office/drawing/2014/main" id="{0AD0B774-B997-4F26-86BA-B8CA9F954516}"/>
                  </a:ext>
                </a:extLst>
              </p14:cNvPr>
              <p14:cNvContentPartPr/>
              <p14:nvPr/>
            </p14:nvContentPartPr>
            <p14:xfrm>
              <a:off x="4427996" y="5394782"/>
              <a:ext cx="570960" cy="33480"/>
            </p14:xfrm>
          </p:contentPart>
        </mc:Choice>
        <mc:Fallback xmlns="">
          <p:pic>
            <p:nvPicPr>
              <p:cNvPr id="43" name="Ink 42">
                <a:extLst>
                  <a:ext uri="{FF2B5EF4-FFF2-40B4-BE49-F238E27FC236}">
                    <a16:creationId xmlns:a16="http://schemas.microsoft.com/office/drawing/2014/main" id="{0AD0B774-B997-4F26-86BA-B8CA9F954516}"/>
                  </a:ext>
                </a:extLst>
              </p:cNvPr>
              <p:cNvPicPr/>
              <p:nvPr/>
            </p:nvPicPr>
            <p:blipFill>
              <a:blip r:embed="rId38"/>
              <a:stretch>
                <a:fillRect/>
              </a:stretch>
            </p:blipFill>
            <p:spPr>
              <a:xfrm>
                <a:off x="4392356" y="5323142"/>
                <a:ext cx="642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Ink 43">
                <a:extLst>
                  <a:ext uri="{FF2B5EF4-FFF2-40B4-BE49-F238E27FC236}">
                    <a16:creationId xmlns:a16="http://schemas.microsoft.com/office/drawing/2014/main" id="{196B6733-BC28-4011-A119-68580B4C42CE}"/>
                  </a:ext>
                </a:extLst>
              </p14:cNvPr>
              <p14:cNvContentPartPr/>
              <p14:nvPr/>
            </p14:nvContentPartPr>
            <p14:xfrm>
              <a:off x="5809676" y="4535462"/>
              <a:ext cx="534240" cy="16200"/>
            </p14:xfrm>
          </p:contentPart>
        </mc:Choice>
        <mc:Fallback xmlns="">
          <p:pic>
            <p:nvPicPr>
              <p:cNvPr id="44" name="Ink 43">
                <a:extLst>
                  <a:ext uri="{FF2B5EF4-FFF2-40B4-BE49-F238E27FC236}">
                    <a16:creationId xmlns:a16="http://schemas.microsoft.com/office/drawing/2014/main" id="{196B6733-BC28-4011-A119-68580B4C42CE}"/>
                  </a:ext>
                </a:extLst>
              </p:cNvPr>
              <p:cNvPicPr/>
              <p:nvPr/>
            </p:nvPicPr>
            <p:blipFill>
              <a:blip r:embed="rId40"/>
              <a:stretch>
                <a:fillRect/>
              </a:stretch>
            </p:blipFill>
            <p:spPr>
              <a:xfrm>
                <a:off x="5774036" y="4463822"/>
                <a:ext cx="605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Ink 44">
                <a:extLst>
                  <a:ext uri="{FF2B5EF4-FFF2-40B4-BE49-F238E27FC236}">
                    <a16:creationId xmlns:a16="http://schemas.microsoft.com/office/drawing/2014/main" id="{3EBECD87-4CC5-4FE3-8FA5-1B27A35EC2C3}"/>
                  </a:ext>
                </a:extLst>
              </p14:cNvPr>
              <p14:cNvContentPartPr/>
              <p14:nvPr/>
            </p14:nvContentPartPr>
            <p14:xfrm>
              <a:off x="3405596" y="4797542"/>
              <a:ext cx="554760" cy="26280"/>
            </p14:xfrm>
          </p:contentPart>
        </mc:Choice>
        <mc:Fallback xmlns="">
          <p:pic>
            <p:nvPicPr>
              <p:cNvPr id="45" name="Ink 44">
                <a:extLst>
                  <a:ext uri="{FF2B5EF4-FFF2-40B4-BE49-F238E27FC236}">
                    <a16:creationId xmlns:a16="http://schemas.microsoft.com/office/drawing/2014/main" id="{3EBECD87-4CC5-4FE3-8FA5-1B27A35EC2C3}"/>
                  </a:ext>
                </a:extLst>
              </p:cNvPr>
              <p:cNvPicPr/>
              <p:nvPr/>
            </p:nvPicPr>
            <p:blipFill>
              <a:blip r:embed="rId42"/>
              <a:stretch>
                <a:fillRect/>
              </a:stretch>
            </p:blipFill>
            <p:spPr>
              <a:xfrm>
                <a:off x="3369956" y="4725542"/>
                <a:ext cx="626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Ink 45">
                <a:extLst>
                  <a:ext uri="{FF2B5EF4-FFF2-40B4-BE49-F238E27FC236}">
                    <a16:creationId xmlns:a16="http://schemas.microsoft.com/office/drawing/2014/main" id="{546F63CD-C7C9-4B49-8A23-008C8F1BCCC6}"/>
                  </a:ext>
                </a:extLst>
              </p14:cNvPr>
              <p14:cNvContentPartPr/>
              <p14:nvPr/>
            </p14:nvContentPartPr>
            <p14:xfrm>
              <a:off x="3338996" y="5054222"/>
              <a:ext cx="621000" cy="57240"/>
            </p14:xfrm>
          </p:contentPart>
        </mc:Choice>
        <mc:Fallback xmlns="">
          <p:pic>
            <p:nvPicPr>
              <p:cNvPr id="46" name="Ink 45">
                <a:extLst>
                  <a:ext uri="{FF2B5EF4-FFF2-40B4-BE49-F238E27FC236}">
                    <a16:creationId xmlns:a16="http://schemas.microsoft.com/office/drawing/2014/main" id="{546F63CD-C7C9-4B49-8A23-008C8F1BCCC6}"/>
                  </a:ext>
                </a:extLst>
              </p:cNvPr>
              <p:cNvPicPr/>
              <p:nvPr/>
            </p:nvPicPr>
            <p:blipFill>
              <a:blip r:embed="rId44"/>
              <a:stretch>
                <a:fillRect/>
              </a:stretch>
            </p:blipFill>
            <p:spPr>
              <a:xfrm>
                <a:off x="3302996" y="4982222"/>
                <a:ext cx="692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BCEF1FAF-021C-40A4-80AA-DD4F34319DCE}"/>
                  </a:ext>
                </a:extLst>
              </p14:cNvPr>
              <p14:cNvContentPartPr/>
              <p14:nvPr/>
            </p14:nvContentPartPr>
            <p14:xfrm>
              <a:off x="5614196" y="5373182"/>
              <a:ext cx="601200" cy="46800"/>
            </p14:xfrm>
          </p:contentPart>
        </mc:Choice>
        <mc:Fallback xmlns="">
          <p:pic>
            <p:nvPicPr>
              <p:cNvPr id="47" name="Ink 46">
                <a:extLst>
                  <a:ext uri="{FF2B5EF4-FFF2-40B4-BE49-F238E27FC236}">
                    <a16:creationId xmlns:a16="http://schemas.microsoft.com/office/drawing/2014/main" id="{BCEF1FAF-021C-40A4-80AA-DD4F34319DCE}"/>
                  </a:ext>
                </a:extLst>
              </p:cNvPr>
              <p:cNvPicPr/>
              <p:nvPr/>
            </p:nvPicPr>
            <p:blipFill>
              <a:blip r:embed="rId46"/>
              <a:stretch>
                <a:fillRect/>
              </a:stretch>
            </p:blipFill>
            <p:spPr>
              <a:xfrm>
                <a:off x="5578556" y="5301542"/>
                <a:ext cx="672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0" name="Ink 49">
                <a:extLst>
                  <a:ext uri="{FF2B5EF4-FFF2-40B4-BE49-F238E27FC236}">
                    <a16:creationId xmlns:a16="http://schemas.microsoft.com/office/drawing/2014/main" id="{84BAFCFD-5B01-4312-9E4F-DA973DC37331}"/>
                  </a:ext>
                </a:extLst>
              </p14:cNvPr>
              <p14:cNvContentPartPr/>
              <p14:nvPr/>
            </p14:nvContentPartPr>
            <p14:xfrm>
              <a:off x="3491276" y="2854982"/>
              <a:ext cx="442080" cy="248400"/>
            </p14:xfrm>
          </p:contentPart>
        </mc:Choice>
        <mc:Fallback xmlns="">
          <p:pic>
            <p:nvPicPr>
              <p:cNvPr id="50" name="Ink 49">
                <a:extLst>
                  <a:ext uri="{FF2B5EF4-FFF2-40B4-BE49-F238E27FC236}">
                    <a16:creationId xmlns:a16="http://schemas.microsoft.com/office/drawing/2014/main" id="{84BAFCFD-5B01-4312-9E4F-DA973DC37331}"/>
                  </a:ext>
                </a:extLst>
              </p:cNvPr>
              <p:cNvPicPr/>
              <p:nvPr/>
            </p:nvPicPr>
            <p:blipFill>
              <a:blip r:embed="rId48"/>
              <a:stretch>
                <a:fillRect/>
              </a:stretch>
            </p:blipFill>
            <p:spPr>
              <a:xfrm>
                <a:off x="3455636" y="2782982"/>
                <a:ext cx="5137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 name="Ink 50">
                <a:extLst>
                  <a:ext uri="{FF2B5EF4-FFF2-40B4-BE49-F238E27FC236}">
                    <a16:creationId xmlns:a16="http://schemas.microsoft.com/office/drawing/2014/main" id="{61289DA0-F540-4E4D-9069-F4F72D32AF45}"/>
                  </a:ext>
                </a:extLst>
              </p14:cNvPr>
              <p14:cNvContentPartPr/>
              <p14:nvPr/>
            </p14:nvContentPartPr>
            <p14:xfrm>
              <a:off x="4581716" y="4484342"/>
              <a:ext cx="565200" cy="41760"/>
            </p14:xfrm>
          </p:contentPart>
        </mc:Choice>
        <mc:Fallback xmlns="">
          <p:pic>
            <p:nvPicPr>
              <p:cNvPr id="51" name="Ink 50">
                <a:extLst>
                  <a:ext uri="{FF2B5EF4-FFF2-40B4-BE49-F238E27FC236}">
                    <a16:creationId xmlns:a16="http://schemas.microsoft.com/office/drawing/2014/main" id="{61289DA0-F540-4E4D-9069-F4F72D32AF45}"/>
                  </a:ext>
                </a:extLst>
              </p:cNvPr>
              <p:cNvPicPr/>
              <p:nvPr/>
            </p:nvPicPr>
            <p:blipFill>
              <a:blip r:embed="rId50"/>
              <a:stretch>
                <a:fillRect/>
              </a:stretch>
            </p:blipFill>
            <p:spPr>
              <a:xfrm>
                <a:off x="4546076" y="4412342"/>
                <a:ext cx="636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2" name="Ink 51">
                <a:extLst>
                  <a:ext uri="{FF2B5EF4-FFF2-40B4-BE49-F238E27FC236}">
                    <a16:creationId xmlns:a16="http://schemas.microsoft.com/office/drawing/2014/main" id="{24C7F960-62EE-4539-8260-E4F7F9C0B28E}"/>
                  </a:ext>
                </a:extLst>
              </p14:cNvPr>
              <p14:cNvContentPartPr/>
              <p14:nvPr/>
            </p14:nvContentPartPr>
            <p14:xfrm>
              <a:off x="3236036" y="5395502"/>
              <a:ext cx="508320" cy="29160"/>
            </p14:xfrm>
          </p:contentPart>
        </mc:Choice>
        <mc:Fallback xmlns="">
          <p:pic>
            <p:nvPicPr>
              <p:cNvPr id="52" name="Ink 51">
                <a:extLst>
                  <a:ext uri="{FF2B5EF4-FFF2-40B4-BE49-F238E27FC236}">
                    <a16:creationId xmlns:a16="http://schemas.microsoft.com/office/drawing/2014/main" id="{24C7F960-62EE-4539-8260-E4F7F9C0B28E}"/>
                  </a:ext>
                </a:extLst>
              </p:cNvPr>
              <p:cNvPicPr/>
              <p:nvPr/>
            </p:nvPicPr>
            <p:blipFill>
              <a:blip r:embed="rId52"/>
              <a:stretch>
                <a:fillRect/>
              </a:stretch>
            </p:blipFill>
            <p:spPr>
              <a:xfrm>
                <a:off x="3200036" y="5323502"/>
                <a:ext cx="579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Ink 52">
                <a:extLst>
                  <a:ext uri="{FF2B5EF4-FFF2-40B4-BE49-F238E27FC236}">
                    <a16:creationId xmlns:a16="http://schemas.microsoft.com/office/drawing/2014/main" id="{F7620179-8D34-440C-B42A-41409F471CDC}"/>
                  </a:ext>
                </a:extLst>
              </p14:cNvPr>
              <p14:cNvContentPartPr/>
              <p14:nvPr/>
            </p14:nvContentPartPr>
            <p14:xfrm>
              <a:off x="4571636" y="5086982"/>
              <a:ext cx="607680" cy="29520"/>
            </p14:xfrm>
          </p:contentPart>
        </mc:Choice>
        <mc:Fallback xmlns="">
          <p:pic>
            <p:nvPicPr>
              <p:cNvPr id="53" name="Ink 52">
                <a:extLst>
                  <a:ext uri="{FF2B5EF4-FFF2-40B4-BE49-F238E27FC236}">
                    <a16:creationId xmlns:a16="http://schemas.microsoft.com/office/drawing/2014/main" id="{F7620179-8D34-440C-B42A-41409F471CDC}"/>
                  </a:ext>
                </a:extLst>
              </p:cNvPr>
              <p:cNvPicPr/>
              <p:nvPr/>
            </p:nvPicPr>
            <p:blipFill>
              <a:blip r:embed="rId54"/>
              <a:stretch>
                <a:fillRect/>
              </a:stretch>
            </p:blipFill>
            <p:spPr>
              <a:xfrm>
                <a:off x="4535996" y="5014982"/>
                <a:ext cx="679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Ink 53">
                <a:extLst>
                  <a:ext uri="{FF2B5EF4-FFF2-40B4-BE49-F238E27FC236}">
                    <a16:creationId xmlns:a16="http://schemas.microsoft.com/office/drawing/2014/main" id="{E2B06491-1DE9-413F-A0C4-CA7A6C7CAFF4}"/>
                  </a:ext>
                </a:extLst>
              </p14:cNvPr>
              <p14:cNvContentPartPr/>
              <p14:nvPr/>
            </p14:nvContentPartPr>
            <p14:xfrm>
              <a:off x="102596" y="4874222"/>
              <a:ext cx="694440" cy="141480"/>
            </p14:xfrm>
          </p:contentPart>
        </mc:Choice>
        <mc:Fallback xmlns="">
          <p:pic>
            <p:nvPicPr>
              <p:cNvPr id="54" name="Ink 53">
                <a:extLst>
                  <a:ext uri="{FF2B5EF4-FFF2-40B4-BE49-F238E27FC236}">
                    <a16:creationId xmlns:a16="http://schemas.microsoft.com/office/drawing/2014/main" id="{E2B06491-1DE9-413F-A0C4-CA7A6C7CAFF4}"/>
                  </a:ext>
                </a:extLst>
              </p:cNvPr>
              <p:cNvPicPr/>
              <p:nvPr/>
            </p:nvPicPr>
            <p:blipFill>
              <a:blip r:embed="rId56"/>
              <a:stretch>
                <a:fillRect/>
              </a:stretch>
            </p:blipFill>
            <p:spPr>
              <a:xfrm>
                <a:off x="66596" y="4802222"/>
                <a:ext cx="7660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5" name="Ink 54">
                <a:extLst>
                  <a:ext uri="{FF2B5EF4-FFF2-40B4-BE49-F238E27FC236}">
                    <a16:creationId xmlns:a16="http://schemas.microsoft.com/office/drawing/2014/main" id="{D81B8A08-5149-426A-8857-99A5B66BF235}"/>
                  </a:ext>
                </a:extLst>
              </p14:cNvPr>
              <p14:cNvContentPartPr/>
              <p14:nvPr/>
            </p14:nvContentPartPr>
            <p14:xfrm>
              <a:off x="7121516" y="3831302"/>
              <a:ext cx="549720" cy="393480"/>
            </p14:xfrm>
          </p:contentPart>
        </mc:Choice>
        <mc:Fallback xmlns="">
          <p:pic>
            <p:nvPicPr>
              <p:cNvPr id="55" name="Ink 54">
                <a:extLst>
                  <a:ext uri="{FF2B5EF4-FFF2-40B4-BE49-F238E27FC236}">
                    <a16:creationId xmlns:a16="http://schemas.microsoft.com/office/drawing/2014/main" id="{D81B8A08-5149-426A-8857-99A5B66BF235}"/>
                  </a:ext>
                </a:extLst>
              </p:cNvPr>
              <p:cNvPicPr/>
              <p:nvPr/>
            </p:nvPicPr>
            <p:blipFill>
              <a:blip r:embed="rId58"/>
              <a:stretch>
                <a:fillRect/>
              </a:stretch>
            </p:blipFill>
            <p:spPr>
              <a:xfrm>
                <a:off x="7112876" y="3822662"/>
                <a:ext cx="5673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Ink 55">
                <a:extLst>
                  <a:ext uri="{FF2B5EF4-FFF2-40B4-BE49-F238E27FC236}">
                    <a16:creationId xmlns:a16="http://schemas.microsoft.com/office/drawing/2014/main" id="{DB85F77F-CD85-4452-82AA-F9F0691EA461}"/>
                  </a:ext>
                </a:extLst>
              </p14:cNvPr>
              <p14:cNvContentPartPr/>
              <p14:nvPr/>
            </p14:nvContentPartPr>
            <p14:xfrm>
              <a:off x="7505276" y="3766862"/>
              <a:ext cx="212760" cy="183600"/>
            </p14:xfrm>
          </p:contentPart>
        </mc:Choice>
        <mc:Fallback xmlns="">
          <p:pic>
            <p:nvPicPr>
              <p:cNvPr id="56" name="Ink 55">
                <a:extLst>
                  <a:ext uri="{FF2B5EF4-FFF2-40B4-BE49-F238E27FC236}">
                    <a16:creationId xmlns:a16="http://schemas.microsoft.com/office/drawing/2014/main" id="{DB85F77F-CD85-4452-82AA-F9F0691EA461}"/>
                  </a:ext>
                </a:extLst>
              </p:cNvPr>
              <p:cNvPicPr/>
              <p:nvPr/>
            </p:nvPicPr>
            <p:blipFill>
              <a:blip r:embed="rId60"/>
              <a:stretch>
                <a:fillRect/>
              </a:stretch>
            </p:blipFill>
            <p:spPr>
              <a:xfrm>
                <a:off x="7496276" y="3757862"/>
                <a:ext cx="230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7" name="Ink 56">
                <a:extLst>
                  <a:ext uri="{FF2B5EF4-FFF2-40B4-BE49-F238E27FC236}">
                    <a16:creationId xmlns:a16="http://schemas.microsoft.com/office/drawing/2014/main" id="{FD209381-25A3-490C-9E2E-A82600715277}"/>
                  </a:ext>
                </a:extLst>
              </p14:cNvPr>
              <p14:cNvContentPartPr/>
              <p14:nvPr/>
            </p14:nvContentPartPr>
            <p14:xfrm>
              <a:off x="7189196" y="4842182"/>
              <a:ext cx="38160" cy="8280"/>
            </p14:xfrm>
          </p:contentPart>
        </mc:Choice>
        <mc:Fallback xmlns="">
          <p:pic>
            <p:nvPicPr>
              <p:cNvPr id="57" name="Ink 56">
                <a:extLst>
                  <a:ext uri="{FF2B5EF4-FFF2-40B4-BE49-F238E27FC236}">
                    <a16:creationId xmlns:a16="http://schemas.microsoft.com/office/drawing/2014/main" id="{FD209381-25A3-490C-9E2E-A82600715277}"/>
                  </a:ext>
                </a:extLst>
              </p:cNvPr>
              <p:cNvPicPr/>
              <p:nvPr/>
            </p:nvPicPr>
            <p:blipFill>
              <a:blip r:embed="rId62"/>
              <a:stretch>
                <a:fillRect/>
              </a:stretch>
            </p:blipFill>
            <p:spPr>
              <a:xfrm>
                <a:off x="7180556" y="4833542"/>
                <a:ext cx="55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Ink 57">
                <a:extLst>
                  <a:ext uri="{FF2B5EF4-FFF2-40B4-BE49-F238E27FC236}">
                    <a16:creationId xmlns:a16="http://schemas.microsoft.com/office/drawing/2014/main" id="{D23FA38F-5135-4C48-8689-A3A74E5DB4AA}"/>
                  </a:ext>
                </a:extLst>
              </p14:cNvPr>
              <p14:cNvContentPartPr/>
              <p14:nvPr/>
            </p14:nvContentPartPr>
            <p14:xfrm>
              <a:off x="7124756" y="4562102"/>
              <a:ext cx="610920" cy="254520"/>
            </p14:xfrm>
          </p:contentPart>
        </mc:Choice>
        <mc:Fallback xmlns="">
          <p:pic>
            <p:nvPicPr>
              <p:cNvPr id="58" name="Ink 57">
                <a:extLst>
                  <a:ext uri="{FF2B5EF4-FFF2-40B4-BE49-F238E27FC236}">
                    <a16:creationId xmlns:a16="http://schemas.microsoft.com/office/drawing/2014/main" id="{D23FA38F-5135-4C48-8689-A3A74E5DB4AA}"/>
                  </a:ext>
                </a:extLst>
              </p:cNvPr>
              <p:cNvPicPr/>
              <p:nvPr/>
            </p:nvPicPr>
            <p:blipFill>
              <a:blip r:embed="rId64"/>
              <a:stretch>
                <a:fillRect/>
              </a:stretch>
            </p:blipFill>
            <p:spPr>
              <a:xfrm>
                <a:off x="7115756" y="4553102"/>
                <a:ext cx="6285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Ink 58">
                <a:extLst>
                  <a:ext uri="{FF2B5EF4-FFF2-40B4-BE49-F238E27FC236}">
                    <a16:creationId xmlns:a16="http://schemas.microsoft.com/office/drawing/2014/main" id="{F1E6AEB3-244F-4835-9F9E-ED06219D738E}"/>
                  </a:ext>
                </a:extLst>
              </p14:cNvPr>
              <p14:cNvContentPartPr/>
              <p14:nvPr/>
            </p14:nvContentPartPr>
            <p14:xfrm>
              <a:off x="7717676" y="4442942"/>
              <a:ext cx="208080" cy="179280"/>
            </p14:xfrm>
          </p:contentPart>
        </mc:Choice>
        <mc:Fallback xmlns="">
          <p:pic>
            <p:nvPicPr>
              <p:cNvPr id="59" name="Ink 58">
                <a:extLst>
                  <a:ext uri="{FF2B5EF4-FFF2-40B4-BE49-F238E27FC236}">
                    <a16:creationId xmlns:a16="http://schemas.microsoft.com/office/drawing/2014/main" id="{F1E6AEB3-244F-4835-9F9E-ED06219D738E}"/>
                  </a:ext>
                </a:extLst>
              </p:cNvPr>
              <p:cNvPicPr/>
              <p:nvPr/>
            </p:nvPicPr>
            <p:blipFill>
              <a:blip r:embed="rId66"/>
              <a:stretch>
                <a:fillRect/>
              </a:stretch>
            </p:blipFill>
            <p:spPr>
              <a:xfrm>
                <a:off x="7709036" y="4433942"/>
                <a:ext cx="225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Ink 59">
                <a:extLst>
                  <a:ext uri="{FF2B5EF4-FFF2-40B4-BE49-F238E27FC236}">
                    <a16:creationId xmlns:a16="http://schemas.microsoft.com/office/drawing/2014/main" id="{97A6C9D0-9E04-4424-A9C8-5DC06B6AAED3}"/>
                  </a:ext>
                </a:extLst>
              </p14:cNvPr>
              <p14:cNvContentPartPr/>
              <p14:nvPr/>
            </p14:nvContentPartPr>
            <p14:xfrm>
              <a:off x="7164716" y="5070062"/>
              <a:ext cx="598680" cy="114840"/>
            </p14:xfrm>
          </p:contentPart>
        </mc:Choice>
        <mc:Fallback xmlns="">
          <p:pic>
            <p:nvPicPr>
              <p:cNvPr id="60" name="Ink 59">
                <a:extLst>
                  <a:ext uri="{FF2B5EF4-FFF2-40B4-BE49-F238E27FC236}">
                    <a16:creationId xmlns:a16="http://schemas.microsoft.com/office/drawing/2014/main" id="{97A6C9D0-9E04-4424-A9C8-5DC06B6AAED3}"/>
                  </a:ext>
                </a:extLst>
              </p:cNvPr>
              <p:cNvPicPr/>
              <p:nvPr/>
            </p:nvPicPr>
            <p:blipFill>
              <a:blip r:embed="rId68"/>
              <a:stretch>
                <a:fillRect/>
              </a:stretch>
            </p:blipFill>
            <p:spPr>
              <a:xfrm>
                <a:off x="7155716" y="5061062"/>
                <a:ext cx="616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Ink 60">
                <a:extLst>
                  <a:ext uri="{FF2B5EF4-FFF2-40B4-BE49-F238E27FC236}">
                    <a16:creationId xmlns:a16="http://schemas.microsoft.com/office/drawing/2014/main" id="{991380E0-9A25-4777-85CD-396BA8A71B17}"/>
                  </a:ext>
                </a:extLst>
              </p14:cNvPr>
              <p14:cNvContentPartPr/>
              <p14:nvPr/>
            </p14:nvContentPartPr>
            <p14:xfrm>
              <a:off x="7705796" y="5074742"/>
              <a:ext cx="360" cy="360"/>
            </p14:xfrm>
          </p:contentPart>
        </mc:Choice>
        <mc:Fallback xmlns="">
          <p:pic>
            <p:nvPicPr>
              <p:cNvPr id="61" name="Ink 60">
                <a:extLst>
                  <a:ext uri="{FF2B5EF4-FFF2-40B4-BE49-F238E27FC236}">
                    <a16:creationId xmlns:a16="http://schemas.microsoft.com/office/drawing/2014/main" id="{991380E0-9A25-4777-85CD-396BA8A71B17}"/>
                  </a:ext>
                </a:extLst>
              </p:cNvPr>
              <p:cNvPicPr/>
              <p:nvPr/>
            </p:nvPicPr>
            <p:blipFill>
              <a:blip r:embed="rId70"/>
              <a:stretch>
                <a:fillRect/>
              </a:stretch>
            </p:blipFill>
            <p:spPr>
              <a:xfrm>
                <a:off x="7696796" y="50657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Ink 61">
                <a:extLst>
                  <a:ext uri="{FF2B5EF4-FFF2-40B4-BE49-F238E27FC236}">
                    <a16:creationId xmlns:a16="http://schemas.microsoft.com/office/drawing/2014/main" id="{CAAF2B56-2F03-4CD8-82CE-67C0BEE3DEC3}"/>
                  </a:ext>
                </a:extLst>
              </p14:cNvPr>
              <p14:cNvContentPartPr/>
              <p14:nvPr/>
            </p14:nvContentPartPr>
            <p14:xfrm>
              <a:off x="7674116" y="5071502"/>
              <a:ext cx="172080" cy="177840"/>
            </p14:xfrm>
          </p:contentPart>
        </mc:Choice>
        <mc:Fallback xmlns="">
          <p:pic>
            <p:nvPicPr>
              <p:cNvPr id="62" name="Ink 61">
                <a:extLst>
                  <a:ext uri="{FF2B5EF4-FFF2-40B4-BE49-F238E27FC236}">
                    <a16:creationId xmlns:a16="http://schemas.microsoft.com/office/drawing/2014/main" id="{CAAF2B56-2F03-4CD8-82CE-67C0BEE3DEC3}"/>
                  </a:ext>
                </a:extLst>
              </p:cNvPr>
              <p:cNvPicPr/>
              <p:nvPr/>
            </p:nvPicPr>
            <p:blipFill>
              <a:blip r:embed="rId72"/>
              <a:stretch>
                <a:fillRect/>
              </a:stretch>
            </p:blipFill>
            <p:spPr>
              <a:xfrm>
                <a:off x="7665476" y="5062862"/>
                <a:ext cx="189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9911" name="Ink 379910">
                <a:extLst>
                  <a:ext uri="{FF2B5EF4-FFF2-40B4-BE49-F238E27FC236}">
                    <a16:creationId xmlns:a16="http://schemas.microsoft.com/office/drawing/2014/main" id="{FF62CA99-9C61-4933-BC23-06230305D613}"/>
                  </a:ext>
                </a:extLst>
              </p14:cNvPr>
              <p14:cNvContentPartPr/>
              <p14:nvPr/>
            </p14:nvContentPartPr>
            <p14:xfrm>
              <a:off x="7071116" y="5506742"/>
              <a:ext cx="440640" cy="414360"/>
            </p14:xfrm>
          </p:contentPart>
        </mc:Choice>
        <mc:Fallback xmlns="">
          <p:pic>
            <p:nvPicPr>
              <p:cNvPr id="379911" name="Ink 379910">
                <a:extLst>
                  <a:ext uri="{FF2B5EF4-FFF2-40B4-BE49-F238E27FC236}">
                    <a16:creationId xmlns:a16="http://schemas.microsoft.com/office/drawing/2014/main" id="{FF62CA99-9C61-4933-BC23-06230305D613}"/>
                  </a:ext>
                </a:extLst>
              </p:cNvPr>
              <p:cNvPicPr/>
              <p:nvPr/>
            </p:nvPicPr>
            <p:blipFill>
              <a:blip r:embed="rId74"/>
              <a:stretch>
                <a:fillRect/>
              </a:stretch>
            </p:blipFill>
            <p:spPr>
              <a:xfrm>
                <a:off x="7062476" y="5498094"/>
                <a:ext cx="458280" cy="432015"/>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4" name="Ink 33">
                <a:extLst>
                  <a:ext uri="{FF2B5EF4-FFF2-40B4-BE49-F238E27FC236}">
                    <a16:creationId xmlns:a16="http://schemas.microsoft.com/office/drawing/2014/main" id="{A76EE14C-8C0C-4DFC-8EAC-1F9F428A9CCB}"/>
                  </a:ext>
                </a:extLst>
              </p14:cNvPr>
              <p14:cNvContentPartPr/>
              <p14:nvPr/>
            </p14:nvContentPartPr>
            <p14:xfrm>
              <a:off x="2531830" y="4653921"/>
              <a:ext cx="1361520" cy="1518120"/>
            </p14:xfrm>
          </p:contentPart>
        </mc:Choice>
        <mc:Fallback>
          <p:pic>
            <p:nvPicPr>
              <p:cNvPr id="34" name="Ink 33">
                <a:extLst>
                  <a:ext uri="{FF2B5EF4-FFF2-40B4-BE49-F238E27FC236}">
                    <a16:creationId xmlns:a16="http://schemas.microsoft.com/office/drawing/2014/main" id="{A76EE14C-8C0C-4DFC-8EAC-1F9F428A9CCB}"/>
                  </a:ext>
                </a:extLst>
              </p:cNvPr>
              <p:cNvPicPr/>
              <p:nvPr/>
            </p:nvPicPr>
            <p:blipFill>
              <a:blip r:embed="rId76"/>
              <a:stretch>
                <a:fillRect/>
              </a:stretch>
            </p:blipFill>
            <p:spPr>
              <a:xfrm>
                <a:off x="2522830" y="4644921"/>
                <a:ext cx="1379160" cy="1535760"/>
              </a:xfrm>
              <a:prstGeom prst="rect">
                <a:avLst/>
              </a:prstGeom>
            </p:spPr>
          </p:pic>
        </mc:Fallback>
      </mc:AlternateContent>
    </p:spTree>
    <p:extLst>
      <p:ext uri="{BB962C8B-B14F-4D97-AF65-F5344CB8AC3E}">
        <p14:creationId xmlns:p14="http://schemas.microsoft.com/office/powerpoint/2010/main" val="31189479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8490"/>
            <a:ext cx="8534400" cy="685800"/>
          </a:xfrm>
        </p:spPr>
        <p:txBody>
          <a:bodyPr/>
          <a:lstStyle/>
          <a:p>
            <a:r>
              <a:rPr lang="en-CA" dirty="0"/>
              <a:t>Announcements</a:t>
            </a:r>
          </a:p>
        </p:txBody>
      </p:sp>
      <p:sp>
        <p:nvSpPr>
          <p:cNvPr id="4" name="Content Placeholder 3"/>
          <p:cNvSpPr>
            <a:spLocks noGrp="1"/>
          </p:cNvSpPr>
          <p:nvPr>
            <p:ph sz="half" idx="2"/>
          </p:nvPr>
        </p:nvSpPr>
        <p:spPr>
          <a:xfrm>
            <a:off x="62345" y="5767903"/>
            <a:ext cx="9019310" cy="742473"/>
          </a:xfrm>
          <a:solidFill>
            <a:schemeClr val="accent5">
              <a:lumMod val="20000"/>
              <a:lumOff val="80000"/>
            </a:schemeClr>
          </a:solidFill>
        </p:spPr>
        <p:txBody>
          <a:bodyPr/>
          <a:lstStyle/>
          <a:p>
            <a:pPr marL="0" indent="0">
              <a:spcBef>
                <a:spcPts val="0"/>
              </a:spcBef>
            </a:pPr>
            <a:r>
              <a:rPr lang="en-CA" sz="2000" b="1" dirty="0"/>
              <a:t>What to do with readings? </a:t>
            </a:r>
            <a:r>
              <a:rPr lang="en-CA" sz="2000" dirty="0"/>
              <a:t>In a few lectures we will discuss the first research paper. Instructions on what to do are available on the course webpage.</a:t>
            </a:r>
            <a:endParaRPr lang="en-CA" sz="2000" b="1" dirty="0"/>
          </a:p>
          <a:p>
            <a:pPr marL="0" indent="0"/>
            <a:endParaRPr lang="en-CA" sz="2000" dirty="0"/>
          </a:p>
        </p:txBody>
      </p:sp>
      <p:sp>
        <p:nvSpPr>
          <p:cNvPr id="5" name="Footer Placeholder 4"/>
          <p:cNvSpPr>
            <a:spLocks noGrp="1"/>
          </p:cNvSpPr>
          <p:nvPr>
            <p:ph type="ftr" sz="quarter" idx="11"/>
          </p:nvPr>
        </p:nvSpPr>
        <p:spPr>
          <a:xfrm>
            <a:off x="3134591" y="6477000"/>
            <a:ext cx="2895600" cy="457200"/>
          </a:xfrm>
        </p:spPr>
        <p:txBody>
          <a:bodyPr/>
          <a:lstStyle/>
          <a:p>
            <a:pPr>
              <a:defRPr/>
            </a:pPr>
            <a:r>
              <a:rPr lang="en-US" dirty="0"/>
              <a:t>CPSC 422, Lecture 4</a:t>
            </a:r>
          </a:p>
        </p:txBody>
      </p:sp>
      <p:sp>
        <p:nvSpPr>
          <p:cNvPr id="6" name="Slide Number Placeholder 5"/>
          <p:cNvSpPr>
            <a:spLocks noGrp="1"/>
          </p:cNvSpPr>
          <p:nvPr>
            <p:ph type="sldNum" sz="quarter" idx="12"/>
          </p:nvPr>
        </p:nvSpPr>
        <p:spPr>
          <a:xfrm>
            <a:off x="6967740" y="6477000"/>
            <a:ext cx="1905000" cy="457200"/>
          </a:xfrm>
        </p:spPr>
        <p:txBody>
          <a:bodyPr/>
          <a:lstStyle/>
          <a:p>
            <a:pPr>
              <a:defRPr/>
            </a:pPr>
            <a:r>
              <a:rPr lang="en-US" dirty="0"/>
              <a:t>Slide </a:t>
            </a:r>
            <a:fld id="{923DC875-25F3-4B98-B29A-145DD351EDEF}" type="slidenum">
              <a:rPr lang="en-US" smtClean="0"/>
              <a:pPr>
                <a:defRPr/>
              </a:pPr>
              <a:t>2</a:t>
            </a:fld>
            <a:endParaRPr lang="en-US" dirty="0"/>
          </a:p>
        </p:txBody>
      </p:sp>
      <p:sp>
        <p:nvSpPr>
          <p:cNvPr id="7" name="Content Placeholder 3"/>
          <p:cNvSpPr txBox="1">
            <a:spLocks/>
          </p:cNvSpPr>
          <p:nvPr/>
        </p:nvSpPr>
        <p:spPr bwMode="auto">
          <a:xfrm>
            <a:off x="-24829" y="2674948"/>
            <a:ext cx="9123218" cy="522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r>
              <a:rPr lang="en-CA" sz="2000" b="1" kern="0" dirty="0"/>
              <a:t>Office Hours have been posted: all on zoom (see on Canvas) </a:t>
            </a:r>
          </a:p>
        </p:txBody>
      </p:sp>
      <p:sp>
        <p:nvSpPr>
          <p:cNvPr id="10" name="TextBox 9"/>
          <p:cNvSpPr txBox="1"/>
          <p:nvPr/>
        </p:nvSpPr>
        <p:spPr>
          <a:xfrm>
            <a:off x="8839201" y="7083381"/>
            <a:ext cx="2355320" cy="1819680"/>
          </a:xfrm>
          <a:prstGeom prst="rect">
            <a:avLst/>
          </a:prstGeom>
          <a:noFill/>
        </p:spPr>
        <p:txBody>
          <a:bodyPr wrap="square" rtlCol="0">
            <a:spAutoFit/>
          </a:bodyPr>
          <a:lstStyle/>
          <a:p>
            <a:endParaRPr lang="en-CA" dirty="0"/>
          </a:p>
        </p:txBody>
      </p:sp>
      <p:sp>
        <p:nvSpPr>
          <p:cNvPr id="11" name="Rectangle 2"/>
          <p:cNvSpPr>
            <a:spLocks noChangeArrowheads="1"/>
          </p:cNvSpPr>
          <p:nvPr/>
        </p:nvSpPr>
        <p:spPr bwMode="auto">
          <a:xfrm>
            <a:off x="138029" y="3074261"/>
            <a:ext cx="8929255"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Giuseppe Carenini</a:t>
            </a:r>
            <a:r>
              <a:rPr kumimoji="0" lang="en-US" altLang="en-US" sz="1800" b="1"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en-US" altLang="en-US" dirty="0">
                <a:cs typeface="Arial" panose="020B0604020202020204" pitchFamily="34" charset="0"/>
              </a:rPr>
              <a:t>c</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3"/>
              </a:rPr>
              <a:t>arenini@cs.ubc.ca</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a:ln>
                  <a:noFill/>
                </a:ln>
                <a:effectLst/>
                <a:latin typeface="Arial" panose="020B0604020202020204" pitchFamily="34" charset="0"/>
                <a:cs typeface="Arial" panose="020B0604020202020204" pitchFamily="34" charset="0"/>
              </a:rPr>
              <a:t>Wed 11-12</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1800" b="1" i="0" u="none" strike="noStrike" cap="none" normalizeH="0" baseline="0" dirty="0">
                <a:ln>
                  <a:noFill/>
                </a:ln>
                <a:effectLst/>
              </a:rPr>
              <a:t> </a:t>
            </a:r>
          </a:p>
          <a:p>
            <a:pPr marL="285750" indent="-285750">
              <a:buFont typeface="Arial" panose="020B0604020202020204" pitchFamily="34" charset="0"/>
              <a:buChar char="•"/>
            </a:pPr>
            <a:r>
              <a:rPr lang="en-CA" b="1" dirty="0"/>
              <a:t>Deka Namrata</a:t>
            </a:r>
            <a:r>
              <a:rPr lang="en-CA" b="1" dirty="0">
                <a:hlinkClick r:id="rId4"/>
              </a:rPr>
              <a:t> </a:t>
            </a:r>
            <a:r>
              <a:rPr lang="en-CA" dirty="0">
                <a:hlinkClick r:id="rId4"/>
              </a:rPr>
              <a:t>dnamrata@cs.ubc.ca</a:t>
            </a:r>
            <a:r>
              <a:rPr lang="en-CA" dirty="0"/>
              <a:t>   </a:t>
            </a:r>
            <a:r>
              <a:rPr lang="en-CA" b="1" dirty="0"/>
              <a:t>Mon 10am</a:t>
            </a:r>
          </a:p>
          <a:p>
            <a:pPr marL="285750" indent="-285750">
              <a:buFont typeface="Arial" panose="020B0604020202020204" pitchFamily="34" charset="0"/>
              <a:buChar char="•"/>
            </a:pPr>
            <a:endParaRPr lang="en-CA" dirty="0"/>
          </a:p>
          <a:p>
            <a:endParaRPr lang="en-CA" b="1" dirty="0"/>
          </a:p>
          <a:p>
            <a:pPr marL="285750" indent="-285750">
              <a:buFont typeface="Arial" panose="020B0604020202020204" pitchFamily="34" charset="0"/>
              <a:buChar char="•"/>
            </a:pPr>
            <a:r>
              <a:rPr lang="en-CA" b="1" dirty="0"/>
              <a:t>Ivanova Inna</a:t>
            </a:r>
            <a:r>
              <a:rPr lang="en-CA" dirty="0">
                <a:hlinkClick r:id="rId5"/>
              </a:rPr>
              <a:t> inna.ivanova@alumni.ubc.ca</a:t>
            </a:r>
            <a:r>
              <a:rPr lang="en-CA" dirty="0"/>
              <a:t> </a:t>
            </a:r>
            <a:r>
              <a:rPr lang="en-CA" b="1" dirty="0"/>
              <a:t> </a:t>
            </a:r>
            <a:r>
              <a:rPr lang="en-CA" dirty="0"/>
              <a:t>   </a:t>
            </a:r>
            <a:r>
              <a:rPr lang="en-CA" b="1" dirty="0"/>
              <a:t>Tue 1pm</a:t>
            </a:r>
          </a:p>
          <a:p>
            <a:pPr marL="285750" indent="-285750">
              <a:buFont typeface="Arial" panose="020B0604020202020204" pitchFamily="34" charset="0"/>
              <a:buChar char="•"/>
            </a:pPr>
            <a:endParaRPr lang="en-CA" b="1" dirty="0"/>
          </a:p>
          <a:p>
            <a:pPr marL="285750" indent="-285750">
              <a:buFont typeface="Arial" panose="020B0604020202020204" pitchFamily="34" charset="0"/>
              <a:buChar char="•"/>
            </a:pPr>
            <a:endParaRPr lang="en-CA" b="1" dirty="0"/>
          </a:p>
          <a:p>
            <a:pPr marL="285750" indent="-285750">
              <a:buFont typeface="Arial" panose="020B0604020202020204" pitchFamily="34" charset="0"/>
              <a:buChar char="•"/>
            </a:pPr>
            <a:r>
              <a:rPr lang="en-CA" b="1" dirty="0" err="1"/>
              <a:t>Tootooni</a:t>
            </a:r>
            <a:r>
              <a:rPr lang="en-CA" b="1" dirty="0"/>
              <a:t> </a:t>
            </a:r>
            <a:r>
              <a:rPr lang="en-CA" b="1" dirty="0" err="1"/>
              <a:t>Mofrad</a:t>
            </a:r>
            <a:r>
              <a:rPr lang="en-CA" b="1" dirty="0"/>
              <a:t> Amirhossein</a:t>
            </a:r>
            <a:r>
              <a:rPr lang="en-CA" b="1" dirty="0">
                <a:hlinkClick r:id="rId6"/>
              </a:rPr>
              <a:t> </a:t>
            </a:r>
            <a:r>
              <a:rPr lang="en-CA" dirty="0">
                <a:hlinkClick r:id="rId6"/>
              </a:rPr>
              <a:t>tootooni@cs.ubc.ca</a:t>
            </a:r>
            <a:r>
              <a:rPr lang="en-CA" dirty="0"/>
              <a:t>   </a:t>
            </a:r>
            <a:r>
              <a:rPr lang="en-CA" b="1" dirty="0"/>
              <a:t>Fri 11:30-1</a:t>
            </a:r>
          </a:p>
          <a:p>
            <a:pPr marL="285750" indent="-285750">
              <a:buFont typeface="Arial" panose="020B0604020202020204" pitchFamily="34" charset="0"/>
              <a:buChar char="•"/>
            </a:pPr>
            <a:endParaRPr lang="en-CA" b="1" dirty="0"/>
          </a:p>
          <a:p>
            <a:pPr marL="285750" indent="-285750">
              <a:buFont typeface="Arial" panose="020B0604020202020204" pitchFamily="34" charset="0"/>
              <a:buChar char="•"/>
            </a:pPr>
            <a:endParaRPr lang="en-CA" dirty="0"/>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635DD90E-5DD6-4B59-B4BC-7077C01BC0D7}"/>
              </a:ext>
            </a:extLst>
          </p:cNvPr>
          <p:cNvPicPr>
            <a:picLocks noChangeAspect="1"/>
          </p:cNvPicPr>
          <p:nvPr/>
        </p:nvPicPr>
        <p:blipFill rotWithShape="1">
          <a:blip r:embed="rId7"/>
          <a:srcRect l="12529" t="44751" r="13536" b="5301"/>
          <a:stretch/>
        </p:blipFill>
        <p:spPr>
          <a:xfrm>
            <a:off x="43508" y="104533"/>
            <a:ext cx="5061892" cy="2550197"/>
          </a:xfrm>
          <a:prstGeom prst="rect">
            <a:avLst/>
          </a:prstGeom>
        </p:spPr>
      </p:pic>
      <p:sp>
        <p:nvSpPr>
          <p:cNvPr id="16" name="Content Placeholder 3">
            <a:extLst>
              <a:ext uri="{FF2B5EF4-FFF2-40B4-BE49-F238E27FC236}">
                <a16:creationId xmlns:a16="http://schemas.microsoft.com/office/drawing/2014/main" id="{C344FA31-6728-47F8-8181-69FB2084099E}"/>
              </a:ext>
            </a:extLst>
          </p:cNvPr>
          <p:cNvSpPr txBox="1">
            <a:spLocks/>
          </p:cNvSpPr>
          <p:nvPr/>
        </p:nvSpPr>
        <p:spPr bwMode="auto">
          <a:xfrm>
            <a:off x="6127031" y="1071685"/>
            <a:ext cx="2469573" cy="893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r>
              <a:rPr lang="en-CA" sz="2000" b="1" kern="0" dirty="0"/>
              <a:t>322 Review Exam </a:t>
            </a:r>
            <a:r>
              <a:rPr lang="en-CA" sz="2000" kern="0" dirty="0"/>
              <a:t>(125 submissions!)</a:t>
            </a:r>
          </a:p>
        </p:txBody>
      </p:sp>
      <p:pic>
        <p:nvPicPr>
          <p:cNvPr id="17" name="Picture 16">
            <a:extLst>
              <a:ext uri="{FF2B5EF4-FFF2-40B4-BE49-F238E27FC236}">
                <a16:creationId xmlns:a16="http://schemas.microsoft.com/office/drawing/2014/main" id="{9D8A1066-2316-46BA-8E4C-DB519AD284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600" t="24800" r="31101" b="18433"/>
          <a:stretch/>
        </p:blipFill>
        <p:spPr>
          <a:xfrm rot="16200000">
            <a:off x="7182615" y="4933184"/>
            <a:ext cx="951568" cy="838797"/>
          </a:xfrm>
          <a:prstGeom prst="rect">
            <a:avLst/>
          </a:prstGeom>
        </p:spPr>
      </p:pic>
      <p:pic>
        <p:nvPicPr>
          <p:cNvPr id="18" name="Picture 17">
            <a:extLst>
              <a:ext uri="{FF2B5EF4-FFF2-40B4-BE49-F238E27FC236}">
                <a16:creationId xmlns:a16="http://schemas.microsoft.com/office/drawing/2014/main" id="{441AAAEC-875C-4657-8AAF-42003F074B7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796" r="17269" b="38351"/>
          <a:stretch/>
        </p:blipFill>
        <p:spPr>
          <a:xfrm>
            <a:off x="5710810" y="3492976"/>
            <a:ext cx="829018" cy="898615"/>
          </a:xfrm>
          <a:prstGeom prst="rect">
            <a:avLst/>
          </a:prstGeom>
        </p:spPr>
      </p:pic>
      <p:pic>
        <p:nvPicPr>
          <p:cNvPr id="19" name="Picture 18">
            <a:extLst>
              <a:ext uri="{FF2B5EF4-FFF2-40B4-BE49-F238E27FC236}">
                <a16:creationId xmlns:a16="http://schemas.microsoft.com/office/drawing/2014/main" id="{B830DD2E-E3F8-4DA7-A043-ED22EDCC1D7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903" r="10657" b="19139"/>
          <a:stretch/>
        </p:blipFill>
        <p:spPr>
          <a:xfrm>
            <a:off x="6277719" y="4301818"/>
            <a:ext cx="808881" cy="833838"/>
          </a:xfrm>
          <a:prstGeom prst="rect">
            <a:avLst/>
          </a:prstGeom>
        </p:spPr>
      </p:pic>
    </p:spTree>
    <p:extLst>
      <p:ext uri="{BB962C8B-B14F-4D97-AF65-F5344CB8AC3E}">
        <p14:creationId xmlns:p14="http://schemas.microsoft.com/office/powerpoint/2010/main" val="385748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Value Iteration Rationale</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Given </a:t>
            </a:r>
            <a:r>
              <a:rPr lang="en-US" sz="2400" i="1" dirty="0">
                <a:solidFill>
                  <a:srgbClr val="000000"/>
                </a:solidFill>
                <a:latin typeface="Arial" pitchFamily="34" charset="0"/>
                <a:cs typeface="Arial" pitchFamily="34" charset="0"/>
              </a:rPr>
              <a:t>N</a:t>
            </a:r>
            <a:r>
              <a:rPr lang="en-US" sz="2400" dirty="0">
                <a:solidFill>
                  <a:srgbClr val="000000"/>
                </a:solidFill>
                <a:latin typeface="Arial" pitchFamily="34" charset="0"/>
                <a:cs typeface="Arial" pitchFamily="34" charset="0"/>
              </a:rPr>
              <a:t> states, we can write an equation like the one below for each of them</a:t>
            </a: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Each equation contains </a:t>
            </a:r>
            <a:r>
              <a:rPr lang="en-US" sz="2000" i="1" dirty="0">
                <a:solidFill>
                  <a:srgbClr val="000000"/>
                </a:solidFill>
                <a:latin typeface="Arial" pitchFamily="34" charset="0"/>
                <a:cs typeface="Arial" pitchFamily="34" charset="0"/>
              </a:rPr>
              <a:t>N</a:t>
            </a:r>
            <a:r>
              <a:rPr lang="en-US" sz="2000" dirty="0">
                <a:solidFill>
                  <a:srgbClr val="000000"/>
                </a:solidFill>
                <a:latin typeface="Arial" pitchFamily="34" charset="0"/>
                <a:cs typeface="Arial" pitchFamily="34" charset="0"/>
              </a:rPr>
              <a:t> unknowns – the V values for the </a:t>
            </a:r>
            <a:r>
              <a:rPr lang="en-US" sz="2000" i="1" dirty="0">
                <a:solidFill>
                  <a:srgbClr val="000000"/>
                </a:solidFill>
                <a:latin typeface="Arial" pitchFamily="34" charset="0"/>
                <a:cs typeface="Arial" pitchFamily="34" charset="0"/>
              </a:rPr>
              <a:t>N</a:t>
            </a:r>
            <a:r>
              <a:rPr lang="en-US" sz="2000" dirty="0">
                <a:solidFill>
                  <a:srgbClr val="000000"/>
                </a:solidFill>
                <a:latin typeface="Arial" pitchFamily="34" charset="0"/>
                <a:cs typeface="Arial" pitchFamily="34" charset="0"/>
              </a:rPr>
              <a:t> states</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N equations in N variables (Bellman equations): It can be shown that they have a unique solution: the values for the optimal policy</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Unfortunately the N equations are non-linear, because of the max operator: Cannot be easily solved by using techniques from linear algebra</a:t>
            </a:r>
          </a:p>
          <a:p>
            <a:pPr marL="339725" indent="-339725" defTabSz="457200">
              <a:spcBef>
                <a:spcPts val="1800"/>
              </a:spcBef>
              <a:buClr>
                <a:srgbClr val="000000"/>
              </a:buClr>
              <a:buSzPct val="100000"/>
              <a:buFont typeface="Wingdings" pitchFamily="2" charset="2"/>
              <a:buChar char=""/>
            </a:pPr>
            <a:r>
              <a:rPr lang="en-US" sz="2000" b="1" dirty="0">
                <a:solidFill>
                  <a:srgbClr val="000000"/>
                </a:solidFill>
                <a:latin typeface="Arial" pitchFamily="34" charset="0"/>
                <a:cs typeface="Arial" pitchFamily="34" charset="0"/>
              </a:rPr>
              <a:t>Value Iteration Algorithm</a:t>
            </a:r>
            <a:r>
              <a:rPr lang="en-US" sz="2000" dirty="0">
                <a:solidFill>
                  <a:srgbClr val="000000"/>
                </a:solidFill>
                <a:latin typeface="Arial" pitchFamily="34" charset="0"/>
                <a:cs typeface="Arial" pitchFamily="34" charset="0"/>
              </a:rPr>
              <a:t>: Iterative approach to find the V values and the corresponding</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optimal policy</a:t>
            </a:r>
          </a:p>
        </p:txBody>
      </p:sp>
      <p:graphicFrame>
        <p:nvGraphicFramePr>
          <p:cNvPr id="379910" name="Object 5"/>
          <p:cNvGraphicFramePr>
            <a:graphicFrameLocks noChangeAspect="1"/>
          </p:cNvGraphicFramePr>
          <p:nvPr/>
        </p:nvGraphicFramePr>
        <p:xfrm>
          <a:off x="2678113" y="1371600"/>
          <a:ext cx="5845175" cy="790575"/>
        </p:xfrm>
        <a:graphic>
          <a:graphicData uri="http://schemas.openxmlformats.org/presentationml/2006/ole">
            <mc:AlternateContent xmlns:mc="http://schemas.openxmlformats.org/markup-compatibility/2006">
              <mc:Choice xmlns:v="urn:schemas-microsoft-com:vml" Requires="v">
                <p:oleObj spid="_x0000_s266440" name="Equation" r:id="rId4" imgW="2616120" imgH="444240" progId="Equation.3">
                  <p:embed/>
                </p:oleObj>
              </mc:Choice>
              <mc:Fallback>
                <p:oleObj name="Equation" r:id="rId4" imgW="26161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1371600"/>
                        <a:ext cx="5845175"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2611438" y="2057400"/>
          <a:ext cx="5957887" cy="790575"/>
        </p:xfrm>
        <a:graphic>
          <a:graphicData uri="http://schemas.openxmlformats.org/presentationml/2006/ole">
            <mc:AlternateContent xmlns:mc="http://schemas.openxmlformats.org/markup-compatibility/2006">
              <mc:Choice xmlns:v="urn:schemas-microsoft-com:vml" Requires="v">
                <p:oleObj spid="_x0000_s266441" name="Equation" r:id="rId6" imgW="2666880" imgH="444240" progId="Equation.3">
                  <p:embed/>
                </p:oleObj>
              </mc:Choice>
              <mc:Fallback>
                <p:oleObj name="Equation" r:id="rId6" imgW="266688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438" y="2057400"/>
                        <a:ext cx="5957887"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45762"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5762"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763"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5763"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768" name="Ink 8"/>
              <p14:cNvContentPartPr>
                <a14:cpLocks xmlns:a14="http://schemas.microsoft.com/office/drawing/2010/main" noRot="1" noChangeAspect="1" noEditPoints="1" noChangeArrowheads="1" noChangeShapeType="1"/>
              </p14:cNvContentPartPr>
              <p14:nvPr/>
            </p14:nvContentPartPr>
            <p14:xfrm>
              <a:off x="5740400" y="2984500"/>
              <a:ext cx="3175" cy="11113"/>
            </p14:xfrm>
          </p:contentPart>
        </mc:Choice>
        <mc:Fallback xmlns="">
          <p:pic>
            <p:nvPicPr>
              <p:cNvPr id="245768" name="Ink 8"/>
              <p:cNvPicPr>
                <a:picLocks noRot="1" noChangeAspect="1" noEditPoints="1" noChangeArrowheads="1" noChangeShapeType="1"/>
              </p:cNvPicPr>
              <p:nvPr/>
            </p:nvPicPr>
            <p:blipFill>
              <a:blip r:embed="rId15"/>
              <a:stretch>
                <a:fillRect/>
              </a:stretch>
            </p:blipFill>
            <p:spPr>
              <a:xfrm>
                <a:off x="5736872" y="2980915"/>
                <a:ext cx="10231" cy="1828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5770" name="Ink 10"/>
              <p14:cNvContentPartPr>
                <a14:cpLocks xmlns:a14="http://schemas.microsoft.com/office/drawing/2010/main" noRot="1" noChangeAspect="1" noEditPoints="1" noChangeArrowheads="1" noChangeShapeType="1"/>
              </p14:cNvContentPartPr>
              <p14:nvPr/>
            </p14:nvContentPartPr>
            <p14:xfrm>
              <a:off x="8050213" y="1311275"/>
              <a:ext cx="242887" cy="304800"/>
            </p14:xfrm>
          </p:contentPart>
        </mc:Choice>
        <mc:Fallback xmlns="">
          <p:pic>
            <p:nvPicPr>
              <p:cNvPr id="245770" name="Ink 10"/>
              <p:cNvPicPr>
                <a:picLocks noRot="1" noChangeAspect="1" noEditPoints="1" noChangeArrowheads="1" noChangeShapeType="1"/>
              </p:cNvPicPr>
              <p:nvPr/>
            </p:nvPicPr>
            <p:blipFill>
              <a:blip r:embed="rId19"/>
              <a:stretch>
                <a:fillRect/>
              </a:stretch>
            </p:blipFill>
            <p:spPr>
              <a:xfrm>
                <a:off x="8041577" y="1307317"/>
                <a:ext cx="255481" cy="318475"/>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a:t>CPSC 422, Lecture 4</a:t>
            </a:r>
          </a:p>
        </p:txBody>
      </p:sp>
      <p:sp>
        <p:nvSpPr>
          <p:cNvPr id="3" name="Slide Number Placeholder 2"/>
          <p:cNvSpPr>
            <a:spLocks noGrp="1"/>
          </p:cNvSpPr>
          <p:nvPr>
            <p:ph type="sldNum" sz="quarter" idx="12"/>
          </p:nvPr>
        </p:nvSpPr>
        <p:spPr/>
        <p:txBody>
          <a:bodyPr/>
          <a:lstStyle/>
          <a:p>
            <a:pPr>
              <a:defRPr/>
            </a:pPr>
            <a:r>
              <a:rPr lang="en-US"/>
              <a:t>Slide </a:t>
            </a:r>
            <a:fld id="{923DC875-25F3-4B98-B29A-145DD351EDEF}" type="slidenum">
              <a:rPr lang="en-US" smtClean="0"/>
              <a:pPr>
                <a:defRPr/>
              </a:pPr>
              <a:t>20</a:t>
            </a:fld>
            <a:endParaRPr lang="en-US"/>
          </a:p>
        </p:txBody>
      </p:sp>
      <mc:AlternateContent xmlns:mc="http://schemas.openxmlformats.org/markup-compatibility/2006" xmlns:p14="http://schemas.microsoft.com/office/powerpoint/2010/main">
        <mc:Choice Requires="p14">
          <p:contentPart p14:bwMode="auto" r:id="rId20">
            <p14:nvContentPartPr>
              <p14:cNvPr id="4" name="Ink 3"/>
              <p14:cNvContentPartPr/>
              <p14:nvPr/>
            </p14:nvContentPartPr>
            <p14:xfrm>
              <a:off x="5075640" y="2939400"/>
              <a:ext cx="920520" cy="105120"/>
            </p14:xfrm>
          </p:contentPart>
        </mc:Choice>
        <mc:Fallback xmlns="">
          <p:pic>
            <p:nvPicPr>
              <p:cNvPr id="4" name="Ink 3"/>
              <p:cNvPicPr/>
              <p:nvPr/>
            </p:nvPicPr>
            <p:blipFill>
              <a:blip r:embed="rId21"/>
              <a:stretch>
                <a:fillRect/>
              </a:stretch>
            </p:blipFill>
            <p:spPr>
              <a:xfrm>
                <a:off x="5072760" y="2935800"/>
                <a:ext cx="926280" cy="112320"/>
              </a:xfrm>
              <a:prstGeom prst="rect">
                <a:avLst/>
              </a:prstGeom>
            </p:spPr>
          </p:pic>
        </mc:Fallback>
      </mc:AlternateContent>
    </p:spTree>
    <p:extLst>
      <p:ext uri="{BB962C8B-B14F-4D97-AF65-F5344CB8AC3E}">
        <p14:creationId xmlns:p14="http://schemas.microsoft.com/office/powerpoint/2010/main" val="2358669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06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06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90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Value Iteration in Practice</a:t>
            </a:r>
          </a:p>
        </p:txBody>
      </p:sp>
      <p:sp>
        <p:nvSpPr>
          <p:cNvPr id="40965"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31110" name="Rectangle 6"/>
          <p:cNvSpPr>
            <a:spLocks noChangeArrowheads="1"/>
          </p:cNvSpPr>
          <p:nvPr/>
        </p:nvSpPr>
        <p:spPr bwMode="auto">
          <a:xfrm>
            <a:off x="10795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Let </a:t>
            </a:r>
            <a:r>
              <a:rPr lang="en-US" sz="2400" i="1" dirty="0">
                <a:solidFill>
                  <a:srgbClr val="000000"/>
                </a:solidFill>
                <a:latin typeface="Arial" pitchFamily="34" charset="0"/>
                <a:cs typeface="Arial" pitchFamily="34" charset="0"/>
              </a:rPr>
              <a:t>V</a:t>
            </a:r>
            <a:r>
              <a:rPr lang="en-US" sz="2400" i="1" baseline="30000" dirty="0">
                <a:solidFill>
                  <a:srgbClr val="000000"/>
                </a:solidFill>
                <a:latin typeface="Arial" pitchFamily="34" charset="0"/>
                <a:cs typeface="Arial" pitchFamily="34" charset="0"/>
              </a:rPr>
              <a:t>(</a:t>
            </a:r>
            <a:r>
              <a:rPr lang="en-US" sz="2400" i="1" baseline="30000" dirty="0" err="1">
                <a:solidFill>
                  <a:srgbClr val="000000"/>
                </a:solidFill>
                <a:latin typeface="Arial" pitchFamily="34" charset="0"/>
                <a:cs typeface="Arial" pitchFamily="34" charset="0"/>
              </a:rPr>
              <a:t>i</a:t>
            </a:r>
            <a:r>
              <a:rPr lang="en-US" sz="2400" i="1" baseline="30000" dirty="0">
                <a:solidFill>
                  <a:srgbClr val="000000"/>
                </a:solidFill>
                <a:latin typeface="Arial" pitchFamily="34" charset="0"/>
                <a:cs typeface="Arial" pitchFamily="34" charset="0"/>
              </a:rPr>
              <a:t>)</a:t>
            </a:r>
            <a:r>
              <a:rPr lang="en-US" sz="2400" i="1" dirty="0">
                <a:solidFill>
                  <a:srgbClr val="000000"/>
                </a:solidFill>
                <a:latin typeface="Arial" pitchFamily="34" charset="0"/>
                <a:cs typeface="Arial" pitchFamily="34" charset="0"/>
              </a:rPr>
              <a:t>(s) </a:t>
            </a:r>
            <a:r>
              <a:rPr lang="en-US" sz="2400" dirty="0">
                <a:solidFill>
                  <a:srgbClr val="000000"/>
                </a:solidFill>
                <a:latin typeface="Arial" pitchFamily="34" charset="0"/>
                <a:cs typeface="Arial" pitchFamily="34" charset="0"/>
              </a:rPr>
              <a:t>be the utility of state </a:t>
            </a:r>
            <a:r>
              <a:rPr lang="en-US" sz="2400" i="1" dirty="0">
                <a:solidFill>
                  <a:srgbClr val="000000"/>
                </a:solidFill>
                <a:latin typeface="Arial" pitchFamily="34" charset="0"/>
                <a:cs typeface="Arial" pitchFamily="34" charset="0"/>
              </a:rPr>
              <a:t>s</a:t>
            </a:r>
            <a:r>
              <a:rPr lang="en-US" sz="2400" dirty="0">
                <a:solidFill>
                  <a:srgbClr val="000000"/>
                </a:solidFill>
                <a:latin typeface="Arial" pitchFamily="34" charset="0"/>
                <a:cs typeface="Arial" pitchFamily="34" charset="0"/>
              </a:rPr>
              <a:t> at the i</a:t>
            </a:r>
            <a:r>
              <a:rPr lang="en-US" sz="2400" baseline="30000" dirty="0">
                <a:solidFill>
                  <a:srgbClr val="000000"/>
                </a:solidFill>
                <a:latin typeface="Arial" pitchFamily="34" charset="0"/>
                <a:cs typeface="Arial" pitchFamily="34" charset="0"/>
              </a:rPr>
              <a:t>th</a:t>
            </a:r>
            <a:r>
              <a:rPr lang="en-US" sz="2400" dirty="0">
                <a:solidFill>
                  <a:srgbClr val="000000"/>
                </a:solidFill>
                <a:latin typeface="Arial" pitchFamily="34" charset="0"/>
                <a:cs typeface="Arial" pitchFamily="34" charset="0"/>
              </a:rPr>
              <a:t>  iteration of the algorithm</a:t>
            </a: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Start with arbitrary utilities on each state </a:t>
            </a:r>
            <a:r>
              <a:rPr lang="en-US" sz="2400" i="1" dirty="0">
                <a:solidFill>
                  <a:srgbClr val="000000"/>
                </a:solidFill>
                <a:latin typeface="Arial" pitchFamily="34" charset="0"/>
                <a:cs typeface="Arial" pitchFamily="34" charset="0"/>
              </a:rPr>
              <a:t>s</a:t>
            </a:r>
            <a:r>
              <a:rPr lang="en-US" sz="2400" dirty="0">
                <a:solidFill>
                  <a:srgbClr val="000000"/>
                </a:solidFill>
                <a:latin typeface="Arial" pitchFamily="34" charset="0"/>
                <a:cs typeface="Arial" pitchFamily="34" charset="0"/>
              </a:rPr>
              <a:t>:  </a:t>
            </a:r>
            <a:r>
              <a:rPr lang="en-US" sz="2400" i="1" dirty="0">
                <a:solidFill>
                  <a:srgbClr val="000000"/>
                </a:solidFill>
                <a:latin typeface="Arial" pitchFamily="34" charset="0"/>
                <a:cs typeface="Arial" pitchFamily="34" charset="0"/>
              </a:rPr>
              <a:t>V</a:t>
            </a:r>
            <a:r>
              <a:rPr lang="en-US" sz="2400" i="1" baseline="30000" dirty="0">
                <a:solidFill>
                  <a:srgbClr val="000000"/>
                </a:solidFill>
                <a:latin typeface="Arial" pitchFamily="34" charset="0"/>
                <a:cs typeface="Arial" pitchFamily="34" charset="0"/>
              </a:rPr>
              <a:t>(0)</a:t>
            </a:r>
            <a:r>
              <a:rPr lang="en-US" sz="2400" i="1" dirty="0">
                <a:solidFill>
                  <a:srgbClr val="000000"/>
                </a:solidFill>
                <a:latin typeface="Arial" pitchFamily="34" charset="0"/>
                <a:cs typeface="Arial" pitchFamily="34" charset="0"/>
              </a:rPr>
              <a:t>(s)</a:t>
            </a: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Repeat simultaneously for every </a:t>
            </a:r>
            <a:r>
              <a:rPr lang="en-US" sz="2400" i="1" dirty="0">
                <a:solidFill>
                  <a:srgbClr val="000000"/>
                </a:solidFill>
                <a:latin typeface="Arial" pitchFamily="34" charset="0"/>
                <a:cs typeface="Arial" pitchFamily="34" charset="0"/>
              </a:rPr>
              <a:t>s </a:t>
            </a:r>
            <a:r>
              <a:rPr lang="en-US" sz="2400" dirty="0">
                <a:solidFill>
                  <a:srgbClr val="000000"/>
                </a:solidFill>
                <a:latin typeface="Arial" pitchFamily="34" charset="0"/>
                <a:cs typeface="Arial" pitchFamily="34" charset="0"/>
              </a:rPr>
              <a:t>until there is “no change”</a:t>
            </a:r>
            <a:endParaRPr lang="en-US" sz="2000" i="1" dirty="0">
              <a:solidFill>
                <a:srgbClr val="000000"/>
              </a:solidFill>
              <a:latin typeface="Arial" pitchFamily="34" charset="0"/>
              <a:cs typeface="Arial"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endParaRPr lang="en-US" sz="2000" dirty="0">
              <a:solidFill>
                <a:srgbClr val="CC3399"/>
              </a:solidFill>
              <a:latin typeface="Times New Roman" pitchFamily="18" charset="0"/>
            </a:endParaRPr>
          </a:p>
          <a:p>
            <a:pPr marL="739775" lvl="1" indent="-282575" defTabSz="457200">
              <a:lnSpc>
                <a:spcPct val="20000"/>
              </a:lnSpc>
              <a:spcBef>
                <a:spcPts val="1500"/>
              </a:spcBef>
              <a:buClr>
                <a:srgbClr val="000000"/>
              </a:buClr>
              <a:buSzPct val="100000"/>
              <a:buFont typeface="Times New Roman" pitchFamily="18" charset="0"/>
              <a:buChar char="•"/>
            </a:pPr>
            <a:endParaRPr lang="en-US" sz="2000" dirty="0">
              <a:solidFill>
                <a:srgbClr val="000000"/>
              </a:solidFill>
              <a:latin typeface="Times New Roman" pitchFamily="18" charset="0"/>
            </a:endParaRPr>
          </a:p>
          <a:p>
            <a:pPr marL="739775" lvl="1" indent="-282575" defTabSz="457200">
              <a:lnSpc>
                <a:spcPct val="90000"/>
              </a:lnSpc>
              <a:spcBef>
                <a:spcPts val="1500"/>
              </a:spcBef>
              <a:buClr>
                <a:srgbClr val="000000"/>
              </a:buClr>
              <a:buSzPct val="100000"/>
              <a:buFont typeface="Times New Roman" pitchFamily="18" charset="0"/>
              <a:buNone/>
            </a:pPr>
            <a:endParaRPr lang="en-US" sz="2000" i="1" baseline="30000" dirty="0">
              <a:solidFill>
                <a:srgbClr val="000000"/>
              </a:solidFill>
              <a:latin typeface="Times New Roman" pitchFamily="18" charset="0"/>
            </a:endParaRP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True “no change” in the values of V(s) from one iteration to the next are guaranteed only if run for infinitely long.</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 In the limit, this process converges to a unique set of solutions for the Bellman equations</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They are the total  expected rewards (utilities) for the optimal policy</a:t>
            </a: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Times New Roman" pitchFamily="18" charset="0"/>
            </a:endParaRPr>
          </a:p>
        </p:txBody>
      </p:sp>
      <p:graphicFrame>
        <p:nvGraphicFramePr>
          <p:cNvPr id="379910" name="Object 4"/>
          <p:cNvGraphicFramePr>
            <a:graphicFrameLocks noChangeAspect="1"/>
          </p:cNvGraphicFramePr>
          <p:nvPr/>
        </p:nvGraphicFramePr>
        <p:xfrm>
          <a:off x="1851025" y="3200400"/>
          <a:ext cx="5097463" cy="730250"/>
        </p:xfrm>
        <a:graphic>
          <a:graphicData uri="http://schemas.openxmlformats.org/presentationml/2006/ole">
            <mc:AlternateContent xmlns:mc="http://schemas.openxmlformats.org/markup-compatibility/2006">
              <mc:Choice xmlns:v="urn:schemas-microsoft-com:vml" Requires="v">
                <p:oleObj spid="_x0000_s267365" name="Equation" r:id="rId4" imgW="2844720" imgH="444240" progId="Equation.3">
                  <p:embed/>
                </p:oleObj>
              </mc:Choice>
              <mc:Fallback>
                <p:oleObj name="Equation" r:id="rId4" imgW="2844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1025" y="3200400"/>
                        <a:ext cx="5097463" cy="730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4678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6786" name="Ink 3"/>
              <p:cNvPicPr>
                <a:picLocks noRot="1" noChangeAspect="1" noEditPoints="1" noChangeArrowheads="1" noChangeShapeType="1"/>
              </p:cNvPicPr>
              <p:nvPr/>
            </p:nvPicPr>
            <p:blipFill>
              <a:blip r:embed="rId7"/>
              <a:stretch>
                <a:fillRect/>
              </a:stretch>
            </p:blipFill>
            <p:spPr>
              <a:xfrm>
                <a:off x="388423150" y="43649900"/>
                <a:ext cx="0" cy="0"/>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a:t>CPSC 422, Lecture 4</a:t>
            </a:r>
          </a:p>
        </p:txBody>
      </p:sp>
      <p:sp>
        <p:nvSpPr>
          <p:cNvPr id="3" name="Slide Number Placeholder 2"/>
          <p:cNvSpPr>
            <a:spLocks noGrp="1"/>
          </p:cNvSpPr>
          <p:nvPr>
            <p:ph type="sldNum" sz="quarter" idx="12"/>
          </p:nvPr>
        </p:nvSpPr>
        <p:spPr/>
        <p:txBody>
          <a:bodyPr/>
          <a:lstStyle/>
          <a:p>
            <a:pPr>
              <a:defRPr/>
            </a:pPr>
            <a:r>
              <a:rPr lang="en-US"/>
              <a:t>Slide </a:t>
            </a:r>
            <a:fld id="{923DC875-25F3-4B98-B29A-145DD351EDEF}" type="slidenum">
              <a:rPr lang="en-US" smtClean="0"/>
              <a:pPr>
                <a:defRPr/>
              </a:pPr>
              <a:t>21</a:t>
            </a:fld>
            <a:endParaRPr lang="en-US"/>
          </a:p>
        </p:txBody>
      </p:sp>
    </p:spTree>
    <p:extLst>
      <p:ext uri="{BB962C8B-B14F-4D97-AF65-F5344CB8AC3E}">
        <p14:creationId xmlns:p14="http://schemas.microsoft.com/office/powerpoint/2010/main" val="31985419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11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 algorithm</a:t>
            </a:r>
          </a:p>
        </p:txBody>
      </p:sp>
      <p:pic>
        <p:nvPicPr>
          <p:cNvPr id="4" name="Picture 3" descr="VI-code.jpg"/>
          <p:cNvPicPr>
            <a:picLocks noChangeAspect="1"/>
          </p:cNvPicPr>
          <p:nvPr/>
        </p:nvPicPr>
        <p:blipFill>
          <a:blip r:embed="rId2" cstate="print"/>
          <a:stretch>
            <a:fillRect/>
          </a:stretch>
        </p:blipFill>
        <p:spPr>
          <a:xfrm>
            <a:off x="214282" y="1428736"/>
            <a:ext cx="8760604" cy="4572032"/>
          </a:xfrm>
          <a:prstGeom prst="rect">
            <a:avLst/>
          </a:prstGeom>
        </p:spPr>
      </p:pic>
      <p:sp>
        <p:nvSpPr>
          <p:cNvPr id="3" name="Footer Placeholder 2"/>
          <p:cNvSpPr>
            <a:spLocks noGrp="1"/>
          </p:cNvSpPr>
          <p:nvPr>
            <p:ph type="ftr" sz="quarter" idx="11"/>
          </p:nvPr>
        </p:nvSpPr>
        <p:spPr/>
        <p:txBody>
          <a:bodyPr/>
          <a:lstStyle/>
          <a:p>
            <a:pPr>
              <a:defRPr/>
            </a:pPr>
            <a:r>
              <a:rPr lang="en-US"/>
              <a:t>CPSC 422, Lecture 4</a:t>
            </a:r>
          </a:p>
        </p:txBody>
      </p:sp>
      <p:sp>
        <p:nvSpPr>
          <p:cNvPr id="5" name="Slide Number Placeholder 4"/>
          <p:cNvSpPr>
            <a:spLocks noGrp="1"/>
          </p:cNvSpPr>
          <p:nvPr>
            <p:ph type="sldNum" sz="quarter" idx="12"/>
          </p:nvPr>
        </p:nvSpPr>
        <p:spPr/>
        <p:txBody>
          <a:bodyPr/>
          <a:lstStyle/>
          <a:p>
            <a:pPr>
              <a:defRPr/>
            </a:pPr>
            <a:r>
              <a:rPr lang="en-US"/>
              <a:t>Slide </a:t>
            </a:r>
            <a:fld id="{923DC875-25F3-4B98-B29A-145DD351EDEF}" type="slidenum">
              <a:rPr lang="en-US" smtClean="0"/>
              <a:pPr>
                <a:defRPr/>
              </a:pPr>
              <a:t>22</a:t>
            </a:fld>
            <a:endParaRPr lang="en-US"/>
          </a:p>
        </p:txBody>
      </p:sp>
    </p:spTree>
    <p:extLst>
      <p:ext uri="{BB962C8B-B14F-4D97-AF65-F5344CB8AC3E}">
        <p14:creationId xmlns:p14="http://schemas.microsoft.com/office/powerpoint/2010/main" val="22853686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ExampleForValueIteration.png"/>
          <p:cNvPicPr>
            <a:picLocks noChangeAspect="1"/>
          </p:cNvPicPr>
          <p:nvPr/>
        </p:nvPicPr>
        <p:blipFill>
          <a:blip r:embed="rId4" cstate="print"/>
          <a:stretch>
            <a:fillRect/>
          </a:stretch>
        </p:blipFill>
        <p:spPr>
          <a:xfrm>
            <a:off x="5000628" y="1714488"/>
            <a:ext cx="3291568" cy="2048087"/>
          </a:xfrm>
          <a:prstGeom prst="rect">
            <a:avLst/>
          </a:prstGeom>
        </p:spPr>
      </p:pic>
      <p:sp>
        <p:nvSpPr>
          <p:cNvPr id="41990"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Example</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8200"/>
            <a:ext cx="9144000"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Arial" pitchFamily="34" charset="0"/>
              <a:buChar char="•"/>
            </a:pPr>
            <a:r>
              <a:rPr lang="en-US" sz="2400" dirty="0">
                <a:solidFill>
                  <a:srgbClr val="000000"/>
                </a:solidFill>
                <a:latin typeface="Arial" pitchFamily="34" charset="0"/>
                <a:cs typeface="Arial" pitchFamily="34" charset="0"/>
              </a:rPr>
              <a:t>Suppose, for instance, that we start with values V</a:t>
            </a:r>
            <a:r>
              <a:rPr lang="en-US" sz="2400" baseline="30000" dirty="0">
                <a:solidFill>
                  <a:srgbClr val="000000"/>
                </a:solidFill>
                <a:latin typeface="Arial" pitchFamily="34" charset="0"/>
                <a:cs typeface="Arial" pitchFamily="34" charset="0"/>
              </a:rPr>
              <a:t>(0)</a:t>
            </a:r>
            <a:r>
              <a:rPr lang="en-US" sz="2400" dirty="0">
                <a:solidFill>
                  <a:srgbClr val="000000"/>
                </a:solidFill>
                <a:latin typeface="Arial" pitchFamily="34" charset="0"/>
                <a:cs typeface="Arial" pitchFamily="34" charset="0"/>
              </a:rPr>
              <a:t>(s) that are all 0</a:t>
            </a:r>
          </a:p>
        </p:txBody>
      </p:sp>
      <p:graphicFrame>
        <p:nvGraphicFramePr>
          <p:cNvPr id="433167" name="Object 15"/>
          <p:cNvGraphicFramePr>
            <a:graphicFrameLocks noChangeAspect="1"/>
          </p:cNvGraphicFramePr>
          <p:nvPr/>
        </p:nvGraphicFramePr>
        <p:xfrm>
          <a:off x="2084388" y="5429250"/>
          <a:ext cx="3943350" cy="1173163"/>
        </p:xfrm>
        <a:graphic>
          <a:graphicData uri="http://schemas.openxmlformats.org/presentationml/2006/ole">
            <mc:AlternateContent xmlns:mc="http://schemas.openxmlformats.org/markup-compatibility/2006">
              <mc:Choice xmlns:v="urn:schemas-microsoft-com:vml" Requires="v">
                <p:oleObj spid="_x0000_s255182" name="Equation" r:id="rId5" imgW="3073320" imgH="914400" progId="Equation.3">
                  <p:embed/>
                </p:oleObj>
              </mc:Choice>
              <mc:Fallback>
                <p:oleObj name="Equation" r:id="rId5" imgW="307332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4388" y="5429250"/>
                        <a:ext cx="3943350"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20"/>
          <p:cNvGrpSpPr/>
          <p:nvPr/>
        </p:nvGrpSpPr>
        <p:grpSpPr>
          <a:xfrm>
            <a:off x="5500693" y="2928934"/>
            <a:ext cx="703159" cy="576263"/>
            <a:chOff x="5502078" y="2724135"/>
            <a:chExt cx="793947" cy="576263"/>
          </a:xfrm>
        </p:grpSpPr>
        <p:sp>
          <p:nvSpPr>
            <p:cNvPr id="43316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600" b="1" dirty="0">
                  <a:solidFill>
                    <a:srgbClr val="3333CC"/>
                  </a:solidFill>
                  <a:latin typeface="Times New Roman" pitchFamily="18" charset="0"/>
                </a:rPr>
                <a:t>0.04</a:t>
              </a:r>
            </a:p>
          </p:txBody>
        </p:sp>
        <p:sp>
          <p:nvSpPr>
            <p:cNvPr id="43316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0" name="Table 9"/>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4" name="TextBox 13"/>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15" name="TextBox 14"/>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16" name="TextBox 15"/>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17" name="TextBox 16"/>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graphicFrame>
        <p:nvGraphicFramePr>
          <p:cNvPr id="2" name="Object 10"/>
          <p:cNvGraphicFramePr>
            <a:graphicFrameLocks noChangeAspect="1"/>
          </p:cNvGraphicFramePr>
          <p:nvPr/>
        </p:nvGraphicFramePr>
        <p:xfrm>
          <a:off x="1200150" y="4006850"/>
          <a:ext cx="6096000" cy="1303338"/>
        </p:xfrm>
        <a:graphic>
          <a:graphicData uri="http://schemas.openxmlformats.org/presentationml/2006/ole">
            <mc:AlternateContent xmlns:mc="http://schemas.openxmlformats.org/markup-compatibility/2006">
              <mc:Choice xmlns:v="urn:schemas-microsoft-com:vml" Requires="v">
                <p:oleObj spid="_x0000_s255183" name="Equation" r:id="rId7" imgW="4749480" imgH="1015920" progId="Equation.3">
                  <p:embed/>
                </p:oleObj>
              </mc:Choice>
              <mc:Fallback>
                <p:oleObj name="Equation" r:id="rId7" imgW="4749480" imgH="1015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4006850"/>
                        <a:ext cx="6096000"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TextBox 21"/>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0</a:t>
            </a:r>
          </a:p>
        </p:txBody>
      </p:sp>
      <p:sp>
        <p:nvSpPr>
          <p:cNvPr id="23" name="TextBox 22"/>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mc:AlternateContent xmlns:mc="http://schemas.openxmlformats.org/markup-compatibility/2006" xmlns:p14="http://schemas.microsoft.com/office/powerpoint/2010/main">
        <mc:Choice Requires="p14">
          <p:contentPart p14:bwMode="auto" r:id="rId9">
            <p14:nvContentPartPr>
              <p14:cNvPr id="247811"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7811"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7812"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7812" name="Ink 5"/>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7814"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247814" name="Ink 6"/>
              <p:cNvPicPr>
                <a:picLocks noRot="1" noChangeAspect="1" noEditPoints="1" noChangeArrowheads="1" noChangeShapeType="1"/>
              </p:cNvPicPr>
              <p:nvPr/>
            </p:nvPicPr>
            <p:blipFill>
              <a:blip r:embed="rId14"/>
              <a:stretch>
                <a:fillRect/>
              </a:stretch>
            </p:blipFill>
            <p:spPr>
              <a:xfrm>
                <a:off x="5828688" y="161221"/>
                <a:ext cx="1077189"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7815"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247815" name="Ink 7"/>
              <p:cNvPicPr>
                <a:picLocks noRot="1" noChangeAspect="1" noEditPoints="1" noChangeArrowheads="1" noChangeShapeType="1"/>
              </p:cNvPicPr>
              <p:nvPr/>
            </p:nvPicPr>
            <p:blipFill>
              <a:blip r:embed="rId16"/>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7816"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247816" name="Ink 8"/>
              <p:cNvPicPr>
                <a:picLocks noRot="1" noChangeAspect="1" noEditPoints="1" noChangeArrowheads="1" noChangeShapeType="1"/>
              </p:cNvPicPr>
              <p:nvPr/>
            </p:nvPicPr>
            <p:blipFill>
              <a:blip r:embed="rId18"/>
              <a:stretch>
                <a:fillRect/>
              </a:stretch>
            </p:blipFill>
            <p:spPr>
              <a:xfrm>
                <a:off x="6247910" y="540637"/>
                <a:ext cx="2787468" cy="5211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7817" name="Ink 9"/>
              <p14:cNvContentPartPr>
                <a14:cpLocks xmlns:a14="http://schemas.microsoft.com/office/drawing/2010/main" noRot="1" noChangeAspect="1" noEditPoints="1" noChangeArrowheads="1" noChangeShapeType="1"/>
              </p14:cNvContentPartPr>
              <p14:nvPr/>
            </p14:nvContentPartPr>
            <p14:xfrm>
              <a:off x="2547938" y="4149725"/>
              <a:ext cx="168275" cy="347663"/>
            </p14:xfrm>
          </p:contentPart>
        </mc:Choice>
        <mc:Fallback xmlns="">
          <p:pic>
            <p:nvPicPr>
              <p:cNvPr id="247817" name="Ink 9"/>
              <p:cNvPicPr>
                <a:picLocks noRot="1" noChangeAspect="1" noEditPoints="1" noChangeArrowheads="1" noChangeShapeType="1"/>
              </p:cNvPicPr>
              <p:nvPr/>
            </p:nvPicPr>
            <p:blipFill>
              <a:blip r:embed="rId20"/>
              <a:stretch>
                <a:fillRect/>
              </a:stretch>
            </p:blipFill>
            <p:spPr>
              <a:xfrm>
                <a:off x="2540747" y="4145762"/>
                <a:ext cx="186253" cy="36171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7818" name="Ink 10"/>
              <p14:cNvContentPartPr>
                <a14:cpLocks xmlns:a14="http://schemas.microsoft.com/office/drawing/2010/main" noRot="1" noChangeAspect="1" noEditPoints="1" noChangeArrowheads="1" noChangeShapeType="1"/>
              </p14:cNvContentPartPr>
              <p14:nvPr/>
            </p14:nvContentPartPr>
            <p14:xfrm>
              <a:off x="619125" y="3060700"/>
              <a:ext cx="422275" cy="306388"/>
            </p14:xfrm>
          </p:contentPart>
        </mc:Choice>
        <mc:Fallback xmlns="">
          <p:pic>
            <p:nvPicPr>
              <p:cNvPr id="247818" name="Ink 10"/>
              <p:cNvPicPr>
                <a:picLocks noRot="1" noChangeAspect="1" noEditPoints="1" noChangeArrowheads="1" noChangeShapeType="1"/>
              </p:cNvPicPr>
              <p:nvPr/>
            </p:nvPicPr>
            <p:blipFill>
              <a:blip r:embed="rId22"/>
              <a:stretch>
                <a:fillRect/>
              </a:stretch>
            </p:blipFill>
            <p:spPr>
              <a:xfrm>
                <a:off x="614085" y="3052779"/>
                <a:ext cx="437395" cy="3265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7819" name="Ink 11"/>
              <p14:cNvContentPartPr>
                <a14:cpLocks xmlns:a14="http://schemas.microsoft.com/office/drawing/2010/main" noRot="1" noChangeAspect="1" noEditPoints="1" noChangeArrowheads="1" noChangeShapeType="1"/>
              </p14:cNvContentPartPr>
              <p14:nvPr/>
            </p14:nvContentPartPr>
            <p14:xfrm>
              <a:off x="1135063" y="2673350"/>
              <a:ext cx="115887" cy="284163"/>
            </p14:xfrm>
          </p:contentPart>
        </mc:Choice>
        <mc:Fallback xmlns="">
          <p:pic>
            <p:nvPicPr>
              <p:cNvPr id="247819" name="Ink 11"/>
              <p:cNvPicPr>
                <a:picLocks noRot="1" noChangeAspect="1" noEditPoints="1" noChangeArrowheads="1" noChangeShapeType="1"/>
              </p:cNvPicPr>
              <p:nvPr/>
            </p:nvPicPr>
            <p:blipFill>
              <a:blip r:embed="rId24"/>
              <a:stretch>
                <a:fillRect/>
              </a:stretch>
            </p:blipFill>
            <p:spPr>
              <a:xfrm>
                <a:off x="1132184" y="2666147"/>
                <a:ext cx="121645" cy="29460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7820" name="Ink 12"/>
              <p14:cNvContentPartPr>
                <a14:cpLocks xmlns:a14="http://schemas.microsoft.com/office/drawing/2010/main" noRot="1" noChangeAspect="1" noEditPoints="1" noChangeArrowheads="1" noChangeShapeType="1"/>
              </p14:cNvContentPartPr>
              <p14:nvPr/>
            </p14:nvContentPartPr>
            <p14:xfrm>
              <a:off x="1144588" y="3413125"/>
              <a:ext cx="177800" cy="536575"/>
            </p14:xfrm>
          </p:contentPart>
        </mc:Choice>
        <mc:Fallback xmlns="">
          <p:pic>
            <p:nvPicPr>
              <p:cNvPr id="247820" name="Ink 12"/>
              <p:cNvPicPr>
                <a:picLocks noRot="1" noChangeAspect="1" noEditPoints="1" noChangeArrowheads="1" noChangeShapeType="1"/>
              </p:cNvPicPr>
              <p:nvPr/>
            </p:nvPicPr>
            <p:blipFill>
              <a:blip r:embed="rId26"/>
              <a:stretch>
                <a:fillRect/>
              </a:stretch>
            </p:blipFill>
            <p:spPr>
              <a:xfrm>
                <a:off x="1140989" y="3407003"/>
                <a:ext cx="185718" cy="550259"/>
              </a:xfrm>
              <a:prstGeom prst="rect">
                <a:avLst/>
              </a:prstGeom>
            </p:spPr>
          </p:pic>
        </mc:Fallback>
      </mc:AlternateContent>
      <p:sp>
        <p:nvSpPr>
          <p:cNvPr id="4" name="Footer Placeholder 3"/>
          <p:cNvSpPr>
            <a:spLocks noGrp="1"/>
          </p:cNvSpPr>
          <p:nvPr>
            <p:ph type="ftr" sz="quarter" idx="11"/>
          </p:nvPr>
        </p:nvSpPr>
        <p:spPr>
          <a:xfrm>
            <a:off x="57386" y="6400800"/>
            <a:ext cx="2895600" cy="457200"/>
          </a:xfrm>
        </p:spPr>
        <p:txBody>
          <a:bodyPr/>
          <a:lstStyle/>
          <a:p>
            <a:pPr>
              <a:defRPr/>
            </a:pPr>
            <a:r>
              <a:rPr lang="en-US" dirty="0"/>
              <a:t>CPSC 422, Lecture 4</a:t>
            </a:r>
          </a:p>
        </p:txBody>
      </p:sp>
      <p:sp>
        <p:nvSpPr>
          <p:cNvPr id="5" name="Slide Number Placeholder 4"/>
          <p:cNvSpPr>
            <a:spLocks noGrp="1"/>
          </p:cNvSpPr>
          <p:nvPr>
            <p:ph type="sldNum" sz="quarter" idx="12"/>
          </p:nvPr>
        </p:nvSpPr>
        <p:spPr/>
        <p:txBody>
          <a:bodyPr/>
          <a:lstStyle/>
          <a:p>
            <a:pPr>
              <a:defRPr/>
            </a:pPr>
            <a:r>
              <a:rPr lang="en-US"/>
              <a:t>Slide </a:t>
            </a:r>
            <a:fld id="{923DC875-25F3-4B98-B29A-145DD351EDEF}" type="slidenum">
              <a:rPr lang="en-US" smtClean="0"/>
              <a:pPr>
                <a:defRPr/>
              </a:pPr>
              <a:t>23</a:t>
            </a:fld>
            <a:endParaRPr lang="en-US"/>
          </a:p>
        </p:txBody>
      </p:sp>
    </p:spTree>
    <p:extLst>
      <p:ext uri="{BB962C8B-B14F-4D97-AF65-F5344CB8AC3E}">
        <p14:creationId xmlns:p14="http://schemas.microsoft.com/office/powerpoint/2010/main" val="1050394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786314" y="6215082"/>
            <a:ext cx="2449511"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455685" y="16986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Let’s compute V</a:t>
            </a:r>
            <a:r>
              <a:rPr lang="en-US" sz="2400" baseline="30000" dirty="0">
                <a:solidFill>
                  <a:srgbClr val="000000"/>
                </a:solidFill>
                <a:latin typeface="Arial" pitchFamily="34" charset="0"/>
                <a:cs typeface="Arial" pitchFamily="34" charset="0"/>
              </a:rPr>
              <a:t>(1)</a:t>
            </a:r>
            <a:r>
              <a:rPr lang="en-US" sz="2400" dirty="0">
                <a:solidFill>
                  <a:srgbClr val="000000"/>
                </a:solidFill>
                <a:latin typeface="Arial" pitchFamily="34" charset="0"/>
                <a:cs typeface="Arial" pitchFamily="34" charset="0"/>
              </a:rPr>
              <a:t>(3,3)</a:t>
            </a:r>
          </a:p>
        </p:txBody>
      </p:sp>
      <p:graphicFrame>
        <p:nvGraphicFramePr>
          <p:cNvPr id="2" name="Object 10"/>
          <p:cNvGraphicFramePr>
            <a:graphicFrameLocks noChangeAspect="1"/>
          </p:cNvGraphicFramePr>
          <p:nvPr/>
        </p:nvGraphicFramePr>
        <p:xfrm>
          <a:off x="1270000" y="4006850"/>
          <a:ext cx="6257925" cy="1303338"/>
        </p:xfrm>
        <a:graphic>
          <a:graphicData uri="http://schemas.openxmlformats.org/presentationml/2006/ole">
            <mc:AlternateContent xmlns:mc="http://schemas.openxmlformats.org/markup-compatibility/2006">
              <mc:Choice xmlns:v="urn:schemas-microsoft-com:vml" Requires="v">
                <p:oleObj spid="_x0000_s256204" name="Equation" r:id="rId4" imgW="4876560" imgH="1015920" progId="Equation.3">
                  <p:embed/>
                </p:oleObj>
              </mc:Choice>
              <mc:Fallback>
                <p:oleObj name="Equation" r:id="rId4" imgW="4876560" imgH="1015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4006850"/>
                        <a:ext cx="625792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900363" y="5429250"/>
          <a:ext cx="3209925" cy="1173163"/>
        </p:xfrm>
        <a:graphic>
          <a:graphicData uri="http://schemas.openxmlformats.org/presentationml/2006/ole">
            <mc:AlternateContent xmlns:mc="http://schemas.openxmlformats.org/markup-compatibility/2006">
              <mc:Choice xmlns:v="urn:schemas-microsoft-com:vml" Requires="v">
                <p:oleObj spid="_x0000_s256205" name="Equation" r:id="rId6" imgW="2501640" imgH="914400" progId="Equation.3">
                  <p:embed/>
                </p:oleObj>
              </mc:Choice>
              <mc:Fallback>
                <p:oleObj name="Equation" r:id="rId6" imgW="250164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5429250"/>
                        <a:ext cx="320992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8" cstate="print"/>
          <a:stretch>
            <a:fillRect/>
          </a:stretch>
        </p:blipFill>
        <p:spPr>
          <a:xfrm>
            <a:off x="5000628" y="1714488"/>
            <a:ext cx="3291568" cy="2048087"/>
          </a:xfrm>
          <a:prstGeom prst="rect">
            <a:avLst/>
          </a:prstGeom>
        </p:spPr>
      </p:pic>
      <p:grpSp>
        <p:nvGrpSpPr>
          <p:cNvPr id="3" name="Group 22"/>
          <p:cNvGrpSpPr/>
          <p:nvPr/>
        </p:nvGrpSpPr>
        <p:grpSpPr>
          <a:xfrm>
            <a:off x="5500694" y="2928934"/>
            <a:ext cx="703158" cy="576263"/>
            <a:chOff x="5575304" y="2724135"/>
            <a:chExt cx="720725" cy="576263"/>
          </a:xfrm>
        </p:grpSpPr>
        <p:sp>
          <p:nvSpPr>
            <p:cNvPr id="2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-0.4</a:t>
              </a:r>
            </a:p>
          </p:txBody>
        </p:sp>
        <p:sp>
          <p:nvSpPr>
            <p:cNvPr id="2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0</a:t>
            </a: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sp>
        <p:nvSpPr>
          <p:cNvPr id="35" name="Rectangle 17"/>
          <p:cNvSpPr>
            <a:spLocks noChangeArrowheads="1"/>
          </p:cNvSpPr>
          <p:nvPr/>
        </p:nvSpPr>
        <p:spPr bwMode="auto">
          <a:xfrm>
            <a:off x="6858839" y="1775012"/>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a:solidFill>
                  <a:srgbClr val="3333CC"/>
                </a:solidFill>
                <a:latin typeface="Times New Roman" pitchFamily="18" charset="0"/>
              </a:rPr>
              <a:t>0.76</a:t>
            </a:r>
          </a:p>
        </p:txBody>
      </p:sp>
      <p:grpSp>
        <p:nvGrpSpPr>
          <p:cNvPr id="4" name="Group 36"/>
          <p:cNvGrpSpPr/>
          <p:nvPr/>
        </p:nvGrpSpPr>
        <p:grpSpPr>
          <a:xfrm>
            <a:off x="5500693" y="2928934"/>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0.04</a:t>
              </a: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883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8834"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5" name="Footer Placeholder 4"/>
          <p:cNvSpPr>
            <a:spLocks noGrp="1"/>
          </p:cNvSpPr>
          <p:nvPr>
            <p:ph type="ftr" sz="quarter" idx="11"/>
          </p:nvPr>
        </p:nvSpPr>
        <p:spPr>
          <a:xfrm>
            <a:off x="-152400" y="6400800"/>
            <a:ext cx="2895600" cy="457200"/>
          </a:xfrm>
        </p:spPr>
        <p:txBody>
          <a:bodyPr/>
          <a:lstStyle/>
          <a:p>
            <a:pPr>
              <a:defRPr/>
            </a:pPr>
            <a:r>
              <a:rPr lang="en-US" dirty="0"/>
              <a:t>CPSC 422, Lecture 4</a:t>
            </a:r>
          </a:p>
        </p:txBody>
      </p:sp>
      <p:sp>
        <p:nvSpPr>
          <p:cNvPr id="6" name="Slide Number Placeholder 5"/>
          <p:cNvSpPr>
            <a:spLocks noGrp="1"/>
          </p:cNvSpPr>
          <p:nvPr>
            <p:ph type="sldNum" sz="quarter" idx="12"/>
          </p:nvPr>
        </p:nvSpPr>
        <p:spPr/>
        <p:txBody>
          <a:bodyPr/>
          <a:lstStyle/>
          <a:p>
            <a:pPr>
              <a:defRPr/>
            </a:pPr>
            <a:r>
              <a:rPr lang="en-US"/>
              <a:t>Slide </a:t>
            </a:r>
            <a:fld id="{923DC875-25F3-4B98-B29A-145DD351EDEF}" type="slidenum">
              <a:rPr lang="en-US" smtClean="0"/>
              <a:pPr>
                <a:defRPr/>
              </a:pPr>
              <a:t>24</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4"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7"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3161712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429124" y="6000768"/>
            <a:ext cx="2449511" cy="214314"/>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779512" y="15081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Let’s compute V</a:t>
            </a:r>
            <a:r>
              <a:rPr lang="en-US" sz="2400" baseline="30000" dirty="0">
                <a:solidFill>
                  <a:srgbClr val="000000"/>
                </a:solidFill>
                <a:latin typeface="Arial" pitchFamily="34" charset="0"/>
                <a:cs typeface="Arial" pitchFamily="34" charset="0"/>
              </a:rPr>
              <a:t>(1)</a:t>
            </a:r>
            <a:r>
              <a:rPr lang="en-US" sz="2400" dirty="0">
                <a:solidFill>
                  <a:srgbClr val="000000"/>
                </a:solidFill>
                <a:latin typeface="Arial" pitchFamily="34" charset="0"/>
                <a:cs typeface="Arial" pitchFamily="34" charset="0"/>
              </a:rPr>
              <a:t>(4,1</a:t>
            </a:r>
            <a:r>
              <a:rPr lang="en-US" sz="2400" dirty="0">
                <a:solidFill>
                  <a:srgbClr val="000000"/>
                </a:solidFill>
                <a:latin typeface="Times New Roman" pitchFamily="18" charset="0"/>
              </a:rPr>
              <a:t>)</a:t>
            </a:r>
          </a:p>
        </p:txBody>
      </p:sp>
      <p:graphicFrame>
        <p:nvGraphicFramePr>
          <p:cNvPr id="2" name="Object 10"/>
          <p:cNvGraphicFramePr>
            <a:graphicFrameLocks noChangeAspect="1"/>
          </p:cNvGraphicFramePr>
          <p:nvPr>
            <p:extLst>
              <p:ext uri="{D42A27DB-BD31-4B8C-83A1-F6EECF244321}">
                <p14:modId xmlns:p14="http://schemas.microsoft.com/office/powerpoint/2010/main" val="1366833514"/>
              </p:ext>
            </p:extLst>
          </p:nvPr>
        </p:nvGraphicFramePr>
        <p:xfrm>
          <a:off x="1457325" y="4006850"/>
          <a:ext cx="5881688" cy="1303338"/>
        </p:xfrm>
        <a:graphic>
          <a:graphicData uri="http://schemas.openxmlformats.org/presentationml/2006/ole">
            <mc:AlternateContent xmlns:mc="http://schemas.openxmlformats.org/markup-compatibility/2006">
              <mc:Choice xmlns:v="urn:schemas-microsoft-com:vml" Requires="v">
                <p:oleObj spid="_x0000_s257228" name="Equation" r:id="rId4" imgW="4584600" imgH="1015920" progId="Equation.3">
                  <p:embed/>
                </p:oleObj>
              </mc:Choice>
              <mc:Fallback>
                <p:oleObj name="Equation" r:id="rId4" imgW="4584600" imgH="1015920" progId="Equation.3">
                  <p:embed/>
                  <p:pic>
                    <p:nvPicPr>
                      <p:cNvPr id="0" name=""/>
                      <p:cNvPicPr>
                        <a:picLocks noChangeAspect="1" noChangeArrowheads="1"/>
                      </p:cNvPicPr>
                      <p:nvPr/>
                    </p:nvPicPr>
                    <p:blipFill>
                      <a:blip r:embed="rId5"/>
                      <a:srcRect/>
                      <a:stretch>
                        <a:fillRect/>
                      </a:stretch>
                    </p:blipFill>
                    <p:spPr bwMode="auto">
                      <a:xfrm>
                        <a:off x="1457325" y="4006850"/>
                        <a:ext cx="5881688"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6" cstate="print"/>
          <a:stretch>
            <a:fillRect/>
          </a:stretch>
        </p:blipFill>
        <p:spPr>
          <a:xfrm>
            <a:off x="5000628" y="1714488"/>
            <a:ext cx="3291568" cy="2048087"/>
          </a:xfrm>
          <a:prstGeom prst="rect">
            <a:avLst/>
          </a:prstGeom>
        </p:spPr>
      </p:pic>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0</a:t>
            </a: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grpSp>
        <p:nvGrpSpPr>
          <p:cNvPr id="3" name="Group 32"/>
          <p:cNvGrpSpPr/>
          <p:nvPr/>
        </p:nvGrpSpPr>
        <p:grpSpPr>
          <a:xfrm>
            <a:off x="6831255" y="1767986"/>
            <a:ext cx="703158" cy="576263"/>
            <a:chOff x="5575304" y="2724135"/>
            <a:chExt cx="720725" cy="576263"/>
          </a:xfrm>
        </p:grpSpPr>
        <p:sp>
          <p:nvSpPr>
            <p:cNvPr id="3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1800" b="1" dirty="0">
                  <a:solidFill>
                    <a:srgbClr val="3333CC"/>
                  </a:solidFill>
                  <a:latin typeface="Times New Roman" pitchFamily="18" charset="0"/>
                </a:rPr>
                <a:t>.76</a:t>
              </a:r>
            </a:p>
          </p:txBody>
        </p:sp>
        <p:sp>
          <p:nvSpPr>
            <p:cNvPr id="3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85350" name="Object 10"/>
          <p:cNvGraphicFramePr>
            <a:graphicFrameLocks noChangeAspect="1"/>
          </p:cNvGraphicFramePr>
          <p:nvPr/>
        </p:nvGraphicFramePr>
        <p:xfrm>
          <a:off x="2627313" y="5422900"/>
          <a:ext cx="3324225" cy="1171575"/>
        </p:xfrm>
        <a:graphic>
          <a:graphicData uri="http://schemas.openxmlformats.org/presentationml/2006/ole">
            <mc:AlternateContent xmlns:mc="http://schemas.openxmlformats.org/markup-compatibility/2006">
              <mc:Choice xmlns:v="urn:schemas-microsoft-com:vml" Requires="v">
                <p:oleObj spid="_x0000_s257229" name="Equation" r:id="rId7" imgW="2590560" imgH="914400" progId="Equation.3">
                  <p:embed/>
                </p:oleObj>
              </mc:Choice>
              <mc:Fallback>
                <p:oleObj name="Equation" r:id="rId7" imgW="259056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422900"/>
                        <a:ext cx="3324225" cy="11715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 name="Group 37"/>
          <p:cNvGrpSpPr/>
          <p:nvPr/>
        </p:nvGrpSpPr>
        <p:grpSpPr>
          <a:xfrm>
            <a:off x="5500693" y="2928934"/>
            <a:ext cx="703159" cy="576263"/>
            <a:chOff x="5502078" y="2724135"/>
            <a:chExt cx="793947" cy="576263"/>
          </a:xfrm>
        </p:grpSpPr>
        <p:sp>
          <p:nvSpPr>
            <p:cNvPr id="39"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0.04</a:t>
              </a:r>
            </a:p>
          </p:txBody>
        </p:sp>
        <p:sp>
          <p:nvSpPr>
            <p:cNvPr id="40"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pSp>
        <p:nvGrpSpPr>
          <p:cNvPr id="5" name="Group 40"/>
          <p:cNvGrpSpPr/>
          <p:nvPr/>
        </p:nvGrpSpPr>
        <p:grpSpPr>
          <a:xfrm>
            <a:off x="7535673" y="2931738"/>
            <a:ext cx="703159" cy="576263"/>
            <a:chOff x="5502078" y="2724135"/>
            <a:chExt cx="793947" cy="576263"/>
          </a:xfrm>
        </p:grpSpPr>
        <p:sp>
          <p:nvSpPr>
            <p:cNvPr id="42"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0.04</a:t>
              </a:r>
            </a:p>
          </p:txBody>
        </p:sp>
        <p:sp>
          <p:nvSpPr>
            <p:cNvPr id="43"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9858"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9858"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6" name="Footer Placeholder 5"/>
          <p:cNvSpPr>
            <a:spLocks noGrp="1"/>
          </p:cNvSpPr>
          <p:nvPr>
            <p:ph type="ftr" sz="quarter" idx="11"/>
          </p:nvPr>
        </p:nvSpPr>
        <p:spPr>
          <a:xfrm>
            <a:off x="0" y="6400800"/>
            <a:ext cx="2895600" cy="457200"/>
          </a:xfrm>
        </p:spPr>
        <p:txBody>
          <a:bodyPr/>
          <a:lstStyle/>
          <a:p>
            <a:pPr>
              <a:defRPr/>
            </a:pPr>
            <a:r>
              <a:rPr lang="en-US" dirty="0"/>
              <a:t>CPSC 422, Lecture 4</a:t>
            </a:r>
          </a:p>
        </p:txBody>
      </p:sp>
      <p:sp>
        <p:nvSpPr>
          <p:cNvPr id="7" name="Slide Number Placeholder 6"/>
          <p:cNvSpPr>
            <a:spLocks noGrp="1"/>
          </p:cNvSpPr>
          <p:nvPr>
            <p:ph type="sldNum" sz="quarter" idx="12"/>
          </p:nvPr>
        </p:nvSpPr>
        <p:spPr/>
        <p:txBody>
          <a:bodyPr/>
          <a:lstStyle/>
          <a:p>
            <a:pPr>
              <a:defRPr/>
            </a:pPr>
            <a:r>
              <a:rPr lang="en-US"/>
              <a:t>Slide </a:t>
            </a:r>
            <a:fld id="{923DC875-25F3-4B98-B29A-145DD351EDEF}" type="slidenum">
              <a:rPr lang="en-US" smtClean="0"/>
              <a:pPr>
                <a:defRPr/>
              </a:pPr>
              <a:t>25</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7"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8"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1025773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After a Full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2928926" y="1285860"/>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2428860"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18" name="TextBox 17"/>
          <p:cNvSpPr txBox="1"/>
          <p:nvPr/>
        </p:nvSpPr>
        <p:spPr>
          <a:xfrm>
            <a:off x="2928926"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19" name="TextBox 18"/>
          <p:cNvSpPr txBox="1"/>
          <p:nvPr/>
        </p:nvSpPr>
        <p:spPr>
          <a:xfrm>
            <a:off x="5059324"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20" name="TextBox 19"/>
          <p:cNvSpPr txBox="1"/>
          <p:nvPr/>
        </p:nvSpPr>
        <p:spPr>
          <a:xfrm>
            <a:off x="5072066"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21" name="TextBox 20"/>
          <p:cNvSpPr txBox="1"/>
          <p:nvPr/>
        </p:nvSpPr>
        <p:spPr>
          <a:xfrm>
            <a:off x="3071802"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sp>
        <p:nvSpPr>
          <p:cNvPr id="10" name="Rectangle 8"/>
          <p:cNvSpPr>
            <a:spLocks noChangeArrowheads="1"/>
          </p:cNvSpPr>
          <p:nvPr/>
        </p:nvSpPr>
        <p:spPr bwMode="auto">
          <a:xfrm>
            <a:off x="214282" y="3214686"/>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Only the state  one step away from a positive reward (3,3) has gained value, all the others are losing value</a:t>
            </a:r>
            <a:endParaRPr lang="en-US" sz="2400" dirty="0">
              <a:solidFill>
                <a:srgbClr val="000000"/>
              </a:solidFill>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50882"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0882" name="Ink 3"/>
              <p:cNvPicPr>
                <a:picLocks noRot="1" noChangeAspect="1" noEditPoints="1" noChangeArrowheads="1" noChangeShapeType="1"/>
              </p:cNvPicPr>
              <p:nvPr/>
            </p:nvPicPr>
            <p:blipFill>
              <a:blip r:embed="rId4"/>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08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0883" name="Ink 4"/>
              <p:cNvPicPr>
                <a:picLocks noRot="1" noChangeAspect="1" noEditPoints="1" noChangeArrowheads="1" noChangeShapeType="1"/>
              </p:cNvPicPr>
              <p:nvPr/>
            </p:nvPicPr>
            <p:blipFill>
              <a:blip r:embed="rId6"/>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a:t>CPSC 422, Lecture 4</a:t>
            </a:r>
          </a:p>
        </p:txBody>
      </p:sp>
      <p:sp>
        <p:nvSpPr>
          <p:cNvPr id="3" name="Slide Number Placeholder 2"/>
          <p:cNvSpPr>
            <a:spLocks noGrp="1"/>
          </p:cNvSpPr>
          <p:nvPr>
            <p:ph type="sldNum" sz="quarter" idx="12"/>
          </p:nvPr>
        </p:nvSpPr>
        <p:spPr/>
        <p:txBody>
          <a:bodyPr/>
          <a:lstStyle/>
          <a:p>
            <a:pPr>
              <a:defRPr/>
            </a:pPr>
            <a:r>
              <a:rPr lang="en-US"/>
              <a:t>Slide </a:t>
            </a:r>
            <a:fld id="{923DC875-25F3-4B98-B29A-145DD351EDEF}" type="slidenum">
              <a:rPr lang="en-US" smtClean="0"/>
              <a:pPr>
                <a:defRPr/>
              </a:pPr>
              <a:t>26</a:t>
            </a:fld>
            <a:endParaRPr lang="en-US"/>
          </a:p>
        </p:txBody>
      </p:sp>
    </p:spTree>
    <p:extLst>
      <p:ext uri="{BB962C8B-B14F-4D97-AF65-F5344CB8AC3E}">
        <p14:creationId xmlns:p14="http://schemas.microsoft.com/office/powerpoint/2010/main" val="188830361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Some steps in the second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1214414" y="1285860"/>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714348"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18" name="TextBox 17"/>
          <p:cNvSpPr txBox="1"/>
          <p:nvPr/>
        </p:nvSpPr>
        <p:spPr>
          <a:xfrm>
            <a:off x="1214414"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19" name="TextBox 18"/>
          <p:cNvSpPr txBox="1"/>
          <p:nvPr/>
        </p:nvSpPr>
        <p:spPr>
          <a:xfrm>
            <a:off x="3344812"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20" name="TextBox 19"/>
          <p:cNvSpPr txBox="1"/>
          <p:nvPr/>
        </p:nvSpPr>
        <p:spPr>
          <a:xfrm>
            <a:off x="3357554"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21" name="TextBox 20"/>
          <p:cNvSpPr txBox="1"/>
          <p:nvPr/>
        </p:nvSpPr>
        <p:spPr>
          <a:xfrm>
            <a:off x="1357290"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graphicFrame>
        <p:nvGraphicFramePr>
          <p:cNvPr id="433167" name="Object 15"/>
          <p:cNvGraphicFramePr>
            <a:graphicFrameLocks noChangeAspect="1"/>
          </p:cNvGraphicFramePr>
          <p:nvPr/>
        </p:nvGraphicFramePr>
        <p:xfrm>
          <a:off x="1636713" y="5429250"/>
          <a:ext cx="4841875" cy="1173163"/>
        </p:xfrm>
        <a:graphic>
          <a:graphicData uri="http://schemas.openxmlformats.org/presentationml/2006/ole">
            <mc:AlternateContent xmlns:mc="http://schemas.openxmlformats.org/markup-compatibility/2006">
              <mc:Choice xmlns:v="urn:schemas-microsoft-com:vml" Requires="v">
                <p:oleObj spid="_x0000_s258252" name="Equation" r:id="rId4" imgW="3771720" imgH="914400" progId="Equation.3">
                  <p:embed/>
                </p:oleObj>
              </mc:Choice>
              <mc:Fallback>
                <p:oleObj name="Equation" r:id="rId4" imgW="377172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713" y="5429250"/>
                        <a:ext cx="484187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Object 10"/>
          <p:cNvGraphicFramePr>
            <a:graphicFrameLocks noChangeAspect="1"/>
          </p:cNvGraphicFramePr>
          <p:nvPr/>
        </p:nvGraphicFramePr>
        <p:xfrm>
          <a:off x="1223963" y="4006850"/>
          <a:ext cx="6048375" cy="1303338"/>
        </p:xfrm>
        <a:graphic>
          <a:graphicData uri="http://schemas.openxmlformats.org/presentationml/2006/ole">
            <mc:AlternateContent xmlns:mc="http://schemas.openxmlformats.org/markup-compatibility/2006">
              <mc:Choice xmlns:v="urn:schemas-microsoft-com:vml" Requires="v">
                <p:oleObj spid="_x0000_s258253" name="Equation" r:id="rId6" imgW="4711680" imgH="1015920" progId="Equation.3">
                  <p:embed/>
                </p:oleObj>
              </mc:Choice>
              <mc:Fallback>
                <p:oleObj name="Equation" r:id="rId6" imgW="4711680" imgH="1015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963" y="4006850"/>
                        <a:ext cx="604837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Table 30"/>
          <p:cNvGraphicFramePr>
            <a:graphicFrameLocks noGrp="1"/>
          </p:cNvGraphicFramePr>
          <p:nvPr/>
        </p:nvGraphicFramePr>
        <p:xfrm>
          <a:off x="4726637" y="1231249"/>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2" name="TextBox 31"/>
          <p:cNvSpPr txBox="1"/>
          <p:nvPr/>
        </p:nvSpPr>
        <p:spPr>
          <a:xfrm>
            <a:off x="4226571" y="1231249"/>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33" name="TextBox 32"/>
          <p:cNvSpPr txBox="1"/>
          <p:nvPr/>
        </p:nvSpPr>
        <p:spPr>
          <a:xfrm>
            <a:off x="4726637" y="2945761"/>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34" name="TextBox 33"/>
          <p:cNvSpPr txBox="1"/>
          <p:nvPr/>
        </p:nvSpPr>
        <p:spPr>
          <a:xfrm>
            <a:off x="6857035" y="135743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5" name="TextBox 34"/>
          <p:cNvSpPr txBox="1"/>
          <p:nvPr/>
        </p:nvSpPr>
        <p:spPr>
          <a:xfrm>
            <a:off x="6869777" y="1945629"/>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6" name="TextBox 35"/>
          <p:cNvSpPr txBox="1"/>
          <p:nvPr/>
        </p:nvSpPr>
        <p:spPr>
          <a:xfrm>
            <a:off x="4869513" y="874059"/>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2</a:t>
            </a:r>
          </a:p>
        </p:txBody>
      </p:sp>
      <p:grpSp>
        <p:nvGrpSpPr>
          <p:cNvPr id="3" name="Group 36"/>
          <p:cNvGrpSpPr/>
          <p:nvPr/>
        </p:nvGrpSpPr>
        <p:grpSpPr>
          <a:xfrm>
            <a:off x="4711519" y="2360818"/>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0.08</a:t>
              </a: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190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1906" name="Ink 3"/>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19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1907" name="Ink 4"/>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90510" y="6366164"/>
            <a:ext cx="2895600" cy="457200"/>
          </a:xfrm>
        </p:spPr>
        <p:txBody>
          <a:bodyPr/>
          <a:lstStyle/>
          <a:p>
            <a:pPr>
              <a:defRPr/>
            </a:pPr>
            <a:r>
              <a:rPr lang="en-US" dirty="0"/>
              <a:t>CPSC 422, Lecture 4</a:t>
            </a:r>
          </a:p>
        </p:txBody>
      </p:sp>
      <p:sp>
        <p:nvSpPr>
          <p:cNvPr id="5" name="Slide Number Placeholder 4"/>
          <p:cNvSpPr>
            <a:spLocks noGrp="1"/>
          </p:cNvSpPr>
          <p:nvPr>
            <p:ph type="sldNum" sz="quarter" idx="12"/>
          </p:nvPr>
        </p:nvSpPr>
        <p:spPr/>
        <p:txBody>
          <a:bodyPr/>
          <a:lstStyle/>
          <a:p>
            <a:pPr>
              <a:defRPr/>
            </a:pPr>
            <a:r>
              <a:rPr lang="en-US"/>
              <a:t>Slide </a:t>
            </a:r>
            <a:fld id="{923DC875-25F3-4B98-B29A-145DD351EDEF}" type="slidenum">
              <a:rPr lang="en-US" smtClean="0"/>
              <a:pPr>
                <a:defRPr/>
              </a:pPr>
              <a:t>27</a:t>
            </a:fld>
            <a:endParaRPr lang="en-US"/>
          </a:p>
        </p:txBody>
      </p:sp>
    </p:spTree>
    <p:extLst>
      <p:ext uri="{BB962C8B-B14F-4D97-AF65-F5344CB8AC3E}">
        <p14:creationId xmlns:p14="http://schemas.microsoft.com/office/powerpoint/2010/main" val="1124137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7"/>
          <p:cNvGraphicFramePr>
            <a:graphicFrameLocks noGrp="1"/>
          </p:cNvGraphicFramePr>
          <p:nvPr/>
        </p:nvGraphicFramePr>
        <p:xfrm>
          <a:off x="4714876" y="1377917"/>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6" name="Rectangle 16"/>
          <p:cNvSpPr>
            <a:spLocks noChangeArrowheads="1"/>
          </p:cNvSpPr>
          <p:nvPr/>
        </p:nvSpPr>
        <p:spPr bwMode="auto">
          <a:xfrm>
            <a:off x="3214678" y="4664065"/>
            <a:ext cx="4500594"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357158"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Example (cont’d)</a:t>
            </a:r>
          </a:p>
        </p:txBody>
      </p:sp>
      <p:sp>
        <p:nvSpPr>
          <p:cNvPr id="41991" name="Rectangle 6"/>
          <p:cNvSpPr>
            <a:spLocks noChangeArrowheads="1"/>
          </p:cNvSpPr>
          <p:nvPr/>
        </p:nvSpPr>
        <p:spPr bwMode="auto">
          <a:xfrm>
            <a:off x="0" y="715942"/>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57148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Let’s compute V</a:t>
            </a:r>
            <a:r>
              <a:rPr lang="en-US" sz="2400" baseline="30000" dirty="0">
                <a:solidFill>
                  <a:srgbClr val="000000"/>
                </a:solidFill>
                <a:latin typeface="Arial" pitchFamily="34" charset="0"/>
                <a:cs typeface="Arial" pitchFamily="34" charset="0"/>
              </a:rPr>
              <a:t>(2)</a:t>
            </a:r>
            <a:r>
              <a:rPr lang="en-US" sz="2400" dirty="0">
                <a:solidFill>
                  <a:srgbClr val="000000"/>
                </a:solidFill>
                <a:latin typeface="Arial" pitchFamily="34" charset="0"/>
                <a:cs typeface="Arial" pitchFamily="34" charset="0"/>
              </a:rPr>
              <a:t>(2,3)</a:t>
            </a: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Steps two moves away from positive rewards start increasing their value</a:t>
            </a:r>
          </a:p>
        </p:txBody>
      </p:sp>
      <p:graphicFrame>
        <p:nvGraphicFramePr>
          <p:cNvPr id="2" name="Object 10"/>
          <p:cNvGraphicFramePr>
            <a:graphicFrameLocks noChangeAspect="1"/>
          </p:cNvGraphicFramePr>
          <p:nvPr>
            <p:extLst>
              <p:ext uri="{D42A27DB-BD31-4B8C-83A1-F6EECF244321}">
                <p14:modId xmlns:p14="http://schemas.microsoft.com/office/powerpoint/2010/main" val="3776672560"/>
              </p:ext>
            </p:extLst>
          </p:nvPr>
        </p:nvGraphicFramePr>
        <p:xfrm>
          <a:off x="1293813" y="3741738"/>
          <a:ext cx="6208712" cy="1303337"/>
        </p:xfrm>
        <a:graphic>
          <a:graphicData uri="http://schemas.openxmlformats.org/presentationml/2006/ole">
            <mc:AlternateContent xmlns:mc="http://schemas.openxmlformats.org/markup-compatibility/2006">
              <mc:Choice xmlns:v="urn:schemas-microsoft-com:vml" Requires="v">
                <p:oleObj spid="_x0000_s259278" name="Equation" r:id="rId4" imgW="4838400" imgH="1015920" progId="Equation.3">
                  <p:embed/>
                </p:oleObj>
              </mc:Choice>
              <mc:Fallback>
                <p:oleObj name="Equation" r:id="rId4" imgW="4838400" imgH="1015920" progId="Equation.3">
                  <p:embed/>
                  <p:pic>
                    <p:nvPicPr>
                      <p:cNvPr id="0" name=""/>
                      <p:cNvPicPr>
                        <a:picLocks noChangeAspect="1" noChangeArrowheads="1"/>
                      </p:cNvPicPr>
                      <p:nvPr/>
                    </p:nvPicPr>
                    <p:blipFill>
                      <a:blip r:embed="rId5"/>
                      <a:srcRect/>
                      <a:stretch>
                        <a:fillRect/>
                      </a:stretch>
                    </p:blipFill>
                    <p:spPr bwMode="auto">
                      <a:xfrm>
                        <a:off x="1293813" y="3741738"/>
                        <a:ext cx="6208712" cy="13033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579688" y="5429250"/>
          <a:ext cx="3925887" cy="293688"/>
        </p:xfrm>
        <a:graphic>
          <a:graphicData uri="http://schemas.openxmlformats.org/presentationml/2006/ole">
            <mc:AlternateContent xmlns:mc="http://schemas.openxmlformats.org/markup-compatibility/2006">
              <mc:Choice xmlns:v="urn:schemas-microsoft-com:vml" Requires="v">
                <p:oleObj spid="_x0000_s259279" name="Equation" r:id="rId6" imgW="3060360" imgH="228600" progId="Equation.3">
                  <p:embed/>
                </p:oleObj>
              </mc:Choice>
              <mc:Fallback>
                <p:oleObj name="Equation" r:id="rId6" imgW="30603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688" y="5429250"/>
                        <a:ext cx="3925887" cy="2936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 name="Rectangle 17"/>
          <p:cNvSpPr>
            <a:spLocks noChangeArrowheads="1"/>
          </p:cNvSpPr>
          <p:nvPr/>
        </p:nvSpPr>
        <p:spPr bwMode="auto">
          <a:xfrm>
            <a:off x="5357818" y="1377917"/>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a:solidFill>
                  <a:srgbClr val="3333CC"/>
                </a:solidFill>
                <a:latin typeface="Times New Roman" pitchFamily="18" charset="0"/>
              </a:rPr>
              <a:t>0.56</a:t>
            </a:r>
          </a:p>
        </p:txBody>
      </p:sp>
      <p:graphicFrame>
        <p:nvGraphicFramePr>
          <p:cNvPr id="27" name="Table 26"/>
          <p:cNvGraphicFramePr>
            <a:graphicFrameLocks noGrp="1"/>
          </p:cNvGraphicFramePr>
          <p:nvPr/>
        </p:nvGraphicFramePr>
        <p:xfrm>
          <a:off x="928662" y="1520793"/>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8" name="TextBox 27"/>
          <p:cNvSpPr txBox="1"/>
          <p:nvPr/>
        </p:nvSpPr>
        <p:spPr>
          <a:xfrm>
            <a:off x="428596" y="1520793"/>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29" name="TextBox 28"/>
          <p:cNvSpPr txBox="1"/>
          <p:nvPr/>
        </p:nvSpPr>
        <p:spPr>
          <a:xfrm>
            <a:off x="928662" y="3235305"/>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30" name="TextBox 29"/>
          <p:cNvSpPr txBox="1"/>
          <p:nvPr/>
        </p:nvSpPr>
        <p:spPr>
          <a:xfrm>
            <a:off x="3059060" y="1646974"/>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1" name="TextBox 30"/>
          <p:cNvSpPr txBox="1"/>
          <p:nvPr/>
        </p:nvSpPr>
        <p:spPr>
          <a:xfrm>
            <a:off x="3071802" y="2235173"/>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3" name="TextBox 32"/>
          <p:cNvSpPr txBox="1"/>
          <p:nvPr/>
        </p:nvSpPr>
        <p:spPr>
          <a:xfrm>
            <a:off x="1071538" y="1163603"/>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sp>
        <p:nvSpPr>
          <p:cNvPr id="49" name="TextBox 48"/>
          <p:cNvSpPr txBox="1"/>
          <p:nvPr/>
        </p:nvSpPr>
        <p:spPr>
          <a:xfrm>
            <a:off x="4714876" y="3092429"/>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50" name="TextBox 49"/>
          <p:cNvSpPr txBox="1"/>
          <p:nvPr/>
        </p:nvSpPr>
        <p:spPr>
          <a:xfrm>
            <a:off x="6845274" y="1504098"/>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51" name="TextBox 50"/>
          <p:cNvSpPr txBox="1"/>
          <p:nvPr/>
        </p:nvSpPr>
        <p:spPr>
          <a:xfrm>
            <a:off x="6858016" y="209229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52" name="TextBox 51"/>
          <p:cNvSpPr txBox="1"/>
          <p:nvPr/>
        </p:nvSpPr>
        <p:spPr>
          <a:xfrm>
            <a:off x="4857752" y="1020727"/>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2</a:t>
            </a:r>
          </a:p>
        </p:txBody>
      </p:sp>
      <p:grpSp>
        <p:nvGrpSpPr>
          <p:cNvPr id="3" name="Group 52"/>
          <p:cNvGrpSpPr/>
          <p:nvPr/>
        </p:nvGrpSpPr>
        <p:grpSpPr>
          <a:xfrm>
            <a:off x="4699758" y="2507486"/>
            <a:ext cx="703159" cy="576263"/>
            <a:chOff x="5502078" y="2724135"/>
            <a:chExt cx="793947" cy="576263"/>
          </a:xfrm>
        </p:grpSpPr>
        <p:sp>
          <p:nvSpPr>
            <p:cNvPr id="54"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0.08</a:t>
              </a:r>
            </a:p>
          </p:txBody>
        </p:sp>
        <p:sp>
          <p:nvSpPr>
            <p:cNvPr id="55"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2930"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2930"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293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2931"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3309093" y="6629400"/>
            <a:ext cx="2895600" cy="457200"/>
          </a:xfrm>
        </p:spPr>
        <p:txBody>
          <a:bodyPr/>
          <a:lstStyle/>
          <a:p>
            <a:pPr>
              <a:defRPr/>
            </a:pPr>
            <a:r>
              <a:rPr lang="en-US" dirty="0"/>
              <a:t>CPSC 422, Lecture 4</a:t>
            </a:r>
          </a:p>
        </p:txBody>
      </p:sp>
      <p:sp>
        <p:nvSpPr>
          <p:cNvPr id="5" name="Slide Number Placeholder 4"/>
          <p:cNvSpPr>
            <a:spLocks noGrp="1"/>
          </p:cNvSpPr>
          <p:nvPr>
            <p:ph type="sldNum" sz="quarter" idx="12"/>
          </p:nvPr>
        </p:nvSpPr>
        <p:spPr>
          <a:xfrm>
            <a:off x="6880225" y="6629400"/>
            <a:ext cx="1905000" cy="457200"/>
          </a:xfrm>
        </p:spPr>
        <p:txBody>
          <a:bodyPr/>
          <a:lstStyle/>
          <a:p>
            <a:pPr>
              <a:defRPr/>
            </a:pPr>
            <a:r>
              <a:rPr lang="en-US" dirty="0"/>
              <a:t>Slide </a:t>
            </a:r>
            <a:fld id="{923DC875-25F3-4B98-B29A-145DD351EDEF}" type="slidenum">
              <a:rPr lang="en-US" smtClean="0"/>
              <a:pPr>
                <a:defRPr/>
              </a:pPr>
              <a:t>28</a:t>
            </a:fld>
            <a:endParaRPr lang="en-US" dirty="0"/>
          </a:p>
        </p:txBody>
      </p:sp>
    </p:spTree>
    <p:extLst>
      <p:ext uri="{BB962C8B-B14F-4D97-AF65-F5344CB8AC3E}">
        <p14:creationId xmlns:p14="http://schemas.microsoft.com/office/powerpoint/2010/main" val="863056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type="title"/>
          </p:nvPr>
        </p:nvSpPr>
        <p:spPr>
          <a:xfrm>
            <a:off x="9699" y="116632"/>
            <a:ext cx="8775526"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State Utilities as Function of  Iteration #</a:t>
            </a:r>
          </a:p>
        </p:txBody>
      </p:sp>
      <p:sp>
        <p:nvSpPr>
          <p:cNvPr id="4506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5063" name="Rectangle 8"/>
          <p:cNvSpPr>
            <a:spLocks noChangeArrowheads="1"/>
          </p:cNvSpPr>
          <p:nvPr/>
        </p:nvSpPr>
        <p:spPr bwMode="auto">
          <a:xfrm>
            <a:off x="358775" y="573405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Note that values of states at different distances from (4,3) accumulate negative rewards until a path to (4,3) is found</a:t>
            </a:r>
          </a:p>
        </p:txBody>
      </p:sp>
      <p:pic>
        <p:nvPicPr>
          <p:cNvPr id="3" name="Picture 6" descr="C:\Users\Cristina\Desktop\422\VI-U-estimates.jpg"/>
          <p:cNvPicPr>
            <a:picLocks noChangeAspect="1" noChangeArrowheads="1"/>
          </p:cNvPicPr>
          <p:nvPr/>
        </p:nvPicPr>
        <p:blipFill>
          <a:blip r:embed="rId3" cstate="print"/>
          <a:srcRect/>
          <a:stretch>
            <a:fillRect/>
          </a:stretch>
        </p:blipFill>
        <p:spPr bwMode="auto">
          <a:xfrm>
            <a:off x="719836" y="1266970"/>
            <a:ext cx="5643602" cy="4283698"/>
          </a:xfrm>
          <a:prstGeom prst="rect">
            <a:avLst/>
          </a:prstGeom>
          <a:noFill/>
        </p:spPr>
      </p:pic>
      <p:sp>
        <p:nvSpPr>
          <p:cNvPr id="6" name="Rectangle 5"/>
          <p:cNvSpPr/>
          <p:nvPr/>
        </p:nvSpPr>
        <p:spPr bwMode="auto">
          <a:xfrm>
            <a:off x="551272" y="2136197"/>
            <a:ext cx="505691" cy="1995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25395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3954" name="Ink 4"/>
              <p:cNvPicPr>
                <a:picLocks noRot="1" noChangeAspect="1" noEditPoints="1" noChangeArrowheads="1" noChangeShapeType="1"/>
              </p:cNvPicPr>
              <p:nvPr/>
            </p:nvPicPr>
            <p:blipFill>
              <a:blip r:embed="rId5"/>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3956" name="Ink 4"/>
              <p14:cNvContentPartPr>
                <a14:cpLocks xmlns:a14="http://schemas.microsoft.com/office/drawing/2010/main" noRot="1" noChangeAspect="1" noEditPoints="1" noChangeArrowheads="1" noChangeShapeType="1"/>
              </p14:cNvContentPartPr>
              <p14:nvPr/>
            </p14:nvContentPartPr>
            <p14:xfrm>
              <a:off x="98402" y="2451100"/>
              <a:ext cx="1187450" cy="381000"/>
            </p14:xfrm>
          </p:contentPart>
        </mc:Choice>
        <mc:Fallback xmlns="">
          <p:pic>
            <p:nvPicPr>
              <p:cNvPr id="253956" name="Ink 4"/>
              <p:cNvPicPr>
                <a:picLocks noRot="1" noChangeAspect="1" noEditPoints="1" noChangeArrowheads="1" noChangeShapeType="1"/>
              </p:cNvPicPr>
              <p:nvPr/>
            </p:nvPicPr>
            <p:blipFill>
              <a:blip r:embed="rId7"/>
              <a:stretch>
                <a:fillRect/>
              </a:stretch>
            </p:blipFill>
            <p:spPr>
              <a:xfrm>
                <a:off x="90121" y="2443185"/>
                <a:ext cx="1205453" cy="3943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3957" name="Ink 5"/>
              <p14:cNvContentPartPr>
                <a14:cpLocks xmlns:a14="http://schemas.microsoft.com/office/drawing/2010/main" noRot="1" noChangeAspect="1" noEditPoints="1" noChangeArrowheads="1" noChangeShapeType="1"/>
              </p14:cNvContentPartPr>
              <p14:nvPr/>
            </p14:nvContentPartPr>
            <p14:xfrm>
              <a:off x="163922" y="2897188"/>
              <a:ext cx="774700" cy="473075"/>
            </p14:xfrm>
          </p:contentPart>
        </mc:Choice>
        <mc:Fallback xmlns="">
          <p:pic>
            <p:nvPicPr>
              <p:cNvPr id="253957" name="Ink 5"/>
              <p:cNvPicPr>
                <a:picLocks noRot="1" noChangeAspect="1" noEditPoints="1" noChangeArrowheads="1" noChangeShapeType="1"/>
              </p:cNvPicPr>
              <p:nvPr/>
            </p:nvPicPr>
            <p:blipFill>
              <a:blip r:embed="rId9"/>
              <a:stretch>
                <a:fillRect/>
              </a:stretch>
            </p:blipFill>
            <p:spPr>
              <a:xfrm>
                <a:off x="157442" y="2886387"/>
                <a:ext cx="794139" cy="497917"/>
              </a:xfrm>
              <a:prstGeom prst="rect">
                <a:avLst/>
              </a:prstGeom>
            </p:spPr>
          </p:pic>
        </mc:Fallback>
      </mc:AlternateContent>
      <p:sp>
        <p:nvSpPr>
          <p:cNvPr id="2" name="Footer Placeholder 1"/>
          <p:cNvSpPr>
            <a:spLocks noGrp="1"/>
          </p:cNvSpPr>
          <p:nvPr>
            <p:ph type="ftr" sz="quarter" idx="11"/>
          </p:nvPr>
        </p:nvSpPr>
        <p:spPr>
          <a:xfrm>
            <a:off x="2944812" y="6629400"/>
            <a:ext cx="2895600" cy="457200"/>
          </a:xfrm>
        </p:spPr>
        <p:txBody>
          <a:bodyPr/>
          <a:lstStyle/>
          <a:p>
            <a:pPr>
              <a:defRPr/>
            </a:pPr>
            <a:r>
              <a:rPr lang="en-US" dirty="0"/>
              <a:t>CPSC 422, Lecture 4</a:t>
            </a:r>
          </a:p>
        </p:txBody>
      </p:sp>
      <p:sp>
        <p:nvSpPr>
          <p:cNvPr id="4" name="Slide Number Placeholder 3"/>
          <p:cNvSpPr>
            <a:spLocks noGrp="1"/>
          </p:cNvSpPr>
          <p:nvPr>
            <p:ph type="sldNum" sz="quarter" idx="12"/>
          </p:nvPr>
        </p:nvSpPr>
        <p:spPr>
          <a:xfrm>
            <a:off x="6629400" y="6629400"/>
            <a:ext cx="1905000" cy="457200"/>
          </a:xfrm>
        </p:spPr>
        <p:txBody>
          <a:bodyPr/>
          <a:lstStyle/>
          <a:p>
            <a:pPr>
              <a:defRPr/>
            </a:pPr>
            <a:r>
              <a:rPr lang="en-US" dirty="0"/>
              <a:t>Slide </a:t>
            </a:r>
            <a:fld id="{923DC875-25F3-4B98-B29A-145DD351EDEF}" type="slidenum">
              <a:rPr lang="en-US" smtClean="0"/>
              <a:pPr>
                <a:defRPr/>
              </a:pPr>
              <a:t>29</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509726489"/>
              </p:ext>
            </p:extLst>
          </p:nvPr>
        </p:nvGraphicFramePr>
        <p:xfrm>
          <a:off x="6422429" y="2551563"/>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rgbClr val="00B050"/>
                          </a:solidFill>
                          <a:latin typeface="Arial" pitchFamily="34" charset="0"/>
                          <a:cs typeface="Arial"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rgbClr val="FF0000"/>
                          </a:solidFill>
                          <a:latin typeface="Arial" pitchFamily="34" charset="0"/>
                          <a:cs typeface="Arial"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a:solidFill>
                            <a:schemeClr val="accent2"/>
                          </a:solidFill>
                          <a:latin typeface="Arial" pitchFamily="34" charset="0"/>
                          <a:cs typeface="Arial" pitchFamily="34" charset="0"/>
                        </a:rPr>
                        <a:t>(3,1)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1775520" y="658440"/>
              <a:ext cx="3416400" cy="540720"/>
            </p14:xfrm>
          </p:contentPart>
        </mc:Choice>
        <mc:Fallback xmlns="">
          <p:pic>
            <p:nvPicPr>
              <p:cNvPr id="5" name="Ink 4"/>
              <p:cNvPicPr/>
              <p:nvPr/>
            </p:nvPicPr>
            <p:blipFill>
              <a:blip r:embed="rId11"/>
              <a:stretch>
                <a:fillRect/>
              </a:stretch>
            </p:blipFill>
            <p:spPr>
              <a:xfrm>
                <a:off x="1766160" y="648000"/>
                <a:ext cx="3436920" cy="556560"/>
              </a:xfrm>
              <a:prstGeom prst="rect">
                <a:avLst/>
              </a:prstGeom>
            </p:spPr>
          </p:pic>
        </mc:Fallback>
      </mc:AlternateContent>
    </p:spTree>
    <p:extLst>
      <p:ext uri="{BB962C8B-B14F-4D97-AF65-F5344CB8AC3E}">
        <p14:creationId xmlns:p14="http://schemas.microsoft.com/office/powerpoint/2010/main" val="37503945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3</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15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itchFamily="34" charset="0"/>
                <a:cs typeface="Arial" pitchFamily="34" charset="0"/>
              </a:rPr>
              <a:t>Value Iteration: Computational Complexity</a:t>
            </a:r>
          </a:p>
        </p:txBody>
      </p:sp>
      <p:sp>
        <p:nvSpPr>
          <p:cNvPr id="3" name="Content Placeholder 2"/>
          <p:cNvSpPr>
            <a:spLocks noGrp="1"/>
          </p:cNvSpPr>
          <p:nvPr>
            <p:ph sz="half" idx="1"/>
          </p:nvPr>
        </p:nvSpPr>
        <p:spPr>
          <a:xfrm>
            <a:off x="304800" y="1219200"/>
            <a:ext cx="8991600" cy="5029200"/>
          </a:xfrm>
        </p:spPr>
        <p:txBody>
          <a:bodyPr/>
          <a:lstStyle/>
          <a:p>
            <a:pPr>
              <a:buNone/>
            </a:pPr>
            <a:r>
              <a:rPr lang="en-CA" dirty="0">
                <a:latin typeface="Arial" pitchFamily="34" charset="0"/>
                <a:cs typeface="Arial" pitchFamily="34" charset="0"/>
              </a:rPr>
              <a:t>Value iteration works by producing successive approximations of the optimal value function. </a:t>
            </a:r>
          </a:p>
          <a:p>
            <a:pPr>
              <a:buNone/>
            </a:pPr>
            <a:endParaRPr lang="en-CA" dirty="0">
              <a:latin typeface="Arial" pitchFamily="34" charset="0"/>
              <a:cs typeface="Arial" pitchFamily="34" charset="0"/>
            </a:endParaRPr>
          </a:p>
          <a:p>
            <a:pPr>
              <a:buNone/>
            </a:pPr>
            <a:endParaRPr lang="en-CA" dirty="0">
              <a:latin typeface="Arial" pitchFamily="34" charset="0"/>
              <a:cs typeface="Arial" pitchFamily="34" charset="0"/>
            </a:endParaRPr>
          </a:p>
          <a:p>
            <a:pPr>
              <a:buNone/>
            </a:pPr>
            <a:r>
              <a:rPr lang="en-CA" dirty="0">
                <a:latin typeface="Arial" pitchFamily="34" charset="0"/>
                <a:cs typeface="Arial" pitchFamily="34" charset="0"/>
              </a:rPr>
              <a:t>What is the complexity of each iteration?</a:t>
            </a:r>
          </a:p>
          <a:p>
            <a:pPr>
              <a:buNone/>
            </a:pPr>
            <a:endParaRPr lang="en-CA" dirty="0">
              <a:latin typeface="Arial" pitchFamily="34" charset="0"/>
              <a:cs typeface="Arial" pitchFamily="34" charset="0"/>
            </a:endParaRPr>
          </a:p>
          <a:p>
            <a:pPr>
              <a:buNone/>
            </a:pPr>
            <a:endParaRPr lang="en-CA" dirty="0">
              <a:latin typeface="Arial" pitchFamily="34" charset="0"/>
              <a:cs typeface="Arial" pitchFamily="34" charset="0"/>
            </a:endParaRPr>
          </a:p>
          <a:p>
            <a:pPr>
              <a:buNone/>
            </a:pPr>
            <a:endParaRPr lang="en-CA" dirty="0">
              <a:latin typeface="Arial" pitchFamily="34" charset="0"/>
              <a:cs typeface="Arial" pitchFamily="34" charset="0"/>
            </a:endParaRPr>
          </a:p>
          <a:p>
            <a:r>
              <a:rPr lang="en-CA" dirty="0">
                <a:latin typeface="Arial" pitchFamily="34" charset="0"/>
                <a:cs typeface="Arial" pitchFamily="34" charset="0"/>
              </a:rPr>
              <a:t>…or faster if there is </a:t>
            </a:r>
            <a:r>
              <a:rPr lang="en-CA" dirty="0" err="1">
                <a:latin typeface="Arial" pitchFamily="34" charset="0"/>
                <a:cs typeface="Arial" pitchFamily="34" charset="0"/>
              </a:rPr>
              <a:t>sparsity</a:t>
            </a:r>
            <a:r>
              <a:rPr lang="en-CA" dirty="0">
                <a:latin typeface="Arial" pitchFamily="34" charset="0"/>
                <a:cs typeface="Arial" pitchFamily="34" charset="0"/>
              </a:rPr>
              <a:t> in the transition function. </a:t>
            </a:r>
          </a:p>
        </p:txBody>
      </p:sp>
      <p:sp>
        <p:nvSpPr>
          <p:cNvPr id="4" name="Footer Placeholder 3"/>
          <p:cNvSpPr>
            <a:spLocks noGrp="1"/>
          </p:cNvSpPr>
          <p:nvPr>
            <p:ph type="ftr" sz="quarter" idx="11"/>
          </p:nvPr>
        </p:nvSpPr>
        <p:spPr/>
        <p:txBody>
          <a:bodyPr/>
          <a:lstStyle/>
          <a:p>
            <a:pPr>
              <a:defRPr/>
            </a:pPr>
            <a:r>
              <a:rPr lang="en-US"/>
              <a:t>CPSC 422, Lecture 4</a:t>
            </a:r>
          </a:p>
        </p:txBody>
      </p:sp>
      <p:sp>
        <p:nvSpPr>
          <p:cNvPr id="5" name="Slide Number Placeholder 4"/>
          <p:cNvSpPr>
            <a:spLocks noGrp="1"/>
          </p:cNvSpPr>
          <p:nvPr>
            <p:ph type="sldNum" sz="quarter" idx="12"/>
          </p:nvPr>
        </p:nvSpPr>
        <p:spPr/>
        <p:txBody>
          <a:bodyPr/>
          <a:lstStyle/>
          <a:p>
            <a:pPr>
              <a:defRPr/>
            </a:pPr>
            <a:r>
              <a:rPr lang="en-US"/>
              <a:t>Slide </a:t>
            </a:r>
            <a:fld id="{923DC875-25F3-4B98-B29A-145DD351EDEF}" type="slidenum">
              <a:rPr lang="en-US" smtClean="0"/>
              <a:pPr>
                <a:defRPr/>
              </a:pPr>
              <a:t>30</a:t>
            </a:fld>
            <a:endParaRPr lang="en-US"/>
          </a:p>
        </p:txBody>
      </p:sp>
      <p:sp>
        <p:nvSpPr>
          <p:cNvPr id="6" name="Rectangle 5"/>
          <p:cNvSpPr>
            <a:spLocks noChangeArrowheads="1"/>
          </p:cNvSpPr>
          <p:nvPr/>
        </p:nvSpPr>
        <p:spPr bwMode="auto">
          <a:xfrm>
            <a:off x="3613549" y="3810281"/>
            <a:ext cx="215052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r>
              <a:rPr lang="en-CA" sz="2800" dirty="0">
                <a:latin typeface="Arial" pitchFamily="34" charset="0"/>
                <a:cs typeface="Arial" pitchFamily="34" charset="0"/>
              </a:rPr>
              <a:t>O(|A||S|</a:t>
            </a:r>
            <a:r>
              <a:rPr lang="en-CA" sz="2800" baseline="30000" dirty="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sp>
        <p:nvSpPr>
          <p:cNvPr id="7" name="Rectangle 6"/>
          <p:cNvSpPr>
            <a:spLocks noChangeArrowheads="1"/>
          </p:cNvSpPr>
          <p:nvPr/>
        </p:nvSpPr>
        <p:spPr bwMode="auto">
          <a:xfrm>
            <a:off x="611187" y="3835941"/>
            <a:ext cx="2360612"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r>
              <a:rPr lang="en-CA" sz="2800" dirty="0">
                <a:latin typeface="Arial" pitchFamily="34" charset="0"/>
                <a:cs typeface="Arial" pitchFamily="34" charset="0"/>
              </a:rPr>
              <a:t>O(|A|</a:t>
            </a:r>
            <a:r>
              <a:rPr lang="en-CA" sz="2800" baseline="30000" dirty="0">
                <a:latin typeface="Arial" pitchFamily="34" charset="0"/>
                <a:cs typeface="Arial" pitchFamily="34" charset="0"/>
              </a:rPr>
              <a:t>2</a:t>
            </a:r>
            <a:r>
              <a:rPr lang="en-CA" sz="2800" dirty="0">
                <a:latin typeface="Arial" pitchFamily="34" charset="0"/>
                <a:cs typeface="Arial" pitchFamily="34" charset="0"/>
              </a:rPr>
              <a:t>|S|) </a:t>
            </a:r>
            <a:endParaRPr lang="en-US" sz="2800" baseline="30000" dirty="0">
              <a:latin typeface="+mj-lt"/>
            </a:endParaRPr>
          </a:p>
        </p:txBody>
      </p:sp>
      <p:pic>
        <p:nvPicPr>
          <p:cNvPr id="8"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576" y="663437"/>
            <a:ext cx="1259383" cy="470124"/>
          </a:xfrm>
          <a:prstGeom prst="rect">
            <a:avLst/>
          </a:prstGeom>
          <a:solidFill>
            <a:schemeClr val="accent5">
              <a:lumMod val="20000"/>
              <a:lumOff val="80000"/>
            </a:schemeClr>
          </a:solidFill>
          <a:ln w="57150">
            <a:solidFill>
              <a:srgbClr val="00B0F0"/>
            </a:solidFill>
          </a:ln>
          <a:extLst/>
        </p:spPr>
      </p:pic>
      <p:sp>
        <p:nvSpPr>
          <p:cNvPr id="9" name="Rectangle 8"/>
          <p:cNvSpPr>
            <a:spLocks noChangeArrowheads="1"/>
          </p:cNvSpPr>
          <p:nvPr/>
        </p:nvSpPr>
        <p:spPr bwMode="auto">
          <a:xfrm>
            <a:off x="5996635" y="3815230"/>
            <a:ext cx="2373632"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r>
              <a:rPr lang="en-CA" sz="2800" dirty="0">
                <a:latin typeface="Arial" pitchFamily="34" charset="0"/>
                <a:cs typeface="Arial" pitchFamily="34" charset="0"/>
              </a:rPr>
              <a:t>O(|A|</a:t>
            </a:r>
            <a:r>
              <a:rPr lang="en-CA" sz="2800" baseline="30000" dirty="0">
                <a:latin typeface="Arial" pitchFamily="34" charset="0"/>
                <a:cs typeface="Arial" pitchFamily="34" charset="0"/>
              </a:rPr>
              <a:t>2</a:t>
            </a:r>
            <a:r>
              <a:rPr lang="en-CA" sz="2800" dirty="0">
                <a:latin typeface="Arial" pitchFamily="34" charset="0"/>
                <a:cs typeface="Arial" pitchFamily="34" charset="0"/>
              </a:rPr>
              <a:t>|S|</a:t>
            </a:r>
            <a:r>
              <a:rPr lang="en-CA" sz="2800" baseline="30000" dirty="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07079455"/>
              </p:ext>
            </p:extLst>
          </p:nvPr>
        </p:nvGraphicFramePr>
        <p:xfrm>
          <a:off x="839554" y="2133600"/>
          <a:ext cx="7530713" cy="990600"/>
        </p:xfrm>
        <a:graphic>
          <a:graphicData uri="http://schemas.openxmlformats.org/presentationml/2006/ole">
            <mc:AlternateContent xmlns:mc="http://schemas.openxmlformats.org/markup-compatibility/2006">
              <mc:Choice xmlns:v="urn:schemas-microsoft-com:vml" Requires="v">
                <p:oleObj spid="_x0000_s271455" name="Equation" r:id="rId5" imgW="3098520" imgH="444240" progId="Equation.3">
                  <p:embed/>
                </p:oleObj>
              </mc:Choice>
              <mc:Fallback>
                <p:oleObj name="Equation" r:id="rId5" imgW="3098520" imgH="444240" progId="Equation.3">
                  <p:embed/>
                  <p:pic>
                    <p:nvPicPr>
                      <p:cNvPr id="0" name="Object 4"/>
                      <p:cNvPicPr>
                        <a:picLocks noChangeAspect="1" noChangeArrowheads="1"/>
                      </p:cNvPicPr>
                      <p:nvPr/>
                    </p:nvPicPr>
                    <p:blipFill>
                      <a:blip r:embed="rId6"/>
                      <a:srcRect/>
                      <a:stretch>
                        <a:fillRect/>
                      </a:stretch>
                    </p:blipFill>
                    <p:spPr bwMode="auto">
                      <a:xfrm>
                        <a:off x="839554" y="2133600"/>
                        <a:ext cx="7530713" cy="990600"/>
                      </a:xfrm>
                      <a:prstGeom prst="rect">
                        <a:avLst/>
                      </a:prstGeom>
                      <a:noFill/>
                      <a:ln w="9525">
                        <a:solidFill>
                          <a:schemeClr val="accent2"/>
                        </a:solidFill>
                        <a:miter lim="800000"/>
                        <a:headEnd/>
                        <a:tailEnd/>
                      </a:ln>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354480" y="2811600"/>
              <a:ext cx="3368520" cy="3195000"/>
            </p14:xfrm>
          </p:contentPart>
        </mc:Choice>
        <mc:Fallback xmlns="">
          <p:pic>
            <p:nvPicPr>
              <p:cNvPr id="11" name="Ink 10"/>
              <p:cNvPicPr/>
              <p:nvPr/>
            </p:nvPicPr>
            <p:blipFill>
              <a:blip r:embed="rId8"/>
              <a:stretch>
                <a:fillRect/>
              </a:stretch>
            </p:blipFill>
            <p:spPr>
              <a:xfrm>
                <a:off x="3344400" y="2801160"/>
                <a:ext cx="3382200" cy="3215520"/>
              </a:xfrm>
              <a:prstGeom prst="rect">
                <a:avLst/>
              </a:prstGeom>
            </p:spPr>
          </p:pic>
        </mc:Fallback>
      </mc:AlternateContent>
    </p:spTree>
    <p:extLst>
      <p:ext uri="{BB962C8B-B14F-4D97-AF65-F5344CB8AC3E}">
        <p14:creationId xmlns:p14="http://schemas.microsoft.com/office/powerpoint/2010/main" val="1080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U(s) and R(s)</a:t>
            </a:r>
          </a:p>
        </p:txBody>
      </p:sp>
      <p:sp>
        <p:nvSpPr>
          <p:cNvPr id="37893" name="Rectangle 5"/>
          <p:cNvSpPr>
            <a:spLocks noChangeArrowheads="1"/>
          </p:cNvSpPr>
          <p:nvPr/>
        </p:nvSpPr>
        <p:spPr bwMode="auto">
          <a:xfrm>
            <a:off x="358775" y="1214422"/>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Note that U(s) and R(s) are quite different quantities</a:t>
            </a:r>
          </a:p>
          <a:p>
            <a:pPr marL="739775" lvl="1" indent="-282575">
              <a:spcBef>
                <a:spcPts val="1500"/>
              </a:spcBef>
              <a:buFont typeface="Times New Roman" pitchFamily="18" charset="0"/>
              <a:buChar char="•"/>
            </a:pPr>
            <a:r>
              <a:rPr lang="en-US" sz="2000" dirty="0">
                <a:solidFill>
                  <a:srgbClr val="000000"/>
                </a:solidFill>
              </a:rPr>
              <a:t>R(s) is the short term reward related to s</a:t>
            </a:r>
          </a:p>
          <a:p>
            <a:pPr marL="739775" lvl="1" indent="-282575">
              <a:spcBef>
                <a:spcPts val="1500"/>
              </a:spcBef>
              <a:buFont typeface="Times New Roman" pitchFamily="18" charset="0"/>
              <a:buChar char="•"/>
            </a:pPr>
            <a:r>
              <a:rPr lang="en-US" sz="2000" dirty="0">
                <a:solidFill>
                  <a:srgbClr val="000000"/>
                </a:solidFill>
              </a:rPr>
              <a:t>U(s) is the expected long term total reward from s onward if following </a:t>
            </a:r>
            <a:r>
              <a:rPr lang="ru-RU" sz="2000" i="1" dirty="0">
                <a:solidFill>
                  <a:srgbClr val="000000"/>
                </a:solidFill>
                <a:cs typeface="Times New Roman" pitchFamily="18" charset="0"/>
              </a:rPr>
              <a:t>л</a:t>
            </a:r>
            <a:r>
              <a:rPr lang="en-US" sz="2000" i="1" dirty="0">
                <a:solidFill>
                  <a:srgbClr val="000000"/>
                </a:solidFill>
                <a:cs typeface="Times New Roman" pitchFamily="18" charset="0"/>
              </a:rPr>
              <a:t>*</a:t>
            </a:r>
          </a:p>
          <a:p>
            <a:pPr marL="339725" indent="-339725">
              <a:lnSpc>
                <a:spcPct val="100000"/>
              </a:lnSpc>
              <a:spcBef>
                <a:spcPts val="1800"/>
              </a:spcBef>
              <a:buFont typeface="Wingdings" pitchFamily="2" charset="2"/>
              <a:buChar char=""/>
            </a:pPr>
            <a:r>
              <a:rPr lang="en-US" sz="2400" dirty="0">
                <a:solidFill>
                  <a:srgbClr val="000000"/>
                </a:solidFill>
              </a:rPr>
              <a:t>Example: U(s) for the optimal policy we found for the grid problem with </a:t>
            </a:r>
            <a:r>
              <a:rPr lang="en-US" sz="2400" i="1" dirty="0">
                <a:solidFill>
                  <a:srgbClr val="000000"/>
                </a:solidFill>
              </a:rPr>
              <a:t>R(s non-terminal)</a:t>
            </a:r>
            <a:r>
              <a:rPr lang="en-US" sz="2400" dirty="0">
                <a:solidFill>
                  <a:srgbClr val="000000"/>
                </a:solidFill>
              </a:rPr>
              <a:t> = -0.04 and </a:t>
            </a:r>
            <a:r>
              <a:rPr lang="el-GR" sz="2400" dirty="0">
                <a:solidFill>
                  <a:schemeClr val="tx1"/>
                </a:solidFill>
                <a:cs typeface="Times New Roman" pitchFamily="18" charset="0"/>
              </a:rPr>
              <a:t>γ</a:t>
            </a:r>
            <a:r>
              <a:rPr lang="en-US" sz="2400" dirty="0">
                <a:solidFill>
                  <a:schemeClr val="tx1"/>
                </a:solidFill>
                <a:cs typeface="Times New Roman" pitchFamily="18" charset="0"/>
              </a:rPr>
              <a:t> =1</a:t>
            </a:r>
            <a:endParaRPr lang="el-GR" sz="2400" dirty="0">
              <a:solidFill>
                <a:schemeClr val="tx1"/>
              </a:solidFill>
              <a:cs typeface="Times New Roman" pitchFamily="18" charset="0"/>
            </a:endParaRPr>
          </a:p>
        </p:txBody>
      </p:sp>
      <p:pic>
        <p:nvPicPr>
          <p:cNvPr id="37894" name="Picture 12"/>
          <p:cNvPicPr>
            <a:picLocks noChangeAspect="1" noChangeArrowheads="1"/>
          </p:cNvPicPr>
          <p:nvPr/>
        </p:nvPicPr>
        <p:blipFill>
          <a:blip r:embed="rId3" cstate="print"/>
          <a:srcRect/>
          <a:stretch>
            <a:fillRect/>
          </a:stretch>
        </p:blipFill>
        <p:spPr bwMode="auto">
          <a:xfrm>
            <a:off x="1066800" y="4129524"/>
            <a:ext cx="2971800" cy="2302099"/>
          </a:xfrm>
          <a:prstGeom prst="rect">
            <a:avLst/>
          </a:prstGeom>
          <a:noFill/>
          <a:ln w="9525">
            <a:noFill/>
            <a:miter lim="800000"/>
            <a:headEnd/>
            <a:tailEnd/>
          </a:ln>
        </p:spPr>
      </p:pic>
      <p:pic>
        <p:nvPicPr>
          <p:cNvPr id="37895" name="Picture 13"/>
          <p:cNvPicPr>
            <a:picLocks noChangeAspect="1" noChangeArrowheads="1"/>
          </p:cNvPicPr>
          <p:nvPr/>
        </p:nvPicPr>
        <p:blipFill>
          <a:blip r:embed="rId4" cstate="print"/>
          <a:srcRect/>
          <a:stretch>
            <a:fillRect/>
          </a:stretch>
        </p:blipFill>
        <p:spPr bwMode="auto">
          <a:xfrm>
            <a:off x="5168881" y="4143380"/>
            <a:ext cx="2971610" cy="228824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37890"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37890" name="Ink 3"/>
              <p:cNvPicPr>
                <a:picLocks noRot="1" noChangeAspect="1" noEditPoints="1" noChangeArrowheads="1" noChangeShapeType="1"/>
              </p:cNvPicPr>
              <p:nvPr/>
            </p:nvPicPr>
            <p:blipFill>
              <a:blip r:embed="rId6"/>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89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3789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a:xfrm>
            <a:off x="3124200" y="6400800"/>
            <a:ext cx="2895600" cy="457200"/>
          </a:xfrm>
        </p:spPr>
        <p:txBody>
          <a:bodyPr/>
          <a:lstStyle/>
          <a:p>
            <a:pPr>
              <a:defRPr/>
            </a:pPr>
            <a:r>
              <a:rPr lang="en-US" dirty="0"/>
              <a:t>CPSC 422, Lecture 4</a:t>
            </a:r>
          </a:p>
        </p:txBody>
      </p:sp>
      <p:sp>
        <p:nvSpPr>
          <p:cNvPr id="3" name="Slide Number Placeholder 2"/>
          <p:cNvSpPr>
            <a:spLocks noGrp="1"/>
          </p:cNvSpPr>
          <p:nvPr>
            <p:ph type="sldNum" sz="quarter" idx="12"/>
          </p:nvPr>
        </p:nvSpPr>
        <p:spPr>
          <a:xfrm>
            <a:off x="6934200" y="6400800"/>
            <a:ext cx="1905000" cy="457200"/>
          </a:xfrm>
        </p:spPr>
        <p:txBody>
          <a:bodyPr/>
          <a:lstStyle/>
          <a:p>
            <a:pPr>
              <a:defRPr/>
            </a:pPr>
            <a:r>
              <a:rPr lang="en-US" dirty="0"/>
              <a:t>Slide </a:t>
            </a:r>
            <a:fld id="{923DC875-25F3-4B98-B29A-145DD351EDEF}" type="slidenum">
              <a:rPr lang="en-US" smtClean="0"/>
              <a:pPr>
                <a:defRPr/>
              </a:pPr>
              <a:t>31</a:t>
            </a:fld>
            <a:endParaRPr lang="en-US" dirty="0"/>
          </a:p>
        </p:txBody>
      </p:sp>
    </p:spTree>
    <p:extLst>
      <p:ext uri="{BB962C8B-B14F-4D97-AF65-F5344CB8AC3E}">
        <p14:creationId xmlns:p14="http://schemas.microsoft.com/office/powerpoint/2010/main" val="390153419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Relevance to state of the art MDPs</a:t>
            </a:r>
          </a:p>
        </p:txBody>
      </p:sp>
      <p:sp>
        <p:nvSpPr>
          <p:cNvPr id="3" name="Content Placeholder 2"/>
          <p:cNvSpPr>
            <a:spLocks noGrp="1"/>
          </p:cNvSpPr>
          <p:nvPr>
            <p:ph idx="1"/>
          </p:nvPr>
        </p:nvSpPr>
        <p:spPr>
          <a:xfrm>
            <a:off x="266700" y="4343400"/>
            <a:ext cx="8458200" cy="1905000"/>
          </a:xfrm>
        </p:spPr>
        <p:txBody>
          <a:bodyPr/>
          <a:lstStyle/>
          <a:p>
            <a:r>
              <a:rPr lang="en-CA" dirty="0"/>
              <a:t>“ </a:t>
            </a:r>
            <a:r>
              <a:rPr lang="en-CA" dirty="0">
                <a:solidFill>
                  <a:srgbClr val="00B0F0"/>
                </a:solidFill>
              </a:rPr>
              <a:t>Value Iteration (VI) </a:t>
            </a:r>
            <a:r>
              <a:rPr lang="en-CA" dirty="0"/>
              <a:t>forms the basis of most of the advanced MDP algorithms that we discuss in the rest of the book. ……..”</a:t>
            </a:r>
          </a:p>
          <a:p>
            <a:endParaRPr lang="en-CA" dirty="0"/>
          </a:p>
        </p:txBody>
      </p:sp>
      <p:sp>
        <p:nvSpPr>
          <p:cNvPr id="4" name="Footer Placeholder 3"/>
          <p:cNvSpPr>
            <a:spLocks noGrp="1"/>
          </p:cNvSpPr>
          <p:nvPr>
            <p:ph type="ftr" sz="quarter" idx="11"/>
          </p:nvPr>
        </p:nvSpPr>
        <p:spPr/>
        <p:txBody>
          <a:bodyPr/>
          <a:lstStyle/>
          <a:p>
            <a:pPr>
              <a:defRPr/>
            </a:pPr>
            <a:r>
              <a:rPr lang="en-US"/>
              <a:t>CPSC 422, Lecture 4</a:t>
            </a:r>
          </a:p>
        </p:txBody>
      </p:sp>
      <p:sp>
        <p:nvSpPr>
          <p:cNvPr id="5" name="Slide Number Placeholder 4"/>
          <p:cNvSpPr>
            <a:spLocks noGrp="1"/>
          </p:cNvSpPr>
          <p:nvPr>
            <p:ph type="sldNum" sz="quarter" idx="12"/>
          </p:nvPr>
        </p:nvSpPr>
        <p:spPr/>
        <p:txBody>
          <a:bodyPr/>
          <a:lstStyle/>
          <a:p>
            <a:pPr>
              <a:defRPr/>
            </a:pPr>
            <a:r>
              <a:rPr lang="en-US"/>
              <a:t>Slide </a:t>
            </a:r>
            <a:fld id="{38B5A9E0-7EB5-4FF0-AEB5-1FBEA79D2A5B}" type="slidenum">
              <a:rPr lang="en-US" smtClean="0"/>
              <a:pPr>
                <a:defRPr/>
              </a:pPr>
              <a:t>32</a:t>
            </a:fld>
            <a:endParaRPr lang="en-US"/>
          </a:p>
        </p:txBody>
      </p:sp>
      <p:sp>
        <p:nvSpPr>
          <p:cNvPr id="6" name="Content Placeholder 2"/>
          <p:cNvSpPr txBox="1">
            <a:spLocks/>
          </p:cNvSpPr>
          <p:nvPr/>
        </p:nvSpPr>
        <p:spPr bwMode="auto">
          <a:xfrm>
            <a:off x="76200" y="838200"/>
            <a:ext cx="7924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dirty="0"/>
              <a:t>FROM :  Planning with Markov Decision Processes: An AI Perspective  </a:t>
            </a:r>
            <a:r>
              <a:rPr lang="en-CA" dirty="0" err="1">
                <a:hlinkClick r:id="rId2"/>
              </a:rPr>
              <a:t>Mausam</a:t>
            </a:r>
            <a:r>
              <a:rPr lang="en-CA" dirty="0"/>
              <a:t> (UW), </a:t>
            </a:r>
            <a:r>
              <a:rPr lang="en-CA" dirty="0">
                <a:hlinkClick r:id="rId3"/>
              </a:rPr>
              <a:t>Andrey </a:t>
            </a:r>
            <a:r>
              <a:rPr lang="en-CA" dirty="0" err="1">
                <a:hlinkClick r:id="rId3"/>
              </a:rPr>
              <a:t>Kolobov</a:t>
            </a:r>
            <a:r>
              <a:rPr lang="en-CA" dirty="0"/>
              <a:t> (</a:t>
            </a:r>
            <a:r>
              <a:rPr lang="en-CA" dirty="0" err="1"/>
              <a:t>MSResearch</a:t>
            </a:r>
            <a:r>
              <a:rPr lang="en-CA" dirty="0"/>
              <a:t>) </a:t>
            </a:r>
            <a:r>
              <a:rPr lang="en-CA" dirty="0">
                <a:hlinkClick r:id="rId4"/>
              </a:rPr>
              <a:t>Synthesis Lectures on Artificial Intelligence and Machine Learning</a:t>
            </a:r>
            <a:r>
              <a:rPr lang="en-CA" dirty="0"/>
              <a:t> Jun 2012</a:t>
            </a:r>
          </a:p>
          <a:p>
            <a:endParaRPr lang="en-CA" kern="0" dirty="0"/>
          </a:p>
        </p:txBody>
      </p:sp>
      <p:sp>
        <p:nvSpPr>
          <p:cNvPr id="7" name="Content Placeholder 2"/>
          <p:cNvSpPr txBox="1">
            <a:spLocks/>
          </p:cNvSpPr>
          <p:nvPr/>
        </p:nvSpPr>
        <p:spPr bwMode="auto">
          <a:xfrm>
            <a:off x="1371600" y="3276600"/>
            <a:ext cx="441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i="1" dirty="0"/>
              <a:t>Free online through UBC</a:t>
            </a:r>
            <a:endParaRPr lang="en-CA" i="1" kern="0" dirty="0"/>
          </a:p>
        </p:txBody>
      </p:sp>
      <p:pic>
        <p:nvPicPr>
          <p:cNvPr id="268290" name="Picture 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773" y="2801030"/>
            <a:ext cx="1143000" cy="140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5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33</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a:ln>
                  <a:noFill/>
                </a:ln>
                <a:solidFill>
                  <a:schemeClr val="tx1"/>
                </a:solidFill>
                <a:effectLst/>
                <a:uLnTx/>
                <a:uFillTx/>
                <a:latin typeface="+mn-lt"/>
                <a:ea typeface="+mn-ea"/>
                <a:cs typeface="+mn-cs"/>
              </a:rPr>
              <a:t>Markov Decision</a:t>
            </a:r>
            <a:r>
              <a:rPr kumimoji="0" lang="en-US" sz="3200" b="1" i="0" u="sng" strike="noStrike" kern="0" cap="none" spc="0" normalizeH="0" noProof="0" dirty="0">
                <a:ln>
                  <a:noFill/>
                </a:ln>
                <a:solidFill>
                  <a:schemeClr val="tx1"/>
                </a:solidFill>
                <a:effectLst/>
                <a:uLnTx/>
                <a:uFillTx/>
                <a:latin typeface="+mn-lt"/>
                <a:ea typeface="+mn-ea"/>
                <a:cs typeface="+mn-cs"/>
              </a:rPr>
              <a:t> Processes</a:t>
            </a:r>
            <a:endParaRPr lang="en-US" sz="3200" kern="0" dirty="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Finding the Optimal Policy</a:t>
            </a:r>
            <a:endParaRPr kumimoji="0" lang="en-US" sz="3200" i="0" u="none" strike="noStrike" kern="0" cap="none" spc="0" normalizeH="0" baseline="0" noProof="0" dirty="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b="1" kern="0" dirty="0">
                <a:latin typeface="+mn-lt"/>
              </a:rPr>
              <a:t>From Values to the Policy</a:t>
            </a:r>
            <a:endParaRPr kumimoji="0" lang="en-US" sz="3200" b="1" i="0" u="none" strike="noStrike" kern="0" cap="none" spc="0" normalizeH="0" baseline="0" noProof="0" dirty="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Rewards and Optimal Policy</a:t>
            </a: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3992801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Iteration: from state values V to </a:t>
            </a:r>
            <a:r>
              <a:rPr lang="ru-RU" i="1" dirty="0">
                <a:solidFill>
                  <a:schemeClr val="accent2"/>
                </a:solidFill>
                <a:cs typeface="Times New Roman" pitchFamily="18" charset="0"/>
              </a:rPr>
              <a:t>л</a:t>
            </a:r>
            <a:r>
              <a:rPr lang="en-CA" i="1" dirty="0">
                <a:solidFill>
                  <a:schemeClr val="accent2"/>
                </a:solidFill>
                <a:cs typeface="Times New Roman" pitchFamily="18" charset="0"/>
              </a:rPr>
              <a:t>*</a:t>
            </a:r>
            <a:r>
              <a:rPr lang="en-GB" dirty="0"/>
              <a:t> </a:t>
            </a:r>
          </a:p>
        </p:txBody>
      </p:sp>
      <p:sp>
        <p:nvSpPr>
          <p:cNvPr id="34823" name="Rectangle 5"/>
          <p:cNvSpPr>
            <a:spLocks noChangeArrowheads="1"/>
          </p:cNvSpPr>
          <p:nvPr/>
        </p:nvSpPr>
        <p:spPr bwMode="auto">
          <a:xfrm>
            <a:off x="457200" y="4724400"/>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Now the agent can  chose the action that implements the </a:t>
            </a:r>
            <a:r>
              <a:rPr lang="en-US" sz="2400" b="1" dirty="0">
                <a:solidFill>
                  <a:srgbClr val="000000"/>
                </a:solidFill>
              </a:rPr>
              <a:t>MEU principle</a:t>
            </a:r>
            <a:r>
              <a:rPr lang="en-US" sz="2400" dirty="0">
                <a:solidFill>
                  <a:srgbClr val="000000"/>
                </a:solidFill>
              </a:rPr>
              <a:t>: maximize 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34</a:t>
            </a:fld>
            <a:endParaRPr lang="en-US"/>
          </a:p>
        </p:txBody>
      </p:sp>
      <p:pic>
        <p:nvPicPr>
          <p:cNvPr id="12" name="Picture 13"/>
          <p:cNvPicPr>
            <a:picLocks noChangeAspect="1" noChangeArrowheads="1"/>
          </p:cNvPicPr>
          <p:nvPr/>
        </p:nvPicPr>
        <p:blipFill>
          <a:blip r:embed="rId10" cstate="print"/>
          <a:srcRect/>
          <a:stretch>
            <a:fillRect/>
          </a:stretch>
        </p:blipFill>
        <p:spPr bwMode="auto">
          <a:xfrm>
            <a:off x="2438400" y="1371600"/>
            <a:ext cx="3733800" cy="2875156"/>
          </a:xfrm>
          <a:prstGeom prst="rect">
            <a:avLst/>
          </a:prstGeom>
          <a:noFill/>
          <a:ln w="9525">
            <a:noFill/>
            <a:miter lim="800000"/>
            <a:headEnd/>
            <a:tailEnd/>
          </a:ln>
        </p:spPr>
      </p:pic>
    </p:spTree>
    <p:extLst>
      <p:ext uri="{BB962C8B-B14F-4D97-AF65-F5344CB8AC3E}">
        <p14:creationId xmlns:p14="http://schemas.microsoft.com/office/powerpoint/2010/main" val="2128855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Iteration: from state values V to </a:t>
            </a:r>
            <a:r>
              <a:rPr lang="ru-RU" i="1" dirty="0">
                <a:solidFill>
                  <a:schemeClr val="accent2"/>
                </a:solidFill>
                <a:cs typeface="Times New Roman" pitchFamily="18" charset="0"/>
              </a:rPr>
              <a:t>л</a:t>
            </a:r>
            <a:r>
              <a:rPr lang="en-CA" i="1" dirty="0">
                <a:solidFill>
                  <a:schemeClr val="accent2"/>
                </a:solidFill>
                <a:cs typeface="Times New Roman" pitchFamily="18" charset="0"/>
              </a:rPr>
              <a:t>*</a:t>
            </a:r>
            <a:r>
              <a:rPr lang="en-GB" dirty="0"/>
              <a:t> </a:t>
            </a:r>
          </a:p>
        </p:txBody>
      </p:sp>
      <p:sp>
        <p:nvSpPr>
          <p:cNvPr id="34823" name="Rectangle 5"/>
          <p:cNvSpPr>
            <a:spLocks noChangeArrowheads="1"/>
          </p:cNvSpPr>
          <p:nvPr/>
        </p:nvSpPr>
        <p:spPr bwMode="auto">
          <a:xfrm>
            <a:off x="714348" y="1214422"/>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Now the agent can  chose the action that implements the MEU principle: maximize 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p:sp>
        <p:nvSpPr>
          <p:cNvPr id="396296" name="AutoShape 8"/>
          <p:cNvSpPr>
            <a:spLocks noChangeArrowheads="1"/>
          </p:cNvSpPr>
          <p:nvPr/>
        </p:nvSpPr>
        <p:spPr bwMode="auto">
          <a:xfrm>
            <a:off x="0" y="3643307"/>
            <a:ext cx="2500313" cy="642937"/>
          </a:xfrm>
          <a:prstGeom prst="wedgeRectCallout">
            <a:avLst>
              <a:gd name="adj1" fmla="val 124731"/>
              <a:gd name="adj2" fmla="val -94599"/>
            </a:avLst>
          </a:prstGeom>
          <a:solidFill>
            <a:srgbClr val="FFFF99"/>
          </a:solidFill>
          <a:ln w="9525">
            <a:solidFill>
              <a:schemeClr val="tx1"/>
            </a:solidFill>
            <a:miter lim="800000"/>
            <a:headEnd/>
            <a:tailEnd/>
          </a:ln>
        </p:spPr>
        <p:txBody>
          <a:bodyPr/>
          <a:lstStyle/>
          <a:p>
            <a:pPr algn="ctr"/>
            <a:r>
              <a:rPr lang="en-US" sz="2000">
                <a:solidFill>
                  <a:schemeClr val="tx1"/>
                </a:solidFill>
              </a:rPr>
              <a:t>states reachable </a:t>
            </a:r>
          </a:p>
          <a:p>
            <a:pPr algn="ctr"/>
            <a:r>
              <a:rPr lang="en-US" sz="2000">
                <a:solidFill>
                  <a:schemeClr val="tx1"/>
                </a:solidFill>
              </a:rPr>
              <a:t>from s by doing a</a:t>
            </a:r>
          </a:p>
        </p:txBody>
      </p:sp>
      <p:sp>
        <p:nvSpPr>
          <p:cNvPr id="396298" name="AutoShape 10"/>
          <p:cNvSpPr>
            <a:spLocks noChangeArrowheads="1"/>
          </p:cNvSpPr>
          <p:nvPr/>
        </p:nvSpPr>
        <p:spPr bwMode="auto">
          <a:xfrm>
            <a:off x="6945298" y="2500307"/>
            <a:ext cx="1928813" cy="1008062"/>
          </a:xfrm>
          <a:prstGeom prst="wedgeRectCallout">
            <a:avLst>
              <a:gd name="adj1" fmla="val -69019"/>
              <a:gd name="adj2" fmla="val 2773"/>
            </a:avLst>
          </a:prstGeom>
          <a:solidFill>
            <a:srgbClr val="FFFF99"/>
          </a:solidFill>
          <a:ln w="9525">
            <a:solidFill>
              <a:schemeClr val="tx1"/>
            </a:solidFill>
            <a:miter lim="800000"/>
            <a:headEnd/>
            <a:tailEnd/>
          </a:ln>
        </p:spPr>
        <p:txBody>
          <a:bodyPr/>
          <a:lstStyle/>
          <a:p>
            <a:r>
              <a:rPr lang="en-US" sz="2000" dirty="0">
                <a:solidFill>
                  <a:srgbClr val="000000"/>
                </a:solidFill>
              </a:rPr>
              <a:t>expected value of following policy </a:t>
            </a:r>
            <a:r>
              <a:rPr lang="az-Cyrl-AZ" sz="2000" dirty="0">
                <a:solidFill>
                  <a:srgbClr val="000000"/>
                </a:solidFill>
              </a:rPr>
              <a:t>л</a:t>
            </a:r>
            <a:r>
              <a:rPr lang="en-CA" sz="2000" dirty="0">
                <a:solidFill>
                  <a:srgbClr val="000000"/>
                </a:solidFill>
              </a:rPr>
              <a:t>* </a:t>
            </a:r>
            <a:r>
              <a:rPr lang="en-US" sz="2000" dirty="0">
                <a:solidFill>
                  <a:srgbClr val="000000"/>
                </a:solidFill>
              </a:rPr>
              <a:t>in s’</a:t>
            </a:r>
          </a:p>
        </p:txBody>
      </p:sp>
      <p:sp>
        <p:nvSpPr>
          <p:cNvPr id="396299" name="AutoShape 11"/>
          <p:cNvSpPr>
            <a:spLocks noChangeArrowheads="1"/>
          </p:cNvSpPr>
          <p:nvPr/>
        </p:nvSpPr>
        <p:spPr bwMode="auto">
          <a:xfrm>
            <a:off x="3288131" y="3929057"/>
            <a:ext cx="4857750" cy="357187"/>
          </a:xfrm>
          <a:prstGeom prst="wedgeRectCallout">
            <a:avLst>
              <a:gd name="adj1" fmla="val -6727"/>
              <a:gd name="adj2" fmla="val -272690"/>
            </a:avLst>
          </a:prstGeom>
          <a:solidFill>
            <a:srgbClr val="FFFF99"/>
          </a:solidFill>
          <a:ln w="9525">
            <a:solidFill>
              <a:schemeClr val="tx1"/>
            </a:solidFill>
            <a:miter lim="800000"/>
            <a:headEnd/>
            <a:tailEnd/>
          </a:ln>
        </p:spPr>
        <p:txBody>
          <a:bodyPr/>
          <a:lstStyle/>
          <a:p>
            <a:r>
              <a:rPr lang="en-US" sz="2000" dirty="0">
                <a:solidFill>
                  <a:schemeClr val="tx1"/>
                </a:solidFill>
              </a:rPr>
              <a:t>Probability of getting to </a:t>
            </a:r>
            <a:r>
              <a:rPr lang="en-US" sz="2000" i="1" dirty="0">
                <a:solidFill>
                  <a:schemeClr val="tx1"/>
                </a:solidFill>
              </a:rPr>
              <a:t>s’</a:t>
            </a:r>
            <a:r>
              <a:rPr lang="en-US" sz="2000" dirty="0">
                <a:solidFill>
                  <a:schemeClr val="tx1"/>
                </a:solidFill>
              </a:rPr>
              <a:t> from </a:t>
            </a:r>
            <a:r>
              <a:rPr lang="en-US" sz="2000" i="1" dirty="0">
                <a:solidFill>
                  <a:schemeClr val="tx1"/>
                </a:solidFill>
              </a:rPr>
              <a:t>s</a:t>
            </a:r>
            <a:r>
              <a:rPr lang="en-US" sz="2000" dirty="0">
                <a:solidFill>
                  <a:schemeClr val="tx1"/>
                </a:solidFill>
              </a:rPr>
              <a:t> via </a:t>
            </a:r>
            <a:r>
              <a:rPr lang="en-US" sz="2000" i="1" dirty="0">
                <a:solidFill>
                  <a:schemeClr val="tx1"/>
                </a:solidFill>
              </a:rPr>
              <a:t>a</a:t>
            </a:r>
          </a:p>
        </p:txBody>
      </p:sp>
      <p:graphicFrame>
        <p:nvGraphicFramePr>
          <p:cNvPr id="2" name="Object 6"/>
          <p:cNvGraphicFramePr>
            <a:graphicFrameLocks noChangeAspect="1"/>
          </p:cNvGraphicFramePr>
          <p:nvPr>
            <p:extLst>
              <p:ext uri="{D42A27DB-BD31-4B8C-83A1-F6EECF244321}">
                <p14:modId xmlns:p14="http://schemas.microsoft.com/office/powerpoint/2010/main" val="397825486"/>
              </p:ext>
            </p:extLst>
          </p:nvPr>
        </p:nvGraphicFramePr>
        <p:xfrm>
          <a:off x="1692275" y="2438400"/>
          <a:ext cx="5167313" cy="863600"/>
        </p:xfrm>
        <a:graphic>
          <a:graphicData uri="http://schemas.openxmlformats.org/presentationml/2006/ole">
            <mc:AlternateContent xmlns:mc="http://schemas.openxmlformats.org/markup-compatibility/2006">
              <mc:Choice xmlns:v="urn:schemas-microsoft-com:vml" Requires="v">
                <p:oleObj spid="_x0000_s270431" name="Equation" r:id="rId4" imgW="2438280" imgH="444240" progId="Equation.3">
                  <p:embed/>
                </p:oleObj>
              </mc:Choice>
              <mc:Fallback>
                <p:oleObj name="Equation" r:id="rId4" imgW="2438280" imgH="444240" progId="Equation.3">
                  <p:embed/>
                  <p:pic>
                    <p:nvPicPr>
                      <p:cNvPr id="0" name=""/>
                      <p:cNvPicPr>
                        <a:picLocks noChangeAspect="1" noChangeArrowheads="1"/>
                      </p:cNvPicPr>
                      <p:nvPr/>
                    </p:nvPicPr>
                    <p:blipFill>
                      <a:blip r:embed="rId5"/>
                      <a:srcRect/>
                      <a:stretch>
                        <a:fillRect/>
                      </a:stretch>
                    </p:blipFill>
                    <p:spPr bwMode="auto">
                      <a:xfrm>
                        <a:off x="1692275" y="2438400"/>
                        <a:ext cx="5167313" cy="863600"/>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35</a:t>
            </a:fld>
            <a:endParaRPr lang="en-US"/>
          </a:p>
        </p:txBody>
      </p:sp>
    </p:spTree>
    <p:extLst>
      <p:ext uri="{BB962C8B-B14F-4D97-AF65-F5344CB8AC3E}">
        <p14:creationId xmlns:p14="http://schemas.microsoft.com/office/powerpoint/2010/main" val="3841677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p:bldP spid="396298" grpId="0" animBg="1"/>
      <p:bldP spid="3962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2"/>
          <p:cNvSpPr>
            <a:spLocks noGrp="1" noChangeArrowheads="1"/>
          </p:cNvSpPr>
          <p:nvPr>
            <p:ph type="title"/>
          </p:nvPr>
        </p:nvSpPr>
        <p:spPr>
          <a:xfrm>
            <a:off x="214282"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Example: from state values V to </a:t>
            </a:r>
            <a:r>
              <a:rPr lang="ru-RU" i="1" dirty="0">
                <a:cs typeface="Times New Roman" pitchFamily="18" charset="0"/>
              </a:rPr>
              <a:t>л</a:t>
            </a:r>
            <a:r>
              <a:rPr lang="en-CA" i="1" dirty="0">
                <a:cs typeface="Times New Roman" pitchFamily="18" charset="0"/>
              </a:rPr>
              <a:t>*</a:t>
            </a:r>
            <a:r>
              <a:rPr lang="en-GB" dirty="0"/>
              <a:t> </a:t>
            </a:r>
          </a:p>
        </p:txBody>
      </p:sp>
      <p:sp>
        <p:nvSpPr>
          <p:cNvPr id="38919"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l-GR" sz="2400">
              <a:solidFill>
                <a:srgbClr val="000000"/>
              </a:solidFill>
              <a:cs typeface="Times New Roman" pitchFamily="18" charset="0"/>
            </a:endParaRPr>
          </a:p>
        </p:txBody>
      </p:sp>
      <p:pic>
        <p:nvPicPr>
          <p:cNvPr id="38920" name="Picture 7"/>
          <p:cNvPicPr>
            <a:picLocks noChangeAspect="1" noChangeArrowheads="1"/>
          </p:cNvPicPr>
          <p:nvPr/>
        </p:nvPicPr>
        <p:blipFill>
          <a:blip r:embed="rId4" cstate="print"/>
          <a:srcRect/>
          <a:stretch>
            <a:fillRect/>
          </a:stretch>
        </p:blipFill>
        <p:spPr bwMode="auto">
          <a:xfrm>
            <a:off x="5410200" y="731985"/>
            <a:ext cx="3214710" cy="2476194"/>
          </a:xfrm>
          <a:prstGeom prst="rect">
            <a:avLst/>
          </a:prstGeom>
          <a:noFill/>
          <a:ln w="9525">
            <a:noFill/>
            <a:miter lim="800000"/>
            <a:headEnd/>
            <a:tailEnd/>
          </a:ln>
        </p:spPr>
      </p:pic>
      <p:sp>
        <p:nvSpPr>
          <p:cNvPr id="38921" name="Rectangle 9"/>
          <p:cNvSpPr>
            <a:spLocks noChangeArrowheads="1"/>
          </p:cNvSpPr>
          <p:nvPr/>
        </p:nvSpPr>
        <p:spPr bwMode="auto">
          <a:xfrm>
            <a:off x="179388" y="3208179"/>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To find the best action in (1,1)</a:t>
            </a:r>
          </a:p>
        </p:txBody>
      </p:sp>
      <p:graphicFrame>
        <p:nvGraphicFramePr>
          <p:cNvPr id="38915" name="Object 10"/>
          <p:cNvGraphicFramePr>
            <a:graphicFrameLocks noGrp="1" noChangeAspect="1"/>
          </p:cNvGraphicFramePr>
          <p:nvPr>
            <p:ph sz="half" idx="2"/>
            <p:extLst>
              <p:ext uri="{D42A27DB-BD31-4B8C-83A1-F6EECF244321}">
                <p14:modId xmlns:p14="http://schemas.microsoft.com/office/powerpoint/2010/main" val="3359931776"/>
              </p:ext>
            </p:extLst>
          </p:nvPr>
        </p:nvGraphicFramePr>
        <p:xfrm>
          <a:off x="0" y="4167721"/>
          <a:ext cx="8964613" cy="2081977"/>
        </p:xfrm>
        <a:graphic>
          <a:graphicData uri="http://schemas.openxmlformats.org/presentationml/2006/ole">
            <mc:AlternateContent xmlns:mc="http://schemas.openxmlformats.org/markup-compatibility/2006">
              <mc:Choice xmlns:v="urn:schemas-microsoft-com:vml" Requires="v">
                <p:oleObj spid="_x0000_s261325" name="Equation" r:id="rId5" imgW="3936960" imgH="914400" progId="Equation.3">
                  <p:embed/>
                </p:oleObj>
              </mc:Choice>
              <mc:Fallback>
                <p:oleObj name="Equation" r:id="rId5" imgW="3936960" imgH="914400" progId="Equation.3">
                  <p:embed/>
                  <p:pic>
                    <p:nvPicPr>
                      <p:cNvPr id="0" name=""/>
                      <p:cNvPicPr>
                        <a:picLocks noChangeAspect="1" noChangeArrowheads="1"/>
                      </p:cNvPicPr>
                      <p:nvPr/>
                    </p:nvPicPr>
                    <p:blipFill>
                      <a:blip r:embed="rId6"/>
                      <a:srcRect/>
                      <a:stretch>
                        <a:fillRect/>
                      </a:stretch>
                    </p:blipFill>
                    <p:spPr bwMode="auto">
                      <a:xfrm>
                        <a:off x="0" y="4167721"/>
                        <a:ext cx="8964613" cy="208197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5395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3955" name="Ink 3"/>
              <p:cNvPicPr>
                <a:picLocks noRot="1" noChangeAspect="1" noEditPoints="1" noChangeArrowheads="1" noChangeShapeType="1"/>
              </p:cNvPicPr>
              <p:nvPr/>
            </p:nvPicPr>
            <p:blipFill>
              <a:blip r:embed="rId10"/>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395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3956" name="Ink 4"/>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36</a:t>
            </a:fld>
            <a:endParaRPr lang="en-US"/>
          </a:p>
        </p:txBody>
      </p:sp>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062520" y="3879360"/>
              <a:ext cx="4028760" cy="1932480"/>
            </p14:xfrm>
          </p:contentPart>
        </mc:Choice>
        <mc:Fallback xmlns="">
          <p:pic>
            <p:nvPicPr>
              <p:cNvPr id="5" name="Ink 4"/>
              <p:cNvPicPr/>
              <p:nvPr/>
            </p:nvPicPr>
            <p:blipFill>
              <a:blip r:embed="rId14"/>
              <a:stretch>
                <a:fillRect/>
              </a:stretch>
            </p:blipFill>
            <p:spPr>
              <a:xfrm>
                <a:off x="3056040" y="3870720"/>
                <a:ext cx="4045320" cy="1949400"/>
              </a:xfrm>
              <a:prstGeom prst="rect">
                <a:avLst/>
              </a:prstGeom>
            </p:spPr>
          </p:pic>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945293881"/>
              </p:ext>
            </p:extLst>
          </p:nvPr>
        </p:nvGraphicFramePr>
        <p:xfrm>
          <a:off x="242887" y="1538282"/>
          <a:ext cx="5167313" cy="863600"/>
        </p:xfrm>
        <a:graphic>
          <a:graphicData uri="http://schemas.openxmlformats.org/presentationml/2006/ole">
            <mc:AlternateContent xmlns:mc="http://schemas.openxmlformats.org/markup-compatibility/2006">
              <mc:Choice xmlns:v="urn:schemas-microsoft-com:vml" Requires="v">
                <p:oleObj spid="_x0000_s261326" name="Equation" r:id="rId15" imgW="2438280" imgH="444240" progId="Equation.3">
                  <p:embed/>
                </p:oleObj>
              </mc:Choice>
              <mc:Fallback>
                <p:oleObj name="Equation" r:id="rId15" imgW="2438280" imgH="444240" progId="Equation.3">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887" y="1538282"/>
                        <a:ext cx="51673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8304480" y="4091040"/>
              <a:ext cx="330120" cy="364680"/>
            </p14:xfrm>
          </p:contentPart>
        </mc:Choice>
        <mc:Fallback xmlns="">
          <p:pic>
            <p:nvPicPr>
              <p:cNvPr id="2" name="Ink 1"/>
              <p:cNvPicPr/>
              <p:nvPr/>
            </p:nvPicPr>
            <p:blipFill>
              <a:blip r:embed="rId18"/>
              <a:stretch>
                <a:fillRect/>
              </a:stretch>
            </p:blipFill>
            <p:spPr>
              <a:xfrm>
                <a:off x="8293320" y="4078800"/>
                <a:ext cx="353520" cy="382680"/>
              </a:xfrm>
              <a:prstGeom prst="rect">
                <a:avLst/>
              </a:prstGeom>
            </p:spPr>
          </p:pic>
        </mc:Fallback>
      </mc:AlternateContent>
    </p:spTree>
    <p:extLst>
      <p:ext uri="{BB962C8B-B14F-4D97-AF65-F5344CB8AC3E}">
        <p14:creationId xmlns:p14="http://schemas.microsoft.com/office/powerpoint/2010/main" val="66865569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Optimal policy</a:t>
            </a:r>
          </a:p>
        </p:txBody>
      </p:sp>
      <p:sp>
        <p:nvSpPr>
          <p:cNvPr id="5" name="Footer Placeholder 4"/>
          <p:cNvSpPr>
            <a:spLocks noGrp="1"/>
          </p:cNvSpPr>
          <p:nvPr>
            <p:ph type="ftr" sz="quarter" idx="11"/>
          </p:nvPr>
        </p:nvSpPr>
        <p:spPr/>
        <p:txBody>
          <a:bodyPr/>
          <a:lstStyle/>
          <a:p>
            <a:pPr>
              <a:defRPr/>
            </a:pPr>
            <a:r>
              <a:rPr lang="en-US"/>
              <a:t>CPSC 422, Lecture 4</a:t>
            </a:r>
          </a:p>
        </p:txBody>
      </p:sp>
      <p:sp>
        <p:nvSpPr>
          <p:cNvPr id="6" name="Slide Number Placeholder 5"/>
          <p:cNvSpPr>
            <a:spLocks noGrp="1"/>
          </p:cNvSpPr>
          <p:nvPr>
            <p:ph type="sldNum" sz="quarter" idx="12"/>
          </p:nvPr>
        </p:nvSpPr>
        <p:spPr/>
        <p:txBody>
          <a:bodyPr/>
          <a:lstStyle/>
          <a:p>
            <a:pPr>
              <a:defRPr/>
            </a:pPr>
            <a:r>
              <a:rPr lang="en-US"/>
              <a:t>Slide </a:t>
            </a:r>
            <a:fld id="{923DC875-25F3-4B98-B29A-145DD351EDEF}" type="slidenum">
              <a:rPr lang="en-US" smtClean="0"/>
              <a:pPr>
                <a:defRPr/>
              </a:pPr>
              <a:t>37</a:t>
            </a:fld>
            <a:endParaRPr lang="en-US"/>
          </a:p>
        </p:txBody>
      </p:sp>
      <p:pic>
        <p:nvPicPr>
          <p:cNvPr id="7" name="Picture 6"/>
          <p:cNvPicPr>
            <a:picLocks noChangeAspect="1" noChangeArrowheads="1"/>
          </p:cNvPicPr>
          <p:nvPr/>
        </p:nvPicPr>
        <p:blipFill>
          <a:blip r:embed="rId2" cstate="print"/>
          <a:srcRect/>
          <a:stretch>
            <a:fillRect/>
          </a:stretch>
        </p:blipFill>
        <p:spPr bwMode="auto">
          <a:xfrm>
            <a:off x="2362200" y="2133600"/>
            <a:ext cx="3962400" cy="2931707"/>
          </a:xfrm>
          <a:prstGeom prst="rect">
            <a:avLst/>
          </a:prstGeom>
          <a:noFill/>
          <a:ln w="9525">
            <a:noFill/>
            <a:miter lim="800000"/>
            <a:headEnd/>
            <a:tailEnd/>
          </a:ln>
        </p:spPr>
      </p:pic>
      <p:sp>
        <p:nvSpPr>
          <p:cNvPr id="8" name="Rectangle 9"/>
          <p:cNvSpPr>
            <a:spLocks noChangeArrowheads="1"/>
          </p:cNvSpPr>
          <p:nvPr/>
        </p:nvSpPr>
        <p:spPr bwMode="auto">
          <a:xfrm>
            <a:off x="200170" y="1485900"/>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This is the policy that we obtain….</a:t>
            </a:r>
          </a:p>
        </p:txBody>
      </p:sp>
    </p:spTree>
    <p:extLst>
      <p:ext uri="{BB962C8B-B14F-4D97-AF65-F5344CB8AC3E}">
        <p14:creationId xmlns:p14="http://schemas.microsoft.com/office/powerpoint/2010/main" val="313705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38</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a:t>You can:</a:t>
            </a:r>
            <a:endParaRPr lang="en-US" altLang="en-US" dirty="0"/>
          </a:p>
          <a:p>
            <a:endParaRPr lang="en-CA" dirty="0"/>
          </a:p>
          <a:p>
            <a:r>
              <a:rPr lang="en-CA" dirty="0"/>
              <a:t>Define/read/write/trace/debug the </a:t>
            </a:r>
            <a:r>
              <a:rPr lang="en-US" altLang="en-US" dirty="0"/>
              <a:t>Value Iteration (VI)</a:t>
            </a:r>
            <a:r>
              <a:rPr lang="en-CA" dirty="0"/>
              <a:t> algorithm. Compute its complexity. </a:t>
            </a:r>
            <a:r>
              <a:rPr lang="en-US" altLang="en-US" dirty="0"/>
              <a:t> </a:t>
            </a:r>
          </a:p>
          <a:p>
            <a:pPr eaLnBrk="1" hangingPunct="1">
              <a:spcAft>
                <a:spcPts val="600"/>
              </a:spcAft>
              <a:buFontTx/>
              <a:buChar char="•"/>
            </a:pPr>
            <a:r>
              <a:rPr lang="en-US" altLang="en-US" dirty="0"/>
              <a:t>Compute the Optimal Policy given the output of VI</a:t>
            </a:r>
          </a:p>
          <a:p>
            <a:pPr eaLnBrk="1" hangingPunct="1">
              <a:spcAft>
                <a:spcPts val="600"/>
              </a:spcAft>
              <a:buFontTx/>
              <a:buChar char="•"/>
            </a:pPr>
            <a:r>
              <a:rPr lang="en-CA" dirty="0">
                <a:solidFill>
                  <a:schemeClr val="accent3">
                    <a:lumMod val="65000"/>
                  </a:schemeClr>
                </a:solidFill>
              </a:rPr>
              <a:t>Explain influence of rewards on optimal policy </a:t>
            </a:r>
            <a:r>
              <a:rPr lang="en-CA" dirty="0"/>
              <a:t>	</a:t>
            </a:r>
          </a:p>
          <a:p>
            <a:endParaRPr lang="en-CA" dirty="0"/>
          </a:p>
          <a:p>
            <a:pPr eaLnBrk="1" hangingPunct="1">
              <a:spcAft>
                <a:spcPts val="600"/>
              </a:spcAft>
              <a:buFontTx/>
              <a:buChar char="•"/>
            </a:pPr>
            <a:endParaRPr lang="en-US" altLang="en-US" b="1" dirty="0"/>
          </a:p>
          <a:p>
            <a:pPr eaLnBrk="1" hangingPunct="1">
              <a:spcAft>
                <a:spcPts val="600"/>
              </a:spcAft>
            </a:pPr>
            <a:endParaRPr lang="en-US" altLang="en-US" sz="3200" b="1" dirty="0"/>
          </a:p>
          <a:p>
            <a:pPr eaLnBrk="1" hangingPunct="1">
              <a:spcAft>
                <a:spcPts val="600"/>
              </a:spcAft>
            </a:pPr>
            <a:endParaRPr lang="en-US" altLang="en-US" sz="3200" b="1" dirty="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121172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4</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39</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Mon</a:t>
            </a:r>
          </a:p>
        </p:txBody>
      </p:sp>
      <p:sp>
        <p:nvSpPr>
          <p:cNvPr id="10" name="Rectangle 2"/>
          <p:cNvSpPr txBox="1">
            <a:spLocks noChangeArrowheads="1"/>
          </p:cNvSpPr>
          <p:nvPr/>
        </p:nvSpPr>
        <p:spPr bwMode="auto">
          <a:xfrm>
            <a:off x="228600" y="1676400"/>
            <a:ext cx="8686800" cy="2286000"/>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 Read Textbook </a:t>
            </a:r>
            <a:r>
              <a:rPr lang="en-CA" sz="3200" kern="0" dirty="0">
                <a:solidFill>
                  <a:srgbClr val="000000"/>
                </a:solidFill>
                <a:latin typeface="Arial Unicode MS"/>
              </a:rPr>
              <a:t>9.5.6 Partially Observable MDPs</a:t>
            </a:r>
          </a:p>
          <a:p>
            <a:pPr>
              <a:buFont typeface="Arial" pitchFamily="34" charset="0"/>
              <a:buChar char="•"/>
              <a:defRPr/>
            </a:pPr>
            <a:endParaRPr lang="en-CA" sz="3200"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Also Do Practice Ex. 9.C</a:t>
            </a:r>
            <a:br>
              <a:rPr lang="en-CA" sz="3200" b="1" kern="0" dirty="0">
                <a:solidFill>
                  <a:srgbClr val="000000"/>
                </a:solidFill>
                <a:latin typeface="Arial Unicode MS"/>
              </a:rPr>
            </a:br>
            <a:r>
              <a:rPr lang="en-CA" sz="3200" kern="0" dirty="0">
                <a:solidFill>
                  <a:srgbClr val="000000"/>
                </a:solidFill>
                <a:latin typeface="Arial Unicode MS"/>
              </a:rPr>
              <a:t>http://www.aispace.org/exercises.shtml</a:t>
            </a:r>
          </a:p>
          <a:p>
            <a:pPr>
              <a:defRPr/>
            </a:pPr>
            <a:br>
              <a:rPr lang="en-US" sz="3600" dirty="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420719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3222"/>
            <a:ext cx="9118800" cy="807378"/>
          </a:xfrm>
        </p:spPr>
        <p:txBody>
          <a:bodyPr/>
          <a:lstStyle/>
          <a:p>
            <a:r>
              <a:rPr lang="en-CA" sz="2800" dirty="0"/>
              <a:t>Just a few datapoints (from NLP, same trends in other areas of AI)</a:t>
            </a:r>
          </a:p>
        </p:txBody>
      </p:sp>
      <p:sp>
        <p:nvSpPr>
          <p:cNvPr id="4" name="Footer Placeholder 3"/>
          <p:cNvSpPr>
            <a:spLocks noGrp="1"/>
          </p:cNvSpPr>
          <p:nvPr>
            <p:ph type="ftr" sz="quarter" idx="11"/>
          </p:nvPr>
        </p:nvSpPr>
        <p:spPr/>
        <p:txBody>
          <a:bodyPr/>
          <a:lstStyle/>
          <a:p>
            <a:pPr>
              <a:defRPr/>
            </a:pPr>
            <a:r>
              <a:rPr lang="en-US"/>
              <a:t>CPSC 422, Lecture 4</a:t>
            </a:r>
          </a:p>
        </p:txBody>
      </p:sp>
      <p:sp>
        <p:nvSpPr>
          <p:cNvPr id="5" name="Slide Number Placeholder 4"/>
          <p:cNvSpPr>
            <a:spLocks noGrp="1"/>
          </p:cNvSpPr>
          <p:nvPr>
            <p:ph type="sldNum" sz="quarter" idx="12"/>
          </p:nvPr>
        </p:nvSpPr>
        <p:spPr/>
        <p:txBody>
          <a:bodyPr/>
          <a:lstStyle/>
          <a:p>
            <a:pPr>
              <a:defRPr/>
            </a:pPr>
            <a:r>
              <a:rPr lang="en-US"/>
              <a:t>Slide </a:t>
            </a:r>
            <a:fld id="{38B5A9E0-7EB5-4FF0-AEB5-1FBEA79D2A5B}" type="slidenum">
              <a:rPr lang="en-US" smtClean="0"/>
              <a:pPr>
                <a:defRPr/>
              </a:pPr>
              <a:t>4</a:t>
            </a:fld>
            <a:endParaRPr lang="en-US"/>
          </a:p>
        </p:txBody>
      </p:sp>
      <p:pic>
        <p:nvPicPr>
          <p:cNvPr id="6" name="Picture 2" descr="http://www.sigdial.org/workshops/conference17/SIGDIAL2016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4819891" cy="992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181600" y="1752600"/>
            <a:ext cx="3861000" cy="1672334"/>
          </a:xfrm>
          <a:prstGeom prst="rect">
            <a:avLst/>
          </a:prstGeom>
        </p:spPr>
      </p:pic>
      <p:sp>
        <p:nvSpPr>
          <p:cNvPr id="8" name="Rectangle 3"/>
          <p:cNvSpPr txBox="1">
            <a:spLocks noChangeArrowheads="1"/>
          </p:cNvSpPr>
          <p:nvPr/>
        </p:nvSpPr>
        <p:spPr bwMode="auto">
          <a:xfrm>
            <a:off x="533401" y="3259669"/>
            <a:ext cx="5410200" cy="962025"/>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u="sng" kern="0" dirty="0">
                <a:latin typeface="+mn-lt"/>
              </a:rPr>
              <a:t>Four papers in </a:t>
            </a:r>
            <a:r>
              <a:rPr lang="en-US" sz="2000" b="1" u="sng" kern="0" dirty="0">
                <a:latin typeface="+mn-lt"/>
              </a:rPr>
              <a:t>2016</a:t>
            </a:r>
            <a:r>
              <a:rPr lang="en-US" sz="2000" u="sng" kern="0" dirty="0">
                <a:latin typeface="+mn-lt"/>
              </a:rPr>
              <a:t> using </a:t>
            </a:r>
          </a:p>
          <a:p>
            <a:pPr marL="342900" marR="0" lvl="0" indent="-342900" algn="l" defTabSz="914400" rtl="0" eaLnBrk="1" fontAlgn="base" latinLnBrk="0" hangingPunct="1">
              <a:lnSpc>
                <a:spcPct val="100000"/>
              </a:lnSpc>
              <a:spcBef>
                <a:spcPct val="20000"/>
              </a:spcBef>
              <a:spcAft>
                <a:spcPct val="0"/>
              </a:spcAft>
              <a:buClrTx/>
              <a:buSzTx/>
              <a:tabLst/>
              <a:defRPr/>
            </a:pPr>
            <a:r>
              <a:rPr lang="en-US" sz="2000" u="sng" kern="0" dirty="0">
                <a:latin typeface="+mn-lt"/>
              </a:rPr>
              <a:t>(PO)MDP &amp; Reinforcement Learning!</a:t>
            </a:r>
            <a:endParaRPr kumimoji="0" lang="en-US" sz="200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bg2"/>
              </a:solidFill>
              <a:effectLst/>
              <a:uLnTx/>
              <a:uFillTx/>
              <a:latin typeface="+mn-lt"/>
              <a:ea typeface="+mn-ea"/>
              <a:cs typeface="+mn-cs"/>
            </a:endParaRPr>
          </a:p>
        </p:txBody>
      </p:sp>
      <p:sp>
        <p:nvSpPr>
          <p:cNvPr id="9" name="Rectangle 3"/>
          <p:cNvSpPr txBox="1">
            <a:spLocks noChangeArrowheads="1"/>
          </p:cNvSpPr>
          <p:nvPr/>
        </p:nvSpPr>
        <p:spPr bwMode="auto">
          <a:xfrm>
            <a:off x="376297" y="5259315"/>
            <a:ext cx="8391405" cy="962025"/>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b="1" u="sng" kern="0" dirty="0">
                <a:latin typeface="+mn-lt"/>
              </a:rPr>
              <a:t>Now e.g., EMNLP 2020</a:t>
            </a:r>
            <a:r>
              <a:rPr lang="en-US" sz="2000" u="sng" kern="0" dirty="0">
                <a:latin typeface="+mn-lt"/>
              </a:rPr>
              <a:t>: seven papers with reinforcement learning in the title and many more using it !</a:t>
            </a:r>
            <a:endParaRPr kumimoji="0" lang="en-US" sz="200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bg2"/>
              </a:solidFill>
              <a:effectLst/>
              <a:uLnTx/>
              <a:uFillTx/>
              <a:latin typeface="+mn-lt"/>
              <a:ea typeface="+mn-ea"/>
              <a:cs typeface="+mn-cs"/>
            </a:endParaRPr>
          </a:p>
        </p:txBody>
      </p:sp>
      <p:pic>
        <p:nvPicPr>
          <p:cNvPr id="3" name="Picture 2"/>
          <p:cNvPicPr>
            <a:picLocks noChangeAspect="1"/>
          </p:cNvPicPr>
          <p:nvPr/>
        </p:nvPicPr>
        <p:blipFill>
          <a:blip r:embed="rId5"/>
          <a:stretch>
            <a:fillRect/>
          </a:stretch>
        </p:blipFill>
        <p:spPr>
          <a:xfrm>
            <a:off x="228600" y="4188431"/>
            <a:ext cx="4419600" cy="914163"/>
          </a:xfrm>
          <a:prstGeom prst="rect">
            <a:avLst/>
          </a:prstGeom>
        </p:spPr>
      </p:pic>
      <p:sp>
        <p:nvSpPr>
          <p:cNvPr id="10" name="Rectangle 3">
            <a:extLst>
              <a:ext uri="{FF2B5EF4-FFF2-40B4-BE49-F238E27FC236}">
                <a16:creationId xmlns:a16="http://schemas.microsoft.com/office/drawing/2014/main" id="{5A755EB5-D366-4886-AF73-393954389DBB}"/>
              </a:ext>
            </a:extLst>
          </p:cNvPr>
          <p:cNvSpPr txBox="1">
            <a:spLocks noChangeArrowheads="1"/>
          </p:cNvSpPr>
          <p:nvPr/>
        </p:nvSpPr>
        <p:spPr bwMode="auto">
          <a:xfrm>
            <a:off x="4724400" y="4465413"/>
            <a:ext cx="4533900" cy="393461"/>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000" u="sng" kern="0" dirty="0">
                <a:latin typeface="+mn-lt"/>
              </a:rPr>
              <a:t>Four papers in </a:t>
            </a:r>
            <a:r>
              <a:rPr lang="en-US" sz="2000" b="1" u="sng" kern="0" dirty="0">
                <a:latin typeface="+mn-lt"/>
              </a:rPr>
              <a:t>2017</a:t>
            </a:r>
            <a:r>
              <a:rPr lang="en-US" sz="2000" u="sng" kern="0" dirty="0">
                <a:latin typeface="+mn-lt"/>
              </a:rPr>
              <a:t> as well……</a:t>
            </a:r>
            <a:endParaRPr kumimoji="0" lang="en-US" sz="200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bg2"/>
              </a:solidFill>
              <a:effectLst/>
              <a:uLnTx/>
              <a:uFillTx/>
              <a:latin typeface="+mn-lt"/>
              <a:ea typeface="+mn-ea"/>
              <a:cs typeface="+mn-cs"/>
            </a:endParaRPr>
          </a:p>
        </p:txBody>
      </p:sp>
      <p:sp>
        <p:nvSpPr>
          <p:cNvPr id="11" name="Title 1">
            <a:extLst>
              <a:ext uri="{FF2B5EF4-FFF2-40B4-BE49-F238E27FC236}">
                <a16:creationId xmlns:a16="http://schemas.microsoft.com/office/drawing/2014/main" id="{E67E595F-1B48-4696-BD3E-839DF05E1448}"/>
              </a:ext>
            </a:extLst>
          </p:cNvPr>
          <p:cNvSpPr txBox="1">
            <a:spLocks/>
          </p:cNvSpPr>
          <p:nvPr/>
        </p:nvSpPr>
        <p:spPr bwMode="auto">
          <a:xfrm>
            <a:off x="-152400" y="949462"/>
            <a:ext cx="9118800" cy="8073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sz="2400" b="0" kern="0" dirty="0">
                <a:solidFill>
                  <a:schemeClr val="tx1"/>
                </a:solidFill>
              </a:rPr>
              <a:t>When the popularity of these R&amp;R methods started to explode</a:t>
            </a:r>
          </a:p>
        </p:txBody>
      </p:sp>
    </p:spTree>
    <p:extLst>
      <p:ext uri="{BB962C8B-B14F-4D97-AF65-F5344CB8AC3E}">
        <p14:creationId xmlns:p14="http://schemas.microsoft.com/office/powerpoint/2010/main" val="216670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5</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a:ln>
                  <a:noFill/>
                </a:ln>
                <a:solidFill>
                  <a:schemeClr val="tx1"/>
                </a:solidFill>
                <a:effectLst/>
                <a:uLnTx/>
                <a:uFillTx/>
                <a:latin typeface="+mn-lt"/>
                <a:ea typeface="+mn-ea"/>
                <a:cs typeface="+mn-cs"/>
              </a:rPr>
              <a:t>Markov Decision</a:t>
            </a:r>
            <a:r>
              <a:rPr kumimoji="0" lang="en-US" sz="3200" b="1" i="0" u="sng" strike="noStrike" kern="0" cap="none" spc="0" normalizeH="0" noProof="0" dirty="0">
                <a:ln>
                  <a:noFill/>
                </a:ln>
                <a:solidFill>
                  <a:schemeClr val="tx1"/>
                </a:solidFill>
                <a:effectLst/>
                <a:uLnTx/>
                <a:uFillTx/>
                <a:latin typeface="+mn-lt"/>
                <a:ea typeface="+mn-ea"/>
                <a:cs typeface="+mn-cs"/>
              </a:rPr>
              <a:t> Processes</a:t>
            </a:r>
            <a:endParaRPr lang="en-US" sz="3200" kern="0" dirty="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Some ideas and notation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Finding the Optimal Policy</a:t>
            </a:r>
            <a:endParaRPr kumimoji="0" lang="en-US" sz="3200" i="0" u="none" strike="noStrike" kern="0" cap="none" spc="0" normalizeH="0" baseline="0" noProof="0" dirty="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kern="0" dirty="0">
                <a:latin typeface="+mn-lt"/>
              </a:rPr>
              <a:t>From Values to the Policy </a:t>
            </a:r>
            <a:r>
              <a:rPr lang="en-US" sz="2400" u="sng" kern="0" dirty="0">
                <a:latin typeface="+mn-lt"/>
              </a:rPr>
              <a:t>(if there is time)</a:t>
            </a:r>
            <a:endParaRPr kumimoji="0" lang="en-US" sz="2400" i="0" u="sng"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solidFill>
                  <a:schemeClr val="accent3">
                    <a:lumMod val="65000"/>
                  </a:schemeClr>
                </a:solidFill>
                <a:latin typeface="+mn-lt"/>
              </a:rPr>
              <a:t>Rewards and Optimal Policy</a:t>
            </a:r>
            <a:endParaRPr kumimoji="0" lang="en-US" sz="3200" i="0" u="none" strike="noStrike" kern="0" cap="none" spc="0" normalizeH="0" baseline="0" noProof="0" dirty="0">
              <a:ln>
                <a:noFill/>
              </a:ln>
              <a:solidFill>
                <a:schemeClr val="accent3">
                  <a:lumMod val="65000"/>
                </a:schemeClr>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263771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6</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Example MDP: Scenario and Actions</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a:solidFill>
                  <a:srgbClr val="000000"/>
                </a:solidFill>
                <a:latin typeface="Arial Unicode MS" pitchFamily="34" charset="-128"/>
              </a:rPr>
              <a:t>Agent moves in the above grid via </a:t>
            </a:r>
            <a:r>
              <a:rPr lang="en-GB" sz="2400" dirty="0">
                <a:solidFill>
                  <a:srgbClr val="3333CC"/>
                </a:solidFill>
                <a:latin typeface="Arial Unicode MS" pitchFamily="34" charset="-128"/>
              </a:rPr>
              <a:t>actions</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Up,</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Down,</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Left,</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Right</a:t>
            </a:r>
          </a:p>
          <a:p>
            <a:pPr marL="342900" indent="-342900">
              <a:spcBef>
                <a:spcPct val="20000"/>
              </a:spcBef>
            </a:pPr>
            <a:r>
              <a:rPr lang="en-GB" sz="2400" dirty="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000" dirty="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000" dirty="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000" dirty="0">
                <a:solidFill>
                  <a:srgbClr val="000000"/>
                </a:solidFill>
                <a:latin typeface="Arial Unicode MS" pitchFamily="34" charset="-128"/>
              </a:rPr>
              <a:t>If the agents bumps into a wall, it says there</a:t>
            </a:r>
          </a:p>
          <a:p>
            <a:pPr marL="342900" indent="-342900">
              <a:spcBef>
                <a:spcPct val="20000"/>
              </a:spcBef>
            </a:pPr>
            <a:r>
              <a:rPr lang="en-GB" sz="2800" dirty="0">
                <a:solidFill>
                  <a:srgbClr val="000000"/>
                </a:solidFill>
                <a:latin typeface="Arial Unicode MS" pitchFamily="34" charset="-128"/>
              </a:rPr>
              <a:t>Eleven states</a:t>
            </a:r>
          </a:p>
          <a:p>
            <a:pPr marL="342900" indent="-342900">
              <a:spcBef>
                <a:spcPct val="20000"/>
              </a:spcBef>
            </a:pPr>
            <a:r>
              <a:rPr lang="en-GB" sz="2800" kern="0" dirty="0">
                <a:solidFill>
                  <a:srgbClr val="000000"/>
                </a:solidFill>
                <a:latin typeface="Arial Unicode MS" pitchFamily="34" charset="-128"/>
              </a:rPr>
              <a:t>Two terminal stat</a:t>
            </a:r>
            <a:r>
              <a:rPr lang="en-GB" sz="2800" dirty="0">
                <a:solidFill>
                  <a:srgbClr val="000000"/>
                </a:solidFill>
                <a:latin typeface="Arial Unicode MS" pitchFamily="34" charset="-128"/>
              </a:rPr>
              <a:t>es (4,3) and (4,2)</a:t>
            </a:r>
          </a:p>
        </p:txBody>
      </p:sp>
      <p:sp>
        <p:nvSpPr>
          <p:cNvPr id="6" name="Footer Placeholder 5"/>
          <p:cNvSpPr>
            <a:spLocks noGrp="1"/>
          </p:cNvSpPr>
          <p:nvPr>
            <p:ph type="ftr" sz="quarter" idx="11"/>
          </p:nvPr>
        </p:nvSpPr>
        <p:spPr/>
        <p:txBody>
          <a:bodyPr/>
          <a:lstStyle/>
          <a:p>
            <a:pPr>
              <a:defRPr/>
            </a:pPr>
            <a:r>
              <a:rPr lang="en-US">
                <a:solidFill>
                  <a:srgbClr val="000000"/>
                </a:solidFill>
              </a:rPr>
              <a:t>CPSC 422, Lecture 3</a:t>
            </a: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210946"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10946"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0947"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10947" name="Ink 5"/>
              <p:cNvPicPr>
                <a:picLocks noRot="1" noChangeAspect="1" noEditPoints="1" noChangeArrowheads="1" noChangeShapeType="1"/>
              </p:cNvPicPr>
              <p:nvPr/>
            </p:nvPicPr>
            <p:blipFill>
              <a:blip r:embed="rId10"/>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0961"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210961" name="Ink 26"/>
              <p:cNvPicPr>
                <a:picLocks noRot="1" noChangeAspect="1" noEditPoints="1" noChangeArrowheads="1" noChangeShapeType="1"/>
              </p:cNvPicPr>
              <p:nvPr/>
            </p:nvPicPr>
            <p:blipFill>
              <a:blip r:embed="rId20"/>
              <a:stretch>
                <a:fillRect/>
              </a:stretch>
            </p:blipFill>
            <p:spPr>
              <a:xfrm>
                <a:off x="3493269" y="1580091"/>
                <a:ext cx="46959" cy="2704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0972" name="Ink 28"/>
              <p14:cNvContentPartPr>
                <a14:cpLocks xmlns:a14="http://schemas.microsoft.com/office/drawing/2010/main" noRot="1" noChangeAspect="1" noEditPoints="1" noChangeArrowheads="1" noChangeShapeType="1"/>
              </p14:cNvContentPartPr>
              <p14:nvPr/>
            </p14:nvContentPartPr>
            <p14:xfrm>
              <a:off x="1176338" y="1631950"/>
              <a:ext cx="508000" cy="487363"/>
            </p14:xfrm>
          </p:contentPart>
        </mc:Choice>
        <mc:Fallback xmlns="">
          <p:pic>
            <p:nvPicPr>
              <p:cNvPr id="210972" name="Ink 28"/>
              <p:cNvPicPr>
                <a:picLocks noRot="1" noChangeAspect="1" noEditPoints="1" noChangeArrowheads="1" noChangeShapeType="1"/>
              </p:cNvPicPr>
              <p:nvPr/>
            </p:nvPicPr>
            <p:blipFill>
              <a:blip r:embed="rId28"/>
              <a:stretch>
                <a:fillRect/>
              </a:stretch>
            </p:blipFill>
            <p:spPr>
              <a:xfrm>
                <a:off x="1166977" y="1621872"/>
                <a:ext cx="528882" cy="50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6"/>
              <p14:cNvContentPartPr>
                <a14:cpLocks xmlns:a14="http://schemas.microsoft.com/office/drawing/2010/main" noRot="1" noChangeAspect="1" noEditPoints="1" noChangeArrowheads="1" noChangeShapeType="1"/>
              </p14:cNvContentPartPr>
              <p14:nvPr/>
            </p14:nvContentPartPr>
            <p14:xfrm>
              <a:off x="5548312" y="653685"/>
              <a:ext cx="1050925" cy="434975"/>
            </p14:xfrm>
          </p:contentPart>
        </mc:Choice>
        <mc:Fallback xmlns="">
          <p:pic>
            <p:nvPicPr>
              <p:cNvPr id="30" name="Ink 6"/>
              <p:cNvPicPr>
                <a:picLocks noRot="1" noChangeAspect="1" noEditPoints="1" noChangeArrowheads="1" noChangeShapeType="1"/>
              </p:cNvPicPr>
              <p:nvPr/>
            </p:nvPicPr>
            <p:blipFill>
              <a:blip r:embed="rId30"/>
              <a:stretch>
                <a:fillRect/>
              </a:stretch>
            </p:blipFill>
            <p:spPr>
              <a:xfrm>
                <a:off x="5534991" y="645043"/>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7"/>
              <p14:cNvContentPartPr>
                <a14:cpLocks xmlns:a14="http://schemas.microsoft.com/office/drawing/2010/main" noRot="1" noChangeAspect="1" noEditPoints="1" noChangeArrowheads="1" noChangeShapeType="1"/>
              </p14:cNvContentPartPr>
              <p14:nvPr/>
            </p14:nvContentPartPr>
            <p14:xfrm>
              <a:off x="6843712" y="587010"/>
              <a:ext cx="1827213" cy="485775"/>
            </p14:xfrm>
          </p:contentPart>
        </mc:Choice>
        <mc:Fallback xmlns="">
          <p:pic>
            <p:nvPicPr>
              <p:cNvPr id="31" name="Ink 7"/>
              <p:cNvPicPr>
                <a:picLocks noRot="1" noChangeAspect="1" noEditPoints="1" noChangeArrowheads="1" noChangeShapeType="1"/>
              </p:cNvPicPr>
              <p:nvPr/>
            </p:nvPicPr>
            <p:blipFill>
              <a:blip r:embed="rId32"/>
              <a:stretch>
                <a:fillRect/>
              </a:stretch>
            </p:blipFill>
            <p:spPr>
              <a:xfrm>
                <a:off x="6833993" y="576207"/>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 8"/>
              <p14:cNvContentPartPr>
                <a14:cpLocks xmlns:a14="http://schemas.microsoft.com/office/drawing/2010/main" noRot="1" noChangeAspect="1" noEditPoints="1" noChangeArrowheads="1" noChangeShapeType="1"/>
              </p14:cNvContentPartPr>
              <p14:nvPr/>
            </p14:nvContentPartPr>
            <p14:xfrm>
              <a:off x="5961062" y="1033097"/>
              <a:ext cx="2770188" cy="506413"/>
            </p14:xfrm>
          </p:contentPart>
        </mc:Choice>
        <mc:Fallback xmlns="">
          <p:pic>
            <p:nvPicPr>
              <p:cNvPr id="32" name="Ink 8"/>
              <p:cNvPicPr>
                <a:picLocks noRot="1" noChangeAspect="1" noEditPoints="1" noChangeArrowheads="1" noChangeShapeType="1"/>
              </p:cNvPicPr>
              <p:nvPr/>
            </p:nvPicPr>
            <p:blipFill>
              <a:blip r:embed="rId34"/>
              <a:stretch>
                <a:fillRect/>
              </a:stretch>
            </p:blipFill>
            <p:spPr>
              <a:xfrm>
                <a:off x="5954221" y="1024459"/>
                <a:ext cx="2787470" cy="52117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 name="Ink 1"/>
              <p14:cNvContentPartPr/>
              <p14:nvPr/>
            </p14:nvContentPartPr>
            <p14:xfrm>
              <a:off x="299520" y="235080"/>
              <a:ext cx="7419960" cy="5564520"/>
            </p14:xfrm>
          </p:contentPart>
        </mc:Choice>
        <mc:Fallback xmlns="">
          <p:pic>
            <p:nvPicPr>
              <p:cNvPr id="2" name="Ink 1"/>
              <p:cNvPicPr/>
              <p:nvPr/>
            </p:nvPicPr>
            <p:blipFill>
              <a:blip r:embed="rId36"/>
              <a:stretch>
                <a:fillRect/>
              </a:stretch>
            </p:blipFill>
            <p:spPr>
              <a:xfrm>
                <a:off x="292680" y="228600"/>
                <a:ext cx="7436880" cy="5580720"/>
              </a:xfrm>
              <a:prstGeom prst="rect">
                <a:avLst/>
              </a:prstGeom>
            </p:spPr>
          </p:pic>
        </mc:Fallback>
      </mc:AlternateContent>
    </p:spTree>
    <p:extLst>
      <p:ext uri="{BB962C8B-B14F-4D97-AF65-F5344CB8AC3E}">
        <p14:creationId xmlns:p14="http://schemas.microsoft.com/office/powerpoint/2010/main" val="35932944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CB4C9BCC-B8E4-4F40-B93B-4FAFB70ECAD2}" type="slidenum">
              <a:rPr lang="en-US">
                <a:solidFill>
                  <a:srgbClr val="000000"/>
                </a:solidFill>
              </a:rPr>
              <a:pPr>
                <a:defRPr/>
              </a:pPr>
              <a:t>7</a:t>
            </a:fld>
            <a:endParaRPr lang="en-US">
              <a:solidFill>
                <a:srgbClr val="000000"/>
              </a:solidFill>
            </a:endParaRPr>
          </a:p>
        </p:txBody>
      </p:sp>
      <p:pic>
        <p:nvPicPr>
          <p:cNvPr id="10257" name="Picture 2"/>
          <p:cNvPicPr>
            <a:picLocks noChangeAspect="1" noChangeArrowheads="1"/>
          </p:cNvPicPr>
          <p:nvPr/>
        </p:nvPicPr>
        <p:blipFill>
          <a:blip r:embed="rId3" cstate="print"/>
          <a:srcRect/>
          <a:stretch>
            <a:fillRect/>
          </a:stretch>
        </p:blipFill>
        <p:spPr bwMode="auto">
          <a:xfrm>
            <a:off x="468313" y="1341438"/>
            <a:ext cx="7485062" cy="2930525"/>
          </a:xfrm>
          <a:prstGeom prst="rect">
            <a:avLst/>
          </a:prstGeom>
          <a:noFill/>
          <a:ln w="9525">
            <a:noFill/>
            <a:miter lim="800000"/>
            <a:headEnd/>
            <a:tailEnd/>
          </a:ln>
        </p:spPr>
      </p:pic>
      <p:sp>
        <p:nvSpPr>
          <p:cNvPr id="10258" name="Rectangle 3"/>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Example MDP: Rewards</a:t>
            </a:r>
          </a:p>
        </p:txBody>
      </p:sp>
      <p:pic>
        <p:nvPicPr>
          <p:cNvPr id="10259" name="Picture 6"/>
          <p:cNvPicPr>
            <a:picLocks noChangeAspect="1" noChangeArrowheads="1"/>
          </p:cNvPicPr>
          <p:nvPr/>
        </p:nvPicPr>
        <p:blipFill>
          <a:blip r:embed="rId4" cstate="print"/>
          <a:srcRect/>
          <a:stretch>
            <a:fillRect/>
          </a:stretch>
        </p:blipFill>
        <p:spPr bwMode="auto">
          <a:xfrm>
            <a:off x="684213" y="4149725"/>
            <a:ext cx="7920037" cy="16843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solidFill>
                  <a:srgbClr val="000000"/>
                </a:solidFill>
              </a:rPr>
              <a:t>CPSC 422, Lecture 3</a:t>
            </a:r>
          </a:p>
        </p:txBody>
      </p:sp>
      <mc:AlternateContent xmlns:mc="http://schemas.openxmlformats.org/markup-compatibility/2006" xmlns:p14="http://schemas.microsoft.com/office/powerpoint/2010/main">
        <mc:Choice Requires="p14">
          <p:contentPart p14:bwMode="auto" r:id="rId5">
            <p14:nvContentPartPr>
              <p14:cNvPr id="211970"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11970" name="Ink 4"/>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197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11971" name="Ink 5"/>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1973" name="Ink 21"/>
              <p14:cNvContentPartPr>
                <a14:cpLocks xmlns:a14="http://schemas.microsoft.com/office/drawing/2010/main" noRot="1" noChangeAspect="1" noEditPoints="1" noChangeArrowheads="1" noChangeShapeType="1"/>
              </p14:cNvContentPartPr>
              <p14:nvPr/>
            </p14:nvContentPartPr>
            <p14:xfrm>
              <a:off x="3151188" y="3311525"/>
              <a:ext cx="122237" cy="171450"/>
            </p14:xfrm>
          </p:contentPart>
        </mc:Choice>
        <mc:Fallback xmlns="">
          <p:pic>
            <p:nvPicPr>
              <p:cNvPr id="211973" name="Ink 21"/>
              <p:cNvPicPr>
                <a:picLocks noRot="1" noChangeAspect="1" noEditPoints="1" noChangeArrowheads="1" noChangeShapeType="1"/>
              </p:cNvPicPr>
              <p:nvPr/>
            </p:nvPicPr>
            <p:blipFill>
              <a:blip r:embed="rId10"/>
              <a:stretch>
                <a:fillRect/>
              </a:stretch>
            </p:blipFill>
            <p:spPr>
              <a:xfrm>
                <a:off x="3143279" y="3302880"/>
                <a:ext cx="136618" cy="1901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1974" name="Ink 22"/>
              <p14:cNvContentPartPr>
                <a14:cpLocks xmlns:a14="http://schemas.microsoft.com/office/drawing/2010/main" noRot="1" noChangeAspect="1" noEditPoints="1" noChangeArrowheads="1" noChangeShapeType="1"/>
              </p14:cNvContentPartPr>
              <p14:nvPr/>
            </p14:nvContentPartPr>
            <p14:xfrm>
              <a:off x="2690813" y="3273425"/>
              <a:ext cx="179387" cy="142875"/>
            </p14:xfrm>
          </p:contentPart>
        </mc:Choice>
        <mc:Fallback xmlns="">
          <p:pic>
            <p:nvPicPr>
              <p:cNvPr id="211974" name="Ink 22"/>
              <p:cNvPicPr>
                <a:picLocks noRot="1" noChangeAspect="1" noEditPoints="1" noChangeArrowheads="1" noChangeShapeType="1"/>
              </p:cNvPicPr>
              <p:nvPr/>
            </p:nvPicPr>
            <p:blipFill>
              <a:blip r:embed="rId12"/>
              <a:stretch>
                <a:fillRect/>
              </a:stretch>
            </p:blipFill>
            <p:spPr>
              <a:xfrm>
                <a:off x="2680367" y="3265148"/>
                <a:ext cx="198839" cy="1612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1975" name="Ink 23"/>
              <p14:cNvContentPartPr>
                <a14:cpLocks xmlns:a14="http://schemas.microsoft.com/office/drawing/2010/main" noRot="1" noChangeAspect="1" noEditPoints="1" noChangeArrowheads="1" noChangeShapeType="1"/>
              </p14:cNvContentPartPr>
              <p14:nvPr/>
            </p14:nvContentPartPr>
            <p14:xfrm>
              <a:off x="2520950" y="2576513"/>
              <a:ext cx="168275" cy="158750"/>
            </p14:xfrm>
          </p:contentPart>
        </mc:Choice>
        <mc:Fallback xmlns="">
          <p:pic>
            <p:nvPicPr>
              <p:cNvPr id="211975" name="Ink 23"/>
              <p:cNvPicPr>
                <a:picLocks noRot="1" noChangeAspect="1" noEditPoints="1" noChangeArrowheads="1" noChangeShapeType="1"/>
              </p:cNvPicPr>
              <p:nvPr/>
            </p:nvPicPr>
            <p:blipFill>
              <a:blip r:embed="rId14"/>
              <a:stretch>
                <a:fillRect/>
              </a:stretch>
            </p:blipFill>
            <p:spPr>
              <a:xfrm>
                <a:off x="2511221" y="2568215"/>
                <a:ext cx="188093" cy="1753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1976" name="Ink 24"/>
              <p14:cNvContentPartPr>
                <a14:cpLocks xmlns:a14="http://schemas.microsoft.com/office/drawing/2010/main" noRot="1" noChangeAspect="1" noEditPoints="1" noChangeArrowheads="1" noChangeShapeType="1"/>
              </p14:cNvContentPartPr>
              <p14:nvPr/>
            </p14:nvContentPartPr>
            <p14:xfrm>
              <a:off x="2533650" y="2046288"/>
              <a:ext cx="185738" cy="173037"/>
            </p14:xfrm>
          </p:contentPart>
        </mc:Choice>
        <mc:Fallback xmlns="">
          <p:pic>
            <p:nvPicPr>
              <p:cNvPr id="211976" name="Ink 24"/>
              <p:cNvPicPr>
                <a:picLocks noRot="1" noChangeAspect="1" noEditPoints="1" noChangeArrowheads="1" noChangeShapeType="1"/>
              </p:cNvPicPr>
              <p:nvPr/>
            </p:nvPicPr>
            <p:blipFill>
              <a:blip r:embed="rId16"/>
              <a:stretch>
                <a:fillRect/>
              </a:stretch>
            </p:blipFill>
            <p:spPr>
              <a:xfrm>
                <a:off x="2524291" y="2036215"/>
                <a:ext cx="203736" cy="18598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1977" name="Ink 25"/>
              <p14:cNvContentPartPr>
                <a14:cpLocks xmlns:a14="http://schemas.microsoft.com/office/drawing/2010/main" noRot="1" noChangeAspect="1" noEditPoints="1" noChangeArrowheads="1" noChangeShapeType="1"/>
              </p14:cNvContentPartPr>
              <p14:nvPr/>
            </p14:nvContentPartPr>
            <p14:xfrm>
              <a:off x="1928813" y="1971675"/>
              <a:ext cx="206375" cy="192088"/>
            </p14:xfrm>
          </p:contentPart>
        </mc:Choice>
        <mc:Fallback xmlns="">
          <p:pic>
            <p:nvPicPr>
              <p:cNvPr id="211977" name="Ink 25"/>
              <p:cNvPicPr>
                <a:picLocks noRot="1" noChangeAspect="1" noEditPoints="1" noChangeArrowheads="1" noChangeShapeType="1"/>
              </p:cNvPicPr>
              <p:nvPr/>
            </p:nvPicPr>
            <p:blipFill>
              <a:blip r:embed="rId18"/>
              <a:stretch>
                <a:fillRect/>
              </a:stretch>
            </p:blipFill>
            <p:spPr>
              <a:xfrm>
                <a:off x="1921250" y="1964481"/>
                <a:ext cx="221502" cy="20611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1978" name="Ink 26"/>
              <p14:cNvContentPartPr>
                <a14:cpLocks xmlns:a14="http://schemas.microsoft.com/office/drawing/2010/main" noRot="1" noChangeAspect="1" noEditPoints="1" noChangeArrowheads="1" noChangeShapeType="1"/>
              </p14:cNvContentPartPr>
              <p14:nvPr/>
            </p14:nvContentPartPr>
            <p14:xfrm>
              <a:off x="1201738" y="1990725"/>
              <a:ext cx="261937" cy="320675"/>
            </p14:xfrm>
          </p:contentPart>
        </mc:Choice>
        <mc:Fallback xmlns="">
          <p:pic>
            <p:nvPicPr>
              <p:cNvPr id="211978" name="Ink 26"/>
              <p:cNvPicPr>
                <a:picLocks noRot="1" noChangeAspect="1" noEditPoints="1" noChangeArrowheads="1" noChangeShapeType="1"/>
              </p:cNvPicPr>
              <p:nvPr/>
            </p:nvPicPr>
            <p:blipFill>
              <a:blip r:embed="rId20"/>
              <a:stretch>
                <a:fillRect/>
              </a:stretch>
            </p:blipFill>
            <p:spPr>
              <a:xfrm>
                <a:off x="1195613" y="1985326"/>
                <a:ext cx="275268" cy="3293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1979" name="Ink 27"/>
              <p14:cNvContentPartPr>
                <a14:cpLocks xmlns:a14="http://schemas.microsoft.com/office/drawing/2010/main" noRot="1" noChangeAspect="1" noEditPoints="1" noChangeArrowheads="1" noChangeShapeType="1"/>
              </p14:cNvContentPartPr>
              <p14:nvPr/>
            </p14:nvContentPartPr>
            <p14:xfrm>
              <a:off x="1201738" y="2582863"/>
              <a:ext cx="290512" cy="268287"/>
            </p14:xfrm>
          </p:contentPart>
        </mc:Choice>
        <mc:Fallback xmlns="">
          <p:pic>
            <p:nvPicPr>
              <p:cNvPr id="211979" name="Ink 27"/>
              <p:cNvPicPr>
                <a:picLocks noRot="1" noChangeAspect="1" noEditPoints="1" noChangeArrowheads="1" noChangeShapeType="1"/>
              </p:cNvPicPr>
              <p:nvPr/>
            </p:nvPicPr>
            <p:blipFill>
              <a:blip r:embed="rId22"/>
              <a:stretch>
                <a:fillRect/>
              </a:stretch>
            </p:blipFill>
            <p:spPr>
              <a:xfrm>
                <a:off x="1196698" y="2577101"/>
                <a:ext cx="300232" cy="2787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1980" name="Ink 28"/>
              <p14:cNvContentPartPr>
                <a14:cpLocks xmlns:a14="http://schemas.microsoft.com/office/drawing/2010/main" noRot="1" noChangeAspect="1" noEditPoints="1" noChangeArrowheads="1" noChangeShapeType="1"/>
              </p14:cNvContentPartPr>
              <p14:nvPr/>
            </p14:nvContentPartPr>
            <p14:xfrm>
              <a:off x="1239838" y="3206750"/>
              <a:ext cx="869950" cy="238125"/>
            </p14:xfrm>
          </p:contentPart>
        </mc:Choice>
        <mc:Fallback xmlns="">
          <p:pic>
            <p:nvPicPr>
              <p:cNvPr id="211980" name="Ink 28"/>
              <p:cNvPicPr>
                <a:picLocks noRot="1" noChangeAspect="1" noEditPoints="1" noChangeArrowheads="1" noChangeShapeType="1"/>
              </p:cNvPicPr>
              <p:nvPr/>
            </p:nvPicPr>
            <p:blipFill>
              <a:blip r:embed="rId24"/>
              <a:stretch>
                <a:fillRect/>
              </a:stretch>
            </p:blipFill>
            <p:spPr>
              <a:xfrm>
                <a:off x="1230840" y="3199545"/>
                <a:ext cx="889026" cy="2532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1981" name="Ink 29"/>
              <p14:cNvContentPartPr>
                <a14:cpLocks xmlns:a14="http://schemas.microsoft.com/office/drawing/2010/main" noRot="1" noChangeAspect="1" noEditPoints="1" noChangeArrowheads="1" noChangeShapeType="1"/>
              </p14:cNvContentPartPr>
              <p14:nvPr/>
            </p14:nvContentPartPr>
            <p14:xfrm>
              <a:off x="2886075" y="1798638"/>
              <a:ext cx="936625" cy="1246187"/>
            </p14:xfrm>
          </p:contentPart>
        </mc:Choice>
        <mc:Fallback xmlns="">
          <p:pic>
            <p:nvPicPr>
              <p:cNvPr id="211981" name="Ink 29"/>
              <p:cNvPicPr>
                <a:picLocks noRot="1" noChangeAspect="1" noEditPoints="1" noChangeArrowheads="1" noChangeShapeType="1"/>
              </p:cNvPicPr>
              <p:nvPr/>
            </p:nvPicPr>
            <p:blipFill>
              <a:blip r:embed="rId26"/>
              <a:stretch>
                <a:fillRect/>
              </a:stretch>
            </p:blipFill>
            <p:spPr>
              <a:xfrm>
                <a:off x="2878513" y="1789279"/>
                <a:ext cx="952469" cy="126562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1982" name="Ink 19"/>
              <p14:cNvContentPartPr>
                <a14:cpLocks xmlns:a14="http://schemas.microsoft.com/office/drawing/2010/main" noRot="1" noChangeAspect="1" noEditPoints="1" noChangeArrowheads="1" noChangeShapeType="1"/>
              </p14:cNvContentPartPr>
              <p14:nvPr/>
            </p14:nvContentPartPr>
            <p14:xfrm>
              <a:off x="8216900" y="4524375"/>
              <a:ext cx="214313" cy="209550"/>
            </p14:xfrm>
          </p:contentPart>
        </mc:Choice>
        <mc:Fallback xmlns="">
          <p:pic>
            <p:nvPicPr>
              <p:cNvPr id="211982" name="Ink 19"/>
              <p:cNvPicPr>
                <a:picLocks noRot="1" noChangeAspect="1" noEditPoints="1" noChangeArrowheads="1" noChangeShapeType="1"/>
              </p:cNvPicPr>
              <p:nvPr/>
            </p:nvPicPr>
            <p:blipFill>
              <a:blip r:embed="rId28"/>
              <a:stretch>
                <a:fillRect/>
              </a:stretch>
            </p:blipFill>
            <p:spPr>
              <a:xfrm>
                <a:off x="8212218" y="4516454"/>
                <a:ext cx="226559" cy="225392"/>
              </a:xfrm>
              <a:prstGeom prst="rect">
                <a:avLst/>
              </a:prstGeom>
            </p:spPr>
          </p:pic>
        </mc:Fallback>
      </mc:AlternateContent>
      <p:sp>
        <p:nvSpPr>
          <p:cNvPr id="2" name="Rectangle 1"/>
          <p:cNvSpPr/>
          <p:nvPr/>
        </p:nvSpPr>
        <p:spPr>
          <a:xfrm>
            <a:off x="4067944" y="980728"/>
            <a:ext cx="3384376" cy="3291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04225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Discounted Reward Function</a:t>
            </a:r>
          </a:p>
        </p:txBody>
      </p:sp>
      <p:sp>
        <p:nvSpPr>
          <p:cNvPr id="25608" name="Rectangle 5"/>
          <p:cNvSpPr>
            <a:spLocks noChangeArrowheads="1"/>
          </p:cNvSpPr>
          <p:nvPr/>
        </p:nvSpPr>
        <p:spPr bwMode="auto">
          <a:xfrm>
            <a:off x="0" y="857250"/>
            <a:ext cx="8785225" cy="1223963"/>
          </a:xfrm>
          <a:prstGeom prst="rect">
            <a:avLst/>
          </a:prstGeom>
          <a:noFill/>
          <a:ln w="9525">
            <a:noFill/>
            <a:round/>
            <a:headEnd/>
            <a:tailEnd/>
          </a:ln>
        </p:spPr>
        <p:txBody>
          <a:bodyPr lIns="90000" tIns="46800" rIns="90000" bIns="46800"/>
          <a:lstStyle/>
          <a:p>
            <a:pPr marL="339725" marR="0" lvl="0" indent="-339725" algn="l" defTabSz="914400" rtl="0" eaLnBrk="1" fontAlgn="base" latinLnBrk="0" hangingPunct="1">
              <a:lnSpc>
                <a:spcPct val="100000"/>
              </a:lnSpc>
              <a:spcBef>
                <a:spcPts val="18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Suppose the agent goes through states s</a:t>
            </a:r>
            <a:r>
              <a:rPr kumimoji="0" lang="en-US" sz="2400" b="0" i="0" u="none" strike="noStrike" kern="1200" cap="none" spc="0" normalizeH="0" baseline="-25000" noProof="0" dirty="0">
                <a:ln>
                  <a:noFill/>
                </a:ln>
                <a:solidFill>
                  <a:srgbClr val="000000"/>
                </a:solidFill>
                <a:effectLst/>
                <a:uLnTx/>
                <a:uFillTx/>
                <a:latin typeface="+mn-lt"/>
                <a:ea typeface="+mn-ea"/>
                <a:cs typeface="+mn-cs"/>
              </a:rPr>
              <a:t>1</a:t>
            </a:r>
            <a:r>
              <a:rPr kumimoji="0" lang="en-US" sz="2400" b="0" i="0" u="none" strike="noStrike" kern="1200" cap="none" spc="0" normalizeH="0" baseline="0" noProof="0" dirty="0">
                <a:ln>
                  <a:noFill/>
                </a:ln>
                <a:solidFill>
                  <a:srgbClr val="000000"/>
                </a:solidFill>
                <a:effectLst/>
                <a:uLnTx/>
                <a:uFillTx/>
                <a:latin typeface="+mn-lt"/>
                <a:ea typeface="+mn-ea"/>
                <a:cs typeface="+mn-cs"/>
              </a:rPr>
              <a:t>, s</a:t>
            </a:r>
            <a:r>
              <a:rPr kumimoji="0" lang="en-US" sz="2400" b="0" i="0" u="none" strike="noStrike" kern="1200" cap="none" spc="0" normalizeH="0" baseline="-25000" noProof="0" dirty="0">
                <a:ln>
                  <a:noFill/>
                </a:ln>
                <a:solidFill>
                  <a:srgbClr val="000000"/>
                </a:solidFill>
                <a:effectLst/>
                <a:uLnTx/>
                <a:uFillTx/>
                <a:latin typeface="+mn-lt"/>
                <a:ea typeface="+mn-ea"/>
                <a:cs typeface="+mn-cs"/>
              </a:rPr>
              <a:t>2</a:t>
            </a:r>
            <a:r>
              <a:rPr kumimoji="0" lang="en-US" sz="2400" b="0" i="0" u="none" strike="noStrike" kern="1200" cap="none" spc="0" normalizeH="0" baseline="0" noProof="0" dirty="0">
                <a:ln>
                  <a:noFill/>
                </a:ln>
                <a:solidFill>
                  <a:srgbClr val="000000"/>
                </a:solidFill>
                <a:effectLst/>
                <a:uLnTx/>
                <a:uFillTx/>
                <a:latin typeface="+mn-lt"/>
                <a:ea typeface="+mn-ea"/>
                <a:cs typeface="+mn-cs"/>
              </a:rPr>
              <a:t>,...,s</a:t>
            </a:r>
            <a:r>
              <a:rPr kumimoji="0" lang="en-US" sz="2400" b="0" i="0" u="none" strike="noStrike" kern="1200" cap="none" spc="0" normalizeH="0" baseline="-25000" noProof="0" dirty="0">
                <a:ln>
                  <a:noFill/>
                </a:ln>
                <a:solidFill>
                  <a:srgbClr val="000000"/>
                </a:solidFill>
                <a:effectLst/>
                <a:uLnTx/>
                <a:uFillTx/>
                <a:latin typeface="+mn-lt"/>
                <a:ea typeface="+mn-ea"/>
                <a:cs typeface="+mn-cs"/>
              </a:rPr>
              <a:t>k  </a:t>
            </a:r>
            <a:r>
              <a:rPr kumimoji="0" lang="en-US" sz="2400" b="0" i="0" u="none" strike="noStrike" kern="1200" cap="none" spc="0" normalizeH="0" baseline="0" noProof="0" dirty="0">
                <a:ln>
                  <a:noFill/>
                </a:ln>
                <a:solidFill>
                  <a:srgbClr val="000000"/>
                </a:solidFill>
                <a:effectLst/>
                <a:uLnTx/>
                <a:uFillTx/>
                <a:latin typeface="+mn-lt"/>
                <a:ea typeface="+mn-ea"/>
                <a:cs typeface="+mn-cs"/>
              </a:rPr>
              <a:t>and receives rewards r</a:t>
            </a:r>
            <a:r>
              <a:rPr kumimoji="0" lang="en-US" sz="2400" b="0" i="0" u="none" strike="noStrike" kern="1200" cap="none" spc="0" normalizeH="0" baseline="-25000" noProof="0" dirty="0">
                <a:ln>
                  <a:noFill/>
                </a:ln>
                <a:solidFill>
                  <a:srgbClr val="000000"/>
                </a:solidFill>
                <a:effectLst/>
                <a:uLnTx/>
                <a:uFillTx/>
                <a:latin typeface="+mn-lt"/>
                <a:ea typeface="+mn-ea"/>
                <a:cs typeface="+mn-cs"/>
              </a:rPr>
              <a:t>1</a:t>
            </a:r>
            <a:r>
              <a:rPr kumimoji="0" lang="en-US" sz="2400" b="0" i="0" u="none" strike="noStrike" kern="1200" cap="none" spc="0" normalizeH="0" baseline="0" noProof="0" dirty="0">
                <a:ln>
                  <a:noFill/>
                </a:ln>
                <a:solidFill>
                  <a:srgbClr val="000000"/>
                </a:solidFill>
                <a:effectLst/>
                <a:uLnTx/>
                <a:uFillTx/>
                <a:latin typeface="+mn-lt"/>
                <a:ea typeface="+mn-ea"/>
                <a:cs typeface="+mn-cs"/>
              </a:rPr>
              <a:t>, r</a:t>
            </a:r>
            <a:r>
              <a:rPr kumimoji="0" lang="en-US" sz="2400" b="0" i="0" u="none" strike="noStrike" kern="1200" cap="none" spc="0" normalizeH="0" baseline="-25000" noProof="0" dirty="0">
                <a:ln>
                  <a:noFill/>
                </a:ln>
                <a:solidFill>
                  <a:srgbClr val="000000"/>
                </a:solidFill>
                <a:effectLst/>
                <a:uLnTx/>
                <a:uFillTx/>
                <a:latin typeface="+mn-lt"/>
                <a:ea typeface="+mn-ea"/>
                <a:cs typeface="+mn-cs"/>
              </a:rPr>
              <a:t>2</a:t>
            </a:r>
            <a:r>
              <a:rPr kumimoji="0" lang="en-US" sz="2400" b="0" i="0" u="none" strike="noStrike" kern="1200" cap="none" spc="0" normalizeH="0" baseline="0" noProof="0" dirty="0">
                <a:ln>
                  <a:noFill/>
                </a:ln>
                <a:solidFill>
                  <a:srgbClr val="000000"/>
                </a:solidFill>
                <a:effectLst/>
                <a:uLnTx/>
                <a:uFillTx/>
                <a:latin typeface="+mn-lt"/>
                <a:ea typeface="+mn-ea"/>
                <a:cs typeface="+mn-cs"/>
              </a:rPr>
              <a:t>,...,</a:t>
            </a:r>
            <a:r>
              <a:rPr kumimoji="0" lang="en-US" sz="2400" b="0" i="0" u="none" strike="noStrike" kern="1200" cap="none" spc="0" normalizeH="0" baseline="0" noProof="0" dirty="0" err="1">
                <a:ln>
                  <a:noFill/>
                </a:ln>
                <a:solidFill>
                  <a:srgbClr val="000000"/>
                </a:solidFill>
                <a:effectLst/>
                <a:uLnTx/>
                <a:uFillTx/>
                <a:latin typeface="+mn-lt"/>
                <a:ea typeface="+mn-ea"/>
                <a:cs typeface="+mn-cs"/>
              </a:rPr>
              <a:t>r</a:t>
            </a:r>
            <a:r>
              <a:rPr kumimoji="0" lang="en-US" sz="2400" b="0" i="0" u="none" strike="noStrike" kern="1200" cap="none" spc="0" normalizeH="0" baseline="-25000" noProof="0" dirty="0" err="1">
                <a:ln>
                  <a:noFill/>
                </a:ln>
                <a:solidFill>
                  <a:srgbClr val="000000"/>
                </a:solidFill>
                <a:effectLst/>
                <a:uLnTx/>
                <a:uFillTx/>
                <a:latin typeface="+mn-lt"/>
                <a:ea typeface="+mn-ea"/>
                <a:cs typeface="+mn-cs"/>
              </a:rPr>
              <a:t>k</a:t>
            </a:r>
            <a:r>
              <a:rPr kumimoji="0" lang="en-US" sz="2400" b="0" i="0" u="none" strike="noStrike" kern="1200" cap="none" spc="0" normalizeH="0" baseline="-25000" noProof="0" dirty="0">
                <a:ln>
                  <a:noFill/>
                </a:ln>
                <a:solidFill>
                  <a:srgbClr val="000000"/>
                </a:solidFill>
                <a:effectLst/>
                <a:uLnTx/>
                <a:uFillTx/>
                <a:latin typeface="+mn-lt"/>
                <a:ea typeface="+mn-ea"/>
                <a:cs typeface="+mn-cs"/>
              </a:rPr>
              <a:t> </a:t>
            </a:r>
          </a:p>
          <a:p>
            <a:pPr marL="339725" marR="0" lvl="0" indent="-339725" algn="l" defTabSz="914400" rtl="0" eaLnBrk="1" fontAlgn="base" latinLnBrk="0" hangingPunct="1">
              <a:lnSpc>
                <a:spcPct val="100000"/>
              </a:lnSpc>
              <a:spcBef>
                <a:spcPts val="18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We will look at </a:t>
            </a:r>
            <a:r>
              <a:rPr kumimoji="0" lang="en-US" sz="2400" b="1" i="1" u="none" strike="noStrike" kern="1200" cap="none" spc="0" normalizeH="0" baseline="0" noProof="0" dirty="0">
                <a:ln>
                  <a:noFill/>
                </a:ln>
                <a:solidFill>
                  <a:srgbClr val="000000"/>
                </a:solidFill>
                <a:effectLst/>
                <a:uLnTx/>
                <a:uFillTx/>
                <a:latin typeface="+mn-lt"/>
                <a:ea typeface="+mn-ea"/>
                <a:cs typeface="+mn-cs"/>
              </a:rPr>
              <a:t>discounted reward  </a:t>
            </a:r>
            <a:r>
              <a:rPr kumimoji="0" lang="en-US" sz="2400" b="0" i="0" u="none" strike="noStrike" kern="1200" cap="none" spc="0" normalizeH="0" baseline="0" noProof="0" dirty="0">
                <a:ln>
                  <a:noFill/>
                </a:ln>
                <a:solidFill>
                  <a:srgbClr val="000000"/>
                </a:solidFill>
                <a:effectLst/>
                <a:uLnTx/>
                <a:uFillTx/>
                <a:latin typeface="+mn-lt"/>
                <a:ea typeface="+mn-ea"/>
                <a:cs typeface="+mn-cs"/>
              </a:rPr>
              <a:t>to define the  reward for this sequence, i.e. its </a:t>
            </a:r>
            <a:r>
              <a:rPr kumimoji="0" lang="en-US" sz="2400" b="0" i="1" u="none" strike="noStrike" kern="1200" cap="none" spc="0" normalizeH="0" baseline="0" noProof="0" dirty="0">
                <a:ln>
                  <a:noFill/>
                </a:ln>
                <a:solidFill>
                  <a:srgbClr val="3333CC"/>
                </a:solidFill>
                <a:effectLst/>
                <a:uLnTx/>
                <a:uFillTx/>
                <a:latin typeface="+mn-lt"/>
                <a:ea typeface="+mn-ea"/>
                <a:cs typeface="+mn-cs"/>
              </a:rPr>
              <a:t>utility</a:t>
            </a:r>
            <a:r>
              <a:rPr kumimoji="0" lang="en-US" sz="2400" b="0" i="0" u="none" strike="noStrike" kern="1200" cap="none" spc="0" normalizeH="0" baseline="0" noProof="0" dirty="0">
                <a:ln>
                  <a:noFill/>
                </a:ln>
                <a:solidFill>
                  <a:srgbClr val="000000"/>
                </a:solidFill>
                <a:effectLst/>
                <a:uLnTx/>
                <a:uFillTx/>
                <a:latin typeface="+mn-lt"/>
                <a:ea typeface="+mn-ea"/>
                <a:cs typeface="+mn-cs"/>
              </a:rPr>
              <a:t> for the agent </a:t>
            </a:r>
          </a:p>
          <a:p>
            <a:pPr marL="796925" marR="0" lvl="1" indent="-339725" algn="l" defTabSz="914400" rtl="0" eaLnBrk="1" fontAlgn="base" latinLnBrk="0" hangingPunct="1">
              <a:lnSpc>
                <a:spcPct val="100000"/>
              </a:lnSpc>
              <a:spcBef>
                <a:spcPts val="1800"/>
              </a:spcBef>
              <a:spcAft>
                <a:spcPct val="0"/>
              </a:spcAft>
              <a:buClrTx/>
              <a:buSzTx/>
              <a:buFont typeface="Arial"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2" name="Object 12"/>
          <p:cNvGraphicFramePr>
            <a:graphicFrameLocks noChangeAspect="1"/>
          </p:cNvGraphicFramePr>
          <p:nvPr>
            <p:extLst/>
          </p:nvPr>
        </p:nvGraphicFramePr>
        <p:xfrm>
          <a:off x="1259632" y="4221088"/>
          <a:ext cx="4719637" cy="1304925"/>
        </p:xfrm>
        <a:graphic>
          <a:graphicData uri="http://schemas.openxmlformats.org/presentationml/2006/ole">
            <mc:AlternateContent xmlns:mc="http://schemas.openxmlformats.org/markup-compatibility/2006">
              <mc:Choice xmlns:v="urn:schemas-microsoft-com:vml" Requires="v">
                <p:oleObj spid="_x0000_s277552" name="Equation" r:id="rId4" imgW="2133360" imgH="685800" progId="Equation.3">
                  <p:embed/>
                </p:oleObj>
              </mc:Choice>
              <mc:Fallback>
                <p:oleObj name="Equation" r:id="rId4" imgW="2133360" imgH="685800" progId="Equation.3">
                  <p:embed/>
                  <p:pic>
                    <p:nvPicPr>
                      <p:cNvPr id="2"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221088"/>
                        <a:ext cx="4719637" cy="13049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609" name="Object 9"/>
          <p:cNvGraphicFramePr>
            <a:graphicFrameLocks noChangeAspect="1"/>
          </p:cNvGraphicFramePr>
          <p:nvPr>
            <p:extLst/>
          </p:nvPr>
        </p:nvGraphicFramePr>
        <p:xfrm>
          <a:off x="1258888" y="3068638"/>
          <a:ext cx="3690937" cy="877887"/>
        </p:xfrm>
        <a:graphic>
          <a:graphicData uri="http://schemas.openxmlformats.org/presentationml/2006/ole">
            <mc:AlternateContent xmlns:mc="http://schemas.openxmlformats.org/markup-compatibility/2006">
              <mc:Choice xmlns:v="urn:schemas-microsoft-com:vml" Requires="v">
                <p:oleObj spid="_x0000_s277553" name="Equation" r:id="rId6" imgW="1815840" imgH="431640" progId="Equation.3">
                  <p:embed/>
                </p:oleObj>
              </mc:Choice>
              <mc:Fallback>
                <p:oleObj name="Equation" r:id="rId6" imgW="1815840" imgH="431640" progId="Equation.3">
                  <p:embed/>
                  <p:pic>
                    <p:nvPicPr>
                      <p:cNvPr id="256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3068638"/>
                        <a:ext cx="36909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560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605" name="Ink 3"/>
              <p:cNvPicPr>
                <a:picLocks noRot="1" noChangeAspect="1" noEditPoints="1" noChangeArrowheads="1" noChangeShapeType="1"/>
              </p:cNvPicPr>
              <p:nvPr/>
            </p:nvPicPr>
            <p:blipFill>
              <a:blip r:embed="rId9"/>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60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606" name="Ink 4"/>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CPSC 422, Lecture 3</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Slide </a:t>
            </a:r>
            <a:fld id="{31D68C3B-C815-4706-936C-540C9276CF4E}" type="slidenum">
              <a:rPr kumimoji="0" lang="en-US" sz="14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5" name="Rectangle 4"/>
          <p:cNvSpPr/>
          <p:nvPr/>
        </p:nvSpPr>
        <p:spPr>
          <a:xfrm>
            <a:off x="971600" y="3501008"/>
            <a:ext cx="453650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ea typeface="+mn-ea"/>
              <a:cs typeface="+mn-cs"/>
            </a:endParaRPr>
          </a:p>
        </p:txBody>
      </p:sp>
      <p:sp>
        <p:nvSpPr>
          <p:cNvPr id="11" name="Rectangle 10"/>
          <p:cNvSpPr/>
          <p:nvPr/>
        </p:nvSpPr>
        <p:spPr>
          <a:xfrm>
            <a:off x="855948" y="4718247"/>
            <a:ext cx="4652156" cy="807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31102878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t>Slide </a:t>
            </a:r>
            <a:fld id="{59A0C7A2-F070-4C2A-AC65-AAE03BD61EC9}" type="slidenum">
              <a:rPr lang="en-US"/>
              <a:pPr>
                <a:defRPr/>
              </a:pPr>
              <a:t>9</a:t>
            </a:fld>
            <a:endParaRPr lang="en-US"/>
          </a:p>
        </p:txBody>
      </p:sp>
      <p:sp>
        <p:nvSpPr>
          <p:cNvPr id="6161" name="Rectangle 2"/>
          <p:cNvSpPr>
            <a:spLocks noGrp="1" noChangeArrowheads="1"/>
          </p:cNvSpPr>
          <p:nvPr>
            <p:ph type="title"/>
          </p:nvPr>
        </p:nvSpPr>
        <p:spPr>
          <a:xfrm>
            <a:off x="250825"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 MDPs: Policy</a:t>
            </a:r>
          </a:p>
        </p:txBody>
      </p:sp>
      <p:sp>
        <p:nvSpPr>
          <p:cNvPr id="12306" name="Rectangle 5"/>
          <p:cNvSpPr>
            <a:spLocks noChangeArrowheads="1"/>
          </p:cNvSpPr>
          <p:nvPr/>
        </p:nvSpPr>
        <p:spPr bwMode="auto">
          <a:xfrm>
            <a:off x="0" y="642938"/>
            <a:ext cx="9217025" cy="1808162"/>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a:latin typeface="Arial Unicode MS" pitchFamily="34" charset="-128"/>
              </a:rPr>
              <a:t>The robot needs to know what to do as the decision process unfolds…</a:t>
            </a:r>
          </a:p>
          <a:p>
            <a:pPr marL="342900" indent="-342900">
              <a:spcBef>
                <a:spcPct val="20000"/>
              </a:spcBef>
              <a:buFontTx/>
              <a:buChar char="•"/>
            </a:pPr>
            <a:r>
              <a:rPr lang="en-US" sz="2400" b="0">
                <a:latin typeface="Arial Unicode MS" pitchFamily="34" charset="-128"/>
              </a:rPr>
              <a:t>It starts in a state, selects an action, ends up in another state selects another action….</a:t>
            </a:r>
            <a:endParaRPr lang="en-US" sz="2000" b="0">
              <a:latin typeface="Arial Unicode MS" pitchFamily="34" charset="-128"/>
            </a:endParaRPr>
          </a:p>
          <a:p>
            <a:pPr marL="742950" lvl="1" indent="-285750">
              <a:spcBef>
                <a:spcPct val="20000"/>
              </a:spcBef>
              <a:buClr>
                <a:schemeClr val="tx1"/>
              </a:buClr>
              <a:buSzPct val="120000"/>
            </a:pPr>
            <a:r>
              <a:rPr lang="en-US" sz="2000" b="0">
                <a:latin typeface="Arial Unicode MS" pitchFamily="34" charset="-128"/>
              </a:rPr>
              <a:t> 				</a:t>
            </a:r>
            <a:endParaRPr lang="en-US" sz="2000" b="0">
              <a:latin typeface="Arial Unicode MS" pitchFamily="34" charset="-128"/>
              <a:ea typeface="Arial Unicode MS" pitchFamily="34" charset="-128"/>
              <a:cs typeface="Arial Unicode MS" pitchFamily="34" charset="-128"/>
            </a:endParaRPr>
          </a:p>
        </p:txBody>
      </p:sp>
      <p:pic>
        <p:nvPicPr>
          <p:cNvPr id="6163" name="Picture 6"/>
          <p:cNvPicPr>
            <a:picLocks noChangeAspect="1" noChangeArrowheads="1"/>
          </p:cNvPicPr>
          <p:nvPr/>
        </p:nvPicPr>
        <p:blipFill>
          <a:blip r:embed="rId3" cstate="print"/>
          <a:srcRect t="4875" r="52873" b="9100"/>
          <a:stretch>
            <a:fillRect/>
          </a:stretch>
        </p:blipFill>
        <p:spPr bwMode="auto">
          <a:xfrm>
            <a:off x="4857750" y="3429000"/>
            <a:ext cx="3527425" cy="2520950"/>
          </a:xfrm>
          <a:prstGeom prst="rect">
            <a:avLst/>
          </a:prstGeom>
          <a:noFill/>
          <a:ln w="9525">
            <a:noFill/>
            <a:miter lim="800000"/>
            <a:headEnd/>
            <a:tailEnd/>
          </a:ln>
        </p:spPr>
      </p:pic>
      <p:sp>
        <p:nvSpPr>
          <p:cNvPr id="946183" name="Rectangle 7"/>
          <p:cNvSpPr>
            <a:spLocks noChangeArrowheads="1"/>
          </p:cNvSpPr>
          <p:nvPr/>
        </p:nvSpPr>
        <p:spPr bwMode="auto">
          <a:xfrm>
            <a:off x="214313" y="3857625"/>
            <a:ext cx="4608512" cy="2232025"/>
          </a:xfrm>
          <a:prstGeom prst="rect">
            <a:avLst/>
          </a:prstGeom>
          <a:noFill/>
          <a:ln w="9525">
            <a:noFill/>
            <a:round/>
            <a:headEnd/>
            <a:tailEnd/>
          </a:ln>
        </p:spPr>
        <p:txBody>
          <a:bodyPr lIns="90000" tIns="46800" rIns="90000" bIns="46800"/>
          <a:lstStyle/>
          <a:p>
            <a:pPr marL="342900" indent="-342900">
              <a:spcBef>
                <a:spcPct val="20000"/>
              </a:spcBef>
              <a:buFontTx/>
              <a:buChar char="•"/>
              <a:defRPr/>
            </a:pPr>
            <a:r>
              <a:rPr lang="en-US" sz="2400" b="0" dirty="0">
                <a:latin typeface="Arial Unicode MS" pitchFamily="34" charset="-128"/>
              </a:rPr>
              <a:t>So </a:t>
            </a:r>
            <a:r>
              <a:rPr lang="en-US" sz="2400" b="0" dirty="0">
                <a:solidFill>
                  <a:schemeClr val="accent6">
                    <a:lumMod val="60000"/>
                    <a:lumOff val="40000"/>
                  </a:schemeClr>
                </a:solidFill>
                <a:latin typeface="Arial Unicode MS" pitchFamily="34" charset="-128"/>
              </a:rPr>
              <a:t>a policy for an MDP </a:t>
            </a:r>
            <a:r>
              <a:rPr lang="en-US" sz="2400" b="0" dirty="0">
                <a:latin typeface="Arial Unicode MS" pitchFamily="34" charset="-128"/>
              </a:rPr>
              <a:t>is a single decision function </a:t>
            </a:r>
            <a:r>
              <a:rPr lang="en-US" b="0" i="1" dirty="0">
                <a:solidFill>
                  <a:schemeClr val="accent2"/>
                </a:solidFill>
                <a:latin typeface="Arial Unicode MS" pitchFamily="34" charset="-128"/>
              </a:rPr>
              <a:t>π(s)</a:t>
            </a:r>
            <a:r>
              <a:rPr lang="en-US" sz="2400" b="0" dirty="0">
                <a:solidFill>
                  <a:schemeClr val="accent2"/>
                </a:solidFill>
                <a:latin typeface="Arial Unicode MS" pitchFamily="34" charset="-128"/>
              </a:rPr>
              <a:t> </a:t>
            </a:r>
            <a:r>
              <a:rPr lang="en-US" sz="2400" b="0" dirty="0">
                <a:latin typeface="Arial Unicode MS" pitchFamily="34" charset="-128"/>
              </a:rPr>
              <a:t>that specifies what the agent should do  for each state </a:t>
            </a:r>
            <a:r>
              <a:rPr lang="en-US" b="0" i="1" dirty="0">
                <a:latin typeface="Arial Unicode MS" pitchFamily="34" charset="-128"/>
              </a:rPr>
              <a:t>s</a:t>
            </a:r>
            <a:endParaRPr lang="en-US" sz="2400" b="0" i="1" dirty="0">
              <a:latin typeface="Arial Unicode MS" pitchFamily="34" charset="-128"/>
            </a:endParaRPr>
          </a:p>
        </p:txBody>
      </p:sp>
      <p:sp>
        <p:nvSpPr>
          <p:cNvPr id="7" name="Rectangle 5"/>
          <p:cNvSpPr>
            <a:spLocks noChangeArrowheads="1"/>
          </p:cNvSpPr>
          <p:nvPr/>
        </p:nvSpPr>
        <p:spPr bwMode="auto">
          <a:xfrm>
            <a:off x="0" y="2571750"/>
            <a:ext cx="9217025" cy="1428750"/>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dirty="0">
                <a:latin typeface="Arial Unicode MS" pitchFamily="34" charset="-128"/>
              </a:rPr>
              <a:t>Needs to make </a:t>
            </a:r>
            <a:r>
              <a:rPr lang="en-US" sz="2400" b="0" dirty="0">
                <a:solidFill>
                  <a:schemeClr val="accent2"/>
                </a:solidFill>
                <a:latin typeface="Arial Unicode MS" pitchFamily="34" charset="-128"/>
              </a:rPr>
              <a:t>the same decision over and over</a:t>
            </a:r>
            <a:r>
              <a:rPr lang="en-US" sz="2400" b="0" dirty="0">
                <a:latin typeface="Arial Unicode MS" pitchFamily="34" charset="-128"/>
              </a:rPr>
              <a:t>: Given the current state what should I do? </a:t>
            </a:r>
            <a:endParaRPr lang="en-US" sz="2000" b="0" dirty="0">
              <a:latin typeface="Arial Unicode MS" pitchFamily="34" charset="-128"/>
            </a:endParaRPr>
          </a:p>
          <a:p>
            <a:pPr marL="742950" lvl="1" indent="-285750">
              <a:spcBef>
                <a:spcPct val="20000"/>
              </a:spcBef>
              <a:buClr>
                <a:schemeClr val="tx1"/>
              </a:buClr>
              <a:buSzPct val="120000"/>
            </a:pPr>
            <a:r>
              <a:rPr lang="en-US" sz="2000" b="0" dirty="0">
                <a:latin typeface="Arial Unicode MS" pitchFamily="34" charset="-128"/>
              </a:rPr>
              <a:t> 				</a:t>
            </a:r>
            <a:endParaRPr lang="en-US" sz="2000" b="0" dirty="0">
              <a:latin typeface="Arial Unicode MS" pitchFamily="34" charset="-128"/>
              <a:ea typeface="Arial Unicode MS" pitchFamily="34" charset="-128"/>
              <a:cs typeface="Arial Unicode MS" pitchFamily="34" charset="-128"/>
            </a:endParaRPr>
          </a:p>
        </p:txBody>
      </p:sp>
      <p:sp>
        <p:nvSpPr>
          <p:cNvPr id="9" name="Footer Placeholder 8"/>
          <p:cNvSpPr>
            <a:spLocks noGrp="1"/>
          </p:cNvSpPr>
          <p:nvPr>
            <p:ph type="ftr" sz="quarter" idx="11"/>
          </p:nvPr>
        </p:nvSpPr>
        <p:spPr/>
        <p:txBody>
          <a:bodyPr/>
          <a:lstStyle/>
          <a:p>
            <a:pPr>
              <a:defRPr/>
            </a:pPr>
            <a:r>
              <a:rPr lang="en-US"/>
              <a:t>CPSC 422, Lecture 3</a:t>
            </a:r>
          </a:p>
        </p:txBody>
      </p:sp>
      <p:grpSp>
        <p:nvGrpSpPr>
          <p:cNvPr id="220176" name="Group 16"/>
          <p:cNvGrpSpPr>
            <a:grpSpLocks/>
          </p:cNvGrpSpPr>
          <p:nvPr/>
        </p:nvGrpSpPr>
        <p:grpSpPr bwMode="auto">
          <a:xfrm>
            <a:off x="5559425" y="3144838"/>
            <a:ext cx="2332038" cy="2360612"/>
            <a:chOff x="3502" y="1981"/>
            <a:chExt cx="1469" cy="1487"/>
          </a:xfrm>
        </p:grpSpPr>
        <mc:AlternateContent xmlns:mc="http://schemas.openxmlformats.org/markup-compatibility/2006" xmlns:p14="http://schemas.microsoft.com/office/powerpoint/2010/main">
          <mc:Choice Requires="p14">
            <p:contentPart p14:bwMode="auto" r:id="rId4">
              <p14:nvContentPartPr>
                <p14:cNvPr id="220165" name="Ink 6"/>
                <p14:cNvContentPartPr>
                  <a14:cpLocks xmlns:a14="http://schemas.microsoft.com/office/drawing/2010/main" noRot="1" noChangeAspect="1" noEditPoints="1" noChangeArrowheads="1" noChangeShapeType="1"/>
                </p14:cNvContentPartPr>
                <p14:nvPr/>
              </p14:nvContentPartPr>
              <p14:xfrm>
                <a:off x="3565" y="3230"/>
                <a:ext cx="125" cy="238"/>
              </p14:xfrm>
            </p:contentPart>
          </mc:Choice>
          <mc:Fallback xmlns="">
            <p:pic>
              <p:nvPicPr>
                <p:cNvPr id="220165" name="Ink 6"/>
                <p:cNvPicPr>
                  <a:picLocks noRot="1" noChangeAspect="1" noEditPoints="1" noChangeArrowheads="1" noChangeShapeType="1"/>
                </p:cNvPicPr>
                <p:nvPr/>
              </p:nvPicPr>
              <p:blipFill>
                <a:blip r:embed="rId7"/>
                <a:stretch>
                  <a:fillRect/>
                </a:stretch>
              </p:blipFill>
              <p:spPr>
                <a:xfrm>
                  <a:off x="3558" y="3222"/>
                  <a:ext cx="136" cy="25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0166" name="Ink 7"/>
                <p14:cNvContentPartPr>
                  <a14:cpLocks xmlns:a14="http://schemas.microsoft.com/office/drawing/2010/main" noRot="1" noChangeAspect="1" noEditPoints="1" noChangeArrowheads="1" noChangeShapeType="1"/>
                </p14:cNvContentPartPr>
                <p14:nvPr/>
              </p14:nvContentPartPr>
              <p14:xfrm>
                <a:off x="3936" y="3311"/>
                <a:ext cx="222" cy="113"/>
              </p14:xfrm>
            </p:contentPart>
          </mc:Choice>
          <mc:Fallback xmlns="">
            <p:pic>
              <p:nvPicPr>
                <p:cNvPr id="220166" name="Ink 7"/>
                <p:cNvPicPr>
                  <a:picLocks noRot="1" noChangeAspect="1" noEditPoints="1" noChangeArrowheads="1" noChangeShapeType="1"/>
                </p:cNvPicPr>
                <p:nvPr/>
              </p:nvPicPr>
              <p:blipFill>
                <a:blip r:embed="rId9"/>
                <a:stretch>
                  <a:fillRect/>
                </a:stretch>
              </p:blipFill>
              <p:spPr>
                <a:xfrm>
                  <a:off x="3929" y="3306"/>
                  <a:ext cx="236" cy="1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0167" name="Ink 8"/>
                <p14:cNvContentPartPr>
                  <a14:cpLocks xmlns:a14="http://schemas.microsoft.com/office/drawing/2010/main" noRot="1" noChangeAspect="1" noEditPoints="1" noChangeArrowheads="1" noChangeShapeType="1"/>
                </p14:cNvContentPartPr>
                <p14:nvPr/>
              </p14:nvContentPartPr>
              <p14:xfrm>
                <a:off x="4329" y="3316"/>
                <a:ext cx="203" cy="110"/>
              </p14:xfrm>
            </p:contentPart>
          </mc:Choice>
          <mc:Fallback xmlns="">
            <p:pic>
              <p:nvPicPr>
                <p:cNvPr id="220167" name="Ink 8"/>
                <p:cNvPicPr>
                  <a:picLocks noRot="1" noChangeAspect="1" noEditPoints="1" noChangeArrowheads="1" noChangeShapeType="1"/>
                </p:cNvPicPr>
                <p:nvPr/>
              </p:nvPicPr>
              <p:blipFill>
                <a:blip r:embed="rId11"/>
                <a:stretch>
                  <a:fillRect/>
                </a:stretch>
              </p:blipFill>
              <p:spPr>
                <a:xfrm>
                  <a:off x="4322" y="3311"/>
                  <a:ext cx="218" cy="12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0168" name="Ink 9"/>
                <p14:cNvContentPartPr>
                  <a14:cpLocks xmlns:a14="http://schemas.microsoft.com/office/drawing/2010/main" noRot="1" noChangeAspect="1" noEditPoints="1" noChangeArrowheads="1" noChangeShapeType="1"/>
                </p14:cNvContentPartPr>
                <p14:nvPr/>
              </p14:nvContentPartPr>
              <p14:xfrm>
                <a:off x="4751" y="3313"/>
                <a:ext cx="220" cy="128"/>
              </p14:xfrm>
            </p:contentPart>
          </mc:Choice>
          <mc:Fallback xmlns="">
            <p:pic>
              <p:nvPicPr>
                <p:cNvPr id="220168" name="Ink 9"/>
                <p:cNvPicPr>
                  <a:picLocks noRot="1" noChangeAspect="1" noEditPoints="1" noChangeArrowheads="1" noChangeShapeType="1"/>
                </p:cNvPicPr>
                <p:nvPr/>
              </p:nvPicPr>
              <p:blipFill>
                <a:blip r:embed="rId13"/>
                <a:stretch>
                  <a:fillRect/>
                </a:stretch>
              </p:blipFill>
              <p:spPr>
                <a:xfrm>
                  <a:off x="4745" y="3308"/>
                  <a:ext cx="234" cy="1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0169" name="Ink 10"/>
                <p14:cNvContentPartPr>
                  <a14:cpLocks xmlns:a14="http://schemas.microsoft.com/office/drawing/2010/main" noRot="1" noChangeAspect="1" noEditPoints="1" noChangeArrowheads="1" noChangeShapeType="1"/>
                </p14:cNvContentPartPr>
                <p14:nvPr/>
              </p14:nvContentPartPr>
              <p14:xfrm>
                <a:off x="4349" y="2834"/>
                <a:ext cx="146" cy="213"/>
              </p14:xfrm>
            </p:contentPart>
          </mc:Choice>
          <mc:Fallback xmlns="">
            <p:pic>
              <p:nvPicPr>
                <p:cNvPr id="220169" name="Ink 10"/>
                <p:cNvPicPr>
                  <a:picLocks noRot="1" noChangeAspect="1" noEditPoints="1" noChangeArrowheads="1" noChangeShapeType="1"/>
                </p:cNvPicPr>
                <p:nvPr/>
              </p:nvPicPr>
              <p:blipFill>
                <a:blip r:embed="rId15"/>
                <a:stretch>
                  <a:fillRect/>
                </a:stretch>
              </p:blipFill>
              <p:spPr>
                <a:xfrm>
                  <a:off x="4343" y="2827"/>
                  <a:ext cx="156" cy="2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0170" name="Ink 11"/>
                <p14:cNvContentPartPr>
                  <a14:cpLocks xmlns:a14="http://schemas.microsoft.com/office/drawing/2010/main" noRot="1" noChangeAspect="1" noEditPoints="1" noChangeArrowheads="1" noChangeShapeType="1"/>
                </p14:cNvContentPartPr>
                <p14:nvPr/>
              </p14:nvContentPartPr>
              <p14:xfrm>
                <a:off x="4379" y="2469"/>
                <a:ext cx="74" cy="185"/>
              </p14:xfrm>
            </p:contentPart>
          </mc:Choice>
          <mc:Fallback xmlns="">
            <p:pic>
              <p:nvPicPr>
                <p:cNvPr id="220170" name="Ink 11"/>
                <p:cNvPicPr>
                  <a:picLocks noRot="1" noChangeAspect="1" noEditPoints="1" noChangeArrowheads="1" noChangeShapeType="1"/>
                </p:cNvPicPr>
                <p:nvPr/>
              </p:nvPicPr>
              <p:blipFill>
                <a:blip r:embed="rId17"/>
                <a:stretch>
                  <a:fillRect/>
                </a:stretch>
              </p:blipFill>
              <p:spPr>
                <a:xfrm>
                  <a:off x="4375" y="2463"/>
                  <a:ext cx="83" cy="19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0171" name="Ink 12"/>
                <p14:cNvContentPartPr>
                  <a14:cpLocks xmlns:a14="http://schemas.microsoft.com/office/drawing/2010/main" noRot="1" noChangeAspect="1" noEditPoints="1" noChangeArrowheads="1" noChangeShapeType="1"/>
                </p14:cNvContentPartPr>
                <p14:nvPr/>
              </p14:nvContentPartPr>
              <p14:xfrm>
                <a:off x="3947" y="2503"/>
                <a:ext cx="194" cy="131"/>
              </p14:xfrm>
            </p:contentPart>
          </mc:Choice>
          <mc:Fallback xmlns="">
            <p:pic>
              <p:nvPicPr>
                <p:cNvPr id="220171" name="Ink 12"/>
                <p:cNvPicPr>
                  <a:picLocks noRot="1" noChangeAspect="1" noEditPoints="1" noChangeArrowheads="1" noChangeShapeType="1"/>
                </p:cNvPicPr>
                <p:nvPr/>
              </p:nvPicPr>
              <p:blipFill>
                <a:blip r:embed="rId19"/>
                <a:stretch>
                  <a:fillRect/>
                </a:stretch>
              </p:blipFill>
              <p:spPr>
                <a:xfrm>
                  <a:off x="3941" y="2499"/>
                  <a:ext cx="206" cy="1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0172" name="Ink 13"/>
                <p14:cNvContentPartPr>
                  <a14:cpLocks xmlns:a14="http://schemas.microsoft.com/office/drawing/2010/main" noRot="1" noChangeAspect="1" noEditPoints="1" noChangeArrowheads="1" noChangeShapeType="1"/>
                </p14:cNvContentPartPr>
                <p14:nvPr/>
              </p14:nvContentPartPr>
              <p14:xfrm>
                <a:off x="3502" y="2485"/>
                <a:ext cx="167" cy="140"/>
              </p14:xfrm>
            </p:contentPart>
          </mc:Choice>
          <mc:Fallback xmlns="">
            <p:pic>
              <p:nvPicPr>
                <p:cNvPr id="220172" name="Ink 13"/>
                <p:cNvPicPr>
                  <a:picLocks noRot="1" noChangeAspect="1" noEditPoints="1" noChangeArrowheads="1" noChangeShapeType="1"/>
                </p:cNvPicPr>
                <p:nvPr/>
              </p:nvPicPr>
              <p:blipFill>
                <a:blip r:embed="rId21"/>
                <a:stretch>
                  <a:fillRect/>
                </a:stretch>
              </p:blipFill>
              <p:spPr>
                <a:xfrm>
                  <a:off x="3499" y="2479"/>
                  <a:ext cx="174" cy="15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0173" name="Ink 14"/>
                <p14:cNvContentPartPr>
                  <a14:cpLocks xmlns:a14="http://schemas.microsoft.com/office/drawing/2010/main" noRot="1" noChangeAspect="1" noEditPoints="1" noChangeArrowheads="1" noChangeShapeType="1"/>
                </p14:cNvContentPartPr>
                <p14:nvPr/>
              </p14:nvContentPartPr>
              <p14:xfrm>
                <a:off x="3525" y="2902"/>
                <a:ext cx="192" cy="117"/>
              </p14:xfrm>
            </p:contentPart>
          </mc:Choice>
          <mc:Fallback xmlns="">
            <p:pic>
              <p:nvPicPr>
                <p:cNvPr id="220173" name="Ink 14"/>
                <p:cNvPicPr>
                  <a:picLocks noRot="1" noChangeAspect="1" noEditPoints="1" noChangeArrowheads="1" noChangeShapeType="1"/>
                </p:cNvPicPr>
                <p:nvPr/>
              </p:nvPicPr>
              <p:blipFill>
                <a:blip r:embed="rId23"/>
                <a:stretch>
                  <a:fillRect/>
                </a:stretch>
              </p:blipFill>
              <p:spPr>
                <a:xfrm>
                  <a:off x="3521" y="2899"/>
                  <a:ext cx="202" cy="12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0174" name="Ink 15"/>
                <p14:cNvContentPartPr>
                  <a14:cpLocks xmlns:a14="http://schemas.microsoft.com/office/drawing/2010/main" noRot="1" noChangeAspect="1" noEditPoints="1" noChangeArrowheads="1" noChangeShapeType="1"/>
                </p14:cNvContentPartPr>
                <p14:nvPr/>
              </p14:nvContentPartPr>
              <p14:xfrm>
                <a:off x="3916" y="1981"/>
                <a:ext cx="706" cy="242"/>
              </p14:xfrm>
            </p:contentPart>
          </mc:Choice>
          <mc:Fallback xmlns="">
            <p:pic>
              <p:nvPicPr>
                <p:cNvPr id="220174" name="Ink 15"/>
                <p:cNvPicPr>
                  <a:picLocks noRot="1" noChangeAspect="1" noEditPoints="1" noChangeArrowheads="1" noChangeShapeType="1"/>
                </p:cNvPicPr>
                <p:nvPr/>
              </p:nvPicPr>
              <p:blipFill>
                <a:blip r:embed="rId25"/>
                <a:stretch>
                  <a:fillRect/>
                </a:stretch>
              </p:blipFill>
              <p:spPr>
                <a:xfrm>
                  <a:off x="3914" y="1977"/>
                  <a:ext cx="716" cy="252"/>
                </a:xfrm>
                <a:prstGeom prst="rect">
                  <a:avLst/>
                </a:prstGeom>
              </p:spPr>
            </p:pic>
          </mc:Fallback>
        </mc:AlternateContent>
      </p:grpSp>
    </p:spTree>
    <p:extLst>
      <p:ext uri="{BB962C8B-B14F-4D97-AF65-F5344CB8AC3E}">
        <p14:creationId xmlns:p14="http://schemas.microsoft.com/office/powerpoint/2010/main" val="3734866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61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90033</TotalTime>
  <Words>3172</Words>
  <Application>Microsoft Office PowerPoint</Application>
  <PresentationFormat>On-screen Show (4:3)</PresentationFormat>
  <Paragraphs>608</Paragraphs>
  <Slides>39</Slides>
  <Notes>36</Notes>
  <HiddenSlides>2</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Arial</vt:lpstr>
      <vt:lpstr>Arial Unicode MS</vt:lpstr>
      <vt:lpstr>Cambria Math</vt:lpstr>
      <vt:lpstr>Times New Roman</vt:lpstr>
      <vt:lpstr>Wingdings</vt:lpstr>
      <vt:lpstr>1_Default Design</vt:lpstr>
      <vt:lpstr>Default Design</vt:lpstr>
      <vt:lpstr>Equation</vt:lpstr>
      <vt:lpstr>PowerPoint Presentation</vt:lpstr>
      <vt:lpstr>Announcements</vt:lpstr>
      <vt:lpstr>PowerPoint Presentation</vt:lpstr>
      <vt:lpstr>Just a few datapoints (from NLP, same trends in other areas of AI)</vt:lpstr>
      <vt:lpstr>Lecture Overview</vt:lpstr>
      <vt:lpstr>Example MDP: Scenario and Actions</vt:lpstr>
      <vt:lpstr>Example MDP: Rewards</vt:lpstr>
      <vt:lpstr>Discounted Reward Function</vt:lpstr>
      <vt:lpstr> MDPs: Policy</vt:lpstr>
      <vt:lpstr>Sketch of ideas to find the optimal policy for a MDP (Value Iteration)</vt:lpstr>
      <vt:lpstr>Sketch of ideas to find the optimal policy for a MDP (Value Iteration)</vt:lpstr>
      <vt:lpstr>Sketch of ideas to find the optimal policy for a MDP (Value Iteration)</vt:lpstr>
      <vt:lpstr>Value of a policy and Optimal policy</vt:lpstr>
      <vt:lpstr>Value of a policy and Optimal policy</vt:lpstr>
      <vt:lpstr>Value of a policy and Optimal policy</vt:lpstr>
      <vt:lpstr>Value of Optimal policy</vt:lpstr>
      <vt:lpstr>Value of Optimal policy</vt:lpstr>
      <vt:lpstr>Value Iteration Rationale</vt:lpstr>
      <vt:lpstr>Example for state (1,1)</vt:lpstr>
      <vt:lpstr>Value Iteration Rationale</vt:lpstr>
      <vt:lpstr>Value Iteration in Practice</vt:lpstr>
      <vt:lpstr>VI algorithm</vt:lpstr>
      <vt:lpstr>Example</vt:lpstr>
      <vt:lpstr>Example (cont’d)</vt:lpstr>
      <vt:lpstr>Example (cont’d)</vt:lpstr>
      <vt:lpstr>After a Full Iteration</vt:lpstr>
      <vt:lpstr>Some steps in the second iteration</vt:lpstr>
      <vt:lpstr>Example (cont’d)</vt:lpstr>
      <vt:lpstr>State Utilities as Function of  Iteration #</vt:lpstr>
      <vt:lpstr>Value Iteration: Computational Complexity</vt:lpstr>
      <vt:lpstr>U(s) and R(s)</vt:lpstr>
      <vt:lpstr>Relevance to state of the art MDPs</vt:lpstr>
      <vt:lpstr>Lecture Overview</vt:lpstr>
      <vt:lpstr>Value Iteration: from state values V to л* </vt:lpstr>
      <vt:lpstr>Value Iteration: from state values V to л* </vt:lpstr>
      <vt:lpstr>Example: from state values V to л* </vt:lpstr>
      <vt:lpstr>Optimal policy</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 Carenini</cp:lastModifiedBy>
  <cp:revision>501</cp:revision>
  <cp:lastPrinted>2021-01-18T16:59:47Z</cp:lastPrinted>
  <dcterms:created xsi:type="dcterms:W3CDTF">2008-04-07T17:41:19Z</dcterms:created>
  <dcterms:modified xsi:type="dcterms:W3CDTF">2021-01-19T01:15:12Z</dcterms:modified>
</cp:coreProperties>
</file>