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3.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8.xml" ContentType="application/inkml+xml"/>
  <Override PartName="/ppt/notesSlides/notesSlide9.xml" ContentType="application/vnd.openxmlformats-officedocument.presentationml.notesSlide+xml"/>
  <Override PartName="/ppt/ink/ink19.xml" ContentType="application/inkml+xml"/>
  <Override PartName="/ppt/notesSlides/notesSlide10.xml" ContentType="application/vnd.openxmlformats-officedocument.presentationml.notesSlide+xml"/>
  <Override PartName="/ppt/ink/ink20.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94.xml" ContentType="application/inkml+xml"/>
  <Override PartName="/ppt/ink/ink95.xml" ContentType="application/inkml+xml"/>
  <Override PartName="/ppt/ink/ink96.xml" ContentType="application/inkml+xml"/>
  <Override PartName="/ppt/ink/ink97.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98.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99.xml" ContentType="application/inkml+xml"/>
  <Override PartName="/ppt/notesSlides/notesSlide21.xml" ContentType="application/vnd.openxmlformats-officedocument.presentationml.notesSlide+xml"/>
  <Override PartName="/ppt/ink/ink100.xml" ContentType="application/inkml+xml"/>
  <Override PartName="/ppt/ink/ink101.xml" ContentType="application/inkml+xml"/>
  <Override PartName="/ppt/notesSlides/notesSlide22.xml" ContentType="application/vnd.openxmlformats-officedocument.presentationml.notesSlide+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1" r:id="rId2"/>
    <p:sldMasterId id="2147483703" r:id="rId3"/>
    <p:sldMasterId id="2147483717" r:id="rId4"/>
    <p:sldMasterId id="2147483802" r:id="rId5"/>
    <p:sldMasterId id="2147483861" r:id="rId6"/>
    <p:sldMasterId id="2147483887" r:id="rId7"/>
    <p:sldMasterId id="2147483915" r:id="rId8"/>
  </p:sldMasterIdLst>
  <p:notesMasterIdLst>
    <p:notesMasterId r:id="rId42"/>
  </p:notesMasterIdLst>
  <p:handoutMasterIdLst>
    <p:handoutMasterId r:id="rId43"/>
  </p:handoutMasterIdLst>
  <p:sldIdLst>
    <p:sldId id="559" r:id="rId9"/>
    <p:sldId id="669" r:id="rId10"/>
    <p:sldId id="786" r:id="rId11"/>
    <p:sldId id="787" r:id="rId12"/>
    <p:sldId id="713" r:id="rId13"/>
    <p:sldId id="714" r:id="rId14"/>
    <p:sldId id="698" r:id="rId15"/>
    <p:sldId id="704" r:id="rId16"/>
    <p:sldId id="794" r:id="rId17"/>
    <p:sldId id="747" r:id="rId18"/>
    <p:sldId id="777" r:id="rId19"/>
    <p:sldId id="748" r:id="rId20"/>
    <p:sldId id="778" r:id="rId21"/>
    <p:sldId id="834" r:id="rId22"/>
    <p:sldId id="780" r:id="rId23"/>
    <p:sldId id="781" r:id="rId24"/>
    <p:sldId id="833" r:id="rId25"/>
    <p:sldId id="831" r:id="rId26"/>
    <p:sldId id="832" r:id="rId27"/>
    <p:sldId id="784" r:id="rId28"/>
    <p:sldId id="835" r:id="rId29"/>
    <p:sldId id="821" r:id="rId30"/>
    <p:sldId id="807" r:id="rId31"/>
    <p:sldId id="810" r:id="rId32"/>
    <p:sldId id="829" r:id="rId33"/>
    <p:sldId id="811" r:id="rId34"/>
    <p:sldId id="823" r:id="rId35"/>
    <p:sldId id="822" r:id="rId36"/>
    <p:sldId id="808" r:id="rId37"/>
    <p:sldId id="824" r:id="rId38"/>
    <p:sldId id="391" r:id="rId39"/>
    <p:sldId id="826" r:id="rId40"/>
    <p:sldId id="827" r:id="rId41"/>
  </p:sldIdLst>
  <p:sldSz cx="9144000" cy="6858000" type="screen4x3"/>
  <p:notesSz cx="69850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34" autoAdjust="0"/>
  </p:normalViewPr>
  <p:slideViewPr>
    <p:cSldViewPr>
      <p:cViewPr>
        <p:scale>
          <a:sx n="93" d="100"/>
          <a:sy n="93" d="100"/>
        </p:scale>
        <p:origin x="137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4170"/>
    </p:cViewPr>
  </p:notesTextViewPr>
  <p:sorterViewPr>
    <p:cViewPr varScale="1">
      <p:scale>
        <a:sx n="1" d="1"/>
        <a:sy n="1" d="1"/>
      </p:scale>
      <p:origin x="0" y="-1650"/>
    </p:cViewPr>
  </p:sorterViewPr>
  <p:notesViewPr>
    <p:cSldViewPr>
      <p:cViewPr>
        <p:scale>
          <a:sx n="75" d="100"/>
          <a:sy n="75" d="100"/>
        </p:scale>
        <p:origin x="-2142" y="-25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handoutMaster" Target="handoutMasters/handout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wmf"/><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138243" name="Rectangle 3"/>
          <p:cNvSpPr>
            <a:spLocks noGrp="1" noChangeArrowheads="1"/>
          </p:cNvSpPr>
          <p:nvPr>
            <p:ph type="dt" sz="quarter" idx="1"/>
          </p:nvPr>
        </p:nvSpPr>
        <p:spPr bwMode="auto">
          <a:xfrm>
            <a:off x="3958378"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138244" name="Rectangle 4"/>
          <p:cNvSpPr>
            <a:spLocks noGrp="1" noChangeArrowheads="1"/>
          </p:cNvSpPr>
          <p:nvPr>
            <p:ph type="ftr" sz="quarter" idx="2"/>
          </p:nvPr>
        </p:nvSpPr>
        <p:spPr bwMode="auto">
          <a:xfrm>
            <a:off x="1" y="8820150"/>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138245" name="Rectangle 5"/>
          <p:cNvSpPr>
            <a:spLocks noGrp="1" noChangeArrowheads="1"/>
          </p:cNvSpPr>
          <p:nvPr>
            <p:ph type="sldNum" sz="quarter" idx="3"/>
          </p:nvPr>
        </p:nvSpPr>
        <p:spPr bwMode="auto">
          <a:xfrm>
            <a:off x="3958378" y="8820150"/>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44CBD31C-C6CE-43B1-9B4B-7DE8233A71C4}" type="slidenum">
              <a:rPr lang="en-US"/>
              <a:pPr>
                <a:defRPr/>
              </a:pPr>
              <a:t>‹#›</a:t>
            </a:fld>
            <a:endParaRPr lang="en-US"/>
          </a:p>
        </p:txBody>
      </p:sp>
    </p:spTree>
    <p:extLst>
      <p:ext uri="{BB962C8B-B14F-4D97-AF65-F5344CB8AC3E}">
        <p14:creationId xmlns:p14="http://schemas.microsoft.com/office/powerpoint/2010/main" val="424267754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1T18:29:09.624"/>
    </inkml:context>
    <inkml:brush xml:id="br0">
      <inkml:brushProperty name="width" value="0.05292" units="cm"/>
      <inkml:brushProperty name="height" value="0.05292" units="cm"/>
      <inkml:brushProperty name="color" value="#FFC000"/>
    </inkml:brush>
    <inkml:brush xml:id="br1">
      <inkml:brushProperty name="width" value="0.05292" units="cm"/>
      <inkml:brushProperty name="height" value="0.05292" units="cm"/>
      <inkml:brushProperty name="color" value="#92D050"/>
    </inkml:brush>
  </inkml:definitions>
  <inkml:trace contextRef="#ctx0" brushRef="#br0">1022 4380 1,'0'0'11,"-23"7"-1,23-7-2,-25 0-2,13 0 0,-1-4 1,0-2 0,13 6 1,-20-17 0,20 17 0,-14-27 1,13 13-1,1-12-1,9 7-1,-2-10-2,9 6 0,1-5-2,6 6 0,-1-2 0,5 8 0,-3 5-1,3 5 0,-2 8 0,-2 6 0,-3 4 0,-1 6-1,-3 7 0,-4 5 1,-4 1-1,0 4 1,-5 1-1,0 1 1,-3 1-1,-1 1 1,-3-4-1,0-2 1,-3-3-1,-2-1 1,-2-2 1,-3-2-2,-5-4 2,0-4-1,-5-5 1,-2-3-1,-2-7-1,1-4 1,-2-9-1,2-6 0,1-6 0,3-8 0,6-4-1,2-5 1,7-2 0,3-6 0,9 1 0,3-2 0,6 4 0,4 5 0,4 4 0,2 7 0,4 4-1,2 10 1,2 6-1,1 8 1,1 7-1,0 5 1,0 6-1,0 4 1,-3 8 0,-2 2 0,-1 2 0,-5 1 1,-5 1-1,-4 2 1,-5-2-1,-6 1 1,-8-5 0,-5 0 0,-8-4 0,-5-2-1,-6-3 0,-3-2 1,-2-6-1,-1-5 0,0-7 0,1-4 1,5-9-1,3-9 0,7-6 1,7-8-1,6-8 1,4-1-1,8-1 0,4-1 0,7 7 0,3 1 0,4 7 0,3 5 0,1 7 0,2 7 0,2 6-1,2 5 1,-3 8 0,-1 10 0,-1 2 0,-4 6 0,-5 5 0,-3 2 0,-6 2 0,-7 3 1,-6-5-1,-7-3 1,-8-3-1,-3 0 1,-5-7-1,-3-3 1,-5-6-1,1-5 1,-1-8 0,2-6-1,3-5 0,3-8 1,4-4-1,5-8 0,7-1 1,7-2-1,6 1-1,5 2 2,6 1-1,4 7 0,6 4 0,1 9 0,3 10-1,-1 4 1,0 8 0,-2 6 0,-4 8 0,-1 4 0,-5 4 0,-6 1 0,-4 0 0,-6 2 0,-6-3 0,-5-2 1,-7-3-1,-3-3 1,-3-7-1,-3-2 0,-2-9 1,2-6-1,1-6 0,3-9-1,1-4 2,2-7-1,4-3 1,5-1-1,2-2 0,4 3 0,5 1 0,2 4 0,6 4 0,3 7 0,7 3 0,4 4 0,3 6-1,3 4 1,4 3 0,1 4-1,4 2 1,-2 1 0,-1-1 0,-2 5 1,-6-2-1,-5 2 1,-8-2-1,-8 2 2,-12-4-1,-5 0 0,-12 0 0,-3-5 0,-6-4 0,-1-2-1,-2-6 0,4-3 0,3-5 0,4-3 1,7-5-2,4-1-1,11 3-3,-1-10-14,14 8-12,6-1 0,0-4-1,7 1-1</inkml:trace>
  <inkml:trace contextRef="#ctx0" brushRef="#br0" timeOffset="8375.477">7895 14027 8,'-5'-25'18,"14"13"-3,-8-7-4,4 4 0,-2-1-2,2-7-1,3 0 0,-2-14 0,7-2 1,-3-15-1,8-3-1,2-15 0,7 0 0,-3-6-2,6 2-1,0-4-2,2 7 0,-3-2-1,0 6 0,-3 2-1,-4 9-1,0 0 0,-4 7 1,-2 8 1,-4 7-1,-2 9 1,-2 10 0,-4 2 1,-4 15 0,0 0-1,0 0 0,0 0 0,2 20 0,-5-1-1,-1 8 0,-1 7 0,-3 5 0,-1 7-1,-2 7 2,-1 9-1,-1 4 0,-3 13 0,0 6 0,-2 11 0,-2 4 0,-2 6 1,-1-2-1,-2-5 0,1-5 0,2-12 1,0-11 0,3-15-1,3-11 1,3-15-1,5-11 0,8-19 0,0 0 0,-9-26 0,13-12 0,2-13-1,3-15 1,5-14 0,5-15-1,1-8 1,6-6 1,2-3-3,1-1 1,3 2 1,1 5 0,-2 4-1,-1 9 1,-1 10-1,-1 9 0,-2 7 2,-4 13-1,-4 10 0,-2 11 0,-5 11 1,-11 22-1,11-9 0,-12 24 0,-3 14 0,-4 12 0,-2 18-1,-5 10 2,-3 17-1,-3 10 0,-2 16 0,-4 5 1,-3 12 0,-4 1-1,-4-1 2,-1-2-2,-4-9 1,0-9 0,1-14-1,0-18 1,5-20 0,7-15-1,8-18 0,6-18 0,16-6-2,-10-36 2,16-7-2,5-13 1,5-10 0,3-12 0,3-12 0,1-7 1,4-4 0,1-3 0,0-1 0,1 3-1,-1 2 1,0 0 0,-1 12-1,-3 9 1,-5 9-1,-2 16 0,-5 9 2,-3 12-1,-3 10 1,-6 23 0,0 0-1,-6 18 1,-2 16-1,-3 14 0,-1 22 0,-5 17-3,5 35-15,-3 14-12,-7 6 0,4 8 1,-8-11-2</inkml:trace>
  <inkml:trace contextRef="#ctx0" brushRef="#br0" timeOffset="10674.61">16197 12568 28,'14'17'23,"-14"-17"-1,19 17-10,-5-1-12,4 6 0,2 3 1,3 4-1,2 7 1,2 1 0,0 9 2,0 6 0,5 13 2,-4 3 0,8 12 0,1 1 0,6 11-1,-3-2 0,6 6-1,-2-5-1,3-2 1,-5-3-1,1-3 0,-5-7 0,-1-4-1,-5-10 1,-2-7 0,-3-8 0,-5-11-1,-4-11-1,-3-5 2,-7-9 0,-8-11 1,0 0-1,5-26-1,-14 0 0,1-10 0,-8-12-2,-5-9 0,-3-9-2,-8-9 1,-2-4 0,-5-6 1,-3-3 0,-4 0 1,-3-2 0,0 5 0,2-1 1,0 5-1,2 2 0,0 2 1,4 6-2,3 3 1,2 7 1,3 3-1,4 7 1,5 8 0,2 11 1,6 7-1,2 8 0,14 17-1,-12-12 1,12 12-1,11 21 0,1 2 0,9 6-2,2 9 2,5 8-1,5 10 2,2 8-2,0 9 1,0 7 1,3 6-1,1 9 0,0 6 0,0 3 0,2-1 0,-2-1 0,1-10 1,-1-4-1,0-11 0,-5-10 1,0-12-1,-1-12 2,-5-6-2,1-13 0,-10-6-1,1-7 0,-7-12-1,-13 1 1,12-33 0,-17-1-1,-3-11 1,-7-9 0,-6-13 0,-4-13 1,-5-7 0,-4-8 0,-2 0-1,-2-1 1,-2 2-1,-4 1 1,2 6 0,-2 6 0,1 5 1,1 10-1,0 6 0,7 4 1,4 7 0,6 7-1,4 9 0,6 4 1,6 9-2,4 3 1,3 3 0,2 14 0,0 0 0,14-4 0,-3 13 0,5 9 1,3 12 0,4 12-1,6 14 1,5 13 0,7 11-1,3 10 1,4 8 0,2 9-1,1 4 0,-1-2 1,0-6-1,-3-7 1,-2-7 0,-3-8 0,-1-10-1,-6-17 0,-3-10 1,-8-13 1,-2-7 0,-7-10 0,-15-14 0,0 0-2,-1-28 1,-18-5 1,-5-13-2,-9-11 0,-10-18-1,-6-8-1,-7-8 0,-2-1 1,-6-7 0,-2 5-2,-2-2-6,8 10-20,0 9-3,-4 0 0,1 9 0</inkml:trace>
  <inkml:trace contextRef="#ctx0" brushRef="#br1" timeOffset="24623.408">851 5926 15,'-31'-5'21,"12"10"0,-12-9-1,7 2-15,3 2-1,2-5 0,3-2 0,0-5-1,9-2 1,2-8 0,8-1 1,5-11 0,9 2-1,4-8 0,10 6-1,1-5 0,8 8-1,-1 1 0,7 11-2,-2 5 1,2 8-2,-3 6 1,-3 5-1,-2 8 1,-4 4-1,-5 6 0,-4 3 1,-8 5 0,-6 2 0,-6 5 1,-7 2 0,-6 1-1,-4 2 1,-8-3 1,-3 1-1,-6-7 1,-1 0 0,-4-10 0,2-2 0,-2-11-1,4-5 1,-1-10 0,6-8-1,3-8 1,3-9-1,6-8 0,6-7 0,3-4 0,8-4-1,4 0 1,7 2-1,3 1 0,4 7 0,4 5 0,-1 9 0,3 9-1,0 9 1,0 8-1,-1 7 1,0 8-1,-1 6 0,-4 8 1,-1 6 0,-6 3-1,-2 2 1,-7 3 1,-6-1-1,-8 2 0,-5-2 1,-5-6 0,-7-3 0,-3-8 0,-1-2 1,-3-11-1,0-4 0,2-12 0,-1-7-1,5-6 1,2-8-1,5-4 1,5-7-1,5-2 0,6-1 0,6 0 1,6 5-1,5 4 0,7 4 0,3 6 0,5 8 0,1 10-1,0 10 1,-1 5-1,1 4 1,-3 11-1,-3 2 1,-3 8-1,-5 7 1,-3-2 0,-6-1 0,-4 1 0,-6 3 1,-5-6-1,-7-1 0,-7-8 0,-5-4 1,-4-8 0,-5-6-1,0-7 1,-2-10-1,0-8 1,2-8-2,5-8 2,5-9-1,7-4 0,4-3-1,9-1 2,6-1-2,7 4 2,9 0-2,7 6 2,5 5-2,8 4 1,3 5-1,3 5 1,2 6-1,0 7 0,1 8 1,-2 7 0,-4 6 0,-6 10-1,-6 8 2,-6 5-1,-9 4 0,-8 2 0,-12 0 1,-9-2-1,-7-1 1,-9-5-1,-7-8 1,-4-8 0,-1-8-1,1-7 1,2-8-1,2-10 1,4-8-1,5-9 0,5-4 0,5-3 0,7-1 0,6-1 0,7 4 0,6 1 0,6 7-1,5 8 2,3 4-1,2 7 0,-1 5 0,-1 14 0,-3 5 1,-1 8-1,-3 9 1,1 5-3,-2-3-6,10 3-22,0-7-2,1-20-2,3-13 1</inkml:trace>
  <inkml:trace contextRef="#ctx0" brushRef="#br1" timeOffset="31881.823">6070 12155 1,'0'0'0,"0"0"0,0 0 8,15-1-7,-15 1-1,22 4 2,-10-3 1,4 4 3,2 1 2,3-1 1,3 0 2,2-2 2,8 2 0,-1-1-1,10 4-2,0-5-1,10 4-2,-1-3-2,7 5-1,5-1-3,4 1 1,7-1-1,1-2-1,3-1 1,-1-1 1,1-4 0,3-1 0,-6-4 0,-1 2 0,-8-3 0,-4 4 0,-11-4 0,-6 3-1,-11-1 0,-10 4 0,-10-2-1,-15 2 1,0 0-1,-27-4 0,-5 4 0,-9-1 0,-13 1 0,-8-1 0,-11 1 0,-10 0 0,-10 1 0,-5 1 0,-6 1 0,-2 0 0,-4 0 0,2 2 1,0-1-1,7 1 0,5 0 0,9-1 1,6-2 1,16 2 0,7-3-1,14 0 1,11-2-1,14 1 1,19 0-1,0 0 0,13-11-1,14 5 0,10 1 0,8-2 0,8 0 0,7-1 0,5 2 0,6 0 0,2 3 0,1 1 1,5 2-1,2 2 0,4 0-1,1 2 1,1-3 0,-3 3 0,0-7 0,-3-1-1,-7-2 1,-7 0 0,-8-3 0,-8-2 0,-10 2 0,-8 1 0,-10 2 0,-10 2 0,-13 4-1,0 0 0,0 0 0,-30-1 0,-1 4 1,-7 1-1,-9 0 1,-9 1 0,-9 1 1,-7 0 0,-6 1-1,-4 1 1,-3-1 0,-3 0-1,-3 1 0,2 1 0,4-3 0,1 1 0,4-2 0,7-3 0,7 2 0,9-2 0,8 1 0,11-3 0,8 0 1,10-1-1,20 1 0,0 0 0,0 0 0,29-5 1,7 2-1,6 2 0,12 2 0,8 2 0,9-1 0,7 2 0,5 1 0,5 0-1,4 2 1,2-2 0,0 0 0,0-3 0,-4-1 0,-3-2-1,-8 0 1,-9-3 0,-11 1 0,-10-4-1,-10 3 1,-12-5 0,-12 3 0,-15 6-1,-6-12 1,-15 8 0,-11 3 0,-11-1-1,-9 3 1,-12 4-1,-10 0 1,-10 1 0,-8 0 0,-3 0 0,-6-3 1,-1 2-1,-1-5 1,1-1-1,6-3 1,6 2-1,5-3 1,12 1-1,9 0 0,9-1 0,12 2-1,11 2 0,13 2 0,19-1 0,0 0 0,13 4 0,16 0 0,10 2 0,13 1 0,6 0 1,7 2 0,4 2 0,5 0 0,0 2 0,-1 0 0,1 1 0,-4 0-1,1 0 1,0-1-2,-3-2 0,-3-1-1,-6-4 2,-4-1-1,-9-7 0,-8-4 1,-8-1 1,-11-5 1,-10 0-1,-9-4 2,-9 1-2,-11 3 1,-10 0-2,-9 5 1,-13 1-1,-8 3 1,-8 1 0,-6 3 0,-7 0 0,-6-1 1,3 0 0,-1 1-1,4-1 0,7 2-1,5-2-3,19 5-9,6-3-13,16-6-3,28 4 0,0 0 0</inkml:trace>
  <inkml:trace contextRef="#ctx0" brushRef="#br1" timeOffset="34259.959">16759 12237 17,'-20'-6'10,"-2"-3"1,4 3 0,-2 1 1,2-1-3,5 3 0,-2-2-3,15 5-2,-18-4-2,18 4 0,-11-1 0,11 1 1,0 0 0,13 3 1,1 0 0,8 3-1,2-2 1,11 4-1,4-2 0,10 5-2,4-1 0,7 2-1,2 0 0,3-1 0,4 0 0,-2-3 0,-2 1 0,0-2 0,-8-3 0,-2-1 0,-8-3 0,-5 0 0,-9 0 0,-5 0 0,-7-1 0,-7 0-1,-14 1 0,0 0 0,0 0 0,-18-2 0,-6-1 0,-10 1 1,-8-2-1,-8 2 1,-9-1 1,-4 0 0,-8-1 0,-3 0-1,-3 3 0,1 1 1,2 0-1,0 1 1,6-3 1,9 1-1,8-2 0,12 2 1,9-3 0,11-2 0,19 6-1,-6-11 0,25 5 0,10 3-1,10-1 0,8-2-1,13 4 1,7-1 0,8 3 0,7 0 0,2 1 0,3 2 0,-1-2 0,0 1-1,-3 0 1,-6-1 0,-9 0 0,-7-1 0,-13 1 0,-11-3 0,-7 2 0,-12-1 0,-18 1-1,0 0 0,-13-3 1,-16 2-1,-8-1 1,-11 0 0,-12 0 1,-8 0 0,-11-2 1,-2 0 0,-8 3-1,1 0 1,-5 0 0,5 1-1,0 0 1,10 1-1,5-2-1,10 2 1,9-4 1,11 3-1,9-3 1,12 2-1,6-2 0,16 3 0,0 0 1,0 0-1,29-6 0,3 8 0,8 0-1,12-2 0,9 2 1,10 2-1,8-1 0,6 1 0,6 0 1,3-3-2,1 3 1,-1-1 0,0-2 0,-6 1-1,-7 0 1,-7-2-1,-12-1 1,-10 2 0,-10-2 0,-10 1 1,-13-1-2,-19 1 1,0 0 1,-16-3-1,-14 3 0,-12 1 0,-11-1 0,-13 2 0,-11-1 1,-9 2 0,-5 0-1,-8-2 1,-2 1 0,-2 0-1,2-1 0,3 1 1,5 0-1,8 0 0,11-2 0,11 0 0,14 0 0,13-1 0,9 1 0,15-1 0,12 1 0,12-5 0,16 3 0,11 4 0,14-2 0,11 0 0,16 2 0,9 1 0,7-1-1,5 2 1,0-3 0,-3-1-1,-1-1 1,-9-2 0,-10 0 0,-12 1 0,-13-3 1,-11 2 0,-15-2 0,-15 4-1,-12 1 0,-23 1 0,-13 0 1,-10 0-1,-13 2-1,-9-1 0,-5 6-2,-10-10-9,7 6-18,-3-2-3,2-8 1,9-3-2</inkml:trace>
  <inkml:trace contextRef="#ctx0" brushRef="#br1" timeOffset="44443.542">10832 10957 1,'-27'8'2,"5"0"2,2-1 3,3-1 2,4-1 0,2-2 2,11-3 0,-14 0-1,14 0 1,0 0-2,0 0-4,0 0-3,0 0 0,0 0-3,0 0 1,-11-3 0,11 3 1,0 0 0,0 0 0,0 0 1,0 0-1,0 0 1,0 0 0,0 0 1,0 0 0,0 0-1,19 2 1,-19-2 0,24-5-1,-9-1 1,4 2-1,2-6 0,3 3 0,1-5 0,2-2 0,-3 1 0,4-3 0,-3-2-2,3 0 2,-4-3-1,2 3 0,-4 0 0,2 2 0,-2-2 0,1 5 0,2-4 0,2 2 0,-1 0-1,2 0 1,1-2 0,0 0-1,-1-2 1,0 1-1,-1 0 0,-2 0 2,2-2-1,0 1-1,1 1 1,0 0 0,2-1-1,-2 1 0,0 1 1,-3 0-1,0 1 1,-1 3-1,-2-2 0,0 3 0,-2-1 0,0 2 0,-1-1 0,0 2 0,-2 0 1,2 1-1,-3-2 1,1 0-1,-2 1 0,1-1 1,0 2-1,0-2 0,1 3 0,-2 0 0,1 1 0,-2 1 1,1-3-2,0 4 1,-1 0 1,2-1-1,-2-1 0,1 1 1,1-1-1,1 1 0,0-1 1,2 0 0,-1 0-1,-1 3 0,-1-1 0,0 2 0,-3 2 0,1-1 0,-2 1 1,-12 1-2,21 5 1,-21-5 0,18 4 0,-18-4 0,17 6 0,-17-6 0,16 11 0,-16-11 0,17 11 1,-17-11-1,20 14 0,-11-3 0,5 2 1,-3 0-1,2 1 0,2 2 0,-2-2 0,2 5 1,0-5-1,-2 3 0,0-3 0,0 3 1,0-2-1,0 4 1,0 0-1,1 0 1,0 4-1,-1 1 0,2 0 0,-1 1 1,1 0-1,0 0 1,-1-1-1,1 3 0,0-3 0,-1 1 1,0-2-1,-1 0 0,1-1 0,-1 1 1,0 1 0,2-1-1,-1 0 2,-1-1-2,2 1 1,-2 1-1,-1-1 1,0 2-1,-1-7 0,0-1 0,-1 2 0,0 2 0,-1-4 0,-2-1 0,0 1 0,-1-2 0,2 2 0,-4 0 0,1-3 0,0 0 0,0 2 0,0-1 0,1-2 0,-1-2 0,1 2 0,-6-13 0,10 23 0,-8-11 1,1 1-1,-2-3 0,-1-10 0,-4 21 1,4-21-1,-8 21 0,8-21 0,-14 18 0,14-18 0,-16 15 0,16-15 0,-19 12 1,8-9-1,-1 0 0,-3 0 0,0-1 0,-2-1 0,-2 0 0,-3 0 0,-3 2 0,0-5 0,-3 2 0,-3-1 0,-3-2 0,-3-1 0,0-1 0,-5 0 1,-1-1-1,-3 0-1,-2 2 1,-2-2 0,-1 2 0,0-1 0,0 3 0,-1-1 0,-1 0 0,-1 2 1,1 0-1,2-1 0,-1 0-1,0 0 1,1-3 0,0 0 1,4-1-2,2 0 1,3-4 0,0 4 0,4-1 0,3-3 1,2 2-2,1 3 1,3-1 1,0 1-1,3 1 0,0 1 0,1 2 0,1-2 0,3 1 0,-1 0 0,2 0 0,-1 1 0,2 0 0,0-1 0,1-1 0,0 0 0,1 1 0,-2-3 0,0 1 0,2 1-1,0 2 1,0-4 0,1 2 0,0 1 0,2-2 0,1 3 0,1-3 0,0 2 0,1-1 1,11 3-2,-21-6 1,21 6 0,-20-7 0,20 7 0,-18-7 0,18 7 0,-16-9 0,16 9 0,-14-2 0,14 2 0,-14-7-1,14 7 1,-12-8 1,12 8-1,-14-6 0,14 6 0,-14-11 0,14 11 0,-14-6-1,14 6 1,-18-5 0,18 5 0,-21-6 0,9 5 0,1 0 0,0 1-1,11 0 1,-16 0 0,16 0 0,0 0 0,0 0 0,0 0 0,0 0 0,0 0 0,-11-6 0,11 6 0,0 0 0,0 0 0,0 0 0,0 0 0,0-13 0,0 13-1,0 0 1,6-15 0,-2 4 0,1 0 0,-5 11-1,10-18 1,-5 6 0,1 1 1,0 0-2,1 0 1,2 0 0,-9 11-1,20-24 1,-5 12-1,2 1 1,3-4-1,2 2 1,1-2-1,1 2 1,3-2 0,0 6 0,-1-6 0,2-1 0,0 3 0,1-2-1,2 1 2,0-3-2,2 0 1,4 0 0,-1-3 0,4 1 0,-1-2 1,3 2-1,2-2 0,1 1 0,2-1 0,0-1-1,2 0 2,0 0-1,-1 1 0,-2-1 0,-1-3 0,-3 5 0,-3-3 0,-3 3 0,0 2 0,-2 1 0,-2 1 1,-2 1-1,0 1 0,-2 0 0,-3 4 0,-2 0-1,-3 1 2,-3-1-1,-2 3 0,-4 2 0,-11 5 0,17-6 0,-17 6 0,11-6 0,-11 6 1,0 0-1,11-5 0,-11 5 0,0 0 0,11-4 0,-11 4 0,0 0 0,0 0-1,11 0 1,-11 0 0,0 0 0,0 0-1,0 0 1,14 7 0,-14-7 0,15 9 0,-15-9 1,21 12-1,-9-2 0,-1 1 0,2 1 0,-2 0 0,2 2 0,0 3-1,2 5 1,0 0 0,1 2 0,4 1 0,-3 0 0,4 6 0,-3 0 0,0 3 0,-1-1 1,-2 4-2,0 2 2,-3-1-2,1 3 2,0-1 0,-2 0-1,1-3 1,-1-3-2,1-2 2,0 0-1,2-3 1,-1-1-1,-1-2 0,2-5 0,-1 3-1,-2-1 2,0-3-2,-1 0 1,-3-3 0,-1 0 1,0-2-1,-1 2 0,1-2 0,-1-3 0,1 0 0,-2 0 0,1 2 0,-2-1 1,1-1-1,-4-12 0,3 17 0,-3-17 0,1 20 0,-1-20 0,-1 14 0,1-14 0,0 0 0,0 0 1,-4 11-2,4-11 2,0 0-1,0 0 0,0 0 1,0 0 0,0 0-1,0 0 0,0 0 0,0 0 0,-12-2 0,12 2 0,-15-4 0,15 4 0,-23-7 0,8 1 0,-3 0 1,-4 0-1,-2-3 0,-5 3 0,-2-1 0,-3-3 0,-4 3 0,-4 1 0,-1-3 0,-3 3 0,-3 0-1,-2-2 1,-1 3 0,0 1 0,-1-1 0,-1 0 0,-1 2 1,1-6-1,-1 4 0,0 2 0,-2-5 0,0 0-1,1 1 2,-1 1-1,2 2 0,3 1 0,2 2 0,2 0 0,7-1 0,-2-1 0,5 2 0,4-1 1,4-3-1,1 1 0,4-1 0,2 0 0,2 2-1,3-1 2,1 0-1,-1 2 0,1-2 0,1 2 0,-1-2 0,3 2 1,-1-1-1,3 1 0,1 0 0,11 2 0,-14-4 0,14 4 0,0 0 0,0 0 0,0 0 0,0 0 0,0 0 0,0 0 0,0 0 0,0 0 0,0 0 0,0 0 0,-11-4 0,11 4 0,0 0 1,-13-8-2,13 8 1,-16-6 0,16 6 0,-18-6 0,18 6 0,-16-6 0,16 6-1,-11-2 0,11 2 1,0 0-1,9-12 1,-9 12-1,24-20 1,-7 6 0,6-3 0,4-5 0,4 1 0,3-6 0,4-2-1,3-2 1,2 0-1,3-3 1,3 0-1,2-1 0,3-3 1,2 3-1,-1 0 1,1-1 0,-1 0 0,-1-2-1,-3 4 2,-3 2-1,-2-1 0,-3 2 0,1 4 0,-3 0 0,0 1 0,-2 7 0,-3-3 0,1 3-1,-3 3 2,-1 3-1,-6 2-1,-3 2 2,-3 3-1,-3 1-1,-3 4 1,-3 1 0,-12 0 0,17 8 0,-17-8 1,14 10-2,-14-10 1,18 17 1,-18-17-1,21 21 0,-9-8 0,3 1 0,0 3 0,3 4 1,-3 6-2,3 6 2,1 4-2,1 8 2,-1 3-2,2 4 2,-3 1-2,2 2 2,-2 2 0,0 0-1,-2-4 1,0 0-1,-1-1 1,-1-4-1,1 1 1,-2-2-1,1-7 0,-1-3 0,1-2 0,-1-3 0,2-3 0,-1-4 0,-1-2 1,-1-3-1,-1-2 0,-3-4 0,0-3 0,-8-11 0,8 11 1,-8-11 0,0 0-1,0 0 1,0 0-1,-16 0 1,5-1-1,-1 1 1,-5-1-1,-2-2 0,-6 0 0,-1-2 0,-4-4 1,-4 2-1,-6-4 0,-6-2 0,-4-2 0,-6 1 0,-2-1 0,-3-1 0,-3-2 0,-2-2 0,-1-1 0,-1 1 0,-1 1 0,1 2 0,-3-1 0,0 3 0,1 7 0,1 2 0,2 1 0,1 1 0,4 3 0,1-1 0,5 2 0,5 1 0,3-4 0,6 2 0,5 0 0,6 0 0,8 1-1,5 1 0,7 0 0,11-1-2,0 0-3,0 0-14,25 12-13,-5-9-2,3-6 0,6-5 0</inkml:trace>
  <inkml:trace contextRef="#ctx0" brushRef="#br1" timeOffset="48454.77">10846 13016 8,'0'0'19,"0"0"-6,0 0-2,0 0-3,0 0 0,0 0-2,0 0-1,0 0-1,0 0-1,0 0 2,14 5 0,-14-5 1,12 17 0,-12-17 0,19 24-1,-10-11-1,9 9 1,-4 4-1,6 4 0,0 2 0,6 4-2,-1 3 2,5 6-2,1 1 1,6 7-1,-2 1-1,3 0-1,1 2 1,1 0-1,1-1 0,1-2 1,-4-2-2,1-6 3,-1-4-1,-1-1-1,-2-3 1,-3-3 0,-3 0 0,-2-1-1,-1-1 1,-5 1-2,-2 0 0,-1-2 1,-2 1 0,-1-3 0,-2-3 0,1-2 1,-3-3-2,-2-3 2,1-4-1,-10-14 0,16 19 0,-16-19 0,12 12 0,-12-12 0,0 0 0,15 9 0,-15-9 0,0 0 1,0 0-1,11 6 0,-11-6 0,0 0 1,0 0-1,0 0 0,13-3-1,-13 3 1,14-4 0,-14 4 0,18-5 0,-18 5 1,21-9-1,-8 4 1,-1-5 0,2-1 0,-3 1 0,5 1 0,-4-2 0,4-1-2,0 1 2,1-1 0,1-3-1,0 4 1,3-5-1,0 2 1,0-6 0,2 3 0,1-5-1,2 1 1,1-6 0,2 0 1,3-8-3,2-1 2,1-3-2,2-1 1,-2-4 0,2-1 0,-2 0 0,1-3-1,-2 1 2,1-2-1,2-3 0,0-3 0,-1 0 0,1 1-1,-2-1 1,-1 2 0,-2-2-1,-1 8 1,-5 4-1,-1 4 2,-2 0-2,0 4 1,-2 4 0,1 2-1,-1 2 2,-2 3-1,1 1 0,-3-1 0,-2 5 0,-2 2 0,-2 1 0,-3 4 1,-3 1-1,-5 11 1,3-17 0,-3 17-1,0 0 1,-15-13 0,15 13 0,-21-7-1,8 1 1,-2 1-2,-4 0 1,-2-1 1,-3 0-1,-4-2 0,-3 5 0,-6-5 0,-2 5 0,-6-1 1,-4 3-1,-3 1 0,-4-1 1,-4 3-1,-4 2 0,-1 2 0,-4-2 0,1-1 0,-3 0 1,2-1-1,-5 3 1,3-1 0,-2-3 0,1-1-1,-2 1 1,2 3 0,2-4-1,2 1 1,3 1-1,4-2 0,4 3 0,5-3 0,6 0 1,5 0-1,0 0 1,8-3 0,2 1-1,4 2 1,4-4 0,2 1 0,1 0-1,1-1 0,3 6 0,-1 0 0,1-2 0,-1 0 0,0 4 0,1-1 0,1 0 0,2-1 0,13-2-1,-18 1 1,18-1 0,0 0 0,-13 4 0,13-4-1,0 0 1,0 0 0,0 0 0,0 0 0,0 15 0,0-15-1,2 15 1,-2-15 0,4 23-1,-2-6 1,1-1 0,3 5 0,2 0 0,0 0 0,3 5 0,4 3 0,1 1 0,3 6 0,1 6 2,2 4-2,2 8 2,1 3-2,0 9 1,1 7 0,1 4 0,0-1-1,2-2 0,1-1 1,0-5-1,3-2 0,1-12 1,-1-6-1,1-5 1,0-3-1,2-3 1,-1-2-1,-2-5-1,0-2 2,-3 3-2,2 1 1,-1-3 0,-3 1 0,-3-6 0,-1-2 0,-4-4 0,-1-1 1,-2-7-1,-1-6 0,-3-5 0,-2 1 0,0-5 0,-11 5 0,21-13 0,-10 0-1,0-2 1,0-4 0,1 2 0,1-9 0,2-1 0,2-4 0,5-7 0,5-3 1,7-8-2,4-2 1,8-8 0,4-4-1,4-4 0,2-3 0,-1-1 1,-1 3-1,-4 0 1,-3 3 0,-1 4 1,-4 0-1,-3 4 0,-2 2-1,-2 4 1,0 3-1,-4 6 0,1 2 0,-5 3 0,-3 8 1,-2 4 1,-3 4-2,-5 5 2,-3 4-1,-4 1 1,-7 11-1,0-13 1,0 13-2,-17-6 1,4 5 0,-3-2 0,-2 2 0,-2 2 0,-2-1-1,0 0 1,-2-1 0,-4-3 0,-1 1 0,-7-2 0,-3 1 0,-9 0 0,-6 0 0,-9 0 0,-5 0 0,-10 2 0,-8-1 0,-8 5 0,-7-2 0,-6-2 0,-6 1 0,-1 2 1,-1-1-1,0 2 1,5 0-1,7-2 1,7 0 0,12 0-1,10-1 1,9-3-1,13 2 1,10-5-1,9-1 0,9 6 0,7-4 0,17 6 0,-15-8 1,15 8-1,1-10 0,-1 10 0,15-3 0,-15 3-1,19-6 1,-6 4 0,-2 2 0,1 6-1,-1-1 0,-11-5 1,19 14 0,-19-14-1,20 18 1,-9-4 0,1 0 0,1 1 0,3 1 0,4 3 0,2 3 0,3 3 0,6 7 0,4 2 0,3 10-1,4 4 2,4 6 0,5 5 0,3 5 0,5 6 0,-1 2-1,2 2 1,1-2 1,-1 2-3,0-2 2,-5-8-2,-2-2 1,-4-7 1,-5-7-1,-2-5 1,-6-6-1,-2-10 1,-4-5-2,-4-3 2,-2-5-1,-2-5 0,-2-3 1,-3-8-1,1-5 0,-3-8 0,3-4 1,-3-12-2,2-4 1,3-11-1,1-6 1,6-5-1,2-6 0,5-3 1,3-6-1,3-3 1,3 1 0,-1-1-2,2 0 2,-1-1-1,-1 2 1,-3 4-1,0 3 0,-3 8 0,0 3 1,-3 7 0,-5 8 0,-3 6 0,-4 8 0,-4 8 0,-5 4 1,-4 4-1,-8 11 0,5-13 0,-5 13 0,-11-1 0,11 1 0,-24 1 0,9 0 0,-4 3 0,-1-1 0,-2 3 0,-5 3 0,-4-4 0,-1 0 0,-5 0 0,-7 1 0,-10-2 0,-7 2 0,-11-1 0,-9-3 0,-9 0 0,-10 3 1,-7 1-1,-7-1 0,-3-3 1,-4 2-1,3 1 0,2 2 0,5 0 0,7 1 0,9-5 0,10 1 0,13 1 0,11-2 0,13 1-1,11-5-1,14 4 0,4-5-1,19 2-2,0 0-10,27 17-13,-2-16-8,4-6 1,0-8-1</inkml:trace>
</inkml:ink>
</file>

<file path=ppt/ink/ink10.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2T15:58:26.828"/>
    </inkml:context>
    <inkml:brush xml:id="br0">
      <inkml:brushProperty name="width" value="0.05292" units="cm"/>
      <inkml:brushProperty name="height" value="0.05292" units="cm"/>
    </inkml:brush>
  </inkml:definitions>
  <inkml:trace contextRef="#ctx0" brushRef="#br0">5738 15169 13,'0'0'23,"-1"-14"1,1 14-6,0 0-7,-1-12-3,1 12-1,0 0-3,0 0-2,-14 5 0,14-5-2,-18 24 0,3-8-1,-1 4 1,-3 6-2,-3 6 1,-4 7 0,-2 9 0,-6 5-1,1 13 1,-5 8-1,-3 15 0,-4 12 2,-2 15-1,1 6 1,-3 9 0,8 8 2,0-1 0,14 2-1,8-8 1,15 3-1,12-20 1,12 1-1,14-12-1,8-4 1,7-20 0,2 3 0,2-10-1,-3-4 1,-4-24 1,-1-1-4,-1-10-3,-2 4-21,-8-8 1,7-11 0,-15-25 1</inkml:trace>
  <inkml:trace contextRef="#ctx0" brushRef="#br0" timeOffset="1196.068">20524 14970 29,'-24'0'24,"8"11"1,-11-13-1,11 3-21,-2 6-3,2 1 1,1 0-1,1 5 0,0 3 1,1 2-1,2 4 2,1 4-1,3 0 0,3 8 0,7 6 0,4 5-1,9 5 1,5 8-3,7 6 0,7 11-1,3 9 1,6 11-2,-1 5 1,2 10 1,-3 3-2,2 8 3,-6-5 0,-4 3 1,-7 1 0,-6-8 1,-8-4 0,-9-9 1,-6 3 2,-13-18-1,-1 7 1,-8-23-2,2-1 2,-5-19-2,1 3 0,2-14-1,1-9-1,4-14 1,1-3-2,5-7-1,-2-5 0,15 1-2,-20-14-4,16-3-12,5 6-6,-11-6 0,12-6 0</inkml:trace>
  <inkml:trace contextRef="#ctx0" brushRef="#br0" timeOffset="2925.167">21100 17336 1,'-12'23'7,"-16"1"4,12-5-5,-2 2-13,-4-1 3,2 4 3,-2 5 3,2-4 2,-2-4 1,1 6 4,3-3 1,-2-3-1,4 2-2,3-6-3,1-7-3,12-10-2,-20 24 2,13-8 0,-2-2 2,2-1 0,-3-3 1,3 5 1,7-15 1,-15 22 2,15-22 0,0 0 1,-16 13 1,16-13-1,3-23-3,11-14 1,1-17-2,20-28 1,13-22-3,20-35-1,17-9-3,18-20 2,16-7 0,11-5-2,5 8 2,-1 0-2,-6 8 2,-6 12 1,-13 12-1,-9 12 1,-14 18-1,-9 14 1,-14 15-1,-10 15 0,-9 17-2,-12 11-3,-3 21-3,-16 2-4,1 19-18,-11 9-3,-12 4 0,-6 10 0</inkml:trace>
  <inkml:trace contextRef="#ctx0" brushRef="#br0" timeOffset="3932.225">21869 16517 29,'-12'13'27,"-9"-12"-3,21-1 2,-12 10-23,12-10-4,18 5 1,6-5 1,6 3 0,4 0 2,10-3 0,-1-1 1,8 9 0,-4 1 0,5 2 0,-4-4-1,3 6-1,-6-1-1,3 7 0,-7-6-1,-3 6 0,-4-6-1,-8 2 0,-3 6 0,-9 0 1,-7 0-1,-10 1 1,-6 7-1,-10-2 1,-6 1-1,-9 6 2,-9-4-1,-4 8 1,-7-3-1,-6 6 2,-4-2-3,-2 4 3,-1-3-2,0 7 2,1-7-2,5-2 1,7-3-1,8 0 0,11-7 0,8-2 2,11-6-1,17 5 1,13-13 0,17 4 0,11-3 0,15-3 2,9-8-2,13 11 0,7 3-2,4-10 0,4-1-1,-6 1-2,2 0-1,-13-6-6,4 9-12,-12-11-11,-12-12 4,-9-6-3</inkml:trace>
  <inkml:trace contextRef="#ctx0" brushRef="#br0" timeOffset="4325.246">21708 16951 21,'0'0'24,"0"0"0,17 12 0,-2-13-22,3-1 1,8 4 1,2-4 2,12 11 1,-3-9 0,17 10 1,-1-4 0,17 15 0,1-8-3,13 12-1,3 0-2,4 8-1,3 3-4,-9-1-7,3-4-20,-3-6-1,-17-7 1,-7-8-1</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10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9-11-22T23:05:27.32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92D050"/>
    </inkml:brush>
  </inkml:definitions>
  <inkml:trace contextRef="#ctx0" brushRef="#br0">16560 6119 1,'0'0'7,"-15"0"0,15 0-3,0 0 0,0 0-1,0 0 1,-11 5 1,11-5 0,0 0 1,-13 0 0,13 0 0,0 0 0,-15 0 0,15 0-2,0 0-1,0 0 0,0 0 0,0 0-1,0 0 0,0 0 0,17-12 0,-5 12 0,3-3 1,3 4-1,3-4 0,0 0 0,1 1-1,2 1 0,1 0 0,0-2-1,0 1 1,3 0-1,0 0 0,4 2 0,3-2 0,2 0 0,7-1 0,2 0 0,5 0 1,3-1-1,2 0 0,1 2 0,3 0 0,1 0 0,-2 2 1,2 3-1,-1-1 0,2 1 0,4-1 0,1 2 0,1-2 1,1 1 1,1 0-2,-1 0 1,0-1 0,1 3 0,-7 1-1,3 0 1,-2 3-1,-1 0 0,3 1 0,0 2 0,0 1 1,1 2 0,-1 2 0,0 2-1,0 1 1,1 2-2,-4 3 2,1 2-1,-1-2 0,0 5-1,0 1 1,1-1 0,-2 7-1,0-1 1,2 6 0,-2-1 0,1 6 0,3 0 0,-4 1-1,2 2 2,-1 1-1,-2 2 1,2 0 0,-2 2-1,-2 1 1,0 1 0,0 2 0,-2 1-1,-3-1 1,-2 1-1,-1-1 0,0 2 1,-8-2 0,0 3 0,-5-1 0,1 2 0,-4-2 0,0 2 0,-5-2 0,-3-1-1,0 1 1,-4 0 0,-3-4 0,-3 0 1,-6-4-1,0 4 1,-5-2 0,2-4 0,-5 0-1,-1 0 0,-3-4 0,-3 5-1,-2 2 1,-1-3-1,-4 2 0,-3 4-1,-1-2 2,-1 0-1,-3 2-1,0-4 2,-2-3-2,-2-2 2,-1 0-1,-3-1 0,-4-2 0,-2 0 0,-2-3 1,-2 2-2,-2 0 2,-1-1-2,-2-3 1,-3 0 0,-1 1 0,-1-3 0,0 1-1,-2-1 1,0-2 0,0 1 0,1-3 0,1-3 0,0-2 0,0-1 0,0-3 0,0-1 0,0-4 0,-2-1 0,1 0 0,-2-1 1,3-2 0,-1 1-1,3-4-1,-2 0 1,1-1 1,3 0-1,-1-2 0,4 0 0,0 0 0,1-1 0,0 0 1,1-1-1,1 0 0,2 2-1,1-4 1,1 0-1,1-1 0,0-3 0,3 2 0,0-2-1,2 0 1,-3-5 1,5 3-1,-1-2 0,5 2 0,1 0 0,4-3 1,1 2 0,15 1-1,-18 0 1,18 0 0,0 0 0,-12-2 1,12 2-2,0 0 0,0 0-1,0 0 1,-4-15-1,4 15 1,1-11 0,-1 11 0,0 0 1,3-12-1,-3 12 2,0 0-1,3-11 0,-3 11-1,0 0 1,0 0 0,6-11-1,-6 11 1,0 0 0,5-11-1,-5 11 0,0 0 1,0 0 0,0 0 0,0 0 0,0 0 0,0 0 1,0 0-1,0 0 0,0 0 1,5-11-1,-5 11 1,0 0-1,0 0 1,0 0 0,0 0 0,0 0-1,0 0 1,0 0-1,0 0 1,0 0 0,0 0-1,0 0 1,0 0 0,0 0 0,0 0 0,0 0 0,0 0 0,0 0-1,0 0 1,0 0-1,0 0 0,0 0 0,0 0 0,0 0 1,0 0-1,0 0 2,0 0-1,0 0 0,0 0 1,0 0-1,0 0 1,-5-11-1,5 11-1,0 0-1,0 0 1,0 0-1,0-12 0,0 12 0,0 0 0,-1-18 1,1 18-1,-1-16 1,0 5 0,1 11 0,-3-17 0,3 17 0,-2-11-1,2 11 0,0 0 0,0 0 1,0 0-1,0 0 2,0 0-1,0 0 0,0 0 2,0 0-2,-5-10 2,5 10-2,0 0 1,0 0-1,12-7 0,-12 7 0,16-4 0,-4 1 0,2 0 0,4 0 0,0-3 0,4 0 0,1-1 0,4-3 0,0 0 0,1 1-1,1-4 2,-2 0-1,-1 1 0,-4 1 0,-4 5 0,-3-1 0,-4 1 0,-11 6-1,0 0 0,0 0 0,0 0 0,0 0-1,0 0 0,0 0 0,-18 12 0,18-12 0,-21 9 1,9-6-1,-1 2 1,-1-2 1,-2 5-1,-2 1 1,-3 5 0,-2-1 1,-3 0-1,-5 4 0,1 2 1,-3 1 0,0 0 1,1 0-2,3-6 2,2 1-1,3-1 1,5-2-1,5-5-1,3 2 1,11-9 0,-12 12 0,12-12-1,-2 14 1,2-14-1,11 22 2,-3-8-1,5 0 1,1 3-1,4 4 1,0-1 0,5 2-1,1 1 0,1 2 0,1 0-1,3 3 1,-3-1 0,3-2 0,-2 0 0,0 0 0,-4-2 0,3-1 0,-3-5 0,-2-3 0,-3-3 0,-2 0 0,-3-3-1,-13-8 0,18 9 1,-18-9 0,0 0-1,0 0 1,0 0-1,0 0 1,0 0 0,0 0-2,0 0-1,0-14-7,0 14-20,-1-25-4,-7 1 1,3-7-1</inkml:trace>
  <inkml:trace contextRef="#ctx0" brushRef="#br0" timeOffset="1">19235 8309 1,'0'0'17,"0"0"1,0 0-11,0 0-2,0 0-2,0 0-1,0 0 0,0 0 0,0 0 0,0 0 1,0 0 1,0 0 2,0 0-1,10-1 1,-1-1 0,3 4-1,1-5-1,3 4-1,2-1-2,3 2 0,1 0-1,1 3 0,0-2 0,1 2 0,-1 1 0,0 1 1,3 4-1,0 2 1,4 1-1,1 2 0,5 2 0,0 5 1,5 4 0,-1 2-1,3 2 1,3 4-1,-1-2 0,1 4 0,2 1 1,2 2-1,2 2 0,3 2-1,3 7 1,0 3 0,2 5-1,0 1 1,1 4-1,0 0 1,-4 1 0,1 2 1,-6-2 0,-2 3 0,-1 0 0,-5 1 1,-3 6-1,-2 3 1,-4-1-2,1 3 2,-3 1-2,1-3 1,-3-3 1,0 3 0,-4-5 0,0-4 0,-3 0 1,-1 1-1,-3-3 1,-2 2-1,-4-3-1,-4-4 1,-2-3-2,-4 1 1,-5-5 0,-1-6-1,-7-1 0,-1-1 0,-5-2 0,-3-1-2,-3 1 2,-2-5 0,-3-1-1,-2-1 1,-2-4-1,-3-3 1,-2-1-1,0-3 1,0-4 0,-1-1-1,-1-3 1,-2-1 0,-3-1-1,0-1 1,-1-6 0,-1 2 0,-2-3 0,-2-2-1,0-1 1,0-1 0,3-2 0,-3-5 0,3 5-1,-2-7 1,0 3 0,1-1 0,-1-1 0,1-2 0,-1 2 0,1-1 0,1-2 0,3-1 0,0 0 0,4 0 0,1-4 0,2-2-2,3 0 2,2-3-1,3-1 1,0 2-1,4-2 1,1-1-1,2 3 1,2 2 0,3-1-1,2 2 0,2 3 0,0-1-1,11 10 0,-14-13 0,14 13 1,-10-7-1,10 7 1,0 0 0,-8-8 1,8 8 0,0 0 0,0 0 1,0 0-2,0 0 2,0 0-1,0 0-1,0 0 1,0 0 0,0 0 1,0 0-1,0 0 0,1 11 1,-1-11-1,0 0 0,0 0 1,0 0-1,0 0 0,0 0 1,-8 5 0,8-5-1,0 0 1,0 0 0,0 0-1,0 0 1,0 0-1,0 0 1,0 0-1,-1 13 0,1-13 0,3 12 0,-3-12 1,2 15 0,-2-15 0,3 18 0,-3-18 0,4 20 1,-4-20 0,4 23 0,-3-9 0,3 5 0,-2-2-1,3 1 0,-1 3 0,0 2 0,2 1-1,-2 6 1,3-3 0,0 1-1,0-2 0,1 1 1,2-6-1,-1-2 0,-2-5 0,2-5 0,-9-9 0,11 7 0,-11-7 0,0 0 0,9-17-1,-10 2-1,-1-4 1,-2-5 0,-2-7-1,-3-2 1,0-6 0,-3-4 0,-1 1 0,-1-2 1,0 0-1,2 0 0,0 4 1,2 0-1,1 9 0,1 1-1,2 4 0,1 5 1,2 4 0,0 0 1,2 5-1,1 12 0,0-14 1,0 14 2,0 0-1,11-10-1,-11 10 1,16 11-1,-5-6 1,2 1 1,1 2 0,2 4-2,2-2 2,3 2 0,-1-2 0,3 5 0,0-1-1,2 0-1,0 1 1,0 3-1,-2-3 1,0 0 0,-3 1-1,0-1 1,-4 1-1,-2-5 2,-5-1-2,0-2 1,-9-8-1,10 13 0,-10-13 1,0 0-2,0 0-1,0 0-2,2 15-10,-2-15-16,-10-10-1,10 10 1,-24-32-1</inkml:trace>
  <inkml:trace contextRef="#ctx0" brushRef="#br0" timeOffset="2">5736 10954 11,'12'-5'7,"-12"5"0,0 0-1,16 1 2,-16-1-2,12-1 0,-12 1-2,17 2 1,-6-1-1,-11-1 0,23 2 0,-11-6 1,7 3-2,-1-5 1,4-3-1,5 0 0,3-4-1,8 1 0,1-4-1,5 1-1,4-5 1,2-4 0,5 1 0,1-6 0,4-2 1,0-4 0,7 0 1,-1-5-1,4-1 0,2-2 0,4-2 0,0-3-1,2-1-1,-1-5 1,-1-1-1,-4-2 1,1-3-1,-6 0-1,-1-1 1,-4-3 0,2-2 1,-5-1-1,2-1 0,-1-2 0,-1 0 0,-3-2 1,2 2 0,-3-2-1,-2 0 0,-3 0 0,-1-2 0,-7-3 0,0 3-1,-3-4 1,-2 1 0,-2 0 0,0-1 1,-3-2-1,1 0 0,1 0-1,-3-1 1,2-5-1,-4-4 1,-1-2 0,-1-3 0,-3-2 1,-3 0-1,-4-2 0,0-5 1,-3 3-1,-2-2 1,-1 2-1,-1-1 0,-1-1 0,0 1 0,0-2 1,-2-1-1,1 2 0,2 0 0,0-1 0,0 2 0,1 1 0,-2 0 1,4-1-1,-1 4 0,3-4 0,-1 0 1,3-2-1,-1-3 1,4 1 0,0-3-1,1 0 0,1-1 1,0 5-1,0 2 0,0 2 1,1 4-1,3 2 1,1 4-1,7 6 1,3 1-1,8 2 1,5 1-1,5 2 1,2-2-2,5 4 0,3 2 1,-3-1 0,3 1 1,-3 2-1,3-2 0,0 3 0,2 4 1,2 2 0,3 0-1,3 4 1,0 3-1,2 0 1,3 7-2,-1 2 0,2 1 1,-1 0 0,2 1-1,2 4 1,0 0 0,-1 4 0,0 0 0,0 4 1,3-1 0,-4 4 0,1 6 0,2-4 0,3 6-1,3 0 1,2 1-1,1 0 1,1 3-1,-2-2 1,0 4 0,-4-2 1,-2 4-1,-3 0 0,0 7 0,-7-1 1,-1 7-2,-2 0 1,-1 5 0,-4 2 0,-2 0-1,-3 3 1,2-1 0,2 2-1,0 0 1,1-3-1,1 2 1,0-1 0,-2 3 0,0 0 0,-2 4 0,-5 0 0,0 3 0,-3 6 0,0-1 0,1 6-1,1-1 1,-1 3-2,2 1 2,2 3-1,-2-2 0,2 2 0,1-2 0,-3-1 0,2 2 1,-2-1-1,1 0 0,2-1 1,-1 3 3,-2-1-3,0 0 2,0 3-3,-4-1 1,-4-3 0,-1 3-1,-2-3 0,-4 0-3,-3 0 4,-1 0-3,-1-2 2,0-2 1,1-1-1,2 0 1,-2 2-1,4-5 0,0 2 0,3-1 1,-3-2-1,1-2 1,-5 3-1,0 1 0,-4-3 1,-4 0-1,-4 1 0,-2-2 0,-1 1 0,-2 0 0,-1-1-1,-1-5 1,-1 1 0,-2-1 0,-1 0 0,0-2-1,-4 0 1,3 0 0,-3-2 0,2 1 0,1-2 0,1 0 1,-1-3-1,2-1 0,-3 0 0,-1-3 0,0 0 1,-4 1-1,0-1 0,-12-2-1,20 6 1,-9-3-1,0 3 1,1-4 0,1 0 0,1-1 0,-1-2 0,-1 1 1,-1-2-1,-11 2 0,17-5 0,-17 5 0,0 0 0,13 0 0,-13 0 1,0 0-1,0 0 1,0 0-1,0 0 1,0 0-1,0 0 0,0 0-1,0 0 1,0 0 0,0 0 0,0 0-1,0 0 0,0 0 2,0 0-1,0 0 0,0 0 0,0 0 0,0 0 0,0 0 0,0 0 1,0 0-1,0 0 0,0 0-1,0 0 1,0 0-1,0 0 1,0 0 0,0 0 0,0 0-1,0 0 1,-9 11 0,9-11 0,-16 10 0,16-10 0,-22 16 0,9-9 0,-3 2 0,-1-3 0,0 2 0,-3-1 0,1 3-1,-4-1 1,-1 2 0,1-2 0,-2 2-1,-1 3 0,-1-2 2,-1 2-1,-1 0 0,1-2 0,0 0 0,1 3 0,1-3 0,2 0 0,3-4 0,4 0 0,2-2 0,15-6-1,-18 11 2,18-11-2,0 0 1,0 0-1,0 0 1,0 0 0,0 0-1,23-13 1,-6 5 0,6-4 0,3-2 0,3 1 0,2-1-1,0-2 2,1 0-2,-2 1 1,-1 1 0,-1 0 0,-4-1 0,1 3 0,-6-1 0,2 2 0,-4 2 0,0 0 0,-5-2-1,-1 2 1,-11 9 0,16-15 1,-16 15-1,10-14 0,-10 14 1,4-13-1,-4 13 1,0 0-1,-2-11 1,2 11-1,-3-10-1,3 10 2,-5-14-1,5 14 1,-9-17-1,2 6 0,1-1 0,-3-2 1,0-1 0,-4-1-1,0-3 1,-2-3-1,-2-5 1,-1-4 0,0-3-1,-3 0 1,1-3-1,1-4 1,-1 3-1,3 0 1,1 2-1,2 1 0,1 7 0,4-1 0,0 2 0,3 4 0,0 4 0,4 3 0,-2 0-1,4 16 0,-3-15-2,3 15 0,0 0-1,2 15-5,-2-15-6,-6 37-16,3-4 1,-8 1-1,1 1 0</inkml:trace>
  <inkml:trace contextRef="#ctx0" brushRef="#br0" timeOffset="3">18332 9930 1,'-15'8'7,"15"-8"-2,-13 2-2,13-2-3,-13-2 0,13 2 1,-13-9 1,13 9 0,-12-13 2,12 13 0,-8-15 0,8 15 0,0 0 0,-8-11-1,8 11-1,0 0-1,0 0 0,10-13-1,-10 13-1,20-7 1,-6-1 0,2 1 0,2 0 0,4 1 1,3-4-1,3 3 0,-1-4 1,6 1-1,0-2 1,4 1 0,0 1 0,2-3 0,1 1 0,-1-3 1,3 0 0,-3-1 0,3 2 0,-2 0 0,4-2 0,-3 2 0,4 0 0,-2 2 0,2 1 0,2-1 1,-1 1 0,-2-4 1,2 2-1,0 0 0,-1 2-1,0-5 1,1 2-1,-1-1-1,2 0-1,-3 2 0,0-2 1,0 2-1,0 0 1,-3-1-1,2 2 0,-3-1 1,0 2 0,2 0-1,-2 0 0,-1 0 0,3-1 0,-1 4 1,-2-3-1,4 1-1,0-1 2,-2-1-1,1-1 0,-2 0 0,-1 0 0,-1 0 0,-2-1 0,-1 1 2,0 2-2,-4 0 1,2 1 0,-2-2 0,3 1 0,-2 0 0,4 1-1,0-3 0,2-1 0,4-1 1,-1-2-1,3 3 0,1-3 1,0-2-1,0 0 1,1 1-1,-2-2 1,-2 2-1,1-1 0,-3 1 1,2-3-2,-3-1 2,-1 1-2,0 0 1,-1-2 0,0-2 0,-2 1 0,1-5 1,-2 2 0,3-1-1,-3-2 1,1-2-1,-1 1 1,0-4-2,1-1 2,-2 1-2,0-4 1,-3-2 0,2-4 0,-2-3 1,0-5-1,-1 0 1,0-6 0,-3-3 1,2-4 0,-4-3 0,1 1-1,-3 0 1,0-1-1,-5-5 0,1 1 0,-3 1-1,-3 1 0,0-1 1,-2 3-2,-2-4 1,0 0 1,-2 3-2,0 1 2,-1-1-1,1 0 0,0 0 0,0-3 1,-1 4 0,0 3-1,-4-2 2,2 5 0,-7 1 0,0 4 0,-3 2-1,0 6 1,-7-3-1,2 1 1,-4-1-2,0 0 0,-2-4 1,-2-1-1,0-3 2,-1-2-2,-1 2 1,1 2-1,0 0 1,-1 4-1,0 0 0,3 4 2,-5 4-3,2 0 2,-2 1-1,-1 1 1,-2-3 0,0 4 0,-1-1-1,-1 3 0,-1-3 2,1 4-2,-1-2 0,-1 3 0,-1 6 1,1-2-2,-2 5 2,2 3-1,-1 4 0,1-1-1,-1 5 1,3 2 0,2-1 0,2 4 1,3-1-2,3 0 2,4 3 0,2 2 0,3-1-1,10 12 2,-11-15-3,11 15 1,0 0 0,-7-12 0,7 12 1,0 0-2,0 0 2,0 0-2,0 0 1,0 0 1,0 0-1,0 0 0,0 0-1,0 0 1,0 0 0,0 0-1,0 0 1,0 0 0,0 0-1,0 0 1,0 0 0,0 0 1,9 11-1,-9-11 0,15 15 0,-8-3-1,4 4 2,0 1-2,0 5 1,-1 4-1,-1 7 0,-1 5 0,-2 5 1,0 2 0,-3-1-1,-2-3 1,-1 3-1,-1-3 1,1-4 0,-1-6 0,-1-5 0,4-7 0,-2 1-1,1-2 0,-1-5 1,0-13-1,-1 16 1,1-16 0,0 0 0,0 13-1,0-13 1,0 0 0,0-14 0,0-1 0,1-2-1,-1-6 0,-1-4 1,-1-8-2,0-1 2,-5-6-1,-1 1 0,-4-1 1,-2 0 0,-5 0-1,1-1 1,-2 6 1,1-1-2,1 5 2,0 1-1,4 5 0,2 0 0,1 8 1,3 3-1,1 5 0,7 11 0,-9-16 0,9 16 0,0 0-1,0 0 1,0 0 0,0 0 0,0 0 0,0 0 0,0 0 0,21 4 0,-4-2 0,9 1 0,7 3 0,10-1 0,8 3 0,7 0-1,3 1 1,8 0 0,0 2 0,-1 1-1,-6-1 1,-6 1 1,-7 0-1,-8-1 0,-7-4-1,-10 1 3,-6-5-3,-7 2 2,-11-5-2,11 4 1,-11-4 0,0 0 0,0 0-1,0 0-3,0 0-2,0 0-17,-5 17-5,-7-20-1,0 0-1</inkml:trace>
  <inkml:trace contextRef="#ctx0" brushRef="#br0" timeOffset="4">14176 5188 17,'12'-6'9,"-12"6"0,0 0-3,16-9 0,-16 9-3,18-4 0,-5 2-1,1 0-1,2-1 0,1 1 0,3-2 0,2 1 1,1-1-1,3 0 0,-2-3 1,3 0 0,2 0 0,3-1 1,2-1 0,1 1-1,4-4 1,1 2-1,3 1 0,3 0 0,-1 2-1,4-1 0,-2 0 0,1 1 0,1 1 0,3 0 0,-4 1 0,2-1 1,-4-1 0,3-1 0,-3 2 0,4 3 0,0-2 0,0 4-1,4-3-1,0 1 1,1 3-1,0 3 0,1-2 0,-1 0 0,-1-1 1,2 2-1,-1 0 1,1 3-1,2-3 2,2 2-1,2-5 0,3 3 0,0 2 0,-1 1 1,0-2-1,-1 0-1,1 0 0,-1 0 1,-2 5-1,0-3 1,0-2 0,3-1 0,3-1 1,4 4-1,-2-3 1,2 5-1,0-3 0,-1 4 0,0 1-1,2 1 0,-5 2 0,2 2 0,0-2-1,1 1 1,3-1 0,2 2 0,-2-2 0,0 1 0,5-2 0,2 2 0,-2-3-1,1 5 1,0-3 0,1 1-1,-1-1 2,0 0-1,-2 0 0,-3 3 0,-1 0-1,0-2 2,-2 2-1,-2-1 0,0-1 0,2 0 0,1-1 0,0-1 1,-2 0 0,1 0-1,0-3 1,-1 0 0,0 1-1,0 1 1,-5-3-1,-1 3 0,-1-3 0,-2 1 0,1 2 0,-2 0 0,-2-3 0,0 2 0,-1-1-1,-1 1 1,4-1 0,-2-1 0,-1 0 0,1-4 0,0 4-1,-2 0 1,2 0 0,2-2 0,0 3 0,-2-2 0,2 2 0,-1 0 0,-2-1 0,1-1 0,-1 0 1,2-2-1,-4 0 0,1 1 0,-1-2 1,1-3-1,0 1 1,0-2-1,-4 1 1,1 0-1,-4-1 1,-2-1 0,-3-1-1,-1 1 1,-3 0-1,-1 0 0,-1 0 0,-1-2 1,-2 0-1,-1-1 0,-1 2 0,-1-2 0,-1-1 1,-1 1-2,-4-2 1,-1 3 1,1-1-2,-3 3 1,2-4 1,-3 2-1,-2-1 0,1 0 0,-3-1 0,1-1 1,-1-1 0,-1-3-1,0 0 1,3-4 0,-2 1 0,2-3 0,-3-2 0,1-2 0,-2-4-1,0 2 1,-3-3 0,1-2-1,-2-4-1,-1-2 2,-3 1-1,1-3 0,-2-3 1,1-5-1,-4 2 1,1-2-1,-1-1 0,1 4 0,-2-4 1,1 4-1,-1-3 0,0 2-1,0-3 1,-1 3 1,-2 0-1,-1-2 1,-3 1-1,1-1 1,-5 1 0,1 5 1,-3-3-1,0 0-1,-1 2 1,2 0-1,0 2 1,2 3-1,-1-3 1,1 5-1,0 1 1,2 5 0,-1-2-1,0 3 1,-2 1 0,2 0 0,-2 2 0,-1 5 0,2-1-1,0 1 1,0 2-1,3 2 1,-1 0-1,5 13 0,-6-20 0,4 9 1,2 11-1,-2-17 0,2 17 0,-1-11 0,1 11 0,0 0 0,0 0 0,0 0 0,0 0 0,0 0 0,0 0 0,0 0 0,0 0 0,0-11 0,0 11 0,0 0 0,0 0 0,0 0 0,0 0 0,0 0 0,1-11-1,-1 11 1,0 0 0,0 0 0,0 0 1,0 0-1,2-12 0,-2 12 0,0 0 0,0 0 0,0-12 0,0 12 0,0 0 0,0 0 0,0 0 0,0 0 0,0 0 0,0 0 0,-2-12 0,2 12 0,0 0 0,0 0 0,-1-12 0,1 12 0,0 0-1,0 0 1,0 0 0,0 0 0,0 0 0,0 0 0,0 0-1,0 0 0,0 0 0,0 0-1,-4 11 1,4-11 1,-1 17-1,0-6 0,-1 3 1,0 7-2,-3 4 2,-2 5 0,-3 1 0,-1 4-1,-2 3 1,-2 0-1,-1 3 0,0 0 2,2-4-2,0-7 1,3-1-1,0-6 1,4-5 0,2-2 0,5-16-1,-6 13 1,6-13 0,0 0 0,0 0 0,0 11 1,0-11-1,0 0 1,0 0-1,0 0 0,0 0 0,-3-14 1,0 2-1,-2-3 0,-1-6 0,0-3 0,-2-1 0,1-4 0,0-2 1,3 2-1,0 0 0,2 3 0,2 0 1,1 6-2,2 1 2,-1 1-2,2 2 1,-2 3 0,2 2 0,-4 11 0,1-19 1,-1 19-1,-2-19 1,2 19 0,0 0 0,0 0-1,-8-12-1,8 12 2,0 0-2,0 0 2,0 0-1,11-11-1,-11 11 2,17-11-1,-17 11 1,19-5-1,-19 5-1,15-2 2,-15 2-1,0 0 0,11-1-1,-11 1 1,0 0 1,0 0-2,0 0 2,0 0-1,0 0 0,0 0 0,0 0 0,0 0 0,0 0 0,0 0 1,0 0-1,0 0 0,0 0 0,0 0 1,0 0-1,0 0 0,0 0 0,0 0 0,4-13 0,-4 13 1,0 0-1,4-12 0,-4 12 0,0 0 0,0 0 0,0 0 0,7-11-1,-7 11 2,0 0-2,0 0 1,0 0 0,12 5 0,-12-5 0,25 9 0,-6-2 0,6 0 0,5 4 0,4-2 0,4 3 0,4 4 0,-1-1 0,2 2 1,1 3-1,2 0-1,-3 0 0,1 2 1,-4-4 0,-1 0-1,-3-1 1,-3-1 0,-7-5 0,-2-1 0,-7-3 1,-3-1-1,-14-6 1,16 6-1,-16-6 1,0 0 0,0 0-1,0 0 0,0 0 1,0 0-2,0 0 1,0 0-2,0 0-2,0 0-6,14 7-17,-14-7-4,13-7-1,-8-6-1</inkml:trace>
  <inkml:trace contextRef="#ctx0" brushRef="#br0" timeOffset="5">21247 10695 21,'0'0'19,"0"0"-4,0 0 0,0 0 0,0 0-2,0 0-2,0 0-3,0 0-2,0 0-2,0 0 0,0 0-1,0 0-1,0 0-1,0 0 0,0 0 0,0 0 0,0 0 0,3 11-1,-3-11 0,0 0 0,7 16 1,-7-16-1,7 14 0,-7-14-1,7 20 1,-2-8 0,1 3 0,0 0 0,3 1 0,-1-1 0,0-1 1,-1-2-1,0 2 0,-1-2 0,-6-12 0,9 13 0,-9-13 0,5 12-1,-5-12 1,0 0 0,0 0 0,0 0 1,0 0-1,0 0 1,-21-5 0,21 5 0,-18-14 0,18 14 0,-17-23-1,17 23 1,-12-24-2,8 10 1,8-2-1,-1 1 1,9 0 0,1 1 0,4-1 2,5 2-2,1-2 1,4 4-1,-2 0 2,2 3-2,-4-2 0,-1 4 0,-2 2-1,-5 1 0,-2 4-1,-13-1-1,17 8-2,-17-8-7,0 0-17,5 11 0,-5-11 0,0 0 0</inkml:trace>
  <inkml:trace contextRef="#ctx0" brushRef="#br0" timeOffset="6">21629 10798 9,'12'6'21,"-12"-6"2,22-4 0,-9-1-15,1-4-2,2 1-1,1-3-3,-1 1 0,2-3-1,-3 3 0,2-1 0,-3 3-1,-1-3 0,-2 2 0,-11 9 0,17-14 0,-17 14 0,6-13 0,-6 13 0,0 0 0,-12-7 1,12 7 0,-24 5 1,11-3-1,-5 2 0,2 3 1,-5-1 1,5 2 0,-2-2 0,3 5 0,-2-4 0,5 6 0,0-4 0,3 5 1,9-14-2,-11 25 0,6-13 1,10 2-1,-2-1 0,9 0 1,-4-1 0,8 0-2,3 0 1,1-1-1,5-5 1,-3 0-3,2-2 0,-4-8-4,4 7-7,-6-3-19,-5-9 0,1 3 0,-10-10 0</inkml:trace>
  <inkml:trace contextRef="#ctx0" brushRef="#br0" timeOffset="7">22027 10713 9,'0'0'24,"0"0"1,0 0-4,0 0-8,0 0-1,0 0-2,17 2-1,-17-2-1,6 10-1,-6-10-2,7 15 1,-7-15-2,6 24-1,-4-9-1,2 6 0,-1-3-1,1-1 0,-1-1 0,2-1-1,1 0 2,-6-15-2,19 12 0,-6-13 0,4-7-1,1-2 0,4-5 0,2-3 0,0-3-1,0 2 2,-2 3-1,-3 1 0,-3 8 1,-4 1 0,-12 6 0,16 5 0,-16-5 0,4 18 0,-4-6 1,2 2 0,-1-2 0,1 1 0,2-1 0,3-1 0,1 1 0,0 0-1,-8-12 1,17 19-1,-17-19 0,16 8 0,-16-8 0,0 0 0,12-7-1,-10-5 1,-2-3-1,-3-3 1,3-1-1,-2-1 0,2 2-3,-4-8-4,9 8-18,-1 5-6,-4-4 2,0 17-2</inkml:trace>
  <inkml:trace contextRef="#ctx0" brushRef="#br0" timeOffset="8">22654 10735 24,'0'0'26,"12"4"1,-12-4 0,0 0-20,0 0-1,2 12-1,5-1 0,-7-11-1,12 23-1,-7-10 0,6 1-1,-4-1-1,2-1 1,-9-12-1,14 18 1,-14-18-1,9 11-1,-9-11 0,0 0 1,0 0-1,0 0 1,-13-7-1,13 7 1,-14-15 1,14 15-1,-13-25 2,8 13-2,0-6 1,4 2 0,1-5 0,5 4 0,3-1-2,3 2 0,5 0 1,2 2-2,7 2 0,-3-2-3,8 12-8,-4 0-19,-3-6 0,1 6-1,-6-5 1</inkml:trace>
  <inkml:trace contextRef="#ctx0" brushRef="#br0" timeOffset="9">23096 10658 18,'4'19'24,"-4"-19"1,5 21-3,1-2-13,-4-2-1,8 7 0,-8-4 0,8 4-3,-4-2 0,1-3-6,2 2-7,-2 1-18,-7-22-1,0 0-2,0 0 1</inkml:trace>
  <inkml:trace contextRef="#ctx0" brushRef="#br0" timeOffset="10">23412 10321 34,'27'17'28,"-27"-17"-1,23 29 2,-9-3-22,-8 3-1,6 12 0,-8 1-3,3 7 1,-6-1-2,2 0 0,-5-4-3,0-6-3,4-2-11,-2-9-14,-5-16-1,5-11 0,0 0 1</inkml:trace>
  <inkml:trace contextRef="#ctx0" brushRef="#br0" timeOffset="11">23390 10563 55,'12'16'32,"-1"-14"1,8 0-1,9 5-24,-6-7-3,9 4-1,0-2-3,3-2 0,0 1-1,2 2-1,-1 2 1,-1-3 0,-1-4 0,-1-1-1,-3 0 0,-1 0 0,2-2 0,-6-1-1,2-4 1,-7 0-2,2 3 1,-6-4 0,-1 4 0,-6-7 0,-8 14 0,8-19-1,-8 19 0,-5-12 1,5 12 0,-19-5 1,3 3-1,-2 3 2,-6 2 1,2 6 2,-6-4 1,5 12 1,-5-5 0,7 9 1,-2-2 0,10 10-1,-3-6-1,13 10 1,1-6-2,12 4 0,4-2-2,12 0 1,7-4-2,6-7 0,9-3-2,-2-12-6,15 4-20,-11-7-7,-5-10 1,-7-3-2</inkml:trace>
  <inkml:trace contextRef="#ctx0" brushRef="#br0" timeOffset="12">21055 11565 1,'-18'-1'3,"18"1"8,-12 9-3,12-9-1,0 0 2,0 0 1,0 0 2,-6-17 0,6 17 2,1-18 1,-1 18-1,-1-11-1,1 11-3,-4-11-1,4 11-2,0 0-1,0 0-1,-9-16 0,9 16-2,-1-12 1,1 12-2,6-11 0,-6 11 0,16-16 0,-4 9-2,2 3 1,2 1-1,3 0 0,2 6 0,1-1 0,1 4 0,0 3 0,-1 1-1,0 4 1,-1 0-1,-4 5 0,-2-4 1,-4 5-1,-4-1 0,-2 5 0,-4-4 0,-2-1 1,-5 0-1,0-3 1,-4-1-1,-1-2 2,-1-2-1,-2-6 0,-2 0-1,-1-4 1,0-3 0,1-3 0,-1-2 1,1 1-1,2-4 0,3 1 0,2-2 1,9 11-2,-7-16 1,7 16-1,4-16 0,-4 16 0,13-16 0,-2 9 1,0-2-2,4 8-1,-3-4-4,15 10-8,-9-4-16,6-3-1,4 3 0,1-3 0</inkml:trace>
  <inkml:trace contextRef="#ctx0" brushRef="#br0" timeOffset="13">21647 11462 23,'-10'12'25,"-12"-6"3,9 5 0,-3-1-19,-5-7-1,10 9 1,-8-10-2,19-2-1,-23 13-1,23-13 0,-14 9-2,14-9-1,0 0 1,0 0-2,15 13 0,0-9-1,2 0 0,3-1-1,4 5-1,-1-4 1,1 7-1,-3 0 0,-4 0 0,-2 0 1,-6 2 0,-4 0 1,-3-2 1,-7 4 0,5-15 2,-22 20-2,6-13 2,-2-3-2,-3-2 0,1-1 0,1-2-4,-1-6-4,20 7-19,-17-9-6,17 9 1,-7-13-1</inkml:trace>
  <inkml:trace contextRef="#ctx0" brushRef="#br0" timeOffset="14">22193 11539 21,'0'0'24,"0"0"0,2-17-1,-2 17-16,26-16 0,-12 5-1,8 1-2,-2 1 0,1 4-1,-1 1 0,0 7-1,-2 1 0,-3 6-1,-3 1 1,-2 7 1,-6-3 0,0 7 3,-11-8 0,6 9 0,-15-12 1,6 9 0,-10-9-2,4 3 0,-6-8-2,1 0-1,-2-3-2,2-6-1,3 3-1,-1-12-4,19 12-6,-19-18-16,16 3-5,8 1-2,5-3 2</inkml:trace>
  <inkml:trace contextRef="#ctx0" brushRef="#br0" timeOffset="15">22596 11531 9,'12'34'20,"-12"-12"2,13 9-4,-1 5-10,-4-1 2,8 7 1,-7-8-1,7 3-1,-7-5-1,5-1-2,-6-5-2,2-4-3,-4-8 0,-3-3-1,-3-11 0,0 0-1,0 0 1,-7-13-1,-2-1 1,0-5-1,-2-4 0,-3-4 1,2-3 0,0-3 0,1-7 0,0 0-1,6-1 1,4 1-1,4 0 1,6 2 0,4 4-1,3 2 1,5 13 1,5 3-1,-2 5 1,2 6 0,-1 7 1,-2 7 0,-5 2 2,-1 14 0,-10-8 0,-1 9 2,-12-4 0,2 8 0,-14-9 0,5 3-1,-12-8-1,4 0-2,-3-6 1,2-7-3,1-1 0,2-10-4,19 8-5,-25-16-21,24 3-3,7-3-1,6-3 0</inkml:trace>
  <inkml:trace contextRef="#ctx0" brushRef="#br0" timeOffset="16">23282 11433 30,'-27'4'27,"13"2"2,-10-7 0,4-1-14,1 12-7,-11-4 0,10 9-2,-10-9 1,11 7-2,-4-4 0,8 4-1,0-6-1,8 4-1,7-11 0,0 0-1,6 14 0,5-10-1,5 0 0,2-1-1,3 4 1,0-1 0,-2 6 0,-2 0-1,-2 3 1,-5 3 0,-4-2 1,-5 2-1,-4-4 2,-6 2-1,-3-5 1,-3 0 0,-3-4-1,0-3 0,-2-2-1,2-4-1,3 1-3,-2-8-3,17 9-13,-11-6-14,11 6 0,-2-18 0,5 6 0</inkml:trace>
  <inkml:trace contextRef="#ctx0" brushRef="#br0" timeOffset="17">23782 11646 22,'0'0'23,"-16"-26"2,16 14 1,-1-3-18,0-4-1,8 3 1,-1-4-1,9 7 0,-4-5 0,9 10-1,-4-1-1,6 7-1,-2 1-1,1 5-1,-6 1 1,1 7-1,-6 3 0,-3 3-1,-7 2 1,-1 3 0,-9-4 2,-1 4-1,-6-6 1,1 4-2,-5-8 1,2-1-1,-4-6 1,3-3-2,1-3-2,1-3-1,5 1-2,-2-14-7,13 3-22,2-1-2,5-4 1,6-1-1</inkml:trace>
  <inkml:trace contextRef="#ctx0" brushRef="#br0" timeOffset="18">24053 11456 44,'-10'17'28,"10"-17"3,-2 15 0,11-1-21,-9-14-1,8 28 0,-8-13-2,7 8-1,-7-9 0,7 6-2,-4-8-1,-3-12-1,15 11-2,-2-13 0,5-9 0,4-8-1,6 0 0,2-5 0,4 1 0,0 0 0,-2 1 1,-3 7 1,-7 3-1,-2 8 1,-7 8-1,-13-4 2,10 21-1,-12-2 1,-5 2 0,0 5 0,-3-1 0,2 0-1,-2-4 1,2-2-1,2-1-1,0-5-3,9 8-10,-3-21-22,-11 15-1,11-15-1,-15-13 1</inkml:trace>
  <inkml:trace contextRef="#ctx0" brushRef="#br0" timeOffset="19">21565 12537 30,'0'0'28,"3"-20"2,-3 20-7,0 0-10,4-19-1,-4 19 0,0 0-3,0 0-1,0 0-2,0 0-2,0 0-1,0 0 0,1 22-1,-1-5-1,0 1 0,2 8 0,-1 7-1,3 5 0,0 3 1,2 2-1,0 4 0,1 1 0,3 4-1,-2-2 1,1-5-1,-2-9-2,2 1-3,-6-18-6,4-4-22,-7-15 1,0 0-1,6-18 0</inkml:trace>
  <inkml:trace contextRef="#ctx0" brushRef="#br0" timeOffset="20">21535 12766 62,'-1'18'33,"1"-18"-1,-2 15 2,11-7-30,-9-8 0,11 2 1,-3-8-1,7 0 0,-1-2-2,7 0 1,-1 1-3,3-6-3,7 11-4,-9-12-16,6 9-11,0-1-1,-2-1 0,-1-1 1</inkml:trace>
  <inkml:trace contextRef="#ctx0" brushRef="#br0" timeOffset="21">21872 12345 33,'0'0'25,"0"0"3,0 0-1,18 6-20,-18-6-1,15 2 1,-15-2-1,20 6 0,-9-2-1,7 3-1,-4 2 0,3 2-2,-1 2 0,2 5-1,-2 2-1,-1 0 0,-3-2 1,-2 3-2,-2 2 0,-3-1 1,-1 0-1,-4 0 1,-2-6 0,-2 1 0,-2-4 1,-2-1-1,8-12 1,-20 10 0,6-14 1,1-3-1,-3-4 0,1 0-1,1-4 1,2 1-1,1-2 1,3 0-1,5 3-1,3 2 1,0 11 0,13-18 1,-1 10-2,3 2-1,8 5-1,-2-5-1,11 10-6,-8-4-16,4-3-5,4 6-1,-5-7 0</inkml:trace>
  <inkml:trace contextRef="#ctx0" brushRef="#br0" timeOffset="22">22527 12370 22,'0'0'25,"0"0"0,-16-3 4,4 1-17,12 2-2,-32 13 2,19 4-2,-13-8 0,10 16-1,-8-11 0,9 9-4,-5-7-1,7 8-2,2-8-1,5 2-1,5-3 1,5-4-1,4 0-1,5 0 1,5-2-2,3-6-1,7 4-3,-6-16-11,7 2-17,4-6 1,-1-5-1,3-4 1</inkml:trace>
  <inkml:trace contextRef="#ctx0" brushRef="#br0" timeOffset="23">22787 12151 53,'6'25'29,"-4"-4"1,6 7-1,5 1-27,-3 1 1,1 6-1,-2 2 0,-1 0-1,0-1 0,-3-3-2,1-1-5,-8-7-17,-4-12-7,8-2 1,-2-12-1</inkml:trace>
  <inkml:trace contextRef="#ctx0" brushRef="#br0" timeOffset="24">22685 12352 42,'0'0'32,"2"12"-1,-2-12 1,22-8-18,0 8-8,1-9 0,13 8-1,-3-9-1,8 2-4,4 3-3,-3-7-13,3 6-15,3 3-2,-7-2 0,1 4-1</inkml:trace>
  <inkml:trace contextRef="#ctx0" brushRef="#br0" timeOffset="25">23189 12465 13,'19'-5'25,"-7"-13"0,13 12 1,-1-3-15,-4-2-2,5 9 0,-4-2-3,1 8-1,-7 2-1,-1 10 1,-7-4 0,0 11 1,-12-5-1,4 6 1,-14-4 0,3 4 0,-11-9-1,6 1-1,-8-7-2,2 0 0,-1-10 0,0-2-2,5-7-3,-1-5-3,16 4-14,-3-8-12,4-4-2,8 0-1,3-5 2</inkml:trace>
  <inkml:trace contextRef="#ctx0" brushRef="#br0" timeOffset="26">23524 12384 43,'0'0'30,"4"14"1,0-3-2,-4-11-18,17 34-1,-11-23-2,9 10-1,-8-3-2,8 5 0,-9-4-2,2 4 1,-4-4-2,0-5 0,-4 1-1,1-2 0,-1-13 0,-4 12-1,4-12 1,0 0-1,-6-20 2,6 5-1,0-3-1,1 0 0,2-4 1,0-1-1,6 3-1,-1-2 1,5 3-2,2 2 2,4 4-2,0-3 0,8 10-6,-9-10-11,9 8-15,4 1 0,-1-1-1,2 1 0</inkml:trace>
  <inkml:trace contextRef="#ctx0" brushRef="#br0" timeOffset="27">24182 12330 60,'0'0'32,"0"0"-1,0 0-4,-17-6-19,17 6 2,-18 1-4,18-1 0,-29 8 0,13 4-1,-10-3-1,4 10-1,-5-2 2,5 1-3,-1 0 1,6 0-2,2-1 0,8-2 0,6-4 0,1-11-1,22 12 0,-1-7 0,4-2-1,6 2 1,-1 0 0,1 0-1,-3 1 1,-4 3 0,-4 1-1,-7 3 1,-7 0 1,-6 0-2,-7 3 2,-4 0 0,-6 1-1,-4 1 1,-3-2-1,-2-2 0,-1 3-1,-1-3 0,5 4-7,-10-13-21,12 3-8,2-11 0,3-3 0</inkml:trace>
  <inkml:trace contextRef="#ctx0" brushRef="#br0" timeOffset="28">20770 9382 1,'0'0'11,"0"0"1,0 0-2,-13-3 0,13 3 0,0 0 0,0 0 0,0 0-1,0 0 0,0 0-1,-9-11 0,9 11-1,0 0 0,0 0-2,0 0 0,0 0-2,0 0-1,0 0 0,0 0-1,0 0-1,0 0 0,2 14 0,-2-14-1,6 20 1,-1-7-1,-1 4 1,-1-3 0,1 3 0,0 1-1,-1 1 1,1 0 0,0-3 0,-2 3 0,1-6-1,0 4 0,-3-17 0,5 20-1,-5-20-1,5 11-4,-5-11-4,0 0-10,5-14-7,-9-1 0,4 15 2</inkml:trace>
  <inkml:trace contextRef="#ctx0" brushRef="#br0" timeOffset="29">20804 9416 9,'0'0'14,"0"-12"-1,0 12-1,-10-11 1,10 11-2,-13-6 1,13 6-3,-13-9 0,13 9-2,0 0-3,0 0-1,-11-6-1,11 6 0,0 0-1,16 7-1,-5-3 1,4 2 0,2-2 1,6 4-1,0-4 0,4 1-1,1 1 0,0 2 0,-1 0 0,0-1 0,-4 4-1,-1 0 0,-3 4 1,-5 0 0,-3 1-1,-2 1 1,-6 2-1,-1-2 1,-4 1 0,-3-1 1,-3-4-1,-3 0 2,-1-3-1,-4-3 0,-1-3 0,-2 0 1,-2-4-1,1-1 0,-2 0 1,2-3-2,2 2 2,4-2-2,-1-1 0,4-1-1,11 6 0,0 0 0,0 0-2,-9-12 0,9 12-2,0 0-1,22 1-4,-22-1-9,14-3-9,5 4 2,-8-12 0</inkml:trace>
  <inkml:trace contextRef="#ctx0" brushRef="#br0" timeOffset="30">21185 9450 39,'0'0'26,"-9"13"-1,9-13 0,-15-2-25,15 2-1,0 0-1,0 0 1,2 12 2,-2-12 0,3 16 2,1-4 0,-4 2 0,2 3-1,-2 1 1,2 3-1,-2-3-1,0 1-2,2-1-2,-2-18-4,4 24-7,-4-24-11,0 0-3,11 4 0,-11-18 5</inkml:trace>
  <inkml:trace contextRef="#ctx0" brushRef="#br0" timeOffset="31">21315 9325 8,'-3'-12'15,"14"12"-1,-11 0-1,0-13-16,0 13 2,0 0 3,0 0 3,0 0 2,0 0 4,6 13 2,-4 0-1,-2-13-1,0 27-5,-1-9 0,3 7-3,-3 0 0,5 9-1,-2 4 0,2 2-1,1 4-1,4 0 1,0 0-1,1-7-1,3 2-5,-3-16-7,0-10-15,7 2 0,-17-15 0,21-8 2</inkml:trace>
  <inkml:trace contextRef="#ctx0" brushRef="#br0" timeOffset="32">21503 9309 38,'0'0'27,"5"23"-2,-5-23 2,-7 21-26,7-2-1,0 2 0,1 5 1,-2-1 0,2 5 1,-2-3 0,1-1-1,0 4 1,0-3-1,1 3-3,-2-7-3,6 3-5,-5-10-11,0-16-7,3 21 0,-3-21 1</inkml:trace>
  <inkml:trace contextRef="#ctx0" brushRef="#br0" timeOffset="33">21280 9599 37,'0'0'27,"13"2"-1,-13-2-2,23-10-20,2 6-2,0-3 0,8 3-1,-1-3 1,5 3-2,-1 0 0,2 1-4,2-2-17,0 6-6,-11-12-1,4 9 0</inkml:trace>
  <inkml:trace contextRef="#ctx0" brushRef="#br0" timeOffset="34">21899 9547 27,'0'0'24,"-15"-1"-3,15 1-1,0 0-21,0-19-2,2 5 2,3-3 2,4 1 2,1-6 2,5 2 1,0-2 1,7 5 0,-5 0-2,6 7 0,-3 3-3,-2 6-1,-4 3-1,-3 9-1,-7 3 2,-1 6 0,-8 1 1,-2 4 0,-10-2 1,3 3-1,-7-3 2,4 1 0,-6-6-1,4-2-1,-2-4-1,3-5 0,3-3-4,-1-10-1,16 6-8,-18-24-11,10-2-8,7 2 1,0-10-1</inkml:trace>
  <inkml:trace contextRef="#ctx0" brushRef="#br0" timeOffset="35">21979 9198 18,'15'-6'23,"-15"6"1,0 0-10,16 0-4,-16 0-3,9 19-2,-6-4 0,2 10 0,-4 1 0,3 11 0,-6-2 0,5 7-1,-3 0 0,2 1-2,2-1-7,-2-7-20,3-13-3,15-5-2,-4-21 1</inkml:trace>
  <inkml:trace contextRef="#ctx0" brushRef="#br0" timeOffset="36">22354 9468 39,'-4'22'23,"4"-22"-8,0 0-8,21-10-27,-9 0 3,-1-4 7,6 0 4,-5-4 4,1 4 4,-4-2 6,-9 16 9,5-23 1,-5 23-4,-6-15-8,-6 12-2,-1 1-3,-5 2 0,1 3 1,-5-2 1,5 3 0,-5-3 2,8 9 0,-5-6 0,8 7-1,-3-5 1,8 8-2,-7-4 2,7 5-2,-3 0 1,4 3-1,-3-1-1,6 4 1,-2-1-1,4 1-1,2-5-1,1 0 0,5-6-2,-8-10-2,24 8-3,-13-18-8,8-7-17,6 1 2,-2-8-1,5-3 1</inkml:trace>
  <inkml:trace contextRef="#ctx0" brushRef="#br0" timeOffset="37">22581 9078 37,'0'0'29,"0"0"-2,-17 15 2,20-3-22,5 11-5,2 9-3,3 5 2,2 6 0,3 4 0,-2 4 1,3 4 0,-5-2 0,0 2 0,-5-4 0,1-4-1,-5-4-1,-3-8-1,1-2-3,-7-17-2,6 3-8,-2-19-7,-18-8-8,18 8 1,-20-32-1</inkml:trace>
  <inkml:trace contextRef="#ctx0" brushRef="#br0" timeOffset="38">22552 9490 39,'11'1'23,"4"-2"1,11 2-3,2-6-5,16 6-5,3-4-7,9-3-15,-1-4-17,13 8-1,-6-14-2,8 2 1</inkml:trace>
  <inkml:trace contextRef="#ctx0" brushRef="#br0" timeOffset="39">23223 9111 4,'-3'-11'25,"3"11"1,0 0-4,0 0-6,18-7 0,-18 7-4,0 0-1,0 0-3,0 0-1,0 0-2,4 12-1,-7 0-1,3 6-1,-1 4-1,2 9 0,-1 6 0,2 6 0,-2 2 0,4 3-2,0 1 1,-1-1-1,3 3-2,-4-7-3,6 0-4,-9-19-3,11 9-4,-9-14-14,-1-20-1,-1 14 2,-5-25 9</inkml:trace>
  <inkml:trace contextRef="#ctx0" brushRef="#br0" timeOffset="40">23087 9474 24,'0'0'26,"0"0"3,0 0-1,5-18-16,10 17-2,-6-12-2,11 10-1,-3-8-2,11 6-1,-2-3-2,3 3-2,2 2-3,-5-3-2,6 11-5,-11-7-12,2 3-10,1 2 2,-9-5 0</inkml:trace>
  <inkml:trace contextRef="#ctx0" brushRef="#br0" timeOffset="41">23418 9436 9,'-12'-2'22,"12"2"0,-1-12-1,3-2-13,9 4 1,-2-6-1,9 4 0,-4-4-1,9 5 0,-9-1-1,7 6-1,-9 0-1,2 12-1,-14-6-1,14 13-2,-12-2 2,-2 6-1,-5-2 0,0 5 1,-4-2-1,2-1 0,-5 0 1,2-1 0,-2-2-1,2-4 1,-1-2-1,11-8 0,-18 8-1,18-8-2,-12-5-3,12 5-7,-14-23-19,14 23 0,-6-23-1,7 9 2</inkml:trace>
  <inkml:trace contextRef="#ctx0" brushRef="#br0" timeOffset="42">23648 9302 1,'0'0'19,"6"17"5,-6-17 1,0 0-10,0 0-5,0 0 0,-4 21-1,4-21-1,6 20-1,-6-20-1,12 25-1,-12-25 0,21 23-2,-21-23 0,23 25-1,-23-25 0,17 19 1,-17-19-1,14 14-1,-14-14-1,5 13 0,-5-13 0,0 0 0,0 0 0,0 0-1,0 0 2,0 0-1,-12-16 0,12 16 0,-10-19 1,10 19-1,-8-23 1,8 12 0,4-3-1,6-1 3,1-4-2,7 5 0,2-3 0,4 3 0,1 2-2,-3-2-5,7 6-22,-8 6-6,-8 0 2,-2 0-2</inkml:trace>
  <inkml:trace contextRef="#ctx0" brushRef="#br0" timeOffset="43">21847 10093 1,'0'0'2,"-12"10"17,12-10-7,0 0-1,0 0 2,4 14 1,-4-14-1,0 0 1,0 0-2,1 16-2,-1-16-1,-4 11-3,4-11 0,-6 13-2,6-13 2,0 0-2,0 0-1,0 0 0,0 0-1,-1-15 0,5-5-2,3-2 1,0-3-1,2-7 0,1-2-2,1-1 2,0 1 0,1-1-1,-1 5 1,-1 2 0,-1 5-1,0 6 1,-3 6 0,-6 11 0,0 0 0,0 0 0,0 0 0,0 0 0,7 18 0,-9-7 1,1 3 0,2 2-1,0 0 1,3 1 0,-2-2-1,4-2 0,-6-13 1,15 18-1,-4-14 0,1-3 0,4-7 0,2-5 0,7-4 0,0-4 0,1 0 0,1 0 0,-4 1 0,-1 1 0,-5 9 0,-1 3 0,-16 5 0,15 16 0,-12 1-1,-3 4 2,-1 5-2,-1 5 2,-4 1 0,-2 2 0,-2 0-1,2-5 2,-3 0-1,0-1 0,2-4-1,1-5-1,5-4-2,3-15-7,0 0-17,0 0-6,17-13-1,-4-3 1</inkml:trace>
  <inkml:trace contextRef="#ctx0" brushRef="#br0" timeOffset="44">22381 9992 8,'0'0'24,"6"-11"2,-6 11-4,18-2-10,-18 2-1,15-5-1,-15 5-2,14-4-2,-14 4-2,20 3-1,-20-3-2,22 11 0,-11-3-1,1 3 0,2 4 0,-2 1 1,-1 3 0,-3-1-1,-2 0 2,-2 3 0,-4-4 0,1 2-1,-6-6 1,1 0-1,4-13 0,-20 15 0,5-12-1,1 0 1,-6-5-1,1-1-1,-1-2 1,2-5 0,1 2-1,3-3 0,14 11-2,-12-22 2,17 10-2,2-3 1,10 4-1,3-2 0,9 0-1,-3-4 1,7 2 0,-4-1 0,2 5 1,-7-2-1,0 4 1,-8 2 0,-4 2 2,-12 5 0,13-1 0,-13 1 1,0 0-1,0 17 2,0-17 0,1 21 1,0-9 1,6 4 0,-3-2-1,6 4 1,-4-7 0,5 4-1,-5-3 0,3 3-2,-9-15 0,9 14 0,-9-14 2,0 0-1,5 12-1,-5-12 1,0 0-1,0 0 1,-1-13-2,1 13 1,-1-21-1,1 4 0,1 2-1,1-6 1,3 3-1,1 1 1,3 1-1,1 0 1,1 3-1,0 1 0,2 3-1,-2-3-3,9 10-8,-7-6-18,-1-4 1,7 5-1,-7-6 1</inkml:trace>
  <inkml:trace contextRef="#ctx0" brushRef="#br0" timeOffset="45">23000 9771 39,'-5'15'28,"6"-2"1,-5-1 1,4-12-22,-2 30-1,-2-15-1,8 12-2,-5-4 0,4 7-1,-3-2 0,3-1-1,-2-4-1,1 0-1,0-3 0,-2-6 0,0-14 0,0 0-2,13 3 0,-6-14-2,7-3 1,-3-7 0,5-4 0,-3-5-1,4 3 2,-3-1 1,-1 3 0,-1-1 1,0 7 1,2-1-1,2 3 1,1 3 0,-1-1 0,4 2 0,0 0-1,-2 2 0,2 6-4,-7-4-8,-13 9-17,18 2 0,-18-2-1,-3 14 0</inkml:trace>
  <inkml:trace contextRef="#ctx0" brushRef="#br0" timeOffset="46">23064 9970 37,'0'13'30,"0"-13"1,15 1 1,4 4-23,-5-9 0,12 8-2,-8-9-1,9 8-2,-4-3-2,1 3-1,-1 2-2,-3-4-2,2 10-2,-11-11-4,12 12-14,-8-5-9,-3-3 0,3 1 0</inkml:trace>
  <inkml:trace contextRef="#ctx0" brushRef="#br0" timeOffset="47">23379 10068 33,'-17'1'26,"17"-1"-3,-8-11-4,5-7-14,13 2 2,-5-6-2,12 5 1,-7-6 0,13 12 0,-9-4 0,8 8-1,-7 1-2,3 9-1,-4 1-1,-2 7 0,-2 3-1,-3 3 2,-4 0-1,-1 2 1,-4 2 0,-2 2 1,-6-6 0,2-4 0,-7-2 1,0-2-2,-2-5-1,-2-1 0,2-4-2,-4-8-2,10 7-7,-9-7-19,9-4-5,8 1 0,-1-5 1</inkml:trace>
  <inkml:trace contextRef="#ctx0" brushRef="#br0" timeOffset="48">23657 9910 13,'0'0'26,"0"0"1,8-12 1,-8 12-14,0 0-2,0 0-3,0 0-1,2 11-2,4-1 0,-6-10-1,8 19 1,-8-19-2,13 20 0,-13-20-2,16 20 0,-16-20-1,16 16 0,-16-16-1,14 12 0,-14-12 0,13 9 0,-13-9 0,12 3 1,-12-3 0,11-3 0,-11 3-1,8-11 1,-8 11 0,7-24-1,-5 10 1,2-5-2,-1 1 1,0-1-1,3 3 0,-3-2-2,-3 18-5,10-20-20,-10 20-4,15-13-2,-15 13 1</inkml:trace>
  <inkml:trace contextRef="#ctx0" brushRef="#br0" timeOffset="49">24042 9631 5,'0'0'26,"1"-11"1,-1 11 1,0 0-13,0 0 0,11 14-3,-11-14-2,-2 25-2,-2-10-2,9 13 0,-8-1-2,8 8 0,-5-1-2,4 4 0,-2-4-1,1 1 0,-2-6 0,-2-2-2,2-7-3,-1-20-7,0 0-15,0 0-7,0 0 1,3-31-1</inkml:trace>
  <inkml:trace contextRef="#ctx0" brushRef="#br0" timeOffset="50">24060 9637 27,'0'0'28,"-2"-16"0,2 16 1,11-12-18,-11-3-3,11 7-2,-5-6-1,9 6-1,-3-6-1,5 8 0,-4 0 0,3 9-1,-4-1 0,3 7-1,-6 4 1,-1 8-1,-4-2-1,-2 7 1,-3-1 0,-1 1-1,-3-1 1,-3 2 0,-3-7 1,-1-1-1,-3-4 0,1 0 0,-2-5 0,3-5 0,-1-1-1,14-4 0,-15 3 0,15-3-1,0 0 1,11-6-1,2 5 1,4 4 0,1 3 0,2 3 0,0 2 0,-1 6 0,-5 0 0,0 1 1,-6 2-2,-3 2 2,-6-2-1,-2 0 1,-5-1 0,-3-1 0,-4-5 0,-1 2-1,-1-4 1,-3-5-1,-1-1-1,0-3 0,4 0 0,-3-5-4,20 3-5,-30-3-18,20-8-4,10 11-2,-2-26 3</inkml:trace>
  <inkml:trace contextRef="#ctx0" brushRef="#br0" timeOffset="51">24376 9589 35,'17'4'31,"-17"-4"0,13 4 1,-2 8-18,-11-12-3,0 19-3,-8-8-2,7 10-1,-5 2-2,4 6 0,-5 0-1,4 6 0,-1 2-2,2-1 1,-1-1 0,3 0-1,0-5-1,0-6-1,4 3-4,-4-27-12,0 20-15,0-20-2,17 1 2,-5-7-2</inkml:trace>
  <inkml:trace contextRef="#ctx0" brushRef="#br0" timeOffset="52">24718 10031 79,'18'15'34,"-18"-15"2,0 0-1,14 7-28,-14-7-3,0 0 1,0 0 0,0 0-1,0 0 0,0 0 1,0 0-1,0 0-1,0 0-2,0 0 0,0 0-1,0 0-1,0 0-2,0 0-6,0 0-28,0 0-3,0 0 1,-18-21-2</inkml:trace>
  <inkml:trace contextRef="#ctx0" brushRef="#br0" timeOffset="53">22727 6456 22,'0'0'17,"-4"-11"-3,4 11 0,0 0-1,0 0-2,0 0-1,0 0-3,0 0-1,0 0-1,0 0-1,0 0-2,0 0 0,1 24 0,5-7 0,2 8 0,1 3 0,2 4-1,-3 0 1,3 5-1,-2-2-1,-3-2-2,1-1-4,-8-10-6,1-7-16,4 3-1,-4-18 0,0 0 0</inkml:trace>
  <inkml:trace contextRef="#ctx0" brushRef="#br0" timeOffset="54">22477 6540 18,'-13'-3'24,"13"3"1,-11 2 1,11-2-16,0 0-4,2-11 0,9 10 1,-11 1-1,29-14-1,-9 4 0,11 0-1,0-6-1,10 1-1,-2-5 0,2-1-1,-1 2-1,-3-1-2,0 8-8,-8 0-19,-8-4-2,1 8 1,-14-8-1</inkml:trace>
  <inkml:trace contextRef="#ctx0" brushRef="#br0" timeOffset="55">23028 6602 21,'0'0'23,"17"-10"-8,-5 6-2,4-5-3,1 2-3,1-7-2,2 1-2,0-4 0,1 2-1,-2-2 0,-2 4 1,-5-4 0,-1 6 0,-8-1 0,-3 12 0,-2-12-1,2 12 0,-22-7 0,9 7-1,-6 1-1,2 2 1,-1 0 0,2 2 0,-1-2 1,6 2-1,-1 1 1,12-6 0,-17 14 0,17-14 0,-11 18-1,7-5 1,2 1-1,0 5 1,0 0-1,3 2 1,-1-3-1,1 3 1,1 0-1,1-2-1,-2-2 1,3-1-1,-4-16 1,7 22-1,-7-22 0,19 13 0,-6-13 1,4-4-1,3-4 0,1-4 1,1 0-1,0-4 0,-2-2 0,-3 1 0,-2 0 0,-4 3 0,-2 2-1,-2 1 1,-2-2 0,-2-1 0,4 4-1,-4-5 1,6 3 0,-2 0 0,3-3 1,-2 3-1,2-1 1,-10 13-1,16-15 0,-16 15 0,11-8 1,-11 8 0,0 0-1,0 0 1,0 0-1,0 0 2,0 0 0,0 0-1,0 0 1,0 0 0,0 0 0,4 14-1,-4-14 0,0 17 0,0-4-1,1 4 1,0-2-1,0 0 0,1-3 0,0 2 0,0 1-1,2-2 2,0-2-1,-4-11 0,11 15 0,-11-15 0,16 2-1,-5-2 1,-11 0 1,20-19-2,-9 5 1,0-3 0,-1 0 0,0 2 0,0-4-1,-1-1 1,0 0 0,-1 5 1,2 0-2,-1 3 1,-1 1 0,1 0 0,-9 11 1,16-12-1,-16 12 0,12-1 0,-12 1 0,12 3 0,-12-3 1,14 11-1,-8 0 0,0 5 1,0-3-1,0 1 0,-1 0 1,1-2-1,-2 2 0,-1-3-1,-3-11 2,20-4-2,-6-5 1,4-3 0,2-3-1,2-5 1,4-4 0,-1 0 0,-3 4 0,-3 1 1,-5 5 0,-1 3-1,-13 11 1,12-10-1,-12 10 0,0 0 0,0 0 0,2 17 0,-2-17 0,1 19 0,3-4-1,1-1 1,2 7-3,-3-10-5,12 7-20,-4-7-5,-12-11 0,21 6-1</inkml:trace>
  <inkml:trace contextRef="#ctx0" brushRef="#br0" timeOffset="56">24041 6352 1,'0'0'19,"-3"15"5,3-15 1,-11 7-15,16 5 1,-5 0 1,9 8-2,-7-3-1,10 7-3,-3 3-2,3 3-2,0 4-2,3 2 1,-3-1-2,0-1 1,-2-3-1,-1-3 1,-3-5-1,-3-5 0,0-5 0,-3-13 0,0 0-1,-15 5-1,15-5 0,-23-26-1,11 4 0,-5-7 0,2-1 0,-2-6 2,2 3 0,2-1 1,2 0 1,6 6 1,3 0 1,5 7 1,5-4 0,6 7 0,2-6 1,7 6 0,-3-1 1,7 6-1,-9-2 1,5 8-1,-8-1-1,3 8 0,-18 0-1,17 11-1,-17-11 0,4 23-1,-5-9 1,-1 4-1,0 1 0,-2 0 1,-2-2 0,3 1 1,-6-3 0,2 1 0,-5-2 0,-2 1 0,-3-6-2,0 1-1,1 1-6,-10-12-13,8-5-12,5-1 1,-1-15-2</inkml:trace>
  <inkml:trace contextRef="#ctx0" brushRef="#br0" timeOffset="57">24140 5941 24,'15'10'26,"-15"-10"1,15 17 1,-1-1-20,-10-1 0,10 12 1,-10-4-2,9 9 0,-8-1-1,6 6-3,-8-4 1,5 7-2,-3-3-2,-2-5-2,3 2-2,-7-11-6,10 3-8,-7-9-12,-2-17-2,0 0 2,0 0-1</inkml:trace>
  <inkml:trace contextRef="#ctx0" brushRef="#br0" timeOffset="58">24357 6215 11,'0'0'25,"23"-10"2,-14-2 1,3 4-17,9 5 0,-8-5 0,10 9-2,-11-6 0,9 7-3,-7-3-1,5 8-1,-4-3-2,-1 6 0,0-2 0,-2 6 0,-2-2-2,0 6 0,-3-1 1,-1 1-2,-1 2 1,-2-2-1,0 0 1,-2-1-1,-2-2 2,-2-3 0,-3 0-1,6-12 1,-17 16 0,6-10 0,-5-6 0,1 0-1,-1-3 1,-1-2-1,3-4 0,2-2-2,12 11 2,-12-23-2,12 23 0,6-23 0,-6 23-2,18-21-2,-1 16-5,-6-2-14,3-4-7,4 2 2,-5-6 1</inkml:trace>
  <inkml:trace contextRef="#ctx0" brushRef="#br0" timeOffset="59">24619 5865 37,'0'0'28,"0"0"1,0 0 0,0 0-20,0 0-1,0 0-1,17 26-1,-13-12 0,7 12-2,-2-3 0,4 10-1,-2-2-1,5 6 0,-2 0-2,1 0-1,1-2 0,-3-4-1,0-3-1,-7-8-3,5 2-6,-11-22-17,0 0-3,0 0 0,-12-17 1</inkml:trace>
  <inkml:trace contextRef="#ctx0" brushRef="#br0" timeOffset="60">24534 6069 44,'27'4'29,"-9"-11"1,11 3 1,7-3-22,-7-7-3,10 9-1,-5-7-3,-1 3-2,0 0-3,-7-3-6,4 3-19,-3 8-3,-10-5 1,3 4-1</inkml:trace>
  <inkml:trace contextRef="#ctx0" brushRef="#br0" timeOffset="61">24968 6055 10,'4'11'24,"-4"-11"1,0 0-1,13-5-16,-13 5-1,18-14-2,-10 3-1,2-1-3,-2 0-1,0-1-1,-3 2 1,-5 11-1,-4-13 1,4 13 0,-20 2 0,3 4 0,-1 4 2,-2 4 1,-4-3 1,6 9 3,-8-8-1,11 8 1,-5-6 1,11 9 0,-7-9-2,11 8 0,1-4-3,6 3 0,2-4-1,5 1-2,5-3 0,2-5-1,7-2-3,-2-8-3,10 4-11,-4-8-15,-2-7 2,3-2 0,-8-10-1</inkml:trace>
  <inkml:trace contextRef="#ctx0" brushRef="#br0" timeOffset="62">25156 5824 22,'0'0'26,"0"0"-8,0 0 0,0 0-1,0 0-2,0 0-3,0 0-2,-3 13-3,3-13-3,-13 6-1,13-6-1,-11 16-1,11-16 1,-11 14-1,11-14 0,-6 12 0,6-12 0,-1 13-1,1-13 1,0 0 0,5 11 0,-5-11-1,11 10 0,-11-10 1,18 8-1,-7-2 0,-11-6 1,20 10-1,-9-5 0,-11-5 1,19 12-1,-19-12 0,16 15 0,-16-15 0,16 17 0,-16-17 1,18 19-2,-18-19 2,15 19-2,-15-19 2,11 22-1,-6-11 0,-4 1 0,-1 2 1,1 0-2,-2 2 2,0-3-1,-3-1 1,1-1-1,-2 0 1,5-11-1,-15 17 1,4-11 0,0 2 0,-2-2-1,2 1 0,-3 0-1,2-3 0,12-4-3,-24 11-11,24-11-18,-15 6 0,15-6 1,-10-11-1</inkml:trace>
  <inkml:trace contextRef="#ctx0" brushRef="#br0" timeOffset="63">2972 7948 15,'0'0'23,"-2"-13"-1,2 13 1,0 0-15,0 0-4,0 0-1,-14 7 1,14-7 0,-12 1 0,12-1-1,-16-3-1,16 3-1,-17-9 2,17 9-2,-22-16 0,10 7-1,-2-1-1,-2-3 2,-5 2-1,1-1 0,-4-1 0,1 0 1,-4 1-1,-2-1 1,-3-2-1,0 3 0,-1-4 0,-1-2 1,0-4-1,-2-1 0,0-2 0,-1-3 0,1-2 0,-2-4 1,-4-1 0,1-1-1,-1-3 1,1-1 0,-3-3 0,2-4 0,-2-1 0,3-1-1,-1-3 1,1-4 0,-3 0-1,2 0 1,0-3-1,0 1 0,1-4 0,-2-1 0,1-3 0,1 3 0,3-3 1,2 3-1,0 0 0,3 1 1,4-2-2,3 3 0,4-1 1,5 0 0,3-1-1,3-2 1,1-3 0,2-1 0,2-1 1,5 1-1,0-6 0,2 2 1,2-1-1,3-1 1,2 0-1,3-1 0,3 2 1,3-2-1,3 2 1,5 1-1,3 1 0,4 2 1,2-1-1,1 3 0,2 1 0,2 1 0,-4 3 0,3-1 1,1-1-1,2 1 1,0 2-1,3 1 1,2 1-1,2 1 0,6 2 0,2 1 1,2 4-1,1 2 2,2 3-2,2 0 2,-1-1-1,0 0 0,1-1 0,2 0 0,-3-2 0,2 0-1,-1 0 1,2 0-1,2 1 1,4 0-1,-4 3 1,0-1-1,0 1 0,1 0 0,0 2 0,-1-1 0,-3 2-1,2-1 1,1-1 0,2 0-1,0 2 1,2 4 1,-1-1-1,-1 3 0,2 2 1,1 4-1,-2 3 0,1 6 0,-2 0 1,3 0-1,5 3 0,0 3 1,1 3-1,-2-1 0,2 4 0,0 0 0,-2 4 0,-3-1 0,-2 2 0,1 1 3,0 4-4,0 1 1,-3 2-1,1 0 1,-1 3-1,-1 1 2,-1 4-2,-1 1-2,-4-1 3,1 1 0,1 1 0,2 0 0,0 1 0,2 2-1,-2-1 1,0-3 0,0 1 0,-3-1 0,-1 1 0,1-4 0,-5-1 0,2 0 1,1 1-1,1-4 0,2 0 0,2-3 1,0 3-1,-2-2 0,0 2-1,-2-3 1,-2 2 1,-3 2-1,-2 2 0,0-1 0,-2 1 0,-1 0 1,2 2-1,1-4 1,0 2-1,1 0 1,0-1-1,1 1 1,-1-4-1,2 2 1,-5 0 0,2 0-1,1-3 1,3-1-1,-3-2 0,3-1 0,-2-3 0,4 1 0,3-5 0,3 1 0,-1 1 0,0-4 0,2 0 0,-1 4 0,3-3-1,-4-2 1,-2 1 0,1-1 0,-3-1-1,0 3 1,0-5 0,-1 3 0,0-1 0,-2 2 0,0-1 0,-3 1 0,-1 2 0,-1 2 0,-4-1 0,0 0-1,0 2 1,-1 1 0,1 0-1,1-3 1,0-1 0,1 3 0,2-1 1,1-3-1,-1 1 0,2-2 0,-2-1 1,0 4 2,-1 0-3,4-3 0,-4 1 0,2 4 3,3-4-2,0 3 2,6-1-3,1 0 0,4-5 0,0 2 4,2-1-4,1 3 0,1-3 1,1 1-1,-5-2 0,1 5 1,-1-3-1,1 2 0,1 1 1,0-3-1,-4 2 1,-1-1-1,-2 2 1,-3 1 0,-1-4-1,-3 5 1,-4-3 0,-3 4-1,-1-2 1,0 5-1,-2-3 0,2 0 1,-1 1-1,-3-1 2,2 1-2,-1-1 2,-1 1-2,-1 0 1,-3 2-1,1 0 1,-4 0-1,-1 0 0,1 1 1,1 2-1,-2-2 0,1-2 1,0 3 0,1 0-2,0 3 2,0-3-1,2 2 0,2-2-1,3 3 1,3-3-1,4-3 1,0 2 2,1-3-2,0 3 0,2 0 1,-1 1 0,-3-3-1,0 6 1,-1 1-1,-1 0-2,0 2 3,0 1-2,-1-1 0,-2-3 0,1 5 2,-2 2-2,0-2 1,-2-2 0,-1 1-1,0-1 1,-1 3 0,-2 0 1,-1 1-2,0-4 2,-4 4-1,2 1 0,-3 1 0,2 0 0,-2-2 0,0 1 0,1 0 0,1 0 0,2-1 0,-1 0 0,4 0 0,-1-2 0,-1 3 0,0 0 1,0-1-1,-1 1 0,-5 2 1,-1 2-4,-1-2 3,-1 3-3,-2 0 2,-1-1-2,0 2 3,-1 0-3,2-3 3,2-2 0,0 1 0,2 2 1,2-2-1,3-1 0,1 0 0,-1 1 0,4 1 0,-2 1 1,1 1-1,-2-2 0,-1 1 0,-2 0 1,-2-1-1,0 2 1,-4-3 0,-1 2-1,-1-3 0,0 1 0,-3 2 1,1 0-1,-3 2 0,1-5 0,-1 3 0,1 1 0,-2 0-1,2-1 2,-1-1-2,-1-3 1,1 0 1,-2 3-1,1-4 0,-2-2 0,-1 0 0,-2-1 0,-2 0 1,0-1-1,-3 0-1,-11-6 2,18 11-1,-18-11 0,11 6 0,-11-6 1,0 0-1,0 0 0,0 0 1,0 0-1,0 0 0,0 0 0,0 0 0,0 0-1,0 0 1,0 0 0,0 0 0,0 0 0,0 0 0,0 0 0,0 0 1,0 0-1,0 0 0,0 0 0,0 0 0,0 0 0,0 0 0,0 0 0,0 0 0,0 0 0,0 0 0,0 0 0,0 0 0,0 0 0,0 0 0,0 0 0,0 0 0,0 0 0,0 0 0,0 0 0,0 0 0,0 0 0,0 0 0,0 0 0,0 0-1,0 0 1,0 0 0,0 0 0,0 0 0,0 0-1,0 0 2,0 0-1,0 0 0,0 0 0,0 0 0,0 0 0,-12 14 0,12-14 0,-18 7 0,7-2 0,-3-2 0,-1 4 0,0-3 0,-1 2 3,-1-1-2,0 1 3,-1-1-4,1 0 3,2 0-2,-1-1 2,0 2-3,2-3 1,3 0-2,11-3 0,-15 6 1,15-6 0,0 0 0,-13 5 0,13-5-1,0 0 2,0 0-1,0 0 0,0 0 0,0 0 0,0 0 0,0 0-3,0 0 3,0 0 0,0 0-1,0 0 1,16 0 0,-16 0-1,20-2 1,-8 1 3,3 0-3,-1 1 0,2-1 0,1-2 0,0 5 0,0-5 0,-1 2 0,1 0-1,2 1 1,-4-1 0,1 1 0,0 1 0,0-1 0,-1 2 0,2-3 0,0 0 0,0 0-1,0-2 1,0 1 0,-2-2-3,-2 2 3,-2-2-3,-11 4 3,14-4-2,-14 4 3,0 0-3,0 0 2,0 0 3,0 0-3,0 0 1,-6-11-2,6 11 1,-11-13 0,3 2 0,1 0-1,0-6-2,-2-2 4,0-2-1,-1-3 1,0-3-1,-1-2 0,-1-4 0,-1 0 0,0-2 0,-2 1 1,-1 2-1,2-4 1,-2 4-1,0-1 0,1 5 0,1 0 1,0 2-1,3 6-1,3-1 1,2 7 0,6 14-1,-8-20 1,8 20 2,0 0-2,0 0-1,19-6 0,-19 6-1,23 12-1,-23-12-7,29 33-15,-19-11-11,-5 0 3,-5-4 0</inkml:trace>
  <inkml:trace contextRef="#ctx0" brushRef="#br1" timeOffset="64">21087 10665 1,'0'0'12,"0"0"4,0 0-10,0 0-4,-11 6 1,11-6 3,0 0 1,0 0 0,0 0 1,0 0 0,0 0-1,0 0-1,0 0-1,0 0-2,0 0 0,0 0-2,0 0 2,0 0-2,0 0 2,-11 0-1,11 0 1,0 0-2,0 0 1,0 0 0,0 0-1,0 0 2,0 0-2,0 0 1,17 1 0,-17-1-1,17-4 0,-6 4 0,3 0 0,-1-2-1,2 0 1,-2-1-2,2 0 1,-1-2 0,2 1 0,0-2 0,1 2 0,3 1 0,-1-3-1,4 1 2,1 2-2,1 1 1,2-2 0,0 1 0,1-1 0,-1-1 0,1 1 1,0 0-1,-2-4 0,2 3 0,-3-1 0,1 4 1,1-3-1,0 1 0,-3 1 0,1-2 1,-2-1-1,-1 2 0,0-1 1,0-1-1,-3 0 0,1 0 0,2 0 0,-3 1 0,1 2 1,-1-5-1,2 2-1,-1 3 2,-2-1-2,1 0 1,0 0 0,1-1 0,-1-1 0,1 1 0,2 1 0,-1-1 0,1-1 0,1 1 0,2 5 0,-2-5 0,3 2 0,2-2 0,0 0 0,1-1 0,-1 4 0,0-3 1,0-1-1,-2 4 0,-2 1 0,1 1 0,-3-2 0,1 2 0,-1 0-1,1-3 1,0-1 0,0-3 0,3 3 1,-3-4-1,3 2 0,-2 0 1,2 1-1,1-1 1,0 4-1,2-2 0,0 2 1,0-1-1,2 1 1,-2-3-1,1 0 0,-2-1 1,1 2 0,-1 0-1,-1 1 0,0-2 0,-2 2 0,1 0 0,-2 2 0,2 1-1,-4 1 1,1-2 0,0-1 0,1 0-1,-1 2 1,0-3 1,-1 0-1,1 2 0,2-4 0,-2 2 0,1 0 1,-1 1-1,2-2 0,-3 3 0,0-3 1,0 1 0,-4 1-1,0 1 1,-2 1 0,1-1 0,0 2 0,0 0-1,0 1 1,-1-1-1,3 0 0,-3 0 1,2 2-1,-2-1 1,1 2 0,0-1-1,-1 1 0,2 1 0,2 3 0,0 0 0,2-2 1,2 1-1,0 3 0,0-1 0,2-1 0,1 1 0,-2 0 1,1 1-1,-2 2 1,1 1-1,-1-1 0,-2 4 0,1 1 1,-2 1-2,0 1 1,0-1 0,1 2 0,2-1 1,-1 1-1,2 0 1,2-1 0,-1-1-1,1 2 1,-1-1-1,-2 1 1,0-1-2,-1-1 2,-3 2-2,-1-1 1,0 3 1,-3-3-1,0 2 0,-1-3 0,-2 3 0,-1 1 0,-2 1 1,-1 2-1,-1-1 0,-2 3 0,2 0 1,-2 6-1,-1-1 1,-2 5-1,3-1 0,-2 1 0,1 4 0,1 4 0,-1 1 0,-1 2 0,-2 3 0,-2 0 0,-2 4 0,-2 2 0,-2 1 0,-3 2 0,-1 2 0,1 0 0,0 6 0,1 0 0,1 0-2,3 1 2,-1-2-1,1-1 2,-2 0-1,0 2 0,-4-6 1,0 0-1,-1 0 0,-1-1 0,-3 4 1,2 0-1,-2-2-1,1-2 1,-1 0 0,0-5 0,1 1 0,-3-3-2,2-3 2,-2-5-1,-1-3 0,-1-3 0,0-2 1,-2-1-2,0-5 1,2-4 2,-4-2-2,1-3 1,-3 1 0,-2-4 0,-1 0 0,-5-5 0,-2 0 0,-4-4 0,-3-1 0,-2-2 1,-2-2-1,-2 0 0,-2-6 1,0 1-1,-2-1-1,-1 2 2,-1-7-1,-1 2 0,-5-1 2,-2 0-1,-3-1 0,-2 1 1,-7-2 0,1 3 1,-5-2 0,-1 0-1,-5-1 0,3 0 0,-6-3 0,3 0 0,-1-7-1,0-1-1,1-4 1,2-2-1,-1-6 1,3-1-2,3-2 1,1-2 0,3 0 1,2 1 0,4-2-1,2 1 0,7 0 0,1-1 0,3 1 0,3 0 0,3 0 1,3-1-1,0 1 0,2 1 0,1 1 1,3 1-1,2-3 1,1 1-1,3-1 0,4 1 1,1-3-1,5 1 1,2-4-1,4 0 1,0-1-1,2 4 1,-1-4-2,0 2 1,0-1 0,-1 0 0,1 0 0,-3 1 0,2-6 0,1-2 0,1-4 0,2-3 0,3 0 0,2 1 0,-1-1 0,4 2-1,-2 6 1,1-1 0,-2 4 1,2 6-1,-2 0 0,-1-1 1,1 3-1,0 0 1,1-1 0,1 5 0,0-1-1,1-1 0,1-1 1,2 1-1,1 2 0,-1 2 0,2-4 1,0 3-1,0 1 1,-1 4-1,0 0 1,0 3-1,-2 1 1,1 1-1,-2 2 1,3 5-1,-1 0 0,2 12 0,-4-17 1,4 17-2,-3-11 1,3 11 1,0 0-2,0 0 1,0 0 0,0 0-1,0 0 0,0 0 0,9 17-1,-9-17-3,18 26-10,-18-26-16,13 15-5,-13-15 0,0 0 0</inkml:trace>
  <inkml:trace contextRef="#ctx0" brushRef="#br1" timeOffset="65">20690 9316 1,'0'0'8,"0"0"0,0 0-2,0 0-1,0 0 0,0 0 0,-3-11-2,3 11 0,0 0-1,-16-6 1,16 6-1,-11-2 3,11 2-1,-11-4 0,11 4 0,0 0 1,0 0-2,0 0 2,0 0-2,0 0 0,0 0 0,0 0 0,0 0 1,13 4-1,-13-4 0,16-1 0,-16 1-2,21 1 1,-9-1-1,1-1-1,3 1 1,0-2-2,2 4 1,2-2 1,2-2-1,2 1 1,3 0-1,0 1 0,4-1 0,2 0 0,0-4 1,1 0-1,1 0 0,0-1-1,0 1 1,1 0 1,1-3-1,0 0 0,2 2 0,0-1 0,1 0 0,1-2 0,1-2 0,1-1 0,-2 4 0,2-2 0,0 0-1,-2 2 1,2-2-1,-2 3 1,0 1 0,-1 0 0,-1 1 0,-1-2 0,-3 0 1,2 0-1,1 1 0,1-1 1,-3-2-1,2-2 0,0 2 1,0-2-1,0 1 0,-1-2 0,0 2 1,-3-2-1,3 1 0,-1 3 0,1 0 0,2-1 0,0-1 0,3 0 0,-1-2 0,3 1 0,1-1 1,0 1 0,-1-3 1,3 1 0,-4 1 0,0 0-1,0 4 1,1-1-1,-1-1 0,1 1 0,0-1-1,1 3 1,1-3 0,1 5 1,-1-5-1,3 4 1,-5-1-1,3 3 1,-3 0-1,0 1 0,-1-2 0,0 0 0,-4 3 0,0 1 0,0-3 0,-1 3 0,-2-3-1,2 1 1,-2 3-1,0 1 1,0-2 0,-1 2 0,0-1-1,1 1 1,-3 0 0,0 3 0,-2 0-1,0-1 0,-1 1 1,1 1-1,1 1 0,-2 1 1,3 2-1,1-1 1,-2-1 0,1 2 0,-1 2-1,-2-2 2,-4 4-2,1-1 1,-3 1 0,-1 2-1,1 2 0,-2 0 1,2 2-2,-3-1 1,2-1 0,-1 1 0,0 4 0,-1 0 0,-1-1 0,0 2 0,-1 0 0,1 1 0,-1 4-1,0 0 1,-3 2 1,-1 0-1,0 1 1,-3 3-1,-2-1 0,0 4 0,-4 1 0,-2 0-1,-2-1 1,-2 3-2,-1 0 1,-3-3 1,1 2-1,-5-4 1,1 0-1,-2-1 1,0-2-1,-1-3 1,0-2 0,-2 2-1,1-5 0,-3 0 1,2-2-1,0-4 0,-1 2 1,0-5 0,-1 0 0,2-3 0,-2 0 0,1-2 0,-2 1 0,0-3 0,2 2-1,-3-3-1,3 2 2,-4-4-1,2 2 1,-2-2-1,2-1 1,-2-1-1,-1 1 1,1-2 0,0 2-1,-2 0 0,3-1 0,-4 1-1,1-2 1,0 1 0,-1-2 0,0 3 0,-4-1 1,2 3 0,-2-2-1,1 4 2,-2-3-2,1 1 1,-2-1 0,0 0 0,0 0 1,-3 0-1,-1-3 1,0 3 0,-3-1 0,1 3-1,-2 0 0,0-1 0,-2 0 0,2-1 0,-2 3 0,1-4 0,0 2 1,-3-1-1,3 0 0,-2 0-1,2 2 0,-2-2 0,4 1 1,-2-1-1,3 2 0,2-3 0,-2 2 0,1-2 1,2 1 0,-2 1 0,-2-4 1,-1 3-1,0 1-1,-2 0 2,-2-1-1,0 1 0,-1 0 0,0-4 1,0 6-1,2-2 1,-2-1 0,0 1-1,0-3 0,2 3 1,-1 1-2,2 0 1,-1-5 0,-1 2 0,2-3 0,-2 2 0,0 3 0,0-2 0,-2 0 1,0 2-1,-2 1-1,1 4 1,-1-2 0,2 1 0,-3-4 0,0 1 0,-2 0-1,3 1 1,-2 0 0,1-6 0,1 3 0,0-1 0,0 0 0,1-1 0,3 2 0,0-3 0,0 1 0,3-2 0,1 3-1,1-1 2,2-1-1,4-2 0,0-3 0,4 3 1,1-2-1,3-2 0,-1 3 0,2-4 0,1 3 0,0-2 1,1 3-1,-1-2-1,0 0 2,-3 0-2,4-6 2,-2 1-1,2 1-1,-2 0 1,1-5 0,2-2 0,0 3 0,4-3-1,-1 4 1,12 10 0,-21-21-1,21 21 1,-15-17 1,15 17-1,-16-9 0,16 9 0,-14-9 0,14 9 0,-12-13 1,12 13-1,-11-17 0,11 17 0,-12-23 1,5 12-1,-1-2-1,-1-1 1,0 3 0,-1-1 0,2-2 0,-2 3 0,1-3 1,1-2-1,0 1-1,1 0 1,0-2-1,-2 0 2,2 1-2,-3-3 1,0 3-1,1 4 2,-2-3-1,0 3 1,0 0 0,1 1-1,-1-2 1,1 1-1,0-2 1,1 0-1,-4-1 1,4 1-1,-2-1 0,-1-1 1,-1-1-1,0 2 0,-1-1 0,1 0 0,1-2 1,-2 1-1,0 0 1,0 1 0,0-1-1,1 2 1,0 1 0,0 2-1,0 0 1,1 3-1,1-1 0,0 2 0,0 1 0,11 7 1,-18-17 0,18 17-1,-16-20 1,10 9 0,-1-2-1,1 0 1,-1-1 0,0 1-1,7 13 0,-13-20 0,5 10 1,8 10-1,-12-19 0,12 19 0,-11-15 1,11 15-1,-10-15 1,10 15 0,-7-15 0,7 15-1,0 0 0,-8-14 0,8 14 1,1-11-1,-1 11 1,-1-11-1,1 11 0,-3-11 0,3 11 1,-6-12 0,6 12-1,0 0 2,-12-11-2,12 11 0,0 0 1,0 0-2,0 0 1,0 0 0,0 0-2,12-7-2,4 15-15,-4-3-12,1-5-3,3-1 1,-8-16 0</inkml:trace>
  <inkml:trace contextRef="#ctx0" brushRef="#br1" timeOffset="66">23133 6115 1,'0'0'0,"0"0"2,0 0 1,0 0 1,0 0 2,0 0 2,0 0-1,0 0 2,0 0-1,0 0 1,0 0-2,0 0 0,-14-3-3,14 3 0,0 0-1,0 0 1,-18-16 0,18 16 0,-20-12-1,7 6 0,-4-2-1,-1 2-1,-3 0 0,1 1 0,2-1-1,0 1 1,3-2 0,3 0-1,12 7 0,-14-16 0,14 16 0,0-22-2,6 11 1,5-3-2,3 3 1,2-5 0,1 5-1,0-3 2,-1 4 1,-3 0 0,-13 10 0,16-14 2,-16 14-1,0 0 0,-5-11 0,5 11 0,-18-5 0,6 0 0,-3-4 0,2 0 0,-2-5 1,0-1-1,3-4 1,-1 0 0,2 0-1,0-1 0,-1 0-1,1 0 1,-2 1-2,4 3 2,-1-2-1,1 3 0,-1-3 0,3 5 1,1-2 0,6 15-1,-10-19 1,10 19 0,-8-14 1,8 14-1,0 0 0,-11-9 0,11 9 0,-11-7 0,11 7 1,-14-6-1,14 6-1,-14-7-1,14 7-2,-11-2-4,11 2-7,0 0-13,11 5-1,3-4 1,-6-12 8</inkml:trace>
  <inkml:trace contextRef="#ctx0" brushRef="#br1" timeOffset="67">22620 5619 6,'-16'-9'10,"16"9"0,1-11 0,-1 11-1,3-10-1,-3 10-2,3-13-1,-3 13-1,0 0-1,0 0-3,0 0 1,0 0-2,0 0 0,0 0 0,-6 11 0,6-11 1,-7 21 0,5-8 1,-2 1-1,0 3 1,2-2-1,-2 4 0,0-2 1,1 1-1,0-1 0,1 2 0,1-3-1,1 0 1,0-3-1,1-2 1,-1-11 0,0 0 0,0 0 0,0 0 0,0 0 1,-4-14-1,2-2-1,-3 1-2,1-3 0,2 0-1,1-3 1,-1-3 0,2 2 0,3-2 2,-1 2 0,4-4 2,2 3 0,0-1 1,4 0 0,2 3-1,2 2 1,-2-1 0,3 4 0,-4 3 1,0 3-1,-13 10 1,15-10 0,-15 10-1,0 0 1,0 0-2,3 15-1,-3-15 1,3 18 0,-3-18 1,7 21 1,-7-21 0,15 21 0,-15-21 1,18 18-1,-18-18 1,18 16-2,-18-16 0,15 12-1,-15-12-1,10 11 0,-10-11-1,0 0-2,11 18-5,-9-6-16,-2-12-1,4 15 0,-4-15 5</inkml:trace>
  <inkml:trace contextRef="#ctx0" brushRef="#br1" timeOffset="68">22576 5421 3,'0'0'14,"0"0"-4,0 0-3,5-12-1,-5 12-1,0 0-1,0 0 0,0 0 0,0 0 1,0 0 0,0 0 1,6-12-1,-6 12 0,0 0-1,0 0 0,7-11-2,-7 11 0,0 0 0,19 3-2,-19-3 1,23 9-2,-9-4 3,7 2-2,0-2 2,3 1 0,1-4-1,3 3 1,1 0 0,3 1 0,1 0-1,1-1 0,0 2-1,-1-1 0,-2 1 0,-4-3 1,-7 1-1,-3-2 2,-17-3 1,17 1-1,-17-1 1,0 0-1,0 0 0,-15 5 0,15-5-2,-16-3-2,16 3-3,-16 2-9,5-5-13,11 3-1,0 0 0,-10-12 4</inkml:trace>
  <inkml:trace contextRef="#ctx0" brushRef="#br1" timeOffset="69">23061 7100 1,'0'0'0,"0"0"9,0 0 6,0 0-12,0 0 2,0 0 2,0 0 3,0 0 1,-15-9 0,15 9 1,-18-11 0,18 11-3,-24-6-2,12 7-3,-4-2-1,-1 2-2,-1 2 0,-2 4-1,-3-3 1,1 1-1,-2 1 1,3 0-1,0 0 1,3 0-2,0 0 1,4 1 0,14-7-1,-17 15 0,17-15 0,-5 21 0,10-9 0,-5-12 0,15 26 0,-4-12 1,5 5-1,-2-1 0,3 5 0,-2-2 0,-1 3 0,-5 1 0,1-4 1,-6 4-1,-4-6 2,-3-1 0,-6-2 0,-1-1 0,-5-4 0,0-2 0,-4 0-1,1-1 0,-2 0 0,2-4 0,3 3-1,1-1 1,3-3 0,11-3-1,-16 9 0,16-9 1,0 0 0,-6 14-1,6-14 1,0 15-1,0-3 1,-2 1 0,0 2 0,-3-1 0,-2 3 1,-2-1-1,-4-1 1,-2-1 1,-3 0-1,-2-1-1,-3-2 1,0 1-1,0-5 0,-2 2 1,1-2-1,2-1 0,-1-1-1,3-2 2,3-2-1,2 0 1,3 0-1,12-1 0,-16 0 0,16 0 0,0 0-1,0 0 1,0 0-1,0 0 0,0 0 0,0 0 1,0 0 0,0 0 0,-1 11 0,1-11 0,0 0 1,0 0-1,0 0 0,0 0 0,0 0-1,-13 3 1,13-3 0,0 0 0,0 0 0,0 0 0,0 0 0,0 0 1,0 0 0,0 0-1,0 0-1,0 0 0,0 0-1,0 0 0,0 0 1,0 0-1,-13-5 1,13 5 0,0 0 0,0 0 2,0 0 0,0 0 0,-10-8 0,10 8-1,0 0-1,0 0-1,0 0 0,0 0-1,0 0 1,0 0-1,0 0 2,0 0 2,0 0 1,0 0 0,0 0 0,0 0-1,0 0 0,0 0-1,0 0 0,0 0-1,0 0 0,3 13 1,-3-13 1,0 0 0,0 0 0,0 0 0,0 0 1,0 0-2,0 0 0,0 0 0,0 0 0,0 0 1,0 0 1,0 0 0,0 0-1,0 0 1,11-19 0,-4 8-2,4-4 1,-1-4-2,5-4 1,-2-2-1,4-3 1,-3 0 1,0-1 0,-1 0-1,-2 3 2,-2 1-2,-1 5 1,-2 3 0,-1 5-1,-5 12 0,6-16-1,-6 16 1,0 0-1,0 0 1,-4 11-1,4-11 1,-11 16 0,4-4 0,-2 2-1,-2 4 2,-1-1-2,-1 2 0,-3 3 0,-1 0-1,-2 5 1,0-2 0,-6 3 1,2 1 0,-2-2 1,-1 0 0,2-2 1,2 1-2,3-5 1,2-1-1,7-3 0,1-5-1,8 0 1,3-1 0,-2-11 0,17 11-1,-5-9 2,4-2-1,0 2 0,4-2 0,-1 2 0,1-1-1,2 5 1,0-2 0,2 3-1,0 1 1,3 0 0,1 1 0,0-5 1,-1 2 0,0-2 0,-1 0 1,-6-3-1,2 0 1,-7 0 0,0 2-1,-15-3 0,16 5 1,-16-5-1,0 0 0,0 0 0,0 0 1,0 0-1,0 0 0,0 0-3,-21 3-11,9-6-15,12 3-1,-28-8-1,10 0 0</inkml:trace>
  <inkml:trace contextRef="#ctx0" brushRef="#br0" timeOffset="70">9620 4475 34,'0'0'14,"0"0"-1,0 0-1,0 0-5,0 0-2,2-10-3,-2 10 1,0 0 0,0 0 0,0 0 2,0 0-1,0 0 2,0 0-1,-2-11 1,2 11-2,0 0-1,0-15 0,0 15-2,-5-15 0,2 5 0,1-1-1,2 11 0,-10-22 1,2 10-1,-1-2 0,-2-2 0,1-2 1,-1-1-1,0 2 0,-1-3 0,2 0 0,1 2 0,0 1 1,2 1-1,2 2-1,1 2 1,4 12 0,-4-20 0,4 20 0,-1-17 1,1 17-1,1-12 1,-1 12-1,0 0 1,0 0-1,-1-11 1,1 11-1,0 0 0,0 0 0,0 0 0,0 0 0,0 0-1,0 0 1,0 0 0,0 0-1,0 0 1,0 0 0,6 12 0,-6-12 0,0 0 0,11 13 1,-11-13 0,14 11-1,-14-11 1,16 18-1,-16-18 1,18 15-1,-6-8 0,0-1 0,2-3 0,2-1 0,-3-7 1,3 0 0,-3-3-1,1-3 0,-3-1 1,0-2-1,-4-1 1,-1-1 0,-1 0-1,-1-1 0,-2 1 0,1 2 0,-3-2 1,1 3-1,-1-2 1,1 3 0,-2 0 0,1 1 0,0 0 0,-1 0 0,1 11 0,-3-16-1,3 16 0,0 0 0,0-12 0,0 12 0,0 0-1,0 0 1,0 0-1,0 0 1,0 0 0,0 0-1,4 15 2,-4-15-1,7 14 0,-2-3 0,-5-11 0,10 21 1,-4-8-2,1-1 2,-1 5-1,3-1 1,-1 0-1,2 0 0,0 3 0,1-1 0,1 0 1,0-1-1,1-2 0,-2 1 0,0-3-1,-11-13 1,15 17 0,-15-17-1,0 0-1,11 7-1,-11-7-1,0 0-1,0 0-1,0 0-1,0 0-9,0 0-12,0 0 1,-5 11 0,5-11 2</inkml:trace>
  <inkml:trace contextRef="#ctx0" brushRef="#br0" timeOffset="71">10071 4128 1,'-13'8'2,"18"2"12,-5-10 0,0 0-12,0 0-1,0 0 2,0 0 3,0 0 2,0 0 2,0 0 1,0 0 0,0 0 1,0 0-2,0 0-1,0 0-3,8-10-3,-8 10-1,1-13-1,-1 13 0,-2-23 1,0 8-1,-2-6 0,-1 2 1,-1-8 0,1-1 0,-4-2 0,6 2-1,-4-4 0,3 4 0,-2-3 0,6 3 1,-3 1-1,3 6 0,0 2-1,0 1 1,2 3 0,-2 3-2,0 12 1,3-15-1,-3 15 1,0 0-1,0 0 0,14-7 1,-14 7-1,12 1 1,-12-1 0,19 5 0,-5 0 0,2 1 0,1 3 0,5 0 0,1 3-1,3 2 1,-2 0 1,2 1-2,-4-2 1,0 2 0,-4-3 1,-2 0-1,-3 2 0,-13-14-1,20 21-1,-20-21-2,14 19-1,-14-19-4,10 12-11,-10-12-7,0 0-1,0 0 1</inkml:trace>
  <inkml:trace contextRef="#ctx0" brushRef="#br0" timeOffset="72">10105 3966 48,'0'0'26,"26"-11"0,-15-3-2,1 7-25,7-5-1,3 2 0,-2-4 0,1 2-1,-1-2 1,-1 3-1,-2-3 1,1 4-4,-3-1-4,-4-5-12,5 14-1,-10-10 1,7 10-1</inkml:trace>
  <inkml:trace contextRef="#ctx0" brushRef="#br0" timeOffset="73">10381 3481 8,'0'0'7,"0"0"1,0 0 1,-5 12 1,5-12 0,5 13 0,-1 0 0,1-1-2,2 7-1,0 0-1,4 7-1,0-3-2,4 9 0,-2-6-1,3 3-1,-2-5 1,0 3-2,-3-3 1,2-2-2,-5-4 1,-2-3-1,-1-5-2,-5-10-15,0 0-5,0 0-1,-2-15 1</inkml:trace>
  <inkml:trace contextRef="#ctx0" brushRef="#br0" timeOffset="74">10273 3540 30,'0'0'21,"0"0"-1,5-27 0,-5 27-21,14-20-1,-4 10 1,2-1 2,3-6 2,2 7 1,-2-7 1,4 7 1,-1-9-1,6 7 0,-5-5 0,5 8-2,-5-2-1,2 5-1,-3 1-1,0 2 0,-2 3-1,-4 2 0,2 2 0,-14-4 0,20 9 0,-20-9 0,16 14 0,-16-14 1,12 18-1,-12-18 0,8 19 2,-7-5 0,-3-1 0,-5 2 1,-2-1 0,-2 4 1,-8-1 0,4 5 0,-7-4 0,3 2-1,0-4 0,0-2-2,6-2-2,-2-6-7,15-6-17,0 0-2,0 0 0,4-17-1</inkml:trace>
  <inkml:trace contextRef="#ctx0" brushRef="#br0" timeOffset="75">11349 3450 1,'0'0'0,"0"0"13,0 0 3,0 0-3,-2 12 0,2-12 1,0 0 1,0 0-2,0 0-2,-9-11-3,9 11-3,-5-16-1,3 5-2,-4-8 0,2-3-1,-1-5 1,0 1-1,-1-8 1,1 0-2,-2-3 1,2 3 0,-1-1-1,-1 3 0,-1 3 1,1 4-1,1 1 0,-1 2 0,1 1 0,1 8 0,0-1 0,2 3 1,0 0-1,3 11 0,-3-15 1,3 15 0,0 0-2,0 0 0,0 0 1,0 0 0,0 0-1,0 0 0,8 13 1,-8-13-1,11 21 2,-4-9-1,-1 0 1,3 0-1,-1-1 1,2 0 1,-2 1-1,0-1-1,-8-11 0,17 18 0,-17-18 1,13 12-1,-13-12 1,17-1-3,-17 1 3,19-16 0,-8 2-1,1-2 0,1-5 0,-1 1 0,1 0 0,-4 1 0,2 1-1,-3-2 1,-1 6 0,-1-1 0,-1 4 0,-5 11 0,7-13 0,-7 13 0,0 0 0,0 0 0,0 0-1,0 0 1,11 2-1,-11-2 1,10 21-1,-3-5 1,4 1 0,2 3 0,1 1 1,2 0 0,1 4-1,2-1 0,-2 4 1,2 0-1,-2 0 0,0-2 0,-2-2 0,0 3 0,-4-7 0,0-2 0,-4-3 0,-1-3 0,-6-12 1,5 11-1,-5-11-1,0 0-1,1 11-1,-1-11-2,0 0-14,0 0-9,0 0 1,0 0-1</inkml:trace>
  <inkml:trace contextRef="#ctx0" brushRef="#br0" timeOffset="76">11873 3082 1,'0'0'7,"0"0"6,-15-4 1,15 4-12,0 0 2,0 0 0,0 0 3,-10-11 1,10 11 0,0 0-1,0 0-1,-2-13-1,2 13-3,0 0 0,0 0-1,0 0 1,7-11 0,-7 11 0,0 0 0,0 0 1,0 0-1,0 0 0,0 0-1,0 0 0,0 0-2,0 0 1,0 0 0,0 0-1,0 0 1,0 0 0,0 0 1,0 0-1,0 0 1,0 0-1,0 0 1,0 0-1,0 0 0,0 0 0,0 0 0,0 0 0,0 12 0,0-12-1,0 0 4,0 0-3,0 0 0,0 0 0,0 0 0,0 0 0,0 0 0,10-11 0,-10 11-3,12-7 3,-12 7 0,15-7 0,-15 7 0,17-5 0,-17 5 0,18 1 0,-18-1 0,19 0 0,-19 0 0,18 4 0,-18-4 1,18 3-1,-18-3 0,17 3 0,-17-3 1,16 5-1,-16-5 0,15 5 0,-15-5 2,12 10-2,-12-10 1,10 20-2,-5-9 2,-2 2-1,0-1-1,-2 3 2,1-1-4,-2-1 4,2 0-1,-2-13 1,-2 18 0,2-18-1,-4 17 1,4-17 0,0 0-1,-15 16 0,15-16 0,-16 7 0,16-7 0,-18 9 0,6-6 0,1 1-1,11-4 2,-24 4-1,12-1 0,0-3 1,12 0-1,-21 0 0,21 0-1,-14-6 0,14 6 0,-4-11 0,4 11-1,13-18 1,-2 3-1,6 5 1,3-4 0,2 3 1,2-1-1,1 4 0,0-3 0,0 8-3,-5-2-3,1 5-8,-1 5-6,-9-7 0,6 7 0</inkml:trace>
  <inkml:trace contextRef="#ctx0" brushRef="#br0" timeOffset="77">12128 2996 16,'16'8'17,"-16"-8"1,17 14-2,-17-14-12,17 19-6,-6-10 2,2 0 1,0 1 1,-1 1 1,1-3 1,1 0 1,1 1-1,0 0 1,3 3-2,0 0-1,0 5-1,-1-2-1,-2 2-3,-1 0-2,-5-2-2,-2 1-6,-2 4-8,-5-20 0,-10 19 0</inkml:trace>
  <inkml:trace contextRef="#ctx0" brushRef="#br0" timeOffset="78">12217 3308 41,'7'-14'23,"10"3"1,-7-9-1,4-1-22,0 1 0,3-4 0,-1 3 0,-2-2 0,-1 1 0,-1-3 1,-1 5-1,-2 0 0,1 5-1,1 1-1,-2 1-3,6 6-5,-4 1-12,-11 6-4,24-3 1,-24 3-2</inkml:trace>
  <inkml:trace contextRef="#ctx0" brushRef="#br0" timeOffset="79">12658 2660 18,'9'-15'19,"-9"15"0,0 0 0,14-16-12,-14 16-5,0 0-1,0 0 1,0 0 0,0 0 0,0 0 0,0 0 1,0 0 0,0 0 1,0 0-1,12 17-1,-12-17 1,2 24-1,0-7 0,1 4 0,0 3-1,2 3-1,-2 3 2,2 3-1,-2 0 0,-1 6 0,-2-2 0,0 3 0,-4-2 1,2-3-1,-4-1 0,1-1 0,1-7 0,1-2-1,0-10 1,3-1 0,0-13-1,0 0 1,19-9 0,-8-8-2,2-7 2,3-5 0,1-3-1,1-4 0,1-1 0,-4-2 0,0 4-1,-2 1 2,-2 8-2,-1 0 1,-2 9 0,-2 0-1,-6 17 1,8-11-1,-8 11 1,0 0-1,9 13 1,-7-2 0,1 0 0,0 4 0,1 1 0,1 2 0,2 0 0,0 4 0,4-3 0,0 4 0,2-2 1,-1-2 1,0-2-1,-2-3-1,-2-3 0,-8-11 4,11 14-3,-11-14 4,0 0-4,11-2-2,-11 2 3,9-22 0,-4 6-1,2-6-3,0-3 2,1-4-2,-1 1 2,2-4 0,-2 6-1,0-1 1,-1 6-1,0-1-1,-6 22-3,10-19-4,1 21-7,-11-2-10,0 0 1,0 0-2,0 0 2</inkml:trace>
  <inkml:trace contextRef="#ctx0" brushRef="#br0" timeOffset="80">13187 3106 11,'11'-2'17,"-12"-10"-1,13 9 1,-12 3-13,11-6-1,-11 6 0,16-1 0,-5 3 0,-11-2 0,22 5 0,-11-2 0,4 2-1,-4-1 1,3 4-1,-3-1 0,3 3 0,-3-1 0,0 6 0,0-1-1,-1 2-1,-2-1 0,-1-1 0,1 0 1,-5 0 0,-1-3 0,-2-11 1,-5 17 1,5-17-1,-14 14 0,14-14 1,-20 9-1,9-4 0,-4-4 0,1 1-1,-1-4 1,1 2 0,-2-3 0,4-1 0,1-3 0,11 7 0,-13-18-1,13 18 0,3-20 0,-3 20-1,24-19 0,-7 10-1,5 2 0,2 0-1,3 4-1,-1-3-1,4 7-2,-6-8-10,-3 3-9,2 4 0,-7-4 1,1-1-1</inkml:trace>
  <inkml:trace contextRef="#ctx0" brushRef="#br0" timeOffset="81">13585 2914 31,'0'0'20,"14"13"-2,-14-13 1,11 8-20,-11-8 1,14 16 1,-14-16 0,8 13 2,-8-13 1,2 16-1,-3-5 0,-4 0 1,0 3 2,-1 3-2,0 5-2,-1 3 0,0 4-1,1 0 0,0 0 0,1 0 0,2 0-3,-1-5 2,2-2 1,-2-5-2,2-3 1,-2-3-1,4-11-2,-5 12-10,5-12-11,0 0 0,0-12 1,-2-4-2</inkml:trace>
  <inkml:trace contextRef="#ctx0" brushRef="#br0" timeOffset="82">13834 2970 55,'0'0'23,"0"0"2,4 11-2,-4-11-23,1 17-3,-1-17 2,-1 24 0,2-10 1,-3-1 1,2 2 1,-4 1 0,3 2 0,-3-1 0,3 6 0,-3-1-1,1 3 0,0 2-2,1 2 0,-1-1 0,0-4 1,-2 0-1,0-4 0,0-3 0,5-17-1,-11 19-1,11-19-1,-12 1 0,12-1 0,-10-10 0,4-3 0,5 1 1,-1-1 2,5-3 0,3-1 2,4-2-1,4 1 1,6-4 0,4-1 0,4 2 0,5-1 1,2 0 0,2 3 0,-1-3 1,0 4 0,-4 1 0,-1 6-1,-8-2-1,-2 4-1,-7 2-4,-14 7-3,15-6-6,-15 6-7,0 0-5,-12 8 5,-5-5-4</inkml:trace>
  <inkml:trace contextRef="#ctx0" brushRef="#br0" timeOffset="83">13900 3287 58,'9'12'25,"10"8"-1,-5-12-2,10 12-26,-2-7 1,5 8-1,-5-7 1,0 3-2,-5-8 1,-1 3-1,-16-12-3,12 6-14,-12-6 0,0 0 0,16 3 0</inkml:trace>
  <inkml:trace contextRef="#ctx0" brushRef="#br0" timeOffset="84">14618 3294 30,'0'0'21,"0"0"1,-18 2 1,3-2-19,1 2 0,-6-2 1,0 5 1,-9-2-1,6 6 0,-7-1-2,4 5-1,-2-2 0,3 2 0,2-1-1,2 1-1,5 1 1,4-5-1,12-9 1,-11 15 0,11-15 0,9 16 0,2-4-1,6-1 0,2 1-1,3-1 0,3 8-1,-1-3 0,2 1 0,-4-2 1,-2-1 0,-3-2 0,-3-1 1,-4 1 0,-10-12 1,8 17 0,-8-17 1,-10 19 0,-3-12 0,-3 5 0,-7-5 0,-1 6 0,-6-5-1,1 1 0,-3-2 0,4 0-1,3-2 0,1-6-2,10 4-7,-2-5-18,16 2 0,-6-16 0,9-1 0</inkml:trace>
  <inkml:trace contextRef="#ctx0" brushRef="#br0" timeOffset="85">14598 3712 38,'13'-6'22,"-7"-7"1,11 5-2,1-11-17,2-2-4,5-7 0,3-3-1,2-7 0,1-1 2,0 0 1,-6-1 1,1 8 1,-9-2-1,3 10 1,-11 3 0,1 10-2,-10 11 0,12-12-2,-12 12 1,0 0-1,10 14 0,-7-2 0,-1 4 1,2 2 0,-2 3 0,3 1 0,-2 3 0,1 3 0,0 0-1,-1 4 1,-1 0-2,-2 1 1,0 0 0,-2-1-2,-1-2 0,-3-5-3,2 2-1,-5-11-2,4 1-3,-9-10-5,2-7-8,1 4-2,-10-15 3,7 6 9</inkml:trace>
  <inkml:trace contextRef="#ctx0" brushRef="#br0" timeOffset="86">14709 3594 41,'0'0'25,"16"12"-1,-16-12 0,27 3-18,-1 3-5,1-1 1,4 1 0,2-1-2,3-1 0,0 3-3,-3-4-5,3 0-13,0 6-4,-10-11 0,3 6 0</inkml:trace>
  <inkml:trace contextRef="#ctx0" brushRef="#br0" timeOffset="87">15266 3580 66,'0'0'26,"0"19"0,0-19-1,-11 26-29,9-7-1,3 8 1,-5-2 1,2 3 1,-3 0 2,-3 0 1,1-1 0,-1-2 0,-1-3-1,3-1-3,-3-8-6,9-13-16,-2 18-1,2-18 0,0 0 0</inkml:trace>
  <inkml:trace contextRef="#ctx0" brushRef="#br0" timeOffset="88">15091 3498 60,'0'0'27,"5"12"-1,-5-12 1,24 5-26,0 1-1,5 3 1,8 5 1,3-1-1,7 2 1,1 0-1,2-1-2,3 5-5,-9-1-21,-5-8 0,-1 1-2,-18-15 2</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10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92.81314" units="1/cm"/>
          <inkml:channelProperty channel="F" name="resolution" value="0" units="1/dev"/>
          <inkml:channelProperty channel="T" name="resolution" value="1" units="1/dev"/>
        </inkml:channelProperties>
      </inkml:inkSource>
      <inkml:timestamp xml:id="ts0" timeString="2016-11-25T02:12:30.178"/>
    </inkml:context>
    <inkml:brush xml:id="br0">
      <inkml:brushProperty name="width" value="0.05292" units="cm"/>
      <inkml:brushProperty name="height" value="0.05292" units="cm"/>
      <inkml:brushProperty name="color" value="#FF0000"/>
    </inkml:brush>
  </inkml:definitions>
  <inkml:trace contextRef="#ctx0" brushRef="#br0">419 9213 52 0,'-4'-3'19'0,"4"6"-10"0,0-3-11 0,0 0 4 0,4 0-18 16,3-3-6-16,3 0 4 15,12-7 5-15</inkml:trace>
  <inkml:trace contextRef="#ctx0" brushRef="#br0" timeOffset="1414.297">2567 10033 240 0,'-39'3'90'0,"15"-1"-48"0,2 4-51 0,15-1 14 16,0-2 1-16,4-3 4 0,-1 0 1 15,1 0 1-15,-1-3-6 16,4 3 3-16,-3-5 1 0,3 2 1 16,0 0 3-16,0 1-7 15,0-1-2-15,0 0-3 16,0-2-2-16,3 2 1 15,1 3-1-15,-1-2-3 0,1-1 2 16,-1-2-19-16,1 5-7 16,3-3-63-1,7 1-62-15,0-4 49 0</inkml:trace>
</inkml:ink>
</file>

<file path=ppt/ink/ink10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27T17:53:29.951"/>
    </inkml:context>
    <inkml:brush xml:id="br0">
      <inkml:brushProperty name="width" value="0.05292" units="cm"/>
      <inkml:brushProperty name="height" value="0.05292" units="cm"/>
      <inkml:brushProperty name="color" value="#00B0F0"/>
    </inkml:brush>
  </inkml:definitions>
  <inkml:trace contextRef="#ctx0" brushRef="#br0">2149 7242 5031,'0'29'2967,"4"-11"-2838,12-18-129,0-9-4902</inkml:trace>
</inkml:ink>
</file>

<file path=ppt/ink/ink10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27T17:53:29.779"/>
    </inkml:context>
    <inkml:brush xml:id="br0">
      <inkml:brushProperty name="width" value="0.05292" units="cm"/>
      <inkml:brushProperty name="height" value="0.05292" units="cm"/>
      <inkml:brushProperty name="color" value="#00B0F0"/>
    </inkml:brush>
  </inkml:definitions>
  <inkml:trace contextRef="#ctx0" brushRef="#br0">2024 7819 5676,'-2'14'5160,"-7"-1"-774,9-13-516,0-7-5289,0 7-3096,18-22-129,4 5-516</inkml:trace>
</inkml:ink>
</file>

<file path=ppt/ink/ink1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2T18:06:09.361"/>
    </inkml:context>
    <inkml:brush xml:id="br0">
      <inkml:brushProperty name="width" value="0.05292" units="cm"/>
      <inkml:brushProperty name="height" value="0.05292" units="cm"/>
      <inkml:brushProperty name="color" value="#953734"/>
    </inkml:brush>
  </inkml:definitions>
  <inkml:trace contextRef="#ctx0" brushRef="#br0">6626 10661 8,'0'0'6,"0"0"1,0 0-1,-5-11 0,5 11-1,0 0 1,3-13-1,-3 13 0,3-11 1,-3 11 1,0 0-1,0 0-1,1-13 0,-1 13-1,0 0 0,0 0-2,0 0 1,0 0 0,0 0 0,0 0 1,0 0-1,0 0 1,0 0-1,-10 11 1,10-11-2,0 0-1,-6 10 0,6-10-1,0 0 0,-5 15 1,5-15-1,-2 12 1,2-12 0,-3 17 0,3-17 1,-5 21-1,2-10 1,0 4 0,-3-1-1,3 2 0,-2-3 1,1 3-1,0-4 0,1 0 0,0-1 0,3-11 0,-2 18 1,2-18-1,-1 12 0,1-12 0,0 0 1,0 0-1,0 0 0,0 0-1,0 0 0,0 0 0,0 0 0,0 0 0,0 0-2,0 0-1,12-7-8,-12 7-19,12-7 1,-12 7-2,13-28-1</inkml:trace>
  <inkml:trace contextRef="#ctx0" brushRef="#br0" timeOffset="2070.118">8423 11547 24,'0'0'11,"0"0"2,0 0 0,0 0-1,0 0-3,0 0-2,0 0-2,0 0 0,11-12-2,-11 12 0,14-1 0,-14 1 0,18-3 0,-4 3 0,-2-1 0,2 2-1,-1-2 0,-1 4 0,-12-3-1,21 3 0,-21-3-1,13 6 1,-13-6-1,0 0 1,5 17-1,-5-17 1,-9 19 0,4-7 0,-4 1 0,-1 2 0,-3 0 0,2 4 0,-3-1 0,2 0-1,-2-1 0,0 1 0,2-2 0,1 0 0,0-3 0,2-1 0,1 0 0,8-12 0,-10 20 0,10-20 0,-3 17 1,3-17-1,6 13 0,-6-13 1,13 10 0,-13-10-1,18 6 1,-7-6 0,1-1 0,2 0 0,-1-2 0,3 1 0,-1-1-1,-1 1 1,2 1-1,0 1 0,0 0 0,0 0 0,-2 0 0,1 0 0,-3 0 0,0-2 0,-12 2 0,16-1 0,-16 1-2,0 0-7,0 0-21,0 0 1,0 0-1,-11 8 0</inkml:trace>
  <inkml:trace contextRef="#ctx0" brushRef="#br0" timeOffset="3816.218">11712 8626 10,'0'0'7,"0"0"-1,0 0 2,12-4 1,-12 4-1,0 0-1,11-7 0,-11 7 0,0 0 0,10-15-1,-10 15 0,12-13-1,-12 13 0,14-16-2,-3 12 2,-11 4-2,22-11-1,-8 8 0,3 0 0,4 0-2,1 1 1,1 0 0,-1 3-1,0-1 0,-3 3 1,0-2 0,-3 1-1,-16-2 1,18 9-1,-18-9 2,6 12-1,-6-12 0,-4 13 0,4-13 1,-13 16-1,1-9 0,-1 4 0,-1-2 0,0-2-1,0 2 1,3-1-2,-3 1 2,14-9-2,-17 12 1,17-12 0,0 0 0,-7 15 1,7-15-1,0 0 1,0 0-1,18 13 0,-18-13 1,21 6-1,-9-4 1,-12-2-1,22 5 0,-22-5 0,20 5 0,-20-5 0,13 5 0,-13-5-1,0 0 1,0 0 0,9 14 0,-9-14 0,-8 12 0,8-12 1,-18 16-1,5-5 1,-3-1-1,-1 2 1,-2-1-1,2 0 1,0 1-1,2-4-1,15-8-2,-17 10-8,17-10-18,0 0 0,0 0-2,22-5 1</inkml:trace>
  <inkml:trace contextRef="#ctx0" brushRef="#br0" timeOffset="5145.294">11872 11127 21,'0'0'18,"0"-13"-1,0 13-2,0 0-3,-3-15-4,3 15-1,0 0-2,0 0-1,0 0-3,0 0 1,0 0 0,0 0 1,0 0 0,0 0 0,0 0 0,0 0 0,0 0 0,0 0-1,0 0 1,0 0-2,0 0 1,-12 14-1,12-14-1,-16 20 1,6-6-1,-1 1 1,-3 0-1,0 1 2,-2 0-1,2 1 0,-1 0 0,2-2 0,0 1 0,2 0 1,4-3-2,2 1 1,5-14-1,-2 19 0,2-19 1,7 13-1,-7-13 1,17 6-1,-5-3 1,3-1-1,1-2 1,2 2-1,3-4 0,1 2 0,2-2 0,1 1 0,-1-2 0,2 0 0,-2 3 0,-2-4-1,-1 4 0,-4-4 0,-1 6-2,-16-2-1,21 0-2,-21 0-5,0 0-4,0 0-4,0 0-2,-13-15 0,13 15 1</inkml:trace>
  <inkml:trace contextRef="#ctx0" brushRef="#br0" timeOffset="5450.311">11908 11246 1,'11'-1'16,"-11"1"4,14 2-1,-14-2-10,13 13-4,-7-2-2,-2-1 1,1 7 0,-7-3 2,4 6 0,-7-5 1,5 9 0,-8-8 0,7 8-1,-4-5-2,5 2-2,0-2-4,0-5-5,6 2-11,7-2-10,-13-14 0,13 10-1</inkml:trace>
  <inkml:trace contextRef="#ctx0" brushRef="#br0" timeOffset="7291.416">17237 11212 1,'17'-1'0,"-17"1"14,0 0-8,14-8 0,-14 8 3,0 0 0,0 0 2,11 0 0,-11 0 1,0 0 0,0 0-1,0 0-3,-12-13-4,12 13-2,0 0 0,-15-2-2,15 2 0,-17 0 0,3 0 0,1 1 0,-3-1 1,-1 3-1,0-2 1,-1 0-1,0 0 1,4 0-1,-1 2 1,3 1-1,1-2 1,11-2-1,-16 10 0,16-10 0,-11 9 0,11-9 0,-10 11 0,10-11 0,-7 11 0,7-11 0,0 0 0,-8 12 0,8-12 1,0 0-1,-5 11 1,5-11-1,0 0 1,0 0 0,0 0 0,0 0-1,14 8 1,-14-8-1,16 2 1,-16-2-1,22 7 1,-7-1-1,-1-2 0,2 3 1,0-1-1,4 3 0,-3-2 1,2 2-1,1-1 0,-1 2 0,-2 0 0,-1 0 0,-1 0 0,-2-1 0,-13-9 1,16 15 0,-16-15 1,5 13 0,-5-13 0,0 0 1,-19 11 0,6-5 1,-7-2-1,-1 4 0,-8-5 0,-3 6-2,-5-3 1,-1 1-2,-1 0 0,0 0-1,6-1-2,-1-4-1,11 5-5,-4-5-21,10-9-1,17 7-1,-7-24 2</inkml:trace>
  <inkml:trace contextRef="#ctx0" brushRef="#br0" timeOffset="9411.538">17288 10445 1,'0'0'15,"0"0"0,0 0-5,0 0-3,0 0-1,0 0 0,0 0 0,0 0 1,0 0 1,0 0-1,0 0-1,0 0-2,0 0 0,0-11-1,0 11-1,0 0 0,0 0-1,0 0 0,0 0 0,-12-2 0,12 2 0,0 0-1,-14 5 1,14-5-1,-13 8 0,13-8 0,-14 12 1,14-12-1,-15 14 0,15-14 1,-17 17 0,17-17-1,-18 17 1,7-8 0,2 3 0,-2-2 0,3 3 0,-2-2 0,1 3 0,0-2 1,0 0 0,9-12 0,-15 23 0,15-23-1,-14 24 1,8-13-1,2 3 1,-1-1-2,1 2 1,1-1 0,0-1-1,0 1 1,1-2-1,2-12 1,-6 19 0,6-19 0,-2 17 0,2-17 0,0 13 0,0-13 0,5 12 0,-5-12-1,11 9 1,-11-9 0,17 9 0,-17-9-1,21 6 1,-8-6-1,2 0 1,-2-1-1,3-2 0,1-2 0,-1 1 0,1-2 0,0-2 0,-2 1 0,-2-2 0,-1 2 0,-12 7 0,16-16 0,-16 16 0,8-15 0,-8 15 1,0-16-1,0 16 0,-9-15 0,9 15-1,-16-11 1,16 11-1,-19-6 1,5 6-1,1 4 0,-5-3-3,3 11-7,-8 0-20,-8-6 2,-3 5-2,-15-8 0</inkml:trace>
  <inkml:trace contextRef="#ctx0" brushRef="#br0" timeOffset="16079.919">6490 17604 6,'-11'-11'22,"11"11"-3,0 0 3,0 0-16,-11-14-4,11 14 0,0 0 0,0 0 2,-10-12 0,10 12 0,0 0 1,0 0 1,0 0-1,-11-9 0,11 9-2,0 0-1,0 0-1,0 0 0,0 0-1,0 0 0,0 0 0,2 16 0,-1-4 2,-4 1 0,5 7 1,-6-7 4,5 8-1,-7 0 1,6 5-1,-6-3 2,6-3-3,-5 0 2,4-4-4,-3 1-1,3-5 0,0 2-2,1-14 0,0 13-2,0-13-1,0 0-1,0 0-4,0 0-13,0 0-11,33 28 0,-24-39-1,-9 11 1</inkml:trace>
  <inkml:trace contextRef="#ctx0" brushRef="#br0" timeOffset="17349.992">9134 17442 34,'0'0'26,"0"0"-3,-11 13 2,11-13-22,0 0-2,-11-4 1,11 4 0,0 0 1,0 0 1,-16-4 0,16 4 0,-11 1 0,11-1 0,-13 8-1,13-8-2,-16 16 0,7-5-1,-3 0 0,1 8 0,-1-5 0,-2 6 0,1-5 0,1 7 0,-2 0 2,2-2-1,0 2 2,2 8-2,2-15 2,0 4-1,2 1 1,4-2 0,2-18-1,0 0 1,0 52 0,0-52 1,0 0-1,18 60-1,-18-60 1,0 0-1,31 51 1,-31-51-2,0 0-3,0 0 3,56 40-1,-56-40 1,0 0-1,59-14 0,-59 14-3,0 0 1,72-41 3,-72 41-4,43-50 3,-27 24-3,-5 9 1,-1-8 1,-8 12 2,-1-9-2,-7 9 1,-1-2 0,-8 13 0,0 2 0,-5 7 0,-3 6-1,0-2-1,-4 4-1,27-15-5,-51 53-8,51-53-14,-40 49-1,40-49 0,0 0 1</inkml:trace>
  <inkml:trace contextRef="#ctx0" brushRef="#br0" timeOffset="19986.143">11657 17205 34,'0'0'25,"0"0"1,-4 11-2,4-11-17,0 0-4,0 0-2,0 0 0,0 0 0,-11-6 1,11 6-1,0 0 1,0 0 0,0 0 0,-11-10 0,11 10 0,0 0 1,0 0-1,0 0 1,-10-12-1,10 12 1,0 0 0,0 0-2,2-16 1,-2 16-2,9-11 1,-9 11-1,19-12 0,-7 7-1,1-2 1,4 1 0,0 3 0,1-1-1,-1 4 1,1 0 0,-2 0 0,0 1 0,-2 1 0,0-3 0,-3 2 0,-11-1-1,18 5 1,-18-5-1,11 10 0,-11-10 0,5 12 0,-5-12 1,-1 15 0,1-15-1,-6 18 2,6-18-1,-10 14 1,10-14 0,-12 11 0,12-11-1,-16 15 1,16-15-1,-16 10 0,16-10 1,-16 10-2,16-10 1,-15 8-1,15-8 0,0 0 0,-12 11-1,12-11 0,0 0 0,0 0 0,10 13 1,-10-13 0,17 16 1,-6-10 0,0-1 0,1 0 0,0 1 0,2 0 0,-1 1 0,-1 4-1,1-4 1,-1 2-1,-1-1 1,-3 6 0,-8-14 0,14 17 1,-14-17 0,0 0 1,3 17-1,-3-17 1,0 0 0,-20 6 0,20-6-1,-25 7 0,9-3-1,-2 3 1,-1 1-1,-1 1 0,1 8 0,0-7 0,1 2-2,5-1 0,-3-1-5,16-10-6,-9 14-17,9-14 2,0 0-2,-1-14 3</inkml:trace>
  <inkml:trace contextRef="#ctx0" brushRef="#br0" timeOffset="22502.287">13095 17158 7,'0'0'14,"0"0"-5,0 0-8,0 0-10,0 0-6,0 0 9</inkml:trace>
  <inkml:trace contextRef="#ctx0" brushRef="#br0" timeOffset="23642.352">14138 17118 23,'0'0'22,"0"0"0,0 0-11,0 0-8,0 0 0,0 0 1,0 0 2,0 0 1,0 0 0,12-4-1,-12 4 0,0 0 0,0 0-2,0 0-2,0 0-1,0 0 0,0 0 0,-2 16 0,2-16 0,-5 22 1,0-12-1,0 6 0,-3 1 1,-1 0-1,-2 1 0,0 1 1,0-4-1,1 5 1,0-2-1,2 0 1,2-3-1,5 1 0,1-4 0,4 0 0,3 1 0,4-5 0,1 0 0,4-2 0,1-3 0,3-2-1,-1 1 1,3-1 1,1 1-1,3-4 0,-3-1 0,3 3 0,-3-1 0,2 1 1,0-2-2,-2 2 1,-6 0-2,-2 2 1,-1 0-1,-14-2-1,19 2-1,-19-2-3,0 0-4,0 0-11,0 0-11,0 0-1,-19-12 1,19 12 1</inkml:trace>
  <inkml:trace contextRef="#ctx0" brushRef="#br0" timeOffset="24017.373">14331 17267 40,'0'0'26,"5"12"1,-5-12-7,15-2-14,-15 2 0,0 0 1,0 0 0,0 0 1,0 0-1,0 0 1,1 13-1,-2 3-1,-7 2-3,5 7-1,-4 1-1,3 2 0,-3-1-1,4-1 1,-1 2-2,2 2 2,1-8-2,-3-3 0,4 4 3,-4-3-3,7 1 1,-6 0-4,9-7-2,-9 1-11,6 3-15,5-1-2,-8-17-1,14 1 1</inkml:trace>
  <inkml:trace contextRef="#ctx0" brushRef="#br0" timeOffset="37679.155">16747 17468 10,'0'0'20,"2"11"-1,-2-11-5,0 0-10,-6-12 2,6 12 1,1-12 2,-1 12 0,-1-15 1,1 15-1,0 0 0,-5-14-3,5 14-2,0 0-1,0 0-2,0 0 1,0 0 0,0 0-1,0 0 0,0 0 0,7-11 0,-7 11 0,0 0-1,13 0 1,-13 0-1,13 2 0,-13-2-1,15 9 1,-15-9 0,13 7-1,-13-7 1,9 16 0,-9-16 0,6 18-1,-6-1 2,-2-4 1,0 9-1,-4-1 1,0 1 0,-1 0 1,-3 1-1,-1-3 1,0 0 0,-1-7-3,1 5 2,-2-7-2,4 1 0,-1-1 1,10-11-1,-15 17 0,15-17 0,-12 19 1,12-19 0,-1 12 0,1-12 1,11 7 0,0-5-1,2-2 0,5 2 0,1-2 1,5 1-1,-1-6 0,3 9 0,-2-8-1,2 4 0,0 4 1,-2-2-1,-2-2 0,-2 1 0,-3 2 0,0-7 0,-4 8-1,-13-4-2,21 8-4,-21-8-6,0 0-21,17 9 0,-17-9 0,13-2 0</inkml:trace>
  <inkml:trace contextRef="#ctx0" brushRef="#br0" timeOffset="39155.238">19703 17374 10,'0'0'25,"0"0"0,0 0-8,0 0-5,0 0 2,-1-16-3,1 16 0,-2-12-2,2 12-3,0 0-1,0 0-2,0 0-1,0 0 0,0 0-1,0 0 1,-1-11 1,1 11-1,0 0 1,0 0-1,0 0 0,0 0 0,0 0 0,0 0-1,-15-1 0,15 1-1,-18 0 0,7 3 1,-3 1-1,-2-3 0,-1 4 0,0 0-1,-1-3 1,3 6 0,0-7 0,0 0 0,4 6 0,11-7 0,-17 6-1,17-6 1,0 0 0,0 0-1,-11 5 1,11-5 0,0 0-1,-1 11 1,1-11 0,-2 11 0,2 0 0,0-11 0,-5 18-1,1-6 1,4-12 0,-7 17 0,7-17 0,-13 25 0,7-15 0,-1 3 0,0-1 0,7-12 0,-12 18 0,12-18 0,-9 17 0,9-17 0,0 0-1,-2 13 1,2-13-1,0 0 1,13 6 0,-13-6 0,18 16 0,-6-9 0,3 3 3,1 5-3,1-2 0,1 2 1,1 3 2,1-4-2,-1-1 2,0-3-2,-2 11 0,-2-5 0,-2-10 1,-3 13-2,-2-6 0,-8-13 1,0 0-1,6 32 4,-6-32-5,0 0 2,0 0 1,0 0 2,0 0-3,-52 36 2,52-36-1,0 0-5,-48 18 4,48-18 0,0 0-1,0 0-5,-57 22 3,57-22-4,0 0-10,0 0-17,-28-10-3,27-8 0,0-10 0</inkml:trace>
</inkml:ink>
</file>

<file path=ppt/ink/ink1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2T16:02:10.328"/>
    </inkml:context>
    <inkml:brush xml:id="br0">
      <inkml:brushProperty name="width" value="0.05292" units="cm"/>
      <inkml:brushProperty name="height" value="0.05292" units="cm"/>
      <inkml:brushProperty name="color" value="#FFC000"/>
    </inkml:brush>
    <inkml:brush xml:id="br1">
      <inkml:brushProperty name="width" value="0.05292" units="cm"/>
      <inkml:brushProperty name="height" value="0.05292" units="cm"/>
      <inkml:brushProperty name="color" value="#92D050"/>
    </inkml:brush>
  </inkml:definitions>
  <inkml:trace contextRef="#ctx0" brushRef="#br0">4402 9175 8,'-3'-13'18,"7"7"-3,-3-3-4,2 1 0,-2 0-2,2-4-1,1 0 0,-1-6 0,4-2 1,-2-8-1,4-1-1,2-8 0,2 1 0,0-5-2,3 3-1,-1-3-2,1 4 0,-1-2-1,1 4 0,-3 1-1,-2 4-1,1 1 0,-3 3 1,-1 4 1,-1 3-1,-2 6 1,-1 4 0,-2 1 1,-2 8 0,0 0-1,0 0 0,0 0 0,1 10 0,-3 0-1,0 4 0,0 3 0,-3 3 0,1 4-1,-2 3 2,0 5-1,-1 1 0,-1 7 0,0 4 0,-2 5 0,0 2 0,-1 3 1,-1-1-1,-1-3 0,1-1 0,0-8 1,1-4 0,1-9-1,2-5 1,1-7-1,3-7 0,4-9 0,0 0 0,-5-13 0,7-6 0,1-7-1,2-8 1,2-7 0,3-7-1,1-5 1,2-3 1,1-1-3,2-1 1,0 2 1,1 2 0,-1 1-1,0 6 1,-1 5-1,-1 4 0,-1 4 2,-1 6-1,-3 6 0,0 5 0,-4 6 1,-5 11-1,6-5 0,-7 13 0,-1 7 0,-2 6 0,-1 8-1,-3 7 2,-1 8-1,-2 5 0,-1 8 0,-2 3 1,-2 6 0,-1 0-1,-3 0 2,0-1-2,-2-5 1,0-5 0,0-6-1,0-10 1,3-9 0,4-9-1,3-9 0,4-9 0,8-3-2,-5-18 2,8-4-2,3-7 1,2-5 0,1-5 0,3-7 0,0-4 1,2-1 0,0-3 0,1 1 0,0 1-1,-1 1 1,1 0 0,-1 6-1,-2 4 1,-2 6-1,-1 7 0,-3 5 2,-2 6-1,0 6 1,-4 11 0,0 0-1,-4 9 1,1 8-1,-3 8 0,0 10 0,-3 10-3,3 17-15,-2 7-12,-3 4 0,1 4 1,-3-7-2</inkml:trace>
  <inkml:trace contextRef="#ctx0" brushRef="#br0" timeOffset="1">8694 8430 28,'7'9'23,"-7"-9"-1,10 9-10,-3-1-12,3 3 0,0 2 1,2 2-1,1 3 1,1 1 0,0 5 2,0 2 0,2 7 2,-1 2 0,4 6 0,0 0 0,3 6-1,-1-1 0,3 3-1,-2-2-1,2-2 1,-2-1-1,0-2 0,-2-3 0,-1-2-1,-2-6 1,-2-2 0,-1-6 0,-3-4-1,-1-6-1,-3-3 2,-2-5 0,-5-5 1,0 0-1,2-13-1,-6 0 0,0-5 0,-5-7-2,-1-4 0,-3-5-2,-3-4 1,-2-2 0,-2-4 1,-2-1 0,-2 0 1,-1 0 0,0 1 0,0 0 1,1 3-1,1 0 0,-1 2 1,3 3-2,1 1 1,2 4 1,1 1-1,2 4 1,2 5 0,2 4 1,3 5-1,1 3 0,7 9-1,-6-6 1,6 6-1,5 10 0,2 2 0,3 3-2,2 4 2,3 5-1,2 4 2,0 5-2,2 4 1,-1 4 1,2 3-1,0 4 0,0 4 0,0 1 0,1 0 0,-1-1 0,1-5 1,-1-2-1,0-6 0,-2-5 1,0-6-1,-1-6 2,-3-3-2,1-7 0,-5-2-1,0-5 0,-3-5-1,-7 0 1,6-17 0,-8 0-1,-3-6 1,-2-5 0,-4-6 0,-2-7 1,-2-4 0,-3-3 0,-1 0-1,0-1 1,-2 0-1,-2 2 1,2 3 0,-2 2 0,1 4 1,0 4-1,0 3 0,4 3 1,2 2 0,3 5-1,2 4 0,4 3 1,1 3-2,4 2 1,1 3 0,1 6 0,0 0 0,7-3 0,-1 8 0,2 4 1,2 6 0,2 7-1,3 6 1,2 8 0,5 5-1,1 4 1,1 6 0,2 3-1,1 3 0,-2-2 1,1-2-1,-2-4 1,0-4 0,-2-3 0,-1-6-1,-3-8 0,-2-6 1,-3-6 1,-2-4 0,-3-5 0,-8-7 0,0 0-2,-1-14 1,-8-3 1,-4-6-2,-4-6 0,-5-10-1,-3-3-1,-4-4 0,-2-2 1,-1-2 0,-2 2-2,-2-1-6,5 5-20,0 5-3,-2-1 0,1 6 0</inkml:trace>
  <inkml:trace contextRef="#ctx0" brushRef="#br1" timeOffset="2">3458 8220 1,'0'0'0,"0"0"0,0 0 8,8-1-7,-8 1-1,11 2 2,-5-1 1,2 1 3,2 1 2,1 0 1,1-1 2,2 0 2,3 1 0,0-2-1,5 4-2,0-4-1,6 3-2,-1-2-2,4 3-1,1-2-3,4 2 1,2-1-1,2-1-1,0-1 1,1 1 1,0-3 0,1-1 0,-3-1 0,0 0 0,-4-1 0,-3 2 0,-5-2 0,-3 1-1,-6 0 0,-5 2 0,-5-1-1,-8 1 1,0 0-1,-14-2 0,-2 2 0,-6 0 0,-6 0 0,-4-1 0,-6 1 0,-5 0 0,-5 1 0,-2 0 0,-4 0 0,-1 1 0,-1-1 0,-1 2 1,2-1-1,3 1 0,2-1 0,5 0 1,3-1 1,8 1 0,4-1-1,8-1 1,5 0-1,7 0 1,10 0-1,0 0 0,7-6-1,6 3 0,6 1 0,5-2 0,3 0 0,4 1 0,3-1 0,2 1 0,2 1 0,1 2 1,1 0-1,2 0 0,2 2-1,1 0 1,0-2 0,-2 2 0,1-3 0,-3-1-1,-2-1 1,-4 0 0,-5-2 0,-4-1 0,-5 2 0,-4 0 0,-5 0 0,-5 3 0,-7 1-1,0 0 0,0 0 0,-16-1 0,1 3 1,-5 0-1,-5 0 1,-4 0 0,-4 1 1,-4 0 0,-4 1-1,-1 0 1,-2-1 0,-2 1-1,0 0 0,0 1 0,2-2 0,0 1 0,3-2 0,3-1 0,4 1 0,4-1 0,5 1 0,6-2 0,3 0 1,6-1-1,10 1 0,0 0 0,0 0 0,15-2 1,3 0-1,4 2 0,6 0 0,4 2 0,5-1 0,3 1 0,3 0 0,3 1-1,1 0 1,1 0 0,1-1 0,0-1 0,-3 0 0,-1-2-1,-4 1 1,-5-2 0,-5 0 0,-6-1-1,-4 1 1,-8-3 0,-5 2 0,-8 3-1,-3-6 1,-8 4 0,-5 1 0,-6 0-1,-6 2 1,-4 1-1,-7 1 1,-4 0 0,-5 0 0,-1 0 0,-3-1 1,-1 0-1,0-2 1,0 0-1,3-2 1,4 1-1,2-2 1,6 1-1,5 0 0,4-1 0,7 2-1,6 1 0,6 0 0,10 0 0,0 0 0,7 2 0,8 0 0,5 1 0,7 1 0,3-1 1,3 2 0,3 0 0,2 1 0,1 1 0,-1 0 0,-1-1 0,0 2-1,0-1 1,-1-1-2,0 0 0,-3-1-1,-3-2 2,-1 0-1,-5-4 0,-5-2 1,-3-1 1,-6-2 1,-5 0-1,-5-2 2,-5 0-2,-6 2 1,-4 0-2,-6 2 1,-5 1-1,-5 2 1,-4 0 0,-4 1 0,-2 1 0,-4-1 1,1 0 0,0 0-1,2 0 0,4 1-1,2-1-3,11 2-9,2 0-13,8-4-3,15 2 0,0 0 0</inkml:trace>
  <inkml:trace contextRef="#ctx0" brushRef="#br1" timeOffset="3">8985 8261 17,'-10'-3'10,"-2"-1"1,3 1 0,-1 0 1,0 0-3,3 1 0,0 0-3,7 2-2,-10-2-2,10 2 0,-5-1 0,5 1 1,0 0 0,7 2 1,0-1 0,4 3-1,1-3 1,7 4-1,1-2 0,5 2-2,2 0 0,4 2-1,1-1 0,2-1 0,2 1 0,-1-2 0,-2 1 0,1-2 0,-5-1 0,0 0 0,-5-2 0,-2 0 0,-5 0 0,-3 0 0,-3-1 0,-3 1-1,-8 0 0,0 0 0,0 0 0,-10-1 0,-3-1 0,-4 1 1,-5-1-1,-4 1 1,-4 0 1,-3-1 0,-3 0 0,-3 0-1,-1 2 0,1 0 1,1 0-1,0 0 1,3-1 1,4 0-1,5 0 0,6 0 1,4 0 0,6-2 0,10 3-1,-3-6 0,13 3 0,5 1-1,5 0 0,5-1-1,6 2 1,3 0 0,5 1 0,3 0 0,2 0 0,0 1 0,1 0 0,-1 0-1,-1 0 1,-3 0 0,-5-1 0,-3 0 0,-7 1 0,-6-2 0,-4 1 0,-5-1 0,-10 1-1,0 0 0,-7-1 1,-8 0-1,-4 0 1,-6 0 0,-6 0 1,-4 0 0,-6-1 1,-1 0 0,-4 1-1,1 1 1,-3-1 0,2 1-1,1 0 1,4 1-1,4-2-1,4 2 1,5-2 1,6 1-1,4-2 1,7 1-1,3 0 0,8 1 0,0 0 1,0 0-1,15-3 0,1 4 0,5 0-1,6-1 0,4 1 1,6 1-1,4 0 0,3-1 0,3 1 1,1-1-2,1 1 1,0 0 0,0-2 0,-4 1-1,-3 0 1,-4-1-1,-6-1 1,-4 2 0,-7-2 0,-5 1 1,-5 0-2,-11 0 1,0 0 1,-9-1-1,-6 1 0,-7 0 0,-6 0 0,-6 1 0,-6-1 1,-4 2 0,-3 0-1,-4-2 1,-2 1 0,0 0-1,1 0 0,2 0 1,2-1-1,3 2 0,7-2 0,6 0 0,6 0 0,8-1 0,4 1 0,7-1 0,7 1 0,7-2 0,7 1 0,6 2 0,8-1 0,5 0 0,8 1 0,5 0 0,4 1-1,2 0 1,0-2 0,-1 0-1,-1 0 1,-5-2 0,-4 0 0,-7 2 0,-6-3 1,-7 2 0,-7-2 0,-8 2-1,-6 1 0,-12 1 0,-6 0 1,-6-1-1,-6 2-1,-6-1 0,-1 2-2,-6-3-9,4 2-18,-2-1-3,1-4 1,4-2-2</inkml:trace>
  <inkml:trace contextRef="#ctx0" brushRef="#br1" timeOffset="4">5920 7608 1,'-14'4'2,"3"0"2,1 0 3,1-1 2,2 0 0,1-2 2,6-1 0,-7 0-1,7 0 1,0 0-2,0 0-4,0 0-3,0 0 0,0 0-3,0 0 1,-5-1 0,5 1 1,0 0 0,0 0 0,0 0 1,0 0-1,0 0 1,0 0 0,0 0 1,0 0 0,0 0-1,9 0 1,-9 0 0,13-2-1,-6-1 1,3 1-1,1-3 0,2 1 0,-1-2 0,2-1 0,-1 0 0,1-1 0,-1-1-2,1 0 2,-1-2-1,0 2 0,-1-1 0,0 2 0,0-1 0,0 2 0,0-1 0,2 0 0,0 1-1,1-1 1,-1-1 0,1 0-1,0 0 1,-1 0-1,0-1 0,-1 1 2,1-1-1,0 0-1,1 1 1,-1 0 0,1-1-1,0 1 0,-1 0 1,0 1-1,-2 0 1,1 1-1,-2-1 0,1 2 0,-2-1 0,0 2 0,0-1 0,0 1 0,-1 0 1,0 0-1,0-1 1,-1 1-1,1 0 0,-1-1 1,0 1-1,0 0 0,1 1 0,-1 0 0,0 0 0,-1 1 1,1-2-2,0 3 1,-1-1 1,1 0-1,-1 0 0,1-1 1,1 1-1,0 0 0,-1 0 1,2-1 0,-1 0-1,0 2 0,-1 0 0,1 0 0,-3 1 0,1 1 0,0-1 1,-7 1-2,10 3 1,-10-3 0,10 1 0,-10-1 0,9 4 0,-9-4 0,8 5 0,-8-5 0,9 6 1,-9-6-1,10 7 0,-5-1 0,2 1 1,-1-1-1,0 1 0,2 1 0,-1 0 0,1 1 1,-1-2-1,0 2 0,0-2 0,-1 2 1,1-1-1,0 1 1,0 1-1,0 0 1,0 1-1,0 1 0,1 1 0,-1 0 1,1-1-1,-1 1 1,1-1-1,-1 2 0,1-2 0,0 1 1,-1-1-1,-1-1 0,1 1 0,0-1 1,0 2 0,1-1-1,-1-1 2,0 0-2,0 1 1,0 1-1,0-2 1,-1 2-1,0-4 0,-1 0 0,0 1 0,0 0 0,0-1 0,-1-1 0,-1 1 0,1-1 0,-1 0 0,0 1 0,-1-2 0,1 0 0,-1 1 0,1 0 0,0-1 0,0-2 0,0 2 0,-3-7 0,5 12 0,-4-6 1,0 0-1,0 0 0,-1-6 0,-2 10 1,2-10-1,-4 11 0,4-11 0,-7 9 0,7-9 0,-8 8 0,8-8 0,-11 6 1,6-4-1,-2-1 0,0 1 0,-1-2 0,-1 1 0,-1 0 0,-1-1 0,-2 1 0,0-1 0,-1 0 0,-2-1 0,-2-1 0,-1 0 0,0 0 0,-3-1 1,0 0-1,-2 0-1,-1 1 1,0-1 0,-2 1 0,1-1 0,-1 3 0,1-2 0,-2 1 0,0 0 1,1 0-1,0 0 0,0 1-1,1-2 1,-1 0 0,1-1 1,2 0-2,0 0 1,2-2 0,1 2 0,1-1 0,2-1 1,1 1-2,1 2 1,0-1 1,1 0-1,2 1 0,0 0 0,-1 2 0,2-2 0,1 1 0,0 1 0,1-2 0,-1 2 0,1-1 0,0 1 0,1-2 0,-1 0 0,2 1 0,-2-1 0,0 0 0,1 0-1,0 1 1,1-1 0,-1 1 0,1-1 0,1 1 0,0 0 0,1-1 0,0 1 0,0 0 1,6 1-2,-11-4 1,11 4 0,-10-3 0,10 3 0,-9-4 0,9 4 0,-9-4 0,9 4 0,-7-2 0,7 2 0,-7-3-1,7 3 1,-6-4 1,6 4-1,-7-3 0,7 3 0,-8-6 0,8 6 0,-7-3-1,7 3 1,-9-2 0,9 2 0,-11-3 0,5 2 0,0 0 0,0 1-1,6 0 1,-8 0 0,8 0 0,0 0 0,0 0 0,0 0 0,0 0 0,0 0 0,-6-3 0,6 3 0,0 0 0,0 0 0,0 0 0,0 0 0,0-6 0,0 6-1,0 0 1,4-8 0,-3 3 0,2-1 0,-3 6-1,5-9 1,-2 2 0,0 2 1,0-1-2,1 1 1,0-1 0,-4 6-1,11-12 1,-4 6-1,2 0 1,1-1-1,2 0 1,0-1-1,0 1 1,2 0 0,0 2 0,-1-2 0,2-1 0,-1 1 0,1-1-1,1 1 2,1-2-2,0 1 1,2-1 0,0-1 0,1 0 0,0-1 1,2 2-1,1-2 0,0 1 0,1-1 0,1 0-1,0 0 2,0 0-1,0-1 0,-1 1 0,-1-1 0,-1 1 0,-2-1 0,-1 3 0,-1-1 0,0 2 0,-2 0 1,0 0-1,-1 1 0,0-1 0,-2 3 0,-1 0-1,-2 0 2,-1 0-1,-2 2 0,-1 0 0,-6 3 0,9-3 0,-9 3 0,6-3 0,-6 3 1,0 0-1,5-2 0,-5 2 0,0 0 0,6-2 0,-6 2 0,0 0 0,0 0-1,6 0 1,-6 0 0,0 0 0,0 0-1,0 0 1,7 3 0,-7-3 0,8 5 0,-8-5 1,10 6-1,-3-1 0,-2 0 0,2 2 0,-1-1 0,0 1 0,1 2-1,1 2 1,0 0 0,0 2 0,2-1 0,-1 1 0,2 3 0,-2 0 0,1 1 0,-1 0 1,-2 2-2,1 1 2,-2-1-2,1 2 2,-1 0 0,0-1-1,0-1 1,0-2-2,0 0 2,1-1-1,0-1 1,0-1-1,-1-1 0,1-2 0,0 1-1,-2 0 2,1-2-2,-1 0 1,-1-1 0,-1-1 1,0 0-1,0 1 0,0-1 0,0-2 0,0 0 0,-1 0 0,0 1 0,0 0 1,0-1-1,-2-6 0,1 9 0,-1-9 0,1 10 0,-1-10 0,-1 7 0,1-7 0,0 0 0,0 0 1,-2 6-2,2-6 2,0 0-1,0 0 0,0 0 1,0 0 0,0 0-1,0 0 0,0 0 0,0 0 0,-6-2 0,6 2 0,-8-1 0,8 1 0,-12-4 0,5 1 0,-3 0 1,-1 0-1,-2-2 0,-1 2 0,-3-1 0,0-1 0,-3 2 0,-1 0 0,-1-2 0,-2 2 0,-2 0-1,0-1 1,-1 1 0,0 1 0,-1 0 0,1-1 0,-2 2 1,2-4-1,-2 3 0,1 0 0,-2-2 0,0 0-1,1 0 2,0 1-1,1 1 0,1 1 0,1 0 0,1 1 0,4-2 0,-1 1 0,2 1 0,3-2 1,1 0-1,1 0 0,2 0 0,1-1 0,1 1-1,2 0 2,0 0-1,0 1 0,0-1 0,1 1 0,-1-1 0,2 1 1,-1 0-1,2 0 0,0-1 0,6 2 0,-7-2 0,7 2 0,0 0 0,0 0 0,0 0 0,0 0 0,0 0 0,0 0 0,0 0 0,0 0 0,0 0 0,0 0 0,-5-1 0,5 1 0,0 0 1,-7-5-2,7 5 1,-9-3 0,9 3 0,-9-3 0,9 3 0,-8-3 0,8 3-1,-6-1 0,6 1 1,0 0-1,4-6 1,-4 6-1,13-10 1,-4 3 0,3-2 0,2-2 0,2 0 0,1-3 0,3-1-1,1 0 1,1-1-1,2-2 1,2 1-1,0-1 0,2-1 1,1 1-1,-1 0 1,1 0 0,0-1 0,-2 0-1,0 2 2,-2 0-1,-1 0 0,-2 2 0,0 1 0,0 0 0,-1 1 0,-1 3 0,-1-1 0,0 1-1,-2 2 2,0 1-1,-3 1-1,-1 2 2,-2 1-1,-2 1-1,-1 1 1,-2 1 0,-6 0 0,9 4 0,-9-4 1,7 5-2,-7-5 1,9 9 1,-9-9-1,11 10 0,-5-3 0,2 0 0,0 2 0,1 2 1,-1 3-2,1 2 2,1 3-2,0 4 2,0 2-2,1 1 2,-2 1-2,2 1 2,-2 1 0,0 1-1,0-3 1,-1 0-1,-1-1 1,1-1-1,0 0 1,-1-1-1,0-4 0,-1-1 0,1-1 0,0-2 0,1-1 0,-1-2 0,0-1 1,-1-2-1,0-1 0,-2-2 0,0-1 0,-4-6 0,4 5 1,-4-5 0,0 0-1,0 0 1,0 0-1,-8 0 1,3 0-1,-2 0 1,-2-1-1,-1 0 0,-2-1 0,-2 0 0,-1-3 1,-3 2-1,-3-3 0,-2-1 0,-3 0 0,-3-1 0,-1 1 0,-2-1 0,-1-1 0,-1-2 0,-1 0 0,0 2 0,0-1 0,-1 1 0,0 0 0,-1 1 0,1 4 0,0 1 0,1 0 0,1 1 0,2 2 0,1-1 0,2 1 0,2 0 0,3-1 0,2 0 0,2 1 0,5-1 0,3 1-1,2 1 0,5-1 0,5 0-2,0 0-3,0 0-14,13 7-13,-3-6-2,2-2 0,3-4 0</inkml:trace>
  <inkml:trace contextRef="#ctx0" brushRef="#br1" timeOffset="5">5928 8659 8,'0'0'19,"0"0"-6,0 0-2,0 0-3,0 0 0,0 0-2,0 0-1,0 0-1,0 0-1,0 0 2,7 3 0,-7-3 1,6 8 0,-6-8 0,10 13-1,-6-6-1,6 4 1,-3 2-1,4 2 0,-1 1 0,3 3-2,0 1 2,2 3-2,2 0 1,2 4-1,-1 1-1,1 0-1,2 0 1,-1 1-1,1-1 0,1-1 1,-2-1-2,0-3 3,0-2-1,-1-1-1,-1-1 1,-2-2 0,0 1 0,-3-2-1,1 1 1,-4 0-2,0-1 0,0 1 1,-2-1 0,0-1 0,-1-2 0,0-1 1,-2-2-2,0 0 2,0-3-1,-5-7 0,9 10 0,-9-10 0,6 6 0,-6-6 0,0 0 0,7 5 0,-7-5 0,0 0 1,0 0-1,6 3 0,-6-3 0,0 0 1,0 0-1,0 0 0,7-2-1,-7 2 1,7-2 0,-7 2 0,10-2 0,-10 2 1,10-5-1,-3 2 1,0-2 0,-1 0 0,0 0 0,2 0 0,-1-1 0,1 0-2,0 0 2,1 0 0,0-1-1,1 1 1,1-2-1,-1 1 1,1-3 0,1 1 0,1-2-1,0 0 1,1-3 0,1 0 1,1-3-3,2-2 2,0-1-2,1 0 1,0-3 0,-1 0 0,1 0 0,-1-1-1,0 0 2,0-1-1,1-2 0,0-1 0,0 0 0,0 0-1,-1 1 1,0-1 0,-2 0-1,0 4 1,-2 3-1,-2 1 2,0 0-2,0 2 1,-1 2 0,1 1-1,-2 1 2,0 2-1,0 0 0,-1 0 0,-1 2 0,-1 2 0,-2 0 0,0 1 1,-3 2-1,-2 5 1,2-9 0,-2 9-1,0 0 1,-8-7 0,8 7 0,-11-3-1,4 0 1,0 0-2,-3 1 1,-1-1 1,-2-1-1,-1 1 0,-2 1 0,-3-2 0,-1 2 0,-3 0 1,-3 2-1,-1 0 0,-2-1 1,-2 2-1,-2 1 0,-1 1 0,-1-1 0,0 0 0,-2-1 1,1 1-1,-2 0 1,2 0 0,-2-1 0,1-1-1,-2 0 1,2 2 0,1-2-1,1 1 1,1 0-1,2-1 0,3 1 0,2-1 0,3 0 1,3 0-1,0 0 1,4-1 0,1 0-1,2 1 1,2-2 0,1 0 0,1 1-1,0-1 0,2 2 0,-1 2 0,1-2 0,-1 0 0,0 2 0,1-1 0,0 1 0,1-1 0,7-1-1,-9 1 1,9-1 0,0 0 0,-7 1 0,7-1-1,0 0 1,0 0 0,0 0 0,0 0 0,0 8 0,0-8-1,1 8 1,-1-8 0,3 12-1,-3-4 1,2 0 0,1 3 0,1-1 0,0 2 0,2 1 0,2 1 0,0 2 0,2 2 0,0 4 2,1 1-2,2 4 2,0 3-2,0 4 1,0 3 0,1 2 0,0 0-1,1-1 0,1-1 1,-1-2-1,2-2 0,1-5 1,-1-4-1,0-2 1,1-1-1,0-3 1,1 0-1,-2-2-1,0-2 2,-1 2-2,0 0 1,0-1 0,-2 0 0,0-2 0,-2-2 0,-2-2 0,0 0 1,-1-4-1,-1-3 0,-1-3 0,-2 1 0,1-2 0,-6 2 0,11-7 0,-6 0-1,1 0 1,0-3 0,0 1 0,1-4 0,1 0 0,1-3 0,2-4 0,3-1 1,3-3-2,3-3 1,4-3 0,2-2-1,2-2 0,1-2 0,-1 0 1,0 1-1,-2 1 1,-2 0 0,0 3 1,-2 0-1,-2 2 0,-1 0-1,-1 3 1,0 2-1,-2 3 0,1 0 0,-3 3 0,-2 3 1,0 2 1,-3 2-2,-1 3 2,-3 2-1,-1 0 1,-4 6-1,0-7 1,0 7-2,-9-3 1,2 3 0,-1-1 0,-1 0 0,-1 2 0,-2-1-1,1 0 1,-2-1 0,-1-1 0,-1 0 0,-4 0 0,-1 0 0,-5 0 0,-3 0 0,-4 0 0,-4 0 0,-4 1 0,-4-1 0,-5 3 0,-3-1 0,-4-1 0,-2 1 0,-1 0 1,0 0-1,-1 1 1,4 0-1,2-1 1,5 0 0,5 0-1,6 0 1,4-2-1,7 0 1,6-1-1,4-1 0,4 3 0,4-2 0,9 3 0,-8-4 1,8 4-1,1-6 0,-1 6 0,8-1 0,-8 1-1,10-3 1,-4 2 0,0 1 0,0 3-1,0-1 0,-6-2 1,10 8 0,-10-8-1,10 9 1,-4-2 0,0 0 0,1 1 0,1 0 0,2 2 0,2 1 0,1 2 0,3 3 0,2 1 0,1 6-1,3 2 2,2 2 0,2 3 0,2 3 0,2 2 0,1 2-1,0 1 1,0-1 1,0 1-3,0-2 2,-2-3-2,-2-1 1,-1-4 1,-4-4-1,0-2 1,-3-3-1,-2-5 1,-2-3-2,-1-1 2,-2-3-1,0-2 0,-2-2 1,-1-4-1,0-3 0,-1-4 0,1-2 1,-1-5-2,1-3 1,1-6-1,1-2 1,3-3-1,1-4 0,3 0 1,1-4-1,1-1 1,3 0 0,-1 0-2,0-1 2,0 1-1,0 0 1,-2 2-1,0 2 0,-1 4 0,0 1 1,-2 4 0,-3 4 0,-1 3 0,-2 5 0,-2 3 0,-3 2 1,-2 3-1,-4 5 0,3-7 0,-3 7 0,-6-1 0,6 1 0,-12 1 0,4 0 0,-2 1 0,-1-1 0,0 3 0,-3 0 0,-2-2 0,0 1 0,-4-1 0,-2 1 0,-6 0 0,-4 0 0,-5-1 0,-4-1 0,-6 0 0,-5 2 1,-3 0-1,-4-1 0,-2 0 1,-1-1-1,1 2 0,1 1 0,2-1 0,5 1 0,3-2 0,7 0 0,6 0 0,5 0 0,7 0-1,6-3-1,7 3 0,2-3-1,10 1-2,0 0-10,14 9-13,-1-9-8,2-2 1,0-5-1</inkml:trace>
</inkml:ink>
</file>

<file path=ppt/ink/ink1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2T16:02:10.334"/>
    </inkml:context>
    <inkml:brush xml:id="br0">
      <inkml:brushProperty name="width" value="0.05292" units="cm"/>
      <inkml:brushProperty name="height" value="0.05292" units="cm"/>
      <inkml:brushProperty name="color" value="#00B0F0"/>
    </inkml:brush>
    <inkml:context xml:id="ctx1">
      <inkml:inkSource xml:id="inkSrc24">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1" timeString="2014-04-02T16:02:10.358"/>
    </inkml:context>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92D050"/>
    </inkml:brush>
    <inkml:brush xml:id="br3">
      <inkml:brushProperty name="width" value="0.05292" units="cm"/>
      <inkml:brushProperty name="height" value="0.05292" units="cm"/>
      <inkml:brushProperty name="color" value="#F59D56"/>
    </inkml:brush>
  </inkml:definitions>
  <inkml:trace contextRef="#ctx0" brushRef="#br0">2420 7379 12,'0'0'13,"0"0"-2,0 0-2,0 0-1,0 0-1,0 0-1,0 0 1,0 0-2,0 0 1,0 0-1,0 0 1,0 0 0,0 0 0,3 6-1,-2 0 1,-1-6-2,1 14 0,-1-5-1,1 3 0,-1 2 0,1 1 0,-2 0 0,2 4 0,-4-1 1,2 2-1,-2-1 1,1 0-2,-3-4 1,3 2-2,-1-4 0,1-3 0,0-2-1,1-2-1,1-6-2,0 0-4,0 0-12,0 0-11,0-7 0,-1 1 0,-3-6-1</inkml:trace>
  <inkml:trace contextRef="#ctx0" brushRef="#br0" timeOffset="1">2202 7396 40,'0'0'21,"0"0"-2,0 0-7,0 0-15,9 4-1,-4-4 4,2 0 1,-1-1 4,2 3 1,-1-4 2,5 2 1,-1-3 0,6 3 0,1-4-3,6 3 0,1-4-2,6 2-2,0-4 1,3 1-2,0-1 0,-1 1 1,-3-2-1,-2 0 0,-4 0 0,-2 1 0,-6 2 0,-4 2 0,-2-1 0,-3 1-1,-7 3 1,6-1-1,-6 1-1,0 0-1,1 6-5,-1-6-19,0 0-5,-6 0-1,6 0 0</inkml:trace>
  <inkml:trace contextRef="#ctx0" brushRef="#br0" timeOffset="2">3699 10133 10,'0'0'21,"0"0"0,0 0 0,0 0-13,0 6-6,0-6 2,2 6 0,0 0 1,-2-6 1,1 14 2,-1-7-1,2 6 0,-3-3-1,3 7 0,-3-1 0,2 5-2,-2-2 0,2 1-1,-2-4 0,2 2-1,-2-2 0,2-3-1,-1-3-2,1-4 1,-1 0-2,0-6 0,2 7-3,-2-7-5,0 0-9,0 0-10,0-9-1,1 3 1,-3-6-1</inkml:trace>
  <inkml:trace contextRef="#ctx0" brushRef="#br0" timeOffset="3">3712 10081 45,'-1'7'27,"1"-7"-1,0 0-1,2 7-20,4-7-8,0-2 1,2 1 1,1-1 3,1-2 1,4 1 1,-2-4 1,4 3 0,-3-1-1,3 2 1,-2-1-2,2 1-1,0-1 0,-1 2-2,0 1 0,0 0 0,0-2 0,-1 0 0,-1 3-1,-2-3-1,0 5-3,-5-4-4,3 4-12,-3 1-9,-6-3 0,0 0 0</inkml:trace>
  <inkml:trace contextRef="#ctx0" brushRef="#br0" timeOffset="4">3717 10180 50,'5'5'27,"-5"-5"-2,8 1-1,-8-1-23,9 0-6,-9 0 3,13-2 1,-6 2 2,-1-1 2,3 3 2,-3-4 2,4 4-1,-2-3 0,4 4-1,0-4 0,2 2-3,1-3 0,1 2-1,2 0 0,0 0-1,-1 0 1,2-1 0,-1 1 0,-1-1-1,-1 1 1,-1 0-1,-3 0 0,-1 0 1,-2 1-2,-3-1-1,0 3-5,-6-3-20,0 0-5,0 0 0,-11 4 1</inkml:trace>
  <inkml:trace contextRef="#ctx0" brushRef="#br0" timeOffset="5">4633 7287 1,'0'0'8,"9"7"9,-9-7-8,0 0-7,0 8 1,0-8 2,2 6 0,-2-6 1,-1 7 1,1-7-1,-1 10 2,1-10-1,0 12-1,-2-3-1,4 3-1,-2 1-2,2 3 1,-2 0-1,1 3-1,1 1 1,0 2 0,-1-1-1,2 1 0,-1-3 1,0 1-1,0-4 1,0-1-1,-1-3 0,0-4-1,0-2 0,-1-6-4,0 0-5,0 0-8,0-7-11,3 1 1,-5-8 0</inkml:trace>
  <inkml:trace contextRef="#ctx0" brushRef="#br0" timeOffset="6">4587 7326 21,'0'0'25,"0"0"0,0 0-1,9-3-18,-3-1-2,5 3-2,3-5 0,5 4 1,1-5 1,5 4 0,1-4 0,3 2 0,-1 0 0,1 2-1,-4 1-1,0 0 0,-5 1-1,-3 0-1,-5 2 0,-2-1-1,-3 1-1,-7-1-2,6 1-4,-6-1-8,-9-2-14,9 2 2,-16 1-2,6 3 10</inkml:trace>
  <inkml:trace contextRef="#ctx0" brushRef="#br0" timeOffset="7">4613 7472 42,'8'1'30,"8"2"-2,-3-5 1,5-1-27,0 3-2,3 0-1,-1 1 1,3 0-1,-3 0 1,-1-1 2,0 2 0,-4-2 1,1 0 0,-4 0 0,1 1 0,-2-1-1,-1 1-1,0 2-5,-3-2-10,0 1-16,1 1-2,-8-3 1,8 1-1</inkml:trace>
  <inkml:trace contextRef="#ctx0" brushRef="#br0" timeOffset="8">8055 6452 2,'0'0'13,"0"0"-3,0 0 0,0 0-2,0 0 0,0 0-1,0 0-1,0 0-1,0 0-1,0 0 0,0 0-2,0 0 1,0 0 0,0 0-1,0 0 1,5 6-1,-5-6 0,3 11 0,-1-1 0,-2 0 0,2 4 0,-1 2 0,1 2 0,0 1 0,0 2 0,0-2-1,1 1 2,0-3-2,0-2 1,-1-3 1,1 0-1,-2-5-1,1 0 1,-1-1-2,-1-6-2,-1 5-5,1-5-9,-9-4-11,9 4-1,-13-9 1,6 3 10</inkml:trace>
  <inkml:trace contextRef="#ctx0" brushRef="#br0" timeOffset="9">7860 6461 13,'0'0'20,"0"0"-2,5 3-5,-5-3-15,10 7-1,-3-4 1,2-1 2,2 0 2,0-2 3,4 1 3,2-3 1,4 1 0,0-3 1,6 2-1,-1-3-2,6 3-1,-2-3-2,3 2-2,-1-1-1,0 1 0,-1 0 0,-1 1-1,-2-1 0,-1 0 0,-5 1 1,-2 0-1,-2 0 0,-4 1 1,-3-1-1,-3 1 0,-2 1 1,-6 0-2,0 0-1,0 0-6,0 6-20,-2 0-1,-7-5 0,1 2 0</inkml:trace>
  <inkml:trace contextRef="#ctx0" brushRef="#br0" timeOffset="10">7921 10247 1,'7'2'16,"-11"-7"4,4 5-2,0 0-9,0 0-2,0 0 2,2-7 0,-2 7 1,0 0 0,0 0 0,0 0-1,0 0-1,0 0-3,0 0-2,0 0-1,0 0-1,-1 10 0,1-10-1,0 12 0,1-3 0,-1 4 0,0 1 0,1 1 1,0 2-1,0 2 0,0 3 1,-1 0-1,1 0 1,0 0-1,0 0 1,-1-2-1,0-2 1,1-3-2,0-2 1,-1-3-1,-1-4-3,3 0-10,-2-6-16,0 0 0,-4-7 0,0-5 1</inkml:trace>
  <inkml:trace contextRef="#ctx0" brushRef="#br0" timeOffset="11">7805 10247 38,'0'0'27,"0"0"-1,0 0 2,0 0-22,7-5-4,-7 5 2,12-4 0,-5-2 1,6 4 0,-1-2-1,7 0 0,1-2-1,6 2 0,3-2-1,2 3 0,3-2-2,1 0 1,-1 0-1,0-1 1,-2 2-1,-2 0 1,-3 0-1,-3 0 1,-5 2-1,-1 0 0,-5 1 1,-3 1-2,-2 1 0,-8-1-2,9 1-4,-9-1-18,0 0-6,-5-1-2,-2-2 1</inkml:trace>
  <inkml:trace contextRef="#ctx0" brushRef="#br0" timeOffset="12">10428 10062 27,'0'0'25,"0"0"0,0 0 1,-4-6-20,4 6-3,0 0 1,4 8 1,-4-8 0,4 10 1,-2-5-1,2 6 0,-1-1-1,2 5 0,-1 0-2,1 2-1,-2 2 0,1 2 0,-1-1 1,0 2-1,-3-4 2,2 1-1,-2-1 2,0-1-2,-2-3 1,1-1-1,-1-2-2,1-2 1,0-1-2,1-8-1,-2 8-1,2-8-3,0 0-7,2-7-17,0-3-3,4-4 1,-2-4 0</inkml:trace>
  <inkml:trace contextRef="#ctx0" brushRef="#br0" timeOffset="13">10410 9981 42,'0'0'27,"0"0"-2,14 0-1,-8-2-23,7 1-6,-1-1 3,3-1 2,3 1 0,-1 0 2,3 1 2,-1-2 0,1 2 1,-3-2-2,3 2 0,-4 0-2,0 1 0,-3 0-2,-2 1 0,-3 1-1,-1-2-1,-1 3-2,-6-3-4,0 0-13,6 6-5,-6-6-1,-6 4 1</inkml:trace>
  <inkml:trace contextRef="#ctx0" brushRef="#br0" timeOffset="14">10441 10187 24,'17'0'24,"-10"-4"2,8 4-1,1-1-18,-4-3 0,6 4 0,-5-4 1,5 5 0,-3-4 0,5 4-1,-5-2-2,5 2-1,-4-1-2,3 2 0,-3-2 0,0 2-1,-3-2 0,0 1 1,-3-1-1,0 1 1,-3-1 0,0 0 0,-7 0-1,7-1 0,-7 1-1,0 0 0,0 0-3,0 0-3,0 0-14,0 0-14,-5 2 0,5-2 1,-14-11-1</inkml:trace>
  <inkml:trace contextRef="#ctx0" brushRef="#br0" timeOffset="15">11532 7512 2,'0'0'22,"0"0"0,0 0 0,0 0-16,0 0-5,-1 6 1,1-6 1,0 0 1,0 0 2,0 0 0,0 0 1,0 0 0,0 0 0,0 0-1,0 0-1,-1 9-2,1-9-1,1 9-1,-1-2 1,1 6-2,1 2 0,0 4 1,0 4-1,1 1 1,0 4-1,0-1 2,0 1-3,-1-4 2,-1-2-1,0-1 1,0-6-1,-1-2 1,-1-4-2,0-3-1,1 0 0,0-6-5,0 0-10,0 0-14,0 0 2,5-12-1,-7-1 8</inkml:trace>
  <inkml:trace contextRef="#ctx0" brushRef="#br0" timeOffset="16">11317 7528 6,'0'0'24,"12"-3"3,-5 0-9,3-1-4,5 4-2,1-4-1,7 2-3,-1-2 0,8 3-2,1-3-2,3 4-1,2-4 0,0 3-1,-4-2-2,0 2 1,-4 1-1,-5-1 0,-5 3-2,-4-2-2,-4 5-6,-6 2-20,-4-7 0,-8 6-2,-7-9 0</inkml:trace>
  <inkml:trace contextRef="#ctx0" brushRef="#br0" timeOffset="17">829 11470 36,'3'15'23,"-3"-15"1,4 13-2,-2-3-23,2-2 0,-2 3 0,2 1 3,-1 2 0,-2 0 3,1 2-1,-3 0 2,3 5-1,-4-1 1,3 6 0,-2-3-2,2 1-1,-1-1-1,2 1-1,0-5 0,0-2 0,1 0-1,0-6-1,1-3-2,-4-8-2,10 11-11,-3-9-13,-7-2-1,8-8 0,-8-4 0</inkml:trace>
  <inkml:trace contextRef="#ctx0" brushRef="#br0" timeOffset="18">820 11420 4,'0'0'12,"0"0"-1,0 0 0,0 0-16,0 0 2,-1-9 4,1 9 3,3-6 4,-3 6 4,0 0 0,5-8 1,-5 8-2,0 0-3,7-5-2,-2 5-3,1-3 0,3 1-2,2 1 0,2 0 0,2-2-1,2 0 0,-1 2 0,3 0 0,-1-1 0,0 1 0,-1 1 1,-1 0-1,1 1 1,-2 2 0,-1 0-1,0 2 1,0-1 0,-2 1-1,-1 3 0,-1-2 0,-2 3 0,-1-2 1,-4 1 0,0-1-1,-5 1 2,-1 2 0,-3-4 0,-2 2 0,-4-4 0,0 3 1,-4-2 0,0 2-1,-3-6 1,0 4-1,-2-3 0,-1 2-1,0 0 0,1-3-1,1 1 0,0 1-3,4 1-1,-1-5-6,7 3-12,4 0-8,0-5 0,6 3 1</inkml:trace>
  <inkml:trace contextRef="#ctx0" brushRef="#br0" timeOffset="19">1392 11335 28,'-3'7'25,"-6"-7"0,4 7-1,-2-3-20,-2 1-3,2 0 0,-3 0 0,2 2 3,-3-1 0,2 5 1,-4-3 1,4 4-1,-4 0 0,3 5-1,-1-1-1,2 3-3,-1 2 1,2 2-2,-1-1 1,2 6 0,1 3 0,0 0-1,1 3 2,1 1 0,1 0-1,2 1 2,2-1-2,1 0 2,1-6-1,2 0 1,1-5-2,2 0 1,2-5-1,1-1 1,1-3-1,2-4 1,0-4-1,1 0 1,0-3 0,1-1 1,-3-5-1,1 1 0,-3-4 1,-1 4-1,-4-1 0,0 2 0,-6 0-1,6-5-1,-6 5-2,0 0-17,0 0-12,-6-8-2,2 1 2,-1-3-2</inkml:trace>
  <inkml:trace contextRef="#ctx0" brushRef="#br0" timeOffset="20">1539 11611 32,'0'0'26,"0"11"2,0-11-3,0 0-18,0 0-7,5 13 0,-2 0 0,0 4 1,1 5 1,-2 2-1,2 9 2,-2-2-1,0 11 2,-2-4-1,3 7 0,-4-9-1,3 4 0,-3-7-1,1 0-1,1-8 2,-3-6-5,5-3-7,-6-8-17,3-8-1,0 0-3,-2-11 2</inkml:trace>
  <inkml:trace contextRef="#ctx0" brushRef="#br0" timeOffset="21">1505 11653 40,'-2'-8'27,"2"8"1,3-12-2,4 3-22,0 0-6,4 0 1,2 2 0,1 0 1,1 1 0,1 3 2,1 3-1,-2 0 1,2 1-1,-1 3 1,0 1-1,-2 2 0,-2 1-1,0 2 1,-2 1-1,-2 1-1,-2 1 2,-3 3-1,-2-2 1,-2-4 0,0 4 2,-5-4-1,1 1 0,-3-5 1,-1 0-1,-3-4 1,2 3-2,-4-3 0,2-2 0,-2 0 0,1-1-1,0-1 0,0 1-1,3 0-1,-1-3-1,5 5-2,-4-5-6,10 4-7,0 0-12,0 0-2,0 0 2,0 0 10</inkml:trace>
  <inkml:trace contextRef="#ctx0" brushRef="#br0" timeOffset="22">1858 11603 11,'0'0'23,"0"0"1,0 0 0,0 0-17,0 0-1,0 0 0,0 0-1,0 0 0,0 0 0,0 0 1,-1 12-1,0-4-2,2 5 0,-1 0-2,0 5 2,0 1-2,1 5 2,-2-5-1,3 3 1,-4-5-1,4 1 1,-2-5 0,3 1-1,-2-7 1,-1-7-1,8 7-1,-2-8 0,2-6 0,2-1 0,-2-2-1,1-3 1,-1 0 0,1-2-1,-1-1 0,-1 4 0,-1-1 0,-1 0 0,1 2 1,-1 1-1,1 4-1,-6 6 1,8-6 0,-8 6 0,7-2 0,-7 2 0,7 8 1,-2-2-1,-1 2 0,2 1 0,-1-1 0,1 5 0,0-1 0,1 1 0,-1-2 0,1 0 0,1 0 1,-1-3 0,1 1-1,1-3 1,1-2-1,-1-1 1,1-2-1,2-1 2,-2-5-1,0-2 1,-2-3-1,0-1 0,-3-8 1,0 5 0,-3-4-1,-2-1 0,0 0 0,-1-1-1,0 4-1,-2-2-1,3 9-6,-6-7-17,7 2-11,0 5 1,-1-1-2</inkml:trace>
  <inkml:trace contextRef="#ctx0" brushRef="#br0" timeOffset="23">2176 11237 1,'0'0'16,"0"0"-1,-1-6-3,1 6 0,0 0 1,0-6 0,0 6-1,0 0 0,0 0-3,0 0-3,0 0 0,0 0-3,0 0-1,6 3-1,-6-3 0,8 4-1,-3 1 1,2 1 0,1 0-1,3 3 0,-1 0 0,4 2 0,-1 4 0,2-1 0,1 2 0,1-1-1,0 3 1,1 1-1,1-2 1,-1 4-1,-1 0 1,1-1 0,-2 1-2,0 3 2,-3-1-2,-1 1 2,-2 1-1,-1 2 1,-4 0 0,-1-1 1,-3 2 2,-3-3 1,1 2 0,-6-6 1,2 4 0,-5-8-1,3 4 1,-5-5-1,2 1-2,-2-2-1,-1 0 1,0-1-2,1 3 1,0-1-1,1-2 0,0 1-1,2 3 0,1-1-4,-1 0-6,7-1-17,-2-2-6,-1-3 2,1 0-3</inkml:trace>
  <inkml:trace contextRef="#ctx1" brushRef="#br0">2050 11592</inkml:trace>
  <inkml:trace contextRef="#ctx0" brushRef="#br0" timeOffset="25">2665 11763 24,'0'0'12,"0"0"2,0 0 0,0 0 0,0 0-3,0 0-3,-7-4-2,7 4-2,0 0 0,0 0-1,0 0 0,0 0 0,-6 0-1,6 0 1,0 0-1,0 0-1,0 0 0,0 0 0,7-4-1,-7 4 1,9-1-1,-3 2 0,2-2 0,1-1 0,0 1 0,3 2 1,-1-4 0,0 1-1,1 1 1,1-1 0,-2 1 0,1 1 0,-1-1 0,-1 1-1,-1-1 1,-1 2-1,-2-1 0,-6 0 0,8 0 0,-8 0 0,0 0-1,6 0-1,-6 0-1,0 0-1,0 0-3,0 0-4,6 4-10,-6-4-8,3-6 1,-3 6 0</inkml:trace>
  <inkml:trace contextRef="#ctx0" brushRef="#br0" timeOffset="26">2647 11613 18,'2'7'22,"-2"-7"-3,0 0 1,0 0-19,0 0-2,0 0 1,0 0 2,0 0 1,3 7 2,-3-7 1,0 0 0,0 0-2,0 0-1,9-3-2,-9 3-1,9-3 1,-3 0 1,3 3-1,-1-3 2,3 3-1,-1-2 2,3 0-2,0 0 2,2 2-2,-1-4 0,3 5 0,-2-1-1,1 1-1,-2-3 1,1 4 0,-3-1 0,-1 0 0,-2 0 0,-1 0 0,-2-2 1,-6 1-1,7-1 0,-7 1 1,0 0 0,0 0 0,0 0-1,0 0-1,0 0-1,0 0-1,0 0-3,0 0-5,0 0-21,-2 5 0,2-5 0,0 0 1</inkml:trace>
  <inkml:trace contextRef="#ctx0" brushRef="#br1" timeOffset="27">4248 11847 29,'0'0'23,"0"0"1,0 0 1,9-5-22,-6-2-2,3-1 0,0 1 2,1-3-1,0 2 0,2 0 1,0-1-1,2-1 0,-1-2-1,2-1-1,0 0 0,0 1-1,-1 0 1,-3-2-1,1 4-1,-4 0 1,-2 3 1,-2-1-2,-1 8-1,-2-11 0,2 11-1,-7-6 0,7 6 0,-14-4 1,7 1 1,-2 0 0,-1 3 2,1-4 0,-1 4 2,2-2 2,-2 0-1,4 0 1,-2 2 0,8 0 0,-9-2 1,9 2-1,0 0-1,0 0-1,0 0 1,0 0-1,3 9-2,2-1 1,1 1 0,2 2-1,1 5 1,1 3 0,0-2-1,0 4 1,0-2 0,0 2 0,-3-3 0,1 3 0,-2-8-1,0 0 0,-1-2-1,-1-2 0,-4-9-1,7 9-1,-7-9 1,0 0 1,0 0-1,0 0 1,0 0 0,-3-7 1,3 7-1,-12-7 0,4 1-1,-3-2 1,1 2 0,-4-1-1,1-1 2,-2-1-1,-1 0 1,1-2 1,0 2 0,1 0 0,2-1 1,2 1-1,1 2 1,4 1-1,5 6 0,-5-5 0,5 5 1,0 0 0,10-3 0,-1 3 0,3 0 0,3 1-1,1-1 1,4 0 0,0-1-1,1 2 1,-1-2-1,1 3 0,-3-3 0,0 0 0,-4-1 1,-1 1-2,-4 0 1,-1 1 0,-8 0-1,8-1 1,-8 1-1,0 0-3,-1 8-2,-5-8-9,6 0-16,-8 6 0,2-7-2,6 1 2</inkml:trace>
  <inkml:trace contextRef="#ctx0" brushRef="#br1" timeOffset="28">5660 11844 42,'-1'7'26,"1"-7"1,0 0 1,0 0-22,0 0-2,0 0 0,0 0 1,0 0 1,0 0-1,0 0-1,0 0-2,0 0-1,0 0 0,4-6 0,-4 6 0,12-12-1,-3 3 1,4-1-1,1-2 0,3-4-1,2 0 1,0-2-1,1 0 2,-1-1-1,0 2 0,0 3 0,-3 1 0,-1 1 1,-3 4-1,-2 2-1,-2 1 0,-8 5-2,10-2-1,-10 2-4,0 0-7,0 0-5,-8 8-3,0-7 1,-1 4 0,-1-4 4,-1 0 3,-1-2 6,0-2 9,1 1 7,2-1 7,-1-1 2,3-1 3,0 1-3,1-1-1,6 5-1,-8-8-2,8 8-2,-3-7-2,3 7-3,0 0 0,0 0-1,0 0 0,0 0 0,0 0-1,0 0 1,0 0-2,0 0 0,0 0 0,0 0-1,0 0 0,0 0-1,0 0 0,0 0 1,2 10-2,1-2 1,0 4 0,3 1 0,-1 4 0,2 1 1,-1 2-1,1 0 0,0 2 0,1-2 0,-1-3-1,0 2 1,0-3-1,0-2 0,-1-2 0,-2-4 0,1-1 0,-1-1 0,-4-6 1,5 8-1,-5-8 0,0 0 1,0 0-1,0 0 0,0 0-1,0 0 0,-4-8-1,4 8 0,-8-2-1,1-1-2,7 3-2,-10-3-1,10 3 0,-10-2 1,10 2 1,-6 0-1,6 0 2,0 0 2,-1-7 2,1 7 1,0 0 2,4-7 0,-4 7-1,4-7 2,-4 7-1,4-7 0,-4 7 1,3-8-1,-3 8-1,-1-8 0,1 8-1,-4-5 2,4 5 1,-6-9 0,6 9 1,-9-11 0,3 2 2,3 0 0,-1-3 0,3 0-2,-2-1 0,3 0 0,-1 0-1,2-1 0,-1 3 0,2 1-1,-1 0 0,1 1 1,-1 1-2,0 2 0,-1 6-3,3-10-4,-3 10-5,2-7-2,-2 7-8,0 0-3,1-8-2,-1 8 6</inkml:trace>
  <inkml:trace contextRef="#ctx0" brushRef="#br1" timeOffset="29">5759 11640 2,'-15'-1'18,"8"8"2,-7-5 1,5 1-10,1 2-2,-1-4 0,9-1-1,-11 3 1,11-3 0,-7 4 0,7-4-3,0 0 1,0 0-3,0 0 1,0 0 0,6-3 0,1 5-2,-7-2 1,16 2 0,-7 4-2,4 0 0,0-1 0,3 4-1,0 2-1,0-3 1,2 0-1,0 2 1,0-3 0,0-1-1,-1 0 0,1-1 1,-4 0 0,1-2-1,-2 0 1,-2 2-1,-1-3 0,-3 0 1,-1 0-1,-6-2 0,11 4-1,-11-4-1,7 6-3,-7-6-8,6 2-19,-6-2-1,0 0 0,0 0 1</inkml:trace>
  <inkml:trace contextRef="#ctx0" brushRef="#br0" timeOffset="30">8399 7377 1,'0'0'0,"7"-1"1,-7 1 12,0 0-10,8-3 2,-8 3 2,7 2 2,-7-2 0,0 0 0,5 1 0,-5-1 1,0 0-2,0 0-2,0 0-1,3 7-1,-3-7 0,0 0-1,-1 8 0,1-8 0,0 8-1,0-1-1,-1 0 1,0 2-1,1 0 0,0 2 1,-1 2-1,2 1 1,-2 1 0,2 0-1,-1 0 2,0 1-3,0 0 2,1-1-1,1-2 0,-2 0-1,2-2 0,0-2 1,0-1-2,0-1 1,-2-7 0,3 7-1,-3-7-3,0 0-7,0 0-12,3-6-5,-8-4-1,3 1 0</inkml:trace>
  <inkml:trace contextRef="#ctx0" brushRef="#br0" timeOffset="31">8248 7366 24,'0'0'15,"0"0"0,0 0 0,0 0-5,0 0-3,6 1-2,0-1 0,-1-1 0,5 3 0,2-4-1,5 3 0,2-3 0,7 2-1,1-3 0,6 2 0,-1-2-1,3 1 0,-1-2-1,2 1-1,-6-1 1,-1 0 0,-5 1 0,-3 0-1,-4 0 1,-4 2 0,-4-1 0,-3 2 0,-6 0-1,0 0 0,0 0-1,0 0-4,1 8-18,-4-1-7,-6-6 0,1 3-1</inkml:trace>
  <inkml:trace contextRef="#ctx0" brushRef="#br2" timeOffset="32">6341 11553 1,'0'0'6,"0"0"15,0 0-6,6 0 1,-6 0 0,0 0 1,0 0-1,6 2-2,-6-2-4,0 0-4,6-3-3,-6 3-2,11-1 0,-5 1 1,1-3 0,2 3-1,1-1 0,2-2 0,0-1 1,1 1 0,0-3-2,2 0 0,-1-2-2,0-1 2,-3-1-1,-1 1 2,-1 1-3,-2-2 2,-3 0 0,-1 1 0,-2 1 1,-2 1-2,-1 0 1,-2 0 0,-2 0 0,-2 3 0,0 0 0,-2 2 0,-2 0 0,0 3 1,-2-1 0,0 2 0,-1-1 0,0 2 1,0 1-1,1 1 1,-1 1-1,2 1 1,0 1-1,1 2 1,1-1-1,0 4 0,2-1 0,1 3-2,0-2 3,2 5-2,1-3 1,1 2-1,2 2 1,2 1-2,1-2 2,2-2 0,1 3-1,1-2 1,2 0 0,1 0 1,1-3-1,2 1 1,0-3-2,4 2 3,1-5-2,3-1 0,0-4 0,3 0 0,0-3-1,0-2 0,2-1 1,-1-2-2,-1-1 1,0-3 0,-2 3 0,0-1 0,-2-1 1,-3-1-1,-3 2 0,-1 0 0,-2 0 0,-3 4 0,-6 2 1,7-5-2,-7 5 2,0 0-2,0 0 1,0 0-1,0 0 0,0 0 0,0 0-3,-7-6-2,9 11-21,-2-5-6,-8-5-1,5-2 2</inkml:trace>
  <inkml:trace contextRef="#ctx0" brushRef="#br2" timeOffset="33">4857 11483 1,'6'4'16,"-6"-4"4,10 4 0,-10-4-10,10 1-3,-1 1 1,-3-2 0,5 4 0,-3-6 1,3 3-1,-3-3 0,5 2-1,-2-2-2,3 4-1,-2-6-3,1-1 0,-1 1-1,1-1 0,-2-2 0,-1 1 0,-1-3 0,-2-2 0,-2 0 0,-1 3-1,-1-2 1,-3 2-1,-2 0 1,-3 3-1,-1 1 1,-2 2-1,-2 1 1,-2 3-1,-1 1 1,-1 2 0,-2 3 0,1-1 1,0 3-1,-1-1 0,1 4 0,1 0 1,0 0 0,2 0 1,1-1 0,0 2 0,1-1 0,2 1 0,1 0 1,2 2-1,1-1 1,2 1-2,1 1 0,4 1-1,0-1 1,4 3 1,1-2 0,5 1 0,1-2-1,3 1 1,3-4 1,2-1-1,2-2-1,1-1 1,0-5-2,2-2 1,0-2-1,-1-2 1,0-2-1,-2-1 0,-1-3 1,-2 0-2,-1-1 2,-3 2-1,-4-1 0,-2 2-1,-3 2 0,-8 3 0,10-3-5,-10 3-20,0 0-7,0 0 0,-11-8 0</inkml:trace>
  <inkml:trace contextRef="#ctx0" brushRef="#br2" timeOffset="34">5195 11136 18,'0'0'20,"0"0"2,0 0-2,0 0-11,-6 1-6,6-1 1,0 0 1,0 0 1,-2 7 1,2-7 1,0 0-2,-3 5 1,3-5-1,-2 8-2,2-2-1,0 1-3,0 1 1,0 1-1,0 1 1,1 3-1,0 1 1,-1 1 0,2 3-1,-2 0 1,0 0-1,1 0 0,-1-1-1,1-3-2,-1-5-9,1-1-17,5-1 0,-6-7-1,11-1 1</inkml:trace>
  <inkml:trace contextRef="#ctx0" brushRef="#br2" timeOffset="35">5354 11327 49,'0'0'26,"-6"-7"0,6 7-1,0 0-23,7-5-1,-7 5 1,6-6 1,-6 6 0,4-6 2,-4 6 0,0 0 0,0 0-1,3-5 1,-3 5-2,0 0-1,0 0-1,0 0 0,-3 8-1,3-8 0,-3 5-1,3-5-3,0 0-5,0 8-19,0-8-2,0 0-1,0 0 0</inkml:trace>
  <inkml:trace contextRef="#ctx0" brushRef="#br2" timeOffset="36">5506 11111 27,'4'7'23,"-4"-7"0,2 10 0,-2-3-15,0-7-3,1 12-1,-1-5 2,1 3-1,-1-1 1,1 4 0,-2 0 0,3 4-1,-2 0-2,2 4 0,-2-1-3,0 0 1,1-1-1,-1 0-3,3-4-20,-1 1-6,-4-8 0,3 2-1</inkml:trace>
  <inkml:trace contextRef="#ctx0" brushRef="#br2" timeOffset="37">3324 11579 1,'0'0'5,"5"9"12,-5-9 0,0 0-10,0 0 0,8-4 3,-8 4-1,5 3 3,-5-3-2,7 5 2,-7-5-2,6 7-2,-6-7-2,8 7-1,-2-1-2,-6-6 0,12 5-1,-5-2 0,3 0-1,-1-3 1,2 1-2,1-3 1,0-1-1,2-4 1,-1 2-1,2-3 0,-2 1 0,-1-2 0,0 0 1,-2 0-1,-3-1 1,-1 2-2,-2-1 2,-2 0-2,-3 0 1,-2 2-1,-3 0 0,0 1-1,-3 2 0,-2 1 1,-1 1 0,-1 1 0,-1 0 0,-1 3 2,1-2-1,-1 3 0,1-1 1,2 2 0,0 0 0,1 2 0,1 1 0,0 0 0,2 2 0,-1 1 1,2 1-2,0 1 1,2 2-1,-1 0 1,3 1-1,0-2 1,3 2-1,0 2 1,2 0 0,2-1 1,1 3-1,3-2 0,2 2 0,0-2-1,3 1 0,0-4 0,3 1 0,1-2-1,3-2 1,1-2 0,1-2 0,2-1 0,2-2 1,1-3-1,1-2 0,-1-2 1,-2-3-1,0-2 1,-3 1-1,-2-1 0,-3-1 0,-3 1 0,-4 0-2,-1 2-2,-6-5-8,-3 11-20,4-8 0,-10 1 0,2 0 1</inkml:trace>
  <inkml:trace contextRef="#ctx0" brushRef="#br2" timeOffset="38">3730 11141 48,'-2'-6'23,"2"6"0,0 0-12,0 0-14,0 0 1,0 0 1,-6 2 2,6-2 0,-2 9 3,2-9 1,-4 13 1,2-6-1,3 3-2,-3 0 0,3 1-2,0 2 0,-1 0-1,1 1 0,-1 2 0,2 1-1,-2-1 0,2 1-3,-3-1-5,2-4-17,3 7-1,-6-9 0,6 4-1</inkml:trace>
  <inkml:trace contextRef="#ctx0" brushRef="#br2" timeOffset="39">3898 11325 58,'0'0'31,"0"0"1,0 0-1,8 7-25,-8-7-3,0 0 0,0 0 0,0 0 0,0 0 0,0 0-1,0 0 0,0 0 0,0 0-2,0 0 0,0 0-2,0 0-1,0 0-3,0 0-4,0 0-16,0 0-8,4-9 1,-4 9-1</inkml:trace>
  <inkml:trace contextRef="#ctx0" brushRef="#br2" timeOffset="40">4053 11122 58,'0'0'29,"0"0"1,0 0-2,0 0-26,0 0-2,0 0 2,3 5-1,-2 1 2,0 2 0,-2-1 0,2 4 1,-2-1-1,1 1-1,-2 1-1,2 1 1,0-1-1,0 1 0,0 1-1,1 0-1,0 1-1,0 0-1,3 2-9,-3 0-21,1-6 0,2 0 0,-4-11-1</inkml:trace>
  <inkml:trace contextRef="#ctx0" brushRef="#br2" timeOffset="41">7157 11730 3,'15'-22'20,"9"9"2,-9-5-8,1 2-4,-1 3 0,-6 3-1,1 5-2,-7-1-1,-3 6-1,0 0-2,0 0-3,0 0-8,1 13-15,-8-11-3,4 5 0,-7-5 1</inkml:trace>
  <inkml:trace contextRef="#ctx0" brushRef="#br2" timeOffset="42">7030 11784 39,'0'0'24,"-3"6"0,3-6 0,-10-4-24,10 4 0,-8-1 0,8 1 2,-7 0 1,7 0 2,-7-2 1,7 2 1,0 0-1,0 0 0,0 0-2,0 0-1,2-9 0,5 3 0,2-3-1,3-2-2,3-4 1,2 0 0,5-1-1,-1-1 0,3 1 0,-1 0-1,0 1 2,-2 0-1,-2 6 0,-4 0 0,-3 1 0,-3 2-2,-3 5-1,-6 1-3,0 0-8,-5 7-12,-3-3-6,-2 0 1,-4 0 0</inkml:trace>
  <inkml:trace contextRef="#ctx0" brushRef="#br2" timeOffset="43">7023 11574 75,'0'0'32,"0"0"2,0 0-3,0 0-29,0 0-3,0 0 0,0 0 0,10 4 0,-4 2 1,-1 2 1,2 2 1,1 6-1,2 2 0,2 1 0,1 2 0,2 0-1,0 2 0,0 0 0,1 0 0,-2-3-1,-2-3 1,-1-3-1,-2-2 0,-2 0-2,-3-5-2,2 3-8,-6-10-17,0 0-2,0 0-2,0 0 1</inkml:trace>
  <inkml:trace contextRef="#ctx0" brushRef="#br2" timeOffset="44">7073 11831 27,'0'6'25,"0"-6"-1,0 0 1,0 0-17,0 0-5,0 0 1,0 0 1,0 0 0,0 0 1,0 0-1,-4-10 1,4 10-2,2-11-3,1-2 0,0 3 0,1-5-1,0-1 1,1-4 0,1 0 0,0-3-1,1 0 2,0 0-2,1 1 1,1 3-2,-1-1 1,2 4 0,0 4-1,-1 2 0,0 4-1,-3 2 0,1 4-4,-7 0-4,7 0-20,-4 6 0,-3-6 0,-2 10 0</inkml:trace>
  <inkml:trace contextRef="#ctx0" brushRef="#br2" timeOffset="45">6681 11199 22,'0'0'23,"0"0"-1,0 0 0,2 6-14,-2-6-6,0 0 1,2 6 2,-2-6 2,3 7 0,0-1 0,-3-6 0,5 11 0,-4-5-2,4 0-1,-5-6-1,8 7-1,-1-6-1,1-1-1,1-3 1,1-2-2,2-4 1,-1 0 0,0-1 0,-1 0 0,-2-3 1,-1 2-1,-3 0 1,-1 2 1,-4-1-1,0 3 0,-4 0 1,1 1-1,-5 0 1,1 3-1,-2 0 0,0 1-1,-2 1 1,0 1-1,-1 3 0,0-1 0,2 4-1,-2 0-1,3 4-1,-1-3-4,6 8-9,-2 0-15,3-3-1,4 2 1,0-3-1</inkml:trace>
  <inkml:trace contextRef="#ctx0" brushRef="#br2" timeOffset="46">7677 11524 17,'0'0'15,"0"0"1,0 0-1,-1 6-2,1-6-2,0 0-2,7 4-2,-7-4-1,8 0 0,-8 0 0,12-2-2,-4-2-1,2 2-2,2-2 0,2-2-2,-1-1-1,1-2 1,0 2-2,-1-4 3,-2 4-1,-3-2 1,-3 0 0,-2 3 1,-3-3 0,-3 3 0,-2-1 0,-3 2-1,-4 0 1,-1 3-1,-2 1 0,-2 1 1,-2 1-1,-1 3 1,-1-2 0,1 4 1,-1 1-2,1 1 2,1 0-1,2 0 1,2 2 1,2 2-2,2 0 1,4 2-1,2-5 2,1 4-3,4-1 3,1 6-3,2-2 1,3 0 0,1 1 1,4 0 0,0 0 0,4 4 1,1-4-2,3 0 1,0-5 0,4-1 0,0-1 0,1-2-2,0-4 1,-1-3 0,-1-4-1,0-4 0,-1 2 0,-1-2 0,-3-2 0,-2 1-1,0 1 0,-3 2 0,-1 1-1,-4 1-1,3 5-7,-10-2-10,0 0-14,7-4 2,-7 4-2,0 0 2</inkml:trace>
  <inkml:trace contextRef="#ctx0" brushRef="#br2" timeOffset="47">8011 11224 1,'-6'-6'1,"6"6"21,0 0 0,-7-1-9,7 1-2,-7-3 2,7 3-1,-6-5 2,6 5-3,-6-6-1,6 6-3,-5-11-1,5 11-2,-3-11-1,3 4-1,0-3 0,3 2-1,1-1 0,1 0 1,2-1-2,2 2 1,1-2-1,1 2 1,2 2-2,0 1 1,0 1 0,0 1-1,0 4 1,-2-1-1,0 2 0,-1 3 1,-2 0 0,0 1-2,-3 1 2,-1 0-1,-1 2 0,-3 1 0,0 0 1,-2 1-2,-2 0 2,-1-1 0,-2 1 1,-2-2 0,-1-1 0,-2 0 1,-2-2 0,1 0 0,-2-2 0,0 0-1,1-4 1,1 0-2,1-2 0,1-3-3,5 4-9,-2-4-20,2-7-1,3 2 0,-1-5-1</inkml:trace>
  <inkml:trace contextRef="#ctx0" brushRef="#br3" timeOffset="48">8327 11687 10,'-6'-1'21,"6"1"-3,0 7-9,0-7-3,0 0-3,0 0 2,-6 1-2,6-1 1,0 0-1,-6 1 1,6-1-1,0 0 1,0 0-1,0 0 0,0 0 1,0 0 1,0 0 0,0 0 1,0 0-1,9-10 1,2 6-2,1-5-1,6 1-1,2-5 0,3 0-1,3 0-1,0 2 0,-1-1 1,-1 1 0,-3 0 0,-1 2 0,-4 3-1,-2 2 2,-1-2-2,-5 2 0,2 3-6,-10 1-5,10-2-13,-10 2-6,0 0-2,-6 2 1</inkml:trace>
  <inkml:trace contextRef="#ctx0" brushRef="#br3" timeOffset="49">8416 11507 62,'0'0'31,"0"0"0,-2 7-8,2-7-24,0 0 1,0 0 1,5 6-1,-5-6 5,7 12-3,-5-4 0,4 4-1,-1 4-1,2 1-1,0 2 1,1 2 0,0 2 0,-1-1-1,0-1 1,-1 1 0,0-2 0,-1-3-1,0-2 0,-2-2 0,0-3-1,-3-10-2,6 15-8,-6-15-13,0 0-6,-4-7 0,-1-3 0</inkml:trace>
  <inkml:trace contextRef="#ctx0" brushRef="#br3" timeOffset="50">8388 11729 43,'-2'12'30,"2"-12"-1,0 0 2,3-11-25,1 0-4,2 3 1,-1-4 1,4-3 0,-3-5 3,4 7-2,-5-8 1,4 6-2,-3-3 1,2 2-2,-1 0-1,-1 3-1,-2 4-3,1 1 3,-5 8-2,6-10 1,-6 10-3,0 0-2,9 1-3,-9-1-1,4 7-8,-4-7-13,0 0-5,0 0 0,-6 2 2</inkml:trace>
  <inkml:trace contextRef="#ctx0" brushRef="#br3" timeOffset="51">8366 11536 38,'0'0'29,"0"0"-1,0 0 0,0 0-22,-5-5-5,5 5-2,0 0 4,6-2-1,-6 2 1,9 5-1,-9-5 0,12 8-1,-4-3 1,3 1-1,-1 2-1,2-1-1,0 2 1,0 0 2,0 1-2,0-1 0,0 1 1,-1 0-2,1 0-4,-4 1-21,2-6-6,3 0 2,-4-8-2</inkml:trace>
  <inkml:trace contextRef="#ctx0" brushRef="#br3" timeOffset="52">8951 11516 1,'0'0'10,"0"0"16,0 0 2,0 0-14,7 0-1,-7 0-1,8 0 2,-8 0-1,11 1-3,-5-2-4,5 2-1,-3-4-3,4 3 0,-1-5-1,2-1 0,-4 0-2,3-1 2,-4 0-2,1-3 2,-4 2 0,-1 0 0,-2 0 0,-2 2 0,-3-3 0,-1 3 0,-2-1-1,-2 3 0,-2-1 0,-2 1-1,-1 1 1,-2 1-1,0 2 1,-1 1-1,-1 1 1,2 0 0,-2 0 1,3 2-1,0 0 1,1-1 0,2 3 0,1-1 1,1-1-1,1 4-1,2 0 2,1 2 0,1 1 0,1 2-2,1 0 1,1 5-1,1-1 2,2 6-1,0-4-1,1 1 0,2 2 1,2 0 1,1-1-1,1-2 0,2 1 0,1-4 0,3-2 1,2 1-1,3-3 0,4-4 0,2-3 0,3-2 0,4-4-2,0-4 2,1-1-1,-1-2 0,-2-4 1,-3 0-1,-4 1-1,-4 3 1,-4-1 0,-4 1-1,-3 5-2,-9 3-1,11 3-9,-11-3-20,0 0-3,-10 2 2,0-4-4</inkml:trace>
  <inkml:trace contextRef="#ctx0" brushRef="#br3" timeOffset="53">9249 11090 3,'-2'-6'21,"2"6"-3,7-5-5,-7 5-3,5-3-3,-5 3-1,0 0 0,0 0-1,7 0 0,-7 0 0,0 0 0,2 7 0,-1-2 0,-1-5 0,2 11 0,-3-5-1,3 4-1,-2-1 0,2 2-2,-2 0 1,2 2-1,-2 2 0,2-1 1,-2 1-1,2-2 1,-2 0-1,1-2 1,0-1-1,1 0 0,-1-4 0,-1-6-1,2 9 0,-2-9-1,3 7-1,-3-7 0,0 0-5,0 0-10,0 0-14,10-3 2,-7-4-2,4 4 2</inkml:trace>
  <inkml:trace contextRef="#ctx0" brushRef="#br3" timeOffset="54">9421 11291 25,'0'0'27,"0"0"-1,0 0 1,0 0-15,0 0-10,0 0 0,0 0 0,0 0-1,0 0 1,0 0-1,6-5 0,-6 5-1,0 0 1,7-3 0,-7 3 1,0 0-1,0 0 1,0 0 0,0 0 0,0 0 0,0 0 0,0 0-1,0 0 0,4 5 1,-4-5-1,-1 6-1,1-6-1,0 0-4,0 8-16,0-8-8,0 0-1,7-3-1</inkml:trace>
  <inkml:trace contextRef="#ctx0" brushRef="#br3" timeOffset="55">9674 11125 27,'0'0'6,"0"0"-2,0 0 1,7 2-19,-7-2 5,0 0 5,6-1 5,-6 1 10,0 0 7,0 0 3,0 0 0,0 0-6,-7-3-7,1 0-2,6 3-1,-14-3 0,8 4 0,-4-4 0,2 5-2,-2-3-2,1 2 1,0 0-2,1 1 0,2 1-1,-1 0 1,7-3-1,-10 5 0,10-5 0,-8 5 1,8-5 0,0 0-1,-7 7 1,7-7-1,0 0 1,0 0 0,-7 9 0,7-9-1,-2 7 0,2-7 1,-1 6 0,1-6 1,-2 8-1,2-8 0,1 6-1,-1-6 1,0 0 0,4 5-1,-4-5 0,10 3 0,-1-2-1,-1-1 1,3 2-1,-1-1 1,3 1 0,-2 1 0,1 2 0,0-1 0,-1 1 1,-1 1-1,0 2-1,-1-1 0,0 2 0,-1-2-1,-1 2 1,-1-2 0,-2 3 1,-1-1 0,-3-3 2,0 1 0,-3-1 1,-1 1 2,-2-4 0,0 3 0,-4-4 1,2 2 0,-4-3 0,2 2-1,-3-3-1,3 2 0,-1-2-2,1 0-1,2 0-2,-2-6-6,10 6-17,-8-3-5,3-5 0,3 3-1</inkml:trace>
  <inkml:trace contextRef="#ctx0" brushRef="#br3" timeOffset="56">9741 11123 14,'12'1'12,"-5"-2"-1,3 3-2,-4-2-3,0 0-6,-6 0-7,0 0-12,7 7 1,-7-7 11</inkml:trace>
  <inkml:trace contextRef="#ctx0" brushRef="#br3" timeOffset="57">9900 11637 30,'-8'1'27,"8"-1"2,0 0-1,0 0-18,-1-5-2,2-1 0,5 2-2,-2-5 0,5 2-1,2-5-1,3 1-1,2-2 0,4 0-2,1-3-1,1 1 0,0 0-1,0 0 1,-3 1 0,-1 1 0,-4 4-2,-4 0 0,0 6-6,-9-2-16,-1 5-8,0 0 0,-8-4 0</inkml:trace>
  <inkml:trace contextRef="#ctx0" brushRef="#br3" timeOffset="58">9969 11448 62,'0'0'31,"12"6"-1,-7-6 0,2 0-30,1 2 1,-1 0 1,2 5 0,-4 0 1,0 6 0,-3-2 0,2 9-2,-2 1 1,0 4-2,1 2 1,-1 1-1,-1-3-1,0-3 1,0 0-2,-1-6 0,2-3-2,-4-7-3,5 2-4,-3-8-14,-7-6-7,7 6 0,-4-11 1</inkml:trace>
  <inkml:trace contextRef="#ctx0" brushRef="#br3" timeOffset="59">9979 11637 22,'0'0'29,"-2"-13"-2,6 3 0,3-3-15,-2-7-2,5 3-3,-1-5-2,4 1-1,-2-2-1,2 5 1,-3-2-2,1 7 2,-4-1-3,1 5 1,-3 1-4,-5 8-2,0 0-3,2-6-7,-3 12-6,-8-4-7,-1 1-3,-1 3-1,-4-2 8</inkml:trace>
  <inkml:trace contextRef="#ctx0" brushRef="#br3" timeOffset="60">9953 11463 4,'-17'0'23,"10"6"0,-4-4-3,4 1-7,7-3-2,-6 5-1,6-5 0,0 0-1,13 11 0,-7-11 0,8 6-2,-2-4 0,7 3-2,-1-3 0,4 4-2,-1-1 1,3 1-4,-1-1 2,-1 0-2,-1 0 0,-2 0-2,0 5-2,-6-9-9,2 3-21,-3 0 1,-2-4-1,1 0 1</inkml:trace>
  <inkml:trace contextRef="#ctx0" brushRef="#br3" timeOffset="61">10468 11449 48,'0'0'29,"10"3"-1,-4-1-9,-6-2-7,14-3-7,-4 1-3,2-1-1,2-4 0,0 1-1,2-1 0,-2-2 1,0-1-2,-2 3 3,-3-1-1,-1 0 1,-4 0 0,-3 3 0,-5-3 1,4 8-1,-15-9 1,5 5-2,-4 0 1,-1 3-2,-1-1 1,0 3 0,-1 1 0,0 1 0,0 1 0,0 1 1,0 2-1,3 0 0,-1 0 1,4 3 0,0 0-1,1 1 1,1 0-1,4 1 0,-2 2 2,4 1-2,-2-2 1,3 3-2,1 1 1,2 2-2,0-1 3,3 0-1,2 2-1,2-2 1,2 1-1,4 5 1,3-5 1,3-3-1,2-4-2,2-2 2,3-5-2,2-3 0,1-4 0,-1-6 0,0 0 0,-1-3 0,-1 3 0,-3-2 0,-3 0 1,-4 4-1,-2 3-1,-6-1 0,-1 4-2,-8 0-1,5 6-6,-12-4-19,2 1-6,-3-3 1,-2-7 0</inkml:trace>
  <inkml:trace contextRef="#ctx0" brushRef="#br3" timeOffset="62">10787 11231 28,'-6'0'27,"6"0"2,-8 2-6,-1-9-12,9 7-3,-13-6-1,13 6-1,-13-10 0,13 10-1,-13-13-1,10 7-2,-2-1 0,3 0-1,0-4 0,4 2 0,2-2-1,3 0 1,2-1-1,4 1 1,2-1-1,0 2 1,3 1-1,0 1 1,0 1-1,0 5 1,-3 2-2,-1 1 1,-1 3 0,-2 2 0,-3 2-1,-2 2 0,-3 2 1,-2 3-2,-2-1 3,-3 1-1,-2 2 1,-1-2 0,-3-1 1,-1 1 1,-4-4 0,3-1 0,-5-4 0,2-1 0,-2-3-1,1-2-1,1-2-1,-1-3-2,6 4-7,-5-8-21,5 0-5,2-3 0,2-4-2</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02T16:02:10.397"/>
    </inkml:context>
    <inkml:brush xml:id="br0">
      <inkml:brushProperty name="width" value="0.06667" units="cm"/>
      <inkml:brushProperty name="height" value="0.06667" units="cm"/>
      <inkml:brushProperty name="fitToCurve" value="1"/>
    </inkml:brush>
  </inkml:definitions>
  <inkml:trace contextRef="#ctx0" brushRef="#br0">0 0</inkml:trace>
</inkml:ink>
</file>

<file path=ppt/ink/ink1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2T16:04:42.052"/>
    </inkml:context>
    <inkml:brush xml:id="br0">
      <inkml:brushProperty name="width" value="0.05292" units="cm"/>
      <inkml:brushProperty name="height" value="0.05292" units="cm"/>
    </inkml:brush>
  </inkml:definitions>
  <inkml:trace contextRef="#ctx0" brushRef="#br0">5454 15046 13,'0'0'23,"0"-6"1,0 6-6,0 0-7,-1-5-3,1 5-1,0 0-3,0 0-2,-7 2 0,7-2-2,-10 9 0,2-3-1,-1 2 1,-2 2-2,-1 2 1,-2 3 0,-1 3 0,-4 2-1,1 5 1,-2 3-1,-3 6 0,-2 4 2,0 6-1,0 2 1,-2 4 0,4 2 2,1 1 0,8 0-1,3-3 1,9 1-1,6-7 1,7 0-1,8-5-1,4-1 1,3-8 0,2 2 0,1-5-1,-2-1 1,-1-9 1,-2 0-4,0-4-3,-1 2-21,-4-4 1,3-4 0,-8-9 1</inkml:trace>
  <inkml:trace contextRef="#ctx0" brushRef="#br0" timeOffset="1">13530 14970 29,'-13'0'24,"4"4"1,-6-5-1,7 2-21,-2 2-3,1-1 1,1 2-1,0 1 0,1 1 1,-1 0-1,2 3 2,1 0-1,1 2 0,2 1 0,3 4 0,3 1-1,5 1 1,2 4-3,5 2 0,3 5-1,2 3 1,3 4-2,-1 2 1,2 4 1,-2 0-2,1 4 3,-3-2 0,-3 1 1,-3 1 0,-4-4 1,-3-1 0,-6-4 1,-4 2 2,-6-7-1,0 2 1,-6-8-2,2-1 2,-2-6-2,0 0 0,0-5-1,2-4-1,2-4 1,0-2-2,2-3-1,0-1 0,8 0-2,-10-5-4,7-2-12,4 3-6,-7-2 0,8-3 0</inkml:trace>
  <inkml:trace contextRef="#ctx0" brushRef="#br0" timeOffset="2">13845 15866 1,'-7'9'7,"-8"0"4,6-2-5,-1 1-13,-2 0 3,1 1 3,-1 2 3,1-2 2,-1-1 1,1 3 4,1-2 1,-1-1-1,2 0-2,2-1-3,0-4-3,7-3-2,-10 10 2,6-4 0,-1-1 2,1 0 0,-1-1 1,1 1 1,4-5 1,-8 9 2,8-9 0,0 0 1,-9 5 1,9-5-1,1-9-3,7-5 1,0-7-2,12-10 1,6-8-3,11-14-1,9-3-3,11-7 2,7-4 0,7-1-2,3 3 2,-1 0-2,-3 3 2,-3 4 1,-8 5-1,-4 5 1,-8 6-1,-5 6 1,-8 5-1,-5 6 0,-5 6-2,-6 5-3,-2 7-3,-10 2-4,2 6-18,-6 4-3,-7 2 0,-3 3 0</inkml:trace>
  <inkml:trace contextRef="#ctx0" brushRef="#br0" timeOffset="3">14264 15556 29,'-6'5'27,"-6"-5"-3,12 0 2,-6 4-23,6-4-4,10 2 1,2-2 1,5 1 0,2 0 2,5-1 0,-1 0 1,5 3 0,-3 0 0,4 1 0,-3-1-1,2 2-1,-3 0-1,1 2 0,-4-2-1,-1 2 0,-2-2-1,-5 1 0,-2 1 0,-4 1 1,-4 1-1,-6-1 1,-3 3-1,-5-1 1,-4 1-1,-5 1 2,-4 0-1,-2 2 1,-5 0-1,-3 1 2,-2 0-3,-1 1 3,0-1-2,-1 3 2,1-3-2,3 0 1,3-2-1,5 0 0,6-2 0,4-2 2,6-1-1,10 1 1,6-4 0,11 1 0,4-1 0,10-1 2,4-3-2,7 4 0,4 1-2,2-4 0,2 0-1,-3 0-2,2 0-1,-8-2-6,2 4-12,-6-5-11,-8-4 4,-3-3-3</inkml:trace>
  <inkml:trace contextRef="#ctx0" brushRef="#br0" timeOffset="4">14176 15721 21,'0'0'24,"0"0"0,10 4 0,-2-4-22,2-1 1,4 2 1,1-2 2,7 4 1,-2-3 0,9 4 1,1-2 0,8 6 0,0-3-3,8 4-1,2 1-2,2 3-1,1 0-4,-4 1-7,1-3-20,-2-1-1,-9-3 1,-4-4-1</inkml:trace>
</inkml:ink>
</file>

<file path=ppt/ink/ink1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2T18:06:58.962"/>
    </inkml:context>
    <inkml:brush xml:id="br0">
      <inkml:brushProperty name="width" value="0.05292" units="cm"/>
      <inkml:brushProperty name="height" value="0.05292" units="cm"/>
      <inkml:brushProperty name="color" value="#953734"/>
    </inkml:brush>
  </inkml:definitions>
  <inkml:trace contextRef="#ctx0" brushRef="#br0">7685 15710 1,'0'0'0,"0"0"7,0 0-1,0 0 0,0 0 0,0 0 1,0 0 2,0 0-1,0 0 2,0 0-2,0 0-1,0 0-2,0 0-1,0 0-1,0 0-2,0 0 0,0 0 0,-10 12 0,10-12 0,0 0 1,-5 17 0,5-17 0,-9 19 1,5-7 0,-5 3-1,3 2 1,-2 0-1,3 1 0,-2 3-1,2-1 0,1 1 0,0 1 0,2-4 0,2 3-1,-1-7 1,1 2 0,0-16-1,3 23 1,-3-23-1,8 15 1,-8-15-1,0 0 1,16 10-1,-16-10 1,13 8-1,-13-8 1,19 5-1,-6-3 1,-1 0 0,4 2-1,0-1 1,4 0 0,-1-2-1,3 1 1,0 0 0,3-1-1,1-1 1,2-2-1,4 3 1,1-1-1,2 1 0,3 2 1,1-1-1,2 1 1,2-1-1,0 0 1,0 1 0,1-2 0,-1-2 0,1 1 0,2-4 0,0 2 1,0 1-1,1-1-1,-3 1 1,2 1-1,-2 0 1,-1 4-1,-3-2 0,0 2 0,-2-2 0,0 2 0,-3-3 1,1 0-1,-3-1 0,-2-1 0,0 0 0,-3 0 0,0-1 0,-5 0 0,-1 3 0,-1-2 0,-3 3 0,1-3 0,-4 2 0,-1 1 1,-3-2-1,-11 0 0,21 0 0,-21 0 0,13-3 1,-13 3-1,0 0 0,14 0-1,-14 0 1,0 0 0,10 0 0,-10 0 0,0 0 0,0 0 0,14-6 0,-14 6 0,11-5 0,-11 5 0,12-7 0,-12 7 0,14-7 0,-14 7-1,18-10 0,-18 10 0,19-11 1,-8 1-1,-11 10 0,21-13 1,-21 13-1,17-19 1,-17 19 0,12-21 1,-7 10-1,0-4 0,0 2 1,1-3-1,-1 1 0,0-6 1,1-1 0,0 0 0,-2-6 0,-1 4 0,-1-6 1,0 4-1,-3-3 0,0 4 0,-2-5 0,2 6-1,-3 1 0,2 2-1,-1 6-1,2-2-3,1 17-4,0 0-20,3-16 1,-3 16-2,0 0 2</inkml:trace>
  <inkml:trace contextRef="#ctx0" brushRef="#br0" timeOffset="4071.232">7313 16537 9,'0'0'7,"0"0"0,0 0 1,0 0 0,0 0 0,0 0-1,-10-11-1,10 11-1,0 0-2,0 0 0,0 0 1,0 0-1,0 0 1,0 0 0,0 0 0,0 0 0,0 0 0,0 0-2,0 0-1,0 0 0,0 0-1,0 0 0,0 0 1,0 0-1,4 16 2,-4-16-1,3 17 1,-1-6-1,-2 1 1,1 4 0,-1 0 0,1 3 0,-2 2-1,1 0 0,0 2 0,-1-2 1,1 2-2,-2-3 1,2-2 0,-1-2-1,1-16 1,0 18-1,0-18 1,0 0 0,0 0-1,13-2 0,-13 2 1,15-17-1,-6 2 0,2 1 0,-2-8 0,5 2 0,-4 3 0,2 2 0,1-7 1,2 1-1,2 2 0,1-3 0,4 2 0,0 3-1,4 2 0,-3 1 0,0 3 0,-4 5 0,-2 3 1,-5 4 0,-12-1 1,16 12-1,-13 0 1,1 1 0,-4 4 0,1 0 0,0 2 0,-2 2-1,0-1 1,0 1-1,-2-6 1,1 2 0,-2 0 0,1-1-1,-1-1 1,0-4-1,3-1 0,1-10 1,-4 17-2,4-17 0,2 13-1,-2-13-5,0 0-7,6 12-14,-6-12 1,0 0-1,-4-11 1</inkml:trace>
  <inkml:trace contextRef="#ctx0" brushRef="#br0" timeOffset="5513.315">8444 16449 1,'-11'-5'6,"11"5"10,0 0 0,0 0-10,0 0 2,0 0 1,0 0 1,3-13 0,-3 13 1,0 0 0,0 0-2,-19 4-3,19-4-3,-14 11-2,14-11-1,-20 17 0,9-6-1,-2 3 1,-1 1 0,0 6 0,-1-2 1,-1 3 0,3 5 0,-1 1 0,3 1 1,0 0-1,4 3 1,0 0-1,4 2 0,1-3-1,3-1 1,3-2-1,2 1 1,4-6-1,1-1 1,2-7-1,2 0 0,2-4 0,0 0 1,1-3 0,2-1-1,-1-2 0,-1 0 1,2-3-1,-3 2 0,-1 1 0,-1-1 0,-3-1-1,-1 2 0,0 2-1,-11-7-4,18 13-5,-18-13-17,15 6 0,-2-3 0,-13-3 0</inkml:trace>
  <inkml:trace contextRef="#ctx0" brushRef="#br0" timeOffset="5933.339">8641 16693 27,'6'29'24,"-10"-12"0,11 14-1,-10-1-16,4-1-7,4 2 1,-3 2 1,3 7 2,-5-7-1,3 13 1,-6-13 0,6 9 0,-8-15 0,5 7-2,-3-13-2,1 2-1,3-8-3,-1-15-6,0 0-7,0 0-11,-5-15 1,8-5 0,-9-4 9</inkml:trace>
  <inkml:trace contextRef="#ctx0" brushRef="#br0" timeOffset="6421.367">8620 16702 44,'-2'-10'25,"14"8"0,-10-13-2,8 2-25,3 1 0,3 3 1,1 1 1,-1 2 1,1 4 2,-5 2 0,3 5 0,-4-5 1,1 9-1,-1-5 0,2 6 0,-13-10-2,19 22 0,-19-22 0,17 21-1,-11-5 1,-1-4 0,-4 4 1,1 0 0,-6-2 0,1 1 0,-6-3-1,0-1 2,-4-2-2,1 3 1,-6-9-1,3 1 0,-4-2-1,1 1 0,1-1 0,1-2-1,4 5-3,-3-9-2,15 4-3,-15 0-2,15 0-9,0 0-9,15-3-1,-1-1 2</inkml:trace>
  <inkml:trace contextRef="#ctx0" brushRef="#br0" timeOffset="7137.406">8987 16631 1,'0'0'17,"0"0"-1,0 0 1,3 11-14,-3-11 0,0 0 1,5 11 2,-5-11 0,1 13 1,1-2 0,-2-11 0,0 23 0,-2-11-1,3 5-1,-3 0 1,3 5-1,-4-10 0,6 5-1,-4-5 0,4 3 0,-3-15-2,13 7-1,-13-7 0,22-16-1,-7 5-1,-1-2 1,2 0 0,-3-2-1,-1 4 0,-12 11 1,16-13 0,-16 13 0,0 0 1,16 12-1,-16-12 1,15 18-1,-6-6 1,5 4-1,1-1 1,2-2-1,-2-2 1,1 1-1,-2-5 0,-2-1 0,-1-2 0,-11-4 1,16 5-1,-16-5 1,0 0-1,16-5 1,-16 5-1,13-12 1,-7 0 0,2-5-1,-1-3 1,-1 0-1,1-3 0,-2-3-3,6 3-4,-8-6-13,3 2-10,6 7 2,-7-7-3</inkml:trace>
  <inkml:trace contextRef="#ctx0" brushRef="#br0" timeOffset="7840.446">9413 16370 33,'0'0'22,"0"0"1,2 12-2,-2-12-22,15 10 0,-15-10 1,22 9 1,-6 2 2,0-3 0,2 0 1,-2 1 0,3 4-1,-1 0 1,0 3-2,-1 2 1,-1 3-2,-2 1 1,-1 3-2,-1 3 1,-3 3-1,-2 4-1,-2-1 1,-3 3-2,0 1 1,-4 1 0,-2-2 1,-5-1 0,0-4 1,-5-2 1,-1 0 0,-2-11-1,1 0 1,-1-4-1,5 2-2,-1-7-2,2 1-4,11-11-5,-8 16-16,8-16 2,0 0-1,0 0 0</inkml:trace>
  <inkml:trace contextRef="#ctx0" brushRef="#br0" timeOffset="8285.473">9917 16966 37,'10'11'21,"-10"-11"0,11-5 0,-11 5-23,16-9 1,-16 9 4,20-9 1,-7 10 2,-2-8 1,5 9 0,-4-6-1,5 6-1,-2-5-3,-1 3-3,5 5-5,-8-6-6,3 0-13,2 4-3,-16-3 1,14-8 0</inkml:trace>
  <inkml:trace contextRef="#ctx0" brushRef="#br0" timeOffset="8577.49">9970 16751 13,'37'2'24,"-25"-5"-1,15 11 0,-8-8-14,2-3-3,1 6-2,-1 0-4,-1-3-3,1 5-5,1 2-13,-11-10-3,15 12 2,-18-21-1</inkml:trace>
  <inkml:trace contextRef="#ctx0" brushRef="#br0" timeOffset="9621.55">10614 16455 30,'0'0'25,"21"5"1,-21-5 0,18-16-18,3 15-1,-2-7 0,7 10-1,-4-4-1,4 6-2,-5 0 1,2 5-2,-8-3 1,0 8 0,-5-1-1,-1 3 0,-7 1 0,1 6 1,-7 0-2,-1 3 1,-3-1-1,-1 2 0,-6 2 0,1 2-1,-5-4 1,2 1 0,-2-1 0,0-2-1,1 0 1,1-1-1,5-8 0,1-2 0,2-3 0,9-11 1,-7 17-1,7-17 1,6 13 0,-6-13 0,17 8 0,-2-5 0,-1 2 1,6 1-1,2-5 0,1 2 0,2-2-1,1 2 1,-1-2-1,-1 2 0,-1-1 0,1-1 0,-6-1 0,-2 1-1,0 5-2,-16-6-9,19-2-21,-19 2 0,11-8-1,-11 8 0</inkml:trace>
  <inkml:trace contextRef="#ctx0" brushRef="#br0" timeOffset="11527.659">12827 15555 5,'0'0'14,"8"12"-6,-8-12 1,0 0-12,0 0-8,4 13 6,-4-13 5,2 13 5,-2-13 5,1 16 4,-1-16 1,-3 12-1,3-12-2,-4 12-4,4-12-5,-3 18-1,2-7-1,-1 1 1,0 3 0,0 1 1,1 1-1,-2 1 1,2 1 0,-1 2 0,2-2 0,-2 0-1,4-4 1,-1-1-1,1-1 0,-2-13 0,9 19 0,-9-19 0,13 14 0,-13-14-1,17 10 1,-6-7-1,1 3 1,2-3 0,3 3 0,2-3 0,6 2 0,3-4 0,5 3-1,5-4 0,4 4 0,4-4 0,0 0-1,0-1 0,0-2 0,-2 1 0,-4-2 0,-2-1 0,-5-1 0,-3 0 0,-1 1 0,-4-1-1,-4 2 1,-3 2-1,-3 1 1,-15 1 0,18-3 0,-18 3 1,0 0 0,0 0-1,0 0 1,0 0 0,0 0-1,0 0 1,-17 4 0,17-4-1,-14-7 0,14 7 0,-11-14 0,9 1 0,-1-2 1,3-5-1,3-1-1,-1-6 1,2 0-1,-2-4 2,0 2 0,-4-1-1,1 3 1,-1 2-2,-3-2 2,1 9-4,-2-3-3,6 21-16,9-18-11,-9 18 3,-5-12-4</inkml:trace>
  <inkml:trace contextRef="#ctx0" brushRef="#br0" timeOffset="27271.558">7935 16790 1,'0'0'4,"0"0"12,0 0-2,0 0-8,0 0-3,0 0 1,0 0 0,-12 2 2,12-2 0,0 0 2,0 0 1,-15-6-1,15 6 0,0 0-1,0 0-1,-13-3-1,13 3 0,0 0-2,0 0 0,0 0 0,0 0-1,0 0 1,0 0 0,-12-11 0,12 11 0,0 0 0,0 0 0,-12-2-1,12 2-1,0 0 1,0 0-2,-11 0 1,11 0-1,0 0 1,0 0-1,0 0 1,-13-1-1,13 1 0,0 0 0,0 0-1,0 0 1,0 0-1,0 0 0,0 0 0,0 0 0,0 0 0,0 0 0,0 0 1,10-13-1,-10 13 1,16-3 0,-16 3 0,16-2 0,-16 2 0,12 0 0,-12 0 0,0 0 0,13 7 0,-13-7 0,8 11 0,-8-11 0,0 0 1,11 14-1,-11-14 0,5 10 0,-5-10 0,2 15 0,-2-15 1,-1 15-1,1-15-1,-4 14 1,4-14 0,-5 16 0,5-16 0,-3 15 0,3-15-1,-4 18 1,4-18 0,-4 23 0,4-23 0,-3 22 0,3-22 0,-6 18 1,6-18-1,-9 17 0,9-17 1,-8 13-1,8-13 0,0 0 0,-14 12 0,14-12 0,0 0 0,-10 11 0,10-11 0,0 0 0,-11 5 0,11-5 0,0 0 0,0 0 0,-11 9-1,11-9 1,0 0 0,0 0 0,0 0-1,0 0 0,0 0 2,0 0-2,0 0 2,11 13-1,-11-13 0,15 6 0,-15-6 1,20 2-1,-20-2 0,21 0 0,-10 0 0,0 0 0,-11 0 0,20 2 0,-20-2 0,17 5 0,-17-5 0,15 8-1,-15-8 1,12 9 0,-12-9 0,13 12 0,-13-12-1,11 7 1,-11-7-1,0 0-4,20 18-14,-20-18-10,11 11 0,-11-11-1</inkml:trace>
  <inkml:trace contextRef="#ctx0" brushRef="#br0" timeOffset="33387.909">12499 16654 5,'0'0'19,"0"0"-4,0 0-2,0 0-2,0 0 0,0 0-2,-15-3 0,15 3-2,0 0 1,0 0-1,-9-12 0,9 12-2,0 0 1,0 0-1,-5-11 0,5 11-1,0 0 0,0 0-1,0 0-1,0 0 0,0 0-1,0 0 0,0 0 0,0 0-1,0 0 1,0 0-1,0 0 0,0 11 0,2 0 0,-1 5 0,2 3-1,-2 6 1,1 1 0,1 5 0,-2 3 0,0 2 0,-1-3 0,2 0 0,-2-7 0,0 0 0,0-8 0,1-3 0,-1-15 0,2 14 0,-2-14 0,0 0 1,11-7-1,-11 7 0,15-19 0,-5 3 0,1-5 0,3-3 0,2-2-1,1-3 1,5 1-1,-1 2 0,3 1-1,1 2 1,-1 5 0,1 1 0,-1 5 0,-2 3 0,-3 1 0,1-2 1,-3 5 0,-2 2 0,-3 0 0,-12 3 0,18-5 0,-18 5 0,0 0 1,11 3 0,-11-3-1,1 19 1,-2-3-1,1 5 1,-2 2-1,2 3 1,-1 4-1,2-4 1,-2-1-1,2-5 1,-1 1-1,1-3 0,-1-6-1,1 0 0,3 0-2,-4-12-7,0 0-20,10 16-1,-10-16 0,0 0 1</inkml:trace>
  <inkml:trace contextRef="#ctx0" brushRef="#br0" timeOffset="34150.953">13080 16946 22,'0'0'23,"0"0"-1,1 15 1,-1-15-18,0 0-6,4 12 1,-4-12 0,6 17 1,-6-17 1,6 22 1,-8-11 1,4 10 0,-7-8 0,6 6 1,-1-19-1,-7 27-1,7-27-1,-7 19-1,7-19 0,0 0-1,-6 14-2,6-14 0,0 0-1,0 0-2,8 14-5,-8-14-7,0 0-10,15-5 1,-10-7 0</inkml:trace>
  <inkml:trace contextRef="#ctx0" brushRef="#br0" timeOffset="34689.984">13621 16502 24,'0'0'24,"-13"6"-1,13-6 1,-9 11-21,9-11-1,-21 10 2,9-3 0,-2 4 0,-4-1 0,5 3 0,-7 2-1,5 2 0,-3 0-2,2 3 1,-1 3-1,2 5-1,1-1 1,2 3 0,1 2-1,0 4 2,1-2-1,4 4 0,0-7 1,4 5 0,2-7-1,4 5 1,1-9-1,5 6 1,2-7-2,3 6 1,2-4-1,1 0 1,4-1-2,-4-1 1,8-8-3,-5-3-2,7 1-10,0-14-15,-9-10 0,8-2 0,-10-13 0</inkml:trace>
  <inkml:trace contextRef="#ctx0" brushRef="#br0" timeOffset="35041.004">13886 16802 32,'2'22'26,"-2"-22"0,1 19-6,3 1-14,-7-6-3,5 14 1,-6-4 1,5 7-1,-7-2 0,6 11 1,-5-8-2,4 11 0,-1-8-2,2 5 0,1-6-1,-1 5-1,5-1-7,-7-11-5,11-14-12,2-7-5,-11-6 1,9-13-1</inkml:trace>
  <inkml:trace contextRef="#ctx0" brushRef="#br0" timeOffset="35500.03">13815 16810 51,'-11'-18'27,"11"18"0,0 0-8,0 0-19,19-13 0,-5 7 1,4 0 0,2-2 0,3 8 1,0-2-1,3 2 1,0 4-2,0 2 0,-2 0 0,-2 2 0,-3 2 0,-2 1 0,-5-1 0,0 3 1,-6-1 0,-1 3 0,-5-2 1,-1 7 0,-6-2 0,-1 2 1,-6-4 0,-1 5-1,-4-7 0,-1 3 1,-3-6-1,2 1-1,-3-7 1,3 1-2,1-2-1,1-3 0,7 3-3,-4-10-6,16 6-7,0 0-14,0 0 0,0 0-1,10-16 1</inkml:trace>
  <inkml:trace contextRef="#ctx0" brushRef="#br0" timeOffset="36310.076">14310 16745 7,'0'0'21,"0"0"0,0 0 1,-2 12-13,2-12-8,2 12-1,0-1 2,-5 2 1,4 9 2,-6-3 1,5 7 1,-4-8 0,4 10-1,-7-13 1,9 8-1,-2-23-1,0 18 0,0-18-3,12-3-1,-12 3 0,22-20-1,-9 9-1,2-3 0,-2 2 0,1-1 1,-14 13 0,16-14 0,-16 14 0,0 0 1,12 16-1,-7-3 0,1 3 1,2 3-1,2-2 0,1 3 1,0-8-1,1 0 1,-1-4 0,-11-8 0,19 15 0,-19-15 0,14 1 0,-14-1-1,12-10 2,-12 10-2,14-20 1,-8 3-1,1-4 0,2-2 0,-2 1 0,-1-1 0,2 3 0,-1-2 0,0 5-1,-2-4-3,9 19-8,-3-3-19,-4-9-1,6 6 1,-9-7-2</inkml:trace>
  <inkml:trace contextRef="#ctx0" brushRef="#br0" timeOffset="36793.104">14833 16477 37,'14'15'24,"-14"-15"-2,16 15 2,-2-10-27,-2 7-1,-1 0 4,1 5 2,1 5 1,-2-3 2,4 13-1,0 2-3,-1 6-2,2 6-1,-4 3 0,2 2-1,-7 3 1,1-3 1,-8 1 2,-5-7 0,-3 4 2,-6-15-1,0 4 2,-4-15-2,2 5 1,-5-9-3,4-3-1,3-2-5,0-4-13,-2-10-8,16 0-1,0 0 1</inkml:trace>
  <inkml:trace contextRef="#ctx0" brushRef="#br0" timeOffset="37093.119">15360 17033 16,'0'0'23,"22"4"0,-22-4 5,15-9-24,4 9 1,-4-6 4,10 3-1,-9-2 2,11 9-1,-10-5-2,8 3-4,-7 1-4,-2-3-4,3 6-8,-19-6-17,14 2 0,-14-2-2,0 0 1</inkml:trace>
  <inkml:trace contextRef="#ctx0" brushRef="#br0" timeOffset="37342.134">15436 16849 1,'0'0'17,"29"3"6,-18-9 2,8 2-17,10 4 1,-9-5 2,10 10-1,-11-9 0,8 12-2,-8-3-4,2-1-8,1 4-15,4 5-10,-13-11-1,8 9 1</inkml:trace>
  <inkml:trace contextRef="#ctx0" brushRef="#br0" timeOffset="38023.174">16136 16574 41,'6'-16'27,"-6"16"3,13 7-12,-13-7-8,0 0-3,0 0-2,15 17-2,-15-17 0,10 32 0,-6-7-1,1 11 0,0-1-2,0 11 1,-3 0 0,3 6-1,1 3-5,-6-2-17,1-13-9,10-1-1,-12-24 0</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25T16:15:51.882"/>
    </inkml:context>
    <inkml:brush xml:id="br0">
      <inkml:brushProperty name="width" value="0.05292" units="cm"/>
      <inkml:brushProperty name="height" value="0.05292" units="cm"/>
      <inkml:brushProperty name="color" value="#00B0F0"/>
    </inkml:brush>
  </inkml:definitions>
  <inkml:trace contextRef="#ctx0" brushRef="#br0">888 3150 129,'0'0'3096,"0"0"-1032,0 0 129,0-12-387,0 12 0,0 0-516,-12-3-129,12 3-258,-18-4 0,18 4-258,-26 0 129,14 0-387,-2-4 129,2 4-258,-3 0 0,4 0-258,-5 3 0,1-1 0,1 3 0,-2 2-129,-2 3 129,-1 0-129,-1 4 129,-1 0-129,1 4 129,-1 2-129,0 5 0,0 0 0,3 8 0,-1-2 0,4 5 0,1 0 0,2 3 0,3-2 129,0 0 0,4 0 0,-1-6 0,5 5 129,0-7 0,1 0-129,0-3 0,7-1 129,3 1-129,6 0 0,0-2 0,4 1-129,3-2 258,1 0-258,3-3 258,0 0-129,2-6 129,1 0 0,0-5 0,4-3 129,-2-4-129,3-2 129,-2 0 129,3-8-258,-3-5 0,1-5 0,-3-1 0,3-4 129,-4-2-129,-1 0 129,-2-6-129,-1 2 129,-2-4-129,-1 1 129,-5-2 0,-1-4-129,-4-2 129,1 0-129,-5-2 129,-2-2-258,-4 1 387,-2 2-387,-1 0 129,-6 0-258,-5 4 129,-6 2 0,-4 2 0,-5 2-258,-3 4 258,-3 1 258,-3 3-516,1 5 258,-1 0 0,-4 4-129,5 9-129,-6 0-129,7 6-129,-5 4-129,7 14-258,-6-2-258,12 17-645,-8 2-2064,6-2-387,6 12-129</inkml:trace>
  <inkml:trace contextRef="#ctx0" brushRef="#br0" timeOffset="944.054">879 3448 645,'0'0'2580,"0"0"-129,0 0-1677,0 0-516,0 0-129,0 0 387,0 0 387,8-5 129,-8 5 0,0 0 129,0 0 258,0 0-258,0 0-129,0 0-387,0 0-258,0 0 0,0 0-258,1 9-129,-1-9-129,0 12 129,0-12 0,0 16 0,0-16 129,0 17-129,0-17 129,0 23 0,-2-9-129,0 6 129,-4-3-129,1 1 129,2 2-129,-3-1 129,3-4-129,0 1 0,3-16 129,-5 19-129,5-19 129,-3 11-129,3-11 0,0 0 0,0 0 0,0 0 0,0 0 0,0 0 129,0 0-129,0 0 0,0 0 0,0 0-129,-5 11-258,5-11-129,0 0-1419,-2 19-1677,2-19-258,0 0-387</inkml:trace>
  <inkml:trace contextRef="#ctx0" brushRef="#br0" timeOffset="2353.134">998 4637 2451,'0'0'3612,"0"0"129,0 0-387,-6-7-2709,6 7-516,-13-9 129,13 9 129,-20-10-129,9 8 387,-3-4-129,0 6 129,-3-4-129,2 4-129,-3 0-129,1 0-129,-2 0 0,2 4 0,-2 2 129,2 1-258,-6 0 258,3 3-258,-3 2 129,1 4-258,-1 2 258,0 3-129,-1 4 0,0 3-129,4 4 0,-1 3 0,3 0-129,3 2 258,-1 1-129,6-1 129,3 0 0,1-3 0,5 2 0,1-3 0,1-1-129,6-1 129,4-2-129,0 1 129,3-2-129,5-1 129,0-1 129,2-2-129,4-2 258,3 0-129,-2-8 258,5-2-129,2-5 129,4-2-129,-3-5-129,4-5 0,-1-7-129,0-2 0,2-5 0,-1-1 0,-3-5-129,-4-1 129,0-3 129,-3-5-129,-2-2 129,-3-5 0,-5 0 0,0-2 0,-5-1 129,-2 2-258,-6-1 258,-2 4-258,-3 3 258,-2 2-129,-7 3 0,-3 4 0,-3 1 0,0 5 0,-2 4-129,1 1 258,-2 5-516,0 1 516,-1 2-258,1 1 129,-2-1-258,0 3 258,-2 1-129,-2 1 0,0 3-129,-2 0-387,2 3 0,-6 4-516,6 14-774,-6-5-2322,0 3-387,0 4-258,-3-6 130</inkml:trace>
  <inkml:trace contextRef="#ctx0" brushRef="#br0" timeOffset="3809.217">827 4932 2451,'0'0'2322,"0"0"-2322,0 0-129,0 0 258,0 0 387,4 6 129,-4-6 258,0 0 0,0 0-129,0 0 258,0 0-129,3-6 0,-3 6 0,0 0-129,3-16 0,-3 16-258,0 0-129,0 0 129,0 0-258,5-10-129,-5 10 0,0 0-129,7-12 0,-7 12 0,10-15 129,-10 15-258,14-19 129,-14 19 0,19-17 0,-19 17-129,19-11 129,-8 8-129,-11 3 0,22 0 0,-22 0 129,18 5-129,-18-5 129,16 14 0,-16-14 0,14 19 0,-14-19 0,7 17 129,-7-17-129,1 17 129,-1-5 0,0-2 0,-7 1 0,0 1 0,-3 3 129,-2-1-129,1-1 129,-2 3-129,0-3 0,0 2 0,0-2-129,3-3 129,-1 2-129,11-12 129,-19 20-129,19-20 129,-18 16-129,18-16 0,-16 14 0,16-14 0,-12 10 0,12-10-129,0 0 129,-9 11-129,9-11 129,0 0 0,0 0 0,3 12 129,-3-12 0,11 5 0,-11-5 0,18 1 0,-18-1 0,21 0 0,-21 0 0,20 1 0,-8 0-129,-12-1 0,19 5 0,-8-2 258,-11-3-129,19 2 0,-19-2 0,22 0 0,-22 0 0,21 0 0,-21 0-129,19-3 129,-19 3-129,17-2 0,-17 2 129,10 0-129,-10 0 129,0 0-129,0 0-129,0 0-129,0 0-258,0 0-258,0 0-129,12 0-1419,-12 0-1677,20 4-645,-20-4 258</inkml:trace>
</inkml:ink>
</file>

<file path=ppt/ink/ink1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6T16:42:21.770"/>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7030A0"/>
    </inkml:brush>
  </inkml:definitions>
  <inkml:trace contextRef="#ctx0" brushRef="#br0">575 5372 1,'-1'-10'0,"1"10"0,1-11 0,-1 11 0</inkml:trace>
  <inkml:trace contextRef="#ctx0" brushRef="#br0" timeOffset="6459.369">584 5313 3,'0'0'2,"0"0"1,0 0 1,0 0-1,-14 8 1,14-8 0,-11 20 1,5-7 0,-2 1 0,-1 3 1,-1 0-1,2 1 0,-1 4-1,-1-3 1,2 2-3,-1 1 1,3 2-1,-1 0 1,1 3-2,0 0 1,1 0-1,-1 4 1,2 2-1,-1 2 0,3 1 0,1 4 0,-1 3-1,4-2 0,-2 3 0,2-2 0,-2 2 1,0-2 0,0 6 2,-2-6 0,-1 6 1,-2-2 0,2 3 0,-5 1 1,5 5-1,-4-3-1,5 3 0,-4-1-1,3 2 0,-1-3-1,1 2 1,-3-1 1,2-2-1,-2-4 1,1 3-1,1-5 0,1-1 0,-1 0-1,4-1 0,-1 0-1,4-2 0,-2 2 0,1-2 0,2 3 0,0 0 0,1 0 0,-1-1 0,1 1-1,1-2 1,0 2 0,2 1 0,-1-1 0,-2 1-1,1 2 1,-1 0 0,-3 4 0,1 2 0,-2 0 0,-2 1 0,0 3-1,-1 2 2,0-2-2,1 4 2,-3-1-1,2 1 0,0-3 1,0 3-1,1-3 1,1 2-1,0 0 0,1-2 0,1 2 0,0 0 0,-1-1-1,-1 0 2,1-1-1,-1 0 1,-1-2-1,1 0 0,-1-4 0,2-2 0,0-2 1,2-3-1,-1-1-1,0-3 1,2-1-1,-1 0 2,-1 1-1,0-1 0,0 1 0,-1 1 1,0-1-1,0 0 1,1 3-1,0-3 1,0 1-1,0 1 0,-1-1 1,0 1-1,-1 1 1,0 1-1,-1-1 0,0 2 0,-1-1 0,2-1 0,2 0 0,-2-1 0,1-2 0,0 1 1,0-2-1,2 0 1,-2 2 0,0 2-1,-1-4 1,1 4 0,-1-2 0,2-3-1,-2-2 0,1 0 0,0-5 0,0-3 1,1-2-1,-1-2 0,-1-5 1,1 0-1,1-3 0,1-2 1,0-1-1,1 0 0,1-2 0,0-1 0,2 0 0,-1 0 0,0 1 0,1-1 0,0-1 0,-7-11 0,12 21 0,-12-21 0,15 16 1,-15-16-1,16 12 0,-16-12 0,22 10 1,-9-7 0,2 1-1,3-2 1,0 2-1,3 0 0,2-2 0,0 2 0,2-2 0,2 2 0,-3-1 0,3 0 1,-1-1-1,2 2 0,-3-2 0,5 1 1,0-2-2,3 0 1,0-1 0,2 1 0,2-1 0,2 2 0,1-1 0,3 1 0,-3 1 0,1 2 0,1 1 0,2 1 0,-1 0 0,1 2 0,0-1 0,-1 2 1,-2-2-1,2 1 0,-2-2 0,2 2 0,-3-1 0,1 2 0,-1-3 0,1 2 0,2-1 0,1-1 0,-2 1 0,1-1 1,3-1-1,-1-1 0,0 1 0,0-2 0,-1-1 0,0 1 0,-1 1 1,-1 0-2,1-1 2,1 0-1,-2 2 0,0-2-1,1 2 2,1-1-2,-1-2 1,2 1-1,-4 0 1,2-2 0,2 1 0,-1-1 0,1 0 0,1 3-1,0-2 1,-3 0 0,3 0 0,-3 2 0,2-4 0,-2 2-1,1 0 1,-2-2 0,2 0 0,-1-2 0,0 1 0,1-1 0,-2-2 0,0 2 0,1-1 0,0 1 1,0-2-1,1 2 1,-2 1-1,-2-1-1,1 2 1,0-1 0,-1 2-1,0 2 1,-1-2 0,0 2-1,-1 1 1,1 0 0,-1-2 0,0 2 0,-1-1 0,-2 0 0,2-1 0,0 1 0,4-1 0,-1 0 0,1-1 0,3 1 0,-2-1 0,2 1 0,-1-2 0,-1 0 0,2 0 0,1 0 0,-2 1 0,1-2 0,1 1 0,3-2 0,-1-1 0,5 1 0,-2 0 0,1 1 0,4 1 1,1-1-1,0 1 0,2 1 0,0-1 0,2 0 0,-1-1 0,0 0 0,1-1 0,0 0-1,1-1 1,2 0 0,2-2 0,1 2 0,2-2 0,1 2 0,0-3 0,2 1 0,0-2-1,1 1 2,0-2-1,1 1 0,2-1 0,0-3 1,2 2-2,-1-2 1,2 0-1,0 1 1,-2-2-1,-2 0 1,1 1-1,-1 1 1,-1 0-1,2 0 1,-2 1 0,2-1 0,-2 2 0,-2-2 0,2 1 0,-1-2-1,-3 1 1,0 0 0,-1-1 0,2 2 0,0 1 0,1-1 0,-1 3 0,-2-1 0,2 2 0,-1-1 0,-2-1-1,2 0 1,-3 1 0,1-4 0,0 3 0,1 0 0,1 0 0,-2 1 0,1 1 0,-2 2 0,1 1 0,-1 1-1,-2 1 1,0-1 0,0 0 0,-1 1 0,4-1 0,0 0 0,2-1 0,-1 0 0,3-2 0,-3 2 0,3-1 0,-1 1 0,-3-1 0,0 2 0,-2-1 0,3 0 0,2 0 0,0-2 0,1 2 0,0-4 0,1 0 0,0 0 0,2-1 0,0 2 0,0-3 0,1 3 0,1-1 0,4 1 0,2 0 1,1 1-2,0-1 2,1-1-1,-2 3 0,1-2-1,-3 1 1,1-1 0,1 2 0,-2-1 0,-1 2 0,0 0 0,0-1 0,-1 4 0,-4-2 0,3 2 1,-3 1-1,0 0 0,2 1 0,1 1 0,-1-2 0,1 3 0,3-1 1,0 0-1,-2-1 0,1-1 0,-1 1 0,0 0 0,1-2 1,2-1-1,-2-1 0,2 0 0,0 0 0,0-1 0,-2 0 1,2 2-1,-2-1 0,-1 1 0,3-1 0,-2 0 0,0 0 0,0-1 0,1 0 0,1-2 0,-2 0 1,2-1-1,0 1 0,4-2 0,0 0 0,3 1 0,0-1 0,1-1 0,0 0 0,1 0 0,-1-2 0,-1 0 0,1 0 0,-1 2-1,3-3 1,-1 2 1,1 0-1,2-1 0,1 1 0,1 2 0,-1 0 0,0-1 0,0 3 0,-1-2 0,-1 0 0,-1-1 0,-3 2-1,-1-3 1,-2 1 0,-2 0 0,0 0 0,-2 1 0,-3 3 0,-2-2 1,-1 3-1,0 1 0,-5 0 0,2 1 0,-3 0 0,-1 0 0,2 1 0,-1 0 0,-2 0 0,1 1 0,-2-1 0,-2-1 0,2 3 0,0-3 0,-3 1 0,1-1 0,1 0 0,1-1 0,-1 1 0,4-1 0,-2 1 0,0 2-1,0-1 2,-2 1-1,1 0-1,-3 1 1,0-2 0,-4 1 0,1-1 0,-2 1 0,-1-1 0,0 2 0,-2 1 1,-1-2-1,-2 1 0,-2 1 0,-2-2 0,-4 1 0,-3 0 0,-3-1 0,-1 0-1,-4 0 1,-1 0 0,-4 0 0,-1-1-1,-2-1 1,0 0 0,-1-2 0,-2-2 0,0-1-1,2-1 1,1-4 0,-1 3-1,1-5 1,0 2-1,0-4 1,-2 2-1,-1-4 1,0 1 0,-1-3-1,-3 0 1,0-1 0,-2 0 0,-1 0-1,-1-3 1,0-1-1,-2 0 1,0-2 0,-2-1 0,2-3 0,-2-1-1,0-3 1,-1-2-1,0-1 1,1-3-1,-3-2 1,4-2-1,-2-6 0,-1 2 1,1-7-1,0-3 1,1 0-1,1-2 1,0-3-2,3 0 0,-2-2 0,2 1 0,0-1 1,0 3-1,-3-7 0,3 1 0,-4 0 1,-1-1 0,-1-2 0,0-2 1,-3 1-1,-1-2-1,-3 2 1,0 1 0,-2-3-1,0 3 1,-4-3-1,1 2 1,-1-2 0,1 2 0,-3-2 1,0 2-1,0 2 2,-3-1-2,1 1 2,0 0-2,-2-2 2,-1 0-2,-1 0 0,1-3 2,0 1-2,0-1 1,-1 1 0,0-1 0,0 0 0,-1 0 0,1 0 0,-1 0 0,-3-3 0,4 2 0,-4-1 0,1-2 0,0 1 0,3 0-1,-2 2 1,2 4 0,-1 2 0,-1 4-1,2-1 1,-3 5 0,-2 4-1,-2 1 1,-2 4-1,-1 0 0,0 3-1,-1-1 0,-1 2 0,0 3 1,1-1 1,-1 0-1,-3 3 1,1 2 0,-1 1 2,-3 4-2,-2 4 1,3 2-1,-6 2 0,1 3 0,-2 1 0,-2 2 0,-1 1 1,-4 0-1,-1 2 1,-3 1 0,-2 4 0,-4 1 0,0 1 0,-5 2-1,-2 3 1,-5 1-1,-4 2 0,-3 2 0,-9 2 1,-4 0-1,-5 5 0,-6 1 1,-4 4-1,-8 1 0,-5 5 1,-6 2-1,-4 0 1,-3 2-1,-6 0 1,-5 1-1,-6 1 2,-5 0-1,-1 2 1,-5-2 0,-2 1 0,-6 0 0,2 2 0,-2-1-1,0 1-1,1-2 1,-1-2-2,0-1 2,3-1-2,2-3 1,-2-1-1,1-3 1,3-2 0,1 0 0,2 0-1,2-1 1,1 0 0,1-1-1,2-1 0,5 0 0,-2 1 0,1-3 1,0 1-1,1-1 0,2-1 1,0 1-1,-3-1 1,0 0 0,1 1-1,3 0 1,1-3-1,2 2 1,0-2-1,3-1 0,3-2 1,3 0-1,2-2 1,2-1-1,2 0 1,1-1-1,4-1 1,4 0-1,2-2 0,7 2-1,0-2 1,4 1-1,3-3 1,4 2 0,1-3 0,2 2 0,4-1 1,1 0 0,4-1 1,4-1-1,4 1 1,2-2 0,6 1 0,3-2 0,2-3 0,5 0 0,3-2 0,2-3-1,4 1 1,5-5 0,2 0 0,4-2 0,2 1 0,1-2-1,5-3 0,-1 1 1,5-2-1,-1 2 1,2-3-2,1 0 2,3-1-1,0 3 0,1-2 0,0 0 0,2 3 1,-1-2-1,-1 5 1,3-1 0,-2 2-1,2-1 0,-2 4 1,0-2-1,2 1 1,-3 1-1,2-2 1,-2 2-1,0 0 1,-3-1-1,1 2 2,-3 3-2,-1 3 2,-3 0-2,-3 4 2,-4 1-1,-2 4 0,-2 2-1,-3 0 0,-3 1 1,-2 2-1,-3-1 0,1 0 0,-4 0 0,-1 1 0,-4 0 0,-1-1 1,-3 3-1,-6 0 0,-2 0 0,-2 1 0,-5 2 1,1-1-1,-1 1 0,-2-1 0,-1-1 0,1 0 0,1 2 0,-5-2 0,2 0 0,-2 1-1,-3-2 1,1 1 0,0-1 0,0-1-1,-1-2 1,4-1 0,-2-2 0,1-2-1,1 1 1,-4-3 0,1 0 0,2 1 0,0 0 0,-2-1-1,0 2 1,1-1 0,-2 1-1,-2-2 1,0 2 0,-3-3 0,1 0 0,-2-1 0,0 1 1,1 0-1,-1 0 0,1 2 1,-1 0-1,-1 1 0,-2 1 0,0 2 0,-1-1 0,-1 3 1,0-4-1,-1 4 0,-2-2 1,2 0 0,0 0-1,2 4 0,-2-1 1,1 0-1,1 2 1,2 2-1,-2 1 0,0 0 1,0 0-1,0 1 1,2 0-1,-2-1 1,0 1-1,3 0 1,0-1 0,1 2-1,1 1 1,0-1-1,2 1 1,2 1-1,2 1 0,2 0 0,3-2 0,1 3 0,1-3 0,-1 2 1,2-1-1,2-2 0,-1 1 0,4 0 0,2 1 0,1 0 0,1-1 0,5 2 0,1 1 1,0 2-1,2-3 0,-3 3 0,1-1 1,3 1-1,1-1 1,3-2 0,-1 1-1,6 0 1,0-1 0,8 1 1,0-3-1,5 2 0,2-4 0,5 1 0,2-1 0,3-2-1,2-2 1,4 0-1,2-1 1,14 1-1,-20-5 0,20 5 0,0 0-2,-12-7 1,12 7-2,0 0-3,13-1-8,-13 1-16,22-3 1,-5 2-2,-7-10 2</inkml:trace>
  <inkml:trace contextRef="#ctx0" brushRef="#br0" timeOffset="20023.145">16946 5205 1,'0'0'0,"0"0"10,14-1 6,-14 1-14,20-10 2,-6 4 1,5 0 1,1 0 1,4 0 0,1 1 1,1-1-1,2 3 0,-4 0-2,4 3 0,-2-1-2,1 5-1,-3 0 0,2 5 0,-2 0-1,1 5 0,-2-1 0,0 5-1,-1 2 1,0 1 0,-1 2 0,1 3-1,-6-2 1,2 1-1,-3-1 1,-1 1-1,-3-2 1,-1 0-1,-4-3 0,-3-1 1,-3-1 0,-3 1-1,-3-5 1,-4 0 0,-2-3 0,-4-1 0,-2-1 1,-3-1-1,-3-1 0,-2-3 0,0 0 0,0-3-1,0-1 1,3 0 0,-2-5-1,5 1 1,3-6 0,3 0-1,3-3 1,4-1-1,2-1 1,2 0 0,1 0-1,2 3 1,1 1-1,3-1 1,-4 12-1,11-18 0,-11 18 0,22-12-1,-5 7 0,2-1 0,8 5-4,-1-5-6,6 3-9,6 5-8,-13-10 1,11 9-1</inkml:trace>
  <inkml:trace contextRef="#ctx0" brushRef="#br0" timeOffset="20655.181">18072 5162 8,'-8'15'20,"-10"-19"1,18 4 0,-13 17-17,-2-12 0,2 4 1,-5-2 0,2 4 1,-4-4-1,4 5 1,-2-6-2,5 5 0,-1-3-2,14-8 0,-17 18-1,17-18 0,0 14-1,0-14 1,15 16-1,-1-7 0,4 0 0,5 1 0,-1 2 0,3-1-1,-1 3 1,1-2-1,-3 2 1,0 2-1,-5-3 1,-2 2 1,-4-1 0,-3 2 0,-3-4 2,-2 5-1,-7-6 2,2 4-1,-9-5 1,3 3-1,-6-5 0,0 3 0,0-5-1,-2 1-2,0-4 0,-1-5-6,17 2-24,-21-11 1,5-6-2,8-1 0</inkml:trace>
  <inkml:trace contextRef="#ctx0" brushRef="#br0" timeOffset="23534.346">18924 5286 19,'-11'1'21,"11"-1"-2,0 0-3,0 0-3,0 0 0,7-14-3,-7 14-1,0 0-1,0 0 0,7-17-2,-7 17 0,0 0-1,0 0-1,2-12-1,-2 12 0,0 0-1,0 0-1,0 0 1,0 0-2,0 0 1,0 0-1,0 0 0,0 0 0,0 0 0,0 0 0,0 0 0,0 0 0,0 0 0,15 7 0,-15-7 0,14 9 0,-2-7 0,2 2 0,2-3 0,1 0 0,1-3 0,0-1 0,3-2 0,-1-1 0,-2-1 0,0-1 0,1-2 0,-3 0 0,-2 0 0,0-2 0,-3 0 0,-3 0 0,-2 1 0,-2 0 0,-3 0 1,-1 11-1,-7-19 0,7 19 0,-19-15 0,7 9 0,-1 1 0,-3 0 0,-1 3 0,0 1 0,-2 1 1,1 1-1,2 0 0,-1 0 1,1 1-1,2 1 1,0-2-1,3 4 1,0-2 0,11-3-1,-18 9 1,18-9 0,-13 14-1,13-14 0,-15 17 1,15-17-1,-13 22 1,5-10-1,1-1 0,1 5 1,-4-1-1,3 2 1,-3 1 0,3 1 0,-2-1-1,2 1 1,-1 0 0,4-2-1,1 0 1,2 1-1,1-1 0,2-1 0,3-3 0,2 3 0,2-3 1,2 0-1,1-2 1,0-2-1,2-1 2,1 0-2,-2-2 1,3-2-1,0-2 0,1-1 1,-1-4-1,1-1-1,-1-1-1,-2-5-4,7 10-15,-6-10-13,-4 3 1,-11 7-2,14-16 1</inkml:trace>
  <inkml:trace contextRef="#ctx0" brushRef="#br0" timeOffset="24346.392">19304 5205 14,'0'0'26,"0"0"1,0 0 1,0 0-9,0 0-4,0 0-2,0 0-5,0 0-3,0 0-1,0 0-1,0 0-1,0 0-1,0 0 0,0 0 0,8 13-1,-8-13 0,9 16 1,-2-3 0,0 1-1,4 3 1,-1-1-1,2 2 1,-1 0-1,3 1 1,-1 1 0,-2 0 0,1 1 0,-1-1-1,0-2 1,-1 0-1,-1-2 1,0-2-2,-9-14 2,15 18-1,-15-18 0,15 10 1,-15-10 0,11 0 0,-11 0 0,9-12 0,-9 12-1,11-25 1,-7 6-1,2-3 1,2-2-2,1-2 2,-1-4-1,1 1 0,1-1 0,2 3 1,-1 0-1,2 3 0,-4 1 1,1 3-1,-1 4 0,-2 1-1,-7 15 1,10-19-2,-10 19-1,0 0-3,0 0-13,2 12-13,-2-12 0,-10 23-1,1-10 1</inkml:trace>
  <inkml:trace contextRef="#ctx0" brushRef="#br0" timeOffset="24871.422">19897 5218 29,'0'0'26,"0"0"2,13-9-1,-13 9-12,0 0-5,0 0-1,10-13-3,-10 13 0,0 0-1,12-1-1,-12 1 1,0 0-1,0 0-1,11 10 1,-11-10-1,5 15-1,-5-15 1,7 24-1,-4-10-1,2 6 0,-2-1 0,2 2 0,-1-2-1,1 4 1,-1-1 0,-1 0-2,0-3 2,0 0-2,0-1 2,-2-2-2,1-2 1,0-3-1,0 0-2,-2-11-1,5 15-4,-5-15-19,0 0-7,0 0 0,-1-11-1</inkml:trace>
  <inkml:trace contextRef="#ctx0" brushRef="#br0" timeOffset="25667.468">20375 5437 24,'0'0'26,"0"0"0,-17 5 0,17-5-15,-11-2 0,11 2-4,-14-6-2,3 0-2,11 6 1,-19-13-1,19 13 1,-19-17-2,19 17 1,-19-23-2,13 11 1,0-4-1,5 0 1,1-1-1,4 1-1,2-2 1,6 0-1,1 0 1,5 0-1,0-1 0,3 2 0,-1 3 1,4-1-1,-2 4 0,1 0 0,-3 4 0,-1 3 0,-2 3 0,0 5 1,-5 2-1,0 4 1,-4 2 0,-1 5 0,-2 0-1,0 3 1,-3-1 0,1 4-1,-2-1 1,0 1 0,0 0-1,-1-1 0,0-1 1,0 0 0,-2-2 2,1 0-2,-4-6 1,1 2 0,4-15 1,-17 18-1,5-13 0,-2-1-1,-4-2 0,0-1-1,-4-2 1,0-3-2,0 0-1,-3-4 1,6 3-3,-4-7 0,11 9-7,-10-10-21,12 1-1,4-4 0,3-1 1</inkml:trace>
  <inkml:trace contextRef="#ctx0" brushRef="#br0" timeOffset="26271.502">20458 4801 26,'11'-1'27,"-11"1"-1,0 0 2,0 0-11,0 0-6,11 3-1,-11-3-3,0 0-3,0 0 1,0 15-2,0-15 1,0 18-2,-2-7 1,4 5-1,-3 1 0,5 6 0,-3-1 0,4 8 0,-4 1 0,4 6 0,-3 0 0,3 5-1,-1-2 0,0 1 0,-2 2 0,2-5 0,-2 0-1,1-2 0,-1-4 1,2-4-1,-2-3 1,1-3-2,-1-1 2,2-4-2,-1-5 1,-3-12-1,8 21 0,-8-21-1,7 14-1,-7-14-4,11 12-14,-11-12-12,0 0-1,10-11 0,-5 1 0</inkml:trace>
  <inkml:trace contextRef="#ctx0" brushRef="#br0" timeOffset="27103.55">20774 5385 1,'0'0'20,"-4"12"4,4-12 1,0 0-8,0 0 0,-5-11-3,5 11-2,0 0-3,0 0 0,0 0-4,0 0 1,12 0-3,-12 0 0,16 0-1,-5 1-1,2-3 1,5-2-1,1-2 0,4-3 0,4-2-1,1 1 0,2-5 1,1-1-1,-3 0 0,-1-1 0,-4 2 0,-2-1 0,-7 3 0,-3-1 0,-6 2 0,-5 12 0,-3-18 0,3 18 0,-19-14 0,3 12-1,-2 0 1,-4 2 0,-2 2 0,1 2 0,-1 3 0,1 0 1,0 3-1,2 1 1,2-1-1,2 3 1,1-2-1,1 1 1,-1-1 0,4 2 0,1-2 1,1 1-1,1-1 1,1 4 0,1-2-1,2 2 1,0 2-1,4 1-1,0 0 2,4 0-2,2 1 1,4-1-1,1-2 1,4-1-1,5-1 1,1-3-1,2-2 0,4 0 0,3-1 0,3-4-1,3 1 0,-1-5-1,4 1-2,-6-11-6,11 4-24,-9-3 0,-1-5-1,-6-2 1</inkml:trace>
  <inkml:trace contextRef="#ctx0" brushRef="#br0" timeOffset="28126.608">21259 5309 22,'1'-14'26,"-1"14"-1,0 0 2,6-18-14,-6 18-4,3-13 0,-3 13-4,2-12 0,-2 12 0,0 0-1,0 0 0,4-14 0,-4 14-1,0 0 0,0 0 0,0 0-2,0 0 1,0 0-1,0 0 0,0 0 0,0 0 1,0 0-1,0 0 1,0 0 0,0 0 0,0 0-1,0 0 1,7 12 0,-7-12-1,5 18 1,-1-5 0,-1 1-1,2 4 0,-1 0 0,3 5 0,-1 0 1,2 2-3,-2-2 2,1-2-2,-1-1 1,2-2 0,0-2 0,-1-4-1,1-1 1,-8-11 0,12 12 0,-12-12 0,11 5 1,-11-5-1,0 0 0,13-16 0,-7 2 0,1-6 0,1-3 0,2-2 0,0-3 0,1 1 1,1 2-1,-1 1 0,-1 5 0,-1 4 1,1 5-1,-10 10 0,18-15-1,-18 15 1,18-5 0,-18 5 0,14 0 0,-14 0 0,14 6 0,-14-6 0,14 15 0,-14-15 0,16 22 0,-6-9 1,0 4-1,-1 2 0,2 1 0,-1 3-1,0 0 2,0 2-2,-2-2 2,0 2-2,-5-5 2,1 0-1,-2-2-1,1-6 1,-2-1-1,-1-11-1,4 16-3,-4-16-3,11 6-17,-11-6-9,11-6-1,-11 6 0</inkml:trace>
  <inkml:trace contextRef="#ctx0" brushRef="#br0" timeOffset="29222.671">22244 5221 42,'0'0'27,"0"0"-6,5-11-3,-5 11-3,0 0-5,0 0-2,-18-7-2,18 7-1,-16 1 0,16-1-1,-20 6 0,8-1-1,-1-2 0,-1 5 0,-3-2-1,2 3 0,-3-1-1,1 4 1,-1-1-1,3 2 1,-2 0-1,2 2 0,1-2 0,1 3 0,2 0 0,2 0-1,-1-1 1,4 2-1,1-1 2,1 0-2,3 1 1,2-1-1,2-5 2,2 1-1,2-1 0,-7-11 1,19 18-2,-6-11 1,1 1 0,2-1-1,4 0 1,2-1-1,0-1 0,-2 0 0,2 1 0,-1-4 0,-1 0 0,-3-1 0,-5-2 0,-1-1-1,-11 2 1,17-2 0,-17 2 0,0 0-1,11-5 1,-11 5-1,0 0 1,0 0-2,0 0 0,0 0-1,0 0-3,0 0-6,0 0-22,0 0 0,0 0-1,0 0 1</inkml:trace>
  <inkml:trace contextRef="#ctx0" brushRef="#br0" timeOffset="30310.733">22563 5358 7,'0'0'24,"-4"16"0,4-16 3,0 0-12,0 0-3,0 0-1,13-3-2,-13 3-2,13 4 1,-13-4-2,13 4 0,-13-4-1,18 3-1,-18-3-1,25 4 1,-12-4-2,5 2 0,1-3 0,3 2-1,0-4 0,3-1 0,1-2 0,2-3-1,1 0 0,1-3 0,-1-2-1,-2-2 0,-2 1 1,-3-1-1,-2 1 1,-4 1-1,-8 0 1,-4 3 0,-4 1 0,0 10 0,-15-16 0,-1 10 0,-3 1 0,-4 1 0,-2 4 0,-2 1 0,-2 3 0,-1 3 0,0 3-1,2 2 1,0 2 0,0 0 0,3 1 0,-1 0 1,1 2 0,4 0-1,-1 0 2,4 0-1,1 0 0,3 0 1,2 2 0,4 0-1,1-2 2,4 4-3,3-4 3,5 3-3,3-2 2,4 4-2,5-5 1,4 2-1,3-2 1,5-3-1,2-2 0,2 0 0,1-3 1,0-3-1,0-1 1,-1-2-1,-2 0 1,-3-2-1,-4-1 1,-3-1-1,-3 0 0,-3 1 0,-15 0 0,17-4-1,-17 4 0,0 0 0,12-1-2,-12 1-2,0 0-8,-5 11-22,5-11 0,0 0-1,-13 1 1</inkml:trace>
  <inkml:trace contextRef="#ctx0" brushRef="#br0" timeOffset="39623.265">12687 5154 9,'0'0'7,"0"0"1,0 0-1,0 0 1,0 0 0,0 0 0,0 0-1,0 0 1,0 0 0,0 0 1,0 0-2,10 15 1,-10-15-2,-2 10 0,2-10 0,-1 17-1,1-17-2,-2 25 1,-2-13-2,3 7 1,-3-2-1,3 4 1,-4 2-2,4 4 1,-5 1 1,2 6-3,-1-2 3,0 7-3,-1 1 2,1 4-1,1-2 1,1 2-1,1-4 0,2 0 0,0-3-1,2-2 1,-1-2-1,2-4 0,-1-4 0,-1-2 0,1 0 0,-1-2 0,-1-3 0,1 0 0,0-3 0,1-3 0,-1 0 0,-1-12 0,3 17 0,-3-17-1,0 0 1,0 0-2,11 5-1,-11-18-8,4 2-20,1-4 0,-5-8 0,1-2 0</inkml:trace>
  <inkml:trace contextRef="#ctx0" brushRef="#br0" timeOffset="40507.316">12575 5245 14,'0'0'22,"0"0"0,0 0 0,0 0-16,0 0-4,0 0 2,0 0 1,11-11 1,-11 11-1,0 0 1,11-18 0,-11 18 0,15-12-1,-2 8-1,-13 4-1,23-8-1,-11 5-1,1 3 0,1 0 0,1 1-1,0 3 1,1-2-1,0 3 0,1-1 1,-1 2-1,0 0 0,1 0 0,-1 3 0,-3 0 0,1 3 0,-1-1 0,-1 2 0,-1-1 0,0 1 0,-2-1 0,-2 2 0,-1-2 1,-1 0-1,-2 1 0,-2-1 0,-2 0 1,-2 1-1,-2-1 1,-2 1 0,-3-1 0,1 2-1,-6-5 1,0 2 0,-2-4 1,0 2-1,-2-3 0,-1-1 0,-1-3-1,2 0 1,0-4 0,2 1-1,-1-1 0,3 0 1,1 0-1,0 0 0,14 2-1,-20-4 1,9 5 0,11-1-1,-19 1 0,19-1 0,-11 3 0,11-3-2,0 0-3,-12-4-10,12 4-14,0 0 0,13-13 0,-2 4 0</inkml:trace>
  <inkml:trace contextRef="#ctx0" brushRef="#br0" timeOffset="41732.386">13012 5211 23,'0'0'24,"0"0"-1,0 0-2,-14-4-15,14 4-2,0 0 0,0 0-1,0 0 0,0 0 0,0 0-1,0 0 1,0 0-1,0 0 0,0 0 0,0 0 0,0 0-1,0 0 1,0 0-1,0 0 0,0 0 0,11 11 1,-11-11-1,0 0 0,9 12 1,-9-12-1,7 13 1,-7-13-1,9 15 1,-5-3-1,1-1 0,1 4 0,-1 1 0,3 2 0,-2 3 0,0-2-1,-1 2 1,1 1 0,-3-4 0,4 1-1,-5-2 1,2-1-1,-4-16 1,5 21 0,-5-21-1,2 10 1,-2-10-1,0 0 1,0 0 0,0 0 0,0 0 0,0 0-1,0 0 2,0 0-1,0 0 0,-9-15 0,9 15-2,-7-20 2,7 20-2,-8-22 2,2 9-2,1 1 1,1-3-1,-1 2 2,3 0-1,0 1 0,1-2 0,2 1 0,3 1 0,1-2-1,1 0 1,4-1 0,2 1 0,1-1 0,3-1 0,1 2 0,2 0 0,1 0 0,2 2 0,-1 2 0,0 0 0,1 2 0,-3 2 0,0 0 0,-3 2 0,-3 2 0,-2-1 0,-11 3 0,13-2 0,-13 2 1,0 0-1,0 0 0,0 0 0,0 0 0,0 0 0,4 13 0,-4-13 0,-5 11-1,5-11-1,0 0 0,-5 18-4,5-18-3,0 0-11,0 14-11,0-14 0,13 3 0,-13-3 1</inkml:trace>
  <inkml:trace contextRef="#ctx0" brushRef="#br0" timeOffset="42483.429">13452 5495 1,'0'0'5,"-14"-11"15,14 11 1,0 0-11,-18-19-1,18 19-1,-8-20-1,8 20 0,-2-22-2,5 10-1,1-3 0,4-1-1,1-4-1,6 3 1,-1-2 0,6 4 1,-3-2-1,6 6 1,-5-1-1,3 7 0,-3-1-1,2 5 0,-5 1-1,0 4 0,-1 1-1,-2 2 0,-1 1 0,0 5 1,-1 0 0,-3 4 0,0 0 0,0 2-1,-5 1 3,3 3-2,-6-4 1,1 3-1,-4-5 1,0 2-1,-5-4 2,0 1-2,-4-4 1,-1 1-1,-4-4 1,0-1-1,-4 0 0,0-4 0,0-1-1,2-4 0,1-3 1,0-4-2,5-3 1,0-8-2,8 5-2,-1-9-1,10 8-10,-5-5-15,8-5-1,8 5 1,1-3-1</inkml:trace>
  <inkml:trace contextRef="#ctx0" brushRef="#br0" timeOffset="43210.471">13803 5212 25,'0'0'22,"0"0"1,0 0-1,0 0-18,0 0-2,0 0 2,0 0 0,9 11 1,-9-11 1,3 18-1,-3-18 1,5 28 0,-4-13-1,6 8-2,-1-1 0,4 3-1,-3 0 1,6 2-1,-4-2 0,4-1-2,-1-1 2,1-1-2,-1-6 1,-1-1-1,2-2 0,-13-13 0,17 14 1,-17-14 0,12 5 0,-12-5 0,0 0 1,14-18-1,-11 4 0,3-4 0,0-5 0,1-2 0,2-3-1,1-1 1,0 0-1,2-2 1,0 2-1,1 2 1,1 3-1,-1 0 0,1 2 0,-1 0 0,1 4 0,-1 0 0,-2 2 0,1 3 0,-2 2 0,-10 11-1,17-15 0,-17 15-2,11-2-2,-11 2-9,0 0-17,-2 17-1,-5-6 1,3 6-1</inkml:trace>
  <inkml:trace contextRef="#ctx0" brushRef="#br0" timeOffset="43706.498">14322 5196 49,'0'0'25,"7"13"1,-7-13-8,0 0-17,3 15 2,-3-15 1,5 20 0,-5-20 1,4 26 0,-7-12 1,9 9-1,-9-6 0,8 10-1,-8-3 1,7 5-2,-7-2 0,7 3-1,-5-4 0,1 0-1,1-3 0,0-3-1,-1-6 0,2-3-1,-2-11 0,1 12-2,-1-12-4,0 0-14,-3-13-11,5 2 0,-2-5-2,1-2 1</inkml:trace>
  <inkml:trace contextRef="#ctx0" brushRef="#br0" timeOffset="44435.541">14711 5270 44,'0'0'26,"-15"4"1,15-4-2,0 0-21,0 0-5,-11 12 2,11-12-1,0 0 2,-12 10 1,12-10 0,-11 16 2,8 0 0,-5-4 0,7 8-1,-7-3 1,7 8-2,-1-6 1,3 4-3,-1-4 1,6 3-1,1-6 0,2 0-1,4-3 1,2-3-1,2-3 0,3-2 0,0-5 1,1-5-2,0-3 1,0-4 1,-4-2-2,0-4 1,-5-1 0,0-2 1,-5 2-2,1-1 2,-6 1-1,-1 1 1,-1-1-1,-2 1 0,0 1 0,-3 0 0,-1 1 0,-2 1-1,0 1 1,-3 3 0,0 2 0,-3 3-1,1 3 1,-1 3 0,1 4-1,-2 2 1,4 2-1,-1 2 0,0 5 0,1-2 0,0 5 0,0-3-2,4 7-1,-3-8-4,10 12-5,-10-13-13,5 2-4,6-1-2,-1-14 3</inkml:trace>
  <inkml:trace contextRef="#ctx0" brushRef="#br0" timeOffset="45091.579">14869 4660 39,'0'0'24,"11"5"0,-11-5 0,0 0-22,0 0-1,0 0 1,0 0 0,0 0 0,0 0 2,0 0-1,0 0 1,-5 13 1,8-2-1,-3-11 0,2 23 0,-2-10-1,2 6 0,-2-2-2,0 7 1,0 0-1,1 4 1,-2 5-1,2 5 0,-2 5 0,2 6 1,-4 3-1,3 3 1,-3 2-1,0 0 0,-2-3 0,2 0-1,-2-9 1,2-3-2,2-7 2,2-4-1,1-7 0,1-3-1,3-6 2,-1-4-1,-5-11-1,11 16 1,-11-16-1,0 0 0,11 7 0,-11-7-1,0 0-1,-1-11-5,1 11-16,1-12-8,-7-2 1,1-2-1</inkml:trace>
  <inkml:trace contextRef="#ctx0" brushRef="#br0" timeOffset="45895.623">15098 5302 43,'0'0'26,"0"0"0,0 0-1,0 0-23,13 9-1,-13-9 1,12-3 1,-12 3 0,16-4 0,-5 6 0,-11-2 1,21-4 0,-21 4-1,22-4 0,-11 0-1,5 1 0,-2-3-1,2 0 0,0-4 0,0 2-1,-1-4 1,-1 0-1,-2-2 0,-2 1 0,-3-2 1,0 1-1,-4-1 0,-3 2 0,-1 1-1,-4-1 1,5 13 0,-15-19-1,15 19 1,-20-13 0,6 8 0,1 1 0,-2 4 0,3 3 0,-3 1 0,2 5 0,-2 2 0,3 5 1,-1 2-1,0 3 0,1 2 0,0 0 1,2 0-1,1 3 1,0-1 0,0 1 1,1 0-1,2 3 0,-2-3 2,6 0-2,-2-2 1,6 1-2,-1-2 2,5-3-2,2 0 2,3-4-2,2-2 0,3-2 1,-1-2-1,4-3 0,-1-2 0,0-4 0,2 1-1,-3-6 0,2 2-1,-5-6-2,5 7-4,-19 1-20,19-17-5,-19 17 1,17-27 0</inkml:trace>
  <inkml:trace contextRef="#ctx0" brushRef="#br0" timeOffset="46622.666">15566 5539 36,'0'0'25,"-1"-11"-2,1 11-5,-12-11-5,12 11-6,-12-21-3,6 8-1,1-7-1,3-1 1,4-4-1,4 2 0,0-3 0,7 3 1,-2-3 0,9 7 0,-4-1-1,4 6 0,-1 0 0,3 5-1,-3 3 0,1 2 0,-2 5 0,2 2 0,-6 4 0,0 4 0,-3 1 0,0 4 1,-5 1 0,0 2 0,-5-1 0,0 5 0,-6-2 0,1 3-1,-7-2 2,0 1-2,-4-2 1,-1-1-2,-4-3 2,2 0-2,-4-4 1,3-5-1,-2-3 0,1-3 0,2-2-1,0-6-1,4-1 0,-2-9-3,12 4-2,-11-13-9,17 1-16,0-1-1,1-3 0,7-2 2</inkml:trace>
  <inkml:trace contextRef="#ctx0" brushRef="#br0" timeOffset="47290.704">15758 4590 43,'0'0'23,"0"0"2,0 0-2,11-4-22,-11 4 0,0 0 2,0 0 0,0 0 1,0 0 0,-1 14 0,1-14 1,1 21-2,-2-9 1,3 8-2,-1-2 0,2 5-2,0 1 2,1 7-2,1-1 2,0 9 0,-1 2 0,0 5 0,-1 4 0,2 6 1,-5-2-1,2 5 1,-3-7-2,2 2 1,-2-7 0,1 0 0,-1-8-1,1-3 0,1-2 0,0-5-2,0-3 2,1-6-2,-1-1 2,-1-6-2,0-13 1,1 16 0,-1-16-1,0 0 1,0 0 0,0 0-1,0 0 1,0 0-1,0 0-1,0 0-1,0 0-6,0 0-21,0 0-3,4-16 0,-7-1 0</inkml:trace>
  <inkml:trace contextRef="#ctx0" brushRef="#br1" timeOffset="63894.654">744 11913 4,'0'0'16,"0"0"-3,0 0-2,0 0 0,0 0 1,0 0-1,0 0 0,0 0-2,0 0 0,0 0-1,0 0-2,0 0-1,0 0-2,0 0-1,0 0 0,0 0-1,0 0 0,0 0 0,0 0-1,0 0 0,0 0-1,0 0 1,0 0 0,0 0 0,0 0 0,0 0 1,15 13-1,-15-13 1,20 8-1,-7-1 1,0-1-1,2 0 1,1-1-1,1-1 1,1 1 0,0-1 0,-2 0 0,3 0 0,-2 0 0,3 1 0,1-1 0,-1 0 0,4 0-1,0 0 0,-1-1 0,3 0 0,-1-1 0,1 1 0,0-3 0,1 1 0,-1-1 1,2 1-1,1-2 1,2 1-1,2-1 0,0-2 1,3 1-1,-1-2 0,0 0 0,2 1 0,-2 0 0,-2 1 0,-1-2 0,0 2 0,-2 1-1,-2-1 1,-1 2 0,-1 0 0,0 0 0,-2 0 0,0-1 1,2 2-1,-2-2 0,2 1 0,0-1 0,2 1 0,0-1 0,0 0 0,0 1 0,0 0 0,0 2 0,-2-1 0,-1 3 0,0-2 0,-1 3 0,-1 0 1,1-1-1,-2 1 1,-1-4-1,3 2 1,-2 0 0,1 0 0,-1-1-1,2 0 1,-1-1 0,1 1-1,1 1 0,0-2 1,0 3-2,1 0 1,0-1 0,-1 2 0,1-1 0,-1 1 0,0-1 0,2 0 0,-3-1 0,2-3 0,3 0 0,-1 0 1,3 0-2,-1 0 2,4-2-2,0 2 1,2 0 0,-1-1 0,2-1 0,0 0-1,-1-1 1,2-1 0,-3-1 0,1 1 0,0 0 0,2 1 0,-1 0 0,-1 0 0,4 1 1,0 1-2,0-2 1,3 1 0,-2-1 0,0 1 0,3 0 0,-2-1 0,2 1 0,0 1 0,-1-2 0,-2 1 0,1-2 1,-1 3-1,0-2 0,0 3 0,-2 0 0,0 2 1,0-2-1,2 2 0,-4 0-1,2 1 2,-2-1-1,0 0 0,1 0 0,-4 0 0,4 1 0,-3-1 0,3 1 0,-3-2 0,1 1 0,-2 1 0,-1 0 0,2-1 0,-3 1 0,2-2 0,-2 3 0,3 0 0,-3-2 0,2-1 0,-1 1 0,1-1 0,0-1 0,1 1 0,0-2 0,0 0 0,3-1 0,-1 1 0,3-1 0,2-1 1,-1 0-1,1-1 0,0-1 1,0-1-1,-1 1 0,1-1 1,-2 0-1,-2 1 0,1 0 0,1 1 0,-1 0 0,-1 0 0,1 1 0,-1-2-1,1 1 1,1-2 0,-1 1 1,2-1-1,1 0 0,1 0 0,1 0 0,0 1 0,-1 0 0,-1 2 0,1-2 1,0 0-1,-2-1 0,2 0 0,-1-2 0,0 1 0,2-1 0,-1 0 0,3-1 0,3 0 0,-2 1 0,-1 0 0,4 2 0,0 0 0,0 0 1,0 3-1,-1 0 0,0 2 0,0-2 0,1 5 0,-3-2 0,2 2 0,0 1 0,1 0 0,2 1 1,0 1-1,-1 0 1,1 1-1,0 0 1,0 1-1,1 0 1,-1 0 0,-3 1-1,1-1 1,1-1-1,1 0 0,-2 0 0,1 0 1,0-1-1,2 1 0,0-2 0,2 1 0,-1 1 0,0-1 1,1 1-1,1 0 0,-3 0-1,1-1 1,1 1 0,-1-1 0,-1 0 0,1-1 0,0 0 0,2-2 0,3 0 0,0-1 0,4 0 0,0-1 0,2-1 0,1 0 0,3 1 0,0-3 0,-1 1 0,0-2-1,2 1 1,0 0 0,2-2 0,0 2-1,0-3 1,0 2 0,1-1 0,1 0 0,-2 0 0,2 2 0,-4-2 0,2 1 0,0 2 0,3-1 0,-1 1 1,0 1-1,-1-1 0,-1 2 0,1-1 0,-2 1 0,-2 0 0,-2-1 1,-1 0-1,2 1 0,-1-1 0,1 1 1,-2-2-1,1 1 0,-1 0 1,1 1-1,-1-2 1,0 2-1,-3-2 0,1 1 1,-1 0-1,2-2 0,-3 1 1,2 0-1,-2-1 1,-1 1-1,0-1 0,-1 1 1,0-1-1,-2 2 0,1-1 0,-1 1 0,0-1 0,-1 2 0,2-2 0,-1 1 1,1 0-1,2 1 0,0 0 0,1 0 0,2-2 0,0 2-1,2 0 1,0-1 0,-1 1 0,1-2 0,1-1 0,1 0 0,2-1 0,-1 2 0,1-2 0,0 2-1,2-1 1,-2 1 0,0 2 0,1-2 0,0 1 0,-1-1 0,4-1 0,1 1 0,1 0 0,1-1 0,2 1 0,2-2 0,-2 0 0,3 1 0,1 0 0,0 1 0,1-1 0,1 2 0,0 0 0,0 0 0,3 0 0,-1-2-1,-2 1 1,2-1 0,-2 2 0,3-1 0,0-2-1,1 2 1,0 0 0,4 2 0,-1 0 0,3 0 0,2 3 0,3-1 0,1 1 0,0-3 0,3 1-1,-1 0 1,0-1 0,-1 0 1,-2-2-1,-1 2 0,-2 1 0,-2 1 1,-1 0-1,-2 0 0,-2 0 0,-1 1 0,-1-1 0,-3 1 0,2-3 0,0 1 0,-4 0 1,1 2-1,-2-2 1,-1 1-1,0-1 0,-1 2 1,0 0-1,-1 0 0,3-1 0,-3-2 0,2 2 0,-3-1 0,3 0 1,-3-1-2,1 0 2,-2 1-1,-1-1 0,-1 4-1,0-4 1,-1 2 0,-3-1 0,-3 1 0,-2 1 0,-4-1 0,-3 1 0,-5 2-1,-5 1 1,-4-1 0,-3 1 0,-3 1-1,-4 2 0,-5-2 1,1 3-1,-4-3 1,-2 3 0,-4 1-1,-2 0 1,-1 2 0,-4 0-1,0 3 1,-1 1 0,-1 1 0,-1 3 0,0 1 0,1 1 0,-3 1 0,1 2-1,-1 0 1,-1 2 0,0 3 0,0-1 0,-1 3 0,0 4 1,2 3-1,-1 2 0,1 1 0,-2 2 1,1 4-1,-2-1 1,0 6-2,-3-1 1,-1 2 1,-4 3-1,-1-1 1,-2 3-1,-4 2 1,0 1-1,-4 1 0,1 3 1,-1-1 0,-1 4-1,1 0 0,0 2 1,0-1-1,-3 0 0,4-3 0,-1-2 1,1 1-1,-2-5 1,2-1-1,1-3 1,-2-1-1,2 3 1,-2 0-2,0 0 1,1-1 1,-3 4-1,0 2 0,0-1 0,0 2 1,-3 0-2,-1 0 1,0 1-1,-2-1 1,-1 1-1,-2 1 1,-2 1 0,-2-2-1,0-1 1,-1-2 1,-2-3-1,1-2 1,-2-1-1,1-3-1,0-3 0,-1-1 0,0-1 0,-1 0 0,-1 1 0,-1-3 0,-2 0 0,0-3 1,1-1 0,-2-1 0,1-5 0,-1-1 0,1-3 0,-4 0 0,1-3 0,0 0 1,-2 1-1,-2-1 0,-1 0-1,-2-2 1,-4 0 0,1-1-1,-3-2 2,-3 0-2,-3-7 2,-1 0-2,-2-1 2,-3-2 0,-1-3 0,-1 0-1,-1-2 0,-3 0 1,-3-1-1,-3-3 0,-3 3 1,1-2-2,-3-3 1,-2 0 0,-1 1 0,-2-2 1,0-2-1,-2 2 0,-2-4 1,-5 3-1,0 0 0,0-1 0,-2 1 0,-1-1 0,-1 2 1,1-1-1,0 1 0,0-4 0,1 2 0,0 0-1,-1-4 1,0 2 0,-1 0 0,-1 0-1,-1-1 1,2 0 0,0 2 0,0-2-1,1 0 1,0-2 0,1 3-1,-1-1 1,0 0 0,1 0 0,-1-4 0,0 2 0,-1 1 0,2 0 0,-4-2 0,-2 0 0,-1 1 1,1 0-1,-5 2 0,-1-1 1,-3 2 0,-3 0 0,-2 0-1,4 3 1,-6 1 0,2 2 0,-1-1 0,-2 1 0,-1 1 0,2 2-1,1-3 1,-2 0 0,4 1 0,-3-2 0,1 2 0,-1 1-1,-1-6 1,2 4 0,-3-1 0,0-3 0,-3 1-1,-1 2 1,1-3 0,0-1 0,0 0-1,-1-2 1,-2 5-1,-1-2 1,4-2-1,-2-1 0,1 2 0,0-2 0,2 1 0,-1 0-1,5-2 1,0-2 0,2-1-1,3-2 1,1 1 0,2 0-1,2-2 1,0 1-1,2-4 0,0 4 1,2 3-1,-1 2 1,-1-1 0,-2 1-1,1 0 1,-1-1-1,0 3 1,-1-1-1,-2 0 0,-1 2 1,-2-1-1,-3 1 0,5 2 1,-5 0-1,0 3 1,-2-1 0,-1 0 0,-2 1-1,4 1 1,-2-2 0,1 4-1,2-1 1,-2-2-1,-2 3 1,4 1-1,1-6 1,1 2 0,4 7 0,-1-2 0,1-3 0,0-2 0,5 3 0,2-1 0,-1 3 0,4 0 1,-1-5-2,1 1 1,1 3 0,1 1 0,0-3 0,1 1 0,-1-3-1,1 1 1,1 2 0,0-2 0,2-1 0,0 4 0,1-3 0,2-1-1,2 0 2,1-1-2,0 0 1,2-1 0,3 0-1,0-1 1,-1-1-1,2 0 1,-2-4-1,2 2 1,0-1 0,0 0 0,4-2 0,-1 0 0,1-2 0,2 0 0,-1 3-1,-1-4 1,1 1 0,2-1 0,-1-2 0,3 2 1,3 0-1,2 3 0,4-5 0,2 2 1,2-2-1,1 0 0,2 4 0,3-4 1,0 5-1,2-7 0,4 5 0,4-2 0,3 1 1,2 0-1,2-3 0,3 3 0,2-1 1,2 2-1,0 1 0,2 1 1,0 2-1,0-2 0,3 6 0,1-6 0,-1 3 1,3 0-1,-1-4 0,3 4 0,0-3 0,2-2 0,2-5 0,2 4 0,3-1 0,-1-3 0,2 3-1,0-6 1,2-2 0,0 0 0,0 1 0,0-2 0,1-2 0,0-2 0,0-3 0,0 2 0,0-4 1,2 1-1,-1-2 1,1 0-2,0-7 2,2-1-1,0 0 1,1-1-1,2-2 0,0-3 0,1-1 0,1-3 1,-1 2-2,4-4 2,-2-2-2,0-3 2,1-1-2,0-1 1,-1-4 0,1 1-1,-2 0 1,0 1 0,-2 1 0,0 0 0,-3 0 0,0 2 0,-1-1 0,3 0 0,-1 0 0,0-1 1,1 1-2,2 1 2,-1-1-2,1 2 2,-1-1-1,0 1 0,-1 0 0,-1-1 1,0-3 0,0 2-1,1-3 0,0-2 1,-1 2-1,4 0 0,0 2 0,3-1 0,0 0 0,3 1 0,1-2 0,2 1 0,-1 1 1,0-1-1,-1 0 0,1 0 0,-4-1 1,1 1-1,-2 2 0,1 1 0,-2-2 0,0 3 0,0 0 0,1 3 1,0 4-1,1-1-1,0 3 1,0-1-1,0 3 1,1 1 0,0 0 0,-1 0-1,2-3 2,0 1-1,1-1 0,0 1 0,0-3 0,2 1 0,-2-2 0,0 1 0,2 3 0,0 0 1,-1 1-1,2 0 0,-1-1 1,1 1-2,-1 3 2,0-2-1,-2 4 1,-1-3-1,-1 3 0,0 0 0,0 2 1,-2 1-1,2 0 0,-2 0 1,3-1-2,-1 2 2,3-1-1,-3 3 0,1 0 0,-2 2 0,0 3 0,1 1 0,-3 3 1,1 3-1,-3 2 0,3 1 0,0 3 0,-2 11-1,3-14 1,-3 14-1,0 0 0,0 0 0,0 0-1,14 1-1,-14-1-4,24 21-18,-10-9-8,-3-3-2,-2 2 1</inkml:trace>
  <inkml:trace contextRef="#ctx0" brushRef="#br1" timeOffset="67318.85">21702 12506 1,'12'-5'21,"-12"5"2,0 0-7,-2-12-1,2 12-2,0 0 0,-1-11-1,1 11-3,0 0 0,0 0-1,0 0-1,0 0-1,-4-14-1,4 14 0,0 0 0,0 0-1,0 0 1,0 0-2,0 0 1,0 0-2,0 0 1,0 0-2,0 0 0,0 0 0,0 0 0,-4 18-1,4-18 1,2 24-1,-4-7 1,1 5 0,0 6 0,0 4 0,-4 5 0,1 6 0,-2 5-1,1 2 1,0 1-1,2 0 1,-2-4-1,2-2 1,1-5-1,2-5 1,1-8-1,0-5 0,0-5 0,2-4 0,-3-13 0,2 16 0,-2-16 0,0 0-2,0 0-2,0 0-9,4-14-22,-4 14-1,-9-25 0,1 7-2</inkml:trace>
  <inkml:trace contextRef="#ctx0" brushRef="#br1" timeOffset="67865.881">21441 12727 49,'0'0'30,"0"0"1,0 0 0,0 0-24,8-12-1,-8 12 1,9-11-3,-9 11 1,15-15-1,-2 11 0,-2-9 0,7 7 0,2-3-1,8 1 0,4-1-1,6 0 0,7-2-1,5 3 0,3-2 0,4 2-1,0-1 1,-3 1-1,-2 0 0,-7 3 0,-6 1 1,-7 0-1,-7 0 1,-8 3-1,-5 0 1,-12 1 0,11 0-1,-11 0 0,0 0 0,0 0-2,0 0-1,-15 1-3,15-1-11,-12 10-18,12-10-2,-22 1 1,10-2 0</inkml:trace>
  <inkml:trace contextRef="#ctx0" brushRef="#br1" timeOffset="68603.923">22138 13068 12,'0'0'24,"-16"-12"3,16 12 0,-9-12-13,0-3-3,9 15 0,-5-28-2,11 16-2,-6-7 0,12 4 0,-5-5-2,9 4 0,-2-4-2,6 6 0,-4-2 0,5 5-2,-3 1 0,1 6-1,0 2 0,0 6 1,-4 2-1,2 6 1,-3 3 0,1 3 0,-4 1 0,0 5 0,-3-3-1,-2 2 1,0-2 0,-2 1 0,-4-3 0,1 0 0,-4-5 0,-1-1 1,-3 0 0,-2-2-1,-3-4 1,0 1 0,-6-4 0,1 1-1,-3-4 1,-2-1-1,-2-4 0,0 2-1,-2-4 1,4 1-1,2-1-1,3-3-1,4 6-2,-1-9-3,14 12-10,0 0-19,0 0 0,-4-16 0,4 16 0</inkml:trace>
  <inkml:trace contextRef="#ctx0" brushRef="#br1" timeOffset="69511.975">23134 12424 25,'0'0'27,"0"0"1,0 0-8,0 0-7,0 0 0,0 0-2,-5 13-3,5-13-1,-4 12 0,4-12-2,-2 18 1,2-18-1,-1 23-1,-2-12 0,6 8 0,-6-2-1,4 4-1,-3 2 0,2 8 0,-2-1-1,2 5 0,-2 2 0,4 2 0,-2-1-1,1 1 1,0-2-1,1-5 1,1-4-1,-1 0 1,0-7-1,0-3 1,-1-4-1,0-4 0,-1-10 0,0 13 1,0-13-1,0 0 0,0 0-1,0 0-2,0 0-3,0 0-7,5-13-22,-5 13-1,3-13 0,-3 13 0</inkml:trace>
  <inkml:trace contextRef="#ctx0" brushRef="#br1" timeOffset="70279.019">23138 12899 27,'0'0'26,"0"0"2,2-13-4,-2 13-11,-1-13-2,1 13-2,3-15-1,-3 15-2,10-16 0,-10 16 0,14-17-1,-2 13-1,-12 4 0,25-14-1,-12 6-1,2 5 0,4-2 0,2 5-1,-1 3 0,3 1-1,1 3 0,-1 3 1,1 3-1,1 3 0,-3-1-1,0 4 1,-3-1 0,-1 0 0,-2 0 0,0 0 1,-2-1-1,-2-1 0,-1 1 0,-1-2 0,-3-2 1,-2 3-1,-3-5 1,-1 2 0,-1-13 0,-6 20 0,6-20 1,-18 17 0,2-11-1,0 1 1,-6-1-1,-3 0 0,-7-2 1,-2-2-1,-3-1 0,-1 1 0,-1-4 0,1 1-1,2-2 0,5-5 0,8 3-1,4-4-3,19 9-3,-21-21-19,23 10-10,4-3-1,5-2 1,2 0-1</inkml:trace>
  <inkml:trace contextRef="#ctx0" brushRef="#br1" timeOffset="71247.075">23726 12960 26,'0'0'26,"0"0"1,-3 17 0,3-17-13,0 0-6,0 0 2,0 0-3,0 0 0,0 0 0,21 6-1,-21-6 0,18-7-2,-7 0 0,8 1-2,-1-8 0,4 2 0,0-5-1,2-1-1,1-2 1,-3 1-1,-1-2 0,-4 3 0,-5 2 0,-4 3 0,-4 1 1,-4 12-1,-10-13 0,-2 8 0,-6 5 0,-4 0 0,-3 1 0,-1 4 0,-4 2 1,2 2-1,0 3 1,1 2-1,0 2 0,4 2 1,1 2-1,4 0 1,1 0-1,3 0 1,2-1 0,6 1 0,1-2 1,6 4-1,2-4 1,4 1-1,4-5 1,6 2 0,2-4-1,4-1 1,1-6-1,3 1 0,0-5 1,2 2-1,-1-3-1,2-2 1,-4 1-1,1 0 0,-1 1 0,-2 0 0,-2 1 0,-3-1 0,-4 1 0,-4 1 0,0 0-1,-11-2 0,13 5-3,-13-5-1,6 11-14,-6-11-18,-14 7 0,2-7 0,-5-2 0</inkml:trace>
  <inkml:trace contextRef="#ctx0" brushRef="#br1" timeOffset="72510.147">21249 14366 34,'0'0'27,"3"-11"1,-3 11-1,-8-18-16,8 18-1,0-14-2,0 14-1,-1-12-1,1 12 0,0 0 0,0 0-1,0-13-1,0 13 0,0 0-2,0 0 1,0 0-1,0 0-1,0 0 1,0 0 0,0 0 0,1 11-1,-1-11 1,0 11-1,0-11 1,-1 20-1,0-8 0,0 5 1,-2 2-1,2 2 0,-1 4-1,-1 3 2,1 1-2,2 2 1,-3 1 0,3-1-1,0 0 0,3-1 1,-3-1-1,2-6 0,1-4 0,-1-2-1,1-3 1,-1 0-1,-2-14 1,5 15-1,-5-15 1,0 0-1,5 14 1,-5-14-1,0 0 1,0 0-2,0 0-1,0 0-2,0 0-8,0 0-23,0 0 0,-2-20 0,4 7 0</inkml:trace>
  <inkml:trace contextRef="#ctx0" brushRef="#br1" timeOffset="73435.2">21548 14386 1,'-3'-10'19,"3"10"5,0 0-6,7-17-2,-7 17-1,1-19 0,-1 19-2,1-14-1,-1 14-2,2-12-2,-2 12-1,0 0-1,0 0-2,0 0 0,0 0-1,0 0 0,0 0 0,0 0-1,7 17 0,-7-17 1,1 23-1,-1-8 0,1 5 0,-1 2-1,3 3 1,-2 3-1,0 2 0,-1 0 0,3-1 0,-3-4 0,2-1 0,-1-4-1,2-3 0,-1-5 0,-2-12 0,9 13 0,-9-13 0,17-4-1,-5-6 1,4-4-1,1-5 0,4-5 1,1-3-1,1-3 0,0-2 0,3 1 1,-3-1-1,-1 5 1,-1 4-1,-2 3 1,-3 3 0,-2 6 0,-3 2 1,-11 9-1,14-3 0,-14 3 0,0 0 1,9 13-1,-9-2 1,0 3-1,0 3 1,-2 2 0,2 1-1,0 3 1,0 2 0,-1 0-1,2 3 1,-1-2-1,2 0 1,-2-2-1,0-2 0,0-2 0,0-4 0,0-3 0,0-13 0,1 13-2,-1-13-1,0 0-4,0 0-13,0 0-15,4-18-1,-3 7 0,0-3 0</inkml:trace>
  <inkml:trace contextRef="#ctx0" brushRef="#br1" timeOffset="74018.233">22254 14016 36,'0'0'29,"-1"15"2,1-15-1,0 0-16,-7 25-6,7-25 2,-3 25-3,-2-12 0,9 9-1,-8-2-2,9 11 1,-4 3-2,5 8 0,-2 4-1,2 8-1,0 0 0,1 5 1,-1-2-2,1 2 1,-3-5-1,1-5 0,0-4 1,0-7-2,-1-5 1,-1-4-1,1-7 1,-2-7-1,1-2-1,-3-13-1,5 12-3,-5-12-4,0 0-19,0-22-6,-1 6 0,-3-5 0</inkml:trace>
  <inkml:trace contextRef="#ctx0" brushRef="#br1" timeOffset="74366.253">22154 14502 57,'0'0'32,"-2"11"1,2-11 0,0 0-25,0 0 0,15-11-1,2 10 0,-5-10-1,12 5-2,-5-5 1,8 3-2,-1 0-1,4 1 0,-1-2-1,2 4-1,-3 2 0,-2-1-1,-2 3 0,-4 1-1,-1 2-3,-19-2-6,27-1-26,-27 1 1,11 0-1,-11 0 0</inkml:trace>
  <inkml:trace contextRef="#ctx0" brushRef="#br1" timeOffset="75170.299">22620 14446 38,'15'8'28,"-15"-8"1,11 5 0,-11-5-18,0 0-6,19 6 1,-19-6-1,20-7 0,-20 7-1,24-16-1,-12 3 1,4 1-1,-2-6-1,1 1-1,0-2 0,-1 0-1,-1 0 0,-2 2 0,-3 1 1,-1 2-1,-4 2 1,-3 12 0,0-16 0,0 16 0,-12-8 0,12 8 0,-21-4 0,9 4-1,-4 0 1,0 4 0,-2-2-1,1 6 1,-1-1 0,2 6-1,-1-1 1,2 4 0,2 1 0,0 4 1,0 0-2,2 2 1,0-2 0,1 4 1,0-5-1,2 2 0,-1-2 1,3-1-1,0-3 0,4 1 1,1-3-1,3 0-1,4-2 1,4 1-1,3-2 0,6-1 0,3-2 1,3 0-1,2-5 0,1-2 1,0-1-1,0-1 0,-1-2 0,-1-2-1,-4-1 1,0 0-2,0 1-1,-6-6-3,7 12-18,-10-9-12,-2-2 0,-2-1-1,-3-1 1</inkml:trace>
  <inkml:trace contextRef="#ctx0" brushRef="#br1" timeOffset="76226.359">23018 14259 23,'0'0'27,"0"0"1,4-12-5,-4 12-7,0 0-1,-4-17-4,4 17-2,0 0 0,0 0-2,0 0-1,0 0 0,0 0-1,0 0-1,0 0-1,4 12 0,-4-12-1,1 19-1,1-5 0,2 4 1,1 3-2,2 7 1,3-2 0,0 2-1,2 1 0,1 0 1,1-1-1,0-2 1,0-3-1,-3-2 0,-2-6 0,0 1 0,-4-5 1,-5-11-1,6 12 0,-6-12 0,0 0 1,0 0-1,-15-2 1,15 2-2,-15-16 2,5 3-1,-1-2 0,0-4 0,2-3 0,1-3 0,2 0 0,1-3 0,3 1 0,4 1-1,1 0 1,3 3 0,4 0 0,4 2 0,2 2 0,2 0-1,3 2 1,1 1 0,2 1 0,2 2-1,0 4-1,-1 0-2,4 9-3,-12-8-8,10 10-21,-6 0 0,-3 3-1,-3-1 1</inkml:trace>
  <inkml:trace contextRef="#ctx0" brushRef="#br1" timeOffset="94226.389">23467 14246 26,'0'0'16,"0"0"0,0 0-1,0 0-1,0 0-2,5-15-1,-5 15-2,0 0-1,0 0-2,0 0 1,0 0-2,0 0 0,0 0-1,0 0 0,0 0 0,0 0-1,0 0 0,0 0-1,0 0 1,10 13-1,-7-2 0,-1 0 0,1 4 0,1-1-1,1 6 0,-2 2-1,4 2 1,-3 1-1,3 0 1,-1 1-1,0 0 0,0-1 0,0 0 0,0-5-1,0 1 1,-1-5 0,-1-3 0,-4-13 0,5 18 0,-5-18 0,0 0 0,0 0 0,0 0 0,0 0 0,0 0-1,-5-11 1,5 11 0,-8-23 0,3 9 0,2-4-1,-1-2 1,1-2 0,0-2-1,3-2 1,1 0-1,3 3 1,2-4 0,3 2-1,0-1 1,2 2 0,2 2 0,0 4 0,-1 2 0,2 0 0,-1 5 0,0 3 0,2 0 1,0 4-1,-2 0 1,1 4-1,-1 0 0,0 2 0,0 1 0,-13-3-1,17 6-2,-6 1-2,-11-7-5,14 3-20,-14-3-2,11 1-2,-11-1 2</inkml:trace>
  <inkml:trace contextRef="#ctx0" brushRef="#br1" timeOffset="95150.44">23872 14434 9,'0'0'26,"12"6"1,-12-6 1,0 0-13,20-1-1,-20 1-2,24-8-4,-11-3-1,6 8-2,-4-9 0,7 4-2,-6-5 0,3 2-1,-2-3 0,3 1-1,-4-1 0,-2 2 0,-1-3 0,-5 2 0,-2 1-1,-6 12 1,5-20 0,-5 20 0,-8-14 1,8 14-1,-20-9 0,9 9 0,-4-2-1,2 3 1,-4 0 0,2 4 0,-3 0-1,2 3 0,0 1 0,0-2 1,2 4-1,0 2 0,1 1 0,1 0 0,1 2 1,0 1-1,0 0 0,2 2 1,-2-2-1,4 2 1,-2-2 0,2 1 0,1-2 0,1 1 0,0-3 0,4 3 0,1-1 0,2 0 1,3 0-2,4-1 1,2-1 0,5-2 0,3-1-1,4-3 0,4-3 0,0-4-1,3-1 0,-1-9-3,6 5-5,-14-15-17,7 3-9,0-4-1,-3 0 1</inkml:trace>
  <inkml:trace contextRef="#ctx0" brushRef="#br1" timeOffset="95789.478">24275 14600 23,'15'15'25,"-15"-15"2,19 9 0,-5-1-16,-14-8-2,24 6 0,-24-6-3,28 0-1,-17-6 2,7 3-2,-7-7 0,4 3-1,-3-5 0,1 0-2,-4-3 1,0 1-2,-3-4 2,-1-1-2,-4 1 1,0-2-2,-6-1 1,2 3-1,-7-3 0,3 2 1,-6-2-1,1 4 0,-4-1 0,2 3 0,-1 2 1,0 1-1,2 3 0,0 3 0,2 3 0,11 3-1,-18 2 0,18-2-1,-15 16 0,15-16-1,-16 28-1,5-14 0,6 13-3,-10-11-6,13 7-16,-3 1-3,-4-3 1,8 4 0</inkml:trace>
  <inkml:trace contextRef="#ctx0" brushRef="#br1" timeOffset="96603.525">24495 13548 33,'0'0'28,"0"0"1,0 0-10,5-11-3,-5 11-4,0 0-2,0 0-3,0 0 0,-4 11-3,4-11 0,0 0 0,-7 14-1,7-3 0,-4 1-1,4 4 1,-5 1-2,4 6 2,-4 0-2,5 6 1,-1-1-1,1 7 1,0 1-1,1 6 0,0 2 1,0 4-1,-1 5 0,2 5-1,-5 5 0,2 1 0,-1-1 0,2-3 0,0-2 0,0-6 0,2-3 0,3-7 1,-1-6 0,0-5 0,1-5-1,0-3 1,-1-5 0,1-2 0,-3-4-1,-2-12 0,1 16-1,-1-16 1,0 0 0,4 11 0,-4-11 0,0 0 0,0 0 0,0 0-1,0 0 1,0 0-2,0 0 0,0 0-3,0 10-3,0-10-16,-12-9-11,12 9-2,-12-4 2,12 4-1</inkml:trace>
</inkml:ink>
</file>

<file path=ppt/ink/ink19.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6T16:58:16.819"/>
    </inkml:context>
    <inkml:brush xml:id="br0">
      <inkml:brushProperty name="width" value="0.05292" units="cm"/>
      <inkml:brushProperty name="height" value="0.05292" units="cm"/>
      <inkml:brushProperty name="color" value="#00B0F0"/>
    </inkml:brush>
  </inkml:definitions>
  <inkml:trace contextRef="#ctx0" brushRef="#br0">19305 5658 1,'0'0'0,"0"0"0,0 0 3,0 0-4,0 0 0,0 0 1,2-12 1,-2 12 2,2-13 2,-2 13 1,0-13 1,0 13 0,0-12 0,0 12 0,0 0-2,-2-12-1,2 12-2,0 0 0,0 0 0,0 0 1,8-11 1,-8 11 1,0 0 0,11-10 0,-11 10 0,13-6-1,-13 6-1,18-6 0,-7 5-2,0-2 0,2 2-1,-2 0 0,-11 1 1,20 1 0,-20-1 0,20 6 0,-20-6 0,18 15 0,-9-4 0,-3 2 1,2 5-1,-3 2 0,3 2 1,-6 2-1,3 4 1,-5 1 0,2 5 0,-4 0 0,-1 5 1,-1-2-1,1 6 0,-5-3 0,1 4 0,-4 0 1,2 5-1,-1-3 1,1 5-1,0-2 0,1 3-1,2 0 1,5 2-2,1-5 0,4 1 1,4-1-2,6-6 1,1 1 0,6-5 0,2-5 0,3-3-1,2-4 1,1-4 0,-1-5 0,1-4-1,-4-3 1,-3-3 0,0-2-1,-6-2 1,-1-2 0,-15-2 0,16 4 0,-16-4 0,0 0 0,0 0 0,0 0 1,-15 14-1,15-14 0,-21 16 0,6-2 0,0 0 1,0 4 0,-1 3 0,0 1 1,0 3-2,3 3 2,2 4-2,0 1 1,4 5 0,3 5-2,3 2 2,2 7-2,4 4 2,0 3-2,2 4 2,2 5-1,2 3 0,-2 2 0,1 3-1,1 1 1,-1-3 0,-2 1 0,1-1 0,-2-5-1,-1-2 2,-1-4-2,-1-5 2,-3-1 0,0 0-1,-2-6 1,-3-1-1,-2-4 1,-2 0-1,-4-2 2,-3 0-1,-6-9 0,-2 3 1,-10-7 0,-2 2 1,-8-5 0,0 0 0,-9-5-1,-1 0 1,-4-6-1,2-3 0,-1-3 0,3-1-1,2-7 0,5-5-2,8-1-2,1-13-8,15 3-23,0-6-1,9-10-1,4-8 1</inkml:trace>
  <inkml:trace contextRef="#ctx0" brushRef="#br0" timeOffset="1535.087">20599 6300 21,'0'0'17,"5"-20"-2,-5 20-1,3-18-2,-3 18 0,-1-17-1,1 17-3,-1-12-1,1 12-1,0 0-2,-4-13 0,4 13 0,0 0-2,0 0 1,0 0 0,0 0-1,7 17 1,-2 0-1,0-2 0,3 10 0,-2 0 0,2 9-1,0-1 1,-1 2-1,-1 3 0,0-3 0,-1 1 0,-1-2-1,-2-2 0,0-7-1,2 1-2,-5-13-2,8 6-10,-7-19-16,0 0 0,12 3 0,-7-17 0</inkml:trace>
  <inkml:trace contextRef="#ctx0" brushRef="#br0" timeOffset="2015.115">20909 6450 1,'9'37'5,"-13"-15"17,15 13 1,-7-10-10,5-3-2,6-1 1,1-12-4,7 0-1,-1-14-2,8-3-1,-2-13 0,5-1-2,-3-8 1,0-2-2,-4-3 0,-3 3 0,-6-1 1,-2 5-1,-8-3 1,-2 8 0,-8 0 0,0 5 1,-9 1-1,-3 7 1,-6 0 0,-1 9-1,-7 1 0,-3 6-1,-2 4 0,-1 7 0,-1 0-1,2 2 0,3 3-1,3-1 0,6 4-2,3-8-2,12 10-6,-6-12-9,7-3-10,12 5 1,-6-17-1</inkml:trace>
  <inkml:trace contextRef="#ctx0" brushRef="#br0" timeOffset="2528.144">21459 6268 20,'-12'15'25,"12"14"1,-7-8 1,1 7-21,9 3 1,-2-3 0,9 2-1,0-8-2,11-2 1,1-12-2,7-3-1,3-12 1,3-4-2,3-9 1,-3-3-1,0-5 0,-4 2 0,-8-5 0,-4 3 1,-9 0-1,-9 4 1,-9 1-2,-5 2 2,-9 6-2,-4 3 2,-8 4-1,-1 3 0,-7 7 0,3 4 0,-3 1 1,0 5-3,2 0 2,3 3-3,7-1-1,2 0-3,14 6-8,-2-4-15,8-2-3,10 3 2,4-5-2</inkml:trace>
  <inkml:trace contextRef="#ctx0" brushRef="#br0" timeOffset="3675.21">22067 6192 1,'0'0'20,"0"0"4,0 0-3,0 0-7,-11-1-1,11 1-1,-11 13-4,9 3 0,-11-3-2,9 10 0,-6-2-2,5 7-1,-4-3 0,6 6-2,-1-7 1,5 0-1,3-3 0,7-4 0,6-5 0,6-4 0,3-5 0,6-6 0,-1-5 0,3-3 0,1-5 0,-2-2 0,-7-5 0,-1 1-1,-4-2 1,-6 1 0,-4 0 0,-6-2 0,-5 3-2,-6-1 3,-6 3-3,-4 0 2,-6 3-1,-2 4 0,-3 1-1,-6 7 1,-1 1 0,-2 8 0,0 6 1,-2 2-2,3 5 1,-2 1-2,8 9-2,-3-8-6,15 9-16,1 1-5,1-7-1,10 2 0</inkml:trace>
  <inkml:trace contextRef="#ctx0" brushRef="#br0" timeOffset="4368.249">22827 6189 3,'11'0'24,"-11"0"3,0 0 1,0 0-16,0 0 0,0 0 1,-17 0-4,17 0 0,-20 6-3,20-6-3,-26 10-1,11-1 0,-2-2-1,1 4-2,-1-1 3,0 2-3,3-1 1,-1 1-1,4-1 1,2 0-1,2 0 1,7-11 0,-2 19 0,2-19-1,12 17 1,-1-10 0,1 3 0,3-3 0,1 3-1,-1-2 1,1 1 0,0-1-1,-2 3 1,0-2-1,-2 2 1,-1-2-1,0 2 1,-11-11 0,15 21 0,-10-10 0,-5-11 1,0 21 0,0-21 0,-15 23 1,2-11-1,-3 1 1,-5 1-1,-2-1 0,-4 1 0,0-1-1,3 0-2,-5-9-9,5-1-19,7 3-1,-3-11 0,4 4-1</inkml:trace>
  <inkml:trace contextRef="#ctx0" brushRef="#br0" timeOffset="5263.301">20779 7786 9,'0'0'23,"-17"4"3,17-4 0,0 0-17,-18-9 0,18 9-2,-9-26-1,11 10-1,-4-9 0,10 2-1,-2-5 0,6 2-1,1-3-1,5 6 1,0-1-1,1 6-1,1 4 1,-1 5-2,2 4 1,-4 6-1,3 3 0,-1 5 1,0 4 0,-3 4 0,-2 1 0,0 4 1,-7-2 0,0 3 0,-7-1 0,-1 2 0,-6-3 0,-3-1 0,-3-5-1,0 1 0,-5-1 0,-2-3-2,0-5 2,-2 0-2,1-2 0,0-4 0,4 4-1,-1-6-2,18 1-6,-22 1-17,22-1-5,-6-20 0,7-1 1</inkml:trace>
  <inkml:trace contextRef="#ctx0" brushRef="#br0" timeOffset="5641.322">21160 7304 32,'-5'18'27,"10"12"2,-6-2 1,0 4-22,10 15 0,-6-3 0,10 13-2,-7-4-1,9 9-1,-4-7-2,4-2 0,-3-4-1,0-6 0,0-4-1,-2-11-1,1-2-1,-6-15-2,6 4-6,-11-15-18,0 0-4,0 0 1,0-26-1</inkml:trace>
  <inkml:trace contextRef="#ctx0" brushRef="#br0" timeOffset="5899.337">21103 7799 29,'0'0'30,"0"0"0,0 0 1,6-11-20,9 6-3,-7-9 0,17 3-1,-7-6-1,9 2-2,-3-2-2,5 1-1,1 4-1,-1 1-3,1 9-3,-8-8-13,2 5-13,2 5-1,-5-6 1,2 6-1</inkml:trace>
  <inkml:trace contextRef="#ctx0" brushRef="#br0" timeOffset="6651.38">21769 7412 30,'0'0'25,"0"0"2,0 0-1,0 0-22,0 0 1,11 2 0,-11-2 0,0 0-1,15 15 0,-2-1 0,-3-2-1,8 9 0,-3-4-1,6 7 1,-3-3-2,3 1 1,-3-3 0,3-1 0,-5-2-1,0-1 1,-4-6-1,-12-9 0,16 17 0,-16-17 0,0 0 1,0 0-2,0 0 1,0 0 0,-13 2 0,2-8-1,-1-4 1,-1-2-1,-2-3 0,1-2 0,1-1 0,2-3 0,4 2 0,2-2 0,4-1 0,5 1 0,4 0 0,6 0 0,1 2 1,6 2-1,2 0 0,-1 5 0,4 3 0,-4 3-2,4 9-2,-13-6-6,11 14-16,-6 1-6,-6-1-1,1 5 1</inkml:trace>
  <inkml:trace contextRef="#ctx0" brushRef="#br0" timeOffset="7275.416">22320 7415 5,'0'0'25,"0"0"2,0 0 0,7 17-11,-7-17-4,0 14-1,0-14-2,1 25-2,-3-9-2,8 11 0,-4-4-2,6 6 0,-2-1 0,5 2-1,-1-3-1,5-4 1,1-5-1,5-7 0,3-10 0,5-4 0,1-10 0,3-1-1,0-8 1,0 0 0,0-3-1,-5 2 0,-6 0 1,-3 3-1,-4 2 1,-4 2-1,-6 2 1,-4 0 0,-3 3-1,2 11 0,-17-15 0,4 8 0,-1 4-1,-5-2 0,4 5-2,-6-6-4,21 6-11,-26 7-14,12-9-1,14 2 0,-19-4 1</inkml:trace>
  <inkml:trace contextRef="#ctx0" brushRef="#br0" timeOffset="7875.45">22893 6931 32,'20'2'29,"-20"-2"1,0 0-1,18 20-19,-18-20 0,14 29-2,-11-12-2,10 15-2,-7 0 1,6 12-2,-2 1 0,3 6-2,-2 2 1,2 1-1,-2-4 0,2-2 0,-4-4 0,0-8 0,-3-4-2,-2-7 1,-1-4-1,-4-8-2,4 4-4,-3-17-16,-13 0-9,13 0-2,-3-17 1</inkml:trace>
  <inkml:trace contextRef="#ctx0" brushRef="#br0" timeOffset="8439.482">23294 7401 39,'20'5'29,"-20"-5"0,32-17-9,-5 11-11,-9-10 1,15 5-3,-6-9-2,7 5-1,-4-6-2,3 3 0,-7-2-1,0 3 0,-5-1-1,-3 5 1,-2-2-1,-6 4 0,-10 11 1,6-18-1,-6 18 0,-11-11 0,0 9 0,-6 3 0,-6 5 0,-4 1 0,-3 7 0,-4 3 0,-1 5 0,-5 4 0,2 3 0,2 2 1,3 0-1,5 2 1,5-4 0,6 0 1,6-2-1,10 0 1,6-5-1,9 2 0,7-5 0,8 0 0,4-4 0,5-3-1,4-1-1,-2-6-1,4 1-3,-10-13-17,5-2-10,0 2-1,-6-9 1,3 2-1</inkml:trace>
  <inkml:trace contextRef="#ctx0" brushRef="#br0" timeOffset="9219.527">24151 7198 17,'0'0'25,"0"0"3,-5-13 0,5 13-16,-15-9-2,-1 3-1,16 6-3,-30-2 0,16 5 0,-7-3-2,4 8-1,-6-2 0,2 3-1,-3 1 0,3 3 0,-1 1-1,2-1 1,-1 2-1,6 2 1,-1-4-1,7 2 0,0-3-1,5 2 1,4-14-1,3 22 1,-3-22 0,16 16 0,-3-9-1,3 1 1,2-4 0,3 1-1,0 1 1,1 0-1,-2 0 1,1 3-1,-1-1 0,-2 2 0,-2 4-1,0 0 1,0 1-1,-3 2 0,2-2 1,-4-1 0,-2 0 0,0 0 0,-3-2 1,-1-1 0,-5-11 1,-6 19 0,6-19 0,-21 21 0,4-10-1,-2 1 1,-7-1 0,0 0-1,-3-3 0,1 1-1,1 0 0,1-4-2,8 5-4,-5-14-18,11 6-11,12-2 0,-12-11 0,12-1-1</inkml:trace>
  <inkml:trace contextRef="#ctx0" brushRef="#br0" timeOffset="13235.757">20582 6316 3,'0'0'8,"0"0"-2,0 0-1,0 0 1,0 0-1,0 0 0,-6-11-1,6 11 1,0 0-1,0 0 1,2-12-2,-2 12 1,0 0 0,-1-11-1,1 11 1,0 0 0,0-13 0,0 13-1,0 0 1,-3-10-1,3 10 1,0 0-1,0 0 1,0 0-1,0 0-1,2-15 1,-2 15-2,0 0 0,0 0 0,0 0-1,2-11 0,-2 11 0,0 0 1,0 0-1,0 0 1,0 0 0,0 0-1,0 0 1,0 0 0,0 0 0,-11 16-1,11-16 1,-5 13-1,5-13 1,-6 18-1,6-18 1,-7 23-1,2-12 1,1 3 0,-3 0 0,2 2 1,-4 1-1,3 1 0,-1 2 1,1-1-1,-1 1 0,0-2 0,1-1-1,1 0 0,1-5 0,0-1 0,4-11 0,-5 13 0,5-13 0,0 0 0,0 0-1,0 0-1,0 0 0,0 0-3,11 7-4,-11-7-16,0 0-3,15-10 1,-13-5 0</inkml:trace>
  <inkml:trace contextRef="#ctx0" brushRef="#br0" timeOffset="18819.076">20573 8934 9,'0'0'10,"0"0"0,0 0 0,-11 12 0,11-12-1,0 0 0,-17 8 1,17-8-2,-16 8 0,16-8 0,-18 7-2,18-7 0,-18 5 0,18-5-2,-19 1 0,19-1-1,-16-2 0,16 2-1,-16-5 0,16 5-1,0 0 0,-13-14-1,13 14 1,-2-14-1,3 3 1,2-1-1,2 0 0,1 1 0,3-1 0,0 0 0,-9 12 0,19-20-1,-5 14 1,-4 1 0,5 0 0,-1 2 0,0 1 0,2 2 0,0 2 0,0 0-1,-2 3 1,4-1 0,-4 0 0,3 4 0,-1-2 0,-1 1 0,-2 2 0,2 0 0,-2 1-1,0 1 1,-1 2 0,-4-1 0,1 3 0,-4-2 0,-2 1 1,-1-1-1,-5 0 1,-2 1 0,-2-2 0,-3 1 0,-2-4 1,-1 2-1,-3-5 0,0-1 0,-3-2 0,2 0 0,-1-5-1,1 1 0,1 0-1,0-4-1,16 5-5,-23-6-11,23 6-12,-12-13 0,11-2 0,8 4-1</inkml:trace>
  <inkml:trace contextRef="#ctx0" brushRef="#br0" timeOffset="19608.121">20953 8782 11,'0'0'25,"2"-12"0,-2 12-8,0 0-4,5-15 0,-5 15-2,0 0-2,0 0-2,0 0-1,0 0-1,0 0-1,0 0-1,0 0-1,6 15 1,-6-15-2,9 24 2,-3-8-2,4 2 1,-3 0-1,3 3 1,-1-3-1,1 1 0,0-4-1,0-1 1,-3-3-1,-7-11 1,17 12-1,-17-12 1,17-9-1,-5-2 0,2-6 1,0-3-1,2-7 0,3 0 0,0-2 0,1 2 0,-3 2 0,0 2 0,0 5 1,-2 3-1,-3 5 0,-1 4-1,-11 6 1,18 0 0,-18 0 0,14 12 0,-10 1 0,-1 0 1,-1 2-1,1 1 1,0 3-1,0 1 0,0 0 1,-1 0-1,3-1 0,-2-2-1,3 1 0,0-5-4,7 7-14,-13-20-14,19 11 0,-5-11 0,-14 0 0</inkml:trace>
  <inkml:trace contextRef="#ctx0" brushRef="#br0" timeOffset="20195.155">21639 8776 17,'6'12'26,"-6"-12"-1,0 0 0,12-1-12,-12 1-12,24-13 1,-8 2 1,3 0-1,0-4 0,3 2 0,-1-4 1,1 2-2,-4 0 1,0 1-1,-5 2 1,0 4-1,-13 8 2,10-14-1,-10 14 0,0 0 0,-16-6 1,5 10-1,-7-2 0,-2 5 0,-4 0 1,0 5-1,-2-1 0,1 4 1,-3 0-1,7 3 0,-2-1 0,5 3 0,3-2-1,5 0 1,2-1-1,5 0 0,5-2-1,5-3 2,4 0-2,7-1 1,3-5-1,5-1 0,4-3-1,2-3-1,8 5-6,-8-8-21,6-5-4,1 1 0,-4-7-1</inkml:trace>
  <inkml:trace contextRef="#ctx0" brushRef="#br0" timeOffset="21548.232">22552 8445 10,'0'0'26,"7"-14"-3,-7 14-4,0 0-3,0 0-1,-6-13-4,6 13-1,0 0-3,0 0-1,0 0-1,0 0-1,0 0-1,1 16 1,-1-5-2,5 7 1,0 4 0,5 7-2,-1 4 2,6 8-2,-2 0 0,5 3 0,-3 0 0,2 0-1,-2-5 0,-1-1 0,-2-3-1,-2-6 1,-2-1-1,-3-8-1,1 0-1,-6-20-2,7 25-4,-7-25-3,0 0-5,0 0-6,-15-21-9,8 10 1,-6-7 1</inkml:trace>
  <inkml:trace contextRef="#ctx0" brushRef="#br0" timeOffset="21756.244">22464 8825 23,'0'0'28,"0"0"0,8-14-5,8 11-9,-4-14-3,16 8-3,-4-10-1,12 7-2,-2-5-3,7 2-2,1 3-4,-5-3-15,1 4-11,5 3-1,-8-3 0</inkml:trace>
  <inkml:trace contextRef="#ctx0" brushRef="#br0" timeOffset="22336.277">22995 8754 20,'0'0'27,"-10"-13"0,10 13 1,5-16-18,-6-3-1,9 7 0,-5-9-2,8 8-1,-4-8-1,8 8 1,-4-3-2,4 5 0,-2 0-1,1 5-1,0 1-1,-1 4 0,-2 2-1,1 3-1,-1 0 2,0 4-2,-11-8 2,21 19-1,-21-19 1,17 24 1,-12-11 0,1 2 0,-6-1 0,3 3 0,-7-4 0,1 3 0,-4-4 1,1 0-2,6-12 1,-20 17-1,8-11 0,0-1 0,-4-4 0,0 0-1,0-2 0,-1-4-1,3 1-1,-2-6-2,16 10-1,-23-21-6,23 21-18,-3-16-6,3 4-1,0 12 2</inkml:trace>
  <inkml:trace contextRef="#ctx0" brushRef="#br0" timeOffset="22899.308">23368 8527 44,'0'0'30,"-12"8"0,12-8 0,0 0-24,0 0-1,0 0 0,2 12-2,9-4-2,-11-8 1,25 17-1,-12-6 1,8 4-2,-4-3 1,4 4-1,-4-3 0,1 1 1,-3-1 0,-2-1-1,-13-12 1,19 17-1,-19-17 1,7 11-1,-7-11 1,0 0 0,0 0-1,-11 5 1,11-5 0,-17-7-1,6 3 1,-1-4-1,1 0 1,-2-3-1,4-2 0,1-2 1,4-1 0,2-2 0,6-3-1,4 2 1,3-2-1,7 2 2,0-1-2,5 3 0,-1 2-1,2 1 0,2 5 0,-4-1-2,6 9-5,-12-4-21,5 1-4,-2 4 0,-8-3 0</inkml:trace>
  <inkml:trace contextRef="#ctx0" brushRef="#br0" timeOffset="24243.386">20861 9854 7,'0'0'26,"9"11"0,-9-11 2,0 0-14,0 0-3,0 0-1,0 0-2,0 0-2,14 11 0,-14-11-2,16 5 0,-16-5-1,23 3-1,-8-5 0,6-1-1,0-4 0,3-1 0,0-3 0,1-3-1,-1-1 0,-1-2 0,-3 0 1,-4 0-1,-3 0 0,-3 2-1,-5 2 1,-5 13 0,-1-18 0,1 18 0,-16-10-1,4 6 1,-3 4 0,-3 1 0,-3 3-1,-1 1 1,0 2 0,0 2 0,0 0 0,1 3 1,2 1-1,2 1 0,2 0 1,3-1-1,0 0 1,2 3 0,1-1-1,3 2 1,-1-3 0,2 3 0,-1 0-1,3 3 1,1-2 0,2-1-1,0 0 1,4 0-1,2-1 1,1-1-1,3-1 1,3-2 0,3-4-1,4-2 1,3-2 0,1-2-1,3-4 0,1 1 0,0-2 0,0 0-1,-2-2 1,-2 1-1,-2 1-1,-5-7-4,8 9-17,-7-7-10,-4-3 1,0-2-2</inkml:trace>
  <inkml:trace contextRef="#ctx0" brushRef="#br0" timeOffset="25082.434">21392 9746 1,'0'0'19,"-7"-15"7,7 15 1,0 0-11,3-14-3,-3 14 0,3-16-2,-3 16-1,6-18-2,-6 18-2,12-17 0,-1 12-3,-11 5 0,18-11-1,-18 11 0,24-2-2,-10 3 1,1 2-1,1 1 0,0 3 0,1 1 0,1 3 0,2 0 0,-2 2 0,-1 1 0,0 2 0,-2 2 0,-1-1 0,-1 4 0,-4-2 0,-1 1-1,-2-1 1,-4 0 0,-1-1 0,-2-2 0,-4-1 0,0-1 0,-3-3 0,-3-2 0,-3 1 0,2-5 0,-2 0 0,-1-3 0,0 1 0,1-6 1,0-1-1,2-2 0,12 6 0,-18-13 0,18 13 0,-12-16 0,12 16-1,-5-13 1,5 13 0,5-13-1,-5 13 1,12-16 0,-12 16 0,23-21 0,-10 9 0,4 2-1,-2-1 0,2 5-1,-2-5-2,6 10-3,-9-10-6,11 11-14,-3-1-5,-3-1 1,6 2 0</inkml:trace>
  <inkml:trace contextRef="#ctx0" brushRef="#br0" timeOffset="25579.463">22107 9632 11,'0'0'28,"6"-16"0,-6 16 1,0 0-15,0 0-2,-12 1-1,-2-6-3,14 5-1,-25 11-1,13-1-2,-5-1-1,2 4 0,-3 0-1,2 4-1,-1 1 0,1 3 0,0-2-1,4 2 1,2 0-1,3-2 1,3-2-1,3 0 0,6-3 0,2-2 0,5-3 0,3-1 0,5-3-1,0-4-1,6 0 0,0-6-1,8 4-4,-6-14-11,6 4-14,1-1-1,-2-5 1,2 1 0</inkml:trace>
  <inkml:trace contextRef="#ctx0" brushRef="#br0" timeOffset="26331.506">22276 9298 14,'0'0'28,"13"6"-2,-13-6 3,0 0-14,0 0-7,0 0 0,0 0 0,0 0-2,5 11 0,-5-11 0,4 19-2,-4-6 0,5 7-1,-3-2 1,4 10-2,-2-2 1,3 8-1,-3-1-1,3 3 1,-2 3-1,4-2 0,-3 0 0,2-6-1,0 0 0,-1-5 1,1-6-1,3-8 0,2-7 0,1-9 0,5-7 0,0-4 0,3-6 0,4-7 0,-1 0 0,1-1 0,-2 1 0,-2 4 0,-3 3 0,-2 4 0,-4 4 0,-13 13 0,18-15 0,-18 15 1,11 1-1,-11-1 0,8 15 1,-5-3-1,1 1 1,1 6 0,0 1-1,1 2 1,1 1 0,1 3-1,0 0 0,2 2 1,1-1-1,0-1-1,-1-3 1,-1-4-2,5 3-3,-14-22-17,14 11-13,-3-9 0,-11-2 0,16-23-1</inkml:trace>
  <inkml:trace contextRef="#ctx0" brushRef="#br0" timeOffset="27722.585">23220 9502 3,'0'0'23,"3"-15"1,-3 15-8,0 0 0,0 0-2,0 0-2,2-11 0,-2 11-3,0 0 0,0 0-2,0 0-1,0 0-2,0 0 0,8 16 0,-8-16-1,2 16 1,-2-16-2,4 22 1,-3-8-1,4 6 0,-4-2-1,6 4 0,-2-1 0,0-1-1,3-2 0,0 2 0,1-7 0,-9-13 0,22 17 0,-11-18 0,3-3 0,3-7 0,0-2 0,-1-8 0,1 0 0,-1-5 0,0 1 0,-2-1-1,-2 3 2,-3 4-2,-2 2 1,-1 3 1,-3 2-1,-3 12 0,0 0 0,0 0 0,0 0 0,0 0 0,0 0 0,9 15 0,-8-2 0,2 2 0,0 0 0,1 4 0,2-1 0,0-1 0,1-1 0,2-3 0,-2 0 0,-7-13 0,17 17 0,-17-17 0,17 6 0,-17-6 0,18-7 1,-18 7-1,14-17 0,-6 5 0,-1-1 1,-1-4-1,-1-3 0,0 1 1,-2-2-1,1-1 0,-2-1 0,0 3 0,-1-1-1,-2 1 0,1 7-2,-5-3-1,5 16-17,3-11-12,-3 11-2,0 0 1,-6-17-1</inkml:trace>
  <inkml:trace contextRef="#ctx0" brushRef="#br0" timeOffset="28391.623">23900 9543 4,'0'0'23,"0"0"2,-16-2 1,16 2-15,0 0 0,-15-22 1,15 22-2,-8-21-1,8 21-2,-3-28-2,4 16-1,-4-5-1,7 3 0,-1-2-1,1 3 0,3-1 0,1 1 0,1 2-1,2 0 1,-11 11-1,19-13 1,-19 13-1,20-4-1,-20 4 0,17 11 0,-17-11 0,17 21 0,-9-11 0,0 7-1,-1-2 2,0 2-1,-2-1 1,0 0 0,-4-1 0,-1 2 0,-3-1 0,-2 1 1,-4-4-1,1 1 0,-6-2 0,2 0 0,-4-2 0,0-3 0,2-1-1,-1-3 1,0-2-2,2-4 0,13 3-2,-22-15-5,22 15-17,1-21-8,0 3-1,4 0 1</inkml:trace>
  <inkml:trace contextRef="#ctx0" brushRef="#br0" timeOffset="29066.662">24102 9254 27,'14'3'24,"-14"-3"3,4-11-10,-4 11-8,0 0 1,12 3-2,-12-3-1,12 5 0,-12-5 0,18 17-1,-18-17-1,19 23-2,-9-8 0,3 3-1,-4-1 0,4 4-1,-4-2 1,2 1-2,-4-5 1,2 1 0,-4-2 0,-1-1-1,-4-13 1,5 14 0,-5-14 0,0 0 0,0 0 0,0 0 0,0 0 0,0 0 0,-11-12 0,11 12 0,-8-22-1,2 8 1,1-2-1,0-3 1,0 0-2,0 0 2,3 1-1,0 1 0,2 1-1,2 0 1,1 3-1,-3 13 1,11-21 0,-11 21-1,19-18 1,-8 8-1,1 3 0,0-1 0,4 3-2,-6-7-4,13 10-16,-8-1-10,-4-2 0,2 4-1</inkml:trace>
  <inkml:trace contextRef="#ctx0" brushRef="#br0" timeOffset="29711.698">24500 9398 15,'-13'-11'24,"13"11"2,-7-21 0,3 3-16,12 4 2,-7-9-3,11 6 0,-4-6-2,9 9 0,-8-7-3,10 8 0,-8-4-1,5 7-1,-4 0 0,0 7 0,-1-1-1,1 3 0,-12 1 0,21 6 0,-21-6 0,18 14 1,-18-14-1,14 24 1,-11-11-1,2 3 1,-4 1 0,1 2 0,-5-1 0,3 1-1,-5-3 1,2 3 0,-3-4 0,-1 1 0,0-5-1,-1 3 1,8-14-1,-20 18 1,8-11-1,0-1-1,-2-2 0,1-2 0,1-2-1,-2-6-2,14 6-3,-23-24-4,23 10-22,-6-9-3,2-3 0,2-6 0</inkml:trace>
  <inkml:trace contextRef="#ctx0" brushRef="#br0" timeOffset="30267.731">24579 8718 32,'0'0'28,"0"0"1,0 0-1,2-12-18,-2 12-2,0 0 0,0 0-1,0 0-1,11 17 0,-11-17-1,7 17-1,-5-5 0,7 6 0,-5 0-1,5 6 0,-3 2-1,4 8 1,-4 0-1,4 6 0,-4 0 0,1 4-1,0 2 0,2 0 1,-2-2-2,2-3 0,-2-3 1,0-2-1,2-3 0,1-2 0,0-6 1,-1-2-1,1-3 0,-1-5 1,0-2-1,-9-13 0,14 17-1,-14-17 0,0 0 0,0 0-2,8 11-2,-8-11-7,0 0-22,0 0-2,-14-11 0,14 11 1</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1T19:32:14.733"/>
    </inkml:context>
    <inkml:brush xml:id="br0">
      <inkml:brushProperty name="width" value="0.05292" units="cm"/>
      <inkml:brushProperty name="height" value="0.05292" units="cm"/>
    </inkml:brush>
  </inkml:definitions>
  <inkml:trace contextRef="#ctx0" brushRef="#br0">5715 6152 19,'0'0'10,"0"0"-2,0 0 0,0 0-3,0 0-3,0 0 0,0 0-2,0 0 1,0 0 1,0 0 1,0 0 0,0 0 1,0 0-1,0 0 0,0 0 1,0 0-1,0 0-2,0 0 0,0 0 0,0 0 0,4 11 0,-4-11 1,0 0-1,0 0 0,0 0 1,0 0 0,0 0-1,0 0 1,0 0-1,12 8 1,-12-8 1,0 0 0,11 3 0,-11-3-1,16 3 1,-4 1 0,-12-4-1,22 4 0,-11-3-1,2 2 1,1-1-1,-1 0 0,2-2 0,-1 1 0,1-2 0,1 2 0,1-3 0,0 1 0,3-5-1,-2 1 1,0-4 0,3 3 0,-1-4-1,0 2 0,1-4 1,0 1-1,-2 1 0,0-2 1,-1 1-1,-2 0 0,-3-1 1,-1 2-1,-3-2 0,-9 12 1,15-20-1,-10 9 1,-5 11-1,8-21 1,-8 21-1,6-22 1,-6 22-1,5-21 0,-5 21 1,3-20-1,-5 9 1,2-2 0,-2 2 0,-1 0-1,-1-1 1,0 1 0,-2 0-1,-2 0 0,0 0 0,-3 4 0,0-2 1,-3 2-1,0 0 0,-1 3 0,-2 0 0,1 3 1,-2-1-1,1 3 0,-3 0 0,3 0 0,-1 2 1,0 0-1,1 2 0,1 0 0,1 2 0,0-2 0,3 2 1,0 1-1,0 1 0,1-1 0,0 0 0,0-1 0,11-7 0,-21 21 0,11-10 0,-1-1 0,0 1 0,0 1 0,-1 0 0,-3 1 0,3-1 0,-2 2 1,-1-1-2,2 1 1,-1 0 0,3 2 0,0 0 0,4-1 0,-2 2 0,3-1 0,1 0 0,2 1 0,-1 1 1,2-2 0,-2 1 0,1 1-1,2-1 1,1 1-1,0 1 1,3 1 0,0-2-1,1 2 0,1-1 0,2 2 1,3 0-2,0 0 3,3 1-2,1-1 0,0 1 0,2 0 1,0-2-1,1 0 0,-2 0 0,4-2 0,-3 1 0,1-1 1,3-4-1,-1 1 1,2 0-1,3-1 1,2-4 0,2 1 0,3-3 0,0 2-1,5-5 1,0-2-1,3-1 1,4-4 0,-3-1 0,3-2-1,-1-1 0,0-4 1,-1 0 0,-1 2 0,-3-4 0,-3 0-1,-5 1 1,-3 0-1,-4-1 1,-5 6-1,-5-3 1,-12 9-1,13-13 1,-13 13-1,0 0 1,0 0-1,0 0 0,0 0 1,0 0-1,0 0 0,0 0-2,0 0 1,0 0-4,-16-4-15,16 4-14,-15 6 0,-1-8 0,-5-5-1</inkml:trace>
  <inkml:trace contextRef="#ctx0" brushRef="#br0" timeOffset="5499.314">6622 5444 1,'0'0'9,"0"0"-1,0 0 0,0 0-1,0 0 0,0 0 1,0 0 1,0 0 0,-1-13 0,1 13-1,0 0 0,0 0-3,0 0-2,0 0-1,0 0 0,0 0-2,0 0 1,0 0 0,0 0 0,0 0 1,0 0-1,0 0 1,0 0-1,0 0 1,0 0-1,0 0 1,0 0-2,0 0 0,0 0 0,-3-11 1,3 11-1,0 0 1,0 0-1,0 0 0,0 0 1,0 0-1,0 0 1,0 0-1,0 0 1,1 12-1,-1-12 1,0 0 0,3 17 0,-1-6 0,-2-11 0,3 23-1,-2-9 0,1 3 0,0 2 0,1 0 0,1-1 0,0 1 0,1-1 0,-1-1 0,1-2 0,0 2 0,0-2 1,0-2-1,0 1 0,-2-2 0,0 0 0,1-1 0,-4-11 0,4 17 0,-4-17 0,5 15 0,-5-15 0,0 0 1,10 12-1,-10-12 0,0 0 0,15 5 1,-15-5-1,0 0 0,14-3 0,-14 3 1,0 0-1,15-16 0,-15 16 1,9-19-1,-3 6 0,1-2 1,0-1-1,2 2 0,2-5 0,0 1 0,-1-1 1,2 1-2,-1-1 2,1 4-1,-2-2 0,1 1 1,-3 1 0,1-1 0,-2 6-1,-7 10 0,12-19 0,-12 19 1,9-15-1,-9 15 0,0 0-1,0 0 1,0 0 0,0 0 1,0 0-1,0 0 1,0 0-1,-1 12 0,1-12 1,-5 14-1,5-14 0,-6 21-1,6-21 1,-2 21 0,4-9 0,-1 0 0,3 2 0,-1 3 1,3 2-2,2 0 1,0 4 0,1-1 0,-1 1 1,3 0-1,0 1 0,0-3 0,0-2 0,1-2 1,-2-2-1,1-3 1,-11-12-1,20 18 1,-20-18 0,17 5 0,-17-5 0,17-5 0,-17 5 0,16-18-1,-9 1 1,2-2-1,-2-4 1,0-2-1,1-3 0,-1 0 1,0-2-1,-1 3 0,0 3 1,-1 2-1,1 2 0,-1 4 0,-1 1 1,0 3-2,-1 1 2,-3 11-1,5-19 1,-2 8-1,-3 11 0,2-17 1,-2 17 0,3-12 1,-3 12-3,0 0 2,6-18-1,-6 18 1,0 0-1,8-15 0,-8 15 0,9-13 0,-9 13 0,6-11 0,-6 11-1,0 0 0,0 0-1,0 0-2,11 2-10,-11-2-16,0 0 0,5 12-1,-5-12 1</inkml:trace>
  <inkml:trace contextRef="#ctx0" brushRef="#br0" timeOffset="13626.779">7370 5950 1,'0'0'1,"0"0"1,0 0-1,0 0 0,0 0-1,-5 12 0,5-12 1,0 0 1,0 0 1,0 0-1,0 0 1,0 0 0,0 0 0,0 0-1,0 0-1,12-8 0,-12 8 0,0 0 0,15-20 1,-15 20 1,13-17 1,-6 5 0,0 0-1,0-1 1,1-1 0,0 0-1,-1-1-1,1 0 0,-1 1 0,0 1-1,1 0 0,-2 0 0,-6 13 0,12-19 0,-12 19-2,0 0 1,13-11 0,-13 11 0,0 0 0,0 0 1,0 0 0,0 0 0,11 16 1,-11-16 1,2 17-1,-4-6 0,4 2 1,-4 2-1,4 2 0,-4-2 1,4 4-1,-1-4 0,1 1 0,0-2 0,2-1 0,-4-13 0,9 16 0,-9-16-1,12 9 0,-12-9-1,15 5 0,-15-5-1,14-5-4,-3 5-5,-11 0-10,14-20-3,1 11-2,-11-14 6</inkml:trace>
  <inkml:trace contextRef="#ctx0" brushRef="#br0" timeOffset="14087.804">7502 5457 1,'0'0'3,"-11"6"11,11-6 0,0 0-14,8 11 4,-8-11 4,0 0 3,0 0 3,0 0 0,0 0 2,0 0-1,0 0-1,0 0-5,0 0-4,0 0-2,0 0-1,0 0-1,0 0 0,5-11 1,-5 11-1,0 0 0,0 0 1,0 0-1,0 0-1,0 0-3,0 0-9,0 0-19,16 8 1,-16-8-1,20-10-1</inkml:trace>
  <inkml:trace contextRef="#ctx0" brushRef="#br0" timeOffset="17355.992">8234 5030 7,'0'0'5,"0"0"1,0 0-2,0 0 1,0 0 0,0 0 0,0 0-1,0 0-1,0 0 1,0 0-2,0 0 1,-13 6 0,13-6-1,-11 9 0,11-9 0,-11 12 0,11-12-1,-11 20 1,7-6-2,1 2 1,0 2-1,1 2 1,0 2-1,1 6 0,2-1 0,-1 4 0,-1 2 0,2 2 0,-1 3-1,2 2 1,-1-1 0,1 2-1,1-1 2,0-1-2,1-1 2,-1-1-1,1 1 0,-2-2 1,0 3 0,-2 1-1,0-1 1,-1 1 0,-2-5 1,2-1-1,-2-6 2,0-1-1,-1-6 0,1-3 0,-2-7 1,-1 0-2,6-11 1,-17 16-1,17-16-1,-21 7 1,10-5-1,-2-2 0,2-2 0,11 2-3,-18-10-3,18 10-8,-17-24-8,21 12-1,-10-14 0</inkml:trace>
  <inkml:trace contextRef="#ctx0" brushRef="#br0" timeOffset="17796.017">7923 5570 17,'0'0'21,"0"0"-2,27-3-1,-14 0-21,10 2 0,3-3 1,3 0 2,6-1 2,0-3 1,3 4 2,-3-6 1,4 6 0,-6-3 0,1 3 0,-4-1-3,-3 4-1,-2 0-1,-4 1 0,-3 0-2,-3 1 1,-4 0 0,-11-1-1,16 4 1,-16-4-1,0 0-3,0 0-8,0 0-12,-4 19 1,-11-21-2,15 2 9</inkml:trace>
  <inkml:trace contextRef="#ctx0" brushRef="#br0" timeOffset="18616.064">8484 5882 30,'0'0'11,"5"-14"1,-1 2 0,1 1-2,1-6-3,4 2-1,-2-6-3,5 3-1,-1-2-2,2 0 0,0 2 1,0 0-1,-1 1 0,0 2 1,-3 1-1,1 3 1,-11 11 0,16-16 0,-16 16 0,11-7 0,-11 7 1,0 0 0,0 0-1,5 18 1,-7-5 0,2 5 0,-2 4-1,-1 4 2,0 2-2,0 3 0,1-2 0,-1 0 0,2-1 0,2-2-1,2-3 0,2-5-1,5-6-1,-10-12-4,25 9-8,-10-8-12,-3-16 1,8 5-1,-9-17 7</inkml:trace>
  <inkml:trace contextRef="#ctx0" brushRef="#br0" timeOffset="18872.078">8720 5238 49,'-15'6'28,"15"-6"0,0 0-2,0 0-26,0 0-5,22 18-8,-13-6-13,2-7 0,4 6-2,-15-11 1</inkml:trace>
  <inkml:trace contextRef="#ctx0" brushRef="#br0" timeOffset="19635.123">9391 5136 30,'15'-8'26,"-15"8"-1,0 0 0,-23 4-16,8 0-5,-1 4-3,-1 2-1,-4 0 0,-2 3 0,-1 2 0,-2-3 1,2 4 1,-4-2-1,3 4 0,-2-1 1,2 6-1,-2 2 1,1 6-2,-2 2 2,5 3-3,-3 2 3,5 3-3,1 3 2,4 0-1,4-4 0,8 1 1,4-2 0,9-3 1,4-2-2,12 0 2,3-5-1,7-1 0,3-2 0,6-4 0,3-5-1,4-2 1,-1-4 0,0-5 0,-4-2 0,-2-3-1,-6-2 1,-5 0-1,-8-3 1,-4 2-1,-7-1 0,-14 3 1,14-2-2,-14 2 0,0 0-2,0 0-4,0 0-6,-16-6-9,16 6-8,-13-12 0,4-2 1</inkml:trace>
  <inkml:trace contextRef="#ctx0" brushRef="#br0" timeOffset="21078.205">10208 5048 41,'0'0'26,"0"0"-1,0 0 0,16 0-23,-4 14-2,1 5 0,5 7 1,3 2-1,4 4 2,1-1 0,4 5 0,-1-1 1,7 5-1,-5-4 0,5 5-1,-4-2 1,-1 2-2,-3 0 1,-3 2-2,-2-2 1,-7-1 0,-1-1 0,-8-4 1,-5 1 0,-3 0 0,-5-4-1,-4 1 1,-4-2 0,-4 0 0,-3-3 0,0 4-1,-4-7 0,2-2-2,1 1-8,-5-2-19,2-8-1,3-1 0,-6-15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31T21:33:38.736"/>
    </inkml:context>
    <inkml:brush xml:id="br0">
      <inkml:brushProperty name="width" value="0.05" units="cm"/>
      <inkml:brushProperty name="height" value="0.05" units="cm"/>
      <inkml:brushProperty name="color" value="#004F8B"/>
    </inkml:brush>
  </inkml:definitions>
  <inkml:trace contextRef="#ctx0" brushRef="#br0">1593 241 11072 0 0,'0'0'324'0'0,"0"0"-3"0"0,-3-1-204 0 0,-6-3-33 0 0,6 3 282 0 0,3 1 120 0 0,-2-2 24 0 0,-43-31 458 0 0,-22-15-968 0 0,-10 6 0 0 0,9-2 296 0 0,65 41-238 0 0,-1 1 1 0 0,0-1 0 0 0,0 1 0 0 0,0-1 0 0 0,0 1-1 0 0,0 1 1 0 0,0-1 0 0 0,-1 1 0 0 0,1-1 0 0 0,0 1 0 0 0,-1 0-1 0 0,1 1 1 0 0,-1-1 0 0 0,1 1 0 0 0,-2 0-59 0 0,-5-1 182 0 0,-92-38 947 0 0,34 43-635 0 0,-71 20 135 0 0,110-16-506 0 0,-8 1 40 0 0,17-6-78 0 0,1 2 0 0 0,0 1 0 0 0,0 0 0 0 0,0 1 0 0 0,1 1-1 0 0,-15 9-84 0 0,-143 113 738 0 0,37 10-38 0 0,19 20-506 0 0,111-145-186 0 0,-42 83 46 0 0,41-73-30 0 0,1 1 0 0 0,1 1 1 0 0,2-1-1 0 0,0 2 1 0 0,2-1-1 0 0,1 0 0 0 0,1 4-24 0 0,11 137 84 0 0,19-45-10 0 0,26 39 70 0 0,51 74 193 0 0,-17-80-128 0 0,-71-128-141 0 0,2-2-1 0 0,1 0 0 0 0,0-1 0 0 0,9 7-67 0 0,-20-23 19 0 0,12 14 53 0 0,2-1 0 0 0,0-2 0 0 0,1 0 0 0 0,1-1 0 0 0,1-1 0 0 0,1-2 0 0 0,9 5-72 0 0,17 8 100 0 0,0-2 0 0 0,2-3-1 0 0,1-2 1 0 0,1-2-1 0 0,1-3 1 0 0,0-2 0 0 0,8-2-100 0 0,161 16 190 0 0,-210-28-181 0 0,109 3 207 0 0,1-4-1 0 0,33-9-215 0 0,55-27 15 0 0,-92 1 193 0 0,-1-5 0 0 0,44-25-208 0 0,101-55 220 0 0,-187 71-69 0 0,-2-3-1 0 0,31-28-150 0 0,8-41 272 0 0,-87 87-130 0 0,-2 0 0 0 0,-2-2 0 0 0,-1 0 0 0 0,1-7-142 0 0,14-72 496 0 0,-36 91-420 0 0,-1 0 0 0 0,-1-1-1 0 0,0 1 1 0 0,-2-1 0 0 0,-1 1-1 0 0,-2-1 1 0 0,0 1 0 0 0,-1 0-1 0 0,-1 1 1 0 0,-2-1 0 0 0,0 1-1 0 0,-1 0 1 0 0,-6-8-76 0 0,-4-8 57 0 0,-2 2 0 0 0,-1 0-1 0 0,-1 2 1 0 0,-6-4-57 0 0,-82-89 93 0 0,80 99-71 0 0,0 1-1 0 0,-2 2 0 0 0,-30-18-21 0 0,19 13 8 0 0,-74-50 8 0 0,-4 5 0 0 0,-2 5 0 0 0,-4 6 0 0 0,-42-11-16 0 0,117 56 14 0 0,0 3-1 0 0,-2 2 0 0 0,0 2 1 0 0,-19 0-14 0 0,3 1 15 0 0,3 0-44 0 0,-2 3 0 0 0,-63 0 29 0 0,-64 20 127 0 0,-20 16-113 0 0,165-17-21 0 0,-20 3-38 0 0,1 4 1 0 0,0 2 0 0 0,-2 5 44 0 0,10 1-6 0 0,1 2 0 0 0,-39 24 6 0 0,59-26-82 0 0,1 1-1 0 0,0 2 1 0 0,2 2 0 0 0,2 1-1 0 0,1 2 1 0 0,1 1-1 0 0,2 2 1 0 0,1 2 0 0 0,3 1-1 0 0,-24 39 83 0 0,37-43-665 0 0,1 1 0 0 0,2 0 0 0 0,2 1 1 0 0,1 0-1 0 0,2 0 0 0 0,2 4 665 0 0,0-15-589 0 0,-6 41-865 0 0</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14T19:26:43.232"/>
    </inkml:context>
    <inkml:brush xml:id="br0">
      <inkml:brushProperty name="width" value="0.05292" units="cm"/>
      <inkml:brushProperty name="height" value="0.05292" units="cm"/>
      <inkml:brushProperty name="color" value="#00B0F0"/>
    </inkml:brush>
  </inkml:definitions>
  <inkml:trace contextRef="#ctx0" brushRef="#br0">13880 14570 2322,'0'-9'3354,"0"9"-1419,0 0-645,10-11-129,-10 11-129,0 0 129,-5-14-129,5 14 0,0 0-129,-12-7-129,2 0 0,10 7-129,-18-5-258,18 5 0,-25-3 0,11 3-258,-4 0 0,0 0-129,-3 6 0,1 0 129,-2 5-129,1-2 0,-2 3 0,1 2 0,1 4-129,0-4 129,4 5-129,1-6 129,3 4 0,5-1 0,1 1 129,6-2-129,1-3 0,2 2 129,7-2-129,4 3 0,2-1 129,2-2-129,5 1 0,3 0 0,2-2 129,-2-2-129,6-2 0,-3 1 129,2-6-129,-1 2 0,-1-4 129,-2 0-129,-2 0-129,-4-2 0,-1 0-258,-19 2-774,28-11-1806,-14 5-1419,-14 6-258,10-19-129</inkml:trace>
  <inkml:trace contextRef="#ctx0" brushRef="#br0" timeOffset="459.025">14042 14176 3483,'0'0'4515,"0"0"-258,0 0-387,10-1-2322,-10 1-1548,8 12-129,-6-2 0,0 10 0,1 1 129,-3 6 0,0 3 258,0 2-129,0 3 258,0 4 129,0 3-258,0-2 129,2 3-129,1-1 0,2 2-129,1-4 0,4-1-129,-3-5 129,1-4-258,-1-2-129,0-11-258,4 0-1032,-11-17-1806,0 0-1032,17 0-516,-13-17 516</inkml:trace>
  <inkml:trace contextRef="#ctx0" brushRef="#br0" timeOffset="1044.059">14313 14545 3225,'-12'-7'4257,"12"7"-516,0-20-129,0 20-3225,4-23-1161,-4 23 258,19-16-129,-7 9 258,-2 1-129,4 6 516,-1 0 0,-1 0 516,4 9-129,-3-4 129,4 5-129,-2 1-129,2 4-129,2-1 0,-1 4 0,1 2-129,-3-1 0,3 2 258,-6 1-258,-2-2 258,-4-1 0,-5-1 0,-2 0 0,-3-6 129,-4-2-129,-9-3 0,1 3-129,-4-8-129,-1-2 129,-1 0-129,0-9 0,-2 1 0,4-2 129,1-6-258,-1-1 129,6 0-258,4 2 129,3-1-129,4 1 129,2 0-258,2 2 258,10 5-129,1-4-129,5 9-516,-3-3-774,6-2-2193,9 8-387,-10-3 258</inkml:trace>
  <inkml:trace contextRef="#ctx0" brushRef="#br0" timeOffset="1540.088">14939 14472 1806,'13'0'4128,"-13"0"-129,-13-11-516,13 11-1806,-25-6-2193,7 6 129,-5 0 0,2 2 129,-5-1 258,0 4 258,3 3 129,-2-3 129,7 6 0,1-3-258,6 1-129,11-9-129,-9 21 0,9-9-129,8 0 0,5-2 0,5 1 0,3 3-258,0-2 129,6 4 0,-2-2-129,2 1-129,-5-3 258,-1 2 129,-3-5 129,-5 4 258,-2-2 129,-11-11 258,6 17 0,-6-17 0,-7 8-258,-6-4-258,3 0-129,-4 0-387,-4-4-387,5 4-129,-7-4-645,7 0-387,-2 2-1677,-2-2-258</inkml:trace>
  <inkml:trace contextRef="#ctx0" brushRef="#br0" timeOffset="2052.117">15297 14451 5805,'-9'15'4515,"-7"-13"-258,3 6-645,-1-6-3612,-4 3-258,-2-5 0,3 5-129,-7-1 129,4 1 258,0 2 0,2-2 258,0 3-129,3 0 129,2 3-129,0-1-129,9 2 0,4 0-129,0-12 0,9 22-129,5-7 0,5-1-258,2-3-129,6 4-387,-4-4 0,5 6-258,-7-6 0,4 6 258,-7-9 258,-2 4 516,-3 4 387,-13-16 774,9 25 258,-9-25 0,-8 22 258,-8-16-129,2 6-387,-7-8-258,2 2-516,-1-2-903,-2-4-1161,4-3-2193,18 3-258,-25-15 129</inkml:trace>
  <inkml:trace contextRef="#ctx0" brushRef="#br0" timeOffset="2599.147">15477 14102 4257,'6'40'4257,"7"-10"-258,-11-7-258,7 11-3870,1 4 0,4 11-129,-3 4 129,2 9-129,-4 4 129,2 5-258,-5 3 129,1 1 258,-2-4 0,-1-4-129,0-4 129,0-9 0,-3-10-129,0-6-1032,-1-10-2064,0-28-903,-6 13 258</inkml:trace>
  <inkml:trace contextRef="#ctx0" brushRef="#br0" timeOffset="2852.163">15356 14616 4386,'0'0'4644,"12"2"-387,-1-2-129,6 1-3612,7 3-387,6 1-129,7 0 0,-1 2 0,2-2 0,-1 0-129,-4-2 0,0 5-258,-8-8-1161,0 0-1935,1 3-774,-13-5-258</inkml:trace>
  <inkml:trace contextRef="#ctx0" brushRef="#br0" timeOffset="3376.193">15822 14457 4902,'-11'44'4515,"8"-13"-516,-7-8 0,-1 6-3612,4 1-516,6 1 129,1 0 129,0-6 129,8-4 258,3-9-258,8-5 129,3-7 0,8-9-129,2-10 0,7-7-258,-2-3 129,1-4-258,-2 2 129,-5 2 0,-4 0 0,-6 7 0,-8 5 0,-2 3 129,-11 14-129,11-15 0,-11 15 129,0 0-129,0 7 0,-5 6 0,-1 6 0,-1 6 129,-1 6-258,1 8 258,-1 4-129,0 3 0,2 2 0,1 3 0,0 0 0,3 0 0,0-6 129,2 0-258,0-8 0,0-7-129,6 0-516,-6-16-1419,7-2-2193,3-4-387,-10-8-129</inkml:trace>
  <inkml:trace contextRef="#ctx0" brushRef="#br0" timeOffset="3735.213">16400 14514 6321,'9'16'4386,"-9"-16"-387,8 11-258,-8-11-4128,8 14 0,-8-14 258,5 22 0,-4-9 129,-1 8 258,0 4 129,-1 0 258,0 5-129,-6 1 0,6 2-387,-4-2 0,3-5-387,2 1-774,-3-13-2193,3-14-1290,3 15-387,-3-15 0</inkml:trace>
  <inkml:trace contextRef="#ctx0" brushRef="#br0" timeOffset="4163.236">16599 14575 7611,'0'41'4515,"0"-15"-516,-2 1-1032,-1-2-3096,3 1 129,0-2 129,0 3-129,1-11 258,5 2-129,-6-18 258,24 10 0,-4-13-129,8-12 0,2-9-129,6-2 129,1-4-258,4-1 0,-2-1 0,-6 6 0,-5 5 129,-7 5-258,-2 12 129,-8 4 0,-2 10 0,-6 4 0,-3 11 129,0 1-129,0 5 129,0 1-258,0-2 0,-1-8-1032,5-7-3096,5-1-387,4-14-129,5-6-387</inkml:trace>
  <inkml:trace contextRef="#ctx0" brushRef="#br0" timeOffset="4788.272">17311 14672 8514,'27'43'4644,"-9"-27"-645,-4-16-258,4-2-4257,-3-13-129,5-4 258,-6-9 0,-3 1 258,-6-4 129,-5 0 387,0 6 0,-9 1 0,-3 9 0,-7 6-258,0 5-258,0 4 0,-2 11-129,3 3 0,0 3 0,7 7 129,-1-1 0,7 6 0,3-3 129,2 8-129,5 2 0,3 4 129,2 5-258,4 3-258,-1 4-129,10 7-129,-9-2-516,8 5 258,-8-7 258,4 2 387,-7-4 387,-3-5 0,-1-5 387,-7-11 258,-2-3-129,-8-6-645,-6-7-129,-5-3-258,-4-8 129,-4-5 129,-1-3 258,-2-9 0,2-1 387,-3-13 516,8 2 258,2-13-129,11 4-258,5-9-258,7-2 129,11-6-258,14 0 0,7-2 0,16 4-258,1 0 129,9 4 0,-1 2-129,1 8-258,2 9-903,-13 5-2838,-6-2-387,-5 4-258,-14-4-387</inkml:trace>
  <inkml:trace contextRef="#ctx0" brushRef="#br0" timeOffset="5867.335">13457 15686 1419,'-4'25'3483,"1"-7"258,3-18-903,-6 12-2580,6-12-129,9 11 258,1-5 129,3-3 0,4 4 129,1-7-129,4 0 129,1-5-129,7 0-129,-6-5-129,7-2 0,-5-5 0,1 0-258,-4-2 129,-2-3 129,-4 1-129,-8-1-129,-2-1 0,-6 2 0,-1 4-258,-8-2 129,-7 10-258,-3-2 0,-4 6 129,-4 2 129,-2 3 129,-1 6 0,2 4 129,0 6 0,-2 0 129,2 2-258,4 4 387,2 2-516,2 1 258,5 1-129,1 1 129,6-2-129,3 4 129,4-1 0,0-1 0,10-3 0,5-1-258,6-2 129,5-3-129,3-7-258,8 1-774,-2-10-1161,4-2-1935,8 0-258,-5-16 130</inkml:trace>
  <inkml:trace contextRef="#ctx0" brushRef="#br0" timeOffset="6423.367">14085 15476 4773,'-15'3'4386,"15"-3"-516,0 0-258,0 0-3612,0 0-774,0 0 258,9 5-258,6 3 258,-2-1 258,5 5-129,0 3 516,3 1-129,1 1-129,3 3 0,-4 1 0,3 4-129,-2-5-129,-4 5 258,2-3-129,-6 3 129,-6-2 258,-2-2-129,-4-2 0,-2 0 129,0-5-129,-5-3 258,5-11 0,-23 10-129,11-10 0,-8-7 129,6-4 0,-7-10 0,4 6-129,-1-11-129,3 7 0,0-9 0,4 7-129,4-2-129,2 5 258,4 1-129,0 2 258,1 15-387,4-17 129,-4 17-258,20-2-903,-3 2-1677,9 11-903,-9-8-129</inkml:trace>
  <inkml:trace contextRef="#ctx0" brushRef="#br0" timeOffset="6799.388">14798 15455 5160,'-15'15'4386,"-7"-12"-129,6 7-774,-8-3-3612,1 4-387,-7-2-129,0 3 387,0 4-129,-1-2 387,3 8 0,-1-8 387,9 11-129,0-4 0,11 1-258,3 0 0,6-5-258,6 5 0,8-8 0,9 7-129,2-12-258,11 3-258,-2-12-645,8 2-1161,2-2-1290,-7-14-129</inkml:trace>
  <inkml:trace contextRef="#ctx0" brushRef="#br0" timeOffset="7271.415">15009 15151 1806,'-3'-25'4257,"3"25"387,-10 8-774,9 16-1806,-7-5-1290,8 15-387,-3 0-129,3 9 129,0 6-129,2 12-258,-2-4 387,3 4-258,-3-5 129,5-5-129,-4-5 0,6-10 0,0-12-129,10-16 129,2-8-258,5-14 0,9-14 0,-3-4 129,7-2-258,-3-4 258,-4 2 0,-4 10 258,-5 5-129,-4 11 129,-17 10 129,16 6-129,-16 8 129,0 8-258,-4 5 129,3 9-129,-6-2 258,5 7-387,-3-2 129,5 2-258,0 1-129,0-14-903,7 1-3354,2-7-516,1-14-258,6-8-129</inkml:trace>
  <inkml:trace contextRef="#ctx0" brushRef="#br0" timeOffset="8167.467">16060 15552 2193,'12'-5'4515,"-12"5"-258,0-18-129,-9 7-3096,9 11-903,-15-10-129,15 10 0,-24-4-129,6 4 0,0 1 129,-6 6-129,3 9 129,-6-1 0,0 1 129,0 2 0,3 0 0,6 2-258,0-5 129,10 0-129,3-1 0,5-14-129,12 19 129,6-11-129,8 1-129,1-1 258,9 1 0,-3-1 0,1 3 0,-1-1 0,-5 3 0,-4-3 129,-6 1 129,-3 0 0,-8 0 129,-2 1 258,-5-12-258,-8 19 0,-7-8 0,-1-2-129,-5 0-258,-2-7-258,4 7-387,-6-9-387,9 2-258,-4-2-516,20 0-645,-20-5-387,14-10-774</inkml:trace>
  <inkml:trace contextRef="#ctx0" brushRef="#br0" timeOffset="8595.491">16266 15539 1677,'16'0'4386,"-5"18"0,-11-8-387,-9 9-2451,7 3-903,-6 7-387,3 3-258,-2-1 258,5-2-258,-4-2 387,6-1 0,0-10 129,5-3-129,5-13-129,9-9-387,7-10 0,2-6 0,4-6-129,1-2 0,-1 1 129,-2 0 258,-6 10-258,-4 5 516,-8 3-129,-12 14 129,14-6-129,-14 6-387,5 8 258,-5 4-258,0 2 258,0 3-258,-2 3 258,-1 1-258,1 3 258,0 0 0,0 1-258,2-5-258,2 5-1290,-2-9-2580,0-16-387,18 11-258</inkml:trace>
  <inkml:trace contextRef="#ctx0" brushRef="#br0" timeOffset="9171.524">16701 15673 1548,'4'90'3354,"-1"-35"-258,-8-20-258,4 16-3483,-3-3 0,4-5 516,-5-2 129,1-7 129,0 0 387,-1-12 387,1 2-129,1-12-516,3-12-129,-8 12-129,8-12-129,-4-7 0,3-8 258,0-4 129,1-5 0,0-10 258,0-8-129,1-4 258,10-3-387,-3-5 129,7 1-258,3-1 129,3 4-129,1 4-129,5 14 129,-1 1-129,0 14 258,-2 7-129,0 10 0,-3 0 129,-3 17-129,-7 3 258,0 8-387,-9 6 258,-2 1 0,-3 1 0,-7 7 387,-9-8-129,4 1 0,-7-8-129,6-1 0,-4-12-258,5-4 0,-1-6-258,3-14-258,13 9-774,-11-37-1677,8 7-1677,3 1-516,0-8 387</inkml:trace>
  <inkml:trace contextRef="#ctx0" brushRef="#br0" timeOffset="10075.576">17084 15700 3354,'16'12'4257,"-3"-8"129,-13-4-516,0 0-3483,18-4-387,-5 4-258,1-3 258,4 1-129,2-1 129,0 1 0,0-2 129,0-6 0,1 5 0,-3-7 258,1-2-258,-5 2 0,1-3 0,-3 0-129,-4 0 129,-3 1-129,-5 0 0,0 4 0,0 10 0,-24-14-129,8 11 129,-5 3-129,-2 0 0,0 0 0,-3 7 129,3 4 0,-2 6-129,4 2 129,-3 0-258,8 5 516,1 3-258,5 2 258,6 0-258,2 0 129,6-2 129,6-2-129,10-4-129,2 0 0,3-13-258,6-3-129,-2-5 0,5-1 0,-2-16-129,4-1 0,-6-7 129,1-2-129,-1-3 0,-2 4 129,-7 1-129,0 0 258,-3 5 0,-6 5 0,-12 15 0,17-7 129,-17 7 129,9 10 0,-6 2 0,-2 5 129,1 7-129,-1 5 516,1 1-129,-2-2 258,1 3-129,-1-6 129,0 0-129,0-4 0,0-3-129,0-18-129,0 14 0,0-14 258,1-7-258,2-13 0,7-2 0,-2-9 0,4-1 0,1-3 0,2 3 0,2 2-129,1 2 0,4 6-129,-2 7 129,0 3-258,4 7 129,2 3-516,-7-1-774,3 1-3096,3 5 129,-7-1-516</inkml:trace>
  <inkml:trace contextRef="#ctx0" brushRef="#br0" timeOffset="11079.633">18013 15956 774,'-9'100'3225,"9"-45"-387,0-6-2193,-4-8 129,4-5 0,0-7 129,0-7 0,0-5 0,0-2-387,0-15 129,0 0 258,0 0-387,-5-11 387,-4-5-258,9 16 387,-16-34-258,13 15 258,-7-10-129,6 9-129,-2-10-129,5 2-129,1-7 0,0-1-387,5-1 0,7-2-129,3-2 129,2-1-129,5 4 0,1 1-129,3 11 129,-3 6-129,5 6 0,-2 7 129,0 7-129,-1 3 129,-2 6-258,-4 9 258,-3 1 0,-2 2 0,-6 3 258,-4 2-258,-4 4 0,0 1 129,-9-2-129,-3 2 129,-4-6-129,0 1 258,-5-6-258,2-3 258,-3-7-129,0-4-129,5-2-129,-3-5-258,20 1-387,-24-24-258,24 12 0,-6-12 0,10 7-129,-1-12 129,17 9-129,-4-11 0,11 9 258,0-5 129,3 7 387,0-1 387,-2 4 258,2 10 387,-8-5 129,0 10 129,-5-1 258,-2 8-129,-15-5-258,17 17-258,-14-3 0,1 8-258,-4-3 129,1 13 129,-1-4-129,0 7 129,-1-7-129,1 5 0,-3-9-387,2-3-129,1-4-645,0-17-1806,0 0-1806,1-12-516,4-14-258</inkml:trace>
  <inkml:trace contextRef="#ctx0" brushRef="#br0" timeOffset="11292.645">18553 15623 8256,'0'46'4773,"0"-35"-903,3 11-1032,-3-22-4902,12 15-903,-12-15 258,13 10-129,-13-10-774,0 0-1032</inkml:trace>
  <inkml:trace contextRef="#ctx0" brushRef="#br0" timeOffset="11555.66">18617 15733 5547,'-2'36'4902,"0"-21"-516,2 12 0,0 1-2838,2-5-1548,1 0 0,6 8-129,-1-1 258,4 0-129,-1-1 0,3-3 0,1-1 0,1 2-129,-3-8-258,5 2-1677,-3-6-2322,-15-15-258,20 15-258</inkml:trace>
  <inkml:trace contextRef="#ctx0" brushRef="#br0" timeOffset="11816.675">18466 16152 7224,'3'13'5289,"15"-13"-129,6-7-516,5-11-2193,4-2-2451,5-2-129,0-6-387,1 8 129,-4-3 0,0 1 129,-6 0 0,1 12-129,-6-7 0,7 17-1290,-11-7-2064,3-2-1032,3 6-129,-4-8-387</inkml:trace>
  <inkml:trace contextRef="#ctx0" brushRef="#br0" timeOffset="12275.702">19044 16037 7482,'10'19'3741,"11"-13"-516,-21-6-1032,29 1-3483,-15-8 258,13 0 258,-7-11 258,5 4 387,-4 1 387,-1-5 516,-1 3-129,-8-4 129,-1 0-387,-7 4-516,-3 2 0,0 13-258,-18-24-129,-3 24 129,-2-1 0,-4 4 0,1 11 258,-3 1 129,2 7 258,1-4 387,4 11 0,2-6 0,8 10 129,0-9 0,9 7-129,0 0-258,5 2 0,5-2-387,7-3 0,3 1-387,1-7-258,10 0-1161,-4-3-2580,5-16 0,8 3-258</inkml:trace>
  <inkml:trace contextRef="#ctx0" brushRef="#br0" timeOffset="12575.719">19585 15691 6966,'-3'49'5031,"-1"-19"-387,2 4-258,2 5-3483,-1-3-774,-5 8 0,-4 7-129,-3 4 129,0 1-258,-5-5-387,9 9-2064,-1-9-2193,-2-8-129,8-2-258</inkml:trace>
  <inkml:trace contextRef="#ctx0" brushRef="#br0" timeOffset="13634.779">13498 16777 5160,'10'14'4773,"0"1"-258,-10-15-258,0 0-3225,7 14-1032,-3-1-129,-1 3 258,-3 4-129,1 9 258,-1 3 0,-1 5-129,-5 2 0,1 10 0,-2 2-129,-1-5-258,7 0-903,-9-8-2064,8-16-1290,2-10-258,0-12-129</inkml:trace>
  <inkml:trace contextRef="#ctx0" brushRef="#br0" timeOffset="14046.803">13734 16796 4386,'9'40'4257,"1"-10"0,-10-7-387,0 3-3870,2 8 0,2-3 0,1 7 516,-1-11 0,2 10 516,-6-20-387,8 3 129,-8-20 129,20 1-387,-5-8 0,7-15-516,6-4-129,4-8-258,4 9 258,-3-2-129,0 7 0,-6 9 129,-3 7 129,-7 7 0,-6 15 0,-3 9 258,-5 0-129,0 6 129,-3-1-129,0 3-129,0-5-387,-5 2-1161,5-13-2838,0-19-645,14 3-129,-2-11 1</inkml:trace>
  <inkml:trace contextRef="#ctx0" brushRef="#br0" timeOffset="14415.824">14462 17089 3225,'18'101'3741,"-13"-57"-387,17 0-774,-7-16-3999,12-6-129,-6-19 516,13-5 516,-4-21 645,-5-10 645,5-3 774,-14-8 516,7 0-129,-19 3 129,8 5-774,-14 0 0,-2 6-903,-9 6 0,1 3-258,-4 7-129,-5 4-129,0 7-129,-4 3 0,5 9-129,-7 6-258,8 7-645,-9 4-645,11 4-1290,-1 3-1290,-1-7-129</inkml:trace>
  <inkml:trace contextRef="#ctx0" brushRef="#br0" timeOffset="14739.843">14874 16379 8127,'11'17'5031,"-11"-2"-516,0 5 0,-3 4-4773,0 10 0,-4 4-258,1 9 387,-2 10-129,-1-1 0,-2 5 516,3 9-258,-3 6 129,-2-4-129,0-2 258,3-2-516,-1-13-387,11-2-1806,0-16-2064,-1-21-387,1-16-258</inkml:trace>
  <inkml:trace contextRef="#ctx0" brushRef="#br0" timeOffset="15199.868">14957 16937 5934,'6'53'4773,"-2"-35"-387,11-3-516,-15-15-3999,33 10-774,-12-12 258,8-5 258,2-16 129,1 2 387,4-5 0,-6-4 387,6-4-129,-10-4 258,-2 10-387,-5-2 0,-5 5-258,-7 1 0,-7 2-258,0 7-258,-12 6 129,-3 9 0,-6 0 0,-1 12 129,-4 2 0,0 6 0,-3 5 258,2 3 0,1 7 258,0-4 0,4 3 0,1 3-129,7 6 258,0-5-258,8 4 258,2-5-387,4 3 387,10-9-258,5 9-258,5-10-258,1-10-903,9-13-2967,6-7-258,-8-8-129</inkml:trace>
  <inkml:trace contextRef="#ctx0" brushRef="#br0" timeOffset="15782.902">15466 16831 3999,'0'13'4515,"2"11"-516,-2-24 129,2 10-3612,-2-10-774,3 19 258,-2-6 129,-1 4 258,0 5 0,-3-5 516,3 5-129,-7-6-258,6 6 258,-4-8-516,3 4 129,2-18-516,-3 12 258,3-12-129,0 0 129,0 0-129,0 0 0,5 0 0,-2-13-129,-3 13-129,8-24 0,-8 24-129,4-27-129,-1 15 129,-3-3-129,0 15 129,1-13 129,-1 13 258,0 0 0,0 0 129,0 10-129,0 11 129,0 8 0,0 5 0,0 12 129,0 10-387,-1 16 129,0-2 258,-3 9 258,-3-1 0,1 0 0,-2-20 0,2-2-258,2-10-258,-3-20-387,7-7-1290,0-19-2193,0-19-1161,3-18-516,3-1 388</inkml:trace>
  <inkml:trace contextRef="#ctx0" brushRef="#br0" timeOffset="16123.922">15494 17108 516,'0'-60'4128,"0"42"129,0-4-258,-4 4-1806,8 6-1419,-4 12 258,14-12-387,-14 12 258,30-8-129,-12 4-258,10 4 0,-2-1-387,6 1 129,-2 0 0,2 5-258,-5 3 129,-3 2-129,-4 2 129,-3 9 129,-9 0-129,-3 4 258,-5-1-129,-7 8 258,-10-1-129,1 1 0,-10-4-258,1-3 129,-2-4-258,0-8-258,6-1-258,-7-12-645,28 0-1290,-27-9-2580,21-13 0,5-7-387</inkml:trace>
  <inkml:trace contextRef="#ctx0" brushRef="#br0" timeOffset="16927.968">15924 17016 2322,'29'25'4644,"-12"-14"-129,-17-11-258,25-4-2193,-7-4-1677,0-4 0,4-4-258,2-4 387,2 3-258,-2-5 258,7-2-129,-9-3 0,4 6 0,-8-5 0,0 4 0,-7 3-258,-3-1 0,-8 3 0,-2 2 0,-9 10-258,-6 0 129,-6 5-129,-1 2 0,-6 13 0,0 2-258,2 3 129,-3 9 129,3 4-129,3 4 258,2-1-129,4 8 129,2-4 0,5 0 258,1 6-129,7 2 0,0-9 0,4 0 387,1-3-516,8-4 0,6-6 0,0 2 0,6-11 0,2-10 0,4-7 0,2-4-258,3-10 258,1-10 258,1-11-258,-1-5 0,2-2 0,-2-1 0,-1 4 0,-4 3 0,-4 1 0,-5 9 129,-3 14-129,-2 8 0,-14 4 129,9 12-129,-9 5 129,0 8 0,-6 3 129,3 8 0,-5-5 0,4-6 129,3-9-387,1-4 258,0-12-258,29-4 0,-3-13-129,2-5 0,5-6 0,-1 3 0,1 6 258,-4-1-129,-7 14 129,-4 7 0,-6 14 0,-7 8 129,-2 7-258,-3 2 129,0 4-258,-4 0-129,4-3-774,-4-13-2193,4-5-1548,0-15-516,15 0 0</inkml:trace>
  <inkml:trace contextRef="#ctx0" brushRef="#br0" timeOffset="17299.989">16865 17231 5805,'-2'13'4386,"2"-13"-387,-3-32-387,3 1-3870,10 2-387,8-3 258,-1-2-129,6 5 516,0 8 258,-2 5 258,3 14 129,-8 2-129,4 11 258,-8 8-258,1 10 129,-10 2-387,1 10 258,-6-1-129,-3 8 129,-11-13 0,0 6-129,-5-13-129,-4-3-258,-1-9-129,-2-14-387,8 0-774,-11-17-1548,12-8-1806,0-12-387,7-3-129</inkml:trace>
  <inkml:trace contextRef="#ctx0" brushRef="#br0" timeOffset="17571.005">17114 16586 2967,'48'-26'4644,"-35"18"-258,0 10 129,1 12-3096,-14-14-387,5 30-516,-5-11-129,-2 19 129,-8 3-258,3 12 258,-4 6-258,5 14 258,-4-5-258,5 9 129,0-2-387,3 0-129,4-10-1032,-2-13-3096,9-21-387,3-24-387,0-9-129</inkml:trace>
  <inkml:trace contextRef="#ctx0" brushRef="#br0" timeOffset="18307.047">17307 17111 7224,'14'38'2838,"7"-27"-1032,-21-11-1161,30-4-2967,-16-20 774,11 3 645,-4-13 516,-3-3 645,4 3 1161,-13 1 1032,4 4 0,-9 0-645,1 5-774,-5 6-903,-8 2-258,8 16-129,-26 0-129,8 2 258,-2 11 0,-3 3 129,-1 6 129,-2 3 0,6 13 387,-1-7-129,4 8 0,-1-5 0,3 12-129,5-3-129,4 6 258,2-6-258,3 3 129,1-3-258,2-4 129,7-5-258,4 0 258,4-19-129,1-3 0,7-12-129,1-11-129,3-15 129,2-7 0,-2-7 129,2-14-258,-4 10 258,-1-2-129,-4 7 129,-4 5 387,-5 11-129,-2 7 0,-11 16-129,11-7 129,-10 17 0,-1 12-129,0 8 129,-6 11 129,1 1-129,2-1 0,-2-4-129,5-6 0,0-14-129,0-17-258,32-9-387,-10-20-258,14-3 258,-4-12-258,8 6 516,-5 1 129,-2 9 258,-5 11 387,-10 9 129,-2 19 258,-11 5-129,-2 21-129,-3 2-129,0 4-387,-1-1-645,-6 2-1548,7-12-1935,0-13-645,0-19 0</inkml:trace>
  <inkml:trace contextRef="#ctx0" brushRef="#br0" timeOffset="18607.064">18147 16670 6708,'15'67'4515,"-7"-27"-129,-8 3-258,-4-1-3741,1 13-258,-3 4-129,0 6 258,-4 9-129,5 11 129,-3-13-129,1-2 129,3-8 0,-2-12-774,6-9-258,-10-16-1677,10-25-1806,-7-21-387,-2-8-258</inkml:trace>
  <inkml:trace contextRef="#ctx0" brushRef="#br0" timeOffset="18797.075">18020 17152 3999,'-11'-37'4902,"9"25"-387,2 12-1290,0 0-1032,0 0-774,7 5-516,8 7-129,2-1-258,8 0-258,4 1-258,4 3-129,4-1-774,-4-8-645,12-4-2580,-5-2-774,-2 0-387,-2-5 129</inkml:trace>
  <inkml:trace contextRef="#ctx0" brushRef="#br0" timeOffset="19503.114">18541 16707 7353,'0'17'4773,"0"-17"-258,1 16-387,7-3-3870,-8 1-516,0 10 129,0 11-129,-4 7 0,-2 9 0,-1 14 387,-4 5-129,-2 12 258,2-7-258,0-2 129,2-2-387,-1-14-516,10-10-2580,-1-15-1290,-3-18 129,4-14-516</inkml:trace>
  <inkml:trace contextRef="#ctx0" brushRef="#br0" timeOffset="20071.148">18701 17108 3612,'9'61'4128,"-6"-28"-387,-3 1 387,0-2-3870,0 6 0,3-3 387,6 3 0,-2-9 0,7-1 258,-4-10-129,10-3-129,-3-6-387,6-9-258,0 0-129,2-12 0,2-2 129,1-1-129,-2-4 0,-2-8 0,-1 6 0,-2-4 129,-5 2 0,-1 3-129,-6 1 129,-2 1 0,-4 6 0,-3 12 0,0 0 0,0 0 0,0 0 129,-6 0-129,0 8 0,-2 6 129,0 1 0,-1 6 0,0-1 0,1 7 0,1 6-129,1 13 129,0-4 129,1 14-129,-5 3 129,1 18-258,-2-2 258,1 18-129,-4-11 258,1 3-1161,5-3-2064,2-12-2193,-5-8 258,11-62-774</inkml:trace>
  <inkml:trace contextRef="#ctx0" brushRef="#br0" timeOffset="31587.806">20671 14434 258,'-8'-9'2322,"8"9"-516,0 0-258,0 0-129,0 0-516,0 0-129,0 0-258,0 0 258,0 0 129,0 0 0,0 0-129,0 0-129,0 0-129,0 0-258,0 0-129,0 0-129,0 0 0,0 0 0,0 0 0,0 0 129,0 6 129,2 5 0,-2-11 0,9 24-129,-4-10 0,1 8 0,0 1-129,2 1 129,0 4 0,-2 2 129,0-4 129,1 6-129,-4-4 0,4-1 129,-4-5-129,3 0 129,-2-11 0,-4-11-258,17 9 0,-6-10-129,3-16 129,4-2 0,2-8-129,0-3 129,3-5 0,-1 0-129,-2 2 0,-2 5 0,-2 5 0,-5 3 0,-1 8 0,-10 12-129,0 0 129,14-3-129,-13 10 129,1 6 0,0 7 0,1 0 0,1 2 0,1 2 258,-1-5-129,5 3 258,-2-5-129,4 0 129,-11-17 0,25 11 0,-14-11-129,8-6 129,-3-7-129,3-6-129,0-4 0,2-5-129,-6 2 129,2-4-258,-3 3 0,-3-5-129,4 11-516,-9-4-645,9 12-1677,-2 3-1548,-7-1-129,-6 11-258</inkml:trace>
  <inkml:trace contextRef="#ctx0" brushRef="#br0" timeOffset="31980.828">21448 14455 5160,'0'0'4386,"0"0"-129,0 0-645,0 0-3096,0 0-903,-4 13 258,2 3 0,-2 4 0,-3 2 258,0 3 129,4 4 129,-4-5-129,5 5 129,0-3-258,2-6-258,2-3 0,5-5-774,10 0-1419,-2-3-1935,-1-9 0,7-4-258</inkml:trace>
  <inkml:trace contextRef="#ctx0" brushRef="#br0" timeOffset="32339.849">21898 14149 5676,'7'31'4644,"-4"-7"-258,-3-2-387,-2 9-3612,2 7 0,0 7-258,0 5-129,0 2 0,-1 3 129,0 2 0,1 0 0,-1-9 0,1 0-129,0-9 0,1-8-129,6-7-129,-7-24-516,25 13-1419,-11-19-2322,-3-15 0,6-6-129</inkml:trace>
  <inkml:trace contextRef="#ctx0" brushRef="#br0" timeOffset="32596.864">21708 14415 6063,'-2'17'5031,"15"-10"-516,0-7-258,6 0-3483,12 0-516,5-2 0,9-1-129,5 0-387,3-8-1032,5 5-2967,4 5-387,-8-10-258,2 4-129</inkml:trace>
  <inkml:trace contextRef="#ctx0" brushRef="#br0" timeOffset="34158.953">22187 14192 2580,'-3'-14'3225,"3"14"-2064,0 0-645,0 0 258,-11 0 0,11 0-258,0 0 387,0 0-258,0 0 0,0 0-258,0 0 0,0 0-129,0 0-129,1 7 129,-1-7 0,5 15 258,-5-3-387,3 5 129,-1-1-129,1 6 129,4 5-258,-1 5 129,1 1-129,1 3 258,1 0-129,-2 4 129,-1 1 0,0 2 129,-4-6 0,2-1 0,-4-7 0,0 3 0,0-13-129,0 0 258,0-19-258,1 12-129,-1-12 0,19-16 0,-3-2-129,4-8 0,7-3 0,1-3-129,4-2 129,-3 8-129,1 2 129,-6 7 0,-1 7 0,-7 7 129,-3 3-129,-6 10 129,-1 8-129,-4 3 0,-1 4 0,-1 1 129,0 6-129,0-1 129,-1 3-129,0-2-129,0 0-129,-1-10-1032,4-4-2838,10 2-258,-12-20-387,28 12 388</inkml:trace>
  <inkml:trace contextRef="#ctx0" brushRef="#br0" timeOffset="34862.994">23171 14501 1806,'0'0'3483,"-3"-6"-258,3 6-2193,0 0 387,0-15-129,0 15 258,15-8-258,1 8-129,-4 0-258,10 7-129,-2-3-129,8 5-387,2-1-129,0 4 0,0 2-129,0 1-129,-2-1 0,-3 1-129,-3 4-129,-8-1 129,0 0 0,-6 1 0,-5 2 258,-3-1 129,0-2 0,-5 5 129,-6-7 258,-2 1-258,-4-5 129,-2-4-129,0-4-129,-1-4 0,-2 0-129,1-5-129,5-7 0,-2-5 0,5 2 0,1 0-129,3 0 129,5 0 0,2-1 129,2 2-129,0 14 129,23-17 129,-4 11-129,6 3 0,6-1-129,3 3-645,9 1-2064,2 9-1548,-9-6 0,4 7-258</inkml:trace>
  <inkml:trace contextRef="#ctx0" brushRef="#br0" timeOffset="42367.422">21032 15537 1,'0'0'2579,"0"0"1,-8 10-2193,8-10-129,-15 15 645,15-15 0,-18 17 129,13-8 258,5-9-129,-14 11 0,14-11 0,0 0-129,-15 0-258,15 0-387,-8-13 0,7-1 129,-3-1-258,4-5 0,-2-6 0,2-2-258,0-3 0,0-3-258,0-1 0,3 0 129,4-2-387,-3-2 387,2 7 0,1 0 129,0 1 258,1 6 129,-3 2-129,3 2 129,-5 0 0,6 7 0,-7-1-129,-2 15 0,9-17-258,-9 17 0,0 0 0,0 0 0,12 0 0,-12 0 0,4 24 129,-1-7-129,-3 3 258,2 7-129,-2 2 0,2 5 258,-2-1-129,6 0-129,-2-7 129,8 1 0,3-13-258,8-5 129,5-9-129,2-9 0,7-13-129,0-5 0,0-4 129,-3 4 0,-5-4 129,-3 5-129,-9 3 258,-3 4-129,-7 8 129,-7 11 0,0 0 0,9-13 129,-9 13-258,0 0 0,0 0 0,0 0-129,0 13 129,0-13-129,0 22 129,0-4-129,-2 6 0,0 4 0,1 5 0,1 0 0,0 8 0,0 6 129,1 3-258,5-1 129,-2 0 129,4-1-258,-1-10 129,2 1-258,3-9-387,-5-18-645,13 2-2322,-5-14-1290,2-4-258,1-12 0</inkml:trace>
  <inkml:trace contextRef="#ctx0" brushRef="#br0" timeOffset="42963.457">21683 15330 4386,'0'0'4902,"0"-15"-129,0 15-774,0 0-1677,0 0-2451,11 0 0,-11 0-129,20 5 129,-5 5 0,3 0 0,3-1 258,-2 3-129,2 1-129,-1 1 129,-4 2-129,2-3 129,-7 4 0,-1-3-129,-3 6 0,-6-4 129,-1 2 0,-7 0-129,-5-1 129,-5 1-129,-2-5 129,-2 1-129,-1-5 129,0-1-129,2-3 129,2-5 0,5 0-129,13 0 258,-14-13-129,14 1 129,2-8 0,7 3 129,6-3-129,2 3 129,2-1-129,1 0 0,-2 3-129,-2 5-129,0 4-258,-16 6-387,25-2-516,-25 2-1032,15-2-129,-15 2-387,15 0 129,-15 0-129,18 0 516</inkml:trace>
  <inkml:trace contextRef="#ctx0" brushRef="#br0" timeOffset="43527.489">22003 15325 5031,'-5'12'4773,"5"-12"-645,0 0-129,0 0-3741,0 0-258,0 0 0,0 0 0,0 0 0,7 5 258,-7-5-258,16 19 129,-9-4 0,1 3-129,2 0 0,-2 4 129,-1 5-129,0-1-129,1 3 129,-2-2-129,-1-3 129,-1 0-129,-4-2-129,0-3 129,0-6 258,0-1 129,0-12 0,-6 12 0,6-12 0,0 0 0,-12-15 0,12 1 258,-2-13-258,2 1 129,2-4-387,2-4 258,6 1-129,1-2 129,1 3-258,1 7 0,3 3 0,-1 5-129,-2 3 129,1 1-129,1 8-129,-2 3 129,5 2-258,-4-2 0,8 2-387,-5-3-903,10 3-1806,-1 0-1161,-4-12-129,1 3 1</inkml:trace>
  <inkml:trace contextRef="#ctx0" brushRef="#br0" timeOffset="44027.518">22496 15019 4902,'0'0'4386,"0"0"-129,0 0-645,-12 1-3096,12-1-129,0 17-258,1 3 258,0-4 0,3 13 0,-4-1 0,3 14 0,-3 2 0,0 9-129,0-5 0,0 4 0,-1-2-129,1-1-129,-1-7-129,1-7-129,0-3 0,0-13-258,5-3 129,-5-16-129,12 1 0,-3-11 387,3-10-129,1-11 258,4-5 129,-1 0 387,1-7-258,1 4 129,-4-5 129,4 8-129,-4-3 129,4 8-258,-3-1 0,5 3 0,0-3-129,6 3-129,5 4-129,2 1-129,2 8 0,-2-3 0,-1 8 0,-6-1 0,-2 12-129,-10-3-129,-5 9-387,-9-6-1032,-9 12-1806,-5 8-774,-11-5-258</inkml:trace>
  <inkml:trace contextRef="#ctx0" brushRef="#br0" timeOffset="44240.53">22674 15263 4128,'5'24'4773,"18"0"-387,-10-12 0,-4-1-3096,11 14-516,-7-4-258,3 5-258,-4 3 0,0 2-129,0 1-516,-5-14-1677,-1-1-2451,8-3-387,-4-11 0</inkml:trace>
  <inkml:trace contextRef="#ctx0" brushRef="#br0" timeOffset="44642.553">22994 15545 6708,'-11'-32'4644,"11"6"0,2-13-387,2-1-4128,9 1-129,4 0 0,-1 8 129,3 7-129,-3 8 129,0 12 129,-5 4-129,-1 11 129,-4 7-129,-5 6 0,-1 5 0,0 0 129,-7 3 0,-6-6 0,2-1 129,-6-4-129,3-1 0,-5-9 129,5-1-258,-3-5-129,5-5 0,12 0-387,-20-12-258,20 12-1032,-2-34-2193,2 13-1032,9-3-129,2-3-387</inkml:trace>
  <inkml:trace contextRef="#ctx0" brushRef="#br0" timeOffset="45011.574">23248 15242 3999,'23'17'4386,"-23"-17"-258,9 20-1032,-3 0-2193,-6-4-516,0 5-129,0 0 0,0 1 0,0 3 129,0 0 129,0-2 0,3 5 129,-1-7-129,6 1-129,-2-5-129,6 1 0,-12-18-129,19 17 129,-8-15-129,1-2-258,-1-1 258,1-9 258,-2-6-129,-1-1 129,1-9 0,-1 0-129,-2-7 0,4 0 129,-2-2-258,0-1-387,5 3-258,-8-13-2193,7 9-2064,0-3-387,-1 5-387,-4 0 388</inkml:trace>
  <inkml:trace contextRef="#ctx0" brushRef="#br0" timeOffset="45568.606">21317 16021 5160,'20'17'4644,"-20"-17"-516,23 23-516,-13-14-3999,4 11-258,-4 0 0,4 11 258,-6-5 258,-2 6 0,-4 0 258,-2-1 0,0 2 129,-7-3 0,-2-10-645,0-7-774,-6-9-1806,1-5-1032,14 1-387</inkml:trace>
  <inkml:trace contextRef="#ctx0" brushRef="#br0" timeOffset="46095.636">21363 16073 3483,'16'-36'4644,"-3"24"-516,-1-3-1548,1-4-1290,9 3-516,-1-1-516,3 0-129,5 1 0,1 4-129,-2 2 258,0 3 0,-5 4 258,-1 3-258,-8 3 129,-1 12-129,-10-1 129,-1 5-129,-5 0-258,-8 9 258,-4-4-129,-7 2 0,-2-4 0,-3 2 0,0-5-258,-1-5 129,1-1-129,4-7-258,2-4 129,2-2 0,6 0 0,13 0 0,-17-15 258,17 15 0,0-22 129,0 22 0,10-14 129,0 9-129,2-1 0,3 6 0,1 3 0,0 6-129,3 4 129,-2 6-129,3 6 0,1 6 129,-2-2-258,4 4 258,-2-3-129,0 1 0,-1 0 0,0-6-258,-4-5 258,-1-8-129,-1 0-129,-14-12-516,26 12-1677,-15-12-2193,-11 0 0,17-18-258</inkml:trace>
  <inkml:trace contextRef="#ctx0" brushRef="#br0" timeOffset="46567.662">21926 16150 3096,'0'0'4515,"0"0"-129,0 0-387,10 7-2967,-10-7-903,16 0-129,-16 0 129,20 1 0,-8 9-129,-1 1 129,0 4 129,3 2-129,-2 5 0,0-1 0,-1 1 129,-1 2-258,0-3 0,-4 3 0,0-7 0,-5 1 0,-1-2-258,-2-1 258,-7-3 0,-2-2-129,-2-2 129,-2-4-129,-3 1 258,1-2 0,0-4 129,1-3-129,2-6-129,2-1 258,4-8-258,8 3 258,0-1-516,7-9 0,9 10-258,-1-8-258,14 10-387,-8-7-774,9 15-1290,-1-3-1419,-7-4 129</inkml:trace>
  <inkml:trace contextRef="#ctx0" brushRef="#br0" timeOffset="46967.686">22280 16139 5934,'17'26'4386,"-17"-26"-129,5 15-1806,-4-2-2193,-1 0 0,0 6 129,0-3 129,0-1 0,0-15 0,0 24-129,0-24 0,22 0-258,0-11-258,5-7 0,9 0-129,-1-4 0,5 4 129,-3 0 129,-2 3 129,-5 10 0,-9 5 129,-1 8 0,-12 8 129,0 3-129,-5 3-129,-1 4-129,-2 2-258,0-11-1161,0-1-2580,5-2-903,-5-14 0,12 0-387</inkml:trace>
  <inkml:trace contextRef="#ctx0" brushRef="#br0" timeOffset="47351.708">22880 16326 3354,'-13'3'3999,"0"-11"-129,13-3 0,2-13-3612,0-5-258,7 7 387,-3-10 129,8 10 129,-2-2 129,6 12 0,-6 0-129,5 12-258,-4 0-129,0 0-129,-3 20-129,-3 0 129,-2 5-258,-4 2 0,-1 2 129,-2 0 0,-8-2 0,-4-1 129,-2-11-129,-5 4 129,-3-11-129,-1-7-387,5 2-1032,-6-7-2451,4-13-645,10-6-516,-2-8 259</inkml:trace>
  <inkml:trace contextRef="#ctx0" brushRef="#br0" timeOffset="47596.72">23034 15862 5934,'26'-9'5031,"-23"22"-516,2 8-258,-5 7-3483,0-5-903,-5 7-129,2 7 129,-4 4 0,1 0 129,-1 3 129,2 0-129,0 1 129,1-2 0,1-6 0,2-1-258,-1-11-1290,2-9-2838,6-3-387,-6-13-258,17-4-128</inkml:trace>
  <inkml:trace contextRef="#ctx0" brushRef="#br0" timeOffset="47966.742">23140 16344 6321,'-19'14'4773,"19"-14"-774,0-14-129,8-6-4257,7-13-387,15 5 258,-3-2 0,9 2 387,-2 3 129,-1 8 387,1 15 129,-11 2 0,0 13 129,-12 9-258,1 7 0,-11 1-129,-1 5 129,-1-5 0,-7 6-129,-6-14 129,0 4-258,-3-11 129,1-3-258,-2-6 129,2-5-387,2-1 129,-3-10-129,17 10-516,-23-30-1032,19 9-2838,2 2-129,2-1-258</inkml:trace>
  <inkml:trace contextRef="#ctx0" brushRef="#br0" timeOffset="48715.786">23571 16367 2709,'0'0'5031,"0"0"-516,1-17 129,9-2-2709,1 1-1548,0 0-258,1-2-129,5-1 0,2-2 129,-1 3-129,2-2 0,0 5 258,-1 6-129,-3-2 129,0 8-129,-16 5 129,20-5 0,-20 5-129,7 12 129,-7 6-129,0 5 258,-2 2 0,-1 3-129,-3-1-129,2 2 129,0-10-258,4-2 0,0-17-129,16-3-258,10-11-258,-1-14 0,12 1 0,-1-6 258,5 1 387,-2 3 0,-6 4 129,-5 16 258,-11 4 129,-2 12 0,-12 7 0,0 13 0,-7 0-387,1 4 129,-6-4-129,5 4 0,-2-7 0,5-10 0,1-14-129,10 11-258,11-14 0,0-13 129,8-4 0,-2-5 0,1-1 129,2 3 129,-9 1 129,2 9 0,-11-3 129,-1 10-129,-11 6-129,11 8 129,-11 6-258,3 3 0,0 4 0,-2-1-129,5 6 0,-3 3-387,7 7-1806,-10-6-2193,1-6-774,-1-7 0,-1-5-129</inkml:trace>
  <inkml:trace contextRef="#ctx0" brushRef="#br0" timeOffset="49439.827">21994 16959 3999,'12'13'5031,"-12"-13"-258,9 12-645,-7-1-1806,0 0-2322,0 4-129,1 12 0,-2 6 129,0 10 129,-1 14 129,0 3-258,0 5 258,-4-4 0,1 2-258,3-7-516,-6-15-1806,6-24-1806,0-17-774,12-10 0</inkml:trace>
  <inkml:trace contextRef="#ctx0" brushRef="#br0" timeOffset="49723.844">21956 16860 6321,'0'0'4773,"16"-11"-129,7 5-645,8-14-3741,11 3 0,6-3 129,9 1-129,0 4 129,4 8 0,-7 0 0,-6 5-129,-8 6-387,-10 0-645,-2 13-774,-21-5-2838,-5 2-774,-6 0-129,-14 1 259</inkml:trace>
  <inkml:trace contextRef="#ctx0" brushRef="#br0" timeOffset="49956.857">22001 17062 7353,'40'12'4902,"-8"-12"-387,2-5-258,4-5-4128,3-1-129,3-1-129,-2-1-129,-4 8 0,-9-2-516,4 8-1935,-11 5-1806,-8 4-258,-2 3-387</inkml:trace>
  <inkml:trace contextRef="#ctx0" brushRef="#br0" timeOffset="51658.954">22417 17261 3999,'3'14'5031,"-3"-14"-645,4 13 258,-4-13-3096,0 0-903,0 0 0,0-7-258,0 7 258,0 0-387,0 0 129,0 15-129,0 5-258,0 2 129,0-1-129,0 6 0,1-5-129,0 0 129,3 2-258,-4-8-645,8 0-903,-8-16-2838,0 0-258,13-3-387,-6-9 387</inkml:trace>
  <inkml:trace contextRef="#ctx0" brushRef="#br0" timeOffset="52150.982">22722 17273 1935,'19'28'4386,"-8"-15"-258,-11-13 129,0 0-2967,21 2-645,-21-2-258,18-4 0,-18 4-129,16-15 0,-10 2 0,0-3-258,-2 3 258,-4 13-258,2-26 0,-2 9 0,0 3 0,-2 2 0,2 12 0,-11-17 0,11 17 0,-15-17 0,15 17 129,-18 0-129,9 0 258,9 0 0,-21 10-129,13 4 129,-4-1 0,6 6 129,-2-3-129,4 12 0,1-3-129,3 0 258,0 3-258,4 1 129,6-5-129,2-2-129,3-2 0,1-5-387,8-3 0,-4-3-1419,8-9-2193,0-7-903,-3-5 0,0-5-129</inkml:trace>
  <inkml:trace contextRef="#ctx0" brushRef="#br0" timeOffset="52519.003">23062 16926 5160,'0'0'4902,"0"0"-258,7 5-258,-7-5-3225,0 0-1161,0 0 0,8 15-129,-7 0 129,1 8 129,-1 6-129,1 3 258,-1 2-258,1 7 258,0 1-258,-1 3 129,3 1-258,-2 0-258,10-12-1419,-6 0-2580,2-7 0,5-13-774,-13-14 517</inkml:trace>
  <inkml:trace contextRef="#ctx0" brushRef="#br0" timeOffset="52983.03">23371 17299 3870,'11'38'4257,"2"-21"-387,-13-17 129,14 20-3741,1-8-387,0-7 129,1 3 129,3-3-129,-1-5 258,-1-4-129,0 0 258,-3-9-129,0-4 387,-6-7 0,1 4 0,-8-5 0,2 3 0,-4-1-129,-3 3-129,-6 3 258,-1 2-516,-2 3-129,-1 5 0,1 0-129,-1 2-258,14 5 0,-23-3-387,23 3-774,-22 7-1290,22-7-1548,-16 17-645,16-17 129</inkml:trace>
  <inkml:trace contextRef="#ctx0" brushRef="#br0" timeOffset="53375.052">23589 16808 8127,'0'-17'5160,"-5"5"-516,5 12 0,0-14-4386,0 14-258,-2-13-258,2 13 0,0 0 129,0 0 0,0 17 129,0 5 129,0 3-129,0 2 258,0 4 0,0 8-258,0 7 387,0-3-258,0 9 258,0-2-516,0-2 258,0 6-903,0 1-2580,0-10-1290,8-6-387,-1-8-387</inkml:trace>
  <inkml:trace contextRef="#ctx0" brushRef="#br0" timeOffset="55403.168">24368 16876 1677,'-1'-11'4257,"1"11"258,0 0-129,0 0-2580,-2-16-774,2 16-129,0 0-129,0 0-129,0 0 0,0 0-129,0 10-129,0 7 0,0 1-387,0 5 129,0 4 0,4 5 129,-3 6-258,3 6 258,1-3-258,-3 8-129,3 1-516,-7-2-3354,2-4-516,-1-3-516,-3-7-129</inkml:trace>
  <inkml:trace contextRef="#ctx0" brushRef="#br0" timeOffset="55664.183">24309 17816 7611,'24'28'5418,"-24"-28"-774,0 0 387,19-12-2580,-19 12-2709,0 0 129,0 0-387,0 0-516,0 0-3483,0 0-129,0 17-774,0-17-903</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0:37.969"/>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541 1891 100 0,'0'-4'38'0,"4"-13"-20"0,1 0 3 15,0 9 17-15,0-1-5 16,-1-7-2-16,6-5-6 16,4-13-4-16,0-4-11 15,10-4 0-15,4-4 1 0,1-5 0 16,-1-3 1-16,5-1-4 16,0-8-3-16,0 0 2 0,-4-4 2 15,-1-1-2-15,0 1 1 16,1 0-5-16,-1 12-2 15,-4 5 2-15,0 7 2 16,-5 6-2-16,-1 3-2 16,-3 13 0-16,-1 0-1 15,0 4-3-15,-5 4 2 16,1 5-1-16,4 4-2 16,-14 4 0-16,10 8 0 15,-10 9 5-15,4 8 1 16,-4 13-3-16,0 13-1 0,-4 8 3 15,4 8 1-15,-5 13-3 16,0 0 1-16,0 4 0 16,5 17 0-16,0 8-3 15,5-4 0-15,0-8-1 16,4-13 0-16,1-8 3 16,4-17 0-16,5-5 1 15,-10-12 0-15,1-8-7 16,-15-17-27-1,-4-9-4-15,-15-12-49 16,5-9-34 0,-5-8 50-16</inkml:trace>
  <inkml:trace contextRef="#ctx0" brushRef="#br0" timeOffset="1307.99">1766 1256 228 0,'-14'17'85'0,"14"-4"-46"0,-10 8-32 0,6-9 18 16,-1 1-13-16,0 4-2 15,0-5-8-15,1 5-2 16,4-4 0-16,0-1-20 0,0 1-7 16,9-5-79-1</inkml:trace>
  <inkml:trace contextRef="#ctx0" brushRef="#br0" timeOffset="2673.006">2159 1672 196 0,'0'0'74'0,"5"0"-40"0,-1-4-22 16,1 4 19-16,4-4-12 15,6 0-1-15,-1 0-8 16,5-1-4-16,0 1-3 15,4-4 0-15,1 4 0 0,0-1 5 16,4 1 5-16,0 0-3 16,6 4 0-16,-6-4-9 15,0 4 0-15,-4 0-30 16,0 0-13-16</inkml:trace>
  <inkml:trace contextRef="#ctx0" brushRef="#br0" timeOffset="256.66">578 1521 208 0,'-9'4'79'0,"18"0"-42"0,6 1-28 0,-6-1 19 15,5 0-12-15,5 0-4 16,5-4-3-16,4 0-1 16,5 0-4-16,10-4-5 0,0 0 0 15,-1 0-1-15,1-1-2 16,-1 1 0-16,1 0 0 0,4 8-11 15,-4 0-5-15,-1-4-27 16,1 0-10-16,9 5-27 16</inkml:trace>
  <inkml:trace contextRef="#ctx0" brushRef="#br0" timeOffset="2433.256">2320 1626 148 0,'0'-8'55'0,"0"8"-30"0,0-4-12 16,0 4 19-16,0 0-9 15,0 0-4-15,0 8-8 16,0 9-3-16,0 4-4 16,0 8-3-16,0 5 2 0,0 8-2 15,0 4-1-15,0 5 1 16,0-1-1-16,0-4 0 16,0 5 0-16,0-1 0 15,-5 1 2-15,-5-1 1 16,1 1 1-16,-5-5 0 15,0-8 2-15,-5-4-3 16,0-5-2-16,-5-8 0 0,0-8 1 16,-4-9-10-16,0-8-4 15,4-9-10-15,0-12-3 16,5-5-34 0,0-12-44-16,10-4 23 15</inkml:trace>
  <inkml:trace contextRef="#ctx0" brushRef="#br0" timeOffset="1110.131">1416 2076 96 0,'5'0'38'0,"-1"9"-20"0,1-9-8 16,-5 0 12-16,0 0-4 0,5 0 2 15,0-5 2-15,-5 5 1 16,4-4-4-16,1 0 1 15,0 0-11-15,4-5 3 0,1-3 2 16,4-5-3-16,5-8-1 16,0-5-6-16,4 5-3 15,1-4 2-15,0-1 0 16,-5 1-1-16,0-5-2 16,-5 9 3-16,-5 4 0 15,1 4 3-15,-1 4 1 16,-4 5-1-16,0 4 1 15,-5 4-2-15,0 8 0 0,0 5-1 16,0 4 2-16,0-1-1 16,0 10 0-16,0-1-3 15,0 9 1-15,-5-5-2 16,0 9-1-16,5-5 1 16,-5 5 1-16,5-4-12 15,0-5-6-15,0-3-11 16,5-10-4-16,5-7-21 15,-1-18-6-15,1-7-27 16</inkml:trace>
  <inkml:trace contextRef="#ctx0" brushRef="#br0" timeOffset="1832.67">1951 2051 128 0,'-5'8'49'0,"0"-3"-26"0,0-1-18 16,5 0 13-16,0 0-10 15,0 5-4-15</inkml:trace>
  <inkml:trace contextRef="#ctx0" brushRef="#br0" timeOffset="1952.628">1932 2110 236 0,'-5'21'2'0,"0"0"1"0,-4 4 5 15,-1 5 3-15,-4 7-4 16,0 1-2-16,-5 4-2 16,5 0-3-16,0-4-24 15,-1 0-9-15,6-8-36 16</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0:43.735"/>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1099 5525 156 0,'-28'-4'60'0,"13"-1"-32"0,-13 5-28 0,19 0 10 15,-10 0-2-15,-15 0 0 16,-8 0 2-16,-15 5 1 15,-4 3-5-15,-6 5 9 0,1 4 5 16,0 4-2-16,-10 12 2 16,-4 5-2-16,-5 8-2 15,-15 17-6-15,-4 9-4 16,5 8-1-16,9 0-1 16,0 0-5-16,10 4 1 15,9 0 0-15,-5 13 0 0,10-1-3 16,9 5 0-16,10-4 2 15,4-5 0-15,10 1 1 16,9-5 0-16,10 5 0 16,9-1 0-16,15-3 0 15,13-5 0-15,6-4 4 16,9-5 2-16,4-3-2 16,6-1-3-16,8-3 0 15,11-1-1-15,13-4 4 16,5 4 2-16,14-4 2 15,-4-4 0-15,0-8 0 16,9-9 2-16,14-4-5 16,5-5-1-16,0-7-2 15,5-1 1-15,28 0-4 16,10 0 0-16,9-4 1 0,-19-4 2 16,-14-4-1-16,-10-13-1 15,10-9 5-15,0 1 1 16,-5-13 2-16,-14-17 2 15,-9-17 1-15,-10-4 1 16,-5-12-6-16,10-9-2 16,-5-17-2-16,-4-12-2 15,-10-30 1-15,-15-4-1 16,-13 0-3-16,-15-8 0 16,-14-13-9-16,-9 0-5 15,-15 4-2-15,-9 4 1 16,-9-3-1-16,-10-1-1 15,-14 13 9-15,-10 20 4 0,-14 14 5 16,-14 3 1-16,-4 5 7 16,-1-4 4-16,-9 12-5 15,-5 9-1-15,-14 16-7 16,-29 18 0-16,6 12 1 16,-1 12 3-16,-5 13 0 15,-18 17 2-15,-15 21-2 16,10 26-1-16,0 20-2 15,0 17 1-15,-14 4-8 16,14 1-4-16,14 12-22 16,14-5-10-16,19 5-62 15</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0:36.978"/>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1435 3 100 0,'-10'0'38'0,"6"17"-20"0,-6-26-8 0,5 18 12 15,1-9-4-15,-1 4 0 0,-4-8-6 16,-1 8-2-16,-4 0-6 16,0 0-1-16,-5 0 1 0,0 1-2 15,0-1 1-15,-5 4 2 16,-4 1 2-16,-1-1-3 16,1 1-1-16,-5 3 1 15,5 1 0-15,-6-1-2 16,1 5 1-16,-4 4 0 15,-6 4 3-15,0 5-1 16,-4-1 0-16,0 1 1 0,-1-1 1 16,1 9 1-16,0 0 0 15,4 4-4-15,1-8-1 16,4-1 1-16,0 1 0 16,5 4-2-16,0 0-2 15,-5-1-2-15,5 6 1 16,0-1 5-16,-1 4 5 15,-3 9-3-15,-1-1-1 16,0 1 0-16,5 0-1 16,0 3 0-16,4 1 0 15,1 0-2-15,4-8-2 16,1-1 1-16,8 1-1 16,1-5 0-16,5 0 0 15,4 5-3-15,0 3 2 0,5 5 1 16,5 0 0-16,0 0 0 15,4 0 0-15,1-5 0 16,4-7 2-16,0 3-1 16,5-8 2-16,5 4-2 15,-1-3 2-15,6-6-4 16,-1-3-2-16,0 0 4 16,6-5 1-16,-1 1 0 15,5-1 1-15,-1 5-2 16,6-1 2-16,4-3-2 15,5-1-1-15,10 1 3 16,-1-5 0-16,6 0 1 16,-1-4 2-16,-5-4-3 0,6 0 0 15,4-5-3-15,0 1-1 16,9-5 1-16,10-3 2 16,4-1-1-16,1-13 2 15,0-3 0-15,-1-9 1 16,-4-9-2-16,10-8-2 15,8 1-2-15,1-5 1 16,-5 0 1-16,0-5 2 16,-9-3 1-16,-5-1 3 15,9-16-1-15,1-4 0 16,-6-14-1-16,1-7 0 16,-10 12 0-16,10-17 0 0,-15 5-2 15,-14 3 1-15,-14 1-4 16,-9 0-2-16,-15-9-1 15,-4-4 3-15,-10 13-2 16,-14 4-1-16,-9 4 0 16,-5 4 3-16,-10 9-5 15,-14-5 2-15,-4 1-3 16,-15-1 2-16,-14 5 1 16,-5 0-1-16,0 8 1 15,-4 8 3-15,-5 5-2 16,-10 8-1-16,-9 9 0 15,-19-5 3-15,9 5-5 16,6 8 2-16,-1 8 0 16,0 0 2-16,-5 5 3 15,-4 8 2-15,5 0 1 0,9 8 0 16,9 5-2-16,14 4-2 16,1 0 1-16,4 8-1 15,5 9-7-15,0 8-3 16,5 8-3-16,5 1-2 15,4 3-14-15,10 5-4 16,-1 0-47 0,20-9-36-16,9-12 48 15</inkml:trace>
  <inkml:trace contextRef="#ctx0" brushRef="#br0" timeOffset="149921.805">3342 1016 180 0,'0'5'68'0,"14"-1"-36"0,0 0-29 0,-5-4 17 15,1 0-6-15,4 0 2 16,0 0-5-16,5 0-1 15,0 0-6-15,5 4-1 0,-1 0 3 16,1 1-3-16,0-1-2 16,-5 4-3-16,0-4-1 15,0 5-12-15,-1-5-5 0,1-4-36 16,10-4-55 0,-10-9 18-16</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0:45.026"/>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261 7485 136 0,'-4'4'52'0,"-1"0"-28"0,-4 0-11 0,9-4 17 16,-5 5-2-16,0-1 1 16,5-4-8-16,0 0-2 15,0 0-11-15,0-9-1 0,0 1 3 16,0-9-6-16,5-8 0 16,4-9 0-16,5-8 0 15,5-4 0-15,5-13 0 16,0-4-7-16,4 0 0 15,5-13 3-15,0-8 4 0,5-13 1 16,5 5 0-16,-1 8-3 16,1 4-2-16,0 8 1 15,-6 5 1-15,1 8-1 16,-5 4-1-16,-4 13 1 16,-6 5 1-16,-4 11 1 15,-4 1 1-15,-6 12 0 16,0 1 0-16,1 8-2 15,-10 4-2-15,9 12-2 16,1 5 1-16,-1 8-1 16,1 5 0-16,-1 3 0 15,1 5 0-15,-1 13 2 16,1 12 2-16,-1 8 1 16,1 9 1-16,-1 0-2 15,0 0-2-15,-4 4 1 0,0 4-1 16,0-3 0-16,-1-6 0 15,1-7 0-15,0-13 0 16,-5-9-3-16,0-8 0 16,0-12-9-16,0-9-3 15,-5-13-12-15,0-12-3 16,1-9-24-16,-1-8-10 16,0-12-15-1</inkml:trace>
  <inkml:trace contextRef="#ctx0" brushRef="#br0" timeOffset="298.616">356 7018 184 0,'-19'17'71'0,"14"-17"-38"0,1 12-30 16,4-3 17-16,0-9-10 15,9 4-3-15,1-4-2 16,4-4-1-16,5-5-2 16,4 1 3-16,6-5 1 0,9 1 6 15,4-1 3-15,10 0-4 16,0 1 1-16,5-1-5 16,0-4-2-16,0 5-2 15,-1 8-3-15,-4-1-15 0,1 1-7 16,-1 0-25-16,-5 4-7 15,5-4-36 1</inkml:trace>
  <inkml:trace contextRef="#ctx0" brushRef="#br0" timeOffset="2655.353">1402 7081 108 0,'0'0'41'0,"0"4"-22"0,4 0-22 16,1 5 32-1,0 3-10-15,0-3-3 16,-1-5 0-16,-4 4-9 0,0 1 2 0,0-1 4 16,0-8-5-16,0 0 0 15,0 0-2-15,10-4 3 16,-1 0-1 0,1-9-1-16,4 1-2 15,0-5-3-15,5-4 1 16,0 0-2-16,5-9-1 15,-1 1 1-15,1-1-1 16,-5-3 0-16,0 3 0 16,-5 5 0-16,0 4 0 15,-4 0 0-15,-1 4 2 16,1 0 1-16,-6 1 1 16,1 3-2-16,0 0-2 15,0 1 1-15,-1 3 1 0,1 1-1 16,0 4-1-16,-5-1 1 15,0 1-1-15,0 4 4 16,0 0 2-16,0 9 0 16,4-1-1-16,-4 5-6 15,0-1 1-15,0 5 0 16,0 8 0-16,0 1-3 16,0-1 2-16,0 4 3 15,0 1 3-15,0 3 2 16,0 5 1-16,0 0 2 15,0-4 1-15,0-5-1 16,5-4-1-16,0-4-5 16,0-4-3-16,4-4-5 0,5-9 0 15,1-4-5-15,3-13 1 16,-3 1-9-16,4-5-4 16,-5-4-14-16,-5 0-5 15,1 0-31 1,-10-4-35-16,0-5 39 15</inkml:trace>
  <inkml:trace contextRef="#ctx0" brushRef="#br0" timeOffset="2867.211">1752 6236 372 0,'5'8'-42'0,"-1"0"-22"16,1 1-7-16,0-9-1 16,9 4 1-16</inkml:trace>
  <inkml:trace contextRef="#ctx0" brushRef="#br0" timeOffset="2791.167">1766 6185 268 0,'-9'17'101'0,"4"-13"-54"0,5 17-55 16,0-21 16-16</inkml:trace>
  <inkml:trace contextRef="#ctx0" brushRef="#br0" timeOffset="3482.372">1917 6972 140 0,'0'-5'55'0,"0"5"-30"0,0 0-27 16,0 0 9-16,0 0 1 15,0 0 5-15,0 0 8 16,0 0 7-16,0 0-15 15,5 0 6-15,5 0 4 0,-1 5-8 16,1-5-3-16,4 4-3 16,5-4 1-16,0-4-7 0,4 4-4 15,6-5 6-15,-1 1 4 16,0-8-2-16,-4 7-2 16,-5-3-2-16,0 4 0 15,-5 4 0-15,-4 0 3 16,-6-4-1-16,-4 4 2 15,0 0-9-15,0 0-3 16,0 0-11-16,0 0-4 16,-4 0-15-16,4 0-2 15,0 0-129 1,0-17 71 0</inkml:trace>
  <inkml:trace contextRef="#ctx0" brushRef="#br0" timeOffset="4879.12">2499 6665 108 0,'-4'4'41'0,"8"-4"-22"0,-8 4-9 0,4-4 12 16,0 4-1-16,0 5-1 16,-5-1 1-16,0 0-1 15,1 5-11-15,-1 0-3 0,5-1 0 16,-5 1 1-16,5 0 3 15,0 3-1-15,-5-3 0 0,5 0 1 16,-4 3 1-16,-1-3-3 16,5 0-3-16,0-1 0 15,-5 1-1-15,5 0-5 16,0 3 1-16,0-3 0 16,0 4 2-16,0-5 1 15,0 5 1-15,0-4 2 16,0-1 1-16,0 1-6 15,0-5-2-15,0 1-7 16,0-5-2-16,0 4-2 16,0-8 2-16,5 9 1 15,-5-9 1-15,0 4-4 16,0-4 0-16,-5 0-38 16,5 0-56-16,0-8 13 15</inkml:trace>
  <inkml:trace contextRef="#ctx0" brushRef="#br0" timeOffset="5794.076">1719 7590 132 0,'4'0'52'0,"-4"0"-28"0,0-17-24 15,0 13 10-15,0 4 2 16,0 0 5-16,0 0-3 16,0 8 0-16,-4 1-8 15,-1 3 9-15,0-3 5 0,1 3 5 16,-1 5-13-1,5-4-5-15,0 4-6 16,0 4-4-16,0-5 2 16,5 1 0-16,-5 0-2 15,4 0 0-15,-4 0-1 16,0 4 0-16,5 0 3 16,-5 0 0-16,0 0 1 15,-5 4 2-15,1 0 1 16,-6 1 1-16,1-1 4 0,-6-4 3 15,1-4-2-15,-5-5 0 16,-4-3-5-16,-1-9-3 16,0-5-3-16,-4-3 1 15,0-5-4-15,4 1-1 16,0-1-2-16,1 1 0 16,4-1-4-16,4 0 0 15,1-4-7-15,5-4-3 16,4 0-8-16,5-4-4 15,5 0-39-15</inkml:trace>
  <inkml:trace contextRef="#ctx0" brushRef="#br0" timeOffset="6219.665">1525 7514 144 0,'9'-4'55'0,"-4"4"-30"0,0 0-29 16,9 4 49-16,0 5-17 16,0-5-10-16,0 0-9 15,5-4-6-15,0 0 0 0,0-4 2 16,5 0-2-16,0-1-2 16,-6 1 2-16,1 0 2 15,0 4-2-15,-4 0 0 16,-1 0 1-16,-5 0 2 15,1 0-1-15,-6 0 2 16,-4 0-6-16,5 8-3 0,-5 1-17 16,0 3-7-16,0-7-71 15</inkml:trace>
  <inkml:trace contextRef="#ctx0" brushRef="#br0" timeOffset="140714.802">3256 6993 160 0,'0'0'63'0,"0"0"-34"0,5 0-32 0,-5 0 11 16,0 0 9-16,5 0 6 16,0 0 6-16,-5 0 5 15,9 4-19-15,5 0 9 0,0 0 4 16,5-4-13-16,0 4-6 15,5 1-10-15,4-5-2 16,6 0-17-16,3 0-4 0,6 0-28 16,0 0-9-16,-1-5-34 15</inkml:trace>
  <inkml:trace contextRef="#ctx0" brushRef="#br0" timeOffset="140819.666">3947 6972 16 0,'14'-9'8'0,"1"5"-4"0,-6-4-12 16,1 3-1-16</inkml:trace>
  <inkml:trace contextRef="#ctx0" brushRef="#br0" timeOffset="141107.117">4435 6980 296 0,'18'29'110'0,"-13"-20"-60"0,14 3-50 0,-5-3 21 16,1-1-19-16,-1-3-3 15,5-1-7-15,0 0 0 16,0-4 4-16,-5 0 2 0,5 4 2 15,-5-4 0-15,5 4 0 16,-5-4-3-16,0 0 0 0,0 0-14 16,1-4-4-16,3-8-88 15,-13-10-49 1,-5-3 72-16</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2:08.017"/>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5299-1434 192 0,'-9'9'74'0,"9"-5"-40"0,5 0-38 15,-5-4 13-15,0 0-10 16,0 0-1-16,0 0-10 16,0 0-3-16,0 0-23 15,0 0-10-15</inkml:trace>
  <inkml:trace contextRef="#ctx0" brushRef="#br0" timeOffset="-197.131">4930-727 160 0,'0'4'60'0,"5"0"-32"0,-5-4-31 0,0 0 13 0,0 0-9 16,5 0-3-16,0-4-2 16,-1-4 0-16,6-1 3 15,-1-8 2-15,5 0 2 0,1 1 5 16,4-1 5-16,4 0-7 15,1-4-3-15,0 0-2 16,-1-4 1-16,1-1-1 16,0 5 2-16,-6-4 4 15,1 4 4-15,-4 4 2 16,-1 1 3-16,0 3-3 16,-5 5 0-16,-4-1-5 15,0 5-3-15,-5 4-7 16,0 13 1-16,0-1 2 15,0 5 0-15,0 4-1 16,0 0 1-16,0 4-1 16,0 0 4-16,0 1 2 15,0-1 0-15,0-4 1 16,0 0-4-16,0 0-2 16,0-4-9-16,5-5-3 15,-1-3-12-15,1-5-3 16,5-4-15-16,-1-8-6 15,5-5-33 1</inkml:trace>
  <inkml:trace contextRef="#ctx0" brushRef="#br0" timeOffset="404.392">5493-908 148 0,'10'-4'55'0,"-5"4"-30"0,4 0-12 15,1 0 19-15,-1 4-7 16,5-4 0-16,0 0-14 15,5 0-7-15,0 0-2 16,0 0-2-16,0 0 2 0,0 0-6 16,0 0 1-16,0 0-4 15,0 4 2-15,-5-4-6 16,0 4-1-16,-4 1-4 16,-1 3-1-16,1-4-28 15,-10-4-43 1,9 0 13-16</inkml:trace>
  <inkml:trace contextRef="#ctx0" brushRef="#br0" timeOffset="704.654">5976-1043 140 0,'-5'5'52'0,"10"-10"-28"0,0 14-28 16,-5-9 10-16,0 0-5 15,5 8-1-15</inkml:trace>
  <inkml:trace contextRef="#ctx0" brushRef="#br0" timeOffset="810.672">5990-1009 215 0,'0'17'9'0,"0"0"8"0,-4 4 3 15,-6 0 3-15,1 4-13 16,-1 0-6-16,1 0-31 15,-1-4-12-15,1 0-36 16</inkml:trace>
  <inkml:trace contextRef="#ctx0" brushRef="#br0" timeOffset="1606.279">5058-304 192 0,'10'0'74'0,"4"5"-40"0,0-5-24 16,-5 0 20-16,1 0-9 15,-1 0-2-15,6 0-7 16,-1 0-2-16,0 0-6 15,-5 4-3-15,1 0 2 0,-1-4-2 16,1 0-1-16,-1 4-10 0,1 1-6 16,-5-1-14-16,4 0-4 15,-4 0-64 1</inkml:trace>
  <inkml:trace contextRef="#ctx0" brushRef="#br0" timeOffset="1394.129">5124-206 160 0,'5'17'63'0,"0"-4"-34"0,0-1-32 0,-1-3 13 16,1 3-3-16,-5 1 1 15,0 4 2-15,0 0 4 16,0 4-8-16,-5 0 3 0,1 4 2 16,-6 9 5-16,-4 3 2 15,0-3-3-15,-5 0-1 16,0-5-6-16,0-4-3 15,0-4 0-15,-5-4-1 16,1-4-7-16,-1-5 0 16,0-8-4-16,1-8 0 15,-1-13-5-15,5-9-3 16,5-3-9-16,5-1-3 0,4-8-18 16,5 4-7-16,0 4-21 15</inkml:trace>
  <inkml:trace contextRef="#ctx0" brushRef="#br0" timeOffset="3798.046">6747-2119 176 0,'0'12'68'0,"5"-8"-36"0,-10 5-26 0,5-9 17 0,0 8-5 15,0 1-1-15,0-1-7 16,0-4-4-16,0 5-3 16,0-9 0-16,0 8 0 0,0 1 1 15,0-1 2-15,0 0-3 16,0 5-2-16,0 0 0 16,0-1-1-16,0 5 0 15,5 0 0-15,0 4 0 16,4 0 0-16,1 4-3 15,-1 0 0-15,1 5-3 16,-1-1 1-16,1 1 1 16,-6-9-1-16,1 0 6 15,-5-4 3-15,5-5 3 16,-10 1 3-16,0-5-1 16,1-4 0-16,-6-4-5 0,1 0-1 15,4-4 1-15,-5 0 0 16,1-4 0-16,4-1 2 15,-4-8 8 1,-1-4-3-16,1 0-2 16,-1 0-2-16,1-4 0 15,-1 4-4-15,6 0 0 16,-1-4-1-16,5 0 1 16,0-1-4-16,0 1 0 15,9 0-1-15,6 0 0 16,4-1 0-16,4 5-2 0,10 0-4 15,5 5 0-15,9-6 4 16,6 6 4-16,-1-1-1 16,0 4 0-16,-10 5-1 15,1-1-2-15,-5 5 0 16,-10 0 0-16,-9 4 0 16,-5 0 0-16,0 0-8 15,-14 4-36 1,-4 0-7-16,-6 5-45 15</inkml:trace>
  <inkml:trace contextRef="#ctx0" brushRef="#br0" timeOffset="4368.206">7287-1707 192 0,'-10'0'74'0,"5"0"-40"0,1-4-42 16,4-5 12-16,-5-8-11 15,0-4-3-15,1-4 6 16,-1-13 1-16,0 5 3 16,5-1 6-16,0 5 6 0,10-1 0 15,-1 5 1-15,5 4-3 16,0 0 1-16,5 4-4 15,0 0 1-15,0 5-7 16,0-1-1-16,0 5 0 16,0 3 2-16,-5 5-3 15,0 5 0-15,-4 7-1 16,-5 9 0-16,-1 9 4 16,-4 3 1-16,-4 1-4 15,-6 4 1-15,1 0 6 16,-6-5 6-16,1-3 7 0,0-1 3 15,-5-8-5-15,5-4 0 16,-5-9-12-16,0-3-3 16,5-10-18-16,0-11-6 15,4-5-22-15,5-9-10 16,5-4-46 0</inkml:trace>
  <inkml:trace contextRef="#ctx0" brushRef="#br0" timeOffset="7535.141">7121-151 192 0,'-5'-4'74'0,"1"8"-40"0,-6-4-18 16,5 4 22-16,-4 0-18 15,-1 1-3-15,-4-1-11 16,-5 0-4-16,0 0-1 15,-4 9-4-15,-1-1 2 0,0 5-1 16,1 0-2-16,4 0 3 16,-5 8 0-16,1 5 5 15,-1 7 2-15,5 5 9 0,0 0 2 16,5-4-2-16,0 0-1 16,4-4-6-16,5-1-3 15,1-7 0-15,4-1 1 16,4 0-3-16,-4-4-2 15,10 0 2 1,4 0 0-16,0-8 3 16,5-1-3-16,5-7-2 15,4-1-5-15,5-4 0 16,5 0-5-16,-5-9-1 16,1 5-13-16,-1-8-5 0,-5-5-14 15,0-4-4-15,1 4-59 16</inkml:trace>
  <inkml:trace contextRef="#ctx0" brushRef="#br0" timeOffset="4893.7">7623-2132 212 0,'-10'8'79'0,"10"-8"-42"0,0 0-45 15,0 0 10-15,0 0-6 16,0 0 0-16,0 0 0 16,0 0 3-16,5 5 0 15,4-1 7-15,6 4 6 0,3 5 5 16,1 0 4-16,5 3-7 16,4 5-3-16,1 5-9 0,-1-1-1 15,1 0-6-15,-6 0 1 16,-4 1 2-16,-5-5 1 15,-4 0 1-15,-5 4 0 16,-5 0 2-16,-5 0 3 16,-9 1 7-16,-5-5 2 15,-10 0-3-15,1-5-1 16,-5 1-6-16,0-4-3 16,0-5 0-16,4 1-1 15,6-5-3-15,-1-4 0 16,0-4 2-16,5-5 0 15,10 1-2-15,4-9 2 16,5-4-4-16,5 0-1 0,0 4-2 16,4 0 2-16,5 0-3 15,5 5-1-15,5-1-11 16,4 1-4-16,5 3-13 16,5-3-6-16,-5-1-38 15</inkml:trace>
  <inkml:trace contextRef="#ctx0" brushRef="#br0" timeOffset="5313.128">8048-1825 124 0,'10'8'49'0,"-1"5"-26"0,1 4-14 0,-1-13 16 15,5 5-5-15,1-5 0 16,-1 0-9-16,5-4-2 16,4-8-5-16,1-5 6 0,0-4 5 15,-5 0-3-15,0-4-2 16,-5-4-3-16,-5 0 0 15,-4 0 0-15,0-1 1 16,-5 1 0-16,-5 0 0 0,-4 0 2 16,-6 4 4-16,1 4-6 15,0 4-2-15,0 5-8 16,-5-1-1-16,5 5-8 16,-5 8-1-16,0 5-9 15,-5 3-1-15,0 5-2 16,6 4 2-16,-6 0-28 15,5-4-51 1</inkml:trace>
  <inkml:trace contextRef="#ctx0" brushRef="#br0" timeOffset="5718.206">8299-2346 172 0,'14'-38'66'0,"-9"21"-36"0,0-21-13 0,0 21 20 16,-5-4-10-16,0-4-1 16,0-13-9-16,0 4-2 15,0 1-9-15,0-1 3 0,0 5 1 16,4 3-3-16,1 5 1 16,0 0-1-16,-1 9 1 15,1-1-2-15,0 5-1 16,0 4-3-16,-5 4 1 15,0 12 0-15,0 9 3 16,0 9-1-16,0 3 0 0,-5 9-6 16,0 9 1-1,-4-1 0-15,-1 9 2 0,-4 4-1 16,0 0-1-16,-5 13 1 16,0 8-1-16,5 4 0 15,0-3 0-15,9-6 0 16,5-3 2-16,5-13-1 15,4-4-1-15,1-13-8 16,4-12-3-16,5-13-25 16,4-8-9-16,6-13-78 15</inkml:trace>
  <inkml:trace contextRef="#ctx0" brushRef="#br0" timeOffset="8150.326">7353-134 208 0,'0'8'77'0,"0"-4"-42"0,5 5-28 0,-1-5 18 15,1 4-9-15,0 1-1 16,4-1-5-16,1 1 1 16,-1 3-6-16,1-3-1 0,4 3 0 15,0 1 0-15,0-1 2 16,5 5-5-16,0 0-1 0,0 4-7 16,-5 4 0-16,0 9-2 15,1 0 1-15,-6-5 2 16,1 1 2-16,-6-5 2 15,-4 0 1-15,-4 0 5 16,-6-4 5-16,-4 0-3 16,0-4 2-16,-5-4-5 15,-5-1 0-15,0 1-1 16,-4-5-2-16,0 1 1 16,4-5 1-16,0-4 1 15,1 4 1-15,4-4 0 16,5 0 0-16,4-4-2 15,5-4 1-15,5-1-2 16,10-3-1-16,-1-5-4 16,6-4 0-16,3 0-7 15,6 0-1-15,-5 0-2 0,5 0-1 16,-1 0-8-16,1 4-2 16,0 0-27-16,-5 0-9 15,4 0-17 1</inkml:trace>
  <inkml:trace contextRef="#ctx0" brushRef="#br0" timeOffset="8661.471">7712-80 208 0,'-4'0'79'16,"4"5"-42"-16,0-5-41 0,0 0 15 0,0 0-15 15,0 0-2-15,0 0-4 16,4 4 1-16,6 0 5 16,-1 4 0-16,1 1 2 0,-1-1 13 15,1 1 7-15,-1 3 4 16,1 5 4-16,-1 4-12 16,1 4-5-16,-1 5 0 15,1 3 2-15,-1 1-13 16,0-4-3-16,-4-5 2 15,0 0 1-15,-5-4 4 16,0 0 1-16,0-4 5 16,-5 0 5-16,0-9-5 15,-4 1 0-15,0-5-2 0,-1-4 1 16,1 0 0-16,-1-4 3 16,1-9 1-16,-1-8 1 15,6-9-6-15,8-7-4 16,6-1-1-16,4 0 1 15,5 4-3-15,0 5-2 16,4-1 2-16,1 9 0 16,4 0-2-16,6 0 2 15,-1 9 3-15,5-1 1 16,-1 5-1-16,6-1 1 16,0 5-13-16,4-4-6 0,0 8-31 15,5-5-15-15,-4-3-55 16</inkml:trace>
  <inkml:trace contextRef="#ctx0" brushRef="#br0" timeOffset="36135.815">10641-475 128 0,'0'-8'49'0,"5"3"-26"0,0 1-7 0,-5 4 16 0,0 0-4 16,0 0-2-16,0 0-6 16,4 4-2-16,1 5-10 15,-5 3-1-15,0 1 3 0,0 4 0 16,0 4 2-16,-5 4-6 15,1 5-4-15,-6 3 10 16,1-3 4-16,-1-1-6 16,1 1-1-16,-1 7-5 15,-4 1-3-15,5 4 0 16,-6 9-1-16,1 3 2 16,5 5 1-16,-1 0 3 15,1 0 1-15,-1-17-1 16,1 4-1-16,4-4-1 15,1-8 2-15,-1-9-3 16,0-4-2-16,0-4-3 16,5 0 1-16,0-9-1 0,0-3-2 15,0-5-6-15,0 0-4 16,0-5-17-16,5-7-7 16,5-18-79-1</inkml:trace>
  <inkml:trace contextRef="#ctx0" brushRef="#br0" timeOffset="29378.736">13877-765 152 0,'-4'-4'57'0,"4"4"-30"0,-5 4-16 16,5-4 15-16,0 0-10 15,0 0-2-15,0 0-6 16,0 4-3-16,0-4-2 15,0 8 4-15,0-3 3 0,0-1 1 16,0 0 3-16,0 5 2 16,-5-5-1-16,5 0-3 15,-4 0-2-15,4 5-2 16,0-1 0-16,-5 0 0 16,5 1 0-16,0 3-2 15,-5 5-1-15,5 4-1 0,0 4 0 16,0 5 0-16,0 4 2 15,-5 3-1-15,1 5 0 16,-1-4-3-16,0 4-2 16,0 0 5-16,1 5 1 15,-1-9 0-15,0-1-1 16,0-3-3-16,5-5-2 16,0-3 1-16,0-5-1 15,0-4 0-15,-4-5 0 16,4 1-3-16,-5-5 2 15,5 1 1-15,0-1 2 16,0-4-3-16,0 0 0 16,0-4-8-16,0 0-2 15,9-8-38-15,6-9-57 16,4-8-53 0,4-9 57-16</inkml:trace>
  <inkml:trace contextRef="#ctx0" brushRef="#br0" timeOffset="30205.488">14370-597 208 0,'-15'21'77'0,"11"-4"-42"0,-11 12-30 15,11-12 17-15,-6 4-8 16,1 4 2-16,-5 9 2 16,-1 4 1-16,-4 4-10 15,5 4 3-15,0-8 2 0,5 4 1 16,4-8 4-16,5-1-11 0,9-7-2 15,6-5-4-15,3-4-2 16,6-5-2-16,0-8 1 16,-1-4 1-16,1-8 0 15,-5 0 0-15,0-5 2 16,-5-4 5-16,0 0 6 16,0-4-1-16,1-4 3 15,-6 0-8-15,1-5-4 16,-6-3 0-16,1-5 0 15,-5-13-6-15,0 1 0 16,0-1-6-16,5 5 1 16,-5 4-3-16,0 9 2 15,0 3 3-15,-5 9 3 16,0 4 4-16,1 5 2 0,-6 3-4 16,-4 9 1-16,0 4-2 15,-5 9 0-15,-5 4-3 16,1 4 1-16,-1 0-7 15,0 4-3-15,1 0-10 16,-1-4-3-16,5 0-34 16,10-8-15-16</inkml:trace>
  <inkml:trace contextRef="#ctx0" brushRef="#br0" timeOffset="30971.874">15013-483 140 0,'-5'-5'52'0,"5"1"-28"0,0-4-24 15,0 8 10-15,0-4 11 16,0 4 6-16,5-5 4 15,-5 5 1-15,0 0-17 16,0 9 6-16,0-1 3 0,-5 5-4 16,1-1 1-16,-6 5-10 15,1 4-4-15,-1 5-2 16,-4 3-1-16,0 5 0 16,0 4 2-16,-1-5 1 15,6 1 3-15,-1-1-5 16,6 1-1-16,4-4 0 15,4-1 0-15,6-4-7 16,4-4-2-16,10-8 2 0,4-5 1 16,5-4-1-16,5-4 2 15,0-8-1-15,0-5-2 16,-5-3 3-16,0-5 0 16,0-5 5-16,-4 1 5 15,-6 0-3-15,-4-5 2 16,0-3-1-16,-5-1 3 15,0 1-1-15,-9-5 0 16,-5 0-1-16,-5 0 0 16,-4-4-7-16,-5 0 0 15,0 0-1-15,-10 4 2 16,0 4-3-16,1 5-2 16,4 8-1-16,0 0 3 0,0 4-2 15,0 0-1-15,5 5-6 16,0 3-2-16,4 1-6 15,1 3-4-15,-1 5-8 16,1 0-4-16,-6 0-6 16,-3 5 0-16,-11 3-64 15</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0:55.730"/>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786-3221 240 0,'-10'-21'90'0,"10"21"-48"0,-4-13-49 15,4 13 16-15,0 0-8 16,0 0-1-16,-5 17-2 15,0 8 1-15,0 17 1 16,1 13 2-16,4 8 3 0,4 34 2 16,1 25 1-16,0 25-4 15,0 46-3-15,-5 30-3 16,-10 25 1-16,1 22-1 16,-1-1 0-16,5-4 2 0,5-21 0 15,5-34 0-15,5-29 2 16,-6-17-12-16,1-17-6 15,-5-25-9-15,0-25-2 16,0-22-15-16,0-16-3 16</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0:56.059"/>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38 442 208 0,'-38'17'79'0,"38"0"-42"0,-4-13-48 16,4-4 13-16,4 8-4 15,6 1 1-15,4-9 9 16,5-5 5-16,9-3-6 16,10-5 7-16,14-3 5 0,19-10-1 15,19-3-1-15,14-5-5 16,0-4-2-16,5 0-11 0,9-4-4 16,10-4-4-16,0 0-2 15,-10 0-21-15,-9-5-9 16,-10-8-60-1</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2:20.523"/>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0 54 256 0,'9'9'96'0,"6"-5"-52"0,4-4-43 0,-10 0 21 15,10-4-12-15,9-5-3 16,5 1-7-16,15-5 0 16,8 1 0-16,6 3 0 0,0 1 0 15,-1 4-11-15,1 4-3 0,-1 0-22 16,-4 4-9-16,-5 4-58 16</inkml:trace>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1T19:32:54.536"/>
    </inkml:context>
    <inkml:brush xml:id="br0">
      <inkml:brushProperty name="width" value="0.05292" units="cm"/>
      <inkml:brushProperty name="height" value="0.05292" units="cm"/>
    </inkml:brush>
  </inkml:definitions>
  <inkml:trace contextRef="#ctx0" brushRef="#br0">1871 7389 1,'0'0'2,"0"0"9,0 0-9,0 0-2,0 0-1,0 0 3,0 0 0,-4 12 2,4-12 2,0 0 1,0 0 1,-7 12 0,7-12-1,0 0-2,0 0-1,0 0-2,0 0-1,0 0 0,0 0-2,0 0 0,0 0 0,0 0 1,0 0 0,0 0 1,0 0-1,0 0 1,0 0-1,0 0 1,-3 14-1,3-14 0,0 0 1,5 17-1,-5-17 0,3 17 0,-3-17 1,3 21 0,-3-10 0,1 5 1,-1 0 0,0 5 0,0 0 1,4 3-1,-2 2 0,5-1 0,-3 2 0,5 1 0,-1-4 0,3 1-2,-1-5 1,0 0 0,-1-5 0,0 0-1,1-4 1,-10-11-1,18 12 0,-18-12 1,22 1 0,-10-6 0,4-3 0,2-3 0,1-4-1,1-2 1,2 0-2,2-3 1,-4-1-1,1 0-1,-3 2 1,-4 1 0,-1 1 0,-4 1 0,-1 1 0,-4 3 0,-4 12 1,6-18 0,-6 18 0,0 0 0,5-13 0,-5 13 0,0 0 0,0 0 0,0 0 0,0 0 0,13 14 0,-13-14 1,9 12 0,-9-12 0,9 21 0,-5-9 0,0 3 0,1 2 1,-3 1 0,4 4 0,-1 0 1,3 2-1,-1-1 0,4 0-1,-1-3 2,4-2-2,-1-2 1,4-3-1,-3-7 0,3-2 0,-1-7 0,3-2 1,-2-8 0,0-4 0,-1-7-1,0-4 0,-1-6-1,0-1 1,-2-4-1,0-3 0,-2 1 0,-3-1 0,1 3 0,-4 2 1,-2 5-1,-1 1 1,-2 8-1,0 4 0,-2 6-1,2 13 0,0 0-1,0 0-2,0 0-4,-1 12-10,0-1-9,5 7 0,-8-5 1,8 9 3</inkml:trace>
  <inkml:trace contextRef="#ctx0" brushRef="#br0" timeOffset="777.044">2707 8054 9,'9'-18'12,"8"2"0,-5-7-3,8-2-4,-3 0-1,2-3-3,0 1 0,-1 1 0,-3 3 0,2 2-1,-5 4 0,1 5 1,-13 12 0,19-11 2,-19 11 0,14 11 1,-7 2 0,-4 4 2,3 6-1,-3 3 2,3 4-1,-6 0 0,6 4-1,-5-1 1,6 0-1,-3-6-1,3-1-1,1-4-2,3-7-2,3-7-5,1-9-13,0-13-7,9-3 0,-8-16-1</inkml:trace>
  <inkml:trace contextRef="#ctx0" brushRef="#br0" timeOffset="1010.055">3010 7498 62,'0'0'29,"11"10"-1,-11-10-4,11-2-41,4 7-12,-15-5 0,21 0-1</inkml:trace>
  <inkml:trace contextRef="#ctx0" brushRef="#br0" timeOffset="3299.187">3920 7557 1,'8'-11'0,"-8"11"4,0 0-1,3-12 1,-3 12 0,0 0 2,0 0 2,-3-12 1,3 12-1,0 0 0,0 0-2,0 0 0,0 0-2,0 0-2,0 0-1,-5 20-1,5-20 1,4 23-1,-2-10 1,3 5-1,0 4 1,0 1 0,1 3 1,1 0-1,-1 0 1,2 1 0,-2-3 1,2 0-1,0-7 1,2-1-1,-10-16 1,20 13 0,-8-15-1,4-7-1,3-7 0,0-5 0,3-7-1,0-5 0,-1 0 0,0-3 0,-4-1 2,1 7 0,-8 1 0,2 7 1,-6 4-1,0 7 0,-6 11-1,11-3 1,-11 3-3,11 27 1,-6-5 0,1 3 0,0 3 0,-1 3 1,1-3-1,0-2 1,0-3 1,1-2 0,-1-5 0,2-2-1,1-3 1,2-1-1,1-5 0,1-1 0,1-4-1,-1-2 1,-1-4-1,-1-2 2,-1-8-1,-1-2 0,-2-5 0,0-2 0,-1-4-1,3-3 0,-2-2 1,1-2-2,0 2 2,0 2-2,0 5 1,1 1-1,2 6-1,-3-1-2,10 13-9,-5-1-12,1-1-4,6 10 1,-6-6-1</inkml:trace>
  <inkml:trace contextRef="#ctx0" brushRef="#br0" timeOffset="4013.229">4895 7647 7,'22'-16'21,"13"9"-2,-7-10-6,4 0-4,-2-1-3,-3 0-3,-1-3-2,-7 3 0,0-3 1,-9 3 0,-4 2 1,-8 2-1,-2 2 0,-9 1 0,0 5-1,-7 1 0,-3 3-1,-1 6-2,-4 3 1,-2 6 0,-1 1 0,-1 6 1,-1 3 1,2-2-1,2 5 1,1-2 0,5 0 1,3-2-1,5-1 0,4-3 1,6 0 0,2-1 0,9 0 1,3-1 2,9 1-1,2-3 0,8 4-1,2-5 1,9 0-2,0-4 1,5-2-2,0-6 0,1-2-1,1-4-1,-1-3 1,-3-1-1,-2-4-2,0 5-4,-12-11-8,0 2-12,-4 6-1,-9-4 2,0 6 2</inkml:trace>
  <inkml:trace contextRef="#ctx0" brushRef="#br0" timeOffset="4344.248">5621 7514 56,'0'12'29,"5"8"-2,-9-6-3,5 10-30,-2-2-1,6 11 2,-6-5 0,6 4 2,-5-4 1,2-1 2,1-2 2,-1-4-1,2-5-10,-4-16-15,16 16 0,-16-16-2,19-10-1</inkml:trace>
  <inkml:trace contextRef="#ctx0" brushRef="#br0" timeOffset="5108.292">5992 7747 41,'28'25'21,"-17"-26"-6,14 5-9,3-6-31,-8-4 4,2-3 9,4-2 7,-7-3 5,-5-9 6,1 8 9,-12-7 7,-4 0 5,-1 0-4,-3 9-8,-11-7-8,1 9-4,-6 4-2,-1 5-1,-2 3-1,-3 4 1,0 3-1,3 2 1,0 3 0,3 2 0,5 1 0,5-1 0,5 5 0,6-1 0,6 3 1,4 1-1,7 4 1,4-1-2,4 7 1,3 2-1,4 7 1,-2 1-2,5 7-1,-5-2 0,2 5 0,-6-1 1,-1-2 0,-4-5 0,-5-5 1,-5-5 1,-6-9 0,-5-1 0,-6-8 0,-8-2 1,-5-7-1,-6-2 1,-4-3-1,-3-3 1,-1-8 0,1-1 0,4-10 1,5-2-1,6-6 1,9-5-1,6-2 1,11-3-2,6 0 1,8-4-1,7 1-1,9-1 1,4-1-2,3 0-4,9-1-11,3 3-11,-11-11 0,6 13 0</inkml:trace>
  <inkml:trace contextRef="#ctx0" brushRef="#br0" timeOffset="5712.326">6517 7128 40,'-12'-15'27,"12"15"0,0 0-2,0 0-19,-4 11-8,8 0-1,-4-11 2,3 22 0,0-5 3,-2 1 0,4 5 2,-4-1 0,4 8 0,-3 3 0,3 8 0,-1 2-1,2 5-2,-2-2 0,1 7 0,-3-2-2,3-5 2,-4-5-1,4-6 0,-1-8 0,3-10 1,6-11-2,7-11 1,7-11 0,2-7-1,7-7 1,3-5-1,1-2 1,-1 5-1,-1 0 2,-6 7-1,-6 9 0,-2 7 1,-5 12-2,-4 5 1,-3 9 0,-2 5 0,-2 4 0,0 5 0,-2 3 0,1 1 1,-1-2 0,3-1 0,-1-4-1,0-5-3,3 2-6,-10-10-9,-1-15-11,11 8-2,-11-8 1,11-23 2</inkml:trace>
  <inkml:trace contextRef="#ctx0" brushRef="#br0" timeOffset="6028.344">7333 7221 50,'0'26'29,"5"11"1,-6 0-1,2 2-26,-1 9-2,0 3-1,3 1 1,-2 0-2,3-3 2,-1-5-1,2-4 1,4-9-1,1-4 1,3-4-3,2-8-1,9-2-6,-8-14-7,12 0-4,-6-9-5,1-11-4,-1 2 0</inkml:trace>
  <inkml:trace contextRef="#ctx0" brushRef="#br0" timeOffset="6296.36">7109 7369 43,'6'17'32,"10"-18"0,11 5-1,7-4-14,7-5-15,12 2 0,7-4-1,6 1-1,4 0 0,0 0-2,3-1-2,-11-9-11,3 6-16,-1-2-1,-11-3 0,-3 0 1</inkml:trace>
  <inkml:trace contextRef="#ctx0" brushRef="#br0" timeOffset="6980.399">8856 7576 59,'-18'-16'31,"9"5"-2,-5-13-2,17 10-34,-6-15-7,20 16 2,-4-15 1,12 10 4,-2-7 4,5 5 3,4 4 3,-5 4 5,6 13 2,-9 1 0,3 20-3,-7 3-4,-4 6-3,-4 7-1,-6 3 0,-4-3 0,-5-1 2,-7-4 0,-1-5 2,-9-7-1,3-6 1,-6-2-1,1-4-2,-2-3-1,-3-6-3,5 0-1,-6-9-1,7 0 0,-4-5 0,10-1 0,-3-8-1,11 2-2,4-7-8,4-7-7,19 6-1,-6-13 1</inkml:trace>
  <inkml:trace contextRef="#ctx0" brushRef="#br0" timeOffset="7275.416">9440 7078 45,'1'27'29,"-8"-3"-1,6 9-2,-2 12-24,-1 8 0,1 10-1,-1 9 0,0 7 1,-3 0-1,1 3 0,-1-2 0,1-3-1,1-6 0,1-8 0,6-4-4,-2-21-6,11 0-12,3-14-7,-14-24-2,25 16 2</inkml:trace>
  <inkml:trace contextRef="#ctx0" brushRef="#br0" timeOffset="7520.429">9246 7692 29,'0'0'29,"10"12"-1,1-13 1,12-3-15,4 2-12,5-5 0,9 1 0,8-4-2,8 1 0,7 1-5,-2-1-18,6-9-5,8 10-2,-8-13 1</inkml:trace>
  <inkml:trace contextRef="#ctx0" brushRef="#br0" timeOffset="13224.756">10880 6936 1,'5'-13'12,"-5"13"6,0 0 0,0 0-15,0 0-1,0 0 0,0 0 2,0 0-1,0 0 2,0 0 1,-14 6 0,14-6 1,-15 18-3,4-1 0,5 6-2,-5 5 0,2 6 0,-2 7-1,4 5 0,-3 6 0,1 7 0,-1 4-1,3 4 2,-2-2-2,5 2 2,1-2-1,1 0 0,2-6 0,3-3-1,-1-10 0,2-5 0,1-3 0,-1-9 0,-1-6-2,0-8-3,-3-15-14,12 16-6,-17-29-2,5 13 2</inkml:trace>
  <inkml:trace contextRef="#ctx0" brushRef="#br0" timeOffset="13560.775">10608 7549 7,'0'0'21,"0"0"2,0 0 0,0 0-16,0 0-1,11 5 0,-11-5 1,22-11 1,-8 1 0,10 8-2,2-8-1,8 4-1,3 0-1,8 0-1,1 3-1,3 2-2,0 1 0,-3-2-1,-1 3-1,-9-2-3,0 4-8,-13 2-14,-5-8 0,-3 3-1,-15 0 5</inkml:trace>
  <inkml:trace contextRef="#ctx0" brushRef="#br0" timeOffset="13825.79">11350 7548 12,'-15'-5'14,"15"5"-11,-15 2-3,15-2-15,-12-5 2</inkml:trace>
  <inkml:trace contextRef="#ctx0" brushRef="#br0" timeOffset="14160.81">11275 7474 8,'1'-31'21,"16"14"-1,-2-11-9,8 2-4,6-2-3,2 2 0,3 7-1,0 3 1,1 9-1,-2 3 0,-2 11 0,-4 8 0,-3 6-1,-6 3-1,-3 6 1,-8 2 0,-3 2 0,-6 0 1,-4 1-1,-9-8 2,-1 2 0,-8-7-1,-1-1 2,-7-7-2,3 0 1,-6-8-1,4-1 0,0-6-2,4 0 1,2-5-2,5 0 0,4-2-1,1-4-3,15 12-6,-9-20-8,14 4-11,8 4-1,1-6 1</inkml:trace>
  <inkml:trace contextRef="#ctx0" brushRef="#br0" timeOffset="14792.846">11830 7307 35,'0'0'24,"-5"-13"-3,5 13-3,0 0-27,0 0-1,6 11 0,3 2 0,-7-1 2,6 5 5,-4 3 4,1 0 3,1 6 2,-2-3 0,5 2 1,-2 0-1,4 6 0,-2-5-2,3 3 0,-4-5-1,4 2 0,-3-7 0,0 4-1,-6-5 1,2-3-1,-5-3 1,0-12-1,-1 13-1,1-13 0,0 0 0,-15 2 1,4-14-1,4-2 1,-4-8-1,4 0 0,-2-7 1,5 1 0,2-4 0,6 1-1,4 3 1,6 0-2,5 4 1,7 4-1,4 3 0,4 2-1,4 4 1,1 5-1,-1 2 1,-1 3-2,-2 5 0,-7-3-4,5 9-7,-12-2-12,-5-3-3,2 5-1,-18-10 4</inkml:trace>
  <inkml:trace contextRef="#ctx0" brushRef="#br0" timeOffset="16091.92">12456 7389 6,'0'0'18,"0"0"-3,0 0 0,17-2-22,-17 2 0,0 0 2,15 14 2,-15-14 4,7 20 4,-2-6 2,-5-2 2,5 5 0,-6-3 0,6 10-1,-6-6-1,5 5-2,-2-3-1,2 5-1,-1 0-1,3 3 0,-2-4 0,1 1-1,-2-6 1,2 1-1,-2-6 1,0-1 0,-3-13 1,0 0 0,0 0-1,12-6 1,-9-8-2,5-3 1,1-9-1,3-2-1,3-3 0,3-2 0,0 2 0,3 1 0,2 4 1,3 1-1,0 6 0,-1 3 1,0 6-1,-1 2 0,-1 4 0,-1 4 0,-3 2 0,-1 4 1,-3 2-1,-1 4 1,-2 0-1,-1 3 1,-1 1-1,-1 3 2,-3 2-2,0 1 1,-1-4-1,0 1 1,-2-3-1,2 1 1,0-5-1,-5-12 1,21 10-1,-4-14 1,4-7-1,7-4 0,3-6 0,7-6 1,1-3-1,2-2 0,-4 3 1,-1 4-1,-4 2 1,-4 6-1,-6 6 1,-4 6-1,-2 7 0,-3 8 0,1 5 0,-5 2 1,2 4-1,-2 6 0,-2 0 0,-1 3 1,-2-4-1,0 0 0,-2 0 0,1-3-1,0 1-1,-2-8-1,6 5-4,-7-21-8,6 14-15,-6-14-1,14-1 1,-1-6 4</inkml:trace>
  <inkml:trace contextRef="#ctx0" brushRef="#br0" timeOffset="16690.954">13895 7380 39,'0'0'15,"16"-6"-6,-16 6-9,0 0-21,15 9 4,-3 5 4,-12-14 6,5 21 7,-3-5 9,-5 1 8,0 2 2,-2 2 1,3 3-4,-8-6-3,11 9-3,-6-8-4,8 8-1,-1-8-1,6 3-1,3-2-1,2-3 0,5-2-2,3-5 2,2-3-2,3-3 2,-3-5-1,2-3-1,-5-8 1,1-3-1,-5-4 1,-1 1 0,-7-8 1,1 2-2,-4-3 1,-3 2 0,-2-2 1,0 7-1,-1-1 0,-2 4 0,2 6-1,1 11 0,-4-15 0,4 15-1,0 0 0,0 0 0,0 0-3,0 0-4,0 0-16,16 3-7,-16-3 0,13-9 0</inkml:trace>
  <inkml:trace contextRef="#ctx0" brushRef="#br0" timeOffset="17236.985">14694 6886 12,'11'3'16,"-11"-3"0,12-4-1,-12 4-22,19 4 1,-19-4 2,20 8 4,-20-8 5,13 6 4,-13-6 3,0 0 1,17 15 1,-17-15-2,3 20 0,-8-8-3,10 12-2,-8-3-3,6 11-1,-6 3 0,3 8-2,-2 2 0,-1 5 0,-3 6 0,-1 5 0,-2-1-1,1 0 1,-1-5-1,2-3 0,3-5 0,-2-7 0,6-9 0,-1-9-1,5-8-1,-4-14-1,9 17-5,-9-17-9,5-14-11,-5 14-4,13-28 2,-2 11 1</inkml:trace>
  <inkml:trace contextRef="#ctx0" brushRef="#br0" timeOffset="17972.028">15135 7300 13,'16'-2'25,"-16"2"1,30-8-6,-6 7-6,-1-7-5,10 5-3,-2-2-1,4 8-1,-2-2-2,4 7 1,-3 1-1,2 6-1,-3 3 0,0 5 0,-5 1-1,0 4 1,-4-3 0,-2 2-1,-8 2 0,-2 0 1,-5-1-1,-6 0 0,-4-2 0,-2-3 0,-3 0 2,-4-2-1,-2-3 0,-4-4 0,-2-5 0,-3-1 0,-2-2 0,-6 0-1,-3-3 0,-1-2 1,-3-2-1,2-2-1,0 1 1,2 0 0,-1-4 0,8-1 0,2-1 0,5 1-1,7-1 1,13 8 0,-12-14 0,12 14-1,16-20 2,2 9-2,8 4 1,5-1 0,7 2 0,4-2 0,6 8-2,-2-3-4,6 8-20,-4 5-4,-13-6 0,-2 7-1</inkml:trace>
  <inkml:trace contextRef="#ctx0" brushRef="#br0" timeOffset="24019.373">2405 9117 16,'0'0'20,"6"-11"-5,-6 11-3,0 0-1,1-11 0,-1 11-1,0 0-1,-7-13-1,7 13-1,0 0 0,-12-6-1,12 6-2,-19-1 0,8 3-2,0 5-1,-3 3 0,0 3 0,-2 3-1,0 5 1,2 2-2,-2 2 2,3 3-1,-1 3 1,4 1-1,2 5 0,0 0 1,5 5-2,2 3 2,4 3-1,3 3-1,2 4 0,4 3 0,0-1 1,3 1-1,-3-3 1,-1 1-1,0-5 1,-5-3 0,-2-1 1,-4-10 0,-5 1-1,-3-7 1,-2 0 0,-3-7 0,-1-2-1,-2-4-1,-3-6 0,2-1-4,-2-8-5,7-5-15,-1-1-2,-4-13 0,6-5-1</inkml:trace>
  <inkml:trace contextRef="#ctx0" brushRef="#br0" timeOffset="24484.4">2031 9750 57,'0'0'28,"0"0"-2,0 0-1,12 1-24,-1-2-3,5 4 0,0-3-1,4 1 2,-1 1 1,1 0 0,-1 2 2,-2-4 0,4 2 1,0-3 0,5 2 0,0-2-1,7 2 0,2-6-1,2 0 0,0-1-1,1 0 0,-3 0 0,-3 3 0,-4-2 0,-7 0-1,-4 0 1,-5 4 0,-12 1-1,14-1 1,-14 1-3,0 0-6,0 0-18,0 0-1,-5-14 0,5 14 0</inkml:trace>
  <inkml:trace contextRef="#ctx0" brushRef="#br0" timeOffset="26468.513">2631 10265 7,'0'0'16,"-13"4"0,13-4 1,0 0-14,15-10-2,-15 10 0,18-21 2,-4 6 1,-2-7 1,6-1 0,-4-2 2,4-1-1,-6-2 0,4 6 1,-6-2-2,1 6 0,-4 3-1,-7 15-1,16-18-2,-16 18 0,12-4 0,-12 4-1,12 3 1,-12-3-1,13 6 2,-13-6 0,8 19 0,-3-2 1,-1 0-1,2 6 0,-1 2 1,2 5-1,0-2-1,2-1 0,3-4-1,2-4-1,4-6-2,-2-11-7,12-11-16,2-4-1,-3-18-1,6-3 0</inkml:trace>
  <inkml:trace contextRef="#ctx0" brushRef="#br0" timeOffset="26800.532">2869 9481 49,'-13'-3'28,"13"3"0,0 0-1,-1-23-19,1 23-5,12-11-3,-12 11 1,19-5 0,-19 5-1,16-1 1,-16 1-1,14 4 0,-14-4-6,16 3-21,-4 5 0,-12-8-2,12-3 0</inkml:trace>
  <inkml:trace contextRef="#ctx0" brushRef="#br0" timeOffset="32055.833">3535 9117 20,'0'0'15,"0"0"1,0 0-2,0 0-4,0-11-1,0 11-2,0 0 0,-17 1-3,17-1 1,-23 9-3,8-1 1,-3 1-1,-3 7 1,-3-1 0,-1 6 0,-3 1 0,3 5 0,-5 3 0,5 8-1,-5-1 0,6 7-1,1 1 1,2 2-2,3 2 1,4 3-1,3-1 0,5-1 1,2-1 0,4 1 1,4-2-1,6-2 0,1-3 1,7-5-1,1-5 1,5-5-1,2-5 1,3-5-1,3-3 0,2-3-1,-1-6 1,0-1-1,-4 0 0,-1-2-1,-4 1 1,-2 1-1,-5-3 1,-6-2-2,0 5-2,-11-5-6,13-5-19,-13 5 0,3-16 0,-1 2-1</inkml:trace>
  <inkml:trace contextRef="#ctx0" brushRef="#br0" timeOffset="33423.911">4136 9123 31,'15'3'25,"-15"-3"0,21-2-1,-21 2-13,20 5-10,-4 3-3,2 2 2,0 1-1,1 6 1,0 4 1,-2 2 1,1 4-1,-2 2 1,1 6-1,-2 3 0,0 3 0,-2 5-1,-3 2 0,-2 1 0,-3 0-1,-1 2 0,-4-1 2,-2-2-1,-2-2 0,-3-4 0,-1-5 1,-3-4 0,1-2 0,-1-6 0,0-6 0,1-4-1,0-3-1,2 0-4,8-12-9,-17 5-11,17-5-2,0 0 1,0 0-1</inkml:trace>
  <inkml:trace contextRef="#ctx0" brushRef="#br0" timeOffset="37256.13">5323 9907 22,'0'0'21,"0"0"2,-1-12-10,1 12-6,15-9-4,-3 5-1,1 0 0,6 2 0,0-1 0,4 5 1,-1-4-1,6 6 1,-3-4 0,5 4-1,-2-4 1,3 3-1,-2-3-1,3 3 1,-2-3-2,1-1-1,-1 2-4,-5-7-7,-1-4-14,2 10 0,-15-11 0,2 5 5</inkml:trace>
  <inkml:trace contextRef="#ctx0" brushRef="#br0" timeOffset="37580.149">5472 9657 32,'0'0'24,"18"-9"1,-18 9-2,25-14-20,-2 14-3,5 3-1,3-1 1,3 2 0,2-1 0,1 0-1,2-1 1,1 1-1,3-2 0,3 0-8,4 6-15,-2-14 0,8 7 0,-8-13 3</inkml:trace>
  <inkml:trace contextRef="#ctx0" brushRef="#br0" timeOffset="38907.222">7554 8765 16,'0'0'18,"-12"-14"-4,12 14-1,0 0-20,0 0-1,0 0 1,0 0 2,0 0 5,-16 4 5,16-4 4,-18 4 3,18-4-1,-24 5-1,13-1-1,-6-3-2,4 4-2,-3-5-2,3 1 0,-3 1-1,0 3 0,0-4 0,2 7 0,-2-4 0,1 5-1,3 1 0,0 3 0,2 3 0,3 0-1,1 4-1,1 1 1,2 6 0,2 0 0,1 5-1,1 3 1,2 2 0,2 3 0,0 1 0,-1 4 1,3 1-1,-1 4 0,0 0 0,-3-1 0,-1 4 0,-4 2 0,-1 4 0,-6 0-1,-3-2 1,-3-3 0,-2-5 0,0-3 1,-2-3-2,0-11 2,1-11-1,3-4 0,4-6-1,11-11 0,-13 0-1,13 0 0,2-24 1,6 5-1,5-1 0,2-4 1,3 3 0,0 1 1,2 6 0,-2 2-1,2 8 1,-2 7-1,-3 5 0,-1 6 1,-1 5-1,0 7 0,-2 5 1,1 8 1,-3 4 0,-1 6 0,0 4 1,-2 6-1,-1 4 1,-2 5 0,-2 2 0,-1 2 0,-3-1 0,-1 1 1,-4 0 0,0 2 2,-6-7-1,4 4 0,-5-6-1,3 3 0,-1-2 0,3 2-1,1-4-1,3-7-1,4-2 1,3-6-1,4-8 0,6-4 1,1-11-1,6-5 0,2-5 1,6-3-1,2-4 0,1 0 1,5-1-2,0-2 1,4 0 0,0 0 0,3-1 0,0-2 0,0 1 0,-1-3-1,0 2 1,-5-5-1,0 6-3,-10-11-11,-6 2-15,1 5 0,-20 0 0,6-11-1</inkml:trace>
  <inkml:trace contextRef="#ctx0" brushRef="#br0" timeOffset="42398.424">8174 9256 20,'-11'2'17,"11"-2"-1,0 0-2,0 0-4,0 0-2,0 0-2,13-11-3,-13 11 0,22-19-1,-6 3 0,3-4-1,5-3 0,3-2 1,1-1-1,3-3 1,-1-1 0,1 0-1,-1 0 1,-1 6-1,-3 0 0,-1 6 0,-3-2 0,-3 6-1,-3 2 0,-2 5 1,-14 7-1,17-10 0,-17 10 2,0 0-1,0 0 1,11-7-1,-11 7 0,0 0 1,0 0 0,0 0-1,0 0-1,0 0 1,0 0-1,0 0 0,0 0 1,-5 13-1,5-13-1,0 0 1,1 13 1,-1-13-2,0 12 1,0-12 1,0 18-1,-1-2 0,0 6 0,-1 5 0,0 4 0,1 8 1,-3 6 0,0 7-1,-1 2 2,-1 4-2,-1-2 2,0-2-2,-3-2 1,1-4 0,1-6-1,-1-7 1,3-8 0,1-5 0,0-5-1,3-5 1,2-12-1,-4 12 1,4-12 0,0 0-1,0 0 1,0 0 0,0 0 0,0 0-1,0 0 0,0 0 0,0 0 0,0 0-1,0 0 1,0 0-1,0 0 1,0 0-1,0 0 0,-12-13 0,12 13 0,0 0 0,-18-9 0,7 8 0,-1 4 0,-3-3 1,2-2 0,-2 2 0,-1 2 0,0-2 0,3 5 0,1-2 0,12-3 0,-18 3 0,18-3 0,-12 4 1,12-4-1,0 0 0,0 0 1,0 0 0,0 0 0,16-8-1,-5 6 0,6-1 1,1 1-1,4-1 0,4 1 0,2 1-1,0 1 1,0 1 0,2-2 0,-2-2 0,-3 3 0,1-1 0,-4 1 0,-1-1 1,-4-2-1,-3 0 0,-1-1 0,-13 4 0,17-1 0,-17 1 0,0 0 0,0 0 0,0 0-1,0 0 1,0 0 0,0 0 0,0 0-1,-10 11 0,10-11-1,0 0-1,-7 14-1,7-14-3,0 0-8,2 15-13,-2-15 0,13 5-1,-13-5 5</inkml:trace>
  <inkml:trace contextRef="#ctx0" brushRef="#br0" timeOffset="48395.764">10174 9140 8,'0'0'6,"3"-11"-1,-3 11 0,0 0 1,0 0-1,0-13 2,0 13 0,0 0-1,-1-15 0,1 15-1,0 0 0,3-11-1,-3 11-2,0 0 1,0 0-2,2-12 1,-2 12-1,0 0 1,0 0 0,0 0-1,0 0 0,0 0 0,0 0-1,0 0 0,0 0 0,0 0 0,0 0 0,4 16 1,-4-16-1,3 22 1,0-6-1,1 3 1,-2 5 1,2 4 0,-1 0 0,1 5 0,0-3 0,0 2 0,0-2 0,1-1 0,-3-6-2,5-2 0,-5-8 1,3-2-1,-5-11 0,7 14 0,-7-14 0,0 0 0,14 0 0,-14 0 0,14-15 0,-5 2 1,2-2-1,0-4 0,3-2-1,1-4 0,2 3 0,-3 0 0,3 1-1,0 3 0,0 0 0,0 3 1,-4 3 0,2 4 0,-4 2 1,1 2-1,-12 4 1,16-1 0,-16 1 0,11 12 1,-11-12-1,10 22 1,-4-5 0,-1 1 0,2 4 0,-1 2 0,0 0 0,0 1-1,1-1 1,-1 0-1,-1-3 1,2-3-1,-2-3 2,0-2 0,-5-13 0,11 11 0,-11-11 0,11-1 0,-7-11 1,5 1 0,-3-9-1,3-2 1,0-6-3,1-1 2,2-3-2,1-4 1,-2 2-1,2 0 0,0 2 0,2 2-1,0 6 1,-2 2 0,-1 7-1,-2 1 0,4 7-2,-14 7-2,18 0-8,-18 0-15,5 11 0,1 1 0,-6-12 4</inkml:trace>
  <inkml:trace contextRef="#ctx0" brushRef="#br0" timeOffset="49251.817">11043 8680 1,'0'0'13,"0"0"7,0 0-1,0 0-15,0 0-1,-3-12 1,3 12 1,0 0 2,0 0-2,0 0 1,0 0 0,0 0 0,0 0-2,9 15-2,-9-15 0,6 20-1,-1-4 1,-1 1-1,0 2 0,0 3 0,1 4 0,-1 2 0,1 4 0,-2 4 1,3 4 0,-2 1-1,1 5 1,-2 0-1,2 0 1,-2-6 0,2 0 0,-3-6 0,1-3 0,-2-8 0,0-1 0,0-10 1,2-1-1,-3-11 0,1 12 0,-1-12-1,0 0 0,10-15-1,-2 0-1,4-4 1,4-1-1,3-6-1,1-2 1,4 0 0,-1 2 0,-3 4 1,0 2-1,-4 5 2,-4 4-2,-1 5 2,-11 6-2,17-2 1,-17 2 0,12 15 0,-7-3 0,0 4 0,1 1 1,-1 5 0,0 0 0,0 2 0,0 0 0,0 3 1,0-2-2,-2 0 2,2-1-1,-1-3-2,-1-3-1,6 2-5,-9-6-17,0-14-7,16 5 0,-16-5-1</inkml:trace>
  <inkml:trace contextRef="#ctx0" brushRef="#br0" timeOffset="49842.85">11709 9249 27,'17'4'26,"-17"-4"-1,27-5-2,-15 2-18,8-3-7,2-3-1,5 3 2,-2-1-1,0-3 2,-2-1 0,-3-1 2,-2-3-1,-5 1 1,-2 0 0,-6-3 1,-1 2-1,-7-4 1,2 6 0,-9-3 0,10 16-1,-20-19 1,7 13-2,-2 1 1,-1 6-1,-4 4-1,2 5 0,0 1 0,-3 4 1,1 2-1,3 0 0,-1 4 1,3 1 0,1-3 0,3 3 0,1-4 1,5 4 0,1-2 1,4 4-1,1-3 1,7 0 0,-1-1-1,5 0 0,3 0 0,4-1-1,3-4-2,5-3 1,4-2-2,1-5-1,7 1-2,-8-12-12,7 0-15,1-1 2,-6-8-2,3 1 1</inkml:trace>
  <inkml:trace contextRef="#ctx0" brushRef="#br0" timeOffset="57979.316">12278 9158 11,'0'0'13,"0"0"0,0 0-3,0 0-1,0 0-2,0 0-1,0 0-2,0 0 0,0 0-1,0 0 0,0 0-1,6-13 0,-6 13 0,0-11-1,0 11 0,0-12-1,0 12 1,1-12-1,-1 12 0,0 0 0,0 0 0,2-11 0,-2 11 0,0 0 1,0 0-1,0 0 0,0 0 1,0 0-1,0 0 1,9-12-1,-9 12 0,0 0 1,0 0-1,0 0 0,0 0 0,0 0 0,0 0 0,0 0 0,6 16 1,-6-16-1,5 23 1,-1-4 0,0-1 0,-1 7 0,1-1 2,0 4-1,-2 1 1,2 1-2,-3-2 1,3 0-1,-3-4 1,1-2-2,0-5 0,-1-3 0,-1-14 1,5 17 1,-5-17 0,0 0 0,0 0 0,18-22 0,-7 3-1,5-1 0,2-6-2,3-3 1,3 1-2,-1 0 2,2 2-1,-2 3 0,-2 6 0,-2 2 0,-2 5 1,-1 4 0,-4 5 0,-1 5 0,-11-4 0,16 17 0,-11-5 0,-1 2 0,-3 6 2,2-1-1,-3 4 1,0-1-2,0 1 2,0-1-2,-2 0 1,2-3-2,4 1-5,-6-8-14,2-12-8,9 13 0,-9-13-1</inkml:trace>
  <inkml:trace contextRef="#ctx0" brushRef="#br0" timeOffset="58587.351">13408 8629 1,'-6'14'17,"6"-14"2,-5 20 1,2-8-18,1 4-1,1 2 1,0 3 1,2 2 2,-3 1 1,5 4 0,-4 3-1,4 5 2,-3 2-2,3 8-1,-3 1 0,4 9-2,-2 6 1,1 7-1,-1 3 0,3 0-1,-2 2 0,0 1 0,0-6 1,-1-3-1,-1-7-1,1-10 0,-2-7 0,-2-8 0,2-6-2,-5-14-6,5-14-17,2 14-3,-10-29 1,7 0-1</inkml:trace>
  <inkml:trace contextRef="#ctx0" brushRef="#br0" timeOffset="58913.369">13156 9303 25,'30'2'26,"-1"-10"1,18 4-2,-7-7-17,10 0-8,8 3 2,-5-3-1,3 6 2,-8-2 0,-2 4 0,-8 0 0,-2 4-1,-10-1-2,-6 0-2,-2 5-4,-18-5-3,20 3-7,-20-3-13,0 0 1,0 0-1,0 0 21</inkml:trace>
  <inkml:trace contextRef="#ctx0" brushRef="#br0" timeOffset="59416.398">13816 9324 24,'-26'-19'26,"26"19"-3,-13-29 1,19 10-23,-2 3-3,3 1 0,4-2 0,4 3 1,2-2 1,2 0 1,3 3 1,1-2 1,5 3 0,-2-1 0,3 7 0,-4 0 0,3 8 0,-7 2 0,2 6-1,-7 2 0,-2 7-1,-5 3 0,-4 3 0,-5 2 2,-4 1-1,-4-2 0,-3-2 1,-7-4-1,-1 2 1,-7-8 0,2-1 0,-7-8-1,2 0-1,-3-7 0,2-1 0,2-6-1,2-3-2,8 2-3,-3-8-6,17 3-16,6 2-4,0-7 0,14 3 0</inkml:trace>
  <inkml:trace contextRef="#ctx0" brushRef="#br0" timeOffset="59970.43">14263 9054 29,'0'0'26,"-19"7"1,24 4-1,-10 3-21,8-2-5,0 4-1,5 2 2,0 5 0,2 0-1,0 4 1,0-2 0,2 2 1,-4-4 0,3-1 0,-5-3 0,2 0 0,-5-5 1,4-2 0,-7-12-1,0 12-1,0-12 1,0 0 0,-13 5-1,13-5 1,-12-6-1,12 6 0,-12-13 0,6 2 1,2-6-2,2 1 1,1-6 0,2-1-1,2-3 0,6 3 0,1-1 0,6 1-1,1 5 1,5 1 1,1 2-1,5 6 0,2-1 0,1 3 0,2 2 0,-1 1 0,-2 4 0,-2 0-2,0 4 0,-8-8-5,5 13-13,-6-2-11,-19-7 2,16 6-2</inkml:trace>
  <inkml:trace contextRef="#ctx0" brushRef="#br0" timeOffset="61052.492">14805 9060 33,'0'0'15,"0"0"2,0 0 0,0 0-3,11 6-3,-11-6-4,7 16-1,-7-16-1,11 21-2,-6-7 0,2 6-2,-2-1 0,0 4 0,-3 1-1,1 2 0,-3-1 2,0 3 0,-3-3 0,1-1-1,-3-5 1,4-3 1,-4-5 0,5 0-1,0-11-1,0 0 1,2-11-2,4-4 0,3-3 0,2-4-1,2-4 0,2-6 1,2 0-2,-1 0 1,1 3 1,-1 1 0,0 2 1,-2 3-1,2 5 0,-1 2 0,1 5 0,-3 6 0,2 3 0,-2 3 0,0 3 0,-1 3 0,-12-7 0,18 19 1,-12-6-1,0-1 1,-2 4-1,-2 1 0,1 1 0,-2 2 0,0 0 0,-1-1 0,-1 1 0,1-3 1,-1-4-1,0 0 1,1-13-1,-3 12 1,3-12 0,0 0-2,0 0 1,7-10 1,0-3-1,2-1 0,1-3 0,4-3 0,0-1 0,3-1 1,0 2-1,2 1 0,0 2 1,0 2-1,0 4-1,1 3 2,0 3-1,-1-1 0,-2 6 0,-1 2 0,-3 6-1,0 1 1,-2 4 0,-1 0 0,-4 3 0,0 5 0,-2-1 0,-1 3 0,-3 1 1,-3-2-1,1 1 0,-3 1 1,1-2-1,-1 0 0,4-4-1,-3-4-1,7-1-3,-3-13-14,0 0-12,0 0-1,11-21 0,-1 6 1</inkml:trace>
  <inkml:trace contextRef="#ctx0" brushRef="#br0" timeOffset="61682.528">15694 9046 33,'0'0'24,"0"0"-1,8 10 1,-8-10-26,7 13-2,-7-13 2,5 14 1,-5-14 1,2 14 3,-2-14 0,2 10 1,-2-10 0,0 14 1,0-14-1,0 13 0,1-2 0,-2 0-2,2 5 1,-2 0-2,3 3 1,-2-1 0,2 4-1,1 0 1,1 0 0,0-5 1,1 0-2,3-5 1,-8-12 0,19 14-1,-8-10-1,4-5 0,-1-3 0,2-4-1,4-2 1,-3-5-1,0 2 1,0-4-1,-1-2 1,-4-1 1,0 0-1,-3 1 0,-2 1 0,-3 1 0,-2-1 0,-2 3 0,-1 2 0,1 13-1,-7-18 1,7 18-1,-12-12 0,12 12 0,-14-4-2,14 4-2,-13 1-4,13-1-12,0 0-9,0 0 0,0 0 1</inkml:trace>
  <inkml:trace contextRef="#ctx0" brushRef="#br0" timeOffset="62196.557">16111 8485 1,'0'0'9,"19"17"9,-19-17 1,12 9-12,-6 4-2,-6-13 2,11 28 1,-11-15 2,5 9-1,-8-4 1,6 9 0,-8-2-2,8 12-2,-7 0-1,5 9-3,-3 5 0,2 9 1,-1 2-3,2 2 1,3 0-1,2-1 1,2-7-1,3-6 1,2-10 0,-1-7-1,0-9 1,0-6 0,-12-18 0,15 14-2,-15-14-3,0 0-8,0 0-10,10-11-8,-17-5 1,9 3-2</inkml:trace>
  <inkml:trace contextRef="#ctx0" brushRef="#br0" timeOffset="62984.602">16449 8980 2,'0'0'16,"0"0"1,0 0-4,0 0-15,12 0 0,-12 0 2,19-5 4,-3 4 1,3-4 3,5 4 1,-1-5 0,5 7 0,-1-3-1,7 5-1,-6-2-1,5 5-1,-6 2-3,1 4 0,-2 2-1,-2 3-1,-3 0 1,-1 4-1,-3 0 1,-3 2-1,0-1 0,-3-1 1,-1 1 0,-3-1 0,-1-3-1,-1 4 1,-3-5-1,-2 1 1,-3-3 0,-2 1 1,-6-3 0,0-2-1,-6-1 0,0-1 0,-4 0 0,-1-3 0,-1 0-1,-3-4 0,2 1 0,-2 0 0,3-1 0,0-4 0,1-2 0,0-3 0,5 1-1,1-2 1,2-4-1,5-3 1,1 2-1,3-3 0,4 0 0,1 1 0,6 0 1,3 2-1,3 0 0,1 4 1,6-1 0,3 4-1,2 0 1,3 1 0,0 1 0,2 3-1,0 1 1,1 0 0,-1 4-1,-5-4-3,6 8-7,-11-2-10,-3-3-6,4 7-1,-20-10 1</inkml:trace>
  <inkml:trace contextRef="#ctx0" brushRef="#br0" timeOffset="63750.646">17464 8902 11,'-1'-12'23,"1"12"-1,0 0 0,11-6-18,-11 6-2,0 0 1,12 15 0,-12-15 1,6 20 1,-6-6 1,3 6 0,-6-2 0,6 9-1,-7-3-1,5 8 0,-2-3-2,4 8 2,-2-7-3,4 3 1,0-5-2,2 0 1,3-4 0,-2-5-1,1-1 0,-2-7-1,3 2-3,-10-13-3,12 13-8,-12-13-15,0 0 2,0 0-3,2-18 7</inkml:trace>
  <inkml:trace contextRef="#ctx0" brushRef="#br0" timeOffset="64403.683">18070 8910 26,'0'0'24,"0"0"-2,0 0 1,0 0-23,0 0-1,-4 13 3,4-13 1,-16 11 2,3-7 0,3 6 1,-7-6-1,3 3 0,-4-2-1,3 2-2,-2 2 0,4 1 0,1-2-1,12-8 0,-15 18 0,14-3-1,3-4 0,6 5 0,1-4 0,5 0 0,0 1 0,4 1 0,1 0-1,1 0 1,-1-2 0,-1-3-1,0 4 0,-3-5 1,0 3-1,-4-1 0,-11-10 1,13 17-1,-13-17 0,2 20 1,-6-9-1,-1 1 1,-5-1 1,10-11 0,-22 17 0,10-8 1,-5-3 0,4 1 0,-6-4 0,1 0 0,-3-2-1,2-1 0,-1 3-1,0 2 0,4-3 1,-1-1-3,17-1-2,-24 3-6,24-3-17,0 0-3,0 0 1,14-11-1</inkml:trace>
  <inkml:trace contextRef="#ctx0" brushRef="#br0" timeOffset="66276.789">18876 8303 1,'0'0'7,"0"0"-4,0 0 1,0 0 3,0 0 1,0 0 1,0 0 0,0 0 0,0 0 0,0 0 0,0 0-1,0 0-1,4 15-2,-4-15-1,3 22-1,-1-7 0,3 5-1,-1 8 1,3 5-1,-2 6 1,3 4-2,2 5 1,1 5 0,0 3 0,0 5-1,-1-2 0,0 3 0,-1-3-1,0-4 1,-4-4 0,0-3 1,-2-9-1,1-7 0,-2-6 0,3-7 0,-2-4-1,-3-15-2,13 16-7,-13-16-12,11-19-7,3 7-1,-8-14 1</inkml:trace>
  <inkml:trace contextRef="#ctx0" brushRef="#br0" timeOffset="66619.81">18657 8692 26,'0'0'25,"18"-9"2,-8-2-2,6 2-18,7 6-4,1-2 0,9 2 1,-2 1-1,4 3 0,2-2 0,3 1-1,-2-1-1,2 1 0,-3-3-1,-2 1 0,-4-2 0,-6-2-1,-4 2-1,-7-4-4,0 7-7,-14 1-10,0 0-5,12 3 0,-12-3 0</inkml:trace>
  <inkml:trace contextRef="#ctx0" brushRef="#br0" timeOffset="67294.849">19363 8879 8,'18'5'22,"-18"-5"0,20 3-7,-20-3-8,15 13-1,-5 0-1,-5 2 0,2 5 0,-3 3-2,0 7 1,-1-1-1,3 5 0,-4-6-1,2 1 0,-3-10 0,3 2 1,-4-9-1,2-1 1,-2-11 0,0 0 0,0 0-1,0 0 1,-12 2 0,12-2 0,-12-12 0,12 12-1,-15-18-1,9 7 1,0-2-1,3-3 0,0-3 0,6-6-1,3 0 0,6-1 0,4-2 0,4 2 0,6-1 0,3 1 0,2 7 0,1 4 0,-2 6 0,1 3 0,-2 3 0,-5 3-1,1 4-1,-8 1-1,2 6-2,-19-11-3,27 15-7,-27-15-7,0 0-8,16 16 1,-16-16 1</inkml:trace>
  <inkml:trace contextRef="#ctx0" brushRef="#br0" timeOffset="67902.883">19992 8840 17,'0'0'20,"0"0"-1,12-1-11,-12 1-9,5 15 1,-5-15 2,3 17 2,-1-4 3,-2-13 1,-1 27 0,-6-15 2,9 11-1,-9-10-1,9 14-1,-8-5-2,10 6 0,-4-4-2,6 5-1,0-7-1,5 0-1,3-4 0,4-3 0,-1-7 0,3-1 0,0-7 0,-2-3 0,-1-7 1,-1-1-1,-4-5 1,1-2 0,-2-2 0,-4-5-1,0 3 0,-1-1 0,-2 3 0,0-1 0,-2 3 1,-2 1 0,0 1-1,0 16 0,-1-20 0,1 20 0,-3-20 0,3 20 0,0-12-1,0 12-3,0 0-1,3-15-7,-3 15-17,16-2 0,-16 2-2,17-5 1</inkml:trace>
  <inkml:trace contextRef="#ctx0" brushRef="#br0" timeOffset="68647.925">20640 8951 15,'26'-5'15,"-8"-3"0,4-3-2,-5 0-3,0-1-2,-2 5-1,-5-5-2,1 6 1,-8-7-2,-3 13 1,4-21 0,-4 21 0,-5-18-1,5 18 0,-15-15 0,15 15-2,-23-9 1,12 10 0,-6 0-1,3 5 0,-4-1 0,4 4 0,-3-2 0,2 7 0,-1-5-1,4 4 1,-1-3-2,0 2 2,0 2-1,2 1 1,0 0-1,2 2 0,2-1 0,1 4 0,4-2 0,2 4 1,2-6-1,7 4 1,-3-5 0,6 1-1,0-4 1,4-1-1,0-2 0,3-1 0,1-3-1,2-1 0,2-2 0,2 0 0,2 0-2,-2-6-1,5 3-1,-5-8-4,12 11-12,-9-7-12,2-4 0,2 1-1,-3-9 2</inkml:trace>
  <inkml:trace contextRef="#ctx0" brushRef="#br0" timeOffset="69179.955">21404 8862 34,'0'0'27,"0"0"-1,0 0 1,0 0-23,0 0-3,0 0 0,0 0 2,0 0 0,10 18 1,-10-18-2,2 19 2,-2-19-1,0 23-1,-1-6 0,2 3 0,-3 2-2,2 4 1,-1 0-1,0 2 1,-2 1-1,2 4 1,-1-4 0,0-2-1,0-6 0,1-1 1,1-1-2,0-19-5,3 20-15,-3-20-10,0 0 1,0 0-1</inkml:trace>
  <inkml:trace contextRef="#ctx0" brushRef="#br0" timeOffset="74412.256">21685 8882 13,'0'0'7,"0"0"1,0 0 0,0 0-1,0 0-1,0 0 0,0 0 0,0 0 1,0 0-1,0 0-1,0 0 0,0 0 1,1 12-2,-1-12 0,4 17 1,0-5-1,-4 0 0,4 6 0,-4 0-1,4 7 0,-4-2 0,5 5-1,-5-4 0,4 6 0,-3-3-1,1 1 0,0-7 0,0-2 0,0-4-1,1-3 2,-3-12-1,4 14 0,-4-14 0,0 0 0,0 0 1,0 0-1,0 0-1,0 0 1,13-18 0,-7 7-1,3-1 0,2-3 0,3-2 0,5-4 0,1-1 0,3-2 0,2 3 0,2-1 0,-2 3 0,1-1 0,-3 3 0,-1 6 0,-2 4 0,-2 5 0,-1-2 1,-3 6-1,-1 3 0,-13-5 1,21 21-1,-14-9 0,2 1 0,-3 4 0,-3 2 0,0 1 1,-3 1-1,1 2 1,-2-4 0,0 3 0,-2-2-1,2-1 2,-2-2-2,3-2 1,-1-5-1,1-10 0,1 17 0,-1-17-1,4 11-1,-4-11 0,11 6-2,-11-6-5,15-3-14,-2-1-7,-4-7 0,9 3-1</inkml:trace>
  <inkml:trace contextRef="#ctx0" brushRef="#br0" timeOffset="77212.415">8132 11059 1,'0'0'13,"-9"-28"0,8 9-8,-3-3-3,3-1-2,2-2 0,2-3 0,4-3 1,2-1 2,3-2 3,4-2 1,7 5 1,4-6 1,8 5 1,2-2-1,5 7 0,2 0-1,6 5-2,-2 3-1,3 8-2,-7 4 0,0 9-1,-7 4 0,-1 9 0,-9 1 0,-1 10-1,-4 2-1,-3 5 2,-1 2-1,-3 0 1,0-1-1,-3 3 0,-1-2 0,-3-1-2,-4-1 2,-2-3-2,-5-2 1,-3 0 0,-7 0 0,-3-1 0,-7-1 0,-4-3 0,-6 0 1,-4-3 0,-6-3 0,-3 0 0,-2-6 0,-3 0 0,0-9 0,1-2-1,2-4 0,7-4 0,7-5 0,8-9-1,10-3-2,9-7-4,18 4-9,6-1-12,5-9-2,10 5 1,-1-6 1</inkml:trace>
  <inkml:trace contextRef="#ctx0" brushRef="#br0" timeOffset="78160.47">10340 10980 1,'0'0'16,"-27"4"4,15-2-4,-1-2-3,-2-7 0,15 7-3,-21-16 1,17 5 0,-6-6-1,9 3-1,-5-7-3,10 5-1,-4-5-2,8 1 0,2 1-2,5 3 0,2-1-1,4 2 0,4 0 1,3 3-2,0 4 2,2 2-1,-2 3 0,-3 3 0,-3 3 0,-1 6 0,-6 0 1,-6 6-1,-2 2 2,-5 6-2,-4-1 1,-5 3-1,-1 2 1,-3-3 0,-2 1 1,-5-2-2,1-6 1,-1-3 0,-1 0 0,-1-6 0,-1-4-1,2-3 1,-2-2-2,1-7 1,2 2-1,-1-7-2,8 3-6,-6-10-19,9-5-3,8 0-1,5-9 0</inkml:trace>
  <inkml:trace contextRef="#ctx0" brushRef="#br0" timeOffset="78564.491">10877 10264 35,'0'0'28,"6"-12"0,-6 12 0,6 13-22,-7-2-3,4 9 0,-1 4-1,3 6 1,-3 7-1,3 5 1,-4 4-2,4 7 2,-5-1-2,2 4 2,-3-2-1,1 2-1,-2-7 1,2-2-1,0-9 0,1-6-1,1-6 1,0-5-2,0-8 0,-2-13-3,5 11-3,-5-11-5,0 0-6,-17-26-1,13 14-3,-10-12 0,4 0 1</inkml:trace>
  <inkml:trace contextRef="#ctx0" brushRef="#br0" timeOffset="78811.507">10703 10649 16,'-12'-15'15,"12"15"0,0 0 0,19-2 1,3 9-2,-2-8-1,17 10 1,-5-12-4,15 9-2,-6-7-2,9 6-3,-6-3 0,3 3-1,-5-1-1,-1-1-1,-5 2-1,-5-2-2,-1 5-4,-12-10-11,-2 1-13,0-1 0,-16 2 1,8-19 1</inkml:trace>
  <inkml:trace contextRef="#ctx0" brushRef="#br0" timeOffset="79399.541">11210 10284 39,'0'0'28,"0"0"1,0 0-1,1-14-21,-1 14-5,3 21-1,-1-3 0,-2 4 0,4 7 1,-5 4 0,3 7 0,-4 1 0,0 9 0,-1-4-1,1 9 1,-2-2 0,0 4-1,-1-6 1,3-3-1,-1-6 1,2-3-1,0-6 0,2-4 0,1-12-1,-2-17 0,16 13-1,-1-17 0,4-6-1,3-12 0,4-5-1,2-8 2,4 0-1,-3-1 2,0 4 0,-4 2 2,-4 7-1,-2 9 0,-4 8 1,-1 8 0,-3 7-2,2 4 1,-4 8 0,1 2-1,0 6 1,-2 1 0,0 1 0,-2-2-1,-2 0 1,-2-4-1,2-3 0,-1-4-2,5-2-3,-8-16-13,12 1-14,5-4 1,0-9-1,7-2-1</inkml:trace>
  <inkml:trace contextRef="#ctx0" brushRef="#br0" timeOffset="80276.591">11955 10880 46,'11'18'25,"-11"-18"1,20-7-10,-4 2-15,1-6-1,6 2 3,-1-6-1,5 2 1,-2-6 0,2 4 0,-5-4-1,1 4-1,-6 1 0,-4-1 0,-4 2 0,-7-2-1,-7 4 0,-3 1 1,-8 2-1,-4 5 0,-5 0 1,-2 7-1,-4 2 0,0 6 1,-4 3-1,3 4 1,0 4 0,1 0 0,4 4 0,3 0-1,3 0 1,5-1-1,5-3 2,7 0-2,1-6 1,8 2 0,4-2-1,6-2 1,11-4 0,6-1-1,4-3-1,6-5 2,5 1-2,4-6 1,2-8 0,0-2-1,-1-3 0,-3-6 2,-1-1-1,-6-1 0,-3-3-1,-6 0 1,-6 3-1,-4 3 1,-7 2 0,-4 7-1,-4 1 1,-8 11-1,0 0 0,0 0 0,11-6 1,-11 6-1,1 11 0,-1-11 0,6 21 1,-2-8 0,1 4 1,2 1-1,0 2 1,1-1-1,-2 1 1,1-1-1,-1-4 0,-1-2 0,-5-13 0,2 15 1,-2-15-1,0 0 0,-13 6 0,13-6 1,-21-13-1,9 5 1,-1-4 0,-1-3 0,3-4-1,5-2 1,5 1-2,5 0 2,7 1-2,6-1 1,7 2 0,4 4-1,9-1 1,2 4 0,1 4-1,2-3-1,4 9-6,-8-4-14,2 0-7,5 8-1,-11-8 0</inkml:trace>
  <inkml:trace contextRef="#ctx0" brushRef="#br0" timeOffset="81319.651">13292 10706 3,'14'-2'21,"-15"-15"1,14 15-1,-13 2-13,2-10-5,-2 10 1,0 0 1,14-5 1,-14 5 0,0 0 1,0 0 0,1 11 0,-1-11-2,-2 14-1,2-14-1,-2 27 0,1-7 0,4 2 0,-2 5 1,4 5-2,-3-2 2,4 3-2,-2-7 1,3 1-2,-2-10 1,6-1-2,0-11 0,5-8 0,3-8-1,5-8 1,1-4-2,3-5 2,0-4-1,1 2 1,-5 3 0,-3 4 1,-5 8-1,-3 10 0,-13 5 2,18 12-2,-12 8 1,-1 6-2,0 2 2,2 5-1,2-2 1,0 0-1,0-4 0,2-5 0,2-7 1,2-4 1,1-6-1,3-5 1,0-6-1,3-4 0,-2-5 0,2-3 0,0-3-1,-2-4 1,0-1-2,-2 0 2,-3 0-2,-2 2 2,1 1-3,-3 4 2,0 2-3,-4 1-1,6 10-4,-10-10-8,10 9-15,-2 5-2,-11 2 2,23-7-1</inkml:trace>
  <inkml:trace contextRef="#ctx0" brushRef="#br0" timeOffset="81644.669">14310 10702 46,'0'0'29,"0"0"-1,-14 4 2,14-4-25,0 13-5,-2 3 1,1 5 0,-1 6 0,-1 5 1,0 2 1,1 3-2,-1-6 1,3 1-2,1-4-1,0-8-4,10-1-10,1-10-15,-1-11-1,9-2 2,-3-12-2</inkml:trace>
  <inkml:trace contextRef="#ctx0" brushRef="#br0" timeOffset="82567.722">14990 10615 57,'0'0'32,"-14"-2"-2,-4-1 1,1 2-26,-7 11-6,-4 4 1,-6 6 0,-4 4 0,-1 1 1,-3-2 0,3-1-1,1 0 0,7-2 1,3-2 0,9-6-1,8-2 0,11-10 0,3 14 1,10-5-2,5 4 1,7 2-1,3-3 1,0 5-1,3 2 1,-3 4-1,-4-1 1,-4-1 0,-6-4 0,-4-3 0,-6 0 0,-4-14 1,-14 14-1,-2-13 1,-6-2 0,-1-1 0,-4-3-1,0 0 1,2 0-2,0 0 1,6 2 0,4-2 0,15 5-1,-12-5 0,12 5 1,20-5-2,2 3 1,3-4-1,12 2-1,2-4 0,10 0-1,-2-8 0,9 6 0,-2-10 1,3 6 0,-2-7 1,2 3-1,-5-5 3,-1 0-1,-4 1 1,-7 1 0,-8 3 0,-5-2 0,-8 2 0,-4 2 1,-9 4 0,-6 12 0,-5-15 1,-7 9 0,-2 2-1,-4 0 1,-2 8 0,-4-4 0,3 5 0,-6 0 0,5 2 0,-2 0 0,1 6 1,0-2-2,2 4 1,0-2 0,4 4-1,1 4 1,4-2-2,2 2 2,7 2-2,4-4 2,7 5-1,3-4 1,10 4-1,4-7 0,6 7 0,5-4 0,6 1 0,2-1 0,3-1-1,6 2-4,-6-11-13,8 1-16,0-4 1,-7-14-1,0-6-1</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2:21.589"/>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-2 0 268 0,'5'4'101'0,"5"-8"-54"0,-1 4-55 0,-9 0 16 16,5 0-22-16,-5 0-3 15</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2:21.632"/>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0 0 236 0,'9'0'-130'16</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2:20.251"/>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-3 1346 64 0,'0'4'24'0,"0"-4"-12"0,0 0-23 15,0 0 24 1,10-4 14-16,-1-5 13 15,1 1 5-15,4-5-4 16,0 0-2-16,0-8-14 16,1 0-5-16,3-12-11 15,1-18-4-15,5-8 1 0,4-8-1 16,1-4 0-16,4-1-3 16,5 1-2-16,0-1 3 15,0 1 0-15,4-9-1 16,5 0-2-16,1 0 3 15,-1 0 2-15,-4 9-2 0,-1 7 0 16,-4 6-1-16,5 16-2 16,-10 4-2-16,0 8 1 15,-5 5 1-15,-4 4 0 16,-5 8 2-16,0 5 1 16,-5 4-4-16,-5 4 1 15,1 4 0-15,-5 9 2 16,-5 8-1-16,4 8-1 15,-4 9 3-15,0 8 0 16,0 13 3-16,0 0 3 16,0 4-2-16,5 4 1 15,0 1-5-15,0 7-2 0,-1 5 0 16,1 0-1-16,0 4 0 16,-1-4 2-16,1 0-3 15,-5-17 0-15,0-4-1 16,0-9-2-16,0-3-2 15,-5-5-1-15,1-4-5 16,-1-5 0-16,-4-3-12 16,-1-5-4-16,1-8-5 15,-6-5 0-15,1-7-53 16</inkml:trace>
  <inkml:trace contextRef="#ctx0" brushRef="#br0" timeOffset="1188.178">1251 1468 96 0,'0'0'38'0,"5"-5"-20"0,0-3-28 0,-1 4 6 16,1-1-2-16,5-3 3 15,-1 0 22-15,5-1 9 16,0-3 9-16,5-1 2 16,0-8-10-16,0 0-3 15,5-4-11-15,0-1-4 16,-1-3-6-16,1 0-4 0,-5-1 0 16,0 5 1-16,-5 0 1 0,0 4-1 15,-4 4-2-15,-1 0-2 16,0 4 1-16,1 5-1 15,-1 21 0 1,1-1 4-16,-5 9 1 16,-1 0 3-16,1 9 3 15,0-5 2-15,-5 4-1 16,0-3-1-16,0-1-1 16,0-4 0-16,0-4-7 15,0-5-2-15,-5-3-25 16,5-13-7-16,-5-9-72 15</inkml:trace>
  <inkml:trace contextRef="#ctx0" brushRef="#br0" timeOffset="1816.953">2060 1097 140 0,'0'17'52'0,"0"-17"-28"0,0 9-26 0,0-9 9 15,0 16-5 1,5 5 1-16,4 5 0 16,1 7-1-16,-1 5 1 0,1 0 0 15,4 8 5-15,-4 9 3 16,-1 0 2-16,0-5 5 15,-4-4 10-15,-5-4 6 16,-5-4-4-16,-4-8-1 16,-10-1-12-16,-5-4-5 15,-4-12-12-15,-5-9-5 16,0-8-6-16,0-4-4 16,-5-5 0-16,-5-8 1 15,10-13-1-15,5 1 2 0,-1-5-24 16,6 0-10-16,8 0-38 15</inkml:trace>
  <inkml:trace contextRef="#ctx0" brushRef="#br0" timeOffset="2013.046">1980 1177 192 0,'33'-8'71'0,"-9"8"-38"0,4 0-30 16,-14 0 15-16,5 0-7 15,5 0-1-15,4 0-6 16,1-4-3-16,4-1 0 16,-5 5-1-16,5 0 0 0,-4-4-7 0,-1 4 0 15,-4 0-24 1,-1-4-9-16,-9 4-41 16</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2:23.900"/>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22-1 120 0,'-5'0'46'0,"5"0"-24"0,-4 4-13 0,4-4 16 15,0 0-8-15,0 0-2 16,-5 4-2-16,0 0 1 16,5 0-7-16,0-4-4 0,0 9 0 15,0-1 2-15,-4 5 4 16,4-1-2-16,4 1 1 16,1 4-3-16,0 0 0 15,-1 4-3-15,1 4 1 16,0 4-2-16,0 5 2 0,-1 4-4 15,-4 0 0 1,0 4 1-16,-4-9 0 0,4 5 4 16,-5-8 5-16,0-1-1 15,0-8 1-15,5-4-8 16,-4-4 0-16,4-5-1 16,0-12 2-1,0-9-1-15,0 1-1 16,-5-5 3-16,5-4 4 15,0-4 4-15,0-1-2 16,0-3 0-16,0-1-3 16,5 1-1-16,4 0-6 15,5-1-1-15,5 1 1 16,0 3 2-16,5 1 0 16,0-4-1-16,4 3 1 15,0 5-1-15,5 5 0 0,-4 3 2 16,-1 5-1-16,1-1-1 15,-6 5-2-15,1 0-1 16,-5 4-1-16,-5 0 0 16,0 8-2-16,-4 1 1 15,-6-5-15-15,1 0-4 16,-5-4-32-16,5 4-12 16</inkml:trace>
  <inkml:trace contextRef="#ctx0" brushRef="#br0" timeOffset="510.332">614 394 188 0,'-19'0'71'0,"19"0"-38"0,-10-4-25 16,10 4 16-16,0-5-10 16,-4-3-3-16,-1 0 0 0,5-5 3 15,0-8-8-15,0 0-1 0,5-4-1 16,4 4-2-16,5 0-2 15,5 0-4-15,0 0 0 16,5 0-5-16,-1 4 1 16,6 4 2-16,-1 9 1 15,-4 0 3-15,-1 0 1 16,1 4 1-16,-10 4 2 16,-4 4 1-16,-1 9 3 15,-4 4-8-15,-5 4-3 16,-5 5 0-16,0-1 3 15,-9 1 10-15,0-5 6 16,-10 0 7-16,1-4 4 0,-1-4-7 16,0-5-3-16,1-3-8 15,-1-5-3-15,-4-8-13 16,4-5-4-16,10-7-23 16,9-10-9-16,0-7-64 15</inkml:trace>
  <inkml:trace contextRef="#ctx0" brushRef="#br0" timeOffset="1200.305">1087 20 164 0,'5'0'63'0,"-5"-9"-34"0,0 5-23 15,0 4 17-15,0 0-5 16,0 0-1-16,4 0-5 15,1 0 0-15,4 4-7 16,1 0-1-16,4 1 0 0,0-1 2 16,0 8 1-16,1 1-1 15,-1 0-1-15,0 3-3 16,5 1-2-16,0 4 1 16,-5 5 1-16,-4 3-3 15,-1 5-2-15,0 3-3 0,-4 1 1 16,-5-4 3-16,0 0 3 15,-5-5-2-15,-4 0-2 16,-5 5 2-16,0-4 2 16,-5-9 4-16,-5-5 4 15,0-3 5-15,-4 0 3 16,-5-5-5-16,0-12-2 16,0 0-5-16,4-9-4 15,1 0-3-15,9-3-1 16,5-1-12-16,9 0-5 15,10-8-16-15,14-1-5 16,9-3-38 0,10 0-36-16,5 3 41 0</inkml:trace>
  <inkml:trace contextRef="#ctx0" brushRef="#br0" timeOffset="1530.792">1465 305 156 0,'5'25'57'0,"0"-13"-30"0,-1 5-27 16,-4-8 13-16,5-1-5 16,-5 0 1-16,5 1-1 15,0-1 0 1,14-8 0-16,0-4 0 0,-1-4-4 16,6-5-1-16,0-8-1 15,4-4-2-15,1-5 1 0,-1 1 1 16,-4-1 12-16,-5 5 6 15,-5 0 7-15,-5 4 4 16,-4-4-9-16,-5 4-2 16,-5 4-12-16,-4 0-5 15,-1 9-11-15,-4-1-5 16,-5 9-13-16,0 13-4 16,0-1-8-16,-4 5-2 15,-6 4-46 1,6 5-28-16,4-5 52 15</inkml:trace>
  <inkml:trace contextRef="#ctx0" brushRef="#br0" timeOffset="1922.352">1806-103 156 0,'24'-42'57'0,"-15"12"-30"0,1-8-12 16,-6 26 18-16,1-1-5 15,-5 0 0-15,0-3-6 16,0 3-4-16,0-4-10 16,5 5-3-16,-5-1 1 0,0 4-1 15,0 1 2-15,0 4-2 16,0 4 0-16,0 8-1 16,-5 5 0-16,0 4 0 15,1 12 0-15,-1 5-2 16,-5-1-2-16,1 5 1 0,4 4-1 15,0 9-3-15,1-5 2 16,4 9 1-16,0 8 2 16,0 4 1-16,4-4 1 15,1-8 6-15,0-5 4 16,4 1-5-16,1-9-1 16,4-4-4-16,10-17-3 15,4-4-14-15,10-17-6 16,4-9-28-16,6-3-12 15,9-18-55 1</inkml:trace>
  <inkml:trace contextRef="#ctx0" brushRef="#br0" timeOffset="2823.067">4635 132 172 0,'0'-4'66'0,"5"0"-36"0,-5-1-37 0,0-3 10 16,-5 0-3-16,1-9 2 16,-6 4 12-16,1 1 6 15,-6-1-10-15,1 0 14 0,0 5 6 16,-5 4 2-16,0 0 1 16,0 4-7-16,-4 4-4 15,-1 0-10-15,0 9-3 16,1-1-5-16,-1 5-3 15,5 4 2-15,0 0 0 16,0 4 1-16,0 5 0 16,5 3-2-16,5 1 1 15,-1 0 0-15,10-1 1 16,0-3 2-16,10-1 1 0,4 1-1 16,5-5 1-16,0 0-4 15,9-4-2-15,5-8-5 16,5-5 0-16,5-8-18 15,4-4-6-15,10-4-20 16,-10-5-10-16,-4-12-66 16</inkml:trace>
  <inkml:trace contextRef="#ctx0" brushRef="#br0" timeOffset="3364.618">4929 56 184 0,'9'5'68'0,"1"3"-36"0,9 0-20 0,-10-3 19 16,5-1-7-16,0 4 0 16,5 1-11-16,0-1-3 15,0 0-6-15,0 9-1 0,0 0 1 0,0 8-5 16,0 9-1-16,-5 4-10 16,0 0-3-16,-4 0 8 15,-6 8 3-15,-4-4 4 16,0 0 0-16,-4-8 4 15,-11-9 5-15,1 0 4 16,0-8 2-16,-5-5-2 16,0-3 0-16,0-9-5 15,0-4-3-15,-4-9-2 16,4-4 0-16,-5-4-4 16,5 0 0-16,5 0-4 15,5 0 1-15,4-4-3 16,5 4 0-16,5 0-5 15,9 0-3-15,5 0-9 0,9 0-3 16,5 4-3 0,5 0 1-16,5 0-4 15,4-4-2-15,0 4-33 16,1 1-16-16,-6 3 41 16</inkml:trace>
  <inkml:trace contextRef="#ctx0" brushRef="#br0" timeOffset="3859.039">5572 56 172 0,'0'17'66'0,"0"-13"-36"0,5 1-26 15,-5 3 15-15,5 0-9 16,-1 1-1-16,1 3 1 16,5 1 1-16,-1 4-5 15,-4 8 0-15,-1 5 1 0,6 3 1 16,-5 5 0-16,4 0-2 16,-4 0 1-16,0 0-9 15,-1-5-3-15,-4-3 5 16,0-13 4-16,-4-5 7 15,-1-3 3-15,0-5 1 16,-4-8 4-16,-1-5-7 16,-4-8 1-16,5-8-6 0,-6-4 1 15,6-5-5-15,-1 0-2 16,1 1 2-16,4-1 0 16,5 5-1-16,5 3-2 15,4 1 1-15,6 4-1 16,8-4-3-16,6 4 2 15,4 8 1-15,5-4 0 16,14 5-3-16,0-1 2 16,14 1-12-16,0 3-7 15,-4 1-27-15,-6-1-10 16,-13 1-52 0</inkml:trace>
  <inkml:trace contextRef="#ctx0" brushRef="#br0" timeOffset="9203.429">524 1411 20 0,'0'4'11'0,"0"4"-6"0,0-4 20 15,0-4 17-15,0 5-2 16,0 3 1-16,0 0-3 16,0 5-2-16,0 0-13 15,0-1-4-15,0 1-11 16,0 4-1-16,-5 4 0 0,0 4-3 15,1 4-1-15,-1 9 1 16,-5 4 2-16,1 0 6 16,-1 0 4-16,1 5-2 0,0-1 0 15,-1-4-6-15,1 4 0 16,-1-12-12-16,5-5-2 16,1 1 7-16,-1-9 6 15,0-4-8-15,0-5-1 16,5-3-6-16,0-1-2 15,0-8-11-15,5-4-4 16,5-4-41 0,-1-5-53-16,-4-4 30 15</inkml:trace>
  <inkml:trace contextRef="#ctx0" brushRef="#br0" timeOffset="9908.481">893 1558 220 0,'-14'12'85'0,"9"1"-46"0,0 4-41 0,0-9 14 15,1 9-8-15,-1 4-1 16,-9 9-3-16,4 3-1 16,-4 1 1-16,0 4 6 0,9 0 6 0,0-5 3 15,5-3 3-15,10-1-8 16,14-12-3-16,-1-4-13 15,10-13-6-15,10-13 6 16,4-4 2-16,1-12 6 16,-6-5 1-16,-4-8 5 15,-5 0 3-15,0 0 7 16,-4 0 3-16,-10 8 1 16,-5 1 1-16,-5 3-7 15,-4 5 1-15,-5 4-6 16,-5 0 1-16,-4 0-5 15,-1 4-2-15,-4 0-2 16,0 4-3-16,-5 1-2 16,-5 3 1-16,1 5-4 15,-1 0 1-15,0 0-3 0,1 4 0 16,-1 0-5-16,0 4-3 16,1 0-7-16,4 5-3 15,0-1-38-15,5 5-14 16,-1 4-37-1</inkml:trace>
  <inkml:trace contextRef="#ctx0" brushRef="#br0" timeOffset="11198.839">1602 1558 172 0,'0'8'66'0,"-4"-4"-36"0,-1 5-20 16,5-5 17-16,0 4-15 16,0 1-5-16,0 4-6 15,-5-1-2-15,5 5 1 16,-4 8 0-16,-6 5 0 0,1-1 6 16,-1 5 4-16,1 8 10 15,-1-9 7-15,10 1 12 16,0-9-16-1,5 1-6-15,4-10-15 16,6-3-4-16,4-9-4 16,4-8-1-16,6 0-1 15,-1-5 0-15,0 1 7 16,6-5 5-16,-6-4 7 16,0 1 3-16,1-10-5 0,-1-3-3 15,-4-9-3-15,-1-4 0 16,-4 0-4-16,0 4 0 15,-5 0 1-15,1 0 0 16,-6 1 2-16,-4 3 3 16,-5 0 0-16,-5 9 0 15,0 4-1-15,-9 4 2 16,-5 0-3-16,-4 5-2 16,-1 3 2-16,-9 5 0 15,0 8-8-15,0 1-2 16,-1 3-5-16,1 5-3 0,-5 3 0 15,1 5-1-15,3 1-20 16,6-6-7-16,0 5-70 16</inkml:trace>
  <inkml:trace contextRef="#ctx0" brushRef="#br0" timeOffset="24395.889">4730 1390 68 0,'-5'-5'27'0,"0"5"-14"0,-4-4-44 0,9 0-9 16</inkml:trace>
  <inkml:trace contextRef="#ctx0" brushRef="#br0" timeOffset="23075.255">4900 1297 64 0,'5'-4'27'0,"-10"4"-14"0,10-4 11 16,-5 4 19-16,0 0-10 16,-5 4-4-16,5-4-3 15,-4 0-2-15,-1 4-13 16,0 0 2-16,0-4 1 0,-4 4-3 16,-1-4 1-16,1 0-7 0,-1 0-1 15,-4 0-2-15,0 0 1 16,-5 0-4-16,0 0 0 15,-4 5 3-15,-1-1 1 16,0 0-4-16,1 0 1 16,-1 1-2-16,5 3 0 15,0 0 2-15,0 1 2 16,5-1-3-16,0-4 0 16,-5 5 1-16,9-5 2 15,1 0-3-15,4 5 0 16,0-5 1-16,1 0 2 15,-1 4-1-15,0 1 2 16,1-5 0-16,-1 0 1 0,0 0-5 16,5-4 1-16,0 5-2 15,0-5 0-15,0 8 0 16,0-8 0-16,0 8 2 16,0-8 0-16,10 13 2 15,-1-4 1-15,0-1 1 16,6 5 0-16,-1-5-2 15,10 0-2-15,-1 1 1 16,6-1-1-16,4 1-5 16,0-1 1-16,-5 0 0 15,1 5-1-15,-6 4 1 16,1 4 0-16,-5 4-2 16,0 5 1-16,-5-1 3 0,0 0 3 15,-9 1-2-15,0-1 0 16,-5-3 1-16,0-1 2 15,-5-4 3-15,-5-4 2 16,1 4 5-16,-5-5 5 16,-10 6 2-16,-4-10 1 15,-10 1-5-15,-5-1 1 16,1-3-5-16,-1-1-1 16,5-4-6-16,-9 1-3 15,9-5 0-15,5 4-1 0,5-4-5 16,4 0-1-16,5 0-8 15,0 0-4-15,5 0-19 16,9-4-9-16,0-13-61 16</inkml:trace>
  <inkml:trace contextRef="#ctx0" brushRef="#br0" timeOffset="24845.304">4692 1348 148 0,'0'-5'55'0,"0"10"-30"0,0-1-14 0,0-4 18 15,0 0-17-15,0 0-4 16,0 0-7-16,0 0-4 16,0 0 2-16,0 0 4 0,0 0 3 15,5 0 4-15,4 0 1 16,1 0-1-16,4 0 1 15,0 0-4-15,0 0 1 16,5 0-5-16,0 0-2 0,0-4 0 16,5-1 1-16,-1 1-1 15,1 0-1-15,0 4 1 16,4-4-1-16,1 0 2 16,-1-1 1-16,5 1 1 15,0 0 0-15,0 0-2 16,-4-5 1-16,-6 5 2 15,-4 0 4-15,-5 0 2 16,-4-1 1-16,-1 1-4 16,-4 4 0-16,-5 0-7 15,0 0-1-15,-9-4 0 16,-6 0 0-16,1 4 0 16,-5 0 2-16,0 4-6 15,0-4 1-15,-4 0-6 16,-1 4-1-16,-4 0 0 0,-1 1 1 15,-4-1 3-15,0 0 2 16,-5 0-5-16,-4 0 1 16,-10 1-16-16,0-1-7 15,0 0-60 1</inkml:trace>
  <inkml:trace contextRef="#ctx0" brushRef="#br0" timeOffset="23975.61">5312 1840 208 0,'-24'-5'79'0,"15"1"-42"0,-5-4-39 15,9 4 14-15,-5-5-6 16,1-3-1-16,-1-5 3 16,1 0 5-16,4-4-7 15,1 0 6-15,-6-4 3 0,10-1-1 0,5 1 0 16,4 0-6-16,5 0 0 15,1-5-7-15,4 5-1 16,4 0 0-16,10 0 2 16,0 4-6-16,5-1 1 15,0 6 1-15,0-1 3 16,0 4 0-16,-5 5-1 16,0-1 1-16,0 5 1 15,-4 4 1-15,-1 4 1 16,0 9-2-16,-4 0 1 15,-5 3-2-15,0 1-1 0,-5 4-2 16,-4 0 1-16,-10 5 1 16,0 3 2-16,-5 0-1 15,-5 5 2-15,-4 0 2 16,-5-1 4-16,-4 1 5 16,-6-5 1-16,1-3 0 15,-5-5 1-15,-10-4-4 16,-4-1 0-16,-1-3-7 15,1-5-3-15,5-3-6 16,4-10 0-16,0-3-11 16,5-9-3-16,0-4-40 15,4-8-14-15,1-1-56 16</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04.947"/>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205 0 264 0,'-33'26'101'0,"19"-14"-54"0,-10 1-48 0,19-9 20 16,-4 4-18-16,-5-3-4 16,-1-1-17-16,-4 0-7 15,0 4 14-15,5 5-16 0,0 0-2 16,5-1-24-16,-1 1-47 15,5-5 17-15</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04.525"/>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114 34 180 0,'0'-4'68'0,"0"8"-36"0,0-4-29 0,0 0 15 15,0 0 2-15,-5 0 2 16,0 0 4-16,1 0 1 15,-1 0-14-15,0 0 3 0,-4 0 2 16,-1 0-6-16,5 0-2 16,-4 0-8-16,4 0-3 15,-4 0-20-15,-1-4-9 16,6 0-42-16,-11-9-16 16,1 0-5-1</inkml:trace>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12.767"/>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289 530 140 0,'-5'-5'55'0,"5"5"-30"0,0-4-21 0,0 0 13 16,-5 0-6-16,0 0 1 15,1-1-7-15,-6 1-1 16,1-4-2-16,-1-5 5 0,1 0 3 16,-1 1 3-16,1-5 3 15,-5-4-3-15,-1-4 0 16,1-9 1-16,0-4 4 15,0 5-8-15,0-1-3 16,0 0-2-16,-1 5 1 16,1-5-3-16,0 5 0 15,0 4-1-15,0 4 1 16,4 4 0-16,1 0 1 0,-1 4-2 16,5 1-2-16,1 3-8 15,-1 5-3-15,5 0 8 16,0 0 4-16,0 4-5 15,0 0-1-15,5 4-5 16,4 0 1-16,1 0-6 16,-1 0-3-16,1 5-8 15,4-1-4-15,0 1-52 16,0 3-28 0,0 5 53-16</inkml:trace>
  <inkml:trace contextRef="#ctx0" brushRef="#br0" timeOffset="405.663">132 504 168 0,'-9'21'63'0,"4"-8"-34"0,-4 0-23 0,4-5 17 0,0 0-12 15,-4 1-1-15,-1-1-2 16,-4 1 0-16,0 3-4 16,-5 5 8-16,0 0 7 0,0 4 5 15,-4 4 3-15,-1 0-3 16,0 1-3-16,1-1-11 15,-1 0-4-15,5-4-4 16,0 0-2-16,5-4-4 16,4 0-2-16,1 0 0 15,0-5 2-15,4 1 2 16,0-5 1-16,5 1-6 16,0-5 0-16,0-4-15 15,10-4-5-15,-1-9-88 16</inkml:trace>
  <inkml:trace contextRef="#ctx0" brushRef="#br0" timeOffset="-5766.189">-161-1830 196 0,'5'13'74'0,"0"-5"-40"0,9 1-40 16,-5-5 14-16,1 0-27 16,-1-4-7-16</inkml:trace>
  <inkml:trace contextRef="#ctx0" brushRef="#br0" timeOffset="-5521.392">284-1901 224 0,'5'12'85'0,"-1"-3"-46"0,1 8-21 0,0-5 25 16,4 1-22-16,1 4-8 16,-6-1-38-16,1 1-16 15,0-4-74-15,-5-5-31 0</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03.190"/>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-160 1361 200 0,'-14'-4'74'0,"14"4"-40"0,-5 0-35 0,5 0 15 0,0 0-6 15,-4 0 1-15,-1 0-1 16,0 0 0-16,1 0-4 16,-1 0 6-16,0 0 3 0,0 0 2 15,1 0 4-15,-6 0-11 16,1 0-4-16,-1 0-6 16,-4 0-1-16,0 0-20 15,4 0-10-15,-4-4-41 16,-5 0-52-1,0-5 31-15</inkml:trace>
  <inkml:trace contextRef="#ctx0" brushRef="#br0" timeOffset="267.472">-770 1286 184 0,'-14'0'71'0,"9"-5"-38"0,-4 1-23 0,4 8 17 16,0-4-18-16,-4 0-6 16,-1 0-8-16,1 0-2 0,-5 5 4 15,-1-5-8-15,-3 4 0 0,-1 0-1 16,0 0 0-16,0-4-29 15,-5 0-50 1,0 0 11-16</inkml:trace>
  <inkml:trace contextRef="#ctx0" brushRef="#br0" timeOffset="478.085">-1418 1281 284 0,'-47'9'107'0,"28"3"-58"0,0-3-46 16,14-5 21-16,-5 0-19 15,1 0-4-15,0 1-12 0,-6 3-6 16,1-4 9 0,0 0-14-16,0 5-5 0,4-5-10 0,1 4-2 15,9 1-56 1</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2:05.750"/>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3837-950 104 0,'5'-9'41'16,"0"9"-22"-16,0-8-11 0,-1 4 11 0,1 0-11 16,0-5-2-16,4 1-2 15,1-9 0-15,4-8-2 16,0-5 5-16,0-3 5 0,1-5 5 16,3-8 2-16,1-1-2 15,5 1 0-15,4 0-5 16,6-5 0-16,-1 1-7 15,0-1-1-15,5 1 0 16,0-5 0-16,-1 1 0 16,-3-1 2-16,-1-4-1 15,0-4 2-15,0 4-4 0,0 4-2 16,0 5-3-16,-5 4 1 16,1-1 1-16,-1 5 0 15,-4 4 2-15,0 1 1 16,-1 3 1-16,-4 4 2 15,0 5-1-15,-5 4 2 16,-4 4-2-16,-1 5 2 16,1-1-4-16,-6 5 0 15,1 4-3-15,0-1-1 16,-5 5-1-16,0 0 0 16,0 9 2-16,0 3 2 15,0 1-1-15,-5 4 2 0,0 8-4 16,1 4 0-16,-6 5 1 15,1 8 2-15,-1 13-3 16,1 8 0-16,-1 8-6 16,1 9 0-16,-1 0-6 15,1 0-2-15,0-4 6 16,-1 4 5-16,1 0 1 16,4-5-1-16,0-7-2 15,0-9-1-15,5-9-1 16,0 0 2-16,0-12-3 15,0-4 1-15,0-9-1 16,0-4 1-16,-4-4-4 16,-1 0-3-16,0-9-13 15,-4-3-8-15,-1-10-27 16</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2:06.126"/>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4126-1455 64 0,'10'-4'24'0,"-1"4"-12"0,15-8-12 0,-15 3 5 0,5-3 16 16,5 0 11-16,0-1 4 16,5 1 2-16,4 3-5 15,5-3 0-15,-4 4-10 16,-1 0-4-16,1-1-11 16,-1 5-1-16,-4 0 0 0,4 0-6 15,-4 5-2-15,4-5 2 16,-9 4 1-16,0 0-3 15,-5-4 1-15,0 4 0 16,-4 0 0-16,-10-4-14 16,-5 9-47-1,0-9-60 1,-4-9 26-16</inkml:trace>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1T19:42:59.853"/>
    </inkml:context>
    <inkml:brush xml:id="br0">
      <inkml:brushProperty name="width" value="0.05292" units="cm"/>
      <inkml:brushProperty name="height" value="0.05292" units="cm"/>
      <inkml:brushProperty name="color" value="#00B0F0"/>
    </inkml:brush>
  </inkml:definitions>
  <inkml:trace contextRef="#ctx0" brushRef="#br0">9362 3989 3,'0'0'3,"0"0"0,0 0-1,0 0 0,0 0-1,0 0 1,0 0 1,0 0 0,0 0 1,0 0-1,12-2 1,-12 2 0,0 0 1,9 16 0,-9-16 1,5 18 0,-5-4 1,1 0 0,-4 8 0,2 4-1,-2 3 0,1 7-1,-2 4-1,2 6-1,0 2-2,1 2 1,-1-6-1,1-1 0,0-7-1,1-4 1,0-8-1,-1-4 0,2-7-2,-1-13-5,0 0-10,10 17-7,-10-17 0,2-11 0</inkml:trace>
  <inkml:trace contextRef="#ctx0" brushRef="#br0" timeOffset="923.05">9253 4007 1,'0'0'11,"-3"12"8,3-12-2,0 0-9,0 0 0,0 0 2,0 0 0,0 0 1,0 0-2,-1-12-1,1 12-2,13-10-1,2 5-1,-3-4-1,7 1-1,1-1-1,2 0 0,0 1-1,1 3 0,-3-1 1,0 2-1,-4 4 0,0-1 0,-1 4-1,-3 1 1,-1 1 0,-11-5 0,19 11 0,-19-11 0,19 14 0,-19-14 0,17 19 0,-11-8 0,1 0 1,-1 2-1,-1 1 0,-1 2 1,-3 1 0,2-1 0,-3 1 0,0 0 1,-2-1-2,1 2 2,-5-5 0,2 1 0,-3-3-1,1 3 1,-6-5-1,2 2 0,-7-4 1,1-1-1,-2 1-1,-3-2 1,-2 2-1,-2-3 0,2 0 0,-1-4 0,3 1-1,1-1 0,6 1-1,0-2-1,14 1-2,-13-7-4,13 7-8,11-2-11,-11 2-1,21-12 0,-13 0 2</inkml:trace>
  <inkml:trace contextRef="#ctx0" brushRef="#br0" timeOffset="5872.335">3260 8244 18,'4'14'13,"-3"-3"1,1 2 0,0 3 0,-2-3-2,5 9-1,-5-6-3,6 10-1,-4 1-2,2 5-1,0 1 0,-1 5-3,0 1 1,-1 1-2,-2-2 1,-1-3-2,0-3 1,-2-4-2,2-8 0,-4-8-4,6 0-9,-1-12-10,0 0-1,0 0 1,-7-29 0</inkml:trace>
  <inkml:trace contextRef="#ctx0" brushRef="#br0" timeOffset="6468.37">3243 8153 29,'0'0'22,"0"0"0,-13-2-1,13 2-22,0 0 0,0 0 0,-5-13 1,5 13 2,6-15 1,-2 0 1,6 5 1,-2-7 1,8 4-1,-3-6 1,8 8-2,2-5-2,2 4-1,3 1 0,0 4-2,0 3 0,-1 1 0,-3 4 1,-3 2-1,-4 7 0,-2 1 1,-6 4-1,-1 2 2,-5 0-2,0 3 2,-4 5-1,-3 1 0,-2-3 1,-3 3-1,-4-2 1,-4-1 0,-4 0 1,-2-1-1,-5-5 1,1-1-1,-4-4 0,2-1 1,2-1-3,2-5 0,4-2-2,0-6-7,21 3-10,-12-3-7,12 3 1,2-14-1</inkml:trace>
  <inkml:trace contextRef="#ctx0" brushRef="#br0" timeOffset="8946.511">22631 7413 1,'0'0'0,"0"0"9,0 0 7,0 0-12,0 0 3,0 0 2,0 0 1,0 0 1,0 0 0,0 0 0,0 0-2,-11 12-1,5 1-4,3 8-2,-1 2 0,-1 10-1,0 0-1,2 9 1,-2 2 0,2 6-1,-2 1 0,0 0 0,-1-2 0,-1 1-1,-1-5 1,-3-5-1,3 0-4,-4-12-3,2-5-10,6-1-8,-13-17-1,17-5 1</inkml:trace>
  <inkml:trace contextRef="#ctx0" brushRef="#br0" timeOffset="9582.548">22484 7540 1,'11'9'0,"-13"-20"14,17 6-7,-15 5-3,22-14 2,-6 3 2,2-3 1,4 0 1,0-1 0,5 1 0,-3-3 0,7 3-3,-6 0-1,4 6-2,-2 2-2,0 6-1,-1-1 0,-3 5-1,-2 5 0,0 2 1,-3 5-2,-1 4 1,-6-5 0,1 4 1,-6 0 0,2 2 1,-7-4-1,-2 1 2,-6-4 0,-4 1 0,-4-2-1,-6 3 1,-6-3-1,0 1-1,-5-5 1,1 2-2,-2-1 0,3-1-1,2-3-1,4-4 0,7 2-2,-3-5-2,20 1-6,-20 1-9,20-1-6,0-12-1,3-3 2</inkml:trace>
  <inkml:trace contextRef="#ctx0" brushRef="#br0" timeOffset="13162.752">10307 4103 11,'28'-16'10,"-10"4"0,7-1 0,1-1 0,5-2-1,4 2-2,6-6 0,5 3-2,3-1 0,6-1-2,3 1 0,5-3-1,3 0 0,1-1-1,0 2-1,2 0 1,-4 3-1,1 0 0,-4 2 0,-2 2 1,0 3-1,-3 1 0,-1 4 0,-3 2 1,-2 1-1,-5 4 0,-3 2 1,-4 5-1,-8 2 1,-3 2 1,-10 5 0,-1 5-1,-7 1 2,-1 5-1,-7-3 1,2 6 0,-4-2-1,1 3-1,-1-5 0,4 2 1,-2-1-2,5-3 1,3-2-1,5-2 1,5 0-1,10 0 1,5-6-1,8-2 2,8-7-2,9-3 1,8-4 0,6-1-1,2-10 1,3-2-1,2-1 0,1-5-3,1 5-8,-6 1-14,-7-6-2,-3 3 2,-16-6-2</inkml:trace>
  <inkml:trace contextRef="#ctx0" brushRef="#br0" timeOffset="14762.844">10306 4020 17,'0'0'8,"0"0"0,0 0-2,0 0-1,0 0 0,0 0-2,0 0 1,0 0 0,0 0 1,13-9-1,-13 9 2,0 0-1,12-17 0,-12 17-1,15-21-2,-4 8 0,0-3-1,2-2 0,3-3-1,4-2 1,-1-3-1,3 3 1,-2 0-1,0-1 0,0 2 0,-1 4 0,-3 3 0,-2 2 0,-2 3 0,-12 10-1,15-13 0,-15 13 0,0 0 0,0 0 1,0 0-1,2 16 0,-2-16 1,-12 23 0,2-9 1,-1 5-1,-4 1 0,-2 1 0,0 2 0,-2 0 0,0 0 0,0 2 0,-1-3 0,1 0 0,1-5 0,2 1 0,0-3 0,2 0 0,3-1 1,11-14-2,-17 21 1,17-21 0,-6 18 0,6-18 1,4 16-1,-4-16 1,15 9-1,-3-3 1,2-1 0,3 0 1,4 0-1,2 0-1,3 1 1,2 1 0,1 3-1,2-3 0,1 3 1,-1-2-2,2 1 1,-2-1 0,4 0-1,-3-3-2,8-1-11,7 7-8,-11-12-1,12 10-1</inkml:trace>
  <inkml:trace contextRef="#ctx0" brushRef="#br0" timeOffset="15455.884">13256 3866 3,'11'3'18,"-11"-3"-3,0 0 2,3 12-15,-3-12-2,4 24 1,0-8 0,-2 3 2,2 3 0,-2 5 2,-1 2 1,1 5-1,-4 6 0,2 7 1,-4 5-2,-1 4-1,-3-1-2,2-4 0,0-4-3,-1-4 0,4-12-4,0-10-5,3-21-10,0 0-2,12-14 2,1-1 9</inkml:trace>
  <inkml:trace contextRef="#ctx0" brushRef="#br0" timeOffset="15907.909">13235 3995 31,'-9'-14'22,"9"14"2,7-19-2,-1 7-18,11 1-3,1 1-1,8-1 0,1 2 0,4-2 0,-1 2 0,0 1 0,-1 2 1,-1 2-1,-3 4 1,-4 1 0,-4 5 0,-4 6 0,-1 0 0,-4 7 1,-6-2 0,-3 6 1,-9-3-1,-3 6 2,-8-5-1,0 0 1,-9-2-1,3-2 0,-4-4-2,4-2 1,5-5-3,2-9-4,20 3-2,-21-10-3,21 10-2,2-23-1,11 9-1,-6-5-1,8-2-10,8 10 3,-7-11 8,13 14 14</inkml:trace>
  <inkml:trace contextRef="#ctx0" brushRef="#br0" timeOffset="16395.937">13755 4049 56,'0'0'26,"-15"4"-1,4-8-2,11 4-27,-13-6-3,13 6 1,-7-11 0,7 11 1,-4-20 3,5 4 2,3-3 1,1 0 3,6 1-1,0 1 1,6 4-2,-1 3 0,3 3-2,-2 6-1,0 4 0,-1 3-1,-4 6 2,1 3-1,-6 2 1,-2-1 0,-3 2 1,-2 0 0,-1 2 1,-5-3 0,0-2 1,-6 0 1,2 0-1,-7-5 1,3 4-1,-5-6 0,2 0-1,-2-5-1,5 1 0,-1-5-1,2-3-2,13 4-2,-16-17-4,16 17-8,10-19-11,-2 0 0,9 5 0,1-8 1</inkml:trace>
  <inkml:trace contextRef="#ctx0" brushRef="#br0" timeOffset="16906.967">14430 3873 65,'0'0'28,"0"0"1,0 0-3,-22-2-24,4 3-2,-6 5-1,-4-1 0,-5 2 0,-2-1 1,-4-1 0,0 0 0,1 0 0,1 5 0,6-3 1,1 1-1,8-1 0,2 2-1,7-1 1,13-8-1,-7 17 1,7-17-1,17 14 1,0-7-1,4 3 1,5-1 0,1 0-1,-1 1 0,0 1 0,-3-1 1,-4-1-1,-4 1 1,-15-10 0,15 17 0,-16-5 1,1-12-1,-17 20 0,1-8 0,-4 0 0,-2-1-1,-1 1 0,-1-4 0,4 1-3,-3-8-5,23-1-6,-19-5-5,16-8-6,14 2 0,3-10 0</inkml:trace>
  <inkml:trace contextRef="#ctx0" brushRef="#br0" timeOffset="17399.995">14779 3900 58,'-15'5'27,"-7"-8"-2,0 10 0,-7 0-25,-4 1-2,-2 2 1,-4 1 0,1 0 1,-1-1 0,2-2 0,3 1 1,5-3 0,6 1-1,4 0 1,8-1-1,11-6-1,-7 15 1,7-15-1,23 13 1,-3-5-1,4 0 1,4-1-1,3 4 0,0-2 1,0 3 0,-4-1-1,-4 1 1,-5-2 0,-3 2 1,-7-1-1,-8-11 2,-2 20-1,2-20-1,-22 16 1,6-9-1,-2-1 0,-3-1-2,2-6-2,4 2-5,-3-10-2,18 9-5,-13-16-9,11-4-1,12 3 2,-1-9 9</inkml:trace>
  <inkml:trace contextRef="#ctx0" brushRef="#br0" timeOffset="17673.01">14979 3922 65,'5'22'30,"-6"-9"-2,0 0 0,-2 1-28,-2 5-1,-1 1-1,0 2 1,-1-2 0,1 0 0,-3-5 0,4 4-1,-1-9-1,7 5-5,-1-15-13,0 0-6,4 11 0,-4-11-1</inkml:trace>
  <inkml:trace contextRef="#ctx0" brushRef="#br0" timeOffset="18332.048">15229 3574 49,'0'0'24,"0"0"-2,6 10 0,-1 3-25,-5 0 0,4 4 1,-2 4 2,1-1 0,-1 7 3,-3-5 1,5 7 0,-5-4 0,4 7 1,-3-4-2,4 6 0,-4-6 0,2 1-2,1-5-1,-1-3-1,2-4 1,0-4 0,-4-13 0,7 11 0,-7-11 1,16-6-1,-16 6 0,20-11 1,-9 4-1,3 3 0,-1-2 1,0 4-2,-1 2 1,0 3 0,-12-3-1,19 17 1,-9-5-1,1 1 1,-1 5-1,1-1 1,-2 1 0,0-2 0,-3 0 1,2-4 0,-6 1 1,-1-1-1,-1-12 2,-14 17-1,2-11-1,-3-1 1,-2 0-1,-3-4 0,2-1-1,-2-5 0,5-1-2,-3-2 0,7-1-4,-3-5-5,10 0-8,3 0-8,0-7-1,7 1 0,0-6 1</inkml:trace>
  <inkml:trace contextRef="#ctx0" brushRef="#br0" timeOffset="18654.067">15671 3597 58,'0'0'27,"0"0"-1,14 12-1,-16-1-21,5 7-6,-2 4-1,2 3 1,-2 6 1,1 1 1,-1 4 2,1-2 0,0 4 0,-3 1 1,2 6-1,-1 0 0,0 2-2,0 1-4,-1-12-5,7 3-13,1-10-5,1-13-1,5-5 0</inkml:trace>
  <inkml:trace contextRef="#ctx0" brushRef="#br0" timeOffset="19115.093">15925 4074 52,'12'0'26,"8"5"0,-6-13-3,11 1-24,-9-4-4,7 4 0,-6-5 1,1-2 1,-7 0 0,0-2 2,-6-1 2,-4 0 3,1 4-1,-8 2 1,6 11-2,-20-11 0,5 11-1,-3 3-1,-1 8 0,-5 0 0,0 5 1,-2 0-1,3 3 2,-1-1 0,4 4 0,2-2 1,6 2-1,2-2 0,7 2 1,6-4-1,8 3-1,5-4 1,8-1-1,5-2-1,9-3-2,12 1-6,0-8-12,9-7-7,8 1-1,0-13 0</inkml:trace>
  <inkml:trace contextRef="#ctx0" brushRef="#br0" timeOffset="20007.144">16898 3827 21,'0'0'17,"0"0"-1,0 0 0,10 11-20,-10-11-1,5 16 1,-5-16 5,7 19 2,-7-19 4,6 19 1,-6-19 1,5 29 1,-9-15-1,7 11-1,-8-1-2,6 4-2,-6 1-1,5 1-2,-1-4 0,2-3-1,2-3 0,4-6 0,4-8 1,7-6-2,4-9 1,4-4 0,2-5 1,2-2 0,0-3-1,-1 3 1,-5-1 0,-4 5 0,-5 5-1,-15 11-1,15-9 1,-15 9-1,0 0 0,9 12 0,-9-12 0,7 22 1,-1-9 1,4-1 0,-1 1 0,4-2 1,-1 1-1,4-1 1,-1-3-1,-1-3 0,1-4 0,-1 1 0,-1-7 0,0 0 0,-2-8 1,0 0 0,-2-8 0,-1 2 0,1-3-1,-2-2 1,-2-2-1,-1 2-1,-2 1 1,0 3-1,0 3-1,-2 0-1,0 17-4,2-19-6,-2 19-11,17 0-5,-17 0-1,21 0 1</inkml:trace>
  <inkml:trace contextRef="#ctx0" brushRef="#br0" timeOffset="20518.173">17728 4057 53,'-18'5'19,"18"-5"-4,-14-3-2,14 3-26,0 0 5,-2-14 3,2 14 4,5-24 4,7 12 5,-2-6 3,9 5 2,-1-3-2,7 7-5,-3 1-2,2 4-4,-1 4 0,-2 3-1,-1 5 0,-6 6 0,-3 0 0,-5 2 0,-2 3 0,-4-2 3,-5 3-1,-1 2 2,-9-5 0,4-2 0,-9-1 1,1 2-1,-5-8 0,3 3-1,-4-7-1,3-6-1,0-1-1,1-7-2,7 0-4,-3-10-6,13-1-12,1 0-2,4-4-2,8 2 2</inkml:trace>
  <inkml:trace contextRef="#ctx0" brushRef="#br0" timeOffset="20972.198">18097 3933 63,'0'0'28,"12"19"-1,-12-19-1,17 27-27,-6-11-1,3 6 0,-1-3 1,3 5 0,-5-2 1,1-2 0,-4-6 1,-3-2 2,-1-1-1,-4-11 0,0 17 0,0-17 1,0 0-1,-19 1 0,19-1-1,-19-7 1,19 7-1,-18-23 0,13 5 0,0-4 0,6 3-1,6-4 1,6-1-1,4 0 0,5 1 0,0 5-1,5 0 1,1 8-2,0-1 0,1 7-2,-6-4-6,9 13-12,-8 0-6,2-4-2,-4 5 1</inkml:trace>
  <inkml:trace contextRef="#ctx0" brushRef="#br0" timeOffset="21342.22">18706 3379 51,'-3'16'26,"7"1"-1,-5-2-1,4 10-24,-2 6-2,2 4 3,-2 7 0,-3 2 1,2 9 1,-8-2 1,7 6 0,-6-6-1,6 4 0,-1-4-1,5 1-2,4-1-5,-2-11-8,12-3-15,0-3 0,0-14-1,6-5 1</inkml:trace>
  <inkml:trace contextRef="#ctx0" brushRef="#br0" timeOffset="21896.252">19112 4117 1,'0'0'8,"-1"23"11,1-23-4,3 20-1,-3-20-1,14 8 0,-2-6-1,-12-2-1,21-17-2,-13 1-2,5 2-2,-6-7-2,0 1-1,-3-4 0,-3 2 0,-2-1-1,-3 1 0,-3 0-1,1 4 1,-4 5 0,0 1-1,-2 5 0,-1 7 1,-3 5-2,0 5 0,1 7-3,-7-2-2,9 8-4,-8-5-3,13 5-2,-6-11 0,11 4 0,3-16-2,0 0-6,8 16 3,-1-30 20</inkml:trace>
  <inkml:trace contextRef="#ctx0" brushRef="#br0" timeOffset="22283.274">19185 3393 24,'-17'-2'18,"17"15"-1,0-13-1,-16 9-18,16-9-1,-5 22 3,4-10 2,-1 5 2,4 3 0,-3-2 3,6 7 0,-5-3 1,7 15 0,-3-5-2,3 17 0,-2-5-1,4 14-1,-3-2-2,2 5 0,1 0-2,-1 0 0,1-3 0,-3-5-2,3 1-9,-5-8-15,-10-14-1,1-4-1,-15-21 1</inkml:trace>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0:42.519"/>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1227 2644 108 0,'0'0'44'0,"0"-4"-24"0,0 8-17 0,0-4 12 15,0 0-7-15,0 4-2 16,0 0-3-16,0 5-3 16,0-1 3-16,0 1 2 15,0 3-2-15,0 1 0 0,0 8 3 16,0 0 1-16,0 13 3 16,0 3-3-16,-5 10-2 0,5 12-5 15,0 8-2-15,0 9 1 16,0 3 0-16,0 1 1 15,5 13 0-15,-5-9-3 16,0 13 2-16,4-1 1 16,1 5 2-16,-5-4 1 15,0-9 3-15,0 5 3 16,0 4 2-16,-5-1 3 16,1 5 2-16,-1-12-3 15,-5-1 2-15,1-12 1 16,4-13 2-16,1-9-4 15,-1-7 0-15,-5-5-8 16,1 0-2-16,4-9-2 0,0-3-2 16,-4-5-2-16,4-4 1 15,1 0 1-15,4-4 0 16,0-4 0-16,0-1 2 16,-5-3-3-16,5-5-2 15,0 4 2-15,0 5 0 16,-5 4 1-16,5 4 2 15,-5 8-1-15,1 9-1 16,-6 4 3-16,1 0 0 16,-1 0 3-16,1-4 1 15,-1 0-3-15,6-9-3 16,-6-3 0-16,5-1-1 16,1-4-3-16,-1 0 0 0,0-4-5 15,0-5-2-15,5 1-2 16,0-5 2-16,0 1-5 15,0-1-3-15,5-4 5 16,0 5 3-16,4-1-3 16,1 9 1-16,-1 4-12 15,5 4-2-15,1 1-8 16,-1 3-46 0,0-4 2-16</inkml:trace>
  <inkml:trace contextRef="#ctx0" brushRef="#br0" timeOffset="11950.767">1506 3897 160 0,'-10'13'63'0,"6"-5"-34"0,-1-3-34 16,5-5 12-16,5 4-8 15,-1 0 0-15,6 0-4 16,-1 0 1-16,10-4 2 15,5-4 1-15,4-8 3 0,5-10-1 16,10-11 2-16,9-9 2 16,5 0 2-16,9-9 1 15,14 5 2-15,1-4 1 16,4 3 1-16,-4 5 0 0,-1 0 0 16,0 4-2-16,-4 0 1 15,0 5-2-15,-5 8 0 16,0 8-3-16,-5 17 1 15,-9 4 5-15,-5 9 4 16,-10 8-2-16,-4 8 2 16,-5 5-7-16,5-1-3 15,-5-3-6-15,0-5 0 16,5-4-2-16,0-13-2 0,5-12-2 16,9-17 1-16,9-8-4 15,15-13-1-15,4-9 2 16,1-3 3-1,-1-1 5-15,-9 0 2 0,0 13 11 16,-14 9 3-16,-10 3 4 16,1 9 0-16,-6 13-7 15,6 8-3-15,-6 8-5 16,5 9-2-16,5 4-3 16,0 4-1-16,1 9 3 15,-1-1 1-15,-5-3-1 16,-5-1-2-16,-4-3-6 15,0-10-1-15,-5-7-32 16,5-39-113 0</inkml:trace>
  <inkml:trace contextRef="#ctx0" brushRef="#br0" timeOffset="13990.114">4155 1567 188 0,'-19'-8'71'0,"19"4"-38"0,0 0-28 15,5-1 19-15,5 1-11 16,9-4 0-16,9-1 6 16,15-3 5-16,13-5-13 15,15-4 5-15,10-9 4 0,18-3-2 16,29-14 1-16,9-7-8 0,10-5-2 15,4-8-5-15,10-9-1 16,0 9-6-16,-14 12 0 16,-20 4-15-16,-8 5-5 15,-15 4-37-15,-10 4-16 16,-13 0-31 0</inkml:trace>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0:55.325"/>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895-2279 176 0,'-15'-9'66'0,"6"5"-36"0,-10-8-24 0,10 12 17 16,-6-5-10-16,-4 1-2 15,-4 4-6-15,-6 0-4 16,-8 9 0-16,-6 3-6 0,-9 13 1 15,-5 9 2-15,0 17 3 16,-4 20 2-16,-5 22 3 16,-1 8-1-16,-4 8 2 15,0 21 0-15,5 9 1 16,5 0-7-16,18-13-2 16,15-4 0-16,18 0 0 15,20-9 3-15,13-7 3 16,15-18 2-16,10-17 1 0,13-20-2 15,24-22 1-15,15-24-4 16,8-22 0-16,-4-17 1 16,5-12 2-16,0-13 1 15,5-17 1-15,-1-12 0 16,-9-21 0-16,-14-5 0 16,-14 0 0-16,-19 1-2 15,-10-9 1-15,-23-8 0 16,-24 12 1-16,-19 8-2 15,-24 14-1-15,-14 16 3 16,-9 17 3-16,-5 12-6 16,0 13-1-16,-9 13-7 15,-10 21-2-15,-5 8-9 0,1 13-2 16,-1 21-2-16,10 12 1 16,9 5-2-16,5 12 2 15,14 1-9-15,10-1-3 16,9 0-9-16,10-4-3 15,9-4-47 1</inkml:trace>
</inkml:ink>
</file>

<file path=ppt/ink/ink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27.510"/>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-1528 1417 168 0,'4'-4'63'0,"1"0"-34"0,5-5-36 0,-6 9 8 16,6-4-5-16,-1 0 3 15,1 4 2-15,-1-5 4 16,1 5-2-16,-1 0 9 0,1 0 5 16,-1 5-5-16,5-1 1 15,0 0-4-15,1 0 0 16,-1 1-5-16,0 3-3 16,0-4 0-16,0 9 1 15,1-5-1-15,-1 1 2 16,-5-1-2-16,1 5 2 15,4-1-7-15,0 1-1 16,-4-1-3-16,4 1 0 0,-5 0-2 16,1-1-1-16,-1 1 3 15,1 0 5-15,-6 3 2 16,1 1 3-16,-5 0-1 16,0-4-1-16,-5-1-4 15,1 1 0-15,-1-1-3 16,-5 1 0-16,1-4 4 15,-5-1 1-15,0 0 6 16,-1-3 2-16,-4-5 0 16,1 0 1-16,-1-5-4 15,0-3-2-15,0-5-3 16,0 1-1-16,5-5-3 16,-1 0 1-16,6 0 1 15,4 0 2-15,1 1 1 16,4 3 1-16,4 0 2 15,6 1 1-15,4-1-4 0,5 0 1 16,0 5 0-16,4 0 0 16,1-1-9-16,0 5-4 15,-5 0-22 1,0 0-45-16,0 4 5 16</inkml:trace>
  <inkml:trace contextRef="#ctx0" brushRef="#br0" timeOffset="510.064">-809 1383 168 0,'-5'4'66'0,"5"1"-36"0,-14-5-29 16,9 0 14-16,0 0-8 15,1 0 1-15,-1 0 1 16,-4 4 5-16,-1 0-8 15,1 0 3-15,-1 5 4 0,1-1-7 0,-1 1-1 16,1-1-3-16,-1 5-2 16,6-5-2-16,-1 5-1 15,0-1-3-15,0 1 1 16,1 4 3-16,4-1 1 16,0 6 1-16,0-1 0 15,4 0 0-15,1 4 2 16,0-4-1-16,0 0-1 15,4-4 1-15,1 0-1 16,-1-5-3-16,0-3 2 16,6-5-1-16,-1-8-2 0,5-5-15 15,0-3-5-15,0-5-19 16,4-4-5-16,1-5-19 16</inkml:trace>
  <inkml:trace contextRef="#ctx0" brushRef="#br0" timeOffset="-1170.291">-1665 1135 152 0,'-5'4'57'0,"10"1"-30"0,-10 7-23 0,5-12 15 16,0 4-7-16,-5 1 1 16,0-1-8-16,1 0-1 15,-1 0-2-15,0 5 1 0,0-1 0 16,1 0 5-16,-6 1 3 0,5-1-2 15,-4 5 9 1,0-1-4-16,-6 1-7 16,1 4-2-16,5 0-3 15,-1 0-2-15,1 4 1 16,4 4 1-16,0 0-3 16,1 5 0-16,4-5 1 15,0 4 0-15,4 1-3 16,1-1 2-16,0 5 3 15,-1-1 1-15,1 1-4 16,0-5-1-16,4 1-2 16,-4-1 3-16,-5-3 0 15,0-1 1-15,0 0 0 16,-5-4 2-16,-4 0 1 16,-1-4 1-16,1 0-2 0,0-5-2 15,-1 5-6-15,1-4-1 16,-1-1-19-16,5-3-8 15,1-5-121 1</inkml:trace>
  <inkml:trace contextRef="#ctx0" brushRef="#br0" timeOffset="-778.976">-1954 1631 140 0,'-5'5'52'0,"10"-5"-28"0,0-5-37 15,-1 5 6-15,1-4 2 16,0 0 2-16,0 4 22 15,4 0 12-15,0 0 7 16,1 0 2-16,-1 0-9 16,10 0-4-16,5-4-15 15,0 0-1-15,-1-5 2 0,6 1-9 16,-1-1-5-16,0 1 1 16,-4 0-1-16,0-1 1 15,-5 5 2-15,-5 0-1 0,0 4-1 16,-4 0-2-16,-1 0 1 15,0 0-1-15,1 0-2 16,-1 0-19-16,1 4-10 16,-1-4-71-1</inkml:trace>
  <inkml:trace contextRef="#ctx0" brushRef="#br0" timeOffset="1096.28">-648 1282 220 0,'-19'-8'85'0,"14"8"-46"0,0 4-35 16,5 0 19-16,-4-4-11 16,-1 5 1-16,5-5-6 15,0 0 1-15,0 0-5 16,9 4 5-16,6 0 4 0,8 0 5 16,10 0 4-16,5-4-7 15,9 0-3-15,1-4-9 16,-6 0-1-16,1 0-14 15,0 0-5-15,-6-1-19 0,-3 1-9 16,-6 0-72 0,0 0-31-16,-9 0 77 15</inkml:trace>
  <inkml:trace contextRef="#ctx0" brushRef="#br0" timeOffset="856.87">-497 933 220 0,'-14'17'82'0,"14"-8"-44"0,-5 7-47 15,5-7 14-15,0 3-10 0,0 1-1 16,0 4 0-16,0 4 4 16,0 4 1-16,0 9 7 0,-5 4 6 15,1 4 5-15,-1 4 2 16,5 4-8-16,0 1-2 16,0 3-7-16,-5 1-2 15,1 0-5-15,4 0 1 16,0-9-7-16,0-8-3 15,0-9-8-15,0-4-1 16,0-12-4-16,0-17 0 16,0-9-45-1,0-8-26-15,4-8 46 0</inkml:trace>
  <inkml:trace contextRef="#ctx0" brushRef="#br0" timeOffset="1578.468">-189 1497 220 0,'-5'-17'85'0,"5"17"-46"0,-5-13-28 16,5 9 23-16,0 0-16 16,5 0-2-16,-5-5-10 15,5 1-2-15,-1 0-2 16,1 3-4-16,5 1-1 0,-6 0-3 16,11 4-1-1,-1 4 1-15,0 0 4 16,0 9 3-16,0 0-2 15,-4 3 0-15,-1-3 1 16,1 0 0-16,-6-1 2 16,1 1 1-16,-5-1 3 0,0 1 1 15,-5-4 3-15,1-1 1 16,-1 0-1-16,-4-3-1 16,-1-1-5-16,-4-4-7 15,0 0-3 1,-1 0-17-16,1-4-8 15,5-1-19-15,-1-3-8 16,10-9-40 0</inkml:trace>
  <inkml:trace contextRef="#ctx0" brushRef="#br0" timeOffset="2101.806">279 1261 176 0,'-14'9'66'0,"14"-9"-36"0,0 4-48 16,0-4 5-16,0 0-8 16,0 0-1-16,0 0 28 15,0 0 12-15,0 4 17 16,0 5 8-16,5-1-6 15,-1 0 1-15,1 5-22 16,0 0 2-16,0-1 0 0,-1 1-10 16,1 4-2-16,4 4-4 0,1 0-2 15,-5 0 1-15,-1 0-1 16,1 0 0-16,0 0 0 16,0 0 0-16,-5 0 0 15,4 0 2-15,-4-4 1 16,5-5 1-16,-5 1 2 15,0-5-1-15,0-8 2 16,0-4-6-16,0-4-3 16,0-5 3-16,-5 1 3 15,1-5 3-15,-1-9 3 16,0 1-1-16,0 0 2 16,1 0-4-16,4 4 1 0,4-4-5 15,6-1-2-15,9 5-3 16,9 0 1-16,5 0-6 15,5 0 0-15,14 0-32 16,5 0-14-16,14 0-75 16,0-13-34-1,5 5 82-15</inkml:trace>
</inkml:ink>
</file>

<file path=ppt/ink/ink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33.697"/>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3 52 160 0,'0'-13'63'0,"-5"13"-34"0,10 13-25 0,-5-13 13 16,5 0-6-16,-5 0 1 16,4 0-5-16,1 0-2 15,0 0-2 1,4 4-3-16,-4 0 7 0,5-4 5 16,-6 0-2-16,10 0 8 15,5 0-1 1,-4 9-4-16,3-5-3 15,1 0-4-15,0 0 1 16,5 1 2-16,4-1 2 16,1 0-1-16,-1 0-1 15,10 1-1-15,-5 3 2 0,-4 0 1 16,-1 1 3-16,5-5-5 16,-5 0-1-16,6-4-2 15,-1 4-1-15,-5 1-1 16,0-5 2-16,1 0-1 15,-1 0 2-15,1 0-2 16,-1 0 2-16,0 0-2 16,1 4 2-16,-6 0-4 15,6 0-2-15,-1 0 2 16,5-4 0-16,5 0 1 16,5 0 2-16,-1 0 1 15,1 0 1-15,-1 0-2 16,1 0-1-16,0-4-1 0,-5 4 2 15,-5 0-1-15,4 0 0 16,1 0-1-16,0-4 2 16,-5 4-5-16,5 0-1 15,-9 0 2-15,8 0 1 16,1 0 1-16,5-8 0 16,-1-1-2-16,6 5-2 15,-1 0 3-15,0 0 0 16,1-1-1-16,-1 5-2 15,0 5 1-15,1-5 1 16,-6 0-1-16,1 0 2 16,-1-5-4-16,1 1 0 0,4 0 1 15,1 0 0-15,-1 4 0 16,5-9 0-16,5 5 2 16,-1 0 1-16,-3-5-1 15,-1 5-2-15,0 0 1 16,-5 0-1-16,0 0 0 15,1-1 2-15,-1 1-3 16,0 0 0-16,-4 0 1 16,-5 0 2-16,-5-1 1 15,-5 1 1-15,-4 0-2 16,-1 4 1-16,-4-4-2 16,-4 4-1-16,-1-4-2 15,-5 4 1-15,1 0-4 0,-1 0 1 16,-4 0 2-16,0 0 1 15,-5 0 1-15,4 0 2 16,-4 0-3-16,0 0 0 16,0 0 1-16,0 0 0 15,-4 0-3-15,4 0 0 16,-5 0-7-16,5 0-2 16,-5 0-9-16,5 0-1 15,-5 0-18-15,1 0-4 16,-15-9-129-1,-5-8 35 1</inkml:trace>
</inkml:ink>
</file>

<file path=ppt/ink/ink4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35.618"/>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4 189 144 0,'-4'0'55'0,"4"-4"-30"0,0 0-18 16,0 4 13-16,0-4-6 15,0 0 2-15,0-1-11 16,0-3-6-16,0-1 1 16,0-3-3-16,0-1 1 0,0 5 4 15,0-5 3-15,0 5-2 16,0-1-2-16,0 1 4 15,0 0 1-15,0-1 0 16,0 1-1-16,0 4-1 0,0-1 0 16,0 1-5-16,0 0 1 15,4 0 0-15,-4 0 2 16,0-1 3-16,5 5 4 16,0-4 7-16,0 4 2 15,4 0-5-15,5-4 0 16,5 0-4-16,5 4 2 15,0-5-2-15,9 1 0 16,0 0-3-16,0 4 1 16,5 0-2-16,0 0 0 15,-1 0-1-15,1 4 0 16,0 0 0-16,5 1 2 0,-1-1 1 16,6 4 1-16,-1-3-2 15,10-5 1-15,9 0 0 16,10 4 1-16,4-4-2 15,1 8-1-15,-1 1-1 16,-4-1 0-16,-1 0-2 16,6 5 1-16,9 0 0 15,4-1 1-15,-4-3 2 16,-5-1 1-16,1 0-1 16,-6 1 1-16,-4-5-4 15,-5 0-2-15,-5 0 0 16,5 1-1-16,5-1 0 15,4 4 0-15,-4 5 0 16,-1 0 0-16,-4-1 0 0,-4 1 0 16,-1-5 0-16,-5 1 2 15,1 3-1-15,-1-8-1 16,6 1-2-16,8-1 1 16,1-4 1-16,0 4 0 15,-10-4 2-15,-5 0 1 16,-4 0-4-16,0 0-1 15,-5 0 1-15,5 0 2 16,0-4 0-16,4 4-1 16,10-4 1-16,5 4 1 15,-5 0-3-15,0 0 0 16,-5 0 1-16,0-5 0 0,-9 5 2 16,-5-4 1-16,0 0 1 15,0-4 2-15,-5-1-3 16,1 5 0-16,-1 0-1 15,5 0-2-15,-5-1-2 16,1 5 1-16,-6 0 1 16,1 0 0-16,-5 0 2 15,-5 0 1-15,0 0-1 16,-5 0 1-16,1 0 0 16,-6 0 1-16,-4 0-2 15,0 0 1-15,-5 0-4 16,1 5 0-16,-1-1 1 15,0 0 2-15,0 0-3 16,0 0 0-16,-4-4 1 0,-1 5 0 16,1-5 0-16,-1 8 0 15,-9-8 0-15,0 0 2 16,0 0-3-16,0 0 0 16,10 4-8-16,-1 0-2 15,1 1-5-15,-1-1-1 16,5 0-1-16,1 0 1 15,3 0 2-15,1 1 2 16,0-1-3-16,0 4-3 16,0 5-20-16,0-5-10 15,5 5-69 1</inkml:trace>
</inkml:ink>
</file>

<file path=ppt/ink/ink4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37.509"/>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4 64 184 0,'-5'0'68'0,"10"-4"-36"0,0-4-42 15,-1 3 11-15,1 1-8 16,0-4 0-16,-5-1 8 16,0 1 4-16,5-1-2 15,-1 5 11-15,-4 0 8 0,0 0 0 16,0 4-1-16,5 0-9 0,-5 0-5 16,0 0 0-16,5 0 2 15,4 0-4-15,1 0-1 16,4 0-2-16,0 0 1 15,0 4-4-15,5-4 0 16,0 4 3-16,0 0 1 16,5 1-1-16,-1-1 1 15,10 0 2-15,5 4 4 16,5 1-2-16,4-1 1 16,5 1-3-16,5-5 2 15,0 0-2-15,0-4 2 16,-1 0 0-16,1-4 1 15,0 0-4-15,0 4-3 0,4 0 2 16,10 0 0-16,0 0-4 16,-5 0 1-16,1 4 0 15,-1-4 2-15,-5 0-1 16,-4 0 2-16,0 0-2 16,0 0 2-16,-5 0-2 15,0 0-1-15,0 0 1 16,5 0 1-16,-1 0-3 15,-4 0 0-15,-4 0-4 16,-1 0 1-16,0 0 2 16,-4 0 3-16,-10-4 0 15,0 4 2-15,-4-4-2 16,-1-1-1-16,-9 1 1 0,0 4 1 16,-5-4-3-16,5 4-2 15,-10 0-7-15,1 0-4 16,-1 4 3-16,1 0 2 15,-1 1-2-15,-9-5 2 16,0 8 5-16,0 0 4 16,0 1-6-16,0-5-3 15,0 0-35-15,0-4-16 16,5-8-40 0</inkml:trace>
</inkml:ink>
</file>

<file path=ppt/ink/ink4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38.816"/>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-7 28 168 0,'0'0'66'0,"5"0"-36"0,-1 4-42 0,-4-4 7 16,0 0-2-16,5 0 2 16,0 0 9-16,-1-4 5 15,1 4-4-15,-5 0 8 0,0 0 4 16,0 0 4-16,0 0 2 15,0 0-4-15,0 0-1 0,0 0-8 16,0 0-4-16,0 0-1 16,10 0-1-16,-1 4 9 15,1-4 3-15,4 5-3 16,0-1 0-16,5 0-2 16,5-4 1-16,-1 4-4 15,6 0 0-15,-1 1-1 16,0-1 3-16,6 0-5 15,3 4-3-15,1-3 1 16,5-1 2-16,4 0 0 16,5 0 2-16,10 0 2 15,9-4 5-15,9 0-4 16,-9 0 0-16,0-4-6 16,0 0-1-16,0 0-1 15,9-5 1-15,1 5-4 0,4-4 0 16,0-1 1-16,-4 1 0 15,-1 4 0-15,-9-5 0 16,-10 1 2-16,-4 4 3 16,0 0 0-16,-5-1 0 15,0 5-3-15,-9 0-2 16,-1 0 1-16,1 0-1 16,-15 0 4-16,1 0 2 15,-6 0 2-15,-4 0 0 16,-5 0 0-16,-4 0 0 15,-1 0-2-15,-4 0-1 16,-5 0-6-16,0 0-1 16,0 0-4-16,0 0 1 0,0 0-4 15,0 0-1-15,0 0-2 16,0 0 2-16,0 0 4 16,0 0 3-16,0 0-7 15,0 0-3-15,0 0-18 16,0 0-7-16,0-8-108 15</inkml:trace>
</inkml:ink>
</file>

<file path=ppt/ink/ink4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42.990"/>
    </inkml:context>
    <inkml:brush xml:id="br0">
      <inkml:brushProperty name="width" value="0.53333" units="cm"/>
      <inkml:brushProperty name="height" value="1.06667" units="cm"/>
      <inkml:brushProperty name="color" value="#FF00FF"/>
      <inkml:brushProperty name="tip" value="rectangle"/>
      <inkml:brushProperty name="rasterOp" value="maskPen"/>
      <inkml:brushProperty name="fitToCurve" value="1"/>
    </inkml:brush>
  </inkml:definitions>
  <inkml:trace contextRef="#ctx0" brushRef="#br0">47 11 20 0,'-23'-4'11'0,"13"0"-6"0,1-1-15 15,4 5-2-15</inkml:trace>
</inkml:ink>
</file>

<file path=ppt/ink/ink4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43.168"/>
    </inkml:context>
    <inkml:brush xml:id="br0">
      <inkml:brushProperty name="width" value="0.53333" units="cm"/>
      <inkml:brushProperty name="height" value="1.06667" units="cm"/>
      <inkml:brushProperty name="color" value="#FF00FF"/>
      <inkml:brushProperty name="tip" value="rectangle"/>
      <inkml:brushProperty name="rasterOp" value="maskPen"/>
      <inkml:brushProperty name="fitToCurve" value="1"/>
    </inkml:brush>
  </inkml:definitions>
  <inkml:trace contextRef="#ctx0" brushRef="#br0">51 1 124 0,'0'-5'49'0,"0"5"-26"0,0 0-23 15,0 0 10-15,0 0-6 16,10 5-3-16,-10-5 0 16,0 0-1-16,0 0 0 15,-5 0-3-15,0 0 2 0,-4 4-1 16,-1-4-2-16,1 4 3 0,-1-4 2 16,6 0-18-1,-1 0-45-15,0 0-5 16</inkml:trace>
</inkml:ink>
</file>

<file path=ppt/ink/ink4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44.024"/>
    </inkml:context>
    <inkml:brush xml:id="br0">
      <inkml:brushProperty name="width" value="0.53333" units="cm"/>
      <inkml:brushProperty name="height" value="1.06667" units="cm"/>
      <inkml:brushProperty name="color" value="#FF00FF"/>
      <inkml:brushProperty name="tip" value="rectangle"/>
      <inkml:brushProperty name="rasterOp" value="maskPen"/>
      <inkml:brushProperty name="fitToCurve" value="1"/>
    </inkml:brush>
  </inkml:definitions>
  <inkml:trace contextRef="#ctx0" brushRef="#br0">14 0 196 0,'-14'0'74'0,"14"0"-40"0,-5 0-27 16,5 0 18-16,0 0-15 16,0 0-3-16,0 0-7 15,0 0-1-15,0 0 1 16,0 9-3-16,0-5 2 0,0 0 1 16,0 0 0-16,0-4 0 15,5 9 2-15,-1-5 3 16,6 0 2-16,-1 0 5 15,6 1 3-15,3-1-2 16,6 0 2-16,9-4-6 16,5 0-3-16,5 0-1 15,-1 4 1-15,6-4-1 16,4 0 2-16,0 5-2 16,9-5 0-16,10 4-3 0,5 0-2 15,4 4 1-15,1 5 1 16,-1 0-1-16,1-5-1 15,8 0 5-15,1 1 4 16,10-1-3-16,4-4 2 16,-5 1-1-16,1-1 3 15,-1 0-5-15,-5 0-1 16,11 0 0-16,8 1 0 16,1 3-5-16,-1 0 1 15,1 1 2-15,-5 4 1 0,9-1 1 16,10 1 0-16,-1-1 0 15,-8 1 0-15,-1 0 0 16,-4 3 0-16,9-3 2 16,4-5 1-16,-4 1 1 15,-4-5 0-15,-11 0 0 16,-4 0 0-16,-4-4-4 16,4 0-1-16,0-4 1 15,-9 0 0-15,-5 0-5 16,-5 0-1-16,-5 4 1 15,-4 0 0-15,0 0-6 16,-5 4 0-16,4 0 3 16,-4 0 4-16,-5 0 1 15,-4 1 2-15,-5-1-2 16,-5 0 2-16,-5 0 0 16,-4-4 1-16,-5 0-5 0,-1 0 1 15,-4 0-2-15,-4 0 0 16,-5 0 0-16,-6 0 0 15,-3 0 2-15,-1 0 0 16,-5 0-3-16,1 0 2 16,-10 0-1-16,5 0-2 15,-5 0-15-15,9 5-5 16,-4-1-19-16,-1 8-8 16,-4 9-87-1</inkml:trace>
</inkml:ink>
</file>

<file path=ppt/ink/ink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1T19:44:14.325"/>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definitions>
  <inkml:trace contextRef="#ctx0" brushRef="#br0">729 14651 4,'0'0'15,"0"0"1,0 0-6,-9 15-4,9-15 0,0 12-1,0-12 2,0 16 1,3-6 0,-6 1 1,6 8-1,-6-2 0,6 14 0,-3-2-2,3 11-1,-1 5-2,1 11 0,0 5-2,-1 3 1,1 0-2,-2-3-1,1-1 0,-4-11-3,6-3-10,-3-8-14,-6-22 2,7-5-2,-2-11 1</inkml:trace>
  <inkml:trace contextRef="#ctx0" brushRef="#br0" timeOffset="486.027">673 14795 38,'0'0'24,"-8"-24"-1,22 18-1,-1-8-24,6 0-1,1-5-1,7-1 2,0 2 1,4 0 2,-1 3 2,-3 2 1,1 7 1,-2 1 0,-1 9-1,-3 7 0,0 7-1,-5 6-2,-2 5-1,-3 4 1,-4 3 0,-8 0 2,-4 5 1,-10-7 1,1 1-1,-11-9 1,2 0 0,-10-7 0,3-2-2,-6-8-1,5-5-2,1-7-1,-2-3-1,8 2-1,-2-11-2,12 8-4,-4-13-7,13 3-14,7 6 1,0-7-1,13 7 2</inkml:trace>
  <inkml:trace contextRef="#ctx0" brushRef="#br0" timeOffset="1194.068">1207 14769 19,'13'6'23,"-13"-6"1,12 3-2,-12-3-15,11 17-3,-4 2 1,-2-2-1,1 8 1,-5-3 0,4 10 1,-8-7 0,5 4 0,-7-9 1,9-1-2,-4-19-1,0 0-1,18 1-1,-1-15-1,5-11-1,3-1 0,3-5 1,0-3-1,2 5 0,-4 6 0,-2 5 0,-3 7 1,-4 6-1,-1 11 0,-4 6 0,0 8 0,-2 2 0,4 3-1,-3 2 1,2-2 1,-1 1-2,3-4 2,1-7-1,3-5 1,1-7-1,3-5 0,4-11 0,0-3 0,1-6 0,0-5 1,-1-1-1,-5-6 0,-3 1 0,-2-1 0,-7 2 1,-1 3-1,-6 2 0,0 6 0,-2 1-1,-2 4-6,1 16-16,0 0-8,0 0 1,0 0-3</inkml:trace>
  <inkml:trace contextRef="#ctx0" brushRef="#br0" timeOffset="1793.101">2170 14939 4,'0'0'22,"0"0"1,3-20-1,-3 20-13,0 0 0,5-12-2,-5 12-1,0 0 0,8 12 0,-8-12 0,0 22 0,-3-10 0,6 8-1,-6-1-2,4 4-1,-1 3-1,0-4-4,7 3-17,-2-1-9,-6-13-1,7 4 1</inkml:trace>
  <inkml:trace contextRef="#ctx0" brushRef="#br0" timeOffset="3127.178">3142 15059 55,'1'12'30,"-1"-12"0,0 0-1,11-4-25,1 4-8,-12 0-5,30-8-8,-13 3-13,-1-3 0,4 8 1,-5-9 1</inkml:trace>
  <inkml:trace contextRef="#ctx0" brushRef="#br0" timeOffset="3320.189">3937 14945 60,'7'11'1,"6"-6"0,-2-5-2,-11 0-29</inkml:trace>
  <inkml:trace contextRef="#ctx0" brushRef="#br0" timeOffset="3515.201">4271 14996 67,'18'7'28,"8"9"-8,-15-4-21,0-14-29,5 4 0,-16-2-1</inkml:trace>
  <inkml:trace contextRef="#ctx0" brushRef="#br0" timeOffset="3944.225">3285 15248 58,'8'11'33,"-8"-11"0,0 0 0,11-1-21,-11 1-13,16-12-3,1 17-6,-17-5-11,22-15-11,-3 15 0,-5-4 0,6 6 1</inkml:trace>
  <inkml:trace contextRef="#ctx0" brushRef="#br0" timeOffset="4148.236">3896 15293 74,'14'12'33,"2"-2"-3,-16-10-2,23 7-38,-23-7-17,18 2-5,-3-1 0,-15-1 0</inkml:trace>
  <inkml:trace contextRef="#ctx0" brushRef="#br0" timeOffset="4328.246">4430 15291 53,'28'19'14,"-6"-9"-14,-6-6 0,6 4-26,-22-8-3</inkml:trace>
  <inkml:trace contextRef="#ctx0" brushRef="#br0" timeOffset="4545.26">4739 15401 79,'14'15'30,"-14"-15"-11,0 0-19,0 0-33,0 0 1,0 0-3</inkml:trace>
  <inkml:trace contextRef="#ctx0" brushRef="#br0" timeOffset="5873.336">3364 15665 19,'3'-11'22,"-3"11"2,0 0-10,0 0-6,0 0-1,-13-6-1,13 6 0,-20-3 0,9 9 0,-9-5-1,4 7-2,-7 0 0,4 3-1,-3 0-1,2 2 0,2 2-1,2-5 0,4 1 1,12-11-1,-16 17 0,16-17 0,1 12 1,-1-12-1,17 7 0,-3-1 0,3-1-1,1 2 1,3 1 0,-1 0-1,4 4 0,-4 3 0,2 2 0,-3-3 0,-2 6 0,-4 0 1,-2 0 0,-2 2 1,-7-3-1,-2 0 2,-5-4-1,-1 3 1,-6-6-1,0 2 0,-4-5 0,-1-1 0,-3-6-1,0 2 1,-2-2-1,0-2 0,1 0 0,0-3 0,3 3-1,-1-4-1,7 5-3,-4-6-4,16 5-8,0 0-11,-12 2-1,12-2 0,15-5 11</inkml:trace>
  <inkml:trace contextRef="#ctx0" brushRef="#br0" timeOffset="6722.384">3607 15839 1,'2'-11'7,"-2"11"7,0 0-9,11 5-1,-11-5 1,0 0 3,0 0 2,2-12 1,-2 12 1,0 0 0,0 0-1,0 0-2,0 0-3,0 0-3,0 0-1,1 12-1,-1-12-1,7 19 0,-2-6 0,1 5 1,-1 6 1,0-2-1,0 9 1,-4-5 0,3 7 1,-4-12 0,2 7-1,-3-11 1,5-3-1,-4-14 0,12 3-1,-12-3-1,27-25 0,-8 6 0,3-9 0,3 1 0,0-3-1,0 7 1,0 2 0,-4 4 1,-1 3-1,-6 6 2,2 8 0,-5-2 0,0 10 0,-11-8 1,15 24-1,-13-14 2,3 11-1,-5-8-1,4 7 1,-6-6-1,5 1 0,-3-15-1,0 17 1,0-17-2,4 13 1,-4-13 0,6 11 0,-6-11-1,9 18 1,-2-7-1,0 0-1,1 3-2,-8-14-5,22 18-21,-12-7-5,-10-11 0,12 7-1</inkml:trace>
  <inkml:trace contextRef="#ctx0" brushRef="#br0" timeOffset="11170.638">4064 15969 3,'0'0'13,"0"0"0,0 0-1,0 0 2,0 0 0,0 0 0,0 0-1,0 0-1,0 0-3,0 0-2,0 0-2,0 0-2,0 0-1,0 0 0,-5-14-1,5 14-1,3-15 0,2 1 0,-5 14 0,16-19 0,-5 7 0,1-1-1,3 6 1,2-3 0,0 1 0,0 6-1,-1-1 0,0 3 1,-1 6 0,-2 1-1,-1 4 1,-2 0 0,0 6-1,-3 2 1,-3 1 1,1 6-1,-5-8 1,1 9 0,-2-7 0,-1 4 0,0-5-1,1 2 0,1-6-3,0-14-4,5 16-15,-5-16-7,12-5 0,1 2 0</inkml:trace>
  <inkml:trace contextRef="#ctx0" brushRef="#br0" timeOffset="11710.669">4486 16037 10,'0'0'22,"4"-22"-1,-4 22-6,13-26-8,-7 10-4,4-2-1,0 3-2,3-3 1,0 6 0,2-3 1,1 6 0,1 4 0,0 1 0,1 3 0,0 3-1,-1 6 0,-3 1 0,1 6-1,-4-1 1,-1 7 1,-5-6 1,-1 9 1,-7-8 1,3 5 0,-9-10 0,3 6 1,-6-11-2,1 9-1,-5-11-1,0 1-3,2-3-3,-5-8-5,8 5-8,11 1-12,-24-9 1,24 9-1</inkml:trace>
  <inkml:trace contextRef="#ctx0" brushRef="#br0" timeOffset="12250.7">4942 15686 24,'0'0'25,"0"0"-4,0 0 0,-19-4-14,19 4-12,0 0 1,0 0 2,0 0 2,-5 11 2,5-11 2,4 24 2,0-2 1,0 1-1,3 8-2,-2 4-1,3 7-2,-1-2 0,0 5-1,-1-6 0,1 2 1,-5-12 1,3 0 1,-5-11-1,2-3 1,-2-15-2,0 0 2,6-22-2,2-10-1,3-3 0,2-11-1,4-5 0,2-5 0,4 4 1,-1 1-1,0 5 2,0 12 0,-2 4 0,0 11-1,-3 6 0,-2 8-2,-1 9-2,-14-4-8,16 8-17,-9 17 1,-14-13-1,5 11 1</inkml:trace>
  <inkml:trace contextRef="#ctx0" brushRef="#br0" timeOffset="12499.715">5080 15847 53,'19'25'33,"-19"-25"-3,20 27 2,-6-8-26,-2-4-5,3 3 0,0-2-1,0 1 1,1-4-2,-1 3 1,-1-3-4,-3-8-4,9 4-10,-2-3-13,-4-10 0,4 5 0,-5-10 0</inkml:trace>
  <inkml:trace contextRef="#ctx0" brushRef="#br0" timeOffset="12874.736">5486 15998 19,'0'0'26,"26"8"0,-26-8-3,24-8-13,-5 10-3,-3-11-1,3 2-2,-4-7-1,2 2 0,-7-5 2,2 2-2,-8-5 1,1 4-2,-6-1 0,-3 4-2,-5-2 0,-3 6 0,-1 3-1,-6 1 0,0 10 0,-6-3 0,2 9 1,-2 0 0,0 6-1,1 1 2,1-1-1,2 4 1,4-2 0,6 4 0,3-5 0,8 4-1,7-5 1,5 2 0,7-4-2,4 0-3,10 3-7,-2-5-16,2-6-2,10 6-1,-9-13 0</inkml:trace>
  <inkml:trace contextRef="#ctx0" brushRef="#br0" timeOffset="15014.856">6007 15839 30,'0'0'28,"6"-11"-2,-6 11 1,0 0-19,0 0-5,0 0 0,-11-6 0,11 6-1,-25 0 2,13 8 0,-6-6-1,4 8 1,-4-5-1,6 1-1,-1 1-1,13-7 0,-18 13-1,18-13 0,0 0-1,-11 10 1,11-10 0,4 13 0,-4-13-1,14 13 1,-2-6-1,0 0 1,4 5-1,-2 2 0,4-3 0,-4 2 1,3-2-1,-2 5 1,-2-2 0,0 3 0,-4-3 0,-1 3 1,-5-5 0,0 3 0,-6-2 0,0 2 0,3-15 1,-21 22-1,5-12 1,0 0 0,-6-3-1,3 1 1,-5-2-1,3 2 0,-1-5-1,1-1 0,1 0-1,3-2-2,6 2-3,-3-10-6,14 8-17,0 0-3,8-18 1,9 12-1</inkml:trace>
  <inkml:trace contextRef="#ctx0" brushRef="#br0" timeOffset="16329.934">6595 15519 6,'0'0'23,"0"0"2,0 0-1,0 0-11,-2-11-3,2 11-3,-13-5-1,13 5 1,-19 3-2,8 1 1,-4-2-1,3 7 0,-5 0 0,3 7 0,-3-2-2,5 7-2,-4 1 1,3 4-2,-2 5 1,3 5 0,0 5-1,0 3-1,1 6 1,1 0 1,0 1-1,4 1 0,1-2 0,4-5 1,2-8-2,4 0 2,2-5-1,4-5 0,3-3 0,-1-1-1,7-6 0,-2-8-3,8 7 0,-4-16-3,8 7-6,-7-12-9,2-3-8,4 0-1,-8-5 1</inkml:trace>
  <inkml:trace contextRef="#ctx0" brushRef="#br0" timeOffset="16858.964">6717 16146 59,'12'2'29,"-8"-16"-1,11 3 0,-3-7-29,2-5 0,2-1 0,3-8 1,0-2 1,-1-1 1,4 1 1,-3-5 0,3 5-1,-4 0 0,3 4 0,-4 2-1,0 7-1,-5 2 0,2 7 1,-14 12-1,15-15 1,-15 15-1,11-1 2,-11 1-1,8 16 0,-6-3-1,2 5 1,0 4-1,0 6 1,1 1-1,3 4 0,0 5-1,1 1 1,0-2 0,4 1 0,-1-2-1,-1-4 1,0-3-2,-4-8 0,3-1-3,-10-20-4,10 22-7,-10-22-15,0 0 0,-15-1-1,-1-10 2</inkml:trace>
  <inkml:trace contextRef="#ctx0" brushRef="#br0" timeOffset="17082.977">6787 15963 37,'0'0'28,"0"0"-1,0 0 1,18 9-19,-7-12-7,7 7 0,2-5 0,3 3-1,3-4 1,3 2-2,3 5-8,1 2-20,-4-10 0,8 7-1,-9-14-1</inkml:trace>
  <inkml:trace contextRef="#ctx0" brushRef="#br0" timeOffset="19425.108">7420 15459 13,'0'0'23,"0"0"-2,0 0 2,5-10-12,-5 10-7,0 0 0,0 0 1,0 0 0,0 0 2,-13-9 0,13 9 1,0 0-1,0 0-2,0 0-1,0 0-1,-4 12-2,4-12-1,10 22-1,-3-9 1,2 7-1,2 3 0,3 5 1,2 2-2,5 5 1,-4 2 1,5 8 0,-4-3-1,4 3 1,-4 1 0,2 3 0,-3-3 0,-1-4-1,-1 1 1,-4-10 0,0-1 0,-5-2-1,-1-5 2,-7-7-1,-1-2 2,-6-4-1,9-12 0,-26 17 0,11-8 0,-4-3 0,1-3 0,-2 1-1,3-3 0,3 4-2,-1-6-3,10 12-4,-7-12-11,12 1-9,0 0-1,0 0 0</inkml:trace>
  <inkml:trace contextRef="#ctx0" brushRef="#br0" timeOffset="29973.714">3290 16452 19,'11'-8'14,"-11"8"1,0 0-2,0 0-3,12-7-1,-12 7-1,0 0-2,0 0 0,0 0 0,0 0-1,0 0-1,-16-8 0,16 8-1,-13-5 0,13 5 0,-19-4-1,19 4 0,-20 0 0,9 2 0,-3-1 0,2 4 0,-3 1 0,2 0-2,-2 2 2,2 1-1,-1-1 0,3 0-1,0 7 0,11-15-1,-17 24 1,10-7 0,2 2 0,1-4 0,2 7 0,1 1 1,1-5-1,2 4 1,-1-4 0,4 3-1,0-8 1,4 6 0,-1-5-1,3 2 0,0-3 0,4 5 1,0 0-1,-1-1 0,1-2 0,-1 1 1,1-2 0,0-3-1,-1 0 1,2-5-1,3-6 1,1-2-1,2-1 0,3 0 0,-2-6 1,0 3-1,-1 0-1,-2 2 1,-6-2 0,-2 4 0,-12 2 0,14-1 0,-14 1-1,0 0-3,8 15-6,-8-15-15,-13 7-7,13-7 1,-12 7-1</inkml:trace>
  <inkml:trace contextRef="#ctx0" brushRef="#br0" timeOffset="31054.776">3646 16600 7,'-4'11'18,"4"-11"-8,0 0-1,-7-11-3,7 11 0,0 0 0,0 0 1,0 0 0,6-17 0,-6 17 0,12-8 0,-12 8-1,18-5-1,-5 5-1,-1-1-1,5 2 0,-1-2-1,4 1-1,-3 10-1,3-3 1,0 1-1,0 3 0,-1 0 0,-3 1 0,-1 5 0,-2 8 0,-2-6-1,-2-4 1,-3 6 0,-3-2 0,-3-2 0,0 0 0,-2-2-1,-2-2 1,4-13 0,-16 21 0,5-11 0,-3 1 0,-3-1 1,-3 3 0,-2-6 0,-1 1-1,-1-3 1,-1 1-1,2-6 0,0-2 0,1 0 0,3-5-1,2-2 2,4 1-2,13 8 1,-16-23 0,15 7 0,4 1 0,6 2 0,2-2 0,5 4-1,2-4 1,3 6 1,1 3-2,1 4 1,2-1 1,-2 4-2,0 3 1,-1 3 0,0 7 0,-3-3-1,0-2-3,0 8-7,-2 0-16,-17-17 0,26 20 0,-26-20 3</inkml:trace>
  <inkml:trace contextRef="#ctx0" brushRef="#br0" timeOffset="31845.821">4122 16617 30,'0'0'25,"-12"-2"-1,12 2-9,0 0-10,2-11-1,-2 11 0,0 0-1,0 0 1,0 0-1,2 11 1,-2-11-2,4 18 0,0-3 0,1 5 0,0 0-1,1 4 1,-1-1 0,1 1 1,-2 0 0,2-1 0,-5-4 0,5-2-1,-6-17 1,14 13-2,-14-13 0,20-2-1,-6-10 0,2-5 0,-1 0 0,4-4 0,-3 1 1,-2 0-1,0 2 2,-2 2 0,-2 3 0,1 9-1,-11 4 0,20-16 1,-20 16-1,21-2 0,-21 2-1,20 0 1,-20 0-1,17 13 1,-17-13-1,14 21 1,-14-21-1,9 27 1,-7-15-1,2 8 1,-2 0 0,2 2-1,-1-2 1,0 6 0,1-3-3,-2-6 0,6 6-5,-6-11-5,12-3-19,-3-2-2,-11-7-1,23-4 1</inkml:trace>
  <inkml:trace contextRef="#ctx0" brushRef="#br0" timeOffset="32318.848">4925 16683 24,'0'0'24,"-11"-2"-2,11 2 2,0 0-20,0 0-4,0 0 2,0 0 1,-11-9 0,0 4 3,11 5 0,-19 0 0,19 0-1,-25 8-2,13-2-1,-5 2 0,2 2-1,1 1-1,-2 1 1,0 4 0,3 2 1,-3 0 0,5 3 0,-1-7 1,5 2-1,1 2 1,5 5-1,2-7-1,4 4 1,4-5-2,3 2-1,5 3 0,0-1-3,10-3-8,-5-5-13,4-6-7,5-2 0,-6-9 0</inkml:trace>
  <inkml:trace contextRef="#ctx0" brushRef="#br0" timeOffset="32866.879">5107 16935 52,'0'0'26,"27"4"-2,-27-4-11,27-17-15,-10 4 0,2 2 2,0 1 1,-3-4 2,1-1 2,-10 2 1,6 8 0,-8-6-2,-5 11-2,15-17-2,-11 6 0,-4 11-1,0-12 0,0 12 1,-10-20 0,10 20 1,-22-9 1,6 0-1,0 4 0,-1 3 0,0-3-1,0 10 0,0 0-1,1 1 0,3 6 0,0 6 0,2-1 1,0 4 0,5 7 0,0-9 1,3 8 0,1-3 0,5 2 0,0-9-1,5 4 1,3-1-1,5 1 0,1-4 0,5-3-1,1-4 0,6-5-1,3 1-1,0-3-3,8-3-3,-10-13-5,9 3-8,-2-7-6,-6-7 0,3 5 1</inkml:trace>
  <inkml:trace contextRef="#ctx0" brushRef="#br0" timeOffset="33242.9">5588 16857 13,'12'-5'25,"-14"-11"-1,2 16-3,0 0-9,6-12-6,-6 12-3,0 0-2,1 12-2,-1-12 2,1 15 1,-1-15 0,6 21 1,-4-6 1,4 1 1,-4-5-1,7 7 1,-7-7-1,4 5-1,-2-4 0,0-1-1,-4-11 0,5 14 0,-5-14 1,0 0-1,0 0 1,0 0-2,0 0 1,-5-11 1,1-1-1,3-4-1,-2-3-1,2-3 0,2 0 0,3-6 0,5 3 0,3 3 0,6-1-2,3-1 0,8 11-3,-1-7-4,15 9-13,-3 1-9,0-1-1,7 2 0</inkml:trace>
  <inkml:trace contextRef="#ctx0" brushRef="#br0" timeOffset="34005.945">6499 16499 4,'12'-7'23,"-17"-7"0,5 14-2,0 0-9,-5-16-2,5 16-2,-19 3-1,8 4-1,-9-1 1,4 6-2,-8 0 0,4 10-1,-8-5 2,5 8-2,-6 0 0,4 9-1,-2-3-1,3 11 0,2-5 0,2 2-1,6 0 0,4 5 0,4-8 1,6 2-1,6-3 0,7 1-1,5-8 0,5 3 1,4-2-2,2-4 0,5-2-2,-1 1 0,6 0-2,-8-10-4,11 4-11,-4-10-12,-6-6 0,1-6 1</inkml:trace>
  <inkml:trace contextRef="#ctx0" brushRef="#br0" timeOffset="34586.978">6575 17044 52,'0'0'29,"11"1"0,0-5-1,2-12-26,-2 1-2,1-5 0,0-4 2,4-3-1,-3-2 2,6-4-1,-5-2 0,5 6-1,-2-4 1,0-5-2,1 7 1,-2 3-1,1 0-1,-4 7 2,1 7-1,-3-1 0,-1 4 0,-10 11 0,14-4 0,-14 4 0,13 8 1,-13-8 1,9 15-1,-9-15 0,9 20 0,-4-4 1,-3-1 0,3-2 0,-4 4-1,4 7 0,-2-1 0,1 6-1,1 2 0,1 0 1,1-2-1,0 7 0,1-6-1,0-1 1,0-3-1,-3-9-2,5 2-2,-13-7-5,13 4-11,-10-16-12,0 0 1,-17-9 0,0-5 1</inkml:trace>
  <inkml:trace contextRef="#ctx0" brushRef="#br0" timeOffset="34809.99">6668 16821 50,'0'0'28,"12"15"1,-12-15-2,27 8-25,-2 1-2,4-4 0,3 2 1,3-1-1,1 1 0,0 0-1,-2-3-3,3 7-12,1-2-12,-13-9-1,8 6 1,-13-10-1</inkml:trace>
  <inkml:trace contextRef="#ctx0" brushRef="#br0" timeOffset="35279.017">7138 16514 31,'0'0'26,"25"-2"1,-25 2-1,25-4-17,-5 14-5,-3-4 2,7 13 0,-7-11 1,9 14-1,-11 1 1,8 9-2,-9-2-1,7 8 0,-5-2-3,0 2 0,-3 6 0,1 3 0,-6-8 0,2 3 3,-7-8-2,-1 1 1,-7-5-1,0-1 1,-6-7-2,0 5 0,-3-5-2,-6-2-1,7 7-7,-17-4-21,10-5-5,-1-3-1,0-5 1</inkml:trace>
  <inkml:trace contextRef="#ctx0" brushRef="#br0" timeOffset="36706.098">8885 15720 77,'0'0'32,"0"0"-2,0 0 2,0 0-31,0 0 0,0 0 0,0 0 0,11 8 2,-11-8-1,0 0 0,0 0-1,0 0 1,3 14-2,-3-14 1,5 26-1,-3-10-1,1 7 1,2 3 1,-1 3-1,-1 3 0,2 1 0,-1 0 0,2-3-1,-1-1 1,0-2-2,-1-9-1,4 3-7,-8-21-19,0 0-3,0 0-2,4-15 2</inkml:trace>
  <inkml:trace contextRef="#ctx0" brushRef="#br0" timeOffset="37074.119">8675 15643 37,'-26'-9'26,"26"9"2,-18-12-2,18 12-15,-5-12-6,5 12-1,0 0 1,3-12-1,7 13 1,-10-1 0,27 1-1,-8-6 1,10 9 0,3-6-1,9-1-2,3 0 1,6 1-2,5 0 0,1-4-2,6 11-6,-10-13-8,4 11-18,-2 4 1,-9-2-2,-6 2 1</inkml:trace>
  <inkml:trace contextRef="#ctx0" brushRef="#br0" timeOffset="39727.272">8722 16615 52,'0'0'26,"11"16"2,-11-16-6,0 0-17,-1 14-1,0-3 0,5 9 2,-7-2 0,7 11 0,-8-2-1,5 8 0,-4 3-1,3 9-1,-4-9-1,4 3 0,-2-7-1,2 1 0,0-11 0,0-1-2,2-2-2,-2-9-5,10 1-9,-10-13-16,0 0 0,13-27-1,-8 6 1</inkml:trace>
  <inkml:trace contextRef="#ctx0" brushRef="#br0" timeOffset="40037.289">8708 16643 59,'-15'5'31,"15"-5"0,0 0-1,-19-20-23,19 20-3,3-19 0,10 15 0,0-13-1,10 8 0,3-8 0,9 7 0,3-2-2,4 6 0,1 1 0,0-2-1,-4 8 0,-5-1-1,-2 5-2,-11-9-3,6 21-10,-15-13-17,-12-4 0,0 0 1,0 0-2</inkml:trace>
  <inkml:trace contextRef="#ctx0" brushRef="#br0" timeOffset="40346.307">8780 16860 62,'0'0'29,"15"-6"1,-15 6-2,17-12-25,-2 7 0,3-3 0,5 6 1,-4 4 0,9 3-1,-1-9 0,5 6-2,2 4-3,-5-9-6,9 5-24,-5 3 1,-5-10-2,-2-1 1</inkml:trace>
  <inkml:trace contextRef="#ctx0" brushRef="#br0" timeOffset="45745.616">15622 15086 35,'8'-11'25,"-8"11"1,0 0 0,0 0-20,-1 14-4,1-14 2,1 21 1,-4-9 0,8 10 1,-7-5 0,9 13 0,-6-8-1,9 8-1,-3-5-2,6 3-1,-1-9 0,4-2-1,1-6 0,2-7 0,3-4-1,0-8 0,3-3 0,-1-8 0,-1-3 1,-1 0 1,-5 0 0,0 3 1,-6-2 0,0 7 0,-6 3 0,-5 11 0,0 0-1,16 16 0,-10-4-1,2 5 0,1 2 0,2 7 0,3-3 0,-1-4-1,3-2 2,0-2-1,1-2 0,1-4 1,3-3-2,0-8 2,-1-4-1,1-1 0,-2-4 0,-1-2 1,-3-4-1,-2-6 0,-5 1 1,-1-2-1,-6 2 0,0 1 0,0 2 0,-4-6-2,1 12-2,-6-9-6,14 10-20,-6 1-3,0-1-1,1-3 0</inkml:trace>
  <inkml:trace contextRef="#ctx0" brushRef="#br0" timeOffset="47074.69">16450 15237 31,'-13'-8'25,"13"8"0,-15-5-7,15 5-13,-16-7 0,16 7-1,-13-4 1,13 4 0,0 0 0,-14-10 0,14 10 0,0 0-1,14-7-2,-14 7-1,24-12 0,-8 8-1,3-1 0,1 2 0,1 2 0,-3 1 0,-1 2 0,-3 3 1,-4 6-1,-3 1 0,-5 2 0,-6 1 1,-3 3 0,-5 0 0,-2 3 0,-5-3 1,1 3 0,-3-5-1,4 2 1,0-4-1,3 1 1,3-5-2,4 2 2,7-12-2,-1 18 1,1-18 0,18 10-2,-1-5 1,4-4-2,7 1-1,-1-7-4,14 7-8,-5-6-16,0-8 0,5 1-1,-8-7 2</inkml:trace>
  <inkml:trace contextRef="#ctx0" brushRef="#br0" timeOffset="48503.774">17545 15219 75,'19'5'33,"-19"-5"-1,22-2 0,-6-5-32,-2 5 0,-2 1 0,1-2 0,-1 3 0,-1 0 0,-11 0-2,27 2-11,-12 2-18,1-7-2,8 0 0,1-4 1</inkml:trace>
  <inkml:trace contextRef="#ctx0" brushRef="#br0" timeOffset="48725.786">18365 15178 84,'13'7'32,"5"0"-1,-18-7-6,19 10-26,-19-10 0,21 0 0,-21 0-1,21-5-2,-21 5-7,18-17-20,-3 11 0,-3-4 0,6 6-1</inkml:trace>
  <inkml:trace contextRef="#ctx0" brushRef="#br0" timeOffset="48872.792">18892 15155 6,'36'1'7,"-7"-3"-7,2-6 0,8 8-12</inkml:trace>
  <inkml:trace contextRef="#ctx0" brushRef="#br0" timeOffset="49100.808">19609 15089 70,'17'6'33,"-5"0"-1,4-1-1,1-1-27,-1-3-3,0-1-1,1 1-2,-4 1 1,3 2-4,-16-4-5,21-12-22,-10 12 1,-11 0-1,0 0 0</inkml:trace>
  <inkml:trace contextRef="#ctx0" brushRef="#br0" timeOffset="49982.858">17841 15682 23,'4'-14'20,"11"14"0,-19-11 0,4 11-20,0 0 1,-23-11 2,7 16 1,-11-4 2,0 8 2,-9 1-2,2 4 1,-8 1-2,5 2-1,-2 1-2,4 0 0,3 0 0,7-1 0,5-3-1,8-5 1,12-9-2,1 16 1,12-12-1,9 0 0,5 2 0,7-3 0,6 3-1,0 8 0,1 4 0,-2 0-1,2 6-1,-7 3 1,-1 3-1,-8 2 1,-1 0 1,-7-3 0,-6-6 2,-6 0 1,-8-5 1,-1 1 2,-14-10 0,1 2 1,-13-10 0,3 8 0,-12-11-1,4 6-1,-6-9-1,4 3-1,2-4 0,3 1-2,5 1-1,3-4-2,9 4-4,-1-13-7,18 6-17,3 0-2,6-3 0,9 0 1</inkml:trace>
  <inkml:trace contextRef="#ctx0" brushRef="#br0" timeOffset="50629.895">17954 15866 31,'7'-21'22,"6"17"2,-13-13-4,0 17-18,15-13 1,-15 13 2,14 7 1,-14-7 1,11 20 1,-10-6-2,7 11-1,-5-7-1,4 4-2,-2-1 1,2 1-1,-1-4 0,4 5 1,-10-23 1,18 19-1,-18-19-1,27 5 0,-7-13-2,3-6 0,1 0-1,2-9-1,2 1 2,-2-1-1,-3 3 2,-1 5 0,-7-2 1,-3 8 1,-12 9 0,16-7 0,-16 7-1,6 22 1,-6-9-2,2 4 1,-2 2 0,3 4 0,-1-7-1,2 1 0,-4-17 0,17 12-1,-4-15 0,4-2 0,3-1-1,-1-5 1,2-3 0,-1 6 0,-3 0-1,-3 5 2,-1 6-2,-13-3 2,15 16-1,-10-1 0,0 6 0,-1-2-1,3 5-4,-6-11-7,12 5-22,-5-5-1,-8-13 0,23 10 0</inkml:trace>
  <inkml:trace contextRef="#ctx0" brushRef="#br0" timeOffset="51186.926">18846 16026 54,'0'0'23,"-1"12"0,1-12 0,-11-2-26,11 2 1,-8-11 3,8 11 1,-7-29 5,10 16 2,-8-10-1,10 3 0,-5-8-2,7 4-4,-1 1-2,1 3 0,3 7-1,-10 13 1,21-16-1,-21 16 1,21 4-1,-12 7 0,4 1 0,-5 5 0,2 6 0,-5 0 1,-2-2 0,-3 4 1,-2-2 0,-2 3 1,-7-9 1,3 3 0,-8-9 1,5 4-1,-6-9 0,2-1-1,-2-9 0,2-3-3,15 7-4,-24-29-7,24 11-20,-1-7-1,3-3-1,8-4 1</inkml:trace>
  <inkml:trace contextRef="#ctx0" brushRef="#br0" timeOffset="51632.953">19145 15626 31,'0'0'26,"6"14"2,-6-14-1,-4 12-16,9 8-7,-7-1 1,6 12 1,-7-3 0,7 12-1,-7-5 0,6 7 0,-6-2-2,6 2-1,-3-8-2,0-4 1,1-5-2,0-5 2,0-8-1,-1-12 0,0 0 0,0 0-1,15-19 2,-6-4-1,2-5 0,2-9 0,4-5 0,1-4-1,6 1 1,-1 0 0,4 4 0,0 4-1,-1 4 0,0 8 0,3 5-3,-4 3 0,2 9-3,-12-5-4,9 13-14,-7 2-6,-17-2 0,12 7 1</inkml:trace>
  <inkml:trace contextRef="#ctx0" brushRef="#br0" timeOffset="51906.968">19271 15848 67,'13'14'34,"-2"-1"-1,4-1-1,-3 8-27,3-7-5,2 2 0,1 3 1,-1 1 0,-1 4 0,0-1-1,2-1-3,-3-7-6,10 4-17,-4-5-7,-1-9-1,2-2 0</inkml:trace>
  <inkml:trace contextRef="#ctx0" brushRef="#br0" timeOffset="52409.996">19652 15955 57,'20'11'28,"-9"-21"0,12 7-1,2-7-26,-3 1-2,1-1 2,-2-2 0,0 5 2,-9-5 0,2 6 0,-9-5 0,-5 11-1,4-15-1,-4 15-1,-12-20 2,0 10-1,-4-1 0,-1 2 1,-4 3 0,0 0 0,-1 0 0,3 5 0,-2 3-1,5 6 0,-2-1 1,5 3-1,1 3 0,4 8 0,0 1 0,6 7 0,1-4 1,3 3 0,4-2-1,4 4 1,3-8-2,5-2 1,3 0-4,4-9 0,5 0-3,-3-12-3,12 9-8,-11-16-13,9 0-4,-2-3 0,0-8 2</inkml:trace>
  <inkml:trace contextRef="#ctx0" brushRef="#br0" timeOffset="52890.024">20191 15816 72,'0'0'32,"-9"11"1,9-11 0,0 0-30,-15 1-3,1 7 0,0-6 0,-4 4 1,-2 3 1,3 3-1,-2-1 1,5 6-1,1 0-1,5-5 0,4 1-1,5-2 1,-1-11-1,20 20 1,-4-16-1,2 4 1,3-5-1,0 2 0,2 4 0,-4-2 0,1 4-1,-7-4 1,0 8 0,-6-2 0,-3 2 0,-6 2 1,-4 1 0,-2-3 1,-6-3 1,1 0 0,-4-4-1,0 0 0,-4-5 1,3-2-2,0-2 0,-1-4-4,19 5-9,-26-2-21,17-9 0,4 0 0,2-6 0</inkml:trace>
  <inkml:trace contextRef="#ctx0" brushRef="#br0" timeOffset="54139.096">20659 15555 18,'4'-14'19,"5"-3"1,1 6-1,-5-7-1,-5 18-2,12-29-3,-12 29-1,10-26-3,-10 26-1,3-13-4,-3 13 1,0 0-2,0 0-1,-12-12 0,12 12-1,-20 8 0,7-2 0,-3 4 0,-3 3 0,-3 4-1,1 5 1,-2 4-1,2 0 0,-1 3 0,2 4 0,1 4 1,6-2-2,-1 4 2,3 7 0,3-3-1,3 4 1,2-1-1,4 0 0,4-5 0,4 2 0,4-5 0,3-7 0,7-3-1,3-4-1,7 3-2,-1-15-4,12 10-8,-8-15-19,5-5 2,-1-7-1,-5-2 1</inkml:trace>
  <inkml:trace contextRef="#ctx0" brushRef="#br0" timeOffset="55489.172">20881 16074 1,'6'11'18,"-6"-11"5,0 0-3,0 0-8,0 0-3,0 0 2,2-11-2,9 11 1,-7-15-2,9 1-1,-1-7-3,4-2-2,3-9 0,3-3-1,0-4 1,2-2-2,-1 1 2,4 5-2,-5-2 1,2 7-1,-3 1 1,-1 9 1,-3 3-3,-4 6 2,-2 3-1,-11 8 0,17-2 1,-17 2-2,11 10 1,-11-10-1,11 25 1,-6-8 0,2 3 1,1 3 1,-1 3 0,2 3 1,0 3-2,4 3 1,-5-5 0,4 4 0,-3-2-1,2-1-1,-3-4 0,2-5 0,-2-4-2,-5-6 0,2 2-3,-5-14-2,0 0-9,0 0-16,0 0 0,-16-5 1,3-11 0</inkml:trace>
  <inkml:trace contextRef="#ctx0" brushRef="#br0" timeOffset="55723.187">21008 15877 36,'0'0'28,"22"6"2,-7-13-2,12 0-15,3 4-13,4 2-2,2-3 2,3 5-2,-2-4-4,5 3-18,-2 1-4,-8-7-1,3 8 0</inkml:trace>
  <inkml:trace contextRef="#ctx0" brushRef="#br0" timeOffset="56166.212">21443 15377 48,'15'7'26,"-15"-7"1,27 1-5,-8 10-20,0 1 1,3 8 0,0 1 0,3 9-1,-2 0 1,6 5-1,-8 4 0,3 4-1,-4 3 0,-1 1-2,-6 2 2,-2 1 1,-5-6-1,-5 7 1,-5-8 1,0 1 0,-8-12 0,-2 4 0,-8-10-2,0-3 0,-2-1-2,-3-11-4,8 11-11,-5-15-18,0 1 1,8-6-1,1-12 2</inkml:trace>
  <inkml:trace contextRef="#ctx0" brushRef="#br0" timeOffset="57169.268">22420 15591 10,'11'6'20,"-16"-19"0,5 13-1,0 0-12,5 13-6,-5-13 0,5 15 3,0 1 0,-5 1 4,6 11-1,-6 0 0,6 10-1,-4-3-2,4 7-1,-3 2-1,2-1-2,-3-3 0,1-5-2,0-2-5,-5-10-10,-2-9-11,5 3 1,-1-17-1</inkml:trace>
  <inkml:trace contextRef="#ctx0" brushRef="#br0" timeOffset="57479.287">22077 15538 41,'0'0'26,"21"10"-1,-6-16 2,7 4-23,13 4-1,5-4 2,14 6-1,0-1 1,11 3-1,1-4-1,1 3-4,0 1-5,-9-11-12,-6 7-15,-3 0 2,-16-6 1,-5 8 3</inkml:trace>
  <inkml:trace contextRef="#ctx0" brushRef="#br0" timeOffset="60094.437">17819 16627 32,'11'1'26,"-11"-1"-3,0 0 3,15-8-20,-15 8-3,0 0 1,1-15 2,-1 15 0,0 0 1,0 0 0,-13-15-1,13 15-2,-12-3-1,12 3-2,-20 3 1,8 1-2,-4 2 1,0-1-1,-3 4 1,-1 5 1,-2 2-2,1 0 1,-3-3 0,2 12 0,0 0-1,1 7 2,1-4-1,4 3 0,0 1 0,5-1 0,2 1-1,6-2 1,3-4 0,6-1 0,5-1-1,6-1 1,7-4-1,8-1 2,3-1-2,7 0 0,2-4 1,2-1-1,2-3 0,-3-6 0,-6 4 0,-4-4 0,0-3 0,-11-5 0,-4 4-1,-6 0 0,-3 0-3,-11 1-3,12 1-16,-12-1-11,-2-12 1,2 12-1</inkml:trace>
  <inkml:trace contextRef="#ctx0" brushRef="#br0" timeOffset="60882.482">18186 16774 44,'0'0'29,"0"0"0,0 0-6,0 0-15,5-13-2,-5 13-2,0 0 0,12-9-1,-12 9 0,16 4-1,-16-4 1,28 2-2,-12 3 0,5 2 0,-1-2 0,3 7-1,-1-1 1,1 0-1,-2 0 2,-1 4-2,-2 2 0,-3 2-1,-3 2 1,-4-1 0,-2 2-1,-4 3 1,-4-1-2,-1 4 3,-3-5-1,-2-1 1,-1-5-2,-4 2 2,1-4 0,-1-3-1,-2-7 1,0-3-1,0-1 1,-1-3 0,-3-2 0,6-6 0,-3-4 1,1-2-1,1 4 0,3-9-1,1 2 1,2 3-1,6-4 0,1-1-1,6 5 0,5 2 0,4 0 0,3 2 0,7 4 0,-1-1-1,5 8 1,-2 2-2,4 6-2,-10-5-5,9 13-9,-6-4-13,-7-1 0,0 0 1,-16-10-1</inkml:trace>
  <inkml:trace contextRef="#ctx0" brushRef="#br0" timeOffset="61421.513">18631 16763 35,'5'-12'24,"4"23"3,-9-11-4,0 0-16,6 18-1,-6-18 1,9 24 0,-6-11-1,9 10 0,-9-9-1,6 7-1,-4-9-1,5 4-1,-2-5-1,5-2 0,0-11 0,4-7 0,-1-3-1,4-5 1,-1-5 0,3-2-1,-5 4 2,1-2 0,-4 3 1,-1 12-1,-13 7 0,21-7-1,-21 7 1,18 7 0,-8 4-3,-1 2 2,2 6-1,0-4-1,0 6 2,-2-6-2,2 8 1,-2-3-1,-1-4-1,1-3-1,0 3-1,-6-2-2,11 0-7,-14-14-12,7 14-10,-7-14 1,17-5 1</inkml:trace>
  <inkml:trace contextRef="#ctx0" brushRef="#br0" timeOffset="61874.539">19352 16740 19,'-1'-13'22,"12"24"3,-11-11-1,-2-11-16,2 11-1,0 0 2,0 0 0,-9-12 1,7 24-2,-10-20-2,12 8-3,-22 4 1,11 1-2,-4 1 0,3 1 0,-5-2 0,5 4 1,-3-1-1,4 1 0,-3 4-1,6 2 0,-1-2 1,4 3-1,3 7 0,3 3-1,4 0 1,2 3-1,7-5 1,2 2-2,6-2-2,0-4-2,14 1-10,-10-12-18,6-4-1,3-6 1,-2-7-2</inkml:trace>
  <inkml:trace contextRef="#ctx0" brushRef="#br0" timeOffset="62394.568">19643 16878 47,'0'0'26,"9"13"0,-9-13 0,17-3-20,-17 3-9,26 3-2,-11-8 2,6 6 1,0-6 2,-2-5 0,2-1 0,-4 1 0,-1-4 1,-6-4 1,-1 3 0,-7-4 1,-4 2 0,-6 2 1,8 15 1,-27-19-2,9 15-1,-4 1 0,-3 9-1,1-1 0,-1 8 0,1-1 1,3 5-1,-1-1 1,8 6 1,-1 2-1,8 2 0,-2-7 1,9 8 0,0-6-2,8 7 2,0-3-3,7 1 1,4-10-2,1-1-1,10 2-5,-4-15-6,13-3-20,-2-6 0,-2-10 0,2-4-1</inkml:trace>
  <inkml:trace contextRef="#ctx0" brushRef="#br0" timeOffset="62789.59">20037 16825 31,'0'0'20,"5"23"2,-5-23-9,0 20-13,5-6 0,1-2 2,4 9 3,-5-7 2,9 8 2,-9-7 0,10 8-1,-9-9-2,7 5-1,-6-8-1,2 0-2,-9-11 2,10 13 0,-10-13-2,0 0 2,0 0 0,-6-15-1,-1 0 0,3 1 0,-2-6-2,2-6 0,2 1-1,3 0 0,1 0 1,6 1-2,4 7 1,3-2-1,5 5 0,2-2-1,5 9-2,-1-3-2,10 21-12,-4-12-15,1-5 0,3 6 2,-2-3-3</inkml:trace>
  <inkml:trace contextRef="#ctx0" brushRef="#br0" timeOffset="63242.617">20818 16496 40,'-3'18'30,"-11"-2"-2,7 5 2,-8-6-23,-2 2-5,4 11 1,-7-5 1,6 5 1,-7 3-1,7 8 2,-3-5-2,6 12 0,0-4-2,4 1-1,3 2 0,4 4 0,3-10-1,4 0 1,5-1-1,4 2 1,4-4-1,2-9-1,6 1-2,-1 2-3,12 3-5,-11-13-21,8-13 0,1-11-3,1-11 2</inkml:trace>
  <inkml:trace contextRef="#ctx0" brushRef="#br0" timeOffset="63730.645">21075 17204 48,'14'-8'30,"-1"-7"1,5-5 0,4-6-24,-5-1-4,5-8-3,0-3 1,1-9 0,-1 7 1,2 1-1,-2 1 1,2 1 0,-4-1 1,4 11-1,-6-2 0,3 16 0,-6-1 0,1 2-1,-3 4 1,-1 9-1,-12-1-1,19 23 1,-11-6-1,-2 6-1,0 6 1,0 4 0,-1 7-1,0 1 3,1-3-2,-1 4 0,1 0-1,-1 3 1,3-10-3,-4-2 1,6-2-5,-13-10-6,12-2-11,-9-19-9,0 0 0,-15-7 1</inkml:trace>
  <inkml:trace contextRef="#ctx0" brushRef="#br0" timeOffset="63954.658">21188 16959 55,'0'0'31,"0"17"0,0-17 0,23-2-24,4 6-5,3 0-1,6 3 0,6 1 1,3-3-2,4 3-1,-3-5-5,10 11-20,-2-4-6,-3-3-1,2-1 1</inkml:trace>
  <inkml:trace contextRef="#ctx0" brushRef="#br0" timeOffset="64594.692">21574 16410 28,'-12'-9'28,"12"9"0,0 0 0,-17-20-21,17 20-2,0 0 0,0 0 0,0 0 1,12-1-1,-12 1-1,24 29-1,-8 1-1,6 5-1,3 5 1,3 9-2,0 5 0,1 4-1,-2 1 0,-2 3 1,-3-6-1,-3 2 0,-5 3 0,-4 3 1,-5-7-1,-5-2 2,-5-2-2,-7-3 2,-4-8-2,-6 1-1,1-7-5,-12-13-13,2-8-8,7-3-4,-2-14 1</inkml:trace>
  <inkml:trace contextRef="#ctx0" brushRef="#br0" timeOffset="65073.719">22541 16696 42,'16'17'30,"-14"-2"0,4 9 0,-7 8-20,-3-1-8,2 9 0,-4 0 0,3 14 2,-4-6-1,4 2 1,-3-9-2,4 1 0,2-7-5,-4-7-3,12-4-8,-11-11-17,3-13-1,0 0-1,4-23 1</inkml:trace>
  <inkml:trace contextRef="#ctx0" brushRef="#br0" timeOffset="65373.738">22253 16678 59,'0'0'33,"0"0"-1,1-16 2,15 14-28,-5-4-4,11 0 1,3-4 0,12 11 1,3-3-1,10 8-1,3-7 0,5 7-1,2-1-2,-1-7 0,0 17-6,-13-17-20,0-1-8,-7-4 1,-7 3-2</inkml:trace>
  <inkml:trace contextRef="#ctx0" brushRef="#br1" timeOffset="137497.862">9996 16570 25,'0'0'23,"0"0"-3,0 0 1,0 0-16,-14-4-3,14 4 1,0 0 1,-11-1 2,11 1 0,0 0 0,-16-12 2,16 12-2,0 0 0,0 0-1,-12-11-2,12 11-1,0 0 1,0 0-1,0 0 0,0 0 0,0 0-1,0 0 0,0 0 0,0 0-1,3 12 1,1-1-1,0 0 1,5 1 0,-3 0 1,6 5-1,-1-1 0,4 4 2,-1-6-2,7-2 1,1-2-1,2 1 0,3-12-1,1 3 0,3-4 0,-1-5-1,0-4 1,-2-2 0,-2 0-1,-2-3 1,-5 2 1,-2-6-1,-4 3 0,-5-5 0,-2 7 0,-3-2 0,-5 1 0,-3-1-1,-2 2 0,-5 2 1,-1 2-1,-5 3 2,0 3-2,-4-1 0,0 2 0,-3 3 2,-1 3-1,-1 2-1,1 0 0,1 0 0,0 2 1,3 2 0,2 0 1,1 3-1,2 3 0,5-2 1,1 0-1,4 6 1,-1-2-1,4 6 0,0-3 1,1 2 0,2 3 0,0 4 0,-3 3 0,4 2 0,-2-1 1,4 1 0,-3 2-1,5 2 1,-3-6-1,5 1 1,0-2-1,4-5 0,2 1-1,3 0 1,1-5-1,4 1 1,5-6-2,-1-3 2,6-3-1,0 1 1,2-9-1,0 0 0,-1-4 0,0-5 0,-1-3 0,0 1 0,-4-3 0,-1-2-1,-4 5 1,-2-6 0,-2 6 0,-3 1 0,-2-1 0,-12 9-1,15-11-1,-15 11 0,0 0-4,0 0-9,0 0-18,3-11-1,-3 11 1,-12-17 0</inkml:trace>
  <inkml:trace contextRef="#ctx0" brushRef="#br1" timeOffset="138294.91">10564 16247 40,'-13'4'27,"13"-4"-1,-12-10 1,9-1-11,3 11-15,-9-23-1,6 12 2,-1-7-1,3 5 1,0-2 0,3 4 0,1-3 0,3 3-1,4-3 0,1 3-2,2 3 1,1 1-1,3 2 0,-3 1 0,3 4 1,-2 3-1,-2 3 1,0 3 0,-4 2 1,1 3-1,-4-3 1,0 3 1,-3-1-1,-2 3 2,-5-5-1,2 3 1,-9-4 0,2 4 0,-6-3 0,2 0 0,-5-6-1,3 2 0,0-5 0,1-1-2,2-4-1,12 3-1,-15-12-3,7-3-6,8 15-12,6-16-9,-6 5 1,0 11-1</inkml:trace>
  <inkml:trace contextRef="#ctx0" brushRef="#br1" timeOffset="138917.945">10934 16976 35,'-6'-15'28,"6"15"1,0 0-4,0 0-7,0 0-6,0 0-5,0 0-3,0 0 0,0 0-1,0 0-1,0 0 1,17-2-1,-2 4 0,-2-4 0,7 2 0,-1-2-2,3 0 0,0 1 0,0-4-2,1 8-1,-7-5-1,5 8-3,-21-6-3,26 4-8,-26-4-9,0 0-4,0 0 1,0 0 1</inkml:trace>
  <inkml:trace contextRef="#ctx0" brushRef="#br1" timeOffset="139202.962">10865 16733 59,'19'13'27,"-19"-13"-2,32 0 0,-13-1-23,5 1-5,-2-5 1,2 11 1,-1-5 1,-2-1 3,2 3-1,-6-1 0,4 2-1,-2 4-5,-1-2-15,-5-6-8,9 8-1,-9-12-2</inkml:trace>
  <inkml:trace contextRef="#ctx0" brushRef="#br1" timeOffset="139911.002">11765 16387 60,'0'0'28,"11"11"0,-11-11 0,3 16-25,3-6-2,-2 4 2,3 8 1,-7-2 0,6 14 0,-7-6 1,4 15-1,-5-7-1,4 14 0,-3-8-2,1 3 0,1 0-3,-1-8-1,7 6-4,-10-16-20,7-4-5,3-11-1,-7-12 1</inkml:trace>
  <inkml:trace contextRef="#ctx0" brushRef="#br1" timeOffset="141722.106">22924 14504 50,'0'0'27,"18"7"0,-18-7 0,0 0-25,20-7-3,-8 7 1,0 0 1,0 0 1,2 1 0,0-4 1,5-1 0,0 0-1,6 0 0,2-4-1,3 1-1,2-4-1,0-5 1,2 2-1,-4-3 0,-2 1 1,-5-2-1,-4-2 1,-7 0 0,-6 3 0,-7 2 0,1 15-1,-22-17 1,2 10 0,-5 2 0,-5 7 0,-3 5 1,-3 0-1,2 3 1,-4-1 0,2 2-1,1 3 1,5 1 0,-1 1 0,3 1 0,4-1 0,2 6 0,2-2-1,4 7 2,0-3 0,5 7-1,2-5 1,4 6 0,0-2 0,5 2 0,0 1 0,5 1 2,3-5-2,7 0-1,1-2 1,6-3-1,2-4 1,7-1-1,3-10 0,5 0-2,4-4 1,1-3-1,6-1 0,-2-3 0,4-4 0,-2-1 0,-3 2 0,-4-3 0,-6 2 0,-6 0 0,-6 1 0,-9-1-1,-3 6-3,-13 0-3,0 0-12,0 0-12,0 0-1,-13-2 2,-4-5-2</inkml:trace>
  <inkml:trace contextRef="#ctx0" brushRef="#br1" timeOffset="142425.146">23698 13735 10,'0'0'22,"0"0"-1,8 11 0,-8-11-11,0 0-8,0 14 1,0-14 2,4 15 1,-4-15 1,0 15 0,0-15 0,-2 22 0,-2-11-2,4 5-2,-4 0 0,2 2-1,-2 4 0,0 3-1,0 0 1,0 4-1,-1-3 1,3 5-1,-3-2 0,2 2-1,1-5 0,-1-3-3,6 5-7,-4-6-19,-3-10-2,10 0 1,-6-12-1</inkml:trace>
  <inkml:trace contextRef="#ctx0" brushRef="#br1" timeOffset="142930.175">23898 14173 19,'0'0'23,"-3"13"1,3-13-1,0 0-13,0 0-7,0 0 0,0 0 1,4-16 2,-4 16 0,0 0 0,0 0-1,9-12 0,-9 12-1,0 0-2,0 0-2,0 0 1,0 0-1,11 0 0,-11 0 0,0 0 0,0 0 2,0 0 0,3 16 1,-3-16-1,-5 11 1,5-11-1,-8 13 0,8-13 0,0 0-3,-11 15-2,11-15-7,0 0-19,0 0-2,5-11-1,-5 11 1</inkml:trace>
  <inkml:trace contextRef="#ctx0" brushRef="#br1" timeOffset="143982.235">24420 13817 21,'0'0'24,"0"0"-1,-16-13 0,16 13-18,-15 0-4,15 0-1,-21 3 0,7 2-1,1-1 2,0 0 1,0 2 0,0-3 0,1 1 0,1-2-1,11-2 1,-20 4 0,20-4 0,-13 1 0,13-1 0,0 0 0,-12 1-1,12-1 0,0 0 0,0 0-1,-11 11-1,11-11 1,-5 11-1,5-11 1,0 0 0,-2 17 1,2-17-1,0 0 0,2 12 0,-2-12 0,0 0 1,1 11 1,-1-11-2,0 0 1,-3 12 0,3-12 0,-2 15 0,2-15 1,-1 17-2,1-17 1,1 15-1,-1-15 1,4 14-1,-4-14 0,8 12 1,-8-12-1,14 9 0,-14-9 0,17 2 0,-6-2 0,1 0-1,3-1 1,0 0 0,5 2 0,0 3-1,2-1 1,1 2-1,-1 2 1,2 2 0,-2-1 1,-1 2-1,-4 0 0,0-2 0,-2 4 0,-2-2 0,-2 1 0,-11-11 0,15 21-1,-12-10 1,0 0 1,-3-11-1,-4 17 2,-1-6 0,5-11 1,-17 15 0,1-10 1,3 5 0,-10-7 0,3 5 0,-7-5-1,3 3 0,-7-2 0,3 1-1,-3-4-1,4 0 0,1 3-2,-1-8-4,13 7-19,-1-4-8,0-10-1,15 11 1</inkml:trace>
  <inkml:trace contextRef="#ctx0" brushRef="#br1" timeOffset="144974.292">24285 13832 14,'0'0'20,"0"0"-1,0 0-7,0 0-9,13 6-1,-13-6-1,14 0 1,-14 0 0,20-4 0,-5 2 1,2 0-1,1 1 0,2-1-1,1-1 1,0 1-2,0 0 1,3 4 2,-5-4-3,2 0 2,-3 1-1,1 0 1,-5 0-2,1 1 1,-4 0-1,-11 0-1,14-3 1,-14 3 0,0 0 0,0 0-1,0 0-2,-4 15-6,-7-18-13,11 18-1,-15-19 0,13 15 9</inkml:trace>
  <inkml:trace contextRef="#ctx0" brushRef="#br0" timeOffset="185153.59">14814 15101 1,'0'0'5,"0"0"11,0 0-1,0 0-7,0 0 1,11-2 1,-11 2 1,0 0 0,0 0 1,0 0-2,0 0-1,0 0-2,0 0-2,0 0 0,0 0-2,0 0 0,0 0-1,15 15 1,-15-15 0,10 13-2,-10-13 1,13 17-1,-4-3-1,2 7 1,2 1-1,2 3 1,1 5 0,1 4-1,0 3 0,0 4 1,2 6 0,-3 2-2,1 1 2,-3-1-2,-1 0 2,2-2-2,-3-5 2,2-2-3,-5-7 2,4-8 1,-4 0-2,1-7 0,1 1-1,-11-19-2,16 22 1,-16-22-3,12 7-4,-13-18-6,5-3-14,0 3 1,-6-21-1,6 8 7</inkml:trace>
  <inkml:trace contextRef="#ctx0" brushRef="#br0" timeOffset="185813.628">14954 15100 8,'-19'-23'20,"19"23"1,0 0-10,-12-14-3,12 14-1,-11-13-1,11 13 0,0 0 1,0 0 0,-9-14 0,9 14 0,13-6 0,3 5-1,1-9 0,12 7-2,0-8 0,10 5-2,3 0-1,3 1 0,1 3-2,0 3 0,-3 2 0,-5 2 0,0 7 1,-6 2 0,-4 2 0,-4 3 0,-7-2 1,-2 3 0,-8 2 0,-4 2 0,-7-5 0,-6 2 0,-8-2 0,-4 0 0,-8 3 0,-2-3 0,-6-6 1,0 2-1,-3-5 0,0 1-1,5-3-2,-3-7-7,9-6-22,6 4 0,0-9 0,8 0-1</inkml:trace>
</inkml:ink>
</file>

<file path=ppt/ink/ink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46.351"/>
    </inkml:context>
    <inkml:brush xml:id="br0">
      <inkml:brushProperty name="width" value="0.53333" units="cm"/>
      <inkml:brushProperty name="height" value="1.06667" units="cm"/>
      <inkml:brushProperty name="color" value="#FF00FF"/>
      <inkml:brushProperty name="tip" value="rectangle"/>
      <inkml:brushProperty name="rasterOp" value="maskPen"/>
      <inkml:brushProperty name="fitToCurve" value="1"/>
    </inkml:brush>
  </inkml:definitions>
  <inkml:trace contextRef="#ctx0" brushRef="#br0">-5 127 64 0,'0'-13'27'0,"4"9"-14"0,-4 0-4 0,0 4 9 15,5-5 7-15,0 5 7 16,-1-4 3-16,-4 4 3 16,5-4-4-16,-5 4 0 15,0 0-19-15,0 0 4 0,0 0 4 16,0 0-10-16,0 0-4 15,5 0-9-15,0 0 0 16,-1 0-2-16,6-4 0 16,4 0 2-1,0 4 2-15,0 0 3 16,5 0 2-16,0 0 1 0,0 0 2 16,0 0 4-16,5 0-4 15,-1 0 2-15,6 0-5 16,9 0 1-16,0 0-1 15,4 0 1-15,10 0-4 16,10 0-1-16,9 0-1 16,0 0 1-16,4 4-2 15,1-4 2-15,14 0-2 16,9 0 2-16,5-4 4 16,0-1 6-16,-4 1-3 15,-6 0 2-15,-4-4-3 16,-4-1 0-16,-1 1-5 15,5-5-1-15,4 5-1 0,-9 3-2 16,-9-3 1-16,-10 4-1 16,-9 0-5-16,-10-1 1 15,-4 5 4-15,-10 0 2 16,-5 0 0-16,-4 0 1 16,-5 0-2-16,-5 0-1 15,-4 0-4-15,-6 0 0 16,-4 0-7-16,0 0-3 15,-4 0-17-15,-6 5-7 16,-4 3-77 0,-14 5-63-16,-5-39 63 15</inkml:trace>
</inkml:ink>
</file>

<file path=ppt/ink/ink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3:53.318"/>
    </inkml:context>
    <inkml:brush xml:id="br0">
      <inkml:brushProperty name="width" value="0.53333" units="cm"/>
      <inkml:brushProperty name="height" value="1.06667" units="cm"/>
      <inkml:brushProperty name="color" value="#FF00FF"/>
      <inkml:brushProperty name="tip" value="rectangle"/>
      <inkml:brushProperty name="rasterOp" value="maskPen"/>
      <inkml:brushProperty name="fitToCurve" value="1"/>
    </inkml:brush>
  </inkml:definitions>
  <inkml:trace contextRef="#ctx0" brushRef="#br0">85 109 40 0,'0'-4'16'0,"0"4"-8"0,-5 0-23 16,5 0-3-16,0 0 4 15,0 0 5-15,-5 0 87 32,1 0-26-32,-1 0-8 15,-5 0-19-15,1 0-7 16,4 0-9-16,-4 0-1 16,4 0-4-16,0 0-3 0,0 0 0 15,1 0-1-15,-1 0 0 16,0 0 2-16,1 0 3 15,-1 0 4-15,5 0 5 16,0 0-2-16,0 0 1 16,0 0-5-16,0 0-3 15,0 0-2-15,0 0 0 16,5 0-2-16,-1 0 2 16,-4 0-2-16,0 0-1 0,5 0 5 15,-5 0 1-15,5 0 2 16,-1 0 0-16,6 0-2 15,-1 0-1-15,6 0-1 16,4-4 2-16,-5 0-3 16,9-1 0-16,-4 5 3 15,5 0 1-15,0 0-1 16,-1 0 1-16,1 0 5 16,4 0 2-16,1 0-3 15,4 0 1-15,5 0-7 16,0-4-3-16,4 0-1 15,5 0-1-15,5-1 0 16,0 1 2-16,1 0-1 16,3 0-1-16,-4 0 1 0,0-1 1 15,-4 5 5-15,-1 0 4 16,-4-4-2-16,4 4 0 16,0-4-3-16,1 0 1 15,-1 0-4-15,5-1 0 16,0 1-1-16,-5 0 1 15,-4-4-2-15,-5 3 2 16,-5 1-2-16,-5 0-1 16,-4 0 1-16,-5 0 1 15,-5 4-1-15,0 0-1 16,-4 0 5-16,-1 0 1 16,-9 0-7-16,0 4-4 15,0-4-11-15,0 4-2 0,-5 0-15 16,1 0-7-16,-1 9-91 15</inkml:trace>
</inkml:ink>
</file>

<file path=ppt/ink/ink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2.01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-5 286 180 0,'0'0'68'0,"-4"0"-36"0,4 0-24 15,0 0 18-15,0 0-9 16,4 0-2-16,6 0-4 16,-1 0 0-16,5-4-6 15,1-9 1-15,4-4 1 0,4-4-1 16,6 0 1-16,-1 0 2 16,-4 0 2-16,-1 0-1 15,1 4-1-15,0 0-3 0,-6 5 1 16,-3-1-2-16,-1 5 0 15,-5-1-3-15,1 1-2 16,-1-1-4-16,-4 5 0 16,0-4-16-16,-1-1-6 15,1 1-25-15,-5-9-10 16,5 9-36 0</inkml:trace>
</inkml:ink>
</file>

<file path=ppt/ink/ink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2.43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-2 265 148 0,'0'-9'55'0,"4"5"-30"0,-4-4-5 15,5 4 21-15,0-1-9 16,4 1-3-16,1-4-9 16,-1-5-2-16,1 5-10 15,-1-5-1-15,5 1 3 0,0-5-6 0,5 0-2 16,5 0 1-16,0 0 2 15,-1 0 2-15,1 1 1 16,0-1-2-16,-1 4-1 16,-4 1-6-16,0 3-1 15,-5 1 1-15,1-1 2 16,-6 5-5-16,0 0-1 16,-4 4-9-16,-5 0-4 15,0 0-23-15,-5 4-9 16,10 5-51-1</inkml:trace>
</inkml:ink>
</file>

<file path=ppt/ink/ink5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3.348"/>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-6-7 168 0,'0'-4'63'0,"0"4"-34"0,0 0-21 15,0 0 18-15,0 0-6 16,0 0-2-16,0 0-4 0,0 0 1 15,0 0-8-15,0 0 0 0,0 0 0 16,5 8-3-16,-1 1-1 16,1-1 1-16,0 5 0 15,-1-1 2-15,1 9 1 16,0 5-1-16,0 3 1 16,-1 1-4-16,1 3 0 15,5 1-3-15,-6 4-1 16,1 4 1-16,0 0 0 15,-1 0 0-15,1 4 2 16,5 9-1-16,-1 0-1 16,1-1-2-16,-1 5 1 15,1 0-4-15,-1-4-1 16,0-5-4-16,-4-4 1 0,0-8 3 16,0-4 3-16,-1-9 0 15,-4 0 1-15,0-4-3 16,0-4-1-16,0-8-8 15,0-5-4-15,0-4-34 16,0-4-16-16,0-5-12 16</inkml:trace>
</inkml:ink>
</file>

<file path=ppt/ink/ink5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3.648"/>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0 284 160 0,'0'0'60'0,"10"0"-32"0,9-4-17 0,-10 0 18 16,6 0-11-16,3-5 0 16,6-3-6-16,4-5 0 15,6-8-7-15,3 0 1 0,1-1 4 16,10-3-4-16,-1 4 2 15,-4 4-3-15,-1 0 0 16,-4 4-3-16,-5 4 1 16,-5 5-4-16,-4-1 0 15,-5 1-10-15,-5 4-3 0,0-1-17 16,-4 5-6-16,-1 0-55 16</inkml:trace>
</inkml:ink>
</file>

<file path=ppt/ink/ink5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4.38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2 156 0,'14'-4'60'0,"-4"4"-32"0,4 0-31 0,-5 4 11 16,6-4-9-16,-1 0 1 16,5 0-2-16,0 5 0 0,4-1 2 15,1 0 0-15,0 4 2 0,-1 1 3 16,1-1 4-16,0 5 0 15,-1-1 0-15,-4 1-3 16,0 4-1-16,0 4-6 16,-9-4 1-16,-10 0 0 15,-5 4 0-15,0 0-3 16,-9 0 0-16,0 0 4 16,-1 0 1-16,1-4 11 15,-9-1 3-15,4-3-1 16,-5 0-1-16,0-1-6 15,5-3 0-15,1-9-7 0,-1-5-1 16,4 1 4-16,1-4 2 16,5-5 0-16,-1 1-1 15,6-1-3-15,4 0-2 16,4 1 1-16,1 3-1 16,5 1-3-16,-1-1 2 15,5 1 1-15,5 4 0 16,0 4 0-16,0 0 0 15,5 0 2-15,-1 0 1 16,6 0-4-16,-1-4 1 16,0 4-9-16,6 0-4 15,-11-5-44-15,1 5-18 0,-5-4-7 16</inkml:trace>
</inkml:ink>
</file>

<file path=ppt/ink/ink5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4.908"/>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2 151 168 0,'-5'0'63'0,"5"21"-34"0,0-12-32 15,0-9 11-15,0 0-9 16,5 4 1-16,4 4-5 16,1 1 1-16,4-1 2 0,0 0 3 0,0 1 4 15,0 4 11-15,5-1 5 16,0 5-3-16,0 0 2 16,0 4-7-16,-5 0 0 15,5 0-8-15,-5 0-1 16,1-4-4-16,-6 0-1 15,0-5 1-15,1 1 2 16,-5-5-1-16,-1 1-1 16,1-1 5-16,-5-8 1 15,0 0 0-15,0-4-1 16,-5 0 3-16,1-5 3 16,-1-3 0-16,0-1 3 0,-4-4-1 15,4-4 0-15,0 0-3 16,1-4 1-16,-6-5-6 15,5-3-3-15,1-1-1 16,8 0 1-16,1 1-3 16,5 3 0-16,4 1-4 15,0 0 1-15,0 3-14 16,5 5-3-16,0 4-22 16,-5 5-10-16</inkml:trace>
</inkml:ink>
</file>

<file path=ppt/ink/ink5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5.358"/>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81 158 156 0,'-14'8'60'0,"-1"-3"-32"0,6-10-15 0,4 5 19 16,-4-4-14-16,-1-4-2 15,1-5-8-15,4 1-3 16,0-5-2-16,5 4-3 0,5-8 3 0,9 4 4 16,0 0 4-1,5 1 5-15,5 3 2 0,4 9-9 16,1-5-3-16,-1 9-2 15,1 0 0-15,-1 0-2 16,-4 9 1-16,-5-1-2 16,-5 1 2-16,-5 3 0 15,-4 1-4 1,-5-1 1-16,-5 1 0 16,1 0 0-16,-6-5 8 15,-4 1 5-15,0-1 0 16,-5 0 2-16,0 1-8 15,0-5-4-15,0 0-9 16,0-4-1-16,5 0-15 16,-5 0-5-16,5 0-15 0,0-4-6 15,4-4-36 1</inkml:trace>
</inkml:ink>
</file>

<file path=ppt/ink/ink5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5.944"/>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9 214 216 0,'-10'0'82'0,"10"0"-44"0,0 0-31 0,0 0 18 0,0 0-13 15,0-4-2-15,0 0-4 16,0 0-1-16,5 0-3 16,0-1-4-16,4 1 1 0,5 4 3 15,1 4 1-15,-6 1 1 16,5 3 2-16,5 5 1 16,0-1 3-16,0 5-3 15,5 8 1-15,-1 0-7 16,1 1-3-16,-5-5 1 15,4 4 0-15,1-4 1 16,-10-4 0-16,1 0 0 16,-6-5 2-16,0-3 3 15,-9-5 4-15,-4-4-2 16,-6-4 1-16,1-1-1 16,-1-7 3-16,-4-9-3 0,-5 0-2 15,0-4 0-15,0-5-1 16,0-4 0-16,1 1 0 15,3-5-2-15,1 0-2 16,5 4-2-16,4 1 1 16,5 8-1-16,0 4-2 15,9 4 0-15,6 0 3 16,4 4 0-16,4 5 3 16,15-1-3-16,9 1 0 15,1 4-15-15,4 4-6 16,0 0-29-16,0 4-10 0,-10 9-54 15</inkml:trace>
</inkml:ink>
</file>

<file path=ppt/ink/ink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1T19:59:30.804"/>
    </inkml:context>
    <inkml:brush xml:id="br0">
      <inkml:brushProperty name="width" value="0.05292" units="cm"/>
      <inkml:brushProperty name="height" value="0.05292" units="cm"/>
      <inkml:brushProperty name="color" value="#00B050"/>
    </inkml:brush>
  </inkml:definitions>
  <inkml:trace contextRef="#ctx0" brushRef="#br0">2897 4236 3,'0'0'15,"6"-11"0,-6 11 1,0 0-13,0 0-3,0 0 1,0 0 2,0 0 2,0 0 1,1-11 2,-1 11-1,-12-6 1,1 2-1,11 4-1,-23-10-2,9 7-1,-5 2-2,0 0 0,-3 0-1,0 0 0,-1 3 0,-4 2 0,1-2 1,-1 3-1,-3 1 0,0 2 1,1 1-1,-3 2 1,0 1-1,3 3 1,-2 2-1,3-2 0,1 4 0,-1-1 0,4 2 0,-1 1 0,5 0 0,-2 2 0,1-3 0,3 6 0,1-3 0,3 2 0,2 1 0,5-1 0,1 1 0,6-1 0,3 1 1,6-1-1,3-2 1,5 0-1,3-2 2,3 1-1,1-3 1,5 3 0,0-5 0,2 0-1,1-1 0,2 1 1,2-2-2,0-3 1,2-1 0,2-4-1,1-2 1,3-3-1,-2-2 1,5-3 0,-3-7 0,2-2-1,0-7 1,1 3 0,-3-9-1,0-3 1,-7-6-1,-1-2 1,-6-3 0,-5 0 0,-9-4 0,-5-4 0,-9 2 0,-6-1 1,-9 1-1,-7 4 1,-6 0 0,-5 3 0,-7 4 0,-3 8-1,-7 3 0,-1 10 0,-3 7-1,-2 3 0,0 9-1,-1 1-1,7 11-1,-1-3-2,11 10-7,-5-5-14,9-1-2,8 4-1,3-7-1</inkml:trace>
  <inkml:trace contextRef="#ctx0" brushRef="#br0" timeOffset="751.043">2704 3708 5,'0'0'17,"0"0"-1,0 0 1,-7 18-12,8-4-2,0 2-2,1 3-1,2 3 2,-2 5-1,1-1 2,-1 7 0,-2 0 1,0 4 1,-3 2 0,-1 11 1,-4 3 0,-1 14-1,-3 7-2,1 9 0,-3 9-1,3 8-1,2 3-1,-1 1 0,6-3-1,3-8 1,2-9 0,2-7-1,1-17 1,0-6 0,0-14 0,-2-9-2,2-5-6,-4-8-11,0-18-5,0 15-1,0-15 1</inkml:trace>
  <inkml:trace contextRef="#ctx0" brushRef="#br0" timeOffset="1240.071">2297 5364 50,'22'12'23,"-22"-12"-1,28-1-10,-14 1-17,3 5 2,0-3 2,-2 1 1,-1 1 2,-14-4 4,24 10 1,-24-10 1,19 4 0,-19-4-1,26 1-1,-9-2-3,7 1 0,1-1-2,4-1 0,1-1-1,3-1 0,3 3 0,-1-2 0,1-1 0,-2 1 1,0-4-1,-2 2 0,-2 1-1,-2-2 0,-1 0-3,-11-6-5,3 4-18,-19 8-3,13-21 1,-13 21 0</inkml:trace>
  <inkml:trace contextRef="#ctx0" brushRef="#br0" timeOffset="2180.124">2528 3729 34,'0'0'24,"-4"-15"1,15 14-1,-11 1-13,17-10-5,2 9-3,2-2-1,3 3 1,0-4 0,6 5 0,-7-4 0,7 4 1,0-6 0,4 5-1,-2-6 1,4 2-2,1-3 0,2 2-1,0-2 0,0-2 0,-2 2-1,-4-3 1,-3 2-1,-2 2 0,-6 0 0,-4 1-1,-4 1 0,-14 4-1,19-2-2,-19 2-3,0 0-7,0 0-15,0 0 1,-1 11-1,-10-15 1</inkml:trace>
  <inkml:trace contextRef="#ctx0" brushRef="#br0" timeOffset="5270.301">11078 1765 59,'0'0'26,"1"-13"-1,-1 13 0,0 0-25,0 0-2,0 0 0,0 0 3,0 0-1,0 0 1,0 0 0,0 0 1,3 12-4,-3-12-13,-9 12-10,6 4-1,-18-12 0,0 4-2</inkml:trace>
  <inkml:trace contextRef="#ctx0" brushRef="#br0" timeOffset="6544.374">3137 5283 18,'0'0'21,"0"0"-2,0 0-3,0 0-3,0 0-2,12-11-2,-12 11-4,19-17-1,-8 3-2,3-1 0,-2-4 0,4 0-1,-3 0 0,0-1 0,-2 1 0,1-1 0,-3 1 0,-1 5-1,0 2 0,-8 12 1,9-17-1,-9 17-1,0 0 1,0 0-1,0 0 1,0 0-1,0 0 1,0 16 0,-2-4 0,1 5 0,-1 1 0,1 3 0,0 3-1,1 2 1,-1-1 0,2 3 0,-1-2-1,1-1 1,0 0 0,1-4 0,0 0 0,1-4 0,0 1 1,2-3-1,1-2 0,0-1 0,-6-12 0,15 16 0,-15-16 0,12 10 0,-12-10 0,0 0-1,14-5 0,-14 5-1,8-15-1,-3 2-1,6-3-5,1-4-6,4-7-11,10 9 1,-9-10 0,11 10 12</inkml:trace>
  <inkml:trace contextRef="#ctx0" brushRef="#br0" timeOffset="8018.458">3747 3962 1,'0'0'0,"13"-6"4,-13 6-2,0 0 0,0 0 1,0 0 0,0 0 0,0 0 1,-13-4 2,13 4 0,-19 5 1,8-2-1,-4 0 0,-2 2 0,1 2-1,-2-1-1,1 3 0,-1 2-2,1 1 0,-2 5-1,2 2-1,-1 6 1,-2 0 0,2 7 0,-2 3 1,2 5 0,1 4 0,1-2 0,3 2 0,3-3 0,4 3-1,3-8 0,5 2 1,1-5 0,7-2-1,-1-2 2,6 0-2,-1-2 2,5 2-1,0-2 1,4 0-2,-1-4 1,1 0 1,2-5-1,-1 0 1,-1-6 0,3-1-1,-3-5 0,0 0 0,-3-2-1,-3-3 0,-1 1-1,-4-2-2,1 1-1,-13-1-2,16 2-5,-16-2-5,0 0-12,0 0 1,0 0 0,0 0 8</inkml:trace>
  <inkml:trace contextRef="#ctx0" brushRef="#br0" timeOffset="9085.519">3921 4315 38,'0'0'22,"0"0"0,0 0-1,0 0-21,-11 10-1,11-10-1,-3 14 2,3-14 1,-2 20 1,1-6 0,-3 1 1,3 7 0,-3 0 0,4 7-1,-2 4 0,4 7-2,-2 5 0,4 6-1,-1 2 1,1 0-2,2 2 1,-2-5-1,1-3 1,-4-9-1,3-4 0,-4-12-1,3-3-3,-3-19-6,0 0-12,-1 11 1,-4-27-1,10 4 10</inkml:trace>
  <inkml:trace contextRef="#ctx0" brushRef="#br0" timeOffset="9633.551">3757 4375 39,'0'0'25,"0"0"-1,4-16 0,9 11-17,-2-2-7,6 1-1,3-3 1,3 2-1,1-2 2,2 1-1,3 1 0,-4 2 0,2 1 1,-3 3-1,0 5 0,0 4 0,-2 1 0,-3 4 0,-1 3 0,0-1-1,-4 4 1,0 0 0,-5 1 0,-2-2 1,-3 2-1,-4-1 1,-2 0 0,-8-2 0,0 4 1,-5-7 0,-3 4 1,-5-4-1,1 0 1,-6 0-1,3-1-1,-2-4 2,1-1-1,-1-3-1,5-1 0,2-4 0,1-2-1,6-3-1,-1-2 1,14 7-4,-11-17-2,11 17-9,14-13-13,-7-2 1,9 4-1,-3-4 2</inkml:trace>
  <inkml:trace contextRef="#ctx0" brushRef="#br0" timeOffset="10524.602">4263 4403 26,'0'0'20,"0"0"-1,0 0 0,0 0-18,0 0-2,13 1-1,-13-1 2,0 0 1,12 16 3,-12-16 0,9 15 1,-7-4 0,3 5 1,-4 0-2,3 7 1,-3-4-3,2 3 0,-2-1 0,0-1-1,0 0 0,2-3 0,-1-6 2,-2-11-2,11 7 2,1-9-1,3-7 0,3-2 1,2-7-2,1 0 1,-3-3-1,1 3 0,-4 0 0,-3 3 0,-6 4 0,-6 11-2,6-13 2,-6 13-2,0 0 1,0 0-1,7 13 0,-7-13 1,6 22-1,-1-9 2,1 3-1,0 1 0,2 1 1,1 2-1,2-2 0,0-2 0,1 1 1,0-4-2,2-3 1,-2 0 1,0-8 0,1-1 0,-13-1 1,21-6 0,-12-6-1,-9 12 2,16-24-2,-9 8 1,-3-3-1,-1-1 0,-3 0-1,-1 1 1,-1 1-1,-3 1-1,1 4 0,-3-3-5,7 16-10,-1-16-14,-1 5 1,4 0-2,-1-3 2</inkml:trace>
  <inkml:trace contextRef="#ctx0" brushRef="#br0" timeOffset="11036.631">4668 4060 70,'0'0'28,"-22"-7"-1,22 7-1,0 0-30,0 0 0,0 0-1,3 21 1,-3-21 2,14 21 2,-3-7 0,-3 2 2,7 4 0,-4 3 0,6 5 0,-2 4 0,2 4-1,0 5-1,1 4 0,1 3 0,-4 0 0,3 4-1,-4 2 0,-2-3 1,-2-1-2,-1-2 2,-4-2 0,-4-2 0,-1 1-1,-4-5 1,-2-2 1,-3-2-1,0 0 0,-5-2-1,-2-4 1,2-4 0,-3-1-1,1-6 0,0-8-1,5 2-4,-5-12-7,16-1-14,0 0-1,-12-10 0,12 10 1</inkml:trace>
  <inkml:trace contextRef="#ctx0" brushRef="#br0" timeOffset="11543.66">5090 4940 43,'0'0'25,"18"4"1,-18-4-1,19-1-25,-5 1-1,5 1 1,-1 0 0,1 0 0,-3 3 0,0-2 1,-1 0-2,-4 0 2,-11-2-1,18 1-1,-18-1-1,11 3-1,-11-3-3,0 0-5,0 0-7,6-14-8,-6 14 1,3-13 0</inkml:trace>
  <inkml:trace contextRef="#ctx0" brushRef="#br0" timeOffset="12072.69">5165 4796 35,'0'0'19,"0"0"-1,0 0 0,0 0-3,0 0-1,0 0-6,0 0-2,0 0-3,0 0-1,0 0-1,0 0 1,0 0-2,0 0 1,0 0 0,0 0 0,0 0 0,0 0-1,0 0 1,10-9-1,-10 9 1,13-3-1,-13 3 0,17-1-1,-6 1 1,1 0-1,1-2 0,3 6-3,-4-8-9,4 4-16,3 2 0,-6-7-1,4 3 1</inkml:trace>
</inkml:ink>
</file>

<file path=ppt/ink/ink6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7.11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176 19 160 0,'14'4'60'0,"-14"-4"-32"0,0-4-20 16,0 4 18-16,0-4-2 16,0 0 1-16,-5-1-8 15,1 1 0-15,-1 0-10 16,-4 8 2-16,-1 0 4 0,1 1-3 0,-1-1 2 16,1 4-3-1,-1 1 0-15,-4 3-5 16,5 1-3-16,-1-1 0 0,1 1 1 15,-6 4 1-15,1 0 1 16,5 4 4-16,-1 0 5 16,1-4-1-16,-1-1 1 15,6 1-7-15,-1 0-2 16,5-4-4-16,0-1-1 16,5 1 1-16,4 0 2 15,1-1-3-15,4-3 0 16,5-1-1-16,0-4-2 15,4 0-13-15,1-4-4 16,4 0-11-16,1-8-5 0,4 0-20 16,0-5-9-16,0 0-24 15</inkml:trace>
</inkml:ink>
</file>

<file path=ppt/ink/ink6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7.56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123 246 184 0,'-29'0'68'0,"15"4"-36"0,-5-4-26 16,15 0 17-16,-6-4-12 16,1-1-3-16,-1-3-8 15,1 0-2-15,-1-9 1 16,6 4 2-16,-1-4 2 0,5-4 3 0,5-4 1 15,4 0 5-15,5 4 3 16,5 4-6-16,5 0-3 16,-1 0-1-16,6 5 1 15,-1 3-3-15,1 1-2 16,-1 4-3-16,-4 4 1 16,-1 0 1-16,-4 8 0 15,-5 0 0-15,1 5 0 16,-6 4-5-16,-4 0 1 15,0 0 0-15,-5-1-1 0,0 1 4 16,-5 0 0-16,-5-4 14 16,1-1 6-16,-1 1-1 15,1-5 0-15,-5-4-10 16,0-4-3-16,-1 0-8 16,1-4-2-16,0 0-9 15,0-4-2-15,0 3-22 16,-1-3-10-16,1 0-57 15</inkml:trace>
</inkml:ink>
</file>

<file path=ppt/ink/ink6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8.13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12 101 212 0,'-10'4'79'0,"5"-4"-42"0,5 4-37 0,0-4 18 15,0 0-10-15,0 0 0 16,0 0-4-16,0 0-1 15,5 8-1-15,0 1-4 0,0 4 1 16,-1-1 3-16,1 5 1 0,0 4 10 16,0-4 3-16,-1 4 6 15,1-4 1-15,0-1-10 16,-1-3-5-16,1-9-3 16,5-8-1-16,-1-4-5 15,5-9 1-15,0-4-2 16,1-9-2-16,-1-3 3 15,0 3 2-15,-4 1 9 16,-1 4 5-16,0-1 2 16,-4 10 1-16,0 3-11 15,0 0-7-15,-1 5 0 16,6 4 1-16,-1 4 0 16,1 8 2-16,-1 5-4 15,1 4 0-15,-1 4 1 16,1 8 2-16,4-4-3 0,-5 1 0 15,5-5-6-15,-4-5-3 16,4 5-10-16,-4-8-2 16,-1-5-18-16,1-8-6 15,4-4-34 1,0-8-53-16,5-9 29 16</inkml:trace>
</inkml:ink>
</file>

<file path=ppt/ink/ink6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8.81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107 0 196 0,'0'4'74'0,"0"4"-40"0,9 1-38 16,-9-9 15-16,5 8-8 15,5 5 0-15,-1-1-1 16,0 9 1-16,1 0-2 16,-1 5-1-16,6 3 3 0,-1 0-2 15,-5 5-1-15,1 4 3 16,4 0 0-16,-5 0-1 16,1 0 1-16,-5-9 0 15,-5 0 1-15,0-8-7 16,-5-4 0-16,-5-4-15 0,-4-13-3 15,-5-4-13-15,0-9-4 16,-4 5 15-16,-1-5 9 16,-4 0 20-16,-1 5 8 15,6 0 11-15,-1-1 7 16,5 1-2-16,5-1 0 16,9 1-11-16,5 4-1 15,5 0-5-15,4-5 0 16,5 1-3-16,5-5 1 15,5 5-6-15,4-1-3 16,6-3-1-16,3-5-1 16,6 0-3-16,4 0 0 0,-4-4 4 15,-1 4 1-15,1 0 0 16,-5 5 1-16,-5-1 4 16,-5 5 4-16,-4 4-6 15,-5-1-1-15,0 5-4 16,-5 5-1-16,0 3 1 15,-4 0 2-15,-1 5 3 16,1 4 4-16,-6-4 5 16,1-1 3-16,0 1-5 15,0-1-2-15,-1 1-5 16,1-5-2-16,0 1-8 16,-5-5-2-16,0-4-18 15,0 0-7-15,5-4-27 0,-1-9-13 16,6-4-36-1</inkml:trace>
</inkml:ink>
</file>

<file path=ppt/ink/ink6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8.977"/>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0 228 0,'0'0'85'0,"10"4"-46"0,-6 0-37 0,-4-4 19 15,5 4-15-15,4 1-6 16,-4-1-25-16,0 4-8 0,4 1-66 16,6 3-25-16</inkml:trace>
</inkml:ink>
</file>

<file path=ppt/ink/ink6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09.83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 79 212 0,'4'0'82'0,"1"-4"-44"0,-10 8-31 0,5-4 20 0,0 0-16 15,0 0-6-15,0 0-6 16,5 9 0-16,0-1 1 15,4 1 2-15,1-1 1 0,-1 0 3 16,1 5 1-16,-1 0 3 16,1-1 1-16,-1 5-1 15,-4 0-1-15,0 0-5 16,-1-5-1-16,1-3-1 16,0-1-2-16,0 1 1 15,-5-5 1-15,0-4 5 16,0 0 6-16,0-4-3 15,-5-5 2-15,5-3-3 16,0-5 0-16,0-4-8 16,0 0 0-16,0-4-1 0,5-1 2 15,4-3-3-15,0 4 0 16,1 4-1-16,-1 4-2 16,1 4 0-16,-1 5 0 15,1 4 3-15,-1 4 0 16,10 4 1-16,-9 0 0 15,4 9 0 1,5-1 0-16,-5 1 0 16,0-1 0-16,-4 1 0 15,-1 0 0-15,1-1 2 16,-6 1-1-16,1 4 2 16,-5-5-4-16,-5 5-2 0,1 0-3 15,-1-4-1-15,0-1-10 16,5-3-3-16,0-5-30 15,0 0-10-15</inkml:trace>
</inkml:ink>
</file>

<file path=ppt/ink/ink6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10.313"/>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-6 101 192 0,'-4'0'74'0,"4"0"-40"0,0 0-29 0,0 0 19 16,0 0-11-16,0 0 0 16,0 0-7-16,0 0-4 15,0 0-1-15,9 4-4 0,1 1 2 16,4-1 3-16,0 8 1 15,5 5 3-15,0 0 3 16,4 0 0-16,1 0 2 16,-5 0 0-16,0-1 1 15,0-3-4-15,-5 0 0 16,0-5-5-16,-4 0 0 0,-1-3-3 16,-9-5-1-16,5-5 3 15,0 1 1-15,-1-4-4 16,1-1 1-16,0-7 0 15,-5-5 2-15,5 0-3 16,-5 4 0-16,0 0 5 16,0 0 5-16,0 0-3 15,-5 0 2-15,0 1-7 16,-4 3-1-16,-1 0-11 16,1 1-3-16,-1-1-15 15,1 5-7-15,-1-1-11 16,6 1-6-16,8-5-40 15</inkml:trace>
</inkml:ink>
</file>

<file path=ppt/ink/ink6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10.70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 3 192 0,'-4'-5'71'16,"8"5"-38"-16,1 0-30 0,-5 0 15 0,0 0-7 15,5 0-1-15,-5 0-4 16,9 5 1-16,1-1-4 16,-1 4-4-16,1 5 0 0,-1-1 7 15,1 9 4-15,-1 1 1 16,1-1 1-16,-1 0-4 16,1 0 0-16,-1 0-3 15,-4-5 2-15,4-3-15 16,-9 0-5-16,0-5-20 15,10-12-88 1</inkml:trace>
</inkml:ink>
</file>

<file path=ppt/ink/ink6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11.424"/>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23 0 220 0,'0'8'82'0,"10"1"-44"0,-6-1-36 15,-4 1 17-15,0 3-10 16,0 9-3-16,0 5-6 15,5 3-2-15,5 5 1 16,4 3 0-16,0 1 3 0,10 9 8 16,4-1 5-16,1 4-3 15,4 9 1-15,0 4-13 16,0-8-4-16,-5-9-5 16,-9-4 0-16,-5-12 0 15,-9-5 1-15,-5-8-2 16,-5-9 1-16,-14-8-4 15,-4-8 1-15,-10-9 4 16,0-4 2-16,-1 0 1 16,1-9 1-16,0 5 3 15,5 4 0-15,4 4 1 0,5 5 0 16,5 3 4-16,0 1 2 16,4 0 0-16,6 3 1 15,8 1 0-15,1 0 1 16,9 0-4-16,5-1-1 15,10 1 1-15,8-4 0 16,6-5 2-16,4-4 3 16,1 1 0-16,8-1 2 15,-13 0 0-15,0 0 1 16,-6 5 0-16,-8-1 2 16,-1 0 2-16,-9 5 2 0,-5 4-8 15,1-1-3-15,-6 5-4 16,0 5 0-16,1 3-2 15,-1 5 2-15,1 4-2 16,-1-1 2-16,1 1 0 16,-1 0 1-16,1 0-2 15,-1 0 1-15,-4-5-7 16,0 1-1-16,-5-5-18 16,0-8-8-16,0 0-34 15,-5-8-14-15,0-9-31 16</inkml:trace>
</inkml:ink>
</file>

<file path=ppt/ink/ink6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11.964"/>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0 148 212 0,'5'0'82'0,"-1"4"-44"0,10-4-29 0,-4 4 19 0,-1-4-10 16,1 0 0-16,-1-4-16 15,5 0-5-15,1-5 1 16,4-8 2-16,0 5 5 0,4-5-2 15,-4 0 0-15,0 0-1 16,-5 5 1-16,-4-1 9 16,4 5 7-16,-9-1-8 15,-5 1-1-15,0 4-6 16,-5-1-1-16,-9 5-3 16,4 0-1-16,-4 5 1 15,0 7 2-15,-5 5-1 16,0 0 2-16,0 0 2 15,0 4 4-15,0 0-2 16,5 0-2-16,0 0 0 16,4 0-1-16,1 0-5 15,4 0-1-15,0 0 3 16,5 0 3-16,5-4 5 0,5 4 2 16,-1-9-8-16,5 1-3 15,5-5-1-15,5 1 0 16,4-9-13-16,5 0-3 15,0-9-24-15,1-3-11 16,-1-5-77 0</inkml:trace>
</inkml:ink>
</file>

<file path=ppt/ink/ink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2T15:55:38.292"/>
    </inkml:context>
    <inkml:brush xml:id="br0">
      <inkml:brushProperty name="width" value="0.05292" units="cm"/>
      <inkml:brushProperty name="height" value="0.05292" units="cm"/>
      <inkml:brushProperty name="color" value="#00B0F0"/>
    </inkml:brush>
  </inkml:definitions>
  <inkml:trace contextRef="#ctx0" brushRef="#br0">9820 4109 7,'0'0'3,"0"0"-1,0 0 1,0 0-2,0 0 1,6-11-1,-6 11 2,0 0 0,0 0 1,0 0 0,0 0 1,0 0 0,0 0-1,0 0-2,0 0 0,0 0-1,0 0 0,0 0-1,0 0-1,0 0 1,0 0-1,0 0 1,0 0-1,5-11 1,-5 11-1,0 0 2,0 0-1,11 4 2,-11-4 0,0 0 1,0 0-1,0 0 1,0 0 0,0 0-1,0 0 1,0 0 0,0 0 0,7 11 1,-7-11 1,0 0 1,0 0 0,-1 15 0,1-15-1,-3 17 0,3-17-2,-2 23 0,1-10-2,1 0 0,1-1 0,0 1 0,0 0 0,2 0 0,-2-1 1,2 3-1,-2-2 1,0 3 0,-1-2-1,1 1 0,-1-2-1,1 1 1,-1-14-1,2 19 0,-2-19 0,2 11 0,-2-11 0,0 0 1,0 0-1,0 0 1,13 2 0,-13-2-1,14-15 1,-14 15 0,19-24 0,-6 12 0,-2-8 0,2 3 0,-2-3 0,1 5-1,-2-2 1,0 3-1,-2 2 0,0 1 0,-8 11 0,0 0 0,13-7-1,-13 7 1,0 0 0,0 0 0,5 11 0,-5-11 0,2 12 0,-2-12 0,2 16 1,-2-16-2,3 18 1,-3-18 1,6 19-1,-6-19 0,10 20 0,-10-20 0,12 22 0,-6-10 1,1-1-1,0 1 0,-7-12 0,15 19 0,-15-19 1,12 14-1,-12-14 1,12 4 0,-12-4 0,12-3 0,-12 3 0,11-16 0,-5 3-1,3-3 1,-1 0-1,1-2 1,1-5-1,-1 5 1,-1-2-1,0 4 0,-2 4 1,-6 12 0,8-18-1,-8 18 1,0 0-2,0 0 1,0 0-2,1-11-1,-1 11-12,0 0-14,0 0-1,0 0 0,-7-18-1</inkml:trace>
  <inkml:trace contextRef="#ctx0" brushRef="#br0" timeOffset="2362.135">23229 7652 1,'0'0'1,"-6"-11"14,6 11-6,0 0-6,0-11 0,0 11-2,1-12 2,-1 12 2,4-11 1,-4 11 2,5-12 0,-5 12 1,2-12-1,-2 12 0,-1-12-2,1 12-1,-5-14-3,5 14-1,-5-15-1,5 15 1,-6-14-1,6 14 0,0 0 1,-6-13-1,6 13 0,0 0 0,0 0 0,0 0 0,0 0 0,0 0 0,0 0 1,2 11 2,-2-11 0,3 12 1,-3-12 0,0 11 0,0-11 0,0 14 0,0-14 0,-5 14-2,5-14 0,-6 18 0,6-18-1,-4 23 0,-1-11 0,4 4 0,-4 2 0,4 3 0,-4 1 0,3 4 0,-1-1 0,3-1-1,0-2 1,3-3-1,2-4 0,-1-3 1,-4-12-1,19 5 1,-6-10-1,5-7 1,2-6-1,4-3 1,2-2-1,1-4 0,0 3 0,-2 1 0,-3 3-1,-5 6 0,-3 4 0,-14 10 0,16-8 1,-16 8-1,0 0 0,0 0 1,12 9 0,-12-9 0,6 12 0,-6-12 1,10 17 0,-10-17 0,13 22-1,-5-8 0,0 1 1,2 5 0,1-3-1,-1 1-1,1-1 1,-2-1 0,2-2 0,-1 0-1,-1-3 1,-9-11 0,18 13 1,-7-12-1,4-6 1,2-3 0,1-9-1,4-4 1,1-7 0,0-3-1,2-2 0,-2-1 1,-5 2-1,-2 3 1,-5 5-1,-1 5 0,-4 5 0,-4 2-1,-2 12-3,-1-11-7,1 11-15,0 0-4,-12 6-1,12-6 0</inkml:trace>
  <inkml:trace contextRef="#ctx0" brushRef="#br0" timeOffset="4872.276">3767 8090 8,'0'0'13,"0"0"-6,11-2-1,-11 2-1,0 0-1,0 0-1,0 0-2,0 0 0,0-12 0,0 12 1,0 0-1,0 0 1,0 0 0,0 0 0,0 0 1,0 0-1,0 0-1,0 0 0,0 0 0,0 0-1,0 0 0,0 0-1,0 0 0,0 0 1,0 0-1,0 0 1,-5-11 0,5 11 2,0 0 1,0 0 1,0 0 1,0 0 0,0 0 1,0 0-2,0 0 1,0 0-2,-11 3 0,11-3-1,0 0 0,-11 10 0,11-10 0,-11 15 0,11-15 0,-12 19 0,6-8 0,2 2 0,-2 2 0,4 6 0,-2-3 0,1 5 0,0 0-1,2 5 1,-2-4 0,3 5-1,0-6 1,1 0-1,-1-6 0,4 0 0,-2-5 0,-2-12 0,11 11 1,-11-11-1,20-7 0,-8-1-1,4-7 1,1-4-1,3-4 1,-1-4-2,1 1 1,-3 2 0,-3 2 0,-1 2 0,-5 9 0,-8 11 0,12-12 0,-12 12 0,0 0 0,4 15 0,-4-15 0,-2 22 0,-1-11 0,2 2 1,-1-2 0,0 3-1,1-2 1,2 2-1,2 0 0,0-1 1,1-1-1,1 2 0,-1-1 0,1-1 0,-2-1 0,2 1 0,-5-12-1,11 18 1,-11-18 0,16 13 1,-16-13-1,22-8 1,-10-5 0,4-9 1,-1-8-1,3-5 0,-1-8 0,1-3-1,2-1 0,-6-1-6,10 8-20,-6 5-4,-3-3-1,2 7 1</inkml:trace>
</inkml:ink>
</file>

<file path=ppt/ink/ink7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12.65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190 7 192 0,'-5'-4'71'0,"5"4"-38"0,-5-4-25 0,5 4 18 16,0 0-6-16,-5 0-2 15,1 0-8-15,-6 0-2 16,1 4-4-16,-1 0 2 0,-4 5 3 16,0-1-1-16,-5 5 3 15,5-1-6-15,0 5-3 16,-1 0 3-16,-3 4 4 16,8 0-1-16,1 4 3 15,-1 0-6-15,5-8-1 0,5 0 0 16,5 0 2-16,5-5-1 15,4-3 2-15,5-1-6 16,4-4-1-16,1 1 0 16,-5-1 2-16,9 0-3 15,-9 0 0-15,0 1-1 16,-5 3 0-16,1-4 2 16,-1 5 0-16,0 3-7 15,-5 1-3-15,1-1 1 16,-5 1 3-16,-1 0 5 15,-4-1 3-15,0 1 4 16,-4-1 3-16,-1 1 5 16,-5 4 1-16,1 0-8 15,-5-5-4-15,-5 1-5 16,0 0 1-16,-5 3-26 16,-9 5-9-16,-5 5-97 15</inkml:trace>
</inkml:ink>
</file>

<file path=ppt/ink/ink7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26.316"/>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539 16 148 0,'10'-5'57'0,"-6"5"-30"0,1 0-18 0,-5 0 14 0,5-8-2 15,-5 8 2-15,0-4 0 16,-5-1 1-16,-4 5-13 16,-1 9 0-16,-4-1 2 0,-5 1-1 15,0-1 1-15,-9 5-5 16,-5-1 0-16,0 1-5 15,-10 4-2-15,-4-5 0 16,-1 5-1-16,1 0 0 16,0 0 0-16,4 0 4 15,10 0 2-15,0-1 0 16,9-3-1-16,10 4-3 16,5-5-2-16,4 1 1 15,10-5 1-15,9 1-3 16,9-5 0-16,11 0 1 15,3 0 0-15,1 1-3 16,5-1 0-16,-1 0 2 0,-4-4 2 16,-5 4 0-16,5-4-1 15,-5 5-2-15,-4-1 1 16,-1 4-4-16,-4-4-1 16,-1 5 0-16,-4-5 2 15,-4 4 2-15,-6-3 1 16,-9 3 12-1,-5 0-2-15,1 1 0 16,-11-1 0-16,-4 1 1 0,0-1-5 16,-9 0-1-16,-5 1-2 15,0-1-2-15,0 1-2 16,4-1 1-16,1-4-6 16,4 1-3-16,5-1-8 15,10-4-1-15,4 0-17 16,5-4-6-16,5-1-66 15</inkml:trace>
</inkml:ink>
</file>

<file path=ppt/ink/ink7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26.751"/>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-1-2 220 0,'-4'4'82'0,"8"13"-44"0,6-5-40 0,-6-3 14 15,1 3-6-15,0 1 1 0,0 0-4 16,-1-1-2-16,-4 5 0 16,0 4-6-16,5-4 1 0,-5 4 2 15,0 0 1-15,5 4 3 16,-5 0 1-16,0 1 5 15,0-5 5-15,0 0-5 16,0 0-2-16,0-4-8 16,0-1-3-16,0-3-23 15,-5-5-6-15,0 1-65 16</inkml:trace>
</inkml:ink>
</file>

<file path=ppt/ink/ink7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27.773"/>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42 80 164 0,'0'8'63'0,"0"-3"-34"0,0-1-25 16,0 0 13-16,0 0-8 16,0 5-3-16,0-1-6 15,-4 0 0-15,4 5 0 16,-5 0 2-16,0 3 3 0,0 6 4 15,1-1 2-15,4 4 1 16,0 4 0-16,0 1 0 0,0 3 0 16,0-3-4-16,0-5-3 15,4-4-2-15,-4-4 0 16,0-5-2-16,0-12-1 16,5-4-2-16,-5-8 1 15,5-5 1-15,-5-8 0 16,0-1-3-16,0 1 2 15,0-9 3-15,0 1 1 16,-5-1 3-16,0 1 3 16,1 3-2-16,-1-4-2 15,0 5-2-15,0 4 0 0,1 4-2 16,4 4 2-16,0-4-7 16,9 12 1-1,5 5-1 1,1 0 2-16,3 8-1 15,1 5 1-15,0 3 2 16,-4 1 0-16,3 0 2 16,-3-1 1-16,-1 1-1 15,5-1 1-15,0 1-2 16,4-5-1-16,1-3 1 16,4-10-1-16,1 1-3 15,-1-4 2-15,1-1-1 16,-1-3-2-16,-4-1 3 15,-5 1 2-15,-5-1 4 16,-5 4 4-16,-4 1 2 0,0 4 3 16,-5 4-7-16,0 0-4 15,0 0-7-15,4 4 0 16,1 4 2-16,0 5 1 16,0 4 1-16,-1 0 0 15,1 4 0-15,0 4 0 16,-5 0 0-16,4 0 0 15,-4 1 0-15,0-1 2 16,0 0-1-16,5 0-1 16,0-4-8-16,0-4-3 15,-1-4-18-15,-4-13-7 16,0 0-34 0,5-4-55-16</inkml:trace>
</inkml:ink>
</file>

<file path=ppt/ink/ink7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28.105"/>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62 0 220 0,'0'17'85'0,"4"-13"-46"0,-4-4-46 16,0 0 14-16,0 8-10 16,-4 1 2-16,-1 3 1 15,-5 5 2-15,1 4-1 0,0 5-1 0,-1-1 1 16,5 4 5-16,1 1 4 16,-1 3 3-16,0 1 3 15,5 4-5-15,0 0-1 16,0-5-9-16,0-3-2 15,5-9-16-15,0-4-4 16,-5-9-22-16,0-12-8 16,0-5-39-1</inkml:trace>
</inkml:ink>
</file>

<file path=ppt/ink/ink7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28.553"/>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0 149 188 0,'14'-13'71'0,"-9"9"-38"0,13-17-41 15,-8 13 12-15,4-5-4 16,0-4 0-16,5 0 0 15,5 1 2-15,4-1-1 16,1 4 2-16,-1 5 0 0,0 4 5 16,1 4 5-16,-5 8-3 0,-1 0 0 15,1 5-6-15,-1 4-3 16,-4 8-7-16,5 0-1 16,-10 1 1-16,-9-5 1 15,-5 4 5-15,-5-4 4 16,-4 4 5-16,-15-4 5 15,0 0 3-15,-9 0 4 16,0-4 4-16,0-4 4 16,-5-1-13-16,0-3-7 15,5-1-5-15,0-8-1 16,5 0-11-16,4-4-4 16,5 0-19-16,5-1-7 0,0 1-64 15,9-4-39 1,5-5 59-16</inkml:trace>
</inkml:ink>
</file>

<file path=ppt/ink/ink7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29.019"/>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23-2 168 0,'0'4'66'0,"5"-4"-36"0,-5 4-37 0,0-4 8 16,0 0-7-16,0 13-1 16,5-1 4-16,-5 5 1 15,0 4 2-15,0 4 8 0,0 0 5 16,-5 5 11-16,5-1 5 15,0 1 0-15,-5-5 0 16,1 0-16-16,-1 1-8 16,0-5-3-16,0-5-2 15,1 1-3-15,4 0 2 16,0-4 3-16,0-1 1 16,0 1 3-16,4-1 3 15,1 1 0-15,0 0 2 0,4-1-2 16,1-3 2-16,4-1 0 15,0 1 1-15,0-5-9 16,5 0-3-16,0 0-1 16,0 0 0-16,0-4-10 15,0-4-3-15,0 0-26 16,5-4-9-16,4-5-63 16</inkml:trace>
</inkml:ink>
</file>

<file path=ppt/ink/ink7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29.514"/>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48-5 192 0,'4'0'74'0,"-4"0"-40"0,5 4-38 0,-5-4 15 16,0 0-6-16,0 8 0 16,0 5-1-16,-5 4 0 15,1 4-2-15,-1 4-2 0,0 0 3 0,0 0 2 16,-4 5 2-16,4-1 1 15,0-3 2-15,1 3-1 16,-1 0 0-16,0 1-3 16,5-1 1-16,0-3 0 15,0-1 1-15,0-4-2 16,5 0-1-16,4 0 1 16,1-4 1-16,-1-5-1 15,6-3 1-15,4-5-4 16,-1-4 0-16,6 0-1 15,0-4-2-15,4-1 1 16,1 1-1-16,4 0-11 16,-5 0-3-16,0-5-11 15,1 1-4-15,-1-5-17 0,-4-3-7 16,-5 3-35 0</inkml:trace>
</inkml:ink>
</file>

<file path=ppt/ink/ink7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29.800"/>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0 38 184 0,'9'8'68'0,"1"1"-36"0,9-5-29 15,-10 0 15-15,5-4-11 16,5 0-2-16,0-4-3 16,10 0-2-16,-1 0 1 15,0-1-4-15,5 1 2 0,5 0-6 16,0 0 0-16,0 0-17 16,0-1-4-16,-14-3-43 15,-6 0-24 1,-3-1 46-16</inkml:trace>
</inkml:ink>
</file>

<file path=ppt/ink/ink7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30.055"/>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0 63 200 0,'14'0'74'0,"-5"4"-40"0,10-4-33 0,-4 0 14 16,-1 0-13-16,5 0 0 15,4-4-2-15,6-8 2 16,-1 3-1-16,5-3-3 0,5 3 1 16,9 1-4-16,5 4-1 15,5-1-37-15,0 5-14 16,-10-4-17-1</inkml:trace>
</inkml:ink>
</file>

<file path=ppt/ink/ink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1T18:29:09.624"/>
    </inkml:context>
    <inkml:brush xml:id="br0">
      <inkml:brushProperty name="width" value="0.05292" units="cm"/>
      <inkml:brushProperty name="height" value="0.05292" units="cm"/>
      <inkml:brushProperty name="color" value="#FFC000"/>
    </inkml:brush>
    <inkml:brush xml:id="br1">
      <inkml:brushProperty name="width" value="0.05292" units="cm"/>
      <inkml:brushProperty name="height" value="0.05292" units="cm"/>
      <inkml:brushProperty name="color" value="#92D050"/>
    </inkml:brush>
  </inkml:definitions>
  <inkml:trace contextRef="#ctx0" brushRef="#br0">1022 4380 1,'0'0'11,"-23"7"-1,23-7-2,-25 0-2,13 0 0,-1-4 1,0-2 0,13 6 1,-20-17 0,20 17 0,-14-27 1,13 13-1,1-12-1,9 7-1,-2-10-2,9 6 0,1-5-2,6 6 0,-1-2 0,5 8 0,-3 5-1,3 5 0,-2 8 0,-2 6 0,-3 4 0,-1 6-1,-3 7 0,-4 5 1,-4 1-1,0 4 1,-5 1-1,0 1 1,-3 1-1,-1 1 1,-3-4-1,0-2 1,-3-3-1,-2-1 1,-2-2 1,-3-2-2,-5-4 2,0-4-1,-5-5 1,-2-3-1,-2-7-1,1-4 1,-2-9-1,2-6 0,1-6 0,3-8 0,6-4-1,2-5 1,7-2 0,3-6 0,9 1 0,3-2 0,6 4 0,4 5 0,4 4 0,2 7 0,4 4-1,2 10 1,2 6-1,1 8 1,1 7-1,0 5 1,0 6-1,0 4 1,-3 8 0,-2 2 0,-1 2 0,-5 1 1,-5 1-1,-4 2 1,-5-2-1,-6 1 1,-8-5 0,-5 0 0,-8-4 0,-5-2-1,-6-3 0,-3-2 1,-2-6-1,-1-5 0,0-7 0,1-4 1,5-9-1,3-9 0,7-6 1,7-8-1,6-8 1,4-1-1,8-1 0,4-1 0,7 7 0,3 1 0,4 7 0,3 5 0,1 7 0,2 7 0,2 6-1,2 5 1,-3 8 0,-1 10 0,-1 2 0,-4 6 0,-5 5 0,-3 2 0,-6 2 0,-7 3 1,-6-5-1,-7-3 1,-8-3-1,-3 0 1,-5-7-1,-3-3 1,-5-6-1,1-5 1,-1-8 0,2-6-1,3-5 0,3-8 1,4-4-1,5-8 0,7-1 1,7-2-1,6 1-1,5 2 2,6 1-1,4 7 0,6 4 0,1 9 0,3 10-1,-1 4 1,0 8 0,-2 6 0,-4 8 0,-1 4 0,-5 4 0,-6 1 0,-4 0 0,-6 2 0,-6-3 0,-5-2 1,-7-3-1,-3-3 1,-3-7-1,-3-2 0,-2-9 1,2-6-1,1-6 0,3-9-1,1-4 2,2-7-1,4-3 1,5-1-1,2-2 0,4 3 0,5 1 0,2 4 0,6 4 0,3 7 0,7 3 0,4 4 0,3 6-1,3 4 1,4 3 0,1 4-1,4 2 1,-2 1 0,-1-1 0,-2 5 1,-6-2-1,-5 2 1,-8-2-1,-8 2 2,-12-4-1,-5 0 0,-12 0 0,-3-5 0,-6-4 0,-1-2-1,-2-6 0,4-3 0,3-5 0,4-3 1,7-5-2,4-1-1,11 3-3,-1-10-14,14 8-12,6-1 0,0-4-1,7 1-1</inkml:trace>
  <inkml:trace contextRef="#ctx0" brushRef="#br0" timeOffset="8375.476">7895 14027 8,'-5'-25'18,"14"13"-3,-8-7-4,4 4 0,-2-1-2,2-7-1,3 0 0,-2-14 0,7-2 1,-3-15-1,8-3-1,2-15 0,7 0 0,-3-6-2,6 2-1,0-4-2,2 7 0,-3-2-1,0 6 0,-3 2-1,-4 9-1,0 0 0,-4 7 1,-2 8 1,-4 7-1,-2 9 1,-2 10 0,-4 2 1,-4 15 0,0 0-1,0 0 0,0 0 0,2 20 0,-5-1-1,-1 8 0,-1 7 0,-3 5 0,-1 7-1,-2 7 2,-1 9-1,-1 4 0,-3 13 0,0 6 0,-2 11 0,-2 4 0,-2 6 1,-1-2-1,-2-5 0,1-5 0,2-12 1,0-11 0,3-15-1,3-11 1,3-15-1,5-11 0,8-19 0,0 0 0,-9-26 0,13-12 0,2-13-1,3-15 1,5-14 0,5-15-1,1-8 1,6-6 1,2-3-3,1-1 1,3 2 1,1 5 0,-2 4-1,-1 9 1,-1 10-1,-1 9 0,-2 7 2,-4 13-1,-4 10 0,-2 11 0,-5 11 1,-11 22-1,11-9 0,-12 24 0,-3 14 0,-4 12 0,-2 18-1,-5 10 2,-3 17-1,-3 10 0,-2 16 0,-4 5 1,-3 12 0,-4 1-1,-4-1 2,-1-2-2,-4-9 1,0-9 0,1-14-1,0-18 1,5-20 0,7-15-1,8-18 0,6-18 0,16-6-2,-10-36 2,16-7-2,5-13 1,5-10 0,3-12 0,3-12 0,1-7 1,4-4 0,1-3 0,0-1 0,1 3-1,-1 2 1,0 0 0,-1 12-1,-3 9 1,-5 9-1,-2 16 0,-5 9 2,-3 12-1,-3 10 1,-6 23 0,0 0-1,-6 18 1,-2 16-1,-3 14 0,-1 22 0,-5 17-3,5 35-15,-3 14-12,-7 6 0,4 8 1,-8-11-2</inkml:trace>
  <inkml:trace contextRef="#ctx0" brushRef="#br0" timeOffset="10674.61">16197 12568 28,'14'17'23,"-14"-17"-1,19 17-10,-5-1-12,4 6 0,2 3 1,3 4-1,2 7 1,2 1 0,0 9 2,0 6 0,5 13 2,-4 3 0,8 12 0,1 1 0,6 11-1,-3-2 0,6 6-1,-2-5-1,3-2 1,-5-3-1,1-3 0,-5-7 0,-1-4-1,-5-10 1,-2-7 0,-3-8 0,-5-11-1,-4-11-1,-3-5 2,-7-9 0,-8-11 1,0 0-1,5-26-1,-14 0 0,1-10 0,-8-12-2,-5-9 0,-3-9-2,-8-9 1,-2-4 0,-5-6 1,-3-3 0,-4 0 1,-3-2 0,0 5 0,2-1 1,0 5-1,2 2 0,0 2 1,4 6-2,3 3 1,2 7 1,3 3-1,4 7 1,5 8 0,2 11 1,6 7-1,2 8 0,14 17-1,-12-12 1,12 12-1,11 21 0,1 2 0,9 6-2,2 9 2,5 8-1,5 10 2,2 8-2,0 9 1,0 7 1,3 6-1,1 9 0,0 6 0,0 3 0,2-1 0,-2-1 0,1-10 1,-1-4-1,0-11 0,-5-10 1,0-12-1,-1-12 2,-5-6-2,1-13 0,-10-6-1,1-7 0,-7-12-1,-13 1 1,12-33 0,-17-1-1,-3-11 1,-7-9 0,-6-13 0,-4-13 1,-5-7 0,-4-8 0,-2 0-1,-2-1 1,-2 2-1,-4 1 1,2 6 0,-2 6 0,1 5 1,1 10-1,0 6 0,7 4 1,4 7 0,6 7-1,4 9 0,6 4 1,6 9-2,4 3 1,3 3 0,2 14 0,0 0 0,14-4 0,-3 13 0,5 9 1,3 12 0,4 12-1,6 14 1,5 13 0,7 11-1,3 10 1,4 8 0,2 9-1,1 4 0,-1-2 1,0-6-1,-3-7 1,-2-7 0,-3-8 0,-1-10-1,-6-17 0,-3-10 1,-8-13 1,-2-7 0,-7-10 0,-15-14 0,0 0-2,-1-28 1,-18-5 1,-5-13-2,-9-11 0,-10-18-1,-6-8-1,-7-8 0,-2-1 1,-6-7 0,-2 5-2,-2-2-6,8 10-20,0 9-3,-4 0 0,1 9 0</inkml:trace>
  <inkml:trace contextRef="#ctx0" brushRef="#br1" timeOffset="24623.408">851 5926 15,'-31'-5'21,"12"10"0,-12-9-1,7 2-15,3 2-1,2-5 0,3-2 0,0-5-1,9-2 1,2-8 0,8-1 1,5-11 0,9 2-1,4-8 0,10 6-1,1-5 0,8 8-1,-1 1 0,7 11-2,-2 5 1,2 8-2,-3 6 1,-3 5-1,-2 8 1,-4 4-1,-5 6 0,-4 3 1,-8 5 0,-6 2 0,-6 5 1,-7 2 0,-6 1-1,-4 2 1,-8-3 1,-3 1-1,-6-7 1,-1 0 0,-4-10 0,2-2 0,-2-11-1,4-5 1,-1-10 0,6-8-1,3-8 1,3-9-1,6-8 0,6-7 0,3-4 0,8-4-1,4 0 1,7 2-1,3 1 0,4 7 0,4 5 0,-1 9 0,3 9-1,0 9 1,0 8-1,-1 7 1,0 8-1,-1 6 0,-4 8 1,-1 6 0,-6 3-1,-2 2 1,-7 3 1,-6-1-1,-8 2 0,-5-2 1,-5-6 0,-7-3 0,-3-8 0,-1-2 1,-3-11-1,0-4 0,2-12 0,-1-7-1,5-6 1,2-8-1,5-4 1,5-7-1,5-2 0,6-1 0,6 0 1,6 5-1,5 4 0,7 4 0,3 6 0,5 8 0,1 10-1,0 10 1,-1 5-1,1 4 1,-3 11-1,-3 2 1,-3 8-1,-5 7 1,-3-2 0,-6-1 0,-4 1 0,-6 3 1,-5-6-1,-7-1 0,-7-8 0,-5-4 1,-4-8 0,-5-6-1,0-7 1,-2-10-1,0-8 1,2-8-2,5-8 2,5-9-1,7-4 0,4-3-1,9-1 2,6-1-2,7 4 2,9 0-2,7 6 2,5 5-2,8 4 1,3 5-1,3 5 1,2 6-1,0 7 0,1 8 1,-2 7 0,-4 6 0,-6 10-1,-6 8 2,-6 5-1,-9 4 0,-8 2 0,-12 0 1,-9-2-1,-7-1 1,-9-5-1,-7-8 1,-4-8 0,-1-8-1,1-7 1,2-8-1,2-10 1,4-8-1,5-9 0,5-4 0,5-3 0,7-1 0,6-1 0,7 4 0,6 1 0,6 7-1,5 8 2,3 4-1,2 7 0,-1 5 0,-1 14 0,-3 5 1,-1 8-1,-3 9 1,1 5-3,-2-3-6,10 3-22,0-7-2,1-20-2,3-13 1</inkml:trace>
  <inkml:trace contextRef="#ctx0" brushRef="#br1" timeOffset="31881.823">6070 12155 1,'0'0'0,"0"0"0,0 0 8,15-1-7,-15 1-1,22 4 2,-10-3 1,4 4 3,2 1 2,3-1 1,3 0 2,2-2 2,8 2 0,-1-1-1,10 4-2,0-5-1,10 4-2,-1-3-2,7 5-1,5-1-3,4 1 1,7-1-1,1-2-1,3-1 1,-1-1 1,1-4 0,3-1 0,-6-4 0,-1 2 0,-8-3 0,-4 4 0,-11-4 0,-6 3-1,-11-1 0,-10 4 0,-10-2-1,-15 2 1,0 0-1,-27-4 0,-5 4 0,-9-1 0,-13 1 0,-8-1 0,-11 1 0,-10 0 0,-10 1 0,-5 1 0,-6 1 0,-2 0 0,-4 0 0,2 2 1,0-1-1,7 1 0,5 0 0,9-1 1,6-2 1,16 2 0,7-3-1,14 0 1,11-2-1,14 1 1,19 0-1,0 0 0,13-11-1,14 5 0,10 1 0,8-2 0,8 0 0,7-1 0,5 2 0,6 0 0,2 3 0,1 1 1,5 2-1,2 2 0,4 0-1,1 2 1,1-3 0,-3 3 0,0-7 0,-3-1-1,-7-2 1,-7 0 0,-8-3 0,-8-2 0,-10 2 0,-8 1 0,-10 2 0,-10 2 0,-13 4-1,0 0 0,0 0 0,-30-1 0,-1 4 1,-7 1-1,-9 0 1,-9 1 0,-9 1 1,-7 0 0,-6 1-1,-4 1 1,-3-1 0,-3 0-1,-3 1 0,2 1 0,4-3 0,1 1 0,4-2 0,7-3 0,7 2 0,9-2 0,8 1 0,11-3 0,8 0 1,10-1-1,20 1 0,0 0 0,0 0 0,29-5 1,7 2-1,6 2 0,12 2 0,8 2 0,9-1 0,7 2 0,5 1 0,5 0-1,4 2 1,2-2 0,0 0 0,0-3 0,-4-1 0,-3-2-1,-8 0 1,-9-3 0,-11 1 0,-10-4-1,-10 3 1,-12-5 0,-12 3 0,-15 6-1,-6-12 1,-15 8 0,-11 3 0,-11-1-1,-9 3 1,-12 4-1,-10 0 1,-10 1 0,-8 0 0,-3 0 0,-6-3 1,-1 2-1,-1-5 1,1-1-1,6-3 1,6 2-1,5-3 1,12 1-1,9 0 0,9-1 0,12 2-1,11 2 0,13 2 0,19-1 0,0 0 0,13 4 0,16 0 0,10 2 0,13 1 0,6 0 1,7 2 0,4 2 0,5 0 0,0 2 0,-1 0 0,1 1 0,-4 0-1,1 0 1,0-1-2,-3-2 0,-3-1-1,-6-4 2,-4-1-1,-9-7 0,-8-4 1,-8-1 1,-11-5 1,-10 0-1,-9-4 2,-9 1-2,-11 3 1,-10 0-2,-9 5 1,-13 1-1,-8 3 1,-8 1 0,-6 3 0,-7 0 0,-6-1 1,3 0 0,-1 1-1,4-1 0,7 2-1,5-2-3,19 5-9,6-3-13,16-6-3,28 4 0,0 0 0</inkml:trace>
  <inkml:trace contextRef="#ctx0" brushRef="#br1" timeOffset="34259.959">16759 12237 17,'-20'-6'10,"-2"-3"1,4 3 0,-2 1 1,2-1-3,5 3 0,-2-2-3,15 5-2,-18-4-2,18 4 0,-11-1 0,11 1 1,0 0 0,13 3 1,1 0 0,8 3-1,2-2 1,11 4-1,4-2 0,10 5-2,4-1 0,7 2-1,2 0 0,3-1 0,4 0 0,-2-3 0,-2 1 0,0-2 0,-8-3 0,-2-1 0,-8-3 0,-5 0 0,-9 0 0,-5 0 0,-7-1 0,-7 0-1,-14 1 0,0 0 0,0 0 0,-18-2 0,-6-1 0,-10 1 1,-8-2-1,-8 2 1,-9-1 1,-4 0 0,-8-1 0,-3 0-1,-3 3 0,1 1 1,2 0-1,0 1 1,6-3 1,9 1-1,8-2 0,12 2 1,9-3 0,11-2 0,19 6-1,-6-11 0,25 5 0,10 3-1,10-1 0,8-2-1,13 4 1,7-1 0,8 3 0,7 0 0,2 1 0,3 2 0,-1-2 0,0 1-1,-3 0 1,-6-1 0,-9 0 0,-7-1 0,-13 1 0,-11-3 0,-7 2 0,-12-1 0,-18 1-1,0 0 0,-13-3 1,-16 2-1,-8-1 1,-11 0 0,-12 0 1,-8 0 0,-11-2 1,-2 0 0,-8 3-1,1 0 1,-5 0 0,5 1-1,0 0 1,10 1-1,5-2-1,10 2 1,9-4 1,11 3-1,9-3 1,12 2-1,6-2 0,16 3 0,0 0 1,0 0-1,29-6 0,3 8 0,8 0-1,12-2 0,9 2 1,10 2-1,8-1 0,6 1 0,6 0 1,3-3-2,1 3 1,-1-1 0,0-2 0,-6 1-1,-7 0 1,-7-2-1,-12-1 1,-10 2 0,-10-2 0,-10 1 1,-13-1-2,-19 1 1,0 0 1,-16-3-1,-14 3 0,-12 1 0,-11-1 0,-13 2 0,-11-1 1,-9 2 0,-5 0-1,-8-2 1,-2 1 0,-2 0-1,2-1 0,3 1 1,5 0-1,8 0 0,11-2 0,11 0 0,14 0 0,13-1 0,9 1 0,15-1 0,12 1 0,12-5 0,16 3 0,11 4 0,14-2 0,11 0 0,16 2 0,9 1 0,7-1-1,5 2 1,0-3 0,-3-1-1,-1-1 1,-9-2 0,-10 0 0,-12 1 0,-13-3 1,-11 2 0,-15-2 0,-15 4-1,-12 1 0,-23 1 0,-13 0 1,-10 0-1,-13 2-1,-9-1 0,-5 6-2,-10-10-9,7 6-18,-3-2-3,2-8 1,9-3-2</inkml:trace>
  <inkml:trace contextRef="#ctx0" brushRef="#br1" timeOffset="44443.542">10832 10957 1,'-27'8'2,"5"0"2,2-1 3,3-1 2,4-1 0,2-2 2,11-3 0,-14 0-1,14 0 1,0 0-2,0 0-4,0 0-3,0 0 0,0 0-3,0 0 1,-11-3 0,11 3 1,0 0 0,0 0 0,0 0 1,0 0-1,0 0 1,0 0 0,0 0 1,0 0 0,0 0-1,19 2 1,-19-2 0,24-5-1,-9-1 1,4 2-1,2-6 0,3 3 0,1-5 0,2-2 0,-3 1 0,4-3 0,-3-2-2,3 0 2,-4-3-1,2 3 0,-4 0 0,2 2 0,-2-2 0,1 5 0,2-4 0,2 2 0,-1 0-1,2 0 1,1-2 0,0 0-1,-1-2 1,0 1-1,-1 0 0,-2 0 2,2-2-1,0 1-1,1 1 1,0 0 0,2-1-1,-2 1 0,0 1 1,-3 0-1,0 1 1,-1 3-1,-2-2 0,0 3 0,-2-1 0,0 2 0,-1-1 0,0 2 0,-2 0 1,2 1-1,-3-2 1,1 0-1,-2 1 0,1-1 1,0 2-1,0-2 0,1 3 0,-2 0 0,1 1 0,-2 1 1,1-3-2,0 4 1,-1 0 1,2-1-1,-2-1 0,1 1 1,1-1-1,1 1 0,0-1 1,2 0 0,-1 0-1,-1 3 0,-1-1 0,0 2 0,-3 2 0,1-1 0,-2 1 1,-12 1-2,21 5 1,-21-5 0,18 4 0,-18-4 0,17 6 0,-17-6 0,16 11 0,-16-11 0,17 11 1,-17-11-1,20 14 0,-11-3 0,5 2 1,-3 0-1,2 1 0,2 2 0,-2-2 0,2 5 1,0-5-1,-2 3 0,0-3 0,0 3 1,0-2-1,0 4 1,0 0-1,1 0 1,0 4-1,-1 1 0,2 0 0,-1 1 1,1 0-1,0 0 1,-1-1-1,1 3 0,0-3 0,-1 1 1,0-2-1,-1 0 0,1-1 0,-1 1 1,0 1 0,2-1-1,-1 0 2,-1-1-2,2 1 1,-2 1-1,-1-1 1,0 2-1,-1-7 0,0-1 0,-1 2 0,0 2 0,-1-4 0,-2-1 0,0 1 0,-1-2 0,2 2 0,-4 0 0,1-3 0,0 0 0,0 2 0,0-1 0,1-2 0,-1-2 0,1 2 0,-6-13 0,10 23 0,-8-11 1,1 1-1,-2-3 0,-1-10 0,-4 21 1,4-21-1,-8 21 0,8-21 0,-14 18 0,14-18 0,-16 15 0,16-15 0,-19 12 1,8-9-1,-1 0 0,-3 0 0,0-1 0,-2-1 0,-2 0 0,-3 0 0,-3 2 0,0-5 0,-3 2 0,-3-1 0,-3-2 0,-3-1 0,0-1 0,-5 0 1,-1-1-1,-3 0-1,-2 2 1,-2-2 0,-1 2 0,0-1 0,0 3 0,-1-1 0,-1 0 0,-1 2 1,1 0-1,2-1 0,-1 0-1,0 0 1,1-3 0,0 0 1,4-1-2,2 0 1,3-4 0,0 4 0,4-1 0,3-3 1,2 2-2,1 3 1,3-1 1,0 1-1,3 1 0,0 1 0,1 2 0,1-2 0,3 1 0,-1 0 0,2 0 0,-1 1 0,2 0 0,0-1 0,1-1 0,0 0 0,1 1 0,-2-3 0,0 1 0,2 1-1,0 2 1,0-4 0,1 2 0,0 1 0,2-2 0,1 3 0,1-3 0,0 2 0,1-1 1,11 3-2,-21-6 1,21 6 0,-20-7 0,20 7 0,-18-7 0,18 7 0,-16-9 0,16 9 0,-14-2 0,14 2 0,-14-7-1,14 7 1,-12-8 1,12 8-1,-14-6 0,14 6 0,-14-11 0,14 11 0,-14-6-1,14 6 1,-18-5 0,18 5 0,-21-6 0,9 5 0,1 0 0,0 1-1,11 0 1,-16 0 0,16 0 0,0 0 0,0 0 0,0 0 0,0 0 0,0 0 0,-11-6 0,11 6 0,0 0 0,0 0 0,0 0 0,0 0 0,0-13 0,0 13-1,0 0 1,6-15 0,-2 4 0,1 0 0,-5 11-1,10-18 1,-5 6 0,1 1 1,0 0-2,1 0 1,2 0 0,-9 11-1,20-24 1,-5 12-1,2 1 1,3-4-1,2 2 1,1-2-1,1 2 1,3-2 0,0 6 0,-1-6 0,2-1 0,0 3 0,1-2-1,2 1 2,0-3-2,2 0 1,4 0 0,-1-3 0,4 1 0,-1-2 1,3 2-1,2-2 0,1 1 0,2-1 0,0-1-1,2 0 2,0 0-1,-1 1 0,-2-1 0,-1-3 0,-3 5 0,-3-3 0,-3 3 0,0 2 0,-2 1 0,-2 1 1,-2 1-1,0 1 0,-2 0 0,-3 4 0,-2 0-1,-3 1 2,-3-1-1,-2 3 0,-4 2 0,-11 5 0,17-6 0,-17 6 0,11-6 0,-11 6 1,0 0-1,11-5 0,-11 5 0,0 0 0,11-4 0,-11 4 0,0 0 0,0 0-1,11 0 1,-11 0 0,0 0 0,0 0-1,0 0 1,14 7 0,-14-7 0,15 9 0,-15-9 1,21 12-1,-9-2 0,-1 1 0,2 1 0,-2 0 0,2 2 0,0 3-1,2 5 1,0 0 0,1 2 0,4 1 0,-3 0 0,4 6 0,-3 0 0,0 3 0,-1-1 1,-2 4-2,0 2 2,-3-1-2,1 3 2,0-1 0,-2 0-1,1-3 1,-1-3-2,1-2 2,0 0-1,2-3 1,-1-1-1,-1-2 0,2-5 0,-1 3-1,-2-1 2,0-3-2,-1 0 1,-3-3 0,-1 0 1,0-2-1,-1 2 0,1-2 0,-1-3 0,1 0 0,-2 0 0,1 2 0,-2-1 1,1-1-1,-4-12 0,3 17 0,-3-17 0,1 20 0,-1-20 0,-1 14 0,1-14 0,0 0 0,0 0 1,-4 11-2,4-11 2,0 0-1,0 0 0,0 0 1,0 0 0,0 0-1,0 0 0,0 0 0,0 0 0,-12-2 0,12 2 0,-15-4 0,15 4 0,-23-7 0,8 1 0,-3 0 1,-4 0-1,-2-3 0,-5 3 0,-2-1 0,-3-3 0,-4 3 0,-4 1 0,-1-3 0,-3 3 0,-3 0-1,-2-2 1,-1 3 0,0 1 0,-1-1 0,-1 0 0,-1 2 1,1-6-1,-1 4 0,0 2 0,-2-5 0,0 0-1,1 1 2,-1 1-1,2 2 0,3 1 0,2 2 0,2 0 0,7-1 0,-2-1 0,5 2 0,4-1 1,4-3-1,1 1 0,4-1 0,2 0 0,2 2-1,3-1 2,1 0-1,-1 2 0,1-2 0,1 2 0,-1-2 0,3 2 1,-1-1-1,3 1 0,1 0 0,11 2 0,-14-4 0,14 4 0,0 0 0,0 0 0,0 0 0,0 0 0,0 0 0,0 0 0,0 0 0,0 0 0,0 0 0,0 0 0,-11-4 0,11 4 0,0 0 1,-13-8-2,13 8 1,-16-6 0,16 6 0,-18-6 0,18 6 0,-16-6 0,16 6-1,-11-2 0,11 2 1,0 0-1,9-12 1,-9 12-1,24-20 1,-7 6 0,6-3 0,4-5 0,4 1 0,3-6 0,4-2-1,3-2 1,2 0-1,3-3 1,3 0-1,2-1 0,3-3 1,2 3-1,-1 0 1,1-1 0,-1 0 0,-1-2-1,-3 4 2,-3 2-1,-2-1 0,-3 2 0,1 4 0,-3 0 0,0 1 0,-2 7 0,-3-3 0,1 3-1,-3 3 2,-1 3-1,-6 2-1,-3 2 2,-3 3-1,-3 1-1,-3 4 1,-3 1 0,-12 0 0,17 8 0,-17-8 1,14 10-2,-14-10 1,18 17 1,-18-17-1,21 21 0,-9-8 0,3 1 0,0 3 0,3 4 1,-3 6-2,3 6 2,1 4-2,1 8 2,-1 3-2,2 4 2,-3 1-2,2 2 2,-2 2 0,0 0-1,-2-4 1,0 0-1,-1-1 1,-1-4-1,1 1 1,-2-2-1,1-7 0,-1-3 0,1-2 0,-1-3 0,2-3 0,-1-4 0,-1-2 1,-1-3-1,-1-2 0,-3-4 0,0-3 0,-8-11 0,8 11 1,-8-11 0,0 0-1,0 0 1,0 0-1,-16 0 1,5-1-1,-1 1 1,-5-1-1,-2-2 0,-6 0 0,-1-2 0,-4-4 1,-4 2-1,-6-4 0,-6-2 0,-4-2 0,-6 1 0,-2-1 0,-3-1 0,-3-2 0,-2-2 0,-1-1 0,-1 1 0,-1 1 0,1 2 0,-3-1 0,0 3 0,1 7 0,1 2 0,2 1 0,1 1 0,4 3 0,1-1 0,5 2 0,5 1 0,3-4 0,6 2 0,5 0 0,6 0 0,8 1-1,5 1 0,7 0 0,11-1-2,0 0-3,0 0-14,25 12-13,-5-9-2,3-6 0,6-5 0</inkml:trace>
  <inkml:trace contextRef="#ctx0" brushRef="#br1" timeOffset="48454.77">10846 13016 8,'0'0'19,"0"0"-6,0 0-2,0 0-3,0 0 0,0 0-2,0 0-1,0 0-1,0 0-1,0 0 2,14 5 0,-14-5 1,12 17 0,-12-17 0,19 24-1,-10-11-1,9 9 1,-4 4-1,6 4 0,0 2 0,6 4-2,-1 3 2,5 6-2,1 1 1,6 7-1,-2 1-1,3 0-1,1 2 1,1 0-1,1-1 0,1-2 1,-4-2-2,1-6 3,-1-4-1,-1-1-1,-2-3 1,-3-3 0,-3 0 0,-2-1-1,-1-1 1,-5 1-2,-2 0 0,-1-2 1,-2 1 0,-1-3 0,-2-3 0,1-2 1,-3-3-2,-2-3 2,1-4-1,-10-14 0,16 19 0,-16-19 0,12 12 0,-12-12 0,0 0 0,15 9 0,-15-9 0,0 0 1,0 0-1,11 6 0,-11-6 0,0 0 1,0 0-1,0 0 0,13-3-1,-13 3 1,14-4 0,-14 4 0,18-5 0,-18 5 1,21-9-1,-8 4 1,-1-5 0,2-1 0,-3 1 0,5 1 0,-4-2 0,4-1-2,0 1 2,1-1 0,1-3-1,0 4 1,3-5-1,0 2 1,0-6 0,2 3 0,1-5-1,2 1 1,1-6 0,2 0 1,3-8-3,2-1 2,1-3-2,2-1 1,-2-4 0,2-1 0,-2 0 0,1-3-1,-2 1 2,1-2-1,2-3 0,0-3 0,-1 0 0,1 1-1,-2-1 1,-1 2 0,-2-2-1,-1 8 1,-5 4-1,-1 4 2,-2 0-2,0 4 1,-2 4 0,1 2-1,-1 2 2,-2 3-1,1 1 0,-3-1 0,-2 5 0,-2 2 0,-2 1 0,-3 4 1,-3 1-1,-5 11 1,3-17 0,-3 17-1,0 0 1,-15-13 0,15 13 0,-21-7-1,8 1 1,-2 1-2,-4 0 1,-2-1 1,-3 0-1,-4-2 0,-3 5 0,-6-5 0,-2 5 0,-6-1 1,-4 3-1,-3 1 0,-4-1 1,-4 3-1,-4 2 0,-1 2 0,-4-2 0,1-1 0,-3 0 1,2-1-1,-5 3 1,3-1 0,-2-3 0,1-1-1,-2 1 1,2 3 0,2-4-1,2 1 1,3 1-1,4-2 0,4 3 0,5-3 0,6 0 1,5 0-1,0 0 1,8-3 0,2 1-1,4 2 1,4-4 0,2 1 0,1 0-1,1-1 0,3 6 0,-1 0 0,1-2 0,-1 0 0,0 4 0,1-1 0,1 0 0,2-1 0,13-2-1,-18 1 1,18-1 0,0 0 0,-13 4 0,13-4-1,0 0 1,0 0 0,0 0 0,0 0 0,0 15 0,0-15-1,2 15 1,-2-15 0,4 23-1,-2-6 1,1-1 0,3 5 0,2 0 0,0 0 0,3 5 0,4 3 0,1 1 0,3 6 0,1 6 2,2 4-2,2 8 2,1 3-2,0 9 1,1 7 0,1 4 0,0-1-1,2-2 0,1-1 1,0-5-1,3-2 0,1-12 1,-1-6-1,1-5 1,0-3-1,2-3 1,-1-2-1,-2-5-1,0-2 2,-3 3-2,2 1 1,-1-3 0,-3 1 0,-3-6 0,-1-2 0,-4-4 0,-1-1 1,-2-7-1,-1-6 0,-3-5 0,-2 1 0,0-5 0,-11 5 0,21-13 0,-10 0-1,0-2 1,0-4 0,1 2 0,1-9 0,2-1 0,2-4 0,5-7 0,5-3 1,7-8-2,4-2 1,8-8 0,4-4-1,4-4 0,2-3 0,-1-1 1,-1 3-1,-4 0 1,-3 3 0,-1 4 1,-4 0-1,-3 4 0,-2 2-1,-2 4 1,0 3-1,-4 6 0,1 2 0,-5 3 0,-3 8 1,-2 4 1,-3 4-2,-5 5 2,-3 4-1,-4 1 1,-7 11-1,0-13 1,0 13-2,-17-6 1,4 5 0,-3-2 0,-2 2 0,-2 2 0,-2-1-1,0 0 1,-2-1 0,-4-3 0,-1 1 0,-7-2 0,-3 1 0,-9 0 0,-6 0 0,-9 0 0,-5 0 0,-10 2 0,-8-1 0,-8 5 0,-7-2 0,-6-2 0,-6 1 0,-1 2 1,-1-1-1,0 2 1,5 0-1,7-2 1,7 0 0,12 0-1,10-1 1,9-3-1,13 2 1,10-5-1,9-1 0,9 6 0,7-4 0,17 6 0,-15-8 1,15 8-1,1-10 0,-1 10 0,15-3 0,-15 3-1,19-6 1,-6 4 0,-2 2 0,1 6-1,-1-1 0,-11-5 1,19 14 0,-19-14-1,20 18 1,-9-4 0,1 0 0,1 1 0,3 1 0,4 3 0,2 3 0,3 3 0,6 7 0,4 2 0,3 10-1,4 4 2,4 6 0,5 5 0,3 5 0,5 6 0,-1 2-1,2 2 1,1-2 1,-1 2-3,0-2 2,-5-8-2,-2-2 1,-4-7 1,-5-7-1,-2-5 1,-6-6-1,-2-10 1,-4-5-2,-4-3 2,-2-5-1,-2-5 0,-2-3 1,-3-8-1,1-5 0,-3-8 0,3-4 1,-3-12-2,2-4 1,3-11-1,1-6 1,6-5-1,2-6 0,5-3 1,3-6-1,3-3 1,3 1 0,-1-1-2,2 0 2,-1-1-1,-1 2 1,-3 4-1,0 3 0,-3 8 0,0 3 1,-3 7 0,-5 8 0,-3 6 0,-4 8 0,-4 8 0,-5 4 1,-4 4-1,-8 11 0,5-13 0,-5 13 0,-11-1 0,11 1 0,-24 1 0,9 0 0,-4 3 0,-1-1 0,-2 3 0,-5 3 0,-4-4 0,-1 0 0,-5 0 0,-7 1 0,-10-2 0,-7 2 0,-11-1 0,-9-3 0,-9 0 0,-10 3 1,-7 1-1,-7-1 0,-3-3 1,-4 2-1,3 1 0,2 2 0,5 0 0,7 1 0,9-5 0,10 1 0,13 1 0,11-2 0,13 1-1,11-5-1,14 4 0,4-5-1,19 2-2,0 0-10,27 17-13,-2-16-8,4-6 1,0-8-1</inkml:trace>
</inkml:ink>
</file>

<file path=ppt/ink/ink8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30.940"/>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71 0 144 0,'14'12'55'0,"-9"-7"-30"0,-5-1-23 0,0-4 12 15,0 0-3-15,0 8 3 16,-5 5-1-16,0-1 2 16,1 1-8-16,-1 8 2 0,0 0 4 15,0 4 2-15,-4 1 0 16,-1 7-1-16,1 5-1 16,-1 4-5-16,1 0 0 15,0-4-5-15,4 0 0 16,5-5-3-16,0-3-1 15,9-1 10-15,5-12 5 16,5-4 0-16,5-5 0 0,9-4-8 16,5 1-2-16,5-5-2 15,-1 0 1-15,-4-5-4 16,0 1 0-16,-5 0-1 16,-5 0 0-16,-4 0-18 15,-5-1-9-15,0-3-34 16,-10 0-14-16,-13-13-18 15</inkml:trace>
</inkml:ink>
</file>

<file path=ppt/ink/ink8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31.212"/>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-1 38 200 0,'5'0'74'0,"0"0"-40"0,-1 0-40 0,-4 0 12 15,10 0-6-15,-1 0 0 16,6-4 2-16,3-1 1 16,6 1-1-16,9 0 3 0,5 0 4 15,5 0-1-15,-1-1 3 16,6 5-6-16,-6 0-3 15,1 0-23-15,-5-4-9 16,-5 0-62 0</inkml:trace>
</inkml:ink>
</file>

<file path=ppt/ink/ink8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31.511"/>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0 17 180 0,'24'-8'68'0,"-15"8"-36"0,15 0-35 0,-10 0 11 16,5 0 0-16,9-5 3 15,10 1-4-15,5 4-2 16,4 0-2-16,0 4-3 0,1-4 3 16,-1 5-9-16,-4-1-1 15,-1 4-38 1,1 1-59-16,-5-5 14 16</inkml:trace>
</inkml:ink>
</file>

<file path=ppt/ink/ink8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31.902"/>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-1 0 192 0,'0'4'74'0,"0"8"-40"0,5-3-27 16,-5-1 20-16,9-4-12 15,1 5-3-15,-1 3-7 16,5 1-4-16,1 0 0 15,3-1-4-15,1 1 2 0,5 4 1 0,0 4 2 16,-1 4-3-16,1 4-2 16,0 5-7-16,-5 0-2 15,0-5-11-15,-5 1-3 16,-5-5-32 0,-4 0-44-16,-5-12 28 15</inkml:trace>
</inkml:ink>
</file>

<file path=ppt/ink/ink8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32.187"/>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-2 458 212 0,'5'-9'82'0,"4"1"-44"0,1-9-42 15,-1 9 15-15,1-13-6 16,-1-9 0-16,15-3 1 16,0-1 1-16,-1 0-3 15,10 1 2-15,5-5 3 0,10 4 1 16,-1 5 4-16,0-1-5 16,-4 5-1-16,-5 4-11 15,-5 4-5-15,0 0-36 16,-9 5-14-16,-1 3-43 15</inkml:trace>
</inkml:ink>
</file>

<file path=ppt/ink/ink8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32.802"/>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0 489 164 0,'0'0'63'0,"4"5"-34"0,1-5-21 16,-5 0 16-16,0 0-6 15,5-5 0-15,4-3-10 16,-4-13-3-16,4 0-3 16,6-9 5-16,4-3 5 0,-1-1 3 15,1-4 3-15,0 5-1 16,0-5-1-16,5 4-2 15,0 1-1-15,-1 3-3 0,-4 1 1 16,0 3-4-16,0 5-2 16,-5 5 0-16,0-1 1 15,-4 8-3-15,-1 1-2 16,1 0-3-16,-1 3 1 16,1 10 1-16,-1-1 2 15,1 8-3-15,-1 1 0 16,1 4-1-16,-1 4 0 15,0 4 2-15,1 0 2 16,-1 5-3-16,1 3 0 16,-1 5-6-16,1 4-3 15,-1 0 1-15,1-4 0 0,-1 0-1 16,1-9-1-16,-6-7-10 16,-4-6-4-16,-4-3-11 15,-6 0-4-15,-4-13-56 16</inkml:trace>
</inkml:ink>
</file>

<file path=ppt/ink/ink8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32.998"/>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0-1 216 0,'19'0'82'0,"5"5"-44"0,9-1-40 0,-19-4 14 15,10 0-8-15,9 0-3 16,5-4-7-16,4 4-1 16,6 0 3-16,-1 0-24 0,0 0-11 15,-4 4-44 1</inkml:trace>
</inkml:ink>
</file>

<file path=ppt/ink/ink8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33.777"/>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74 607 160 0,'0'4'63'0,"0"-12"-34"0,0 8-34 16,0-9 47 0,0-3-10-16,0-1 3 15,0 0-2-15,0-4-18 16,0-8 9-16,-10-4 3 0,1-9-6 15,-1 0-1-15,1 0-12 16,-1 0-3-16,1 5-5 16,4-5-3-16,0 0-5 0,1 0 0 15,4 9 2-15,-5-1 1 16,5 5 3-16,5 0 1 16,-1 4 1-16,1 4 0 15,5 4 0-15,-1 1 2 16,0 3-1-16,6 5-1 15,-1 4-2-15,0 4 1 16,0 5 1-16,-4 3 2 16,-1 5-1-16,1 0-1 15,-1 8 3-15,1 0 0 16,-6-3 3-16,6-1 1 16,4-5-3-16,5-3-3 15,4-5 0-15,11-8 1 0,8-4-6 16,1-8-1-16,-1-1-3 15,1-4 2-15,-5 5 4 16,-5-10 3-16,-5 6 4 16,-4 3 4-16,0 0 0 15,-5 1 0-15,-5 3-3 16,-5 5-1-16,1 4-6 16,-6 0 1-16,1 9-2 15,0 3 0-15,4 1 2 16,-4 4 2-16,-5 4-3 15,0 0 0-15,0 4 3 16,0 9 1-16,5 3-4 16,-5 1-1-16,0 4-6 0,0-4-2 15,5 0-13-15,-1 0-3 16,1-9-19-16,0-3-7 16</inkml:trace>
</inkml:ink>
</file>

<file path=ppt/ink/ink8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34.198"/>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-1 0 220 0,'5'13'85'0,"-1"-5"-46"0,1 14-46 0,0-14 16 16,-5 5-8 0,0 3-1-16,0 5 3 15,0 9 2-15,5 12-2 0,-1 4 5 0,1 5 2 16,0 3-3-16,0-7-2 16,-1-1-2-16,1-13 0 15,-5-3-13-15,0-9-6 16,0-8-35-16,0-9-17 15,-5-13-18 1</inkml:trace>
</inkml:ink>
</file>

<file path=ppt/ink/ink8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34.562"/>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-3 101 216 0,'5'-9'82'0,"-1"9"-44"0,6-4-40 15,-1 0 14-15,6-4-8 16,4-1-3-16,9-3 0 16,5-1 1-16,10 0-1 15,-1 5 2-15,6 0 2 0,-6-1 9 16,-4 5 3-16,0 4-4 16,-5 0 0-16,-5 4-6 15,-4 5 1-15,-10 3-7 16,0 1-1-16,-4 4-2 15,-10-1-2-15,-5 5 0 16,0-4 0-16,-9 4 9 16,-5 0 6-16,-4-4 1 15,-11 0 3-15,-3-4-6 0,-6-1-1 16,-4-3-9 0,4-1-1-16,1-4-24 0,8-4-8 15,11-4-34-15,4 0-14 16,19 4-14-1</inkml:trace>
</inkml:ink>
</file>

<file path=ppt/ink/ink9.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4-04-01T19:49:57.021"/>
    </inkml:context>
    <inkml:brush xml:id="br0">
      <inkml:brushProperty name="width" value="0.05292" units="cm"/>
      <inkml:brushProperty name="height" value="0.05292" units="cm"/>
      <inkml:brushProperty name="color" value="#00B0F0"/>
    </inkml:brush>
    <inkml:context xml:id="ctx1">
      <inkml:inkSource xml:id="inkSrc24">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1" timeString="2014-04-02T18:04:09.228"/>
    </inkml:context>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92D050"/>
    </inkml:brush>
    <inkml:brush xml:id="br3">
      <inkml:brushProperty name="width" value="0.05292" units="cm"/>
      <inkml:brushProperty name="height" value="0.05292" units="cm"/>
      <inkml:brushProperty name="color" value="#F59D56"/>
    </inkml:brush>
  </inkml:definitions>
  <inkml:trace contextRef="#ctx0" brushRef="#br0">3916 8292 12,'0'0'13,"0"0"-2,0 0-2,0 0-1,0 0-1,0 0-1,0 0 1,0 0-2,0 0 1,0 0-1,0 0 1,0 0 0,0 0 0,5 12-1,-3-1 1,-2-11-2,3 28 0,-5-11-1,5 7 0,-3 3 0,1 2 0,-2 1 0,2 8 0,-6-4 1,4 6-1,-6-4 1,3 2-2,-5-8 1,5 3-2,-3-7 0,4-7 0,-1-3-1,2-5-1,2-11-2,0 0-4,0 0-12,0 0-11,0-13 0,-2 1 0,-5-11-1</inkml:trace>
  <inkml:trace contextRef="#ctx0" brushRef="#br0" timeOffset="497.027">3495 8326 40,'0'0'21,"0"0"-2,0 0-7,0 0-15,16 7-1,-5-7 4,1 0 1,0-1 4,4 3 1,-3-5 2,11 3 1,-4-6 0,13 7 0,1-10-3,14 7 0,1-7-2,9 2-2,3-5 1,5 0-2,-1-3 0,0 3 1,-8-3-1,-2 0 0,-9-1 0,-4 3 0,-12 3 0,-5 3 0,-7-1 0,-4 2-1,-14 6 1,12-2-1,-12 2-1,0 0-1,2 12-5,-2-12-19,0 0-5,-11 1-1,11-1 0</inkml:trace>
  <inkml:trace contextRef="#ctx0" brushRef="#br0" timeOffset="2457.14">6390 13686 10,'0'0'21,"0"0"0,0 0 0,0 0-13,-1 13-6,1-13 2,3 11 0,1 0 1,-4-11 1,4 28 2,-5-13-1,4 9 0,-4-3-1,5 11 0,-7 0 0,6 9-2,-5-4 0,4 2-1,-4-7 0,4 3-1,-4-4 0,4-4-1,-2-9-2,1-6 1,0 0-2,-1-12 0,3 13-3,-3-13-5,0 0-9,0 0-10,0-18-1,3 7 1,-8-12-1</inkml:trace>
  <inkml:trace contextRef="#ctx0" brushRef="#br0" timeOffset="2886.165">6414 13584 45,'-1'15'27,"1"-15"-1,0 0-1,4 13-20,7-13-8,0-4 1,5 2 1,2-2 3,1-4 1,8 3 1,-3-10 1,6 8 0,-6-3-1,8 6 1,-5-5-2,5 3-1,-2-1 0,-2 2-2,2 4 0,-1-2 0,0-2 0,-2-1 0,-1 5-1,-6-4-1,2 9-3,-11-8-4,7 7-12,-6 3-9,-12-6 0,0 0 0</inkml:trace>
  <inkml:trace contextRef="#ctx0" brushRef="#br0" timeOffset="3355.191">6424 13778 50,'9'11'27,"-9"-11"-2,16 1-1,-16-1-23,18 0-6,-18 0 3,24-3 1,-9 3 2,-4-1 2,6 4 2,-6-6 2,10 6-1,-7-5 0,11 7-1,-3-7 0,6 4-3,0-5 0,4 3-1,2-1 0,0 2-1,0-2 1,3 0 0,-3 1 0,-1-3-1,-3 3 1,0 2-1,-6-2 0,-3 0 1,-4 1-2,-5-1-1,-1 5-5,-11-5-20,0 0-5,0 0 0,-22 8 1</inkml:trace>
  <inkml:trace contextRef="#ctx0" brushRef="#br0" timeOffset="5293.302">8195 8112 1,'0'0'8,"17"13"9,-17-13-8,0 0-7,2 16 1,-2-16 2,2 12 0,-2-12 1,-1 14 1,1-14-1,-1 19 2,1-19-1,-2 24-1,0-7-1,4 8-1,-2-1-2,4 8 1,-3-1-1,2 5-1,-1 5 1,2 2 0,-1-1-1,2 0 0,-1-4 1,1-1-1,-3-5 1,2-2-1,-2-7 0,1-7-1,-2-5 0,-1-11-4,0 0-5,0 0-8,1-13-11,4 2 1,-9-17 0</inkml:trace>
  <inkml:trace contextRef="#ctx0" brushRef="#br0" timeOffset="5677.324">8106 8187 21,'0'0'25,"0"0"0,0 0-1,17-5-18,-5-2-2,10 4-2,5-8 0,10 6 1,2-7 1,10 4 0,1-5 0,6 5 0,-2-3 0,2 6-1,-7 0-1,-2 1 0,-9 2-1,-5 1-1,-9 2 0,-5 0-1,-6 0-1,-13-1-2,12 3-4,-12-3-8,-18-5-14,18 5 2,-29 2-2,8 6 10</inkml:trace>
  <inkml:trace contextRef="#ctx0" brushRef="#br0" timeOffset="6004.343">8156 8475 42,'17'1'30,"13"4"-2,-5-7 1,11-4-27,-2 4-2,6 4-1,0-1 1,3 1-1,-4 1 1,-2-3 2,-1 2 0,-5-2 1,-1 1 0,-6-2 0,1 4 0,-5-3-1,-1 2-1,2 4-5,-8-5-10,1 4-16,2 0-2,-16-5 1,14 2-1</inkml:trace>
  <inkml:trace contextRef="#ctx0" brushRef="#br0" timeOffset="9401.537">14813 6476 2,'0'0'13,"0"0"-3,0 0 0,0 0-2,0 0 0,0 0-1,0 0-1,0 0-1,0 0-1,0 0 0,0 0-2,0 0 1,0 0 0,0 0-1,0 0 1,11 12-1,-11-12 0,5 22 0,-1-4 0,-3 3 0,3 7 0,-3 2 0,4 6 0,-3 1 0,3 4 0,-1-5-1,2 3 2,-1-5-2,1-3 1,-3-8 1,4 0-1,-5-9-1,2 0 1,-3-3-2,-1-11-2,-1 11-5,1-11-9,-19-9-11,19 9-1,-24-18 1,10 7 10</inkml:trace>
  <inkml:trace contextRef="#ctx0" brushRef="#br0" timeOffset="9896.564">14436 6493 13,'0'0'20,"0"0"-2,11 7-5,-11-7-15,20 12-1,-8-6 1,6-1 2,3-1 2,1-4 3,7 2 3,3-5 1,9 0 0,0-5 1,11 4-1,-2-6-2,11 7-1,-2-7-2,5 4-2,-3-3-1,2 5 0,-4-3 0,0 3-1,-5-2 0,-3 1 0,-7 1 1,-5 0-1,-5 0 0,-7 1 1,-6-1-1,-5 3 0,-5 1 1,-11 0-2,0 0-1,0 0-6,1 11-20,-6 1-1,-12-9 0,2 2 0</inkml:trace>
  <inkml:trace contextRef="#ctx0" brushRef="#br0" timeOffset="17340.991">14556 13911 1,'12'3'16,"-19"-14"4,7 11-2,0 0-9,0 0-2,0 0 2,3-12 0,-3 12 1,0 0 0,0 0 0,0 0-1,0 0-1,0 0-3,0 0-2,0 0-1,0 0-1,-2 20 0,2-20-1,1 23 0,0-5 0,-1 6 0,1 4 0,1 1 1,0 5-1,-1 4 0,2 4 1,-3 1-1,2 0 1,-1 1-1,1-1 1,-1-4-1,-1-3 1,1-7-2,0-3 1,-1-7-1,-1-8-3,5 1-10,-4-12-16,0 0 0,-8-15 0,0-8 1</inkml:trace>
  <inkml:trace contextRef="#ctx0" brushRef="#br0" timeOffset="17896.023">14330 13911 38,'0'0'27,"0"0"-1,0 0 2,0 0-22,13-10-4,-13 10 2,23-9 0,-9-2 1,11 8 0,-1-7-1,12 4 0,3-6-1,13 3 0,3-2-1,6 4 0,4-3-2,1 1 1,2-1-1,-3-1 1,-2 3-1,-6 0 1,-6 0-1,-4 1 1,-9 3-1,-4 0 0,-9 2 1,-5 2-2,-4 1 0,-16-1-2,17 3-4,-17-3-18,0 0-6,-11-3-2,-3-3 1</inkml:trace>
  <inkml:trace contextRef="#ctx0" brushRef="#br0" timeOffset="20540.174">19404 13548 27,'0'0'25,"0"0"0,0 0 1,-8-11-20,8 11-3,0 0 1,8 16 1,-8-16 0,7 18 1,-3-7-1,4 9 0,-2 1-1,4 8 0,-4 0-2,4 5-1,-3 3 0,1 4 0,-3-2 1,1 3-1,-5-5 2,1 0-1,-2-3 2,0-1-2,-2-5 1,-1-1-1,0-7-2,0-2 1,1-3-2,2-15-1,-4 17-1,4-17-3,0 0-7,4-15-17,1-4-3,6-8 1,-4-9 0</inkml:trace>
  <inkml:trace contextRef="#ctx0" brushRef="#br0" timeOffset="20919.196">19370 13390 42,'0'0'27,"0"0"-2,26-1-1,-15-3-23,14 3-6,-2-4 3,8 0 2,3 1 0,-1 0 2,6 1 2,-4-3 0,4 5 1,-5-5-2,4 5 0,-6-2-2,-3 3 0,-3 0-2,-4 1 0,-6 3-1,-3-3-1,-2 4-2,-11-5-4,0 0-13,11 12-5,-11-12-1,-11 8 1</inkml:trace>
  <inkml:trace contextRef="#ctx0" brushRef="#br0" timeOffset="21426.225">19428 13793 24,'33'-1'24,"-18"-7"2,14 8-1,0-1-18,-4-7 0,9 8 0,-10-8 1,12 11 0,-7-9 0,9 8-1,-8-4-2,8 4-1,-6-2-2,3 3 0,-3-2 0,0 1-1,-8-2 0,1 4 1,-6-5-1,1 3 1,-7-2 0,1 0 0,-14 0-1,14-1 0,-14 1-1,0 0 0,0 0-3,0 0-3,0 0-14,0 0-14,-11 4 0,11-4 1,-27-24-1</inkml:trace>
  <inkml:trace contextRef="#ctx0" brushRef="#br0" timeOffset="22878.308">21539 8552 2,'0'0'22,"0"0"0,0 0 0,0 0-16,0 0-5,-3 12 1,3-12 1,0 0 1,0 0 2,0 0 0,0 0 1,0 0 0,0 0 0,0 0-1,0 0-1,-1 18-2,1-18-1,1 17-1,0-3 1,2 11-2,0 5 0,1 8 1,0 7-1,2 2 1,-1 8-1,1-2 2,-1 0-3,0-4 2,-3-7-1,-1-2 1,0-9-1,-1-7 1,-1-6-2,-1-6-1,2-1 0,0-11-5,0 0-10,0 0-14,0 0 2,10-22-1,-14-4 8</inkml:trace>
  <inkml:trace contextRef="#ctx0" brushRef="#br0" timeOffset="23357.335">21124 8584 6,'0'0'24,"22"-7"3,-8 2-9,4-2-4,12 6-2,0-7-1,15 5-3,-2-5 0,15 5-2,1-3-2,8 5-1,2-7 0,0 6-1,-5-4-2,-3 5 1,-7-1-1,-9 1 0,-10 5-2,-9-4-2,-5 11-6,-15 1-20,-6-12 0,-15 13-2,-14-20 0</inkml:trace>
  <inkml:trace contextRef="#ctx0" brushRef="#br0" timeOffset="37108.12">838 16307 36,'7'28'23,"-7"-28"1,6 26-2,-1-7-23,2-2 0,-2 4 0,1 1 3,2 6 0,-7 0 3,4 4-1,-8-2 2,7 12-1,-8-4 1,7 13 0,-6-6-2,6 4-1,-3-5-1,3 3-1,0-10 0,2-3 0,-1-1-1,3-12-1,1-4-2,-8-17-2,18 20-11,-4-16-13,-14-4-1,16-16 0,-16-6 0</inkml:trace>
  <inkml:trace contextRef="#ctx0" brushRef="#br0" timeOffset="39051.232">820 16208 4,'0'0'12,"0"0"-1,0 0 0,0 0-16,0 0 2,-1-18 4,1 18 3,6-12 4,-6 12 4,0 0 0,9-15 1,-9 15-2,0 0-3,13-9-2,-2 8-3,0-4 0,6 1-2,5 0 0,4 3 0,2-5-1,5 1 0,-1 3 0,3-1 0,1 0 0,-2 2 0,-1-1 1,-2 4-1,1-1 1,-3 5 0,0 0-1,-3 2 1,1 2 0,-4 0-1,-1 4 0,-2-1 0,-5 5 0,-2-5 1,-7 2 0,-1-1-1,-9 2 2,-2 3 0,-5-6 0,-5 2 0,-6-7 0,-2 6 1,-7-4 0,0 2-1,-5-8 1,0 4-1,-6-3 0,1 2-1,-2 1 0,1-6-1,3 3 0,2 0-3,6 2-1,-2-8-6,14 4-12,6 2-8,2-11 0,11 6 1</inkml:trace>
  <inkml:trace contextRef="#ctx0" brushRef="#br0" timeOffset="41621.38">1926 16042 28,'-5'13'25,"-13"-13"0,10 14-1,-7-6-20,-1 2-3,1 0 0,-3-2 0,2 7 3,-6-3 0,5 9 1,-8-4 1,7 6-1,-7 0 0,7 11-1,-3-4-1,2 8-3,0 3 1,3 4-2,0-1 1,2 10 0,1 6 0,2 2-1,2 3 2,1 4 0,3 0-1,3 2 2,3-3-2,3 1 2,2-13-1,4 1 1,2-10-2,4 1 1,2-12-1,4-1 1,0-4-1,5-11 1,1-5-1,1-2 1,1-6 0,0-1 1,-4-9-1,-1 0 0,-3-5 1,-2 5-1,-8 0 0,-1 3 0,-11 0-1,11-11-1,-11 11-2,0 0-17,0 0-12,-11-16-2,2 4 2,1-9-2</inkml:trace>
  <inkml:trace contextRef="#ctx0" brushRef="#br0" timeOffset="42169.411">2211 16582 32,'0'0'26,"1"21"2,-1-21-3,0 0-18,0 0-7,10 25 0,-5 2 0,1 6 1,1 9 1,-2 7-1,2 14 2,-3-1-1,1 20 2,-5-7-1,5 12 0,-7-15-1,5 5 0,-4-11-1,1-2-1,1-15 2,-4-12-5,8-6-7,-10-16-17,5-15-1,0 0-3,-3-20 2</inkml:trace>
  <inkml:trace contextRef="#ctx0" brushRef="#br0" timeOffset="42696.442">2146 16665 40,'-5'-16'27,"5"16"1,7-23-2,7 5-22,-1 0-6,8 1 1,3 2 0,3 2 1,4 2 0,-1 5 2,3 6-1,-3-2 1,3 6-1,-3 2 1,1 5-1,-5 2 0,-1 3-1,-2 5 1,-5-1-1,-2 4-1,-5 2 2,-5 5-1,-3-4 1,-6-7 0,1 8 2,-9-10-1,2 4 0,-8-10 1,1 0-1,-7-8 1,2 6-2,-4-7 0,0-2 0,-1-1 0,0-3-1,2 0 0,-1 1-1,6-1-1,-3-4-1,9 8-2,-5-8-6,18 7-7,0 0-12,0 0-2,0 0 2,0 0 10</inkml:trace>
  <inkml:trace contextRef="#ctx0" brushRef="#br0" timeOffset="43895.51">2828 16566 11,'0'0'23,"0"0"1,0 0 0,0 0-17,0 0-1,0 0 0,0 0-1,0 0 0,0 0 0,0 0 1,-2 24-1,1-9-2,2 11 0,-1-1-2,1 11 2,-1 1-2,1 9 2,-2-8-1,4 6 1,-6-12-1,7 4 1,-4-10 0,5 1-1,-3-12 1,-2-15-1,16 12-1,-4-14 0,3-11 0,3-3 0,-2-3-1,1-7 1,-1 1 0,1-5-1,-1-1 0,-3 7 0,0 0 0,-4-3 0,2 6 1,0 2-1,-1 6-1,-10 13 1,16-11 0,-16 11 0,13-4 0,-13 4 0,15 15 1,-6-2-1,-1 3 0,3 1 0,-1-2 0,2 10 0,0-1 0,0 2 0,1-5 0,0 1 0,2-1 1,-1-5 0,1 2-1,2-6 1,3-5-1,-2-2 1,1-2-1,3-3 2,-2-10-1,-1-4 1,-3-6-1,0-1 0,-7-15 1,2 7 0,-9-5-1,-1-4 0,-2 0 0,0 0-1,-1 7-1,-3-5-1,5 18-6,-11-13-17,12 5-11,0 6 1,-1 2-2</inkml:trace>
  <inkml:trace contextRef="#ctx0" brushRef="#br0" timeOffset="46264.646">3443 15849 1,'0'0'16,"0"0"-1,-1-11-3,1 11 0,0 0 1,-1-12 0,1 12-1,0 0 0,0 0-3,0 0-3,0 0 0,0 0-3,0 0-1,12 5-1,-12-5 0,15 10-1,-4-1 1,2 2 0,3 1-1,4 5 0,0 2 0,6 2 0,0 7 0,3 0 0,2 4 0,1-3-1,3 6 1,-1 3-1,2-5 1,-1 8-1,-1 0 1,0-1 0,-2 0-2,-3 8 2,-2-4-2,-4 4 2,-5 2-1,-1 2 1,-6 0 0,-4-1 1,-4 4 2,-8-6 1,3 5 0,-10-14 1,2 10 0,-10-16-1,6 6 1,-9-9-1,3 3-2,-3-6-1,-2 2 1,1-2-2,1 5 1,0-3-1,1-2 0,1 3-1,3 4 0,3-2-4,-3 1-6,14-3-17,-3-5-6,-3-4 2,3-1-3</inkml:trace>
  <inkml:trace contextRef="#ctx1" brushRef="#br0">3200 16545</inkml:trace>
  <inkml:trace contextRef="#ctx0" brushRef="#br0" timeOffset="67954.886">4389 16880 24,'0'0'12,"0"0"2,0 0 0,0 0 0,0 0-3,0 0-3,-13-9-2,13 9-2,0 0 0,0 0-1,0 0 0,0 0 0,-11 0-1,11 0 1,0 0-1,0 0-1,0 0 0,0 0 0,13-6-1,-13 6 1,18-2-1,-7 3 0,4-4 0,2 0 0,2 2 0,3 3 1,0-8 0,0 1-1,1 3 1,1-2 0,-2 3 0,1 1 0,-2-1 0,-1-1-1,-3 1 1,-3 2-1,-1 1 0,-13-2 0,16-2 0,-16 2 0,0 0-1,11 2-1,-11-2-1,0 0-1,0 0-3,0 0-4,11 7-10,-11-7-8,6-12 1,-6 12 0</inkml:trace>
  <inkml:trace contextRef="#ctx0" brushRef="#br0" timeOffset="68708.929">4355 16586 18,'4'13'22,"-4"-13"-3,0 0 1,0 0-19,0 0-2,0 0 1,0 0 2,0 0 1,6 14 2,-6-14 1,0 0 0,0 0-2,0 0-1,16-5-2,-16 5-1,18-6 1,-6 0 1,4 6-1,0-6 2,5 6-1,-2-4 2,7 0-2,-2 1 2,6 1-2,-2-4 0,4 8 0,-3-2-1,3 1-1,-6-4 1,3 6 0,-6-1 0,-1 1 0,-5-2 0,-1 1 0,-5-3 1,-11 1-1,14-4 0,-14 4 1,0 0 0,0 0 0,0 0-1,0 0-1,0 0-1,0 0-1,0 0-3,0 0-5,0 0-21,-3 11 0,3-11 0,0 0 1</inkml:trace>
  <inkml:trace contextRef="#ctx0" brushRef="#br1" timeOffset="143958.233">7451 17045 29,'0'0'23,"0"0"1,0 0 1,17-11-22,-10-3-2,4-1 0,0 1 2,2-5-1,2 3 0,2 2 1,0-6-1,4 1 0,0-4-1,2-3-1,0 1 0,-1 2-1,-1-2 1,-4-1-1,-1 6-1,-6 0 1,-3 6 1,-6 0-2,-1 14-1,-4-22 0,4 22-1,-14-12 0,14 12 0,-26-9 1,12 4 1,-4-1 0,0 6 2,0-7 0,-2 7 2,4-5 2,-2 1-1,6 1 1,-3 2 0,15 1 0,-17-4 1,17 4-1,0 0-1,0 0-1,0 0 1,0 0-1,5 18-2,5-2 1,1 2 0,5 4-1,1 8 1,2 8 0,1-5-1,-1 8 1,0-3 0,0 2 0,-4-5 0,1 6 0,-5-15-1,0-1 0,-2-3-1,-1-5 0,-8-17-1,13 18-1,-13-18 1,0 0 1,0 0-1,0 0 1,0 0 0,-5-13 1,5 13-1,-23-15 0,9 4-1,-8-4 1,2 4 0,-7-4-1,2-1 2,-5-1-1,0-1 1,0-4 1,1 5 0,3-1 0,2-1 1,6 0-1,1 6 1,7 1-1,10 12 0,-11-10 0,11 10 1,0 0 0,19-5 0,0 5 0,3 0 0,7 3-1,3-4 1,6 1 0,1-2-1,1 5 1,-1-6-1,1 7 0,-4-6 0,-2 0 0,-7-1 1,-2 0-2,-8 1 1,-1 2 0,-16 0-1,15-3 1,-15 3-1,0 0-3,-1 16-2,-10-15-9,11-1-16,-16 11 0,5-12-2,11 1 2</inkml:trace>
  <inkml:trace contextRef="#ctx0" brushRef="#br1" timeOffset="151680.675">10182 17039 42,'-2'14'26,"2"-14"1,0 0 1,0 0-22,0 0-2,0 0 0,0 0 1,0 0 1,0 0-1,0 0-1,0 0-2,0 0-1,0 0 0,7-12 0,-7 12 0,23-24-1,-4 7 1,5-3-1,4-4 0,4-7-1,5-1 1,-1-3-1,3 0 2,-1-3-1,-1 6 0,-2 3 0,-3 4 0,-4 2 1,-4 8-1,-5 2-1,-4 4 0,-15 9-2,20-5-1,-20 5-4,0 0-7,0 0-5,-16 17-3,0-15 1,0 7 0,-3-7 4,-2 0 3,-2-4 6,0-3 9,1 0 7,3-1 7,1-1 2,3-3 3,2 1-3,2 0-1,11 9-1,-15-15-2,15 15-2,-7-15-2,7 15-3,0 0 0,0 0-1,0 0 0,0 0 0,0 0-1,0 0 1,0 0-2,0 0 0,0 0 0,0 0-1,0 0 0,0 0-1,0 0 0,0 0 1,4 21-2,2-5 1,0 7 0,5 2 0,-1 8 0,3 4 1,-1 0-1,3 3 0,-2 3 0,2-4 0,-2-5-1,1 3 1,1-6-1,-3-2 0,0-7 0,-3-5 0,0-4 0,-1-1 0,-8-12 1,9 15-1,-9-15 0,0 0 1,0 0-1,0 0 0,0 0-1,0 0 0,-8-15-1,8 15 0,-15-4-1,2-3-2,13 7-2,-21-5-1,21 5 0,-18-3 1,18 3 1,-11-2-1,11 2 2,0 0 2,-4-13 2,4 13 1,0 0 2,9-13 0,-9 13-1,8-14 2,-8 14-1,7-14 0,-7 14 1,5-15-1,-5 15-1,-1-16 0,1 16-1,-7-10 2,7 10 1,-12-17 0,12 17 1,-17-22 0,6 5 2,4-1 0,-1-6 0,5 0-2,-1 0 0,2-3 0,1 2-1,4-2 0,-3 5 0,3 2-1,-2 0 0,3 3 1,-1 3-2,-1 1 0,-2 13-3,5-20-4,-5 20-5,5-14-2,-5 14-8,0 0-3,1-14-2,-1 14 6</inkml:trace>
  <inkml:trace contextRef="#ctx0" brushRef="#br1" timeOffset="152110.7">10373 16639 2,'-30'-2'18,"17"16"2,-14-11 1,10 3-10,1 4-2,0-8 0,16-2-1,-22 6 1,22-6 0,-13 9 0,13-9-3,0 0 1,0 0-3,0 0 1,0 0 0,12-6 0,2 9-2,-14-3 1,30 4 0,-13 7-2,8 1 0,0-1 0,6 6-1,0 3-1,1-4 1,2 1-1,1 1 1,0-3 0,0-4-1,-2 2 0,0-3 1,-5-1 0,2-2-1,-6-1 1,-2 4-1,-4-7 0,-3 1 1,-3 0-1,-12-4 0,20 8-1,-20-8-1,14 11-3,-14-11-8,13 5-19,-13-5-1,0 0 0,0 0 1</inkml:trace>
  <inkml:trace contextRef="#ctx0" brushRef="#br0" timeOffset="179892.289">15480 8288 1,'0'0'0,"13"-1"1,-13 1 12,0 0-10,15-6 2,-15 6 2,13 3 2,-13-3 0,0 0 0,11 3 0,-11-3 1,0 0-2,0 0-2,0 0-1,5 13-1,-5-13 0,0 0-1,-1 15 0,1-15 0,-1 17-1,1-4-1,-2 0 1,1 6-1,1-2 0,0 5 1,-2 2-1,4 4 1,-4 1 0,3 1-1,-1-1 2,1 3-3,-1-2 2,1 1-1,3-6 0,-3 1-1,3-6 0,0-2 1,-1-2-2,1-2 1,-4-14 0,6 14-1,-6-14-3,0 0-7,0 0-12,6-12-5,-16-9-1,7 4 0</inkml:trace>
  <inkml:trace contextRef="#ctx0" brushRef="#br0" timeOffset="180432.319">15187 8266 24,'0'0'15,"0"0"0,0 0 0,0 0-5,0 0-3,12 1-2,-1-1 0,0-1 0,8 5 0,5-8-1,7 5 0,7-4 0,11 4-1,5-7 0,8 4 0,0-5-1,7 4 0,-4-4-1,4-1-1,-9 2 1,-5-2 0,-9 2 0,-5 0-1,-9 1 1,-6 1 0,-9 0 0,-5 4 0,-12 0-1,0 0 0,0 0-1,0 0-4,1 17-18,-7-4-7,-11-10 0,1 4-1</inkml:trace>
  <inkml:trace contextRef="#ctx0" brushRef="#br2" timeOffset="196492.238">11499 16468 1,'0'0'6,"0"0"15,0 0-6,11 0 1,-11 0 0,0 0 1,0 0-1,12 4-2,-12-4-4,0 0-4,13-6-3,-13 6-2,19-1 0,-7 1 1,2-5 0,3 3-1,2 0 0,5-3 0,-1-2 1,2 0 0,1-4-2,3-1 0,-3-3-2,1-3 2,-5-2-1,-3 2 2,-2 2-3,-3-3 2,-6 0 0,-1 0 0,-6 4 1,-2 1-2,-3 0 1,-5 1 0,-3 0 0,-2 3 0,-2 3 0,-4 3 0,-2 1 0,-2 4 1,-3-1 0,0 5 0,-2-3 0,1 3 1,-3 4-1,4 0 1,-2 4-1,5-1 1,-2 5-1,4 1 1,0 1-1,1 7 0,4-3 0,1 5-2,0-2 3,4 8-2,2-3 1,3 3-1,3 2 1,4 3-2,2-3 2,4-4 0,1 4-1,4-3 1,1 1 0,4-1 1,1-5-1,5 1 1,0-6-2,8 5 3,0-10-2,5-2 0,3-9 0,4 1 0,0-6-1,2-3 0,2-4 1,-1-2-2,-3-3 1,1-6 0,-4 5 0,-1 0 0,-4-3 1,-4-1-1,-6 3 0,-3 1 0,-4-2 0,-5 10 0,-12 3 1,13-9-2,-13 9 2,0 0-2,0 0 1,0 0-1,0 0 0,0 0 0,0 0-3,-13-14-2,15 25-21,-2-11-6,-14-10-1,8-3 2</inkml:trace>
  <inkml:trace contextRef="#ctx0" brushRef="#br2" timeOffset="209575.987">8629 16331 1,'12'7'16,"-12"-7"4,18 9 0,-18-9-10,21 2-3,-4 2 1,-5-4 0,8 7 0,-5-11 1,6 7-1,-4-7 0,8 4-1,-5-3-2,7 5-1,-2-8-3,0-5 0,-1 4-1,0-3 0,-3-3 0,-2-1 0,0-3 0,-7-4 0,-1 0 0,-4 4-1,-2-1 1,-5 2-1,-4 0 1,-4 5-1,-4 4 1,-4 3-1,-4 3 1,-3 5-1,-1 2 1,-5 3 0,0 6 0,-1 0 1,0 4-1,1-1 0,0 7 0,2 0 1,0 1 0,4 0 1,0-3 0,3 5 0,1-4 0,3 4 0,2 0 1,5 3-1,0-1 1,5 0-2,3 4 0,6 2-1,1-2 1,8 4 1,1-2 0,10 1 0,2-5-1,7 3 1,4-7 1,6-1-1,1-7-1,4 0 1,-1-9-2,4-7 1,0-1-1,-1-6 1,-2-1-1,-2-6 0,-2-2 1,-4-3-2,-3-1 2,-5 5-1,-7-2 0,-5 2-1,-6 5 0,-15 6 0,20-5-5,-20 5-20,0 0-7,0 0 0,-22-17 0</inkml:trace>
  <inkml:trace contextRef="#ctx0" brushRef="#br2" timeOffset="210859.06">9283 15651 18,'0'0'20,"0"0"2,0 0-2,0 0-11,-11 3-6,11-3 1,0 0 1,0 0 1,-5 13 1,5-13 1,0 0-2,-6 11 1,6-11-1,-3 16-2,3-5-1,0 3-3,-1 1 1,2 3-1,-1 1 1,2 7-1,-1 1 1,0 3 0,1 4-1,-2 1 1,2 0-1,-1 1 0,-1-2-1,2-7-2,-2-8-9,2-5-17,10 0 0,-12-14-1,22-2 1</inkml:trace>
  <inkml:trace contextRef="#ctx0" brushRef="#br2" timeOffset="211340.087">9589 16026 49,'0'0'26,"-11"-13"0,11 13-1,0 0-23,15-10-1,-15 10 1,11-13 1,-11 13 0,8-11 2,-8 11 0,0 0 0,0 0-1,5-11 1,-5 11-2,0 0-1,0 0-1,0 0 0,-5 16-1,5-16 0,-6 11-1,6-11-3,0 0-5,-1 16-19,1-16-2,0 0-1,0 0 0</inkml:trace>
  <inkml:trace contextRef="#ctx0" brushRef="#br2" timeOffset="211790.113">9883 15603 27,'9'14'23,"-9"-14"0,3 18 0,-3-4-15,0-14-3,3 24-1,-4-11 2,4 8-1,-4-4 1,4 9 0,-5-1 0,6 8-1,-5 1-2,4 6 0,-3 0-3,2 0 1,-1-4-1,-1 1-3,6-7-20,-2 1-6,-8-14 0,5 2-1</inkml:trace>
  <inkml:trace contextRef="#ctx0" brushRef="#br2" timeOffset="-211670.274">5664 16519 1,'0'0'5,"9"17"12,-9-17 0,0 0-10,0 0 0,15-7 3,-15 7-1,11 6 3,-11-6-2,12 10 2,-12-10-2,13 13-2,-13-13-2,15 15-1,-2-5-2,-13-10 0,23 10-1,-10-3 0,6 0-1,-2-9 1,5 5-2,1-7 1,0-2-1,4-9 1,-2 6-1,4-6 0,-4 1 0,0-5 0,-3 4 1,-3-5-1,-4 1 1,-4 3-2,-4-1 2,-3-1-2,-7 1 1,-2 2-1,-6 3 0,-1 0-1,-6 5 0,-3 1 1,-2 2 0,-3 0 0,-1 3 0,-2 6 2,2-5-1,-1 5 0,1-2 1,3 6 0,1-2 0,2 5 0,1 2 0,2-1 0,1 5 0,0 2 1,5 2-2,-3 2 1,5 3-1,-1-1 1,5 3-1,1-3 1,4 4-1,1 3 1,5 1 0,2-2 1,3 4-1,5-2 0,4 4 0,1-6-1,4 2 0,2-5 0,4-1 0,5-2-1,4-3 1,0-6 0,3-4 0,6-1 0,1-3 1,5-8-1,-2-3 0,1-4 1,-5-5-1,0-5 1,-4 1-1,-5 1 0,-7-4 0,-4 3 0,-9-2-2,-2 6-2,-12-11-8,-5 22-20,8-15 0,-19 0 0,3 3 1</inkml:trace>
  <inkml:trace contextRef="#ctx0" brushRef="#br2" timeOffset="-211082.238">6450 15661 48,'-5'-11'23,"5"11"0,0 0-12,0 0-14,0 0 1,0 0 1,-11 4 2,11-4 0,-4 17 3,4-17 1,-8 26 1,4-12-1,5 5-2,-3 1 0,3 0-2,0 6 0,0-1-1,1 4 0,-1 2 0,1 1-1,0 0 0,0 2-3,-3-2-5,3-9-17,6 14-1,-12-17 0,11 8-1</inkml:trace>
  <inkml:trace contextRef="#ctx0" brushRef="#br2" timeOffset="-210060.18">6773 16021 58,'0'0'31,"0"0"1,0 0-1,16 14-25,-16-14-3,0 0 0,0 0 0,0 0 0,0 0 0,0 0-1,0 0 0,0 0 0,0 0-2,0 0 0,0 0-2,0 0-1,0 0-3,0 0-4,0 0-16,0 0-8,9-17 1,-9 17-1</inkml:trace>
  <inkml:trace contextRef="#ctx0" brushRef="#br2" timeOffset="-209677.158">7075 15623 58,'0'0'29,"0"0"1,0 0-2,0 0-26,0 0-2,0 0 2,5 11-1,-4 1 2,1 3 0,-4 0 0,4 5 1,-4 0-1,2 3-1,-3-2-1,3 5 1,-1-2-1,2 2 0,-1 0-1,2 2-1,0 3-1,-1-3-1,7 6-9,-6-2-21,2-9 0,3-2 0,-7-21-1</inkml:trace>
  <inkml:trace contextRef="#ctx0" brushRef="#br2" timeOffset="-207000.004">13076 16815 3,'31'-43'20,"14"17"2,-15-8-8,1 3-4,-3 5 0,-11 5-1,3 12-2,-13-2-1,-7 11-1,0 0-2,0 0-3,0 0-8,1 25-15,-14-21-3,7 11 0,-14-13 1</inkml:trace>
  <inkml:trace contextRef="#ctx0" brushRef="#br2" timeOffset="-206312.965">12831 16921 39,'0'0'24,"-6"11"0,6-11 0,-18-7-24,18 7 0,-15-3 0,15 3 2,-15 0 1,15 0 2,-13-4 1,13 4 1,0 0-1,0 0 0,0 0-2,0 0-1,3-16 0,12 3 0,1-4-1,8-4-2,4-9 1,7 0 0,6 0-1,1-4 0,4 2 0,-2 2-1,0-1 2,-4 4-1,-3 8 0,-7 2 0,-6 0 0,-7 6-2,-5 9-1,-12 2-3,0 0-8,-10 15-12,-7-9-6,-1 3 1,-10-1 0</inkml:trace>
  <inkml:trace contextRef="#ctx0" brushRef="#br2" timeOffset="-205952.944">12819 16509 75,'0'0'32,"0"0"2,0 0-3,0 0-29,0 0-3,0 0 0,0 0 0,19 9 0,-9 3 1,1 4 1,2 3 1,3 12-1,4 4 0,2 2 0,3 5 0,4-1-1,0 4 0,1 0 0,0 0 0,-4-6-1,-1-5 1,-4-7-1,-4-3 0,-4-1-2,-4-9-2,3 4-8,-12-18-17,0 0-2,0 0-2,0 0 1</inkml:trace>
  <inkml:trace contextRef="#ctx0" brushRef="#br2" timeOffset="-204846.881">12915 17013 27,'-1'12'25,"1"-12"-1,0 0 1,0 0-17,0 0-5,0 0 1,0 0 1,0 0 0,0 0 1,0 0-1,-7-19 1,7 19-2,5-23-3,-1-1 0,2 3 0,2-7-1,0-4 1,2-6 0,1-2 0,1-5-1,1 0 2,1 0-2,1 1 1,2 6-2,0 1 1,1 5 0,2 8-1,-3 5 0,0 6-1,-5 5 0,3 8-4,-15 0-4,13 0-20,-8 12 0,-5-12 0,-3 21 0</inkml:trace>
  <inkml:trace contextRef="#ctx0" brushRef="#br2" timeOffset="-202286.736">12157 15775 22,'0'0'23,"0"0"-1,0 0 0,4 12-14,-4-12-6,0 0 1,4 12 2,-4-12 2,6 14 0,0-2 0,-6-12 0,8 20 0,-5-9-2,5 2-1,-8-13-1,17 13-1,-4-9-1,4-6-1,0-4 1,2-3-2,3-8 1,0 0 0,-1-4 0,-2 1 0,-3-5 1,-2 4-1,-7-2 1,-1 6 1,-7-2-1,-3 4 0,-4 2 1,-1 1-1,-7 1 1,0 5-1,-3 0 0,-1 2-1,-3 3 1,0 1-1,-1 5 0,-2 0 0,4 6-1,-2 1-1,4 7-1,-1-6-4,12 18-9,-5-3-15,6-4-1,8 3 1,0-5-1</inkml:trace>
  <inkml:trace contextRef="#ctx0" brushRef="#br2" timeOffset="-200940.658">14083 16412 17,'0'0'15,"0"0"1,0 0-1,-2 11-2,2-11-2,0 0-2,13 8-2,-13-8-1,16 1 0,-16-1 0,23-4-2,-8-4-1,6 4-2,2-5 0,3-3-2,0-1-1,1-4 1,0 2-2,-3-5 3,-3 6-1,-4-4 1,-8 0 0,-3 6 1,-6-5 0,-6 5 0,-4-2 0,-6 5-1,-6-1 1,-3 6-1,-5 2 0,-3 2 1,-3 2-1,-2 6 1,-2-4 0,-1 7 1,1 4-2,2 0 2,0 2-1,7-2 1,0 5 1,7 3-2,3 0 1,6 4-1,6-8 2,3 5-3,4 1 3,5 9-3,3-3 1,6 2 0,1-2 1,7 3 0,2 0 0,7 6 1,2-6-2,5-1 1,2-10 0,6 0 0,0-3 0,4-4-2,-3-9 1,0-6 0,-2-7-1,-1-6 0,-1 2 0,-3-4 0,-4-3 0,-5 1-1,-1 2 0,-5 3 0,-1 4-1,-8 1-1,5 10-7,-19-4-10,0 0-14,14-9 2,-14 9-2,0 0 2</inkml:trace>
  <inkml:trace contextRef="#ctx0" brushRef="#br2" timeOffset="-199912.599">14729 15824 1,'-12'-11'1,"12"11"21,0 0 0,-14-3-9,14 3-2,-12-6 2,12 6-1,-12-10 2,12 10-3,-12-12-1,12 12-3,-10-20-1,10 20-2,-6-22-1,7 9-1,-1-7 0,5 4-1,2-2 0,3 0 1,5 0-2,2 1 1,2-2-1,3 2 1,3 7-2,-1-1 1,2 3 0,-1 3-1,0 7 1,-3-2-1,-2 5 0,0 3 1,-4 2 0,-1 2-2,-6 1 2,0 2-1,-4 2 0,-4 2 0,-2 2 1,-3 0-2,-3 0 2,-3-1 0,-5 2 1,-1-4 0,-4-2 0,-2-1 1,-5-4 0,1 1 0,-3-4 0,1-1-1,0-7 1,2 0-2,3-4 0,2-5-3,10 7-9,-5-8-20,5-14-1,5 5 0,-1-10-1</inkml:trace>
  <inkml:trace contextRef="#ctx0" brushRef="#br3" timeOffset="-144533.431">15340 16732 10,'-12'-3'21,"12"3"-3,0 13-9,0-13-3,0 0-3,0 0 2,-12 3-2,12-3 1,0 0-1,-11 2 1,11-2-1,0 0 1,0 0-1,0 0 0,0 0 1,0 0 1,0 0 0,0 0 1,0 0-1,18-19 1,3 10-2,2-8-1,11 0-1,6-8 0,5-1-1,4 2-1,2 1 0,-4 0 1,1 2 0,-8 0 0,-2 4 0,-6 4-1,-5 5 2,-3-4-2,-7 5 0,2 5-6,-19 2-5,19-5-13,-19 5-6,0 0-2,-12 5 1</inkml:trace>
  <inkml:trace contextRef="#ctx0" brushRef="#br3" timeOffset="-144133.409">15513 16378 62,'0'0'31,"0"0"0,-4 15-8,4-15-24,0 0 1,0 0 1,10 11-1,-10-11 5,12 24-3,-7-9 0,6 9-1,-2 6-1,5 4-1,-1 3 1,3 5 0,-1 3 0,0-2-1,-2-2 1,-1 1 0,-1-3 0,-1-5-1,-2-3 0,-1-7 0,0-4-1,-7-20-2,10 30-8,-10-30-13,0 0-6,-8-15 0,-1-4 0</inkml:trace>
  <inkml:trace contextRef="#ctx0" brushRef="#br3" timeOffset="-143774.389">15458 16813 43,'-4'23'30,"4"-23"-1,0 0 2,6-21-25,1 1-4,6 4 1,-4-8 1,8-6 0,-6-8 3,9 11-2,-9-13 1,6 11-2,-6-6 1,5 3-2,-4 0-1,0 6-1,-3 9-3,-1 1 3,-8 16-2,13-19 1,-13 19-3,0 0-2,17 2-3,-17-2-1,8 13-8,-8-13-13,0 0-5,0 0 0,-12 4 2</inkml:trace>
  <inkml:trace contextRef="#ctx0" brushRef="#br3" timeOffset="-143413.367">15415 16435 38,'0'0'29,"0"0"-1,0 0 0,0 0-22,-9-11-5,9 11-2,0 0 4,11-3-1,-11 3 1,17 10-1,-17-10 0,25 15-1,-10-5 1,5 3-1,1 2-1,2 0-1,-1 2 1,1-1 2,1 5-2,0-4 0,-2 3 1,0-1-2,1 2-4,-7-1-21,3-10-6,6 0 2,-8-16-2</inkml:trace>
  <inkml:trace contextRef="#ctx0" brushRef="#br3" timeOffset="-142345.306">16548 16397 1,'0'0'10,"0"0"16,0 0 2,0 0-14,13-2-1,-13 2-1,16 2 2,-16-2-1,21 2-3,-10-6-4,9 8-1,-4-10-3,7 5 0,-2-8-1,5-3 0,-8 0-2,5-1 2,-7-2-2,0-3 2,-5 2 0,-4-1 0,-3 1 0,-4 5 0,-5-6 0,-3 5 0,-3-1-1,-5 4 0,-4 0 0,-3 0-1,-3 4 1,-2 2-1,-1 3 1,-3 1-1,1 2 1,0 1 0,-1 0 1,4 4-1,1 0 1,3-1 0,2 4 0,2-2 1,3 0-1,3 6-1,2 2 2,2 2 0,1 2 0,4 4-2,2 1 1,1 9-1,1-1 2,5 9-1,0-5-1,3 2 0,3 3 1,3 0 1,2-1-1,3-5 0,2 2 0,4-9 0,4-2 1,5 1-1,6-4 0,7-9 0,4-7 0,8-3 0,5-9-2,1-6 2,2-3-1,-3-4 0,-3-8 1,-6 1-1,-8 2-1,-7 4 1,-8 0 0,-8 1-1,-5 12-2,-18 4-1,21 4-9,-21-4-20,0 0-3,-20 4 2,1-8-4</inkml:trace>
  <inkml:trace contextRef="#ctx0" brushRef="#br3" timeOffset="-134540.86">17124 15561 3,'-4'-12'21,"4"12"-3,12-8-5,-12 8-3,11-6-3,-11 6-1,0 0 0,0 0-1,14 0 0,-14 0 0,0 0 0,2 12 0,2-1 0,-4-11 0,2 22 0,-3-10-1,5 6-1,-4 0 0,3 4-2,-1 0 1,0 2-1,-1 5 0,2 0 1,-2-1-1,1-2 1,-2 1-1,4-7 1,-3 0-1,3 0 0,-3-9 0,-1-11-1,5 18 0,-5-18-1,5 14-1,-5-14 0,0 0-5,0 0-10,0 0-14,19-6 2,-13-8-2,8 8 2</inkml:trace>
  <inkml:trace contextRef="#ctx0" brushRef="#br3" timeOffset="-134089.834">17457 15956 25,'0'0'27,"0"0"-1,0 0 1,0 0-15,0 0-10,0 0 0,0 0 0,0 0-1,0 0 1,0 0-1,11-11 0,-11 11-1,0 0 1,13-6 0,-13 6 1,0 0-1,0 0 1,0 0 0,0 0 0,0 0 0,0 0 0,0 0-1,0 0 0,8 11 1,-8-11-1,-3 11-1,3-11-1,0 0-4,0 16-16,0-16-8,0 0-1,15-5-1</inkml:trace>
  <inkml:trace contextRef="#ctx0" brushRef="#br3" timeOffset="-133205.784">17945 15629 27,'0'0'6,"0"0"-2,0 0 1,14 5-19,-14-5 5,0 0 5,11-1 5,-11 1 10,0 0 7,0 0 3,0 0 0,0 0-6,-14-6-7,3-1-2,11 7-1,-27-5 0,15 6 0,-7-6 0,4 8-2,-5-5-2,3 5 1,0-1-2,1 2 0,4 1-1,-1 1 1,13-6-1,-20 11 0,20-11 0,-14 8 1,14-8 0,0 0-1,-14 15 1,14-15-1,0 0 1,0 0 0,-13 17 0,13-17-1,-4 13 0,4-13 1,-4 12 0,4-12 1,-2 16-1,2-16 0,1 11-1,-1-11 1,0 0 0,9 11-1,-9-11 0,19 5 0,-3-3-1,1-2 1,4 4-1,-2-2 1,6 3 0,-3 0 0,1 6 0,-1-5 0,0 5 1,-2 0-1,-2 5-1,0-2 0,0 3 0,-3-2-1,-1 2 1,-4-3 0,-1 5 1,-4-1 0,-4-6 2,-2 1 0,-4-2 1,-2 4 2,-5-9 0,-1 6 0,-5-8 1,2 3 0,-7-6 0,3 6-1,-4-7-1,4 4 0,-2-4-2,4-1-1,1 1-2,-1-11-6,18 11-17,-15-5-5,4-11 0,7 5-1</inkml:trace>
  <inkml:trace contextRef="#ctx0" brushRef="#br3" timeOffset="-132657.753">18076 15627 14,'23'1'12,"-10"-3"-1,6 5-2,-8-3-3,1 2-6,-12-2-7,0 0-12,13 13 1,-13-13 11</inkml:trace>
  <inkml:trace contextRef="#ctx0" brushRef="#br3" timeOffset="-132009.717">18382 16633 30,'-15'3'27,"15"-3"2,0 0-1,0 0-18,-2-11-2,3 0 0,11 4-2,-4-12 0,10 6-1,3-11-1,7 3-1,2-6 0,8 2-2,3-7-1,1 3 0,1 0-1,0 0 1,-5 1 0,-5 4 0,-5 6-2,-9 1 0,1 10-6,-18-3-16,-2 10-8,0 0 0,-17-8 0</inkml:trace>
  <inkml:trace contextRef="#ctx0" brushRef="#br3" timeOffset="-131693.698">18515 16263 62,'0'0'31,"23"12"-1,-12-13 0,3 2-30,2 3 1,-3-1 1,3 11 0,-6-1 1,-1 13 0,-4-3 0,3 14-2,-5 6 1,2 5-2,0 5 1,-1 1-1,-2-4-1,-1-6 1,2-2-2,-3-10 0,4-8-2,-8-12-3,9 5-4,-5-17-14,-12-12-7,12 12 0,-9-22 1</inkml:trace>
  <inkml:trace contextRef="#ctx0" brushRef="#br3" timeOffset="-131437.683">18535 16633 22,'0'0'29,"-4"-25"-2,11 5 0,7-5-15,-4-15-2,9 7-3,-1-11-2,7 4-1,-4-5-1,4 9 1,-5-2-2,0 12 2,-5-1-3,0 9 1,-4 3-4,-11 15-2,0 0-3,2-12-7,-3 24-6,-16-9-7,-3 3-3,0 6-1,-11-4 8</inkml:trace>
  <inkml:trace contextRef="#ctx0" brushRef="#br3" timeOffset="-131189.668">18485 16292 4,'-32'0'23,"17"12"0,-7-8-3,9 2-7,13-6-2,-11 10-1,11-10 0,0 0-1,24 20 0,-10-18 0,13 10-2,-4-10 0,13 8-2,-1-5 0,7 7-2,0-2 1,3 0-4,0 0 2,-2 0-2,-3 0 0,-3 1-2,-1 7-2,-11-16-9,4 7-21,-5-2 1,-4-6-1,0-1 1</inkml:trace>
  <inkml:trace contextRef="#ctx0" brushRef="#br3" timeOffset="-130325.619">19481 16265 48,'0'0'29,"19"5"-1,-8-1-9,-11-4-7,28-6-7,-9 2-3,5-2-1,3-6 0,0 0-1,3-3 0,-3-2 1,0-2-2,-3 6 3,-7-3-1,-1 0 1,-8 0 0,-6 5 0,-11-3 1,9 14-1,-28-18 1,8 9-2,-6 2 1,-3 4-2,-2 1 1,-1 3 0,0 3 0,-1 2 0,0 1 0,0 4 1,1 2-1,4 2 0,0-2 1,6 7 0,0-2-1,4 4 1,0 0-1,7 2 0,-1 3 2,5 2-2,-2-3 1,6 6-2,0 0 1,4 5-2,2-2 3,5 2-1,3 0-1,4 0 1,6 0-1,6 10 1,6-10 1,5-6-1,4-7-2,5-5 2,5-8-2,4-8 0,2-6 0,-2-13 0,0-1 0,-1-3 0,-4 3 0,-3-3 0,-8 1 1,-7 8-1,-5 5-1,-10-3 0,-2 9-2,-16 0-1,10 13-6,-23-10-19,2 5-6,-4-10 1,-5-11 0</inkml:trace>
  <inkml:trace contextRef="#ctx0" brushRef="#br3" timeOffset="-128330.505">20098 15838 28,'-11'0'27,"11"0"2,-17 4-6,1-18-12,16 14-3,-25-12-1,25 12-1,-26-20 0,26 20-1,-24-25-1,16 13-2,0-1 0,3-2-1,2-6 0,7 4 0,3-4-1,7-2 1,4 0-1,7 1 1,3-1-1,2 3 1,4 2-1,2 2 1,-2 4-1,0 7 1,-3 5-2,-5 3 1,-1 4 0,-4 5 0,-6 4-1,-2 3 0,-8 6 1,-3 3-2,-4 0 3,-6 2-1,-3 2 1,-3-2 0,-6-2 1,-1 1 1,-7-7 0,4-3 0,-8-7 0,3-2 0,-4-8-1,2-2-1,1-2-1,1-9-2,8 9-7,-7-15-21,8-2-5,6-2 0,0-12-2</inkml:trace>
</inkml:ink>
</file>

<file path=ppt/ink/ink9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45.518"/>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25 60 112 0,'-23'12'44'0,"23"-8"-24"0,-5 1-26 15,5-5 8-15,0 0-9 16,0 0 0-16,0 0 3 15,0 0 4-15,0 0 14 0,0 0 8 16,0 0 9-16,0 0 3 16,0 0-12-16,0 0-3 15,0 0-11-15,0-5-5 0,0 5 0 16,0 0 0-16,0 0 3 16,5-4-3-16,4 0-2 15,1 0-3-15,-1 0 1 16,1 4-1-16,-1-9 0 15,1 1 2-15,-1-1 0 16,0 5 0-16,-4-4 2 16,0 4 5-16,0-1 6 15,-5 1-5-15,0 4 0 16,0 0-6-16,0-4-2 0,0 4 0 16,0 0 2-16,0 0 3 15,0-4 4-15,0 4-2 16,0-5 1-16,0 5-5 15,0 0 0-15,0 0 1 16,0 0 0-16,0 0-2 16,0 0-2-16,0 0 1 15,0 0-1-15,0 0-3 16,0 0 2-16,0 9 1 16,0-1 0-16,0 1 2 15,0-1 3-15,0 5-2 16,0-1 0-16,0-3-3 15,0 3-1-15,0 1 1 16,0 0 0-16,0 3 0 0,0 5 2 16,-5 1-1-16,5 3-1 15,0 0 3-15,-5 0 2 16,5 0-2-16,0 1-2 16,0-5 2-16,0 0 0 15,0 4-4-15,5 0-1 16,0-8-2-16,4 4 0 15,1 0 3 1,-1-4 0-16,5-4 3 16,0-5-1-16,1 0 2 15,-6 1-2-15,1-1 2 16,-1-4 0-16,-4 1 1 16,-1-1-5-16,1-4-1 0,5 0 1 15,-1 4 0-15,1 0 3 16,4-4 1-16,0 0-4 15,5 0 1-15,0-4-2 16,0 0-2-16,-5-5-2 16,0 9-1-16,-4-8-5 15,-1 8 0-15,-9 0-25 16,0-4-10-16,-5-5-51 16</inkml:trace>
</inkml:ink>
</file>

<file path=ppt/ink/ink9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46.238"/>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116-1 136 0,'-5'9'52'0,"5"-9"-28"0,5 0-17 16,-5 0 13-16,0 0-1 15,0 0 3-15,0 4-6 16,0 5-1-16,0-1-9 15,0 0 5-15,0 1 4 0,0-1 2 16,-5 5-1-16,1-1-2 16,-1 1-1-16,0 0-7 15,0 3-2-15,1 1-2 0,-1 4-2 16,0 9-2-16,0-1-1 16,1 5 2-16,-6 4 2 15,1 0 2-15,-1 4 1 16,-4 0 6-16,5-5 4 15,-1-3-3-15,5-4 1 16,1-5-3-16,13 0 0 16,5-4-5-1,10-8-3-15,4-5 2 16,1 1-4-16,4-9-2 16,5 0-3-16,-5 0 1 15,-5-5 3-15,1 5 1 0,-6 0-2 16,-4 0 2-16,5 0-6 15,-10 0-3-15,5 0-16 16,0-4-9-16,0 0-39 16,5-5-59-1,-5-3 29-15</inkml:trace>
</inkml:ink>
</file>

<file path=ppt/ink/ink9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46.659"/>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-2 47 200 0,'0'0'77'0,"5"0"-42"0,-5 4-32 0,0-4 17 0,0 0-8 15,0 0-2-15,0 0-1 16,5 4-1-16,9 0-4 15,0 0 2-15,5 1 3 0,0-1-1 16,9-4 1-16,10 0-5 16,5-4-3-16,-1-5-7 15,1 1-4-15,0-1-16 16,-6 1-7-16,-3 0-26 16,-1-5-54-1,-5 0 18-15</inkml:trace>
</inkml:ink>
</file>

<file path=ppt/ink/ink9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0-18T17:24:47.049"/>
    </inkml:context>
    <inkml:brush xml:id="br0">
      <inkml:brushProperty name="width" value="0.13333" units="cm"/>
      <inkml:brushProperty name="height" value="0.13333" units="cm"/>
      <inkml:brushProperty name="color" value="#177D36"/>
      <inkml:brushProperty name="fitToCurve" value="1"/>
    </inkml:brush>
  </inkml:definitions>
  <inkml:trace contextRef="#ctx0" brushRef="#br0">0 26 180 0,'9'-4'68'0,"-4"4"-36"0,4-4-26 15,1 4 17-15,-1 0-10 16,5 0-2-16,1-4-6 16,8 4-4-16,1-5 0 15,0 1-4-15,4 0 2 0,0 4 1 16,1 0 0-16,4 0 0 16,0 0 0-16,0 0-14 15,0 4-3-15,0 0-70 16</inkml:trace>
</inkml:ink>
</file>

<file path=ppt/ink/ink9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27T16:26:26.491"/>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1747 15307 1161,'2'-19'3225,"-2"19"516,0 0-645,0-17-387,0 17-645,0 0-387,0 0-516,0 0-387,0 0-129,-5-12-387,5 12 0,0 0-129,0 0 0,0 0-258,0 0 258,0 0-258,0 0 129,-7 10 0,7-10 129,0 22-258,0-1 129,-1 4 0,-2 9 0,-3 10 129,1 7-258,-4 7 258,0 6 0,-5 6 0,1 4 0,-3-1 129,4-1 0,-2-9-129,4-3 129,2-4-258,6-12 129,2-8-258,2-10 129,11-7-129,6-6 129,9-9-129,6-4 0,8 0-387,3-12 129,8 5-387,-6-11-258,10 10-645,-18-9-1806,-3 3-1290,-2 1-387</inkml:trace>
  <inkml:trace contextRef="#ctx0" brushRef="#br0" timeOffset="380.02">1486 15695 2322,'0'0'4386,"0"0"0,14 0-387,2-5-2193,3 1-1806,3 1 0,4-1-129,2 1 129,3 3 129,-3 0 0,6 2 129,-2-1 0,4 3 129,-2 0-129,4 0 0,-1 0-129,3-4-516,1 9-516,-8-8-2193,-2-1-1290,-1 7-387,-12-7 258</inkml:trace>
  <inkml:trace contextRef="#ctx0" brushRef="#br0" timeOffset="1363.077">2375 15332 3999,'0'0'4128,"10"8"-516,-10-8-903,0 0-2709,0 0 129,0 0 129,0 0 387,0 0-129,0 0 387,0 0-129,0 0 129,0 0-258,0 0-129,0 0-129,0 0-129,0 11-129,0-11-129,0 18 0,1-4 129,0 3-129,0 7 0,-1 7 129,0 6-258,-2 8 258,-5 6-129,-5 6 129,-1 5 0,-4 0 129,1 2-129,-3-9 0,5-5 0,-1-9 129,6-8-129,2-12-129,4-6 0,3-15 0,0 0 0,11 1 0,-1-6 0,4-12 129,3-3 0,1-4 0,1-3 0,1-4 0,2 1-129,-3 3 0,0 3 0,1 4 0,-4 6 0,5 3-129,-4 5 0,2 6 129,-1 0-129,-2 0 129,2 5-129,-2 2 129,-2 1 0,-2 7 0,-2-3 129,-3 10-129,-4-1 0,0 4 0,-1 4 129,-2 2 0,0 1 129,-5-3-129,1 5 0,-3-6 0,2 0 129,-1-6-129,1-1-129,2-3-129,1-5-129,2 0-387,0-13-516,18 0-2709,-7-3-1161,5-14 0,0-4-516</inkml:trace>
  <inkml:trace contextRef="#ctx0" brushRef="#br0" timeOffset="1928.11">2808 16063 1935,'20'22'4128,"-20"-22"129,34 1-516,-19-1-3096,12-5-903,3-7 129,1 1 258,3-2 129,-3-3 258,3 2 0,-7-6 0,2 4 258,-6-4-387,1-2-129,-6 2-258,-2-6-516,-2 7 129,-7-3-387,-1 3 516,-6 1 0,0 4 129,0 14 258,-22-15 129,8 15 129,-6 0 129,0 10-129,-5 5-129,3 3-129,-4 5 0,-1 4 129,1-1 0,4 8 387,-1-10-129,4 8 129,0-10-129,10 7 129,-3-11-258,8 5 129,3-8-258,1 1 0,1-3-129,8 1 0,-1-1 0,6-1 0,-1-3 129,7 0-258,0-2 129,7-2 0,4-1-129,4-3-258,7 2-516,-6-11-1677,8 4-2193,4-1-516,-5-5-129</inkml:trace>
  <inkml:trace contextRef="#ctx0" brushRef="#br0" timeOffset="2703.154">4301 16262 1677,'-32'1'3870,"9"-8"0,23 7-258,-22-10-3612,10-6 0,-1-1 129,5-5 0,0 0 129,6-7 129,2 2 0,4-4 0,8 2 129,3 0-129,6-3-258,3 6 129,4 1-258,1 6 129,1 5 258,-1 4 0,2 10 0,-9 0 129,6 11 258,-10 0-258,3 15 0,-9-6-129,1 9 0,-11-5-258,1 6 0,-3-4-129,-5 3 258,-9-6 0,-5 1 0,-6-1 258,3-1-258,-8-5 129,5-2-129,-7-1-129,6-6-129,2-4-258,0-6-129,12-8-774,-4-16-387,16 1-2451,1-1-903,9-16-258,4 2 129</inkml:trace>
  <inkml:trace contextRef="#ctx0" brushRef="#br0" timeOffset="3055.174">4512 15508 8385,'-14'0'4773,"14"0"-129,-3 10-387,3-10-3612,0 0-774,7 8 129,-7-8 0,13 14-129,-13-14 387,17 30-129,-12-9 129,2 13 0,-3 4 0,1 14 0,-5 3-129,0 8 129,-2 0-129,-3 4 258,-3-3-387,2-5 129,-1-7-387,0-18-258,7 2-258,0-36-2580,0 12-1419,13-12-516,0-17-258</inkml:trace>
  <inkml:trace contextRef="#ctx0" brushRef="#br0" timeOffset="3552.203">4805 16211 6837,'-16'0'4902,"16"0"-516,-8-15-129,4-6-4257,2-1-387,4 0 0,3-9 0,8 4 0,1-13 0,7 7 129,0-6 129,5 6 129,1 2 129,-1 4 129,3 10 0,-4 9-129,-1 8 0,-5 13 0,-1 16 0,-9 2-129,-3 8 516,-6 2-129,0 9 258,-8-12 0,-2 12 387,-12-16-258,7 5 0,-10-14 129,4 2-516,-5-12-129,2-7-129,0-8-129,-1-5-387,4-5-129,-1-15-516,11 9-387,-10-18-1548,14 5-2064,6 3-129,1-1-387</inkml:trace>
  <inkml:trace contextRef="#ctx0" brushRef="#br0" timeOffset="4219.241">5384 16045 3225,'0'18'4386,"-3"-3"0,3-15-258,-12 9-2967,9 6-645,-4-2 258,5 11 0,-9-6 0,8 7 0,-7-6 0,10 2 129,-2-6-387,4-5-258,-2-10 0,30-7-387,-6-15 129,6-5-129,4-11 0,1 0 129,-2-11 129,0 3 129,-9 1 0,-2 7 129,-12 0 129,-3 13-129,-7-1 0,-7 11-129,-10 4 0,-4 11-129,-7 7-129,-2 12-129,-4 5 0,-2 7-129,3 7-129,-3-1-516,10 6-387,-5-16-903,20 7-1290,-1-17-1419,12-4-129,0-13-258</inkml:trace>
  <inkml:trace contextRef="#ctx0" brushRef="#br0" timeOffset="4631.264">5529 15940 1032,'7'14'2451,"-7"1"-258,0 4 258,0 8-645,0-8-516,6 16-129,-2-6-129,7 9 129,-2-6-129,7 13 0,-4-4-258,6 10-258,-3-1 129,2 10-258,-4-6 129,1 12-129,-8-3 129,2 5-258,-8-6 0,0 1 0,-2-9-129,-9-1 129,-3-8-258,-3-8 129,-2-9-129,-1-6 0,-2-9 0,-1-7 0,0-6 258,-2-1-258,2-16 129,1-7-129,3-11 129,4-11-129,6-6 0,9-8 0,5-5-129,13-7 0,10 0-774,0-14-1290,9 7-2322,10 12-387,-2-6-387</inkml:trace>
  <inkml:trace contextRef="#ctx0" brushRef="#br0" timeOffset="5315.304">7004 15963 6837,'-16'-13'4515,"-16"0"-258,12 13-516,-9-5-3870,-2 7 0,-3 1-129,-1 7 129,1 2 129,-3 3 129,7 9 258,0-7-129,11 12 129,-2-10-129,11 8 129,0-5-129,10 2 129,0-3-129,8 2 258,3-1-129,7 6-129,0-8 129,7 4-129,2-3 0,3 1-129,2-6-129,3-4 0,1-6 0,2-6-387,5 0-387,-11-24-1806,4 1-1935,2-6-516,-6-3-258,-2-3 259</inkml:trace>
  <inkml:trace contextRef="#ctx0" brushRef="#br0" timeOffset="5971.341">7211 15444 10062,'0'0'5031,"3"9"-645,-3-9 0,0 0-4515,0 12 0,0-12 129,0 19 0,0-19 129,0 24 0,0-13 129,0 4-129,0 1 0,1 2-129,2-2 258,-1 8-258,1 2 0,-1 6 0,1 10 0,0 6 129,-2 4-129,-1 2 129,0 4 0,0-4 129,-3-6-258,2-4 258,-2-15-258,3-8 129,0-21-258,23 0 0,8-21-129,2-13 0,8-7 129,1-5-258,6 0 387,-2-2-129,-3 9 129,-9 9 0,-7 9 387,-3 13-258,-8 8 129,-4 11-129,0 11-129,-2 6 129,-2 4 0,3 4 0,-1-2 0,1 2 0,1-5 0,1 2 129,-5-9-129,1-2 0,-3-1 0,0-2 0,-2 0-258,-3-3 0,0-3-258,-1-13-258,3 30-1161,-3-30-3096,-1 14-258,1-14-258,0-12-258</inkml:trace>
  <inkml:trace contextRef="#ctx0" brushRef="#br0" timeOffset="7572.432">8003 15811 1548,'0'0'3354,"6"-1"258,-6 1-1806,0 0-645,0 0-129,0-19 387,0 19-129,0-15-258,0 15 129,7-13-129,-7 13-258,11-14-258,1 10-129,-12 4-129,22-10-129,-10 4 0,6 6 0,-5 0 129,5 2-129,-2 3 0,0 4 129,0 4-129,1 4 129,-2 3-258,1 4 258,-3 0-258,2 7 258,-6-2-129,-1 6 129,-1-4-129,-2 3 129,-5-6-129,0-1 0,-5-4 0,-2-2-129,-4-4 129,0-3-129,-4-4 0,-2-2 0,0 1-129,1-2 0,-2-2 129,1-2-129,1-1 129,-1-2 0,1 0 0,-2-3 0,2-6 0,-3-1 129,1-2-129,-1-2 0,0 1-129,2-1 0,2 2 0,2-3 0,5 2 0,3-3 0,5 4 0,3-3 0,7 1 129,3 1-129,7 0 129,5 2 0,-1 5 129,3 1 0,-3 2 0,3 3 129,-4 0-129,3 0 129,-4 0 0,1 5-129,-1-1 0,0 2 0,-3-2-129,-1 1 0,2 0 0,-6 0 0,-2 0 0,-12-5-129,14 7 0,-14-7-129,0 0-258,0 0-516,10 12-2709,-10-12-903,0 0-258,0 0-258</inkml:trace>
  <inkml:trace contextRef="#ctx0" brushRef="#br0" timeOffset="8231.469">8721 15898 3354,'21'-10'3999,"-8"9"-129,-11-16-258,-1 5-2967,-1 12-129,2-18 258,-2 18 0,0 0-129,-11-7 258,-7 5-129,5 7-129,-8-1 0,3 13-258,-4-2 129,3 6-258,-3-6 0,6 3 0,0-2 0,5 0 0,4-1-258,5-1 129,2-3-129,2 3 0,6 1-129,6 2 0,4 2 0,0 4 0,2 2 0,0 0 0,-2 6 0,-1-4 0,-2 1 129,-5-1 0,-5-6 0,-1 0 129,-4-8 129,-5 2-129,-8-10 129,-1 3 129,-7-8-129,-2-3-129,-4-4 129,1-3-258,0-2 0,-1-1 0,6 0-258,1 0-129,8 8-258,0-8-1290,12 0-2322,0 13-645,13-22-129,7 9-258</inkml:trace>
  <inkml:trace contextRef="#ctx0" brushRef="#br0" timeOffset="8755.5">8918 16083 7998,'14'19'4386,"-14"-19"0,20 0-516,-4 0-3612,6-5-258,0-2 129,4-5 129,4 2 129,0-5 258,1 3-258,-5 0 129,0 2 0,-6-4 0,-1 4 0,-9-2-258,-3 0-258,-7 12 129,0-21-129,0 21 0,-15-20-129,1 13 0,-8 0-129,2 7 0,-3 0 129,-1 0 0,-2 6 0,1 4 0,2 2 129,0 3 129,5 4 0,-2 1 0,6 2 258,-2 2-129,7 1 0,-1-2 0,7 4 0,2-2 0,1 1 129,1 1-258,10 1 129,1-3-129,7-1 0,3-3-129,6 0 0,2-3-129,2-4-129,8-1-258,-7-13-645,16 0-3096,-11-3-774,4-5 129,-4-10-903</inkml:trace>
  <inkml:trace contextRef="#ctx0" brushRef="#br0" timeOffset="10859.621">9758 15839 6321,'14'17'4386,"-14"-17"-258,0 0-129,0 0-3225,0 0-387,0 0 129,0 0 129,-7 0-129,7 0 129,-10 0-129,10 0 0,-18 1-258,7 4-258,1 0 0,-4 0 0,3 2 0,-2-2 0,13-5 0,-16 11 0,16-11 0,-7 13 129,7-13-129,0 0 129,1 14 0,-1-14 0,11 12 0,-11-12 0,16 15 129,-16-15-258,18 12 129,-18-12-129,18 13 0,-18-13 0,18 14 0,-6-4-129,-12-10 129,19 21 0,-5-7-258,-4 1 258,2 0-129,-2 4 129,1-2-129,-3 0 129,0 0 0,-2 2-129,-1-2 129,-1-2 0,-3-2 0,-1-1 0,0 2 129,0-3 0,-6-1 0,6-10 129,-17 19 0,9-8 0,-5-4-129,0 4 129,-2-6 0,-2 6 0,1-6-129,-1 4 129,-1-5 0,-3 1-129,0-3 0,2-1 0,-2-1-129,2 0-129,4-2-129,-3-9-129,8 6-387,-4-16-903,14 9-2838,-3-7-516,3 1-129,5-5-516</inkml:trace>
  <inkml:trace contextRef="#ctx0" brushRef="#br0" timeOffset="11640.664">11056 15479 8385,'2'39'4644,"4"-24"-387,-5-1-516,2 1-3612,1 11 0,-1 1 258,4 14 0,-7 1 258,2 16-258,-2-2 258,0 12 0,-11-3 0,6 2 0,-6-1-387,2-3 0,1-8-258,0-8 129,4-7-387,0-13-258,4 4-258,0-31-774,12 14-2193,-12-14-1161,9-14-129,-5-5-387</inkml:trace>
  <inkml:trace contextRef="#ctx0" brushRef="#br0" timeOffset="11944.683">10772 15829 10062,'0'0'5031,"19"-14"-387,-3 9-258,-1-5-3741,14 3-516,6 0 258,6 5-129,3 1 129,8 1-129,-3 0 129,8 8-129,-5-4 0,4 6-129,-6-4 0,1 1-129,-6-3-129,-4-3-129,-3 9-645,-15-19-903,6 6-2838,-14-7-387,-4 1-258,-9-6-129</inkml:trace>
  <inkml:trace contextRef="#ctx0" brushRef="#br0" timeOffset="12603.72">11435 15429 9933,'0'-14'4386,"0"4"-129,0 10-1290,0-11-2580,0 11 0,0 0-129,0 0 129,0 0 129,0 0-129,2 14 129,-2-3 0,4 8-129,-2 4-129,5 4-258,0 5 0,0 5-129,3 4 129,0 3 0,1 9 0,-3 1-129,0 5 129,-2-2 0,-4 1 0,0-5 129,-2-7-129,0-3 258,-3-16-129,2-4 0,-2-12 0,3-11-129,0 0 0,5-22 0,8-1-129,4-8 0,3-4 129,1-1-129,3-1 129,2 3 0,-2 5 129,-2 8 0,-3 6 0,-2 11 0,-4 4 0,0 9 0,-2 5 0,-1 8 0,1 2 0,-3 2 0,-1 2 0,3 1 0,-3-1 129,-2 1 0,-1-2-129,-2 5 258,-2-3-258,0 7 129,0-2-129,-1-3 258,-2-2-387,0-4-129,3-4-258,-1-9-258,5 0-387,-4-21-903,16 2-2322,-7-10-1032,2-5-129,0-4-258</inkml:trace>
  <inkml:trace contextRef="#ctx0" brushRef="#br0" timeOffset="13115.75">12065 16077 8385,'20'13'5031,"-11"6"-258,-9-19-258,0 0-3612,0 14-258,0-14-129,0 0-129,18 0-129,-3 0-129,2-11 129,4-1-129,6-5 0,1-5-129,0-1-129,2-3 129,-1 1-129,-7-1 129,-3 2 0,-4 3-129,-7 4 129,-5 3-258,-3 4 129,-5-2-129,5 12 129,-26-11-129,6 11-129,-4 0 258,-3 0 129,-4 10 0,-2 2 0,-3 2 129,1 4 0,3 5 129,0-1-129,5 5 129,2-1-129,6 2 129,1-2-129,10 3 129,4-4-129,4 2 0,11-1-129,10 3 129,8-3 0,9-2 0,9-2 0,3-4 0,8-2-129,4-4 0,4-4-258,-2-15-774,9-1-3225,-7-6-903,-5-5 0,-1-4-903</inkml:trace>
  <inkml:trace contextRef="#ctx0" brushRef="#br0" timeOffset="14022.802">14088 15724 7482,'13'11'4902,"-13"-11"-129,0 0-645,0 0-3999,0 0-129,-7 2 129,7-2 0,-20 0 129,8 3-129,-7-3 129,0 4 129,-6 1-129,-1 7-129,-5 0 0,1 6 129,-1 4-129,2 4 0,0 2 0,4 3 0,4 0 0,7 1 0,6 2 0,4-2-129,4-6 0,11 3 258,5-4-258,9 1 0,3-2 129,5-1-129,6-2 129,3-2-129,1-4 0,2-1 129,-3-8-129,-2 1-129,0-3 0,-7-4 0,-2 0-516,-11-7 0,4 9-387,-17-11-1677,-7 9-2322,16-11-387,-16 11-129</inkml:trace>
  <inkml:trace contextRef="#ctx0" brushRef="#br0" timeOffset="14834.848">14351 15917 4773,'0'0'4386,"1"-6"-387,-1 6-129,13-23-4128,-7 9 129,1-1 258,-1-3 258,7 10 129,-6-13 387,11 18 129,-7-12-129,10 14-258,-3-8-129,6 9 0,0-3-258,3 3 129,-1 0-258,-2 5 0,3 2 0,-1 5 0,-3 4-129,-1 2 129,-4 5-129,2 0-129,-4 5 129,0 0 0,-1-1-129,-2 0 129,-3-3 0,-1-3 0,-3-3 0,-4-3 0,-2-2-129,-6-1 258,-7-1-258,-3-1 129,-3 0 0,-4 1 0,-2-1 0,-2 2 0,1-5 129,-1 1 0,1-4 0,1 0 129,-1-4-129,1 0-129,2-4 129,2-5-258,1-2 129,5-2-129,4-2 0,4-2 129,4 3-129,3-1 129,5 3 0,7-1-129,2 5 129,4-1 0,3 4-129,5-3 129,-1 3 0,3-2-129,3 3 129,-2-2-129,1 3 0,-5-1-258,3 4-387,-12-5-774,10 5-3096,-9 2-516,-6-2-258</inkml:trace>
  <inkml:trace contextRef="#ctx0" brushRef="#br0" timeOffset="15470.884">15019 15236 6321,'0'29'4773,"0"-15"-129,-2 1-1032,2 7-3096,-6-4-129,4 9 0,-5-5 129,6 6 258,-8-2-258,9 12 0,-6-1 0,4 14-129,-3 6 0,1 11-258,-2 5 258,4 2-258,-4-3 0,6 0 129,0-7 0,4-4 0,6-11-129,11-8 0,5-7-129,8-14 129,7-12-129,4-9-258,5-4 0,2-17-258,5 1-516,-13-24-387,16 13-2580,-17-6-1548,-4 1 0,-10 0-258</inkml:trace>
  <inkml:trace contextRef="#ctx0" brushRef="#br0" timeOffset="15839.904">14841 15555 5547,'47'2'5418,"-22"-2"-516,1-5 0,0-10-3225,17 8-1032,-3-5 0,13 3-129,1-3-129,4 2 0,1 2-258,2 4-129,1 4-1290,-15 0-3483,5 1-258,-12-1-645,-15 0-258</inkml:trace>
  <inkml:trace contextRef="#ctx0" brushRef="#br1" timeOffset="20983.2">914 16448 1032,'0'0'1677,"-10"4"258,10-4 129,0 0-129,-13 0-129,13 0-129,0 0-516,-14 1-387,14-1-258,0 0-387,-16 8 0,16-8 129,0 0 0,-14 13 0,14-13 129,-10 12-129,10-12 258,0 0-129,-14 18-129,14-18-129,-7 22 0,6-8-129,-1 2 0,1 2 0,1 3 0,-1 1 0,0 0 0,1 1 129,0-3-129,0 0 129,0-2-129,2-1 129,2 3 0,3-5-129,0-4 0,1 0 258,-8-11-129,22 12 0,-10-12 0,4-5 0,0-11 0,2-4 0,1-3-129,2-6 129,0-5-129,-2-1-129,1 3 129,-1-2-129,-4 0 129,-1 3 129,-9 0-129,0 10 129,-5-2-258,0 8 387,-5 0-258,-6 7 129,-3-1-129,-1 3 129,1-2-129,3 4 0,-1-1 0,12 5 0,-17-7 0,17 7 0,0 0-129,-13-5 129,13 5-129,-10 2 0,10-2 129,-20 20-129,8-3-129,-6-3-258,4 18-774,-7-4-1935,1 1-1161,5 5-258,-5-7 0</inkml:trace>
  <inkml:trace contextRef="#ctx0" brushRef="#br1" timeOffset="22259.273">3601 16528 2322,'0'12'3483,"0"-12"-1161,0 0-516,-10 0 129,10 0-516,0 0 0,0 0-129,0 0-129,-3 14-387,3-14 0,0 0-387,-3 12-129,3-12-258,0 23 129,0-10-129,0 0 129,0 8-129,0-4 129,0 0 0,0 0 0,0 4 258,-5-4-258,5 3 258,-4-4-258,2-5 258,-1 0-258,2 1 0,1-12-129,-3 18 0,3-18-129,0 11 129,0-11-129,1 20 129,4-9-129,-2 2 129,1-2-258,-4-11 0,10 19-387,-10-19-1419,10-17-2709,7-4-129,-8-23-387</inkml:trace>
  <inkml:trace contextRef="#ctx0" brushRef="#br1" timeOffset="23544.346">6293 16597 1677,'0'0'4257,"0"0"258,0 0-645,-9-2-2322,9 2-774,0 0-387,0 0 0,0 0 0,0 0 0,-12-5 258,12 5-129,0 0 129,0 0-129,0 0-129,0 0 0,0-12-258,0 12-129,12-10 129,-12 10-258,21-13 129,-6 7 0,0 5-129,3 0 129,1 1-258,-2 0 129,3 7-129,-4 0 0,5 5 0,-5 1 0,4 2-129,-4 1 129,-1 3 0,-5-2 129,-1 3 0,-6 2 129,-3 2-129,-5 2 129,-9 1 0,-1-1 0,-5 3 0,1-1 129,-1-2-129,1-2 0,1 0 0,6-4 129,1-3-129,2-3 258,3-4-258,4 2 129,2-12 0,-1 17 129,1-17 0,0 0 0,1 14 0,-1-14 0,14 8 0,-4-4 0,-10-4 0,26 9 0,-8-8 0,4 2-129,4-3 0,1 1 0,0 0-129,0-1 129,-4 0-129,1-1 0,-7-4 129,-1 3-129,-16 2 129,18-4-129,-18 4 0,11-5-129,-11 5-387,0 0-645,20 0-2709,-20 0-1032,14 0-258,-14 0-129</inkml:trace>
  <inkml:trace contextRef="#ctx0" brushRef="#br1" timeOffset="24835.42">10210 16508 8901,'0'0'4515,"0"0"-516,0 0-1161,0 0-2580,0 0-129,0 0 0,0 0 0,0 0 129,0 0 129,0 0 258,0 0-258,14 3 0,-14-3 0,12 0-129,-12 0-129,16 0-129,-4 2 0,1 4-129,0-1 0,2 1 129,0 4-129,-1-1 129,0 3-129,-1 1 129,-1 5 0,-3-1 0,0 0 0,-4 1 0,-2-1 129,-1-1 0,-2-3-129,0 1 129,0-14 129,-3 17-129,-4-5 129,7-12-129,-14 12 129,14-12-258,-16 20 258,16-20-258,-14 8 0,14-8 0,0 0-129,-10 4 129,10-4-129,0 0 129,0 0-258,0 0 258,6 14 0,-6-14 0,17 20 0,-6-5 0,3 2 0,-1 1 0,0 4 0,-1-4 0,-2 5 0,-4-3 0,0-3 0,-6 4 0,0-6 258,-5 0-129,-4-2 0,-1 0 0,-4-3 129,2-3-129,-3 0 0,3-3 0,-2-1-129,1 0 129,2-1-129,-2-2-129,13 0-258,-18 0-129,18 0-645,-16 0-1548,16 0-1935,0 0-387,0 0-258,0-16 129</inkml:trace>
  <inkml:trace contextRef="#ctx0" brushRef="#br1" timeOffset="25811.476">13004 16528 2451,'14'5'2451,"1"-5"387,-15 0-1290,0 0-1548,0 0 258,7-13 903,-7 13-129,0 0 387,0 0 645,0 0-129,0 0-387,0 0-645,0 0-645,6 10-129,-6-10 0,0 25-129,-1-8 129,-3 0 0,0 7 0,-2 0 0,1 4 0,-4-2 0,2 4 0,-3-3 129,4-1 0,-3 1 129,4-5-129,-1-3 0,5 0 0,-1-7 0,2 4-129,0-16 0,10 18 0,-10-18 0,23 19 0,-8-16-129,5 2 129,3-1-129,4 1 129,2-2 0,1 0-129,-1-3 129,2 2-129,-8-2 129,2 0-129,-5 0 129,-4 0-129,-4 0 0,-12 0-129,14-3-129,-14 3-129,0 0-516,0 0-1548,0 0-2451,-8-4-129,-4 1-387,-4-1 517</inkml:trace>
  <inkml:trace contextRef="#ctx0" brushRef="#br1" timeOffset="26151.495">13127 16855 5934,'0'11'4773,"5"0"-645,-5-11 129,0 0-3483,0 0-903,0 0 129,11 0 129,-11 0 129,0 0 258,0 0 129,0 13 129,0-13-129,0 17-129,-2-5-258,2 7 0,-1 1-129,1 5 129,-1 1-258,1 6 129,0-2 0,0 5-129,0-4 0,0 5 0,1-1-129,0-3 0,5-2-387,-6-10-516,8 9-1161,-8-29-2580,14 3-129,-1-16-774,0-18 646</inkml:trace>
  <inkml:trace contextRef="#ctx0" brushRef="#br1" timeOffset="27495.572">15991 16641 4386,'15'8'4773,"-15"-8"-129,0 0-645,-8 5-3096,8-5-645,0 0 0,0 0 129,0 0 0,-10 0 0,10 0 0,-11-10 0,11 10 0,-20-8-258,6 1 129,0 2-258,-2 3 0,-5 0-258,1-1 258,1 1 0,-4 0-129,2 2 258,0 0-129,1 2 0,3-2 0,3 6 0,1-1 0,1-2 258,12-3-516,-11 4 258,11-4 0,0 0 0,0 0-129,0 0 129,-3 11 0,3-11 0,-1 12 0,-3-1 0,1 1 0,-1 6 129,-3 4-129,0-4 387,-1-1-258,1 3 0,-1 0-129,3-6 129,0-3-129,5-11 0,0 0 0,8 0-258,9-1 129,2-13-258,5 4 129,0-2 129,3 4 0,-3-1 0,-1 6 129,-2 3 258,-6 3 0,0 11-129,-5-2 258,2 8 0,-4 0-129,2 4 129,-4-3-258,5 3 0,-6-4 0,3 1 0,-4-1 0,1 1 0,-3-7 129,1 4 0,-3-3 129,-3-1-129,-7-3 129,0 1 0,-8-1 0,1 2 0,-6-7-258,-1 2 258,-4-1-258,1 1 129,-2-3 0,2 0-129,1-1-129,0-1 0,3 2-129,-1-5-129,9 1-129,-4-1-774,19 0-3096,-13 3-1161,13-3-129,-17-18-774</inkml:trace>
</inkml:ink>
</file>

<file path=ppt/ink/ink9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27T16:08:45.729"/>
    </inkml:context>
    <inkml:brush xml:id="br0">
      <inkml:brushProperty name="width" value="0.05292" units="cm"/>
      <inkml:brushProperty name="height" value="0.05292" units="cm"/>
      <inkml:brushProperty name="color" value="#00B0F0"/>
    </inkml:brush>
    <inkml:context xml:id="ctx1">
      <inkml:inkSource xml:id="inkSrc3">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1" timeString="2015-11-27T18:48:57.361"/>
    </inkml:context>
    <inkml:brush xml:id="br1">
      <inkml:brushProperty name="width" value="0.06667" units="cm"/>
      <inkml:brushProperty name="height" value="0.06667" units="cm"/>
      <inkml:brushProperty name="fitToCurve" value="1"/>
    </inkml:brush>
  </inkml:definitions>
  <inkml:traceGroup>
    <inkml:annotationXML>
      <emma:emma xmlns:emma="http://www.w3.org/2003/04/emma" version="1.0">
        <emma:interpretation id="{8DC934C1-FFD1-436B-B42F-4B7DA5C73AC3}" emma:medium="tactile" emma:mode="ink">
          <msink:context xmlns:msink="http://schemas.microsoft.com/ink/2010/main" type="writingRegion" rotatedBoundingBox="10953,3877 9461,11281 6360,10656 7851,3252"/>
        </emma:interpretation>
      </emma:emma>
    </inkml:annotationXML>
    <inkml:traceGroup>
      <inkml:annotationXML>
        <emma:emma xmlns:emma="http://www.w3.org/2003/04/emma" version="1.0">
          <emma:interpretation id="{34D43BF8-7545-42BE-9D4B-3A106A1F363B}" emma:medium="tactile" emma:mode="ink">
            <msink:context xmlns:msink="http://schemas.microsoft.com/ink/2010/main" type="paragraph" rotatedBoundingBox="10953,3877 9461,11281 6360,10656 7851,3252" alignmentLevel="1"/>
          </emma:interpretation>
        </emma:emma>
      </inkml:annotationXML>
      <inkml:traceGroup>
        <inkml:annotationXML>
          <emma:emma xmlns:emma="http://www.w3.org/2003/04/emma" version="1.0">
            <emma:interpretation id="{7376EEA0-703D-44AB-BF63-70CADDAF307B}" emma:medium="tactile" emma:mode="ink">
              <msink:context xmlns:msink="http://schemas.microsoft.com/ink/2010/main" type="line" rotatedBoundingBox="10953,3877 9461,11281 6360,10656 7851,3252"/>
            </emma:interpretation>
          </emma:emma>
        </inkml:annotationXML>
        <inkml:traceGroup>
          <inkml:annotationXML>
            <emma:emma xmlns:emma="http://www.w3.org/2003/04/emma" version="1.0">
              <emma:interpretation id="{36C5A83C-BC2A-4ADC-8997-106EFB9BC818}" emma:medium="tactile" emma:mode="ink">
                <msink:context xmlns:msink="http://schemas.microsoft.com/ink/2010/main" type="inkWord" rotatedBoundingBox="10368,6778 9461,11281 6360,10656 7267,6154"/>
              </emma:interpretation>
              <emma:one-of disjunction-type="recognition" id="oneOf0">
                <emma:interpretation id="interp0" emma:lang="en-CA" emma:confidence="0">
                  <emma:literal>53800</emma:literal>
                </emma:interpretation>
                <emma:interpretation id="interp1" emma:lang="en-CA" emma:confidence="0">
                  <emma:literal>ion.</emma:literal>
                </emma:interpretation>
                <emma:interpretation id="interp2" emma:lang="en-CA" emma:confidence="0">
                  <emma:literal>idiot.</emma:literal>
                </emma:interpretation>
                <emma:interpretation id="interp3" emma:lang="en-CA" emma:confidence="0">
                  <emma:literal>idiom.</emma:literal>
                </emma:interpretation>
                <emma:interpretation id="interp4" emma:lang="en-CA" emma:confidence="0">
                  <emma:literal>iso.</emma:literal>
                </emma:interpretation>
              </emma:one-of>
            </emma:emma>
          </inkml:annotationXML>
          <inkml:trace contextRef="#ctx0" brushRef="#br0">9251 7165 3483,'5'27'3999,"-5"5"-129,-1-13-903,-3 3-3096,-1 3 129,1 1 258,1 8 129,-4-3 129,1 10-129,-4 1 129,2 6 129,-6 0-258,3 3 0,-6-2 0,1-6-258,2-4-129,0-13-1419,-5-9-2838,12-5-129,-7-17-129</inkml:trace>
          <inkml:trace contextRef="#ctx0" brushRef="#br0" timeOffset="753.043">9143 7234 3354,'7'-24'3999,"9"14"-258,-8-11-387,8 5-3612,2-1 0,4 3 258,-1 2 129,2 0 129,0 7 129,-4-2 129,4 7 0,-5 0-129,4 0 0,-2 7-129,1 3-258,-2 2 129,-1 1-129,0 3 0,-2-2 0,-6 3 0,1-2 129,-7 4 0,-1-2 0,-3 0 129,-5 7 0,-9-4-129,0 5 129,-8-2 129,-2 4-258,-2-2 0,-1-2-129,0-2 129,4-5-129,2-2 0,5-6-129,16-8 0,0 0 129,0 0 0,16-13-129,11 1 0,4-1 129,4 0 0,4 5 0,0 3-258,-4 5 258,-1 7-129,-5 12 0,-6 4-129,-6 3 129,-4 5 0,-8 2 129,-5 3-129,0 1 258,-12-4 0,-2 3 129,-8-6 129,-1 4 0,-9-6 0,0 2-129,-9-8 258,5 5-129,-9-9 0,4 1 0,-1-9 0,5 1-129,1-5 129,6-4-387,5 0-258,4-2-387,21 0-1032,-18 0-2838,18 0-387,0 0-129,-7-7 130</inkml:trace>
          <inkml:trace contextRef="#ctx0" brushRef="#br0" timeOffset="4528.259">9387 6581 1548,'-24'17'2838,"0"-16"129,10 7-2967,0-3 0,-1 3 645,2-1-129,-3-5 387,5 4 129,-4-6-129,2 1 0,-2 1-129,3 6-387,-6-2 0,-1 5-387,-1 2-258,-2 6 258,-5 3 0,-1 6 0,-2 1 0,-5 8 0,0 1 258,-2 8-258,-3 0 129,0 4-129,1 1 129,-2 5 0,1 7 0,0 4-129,1 0 129,2 1 0,3-3 0,5 2 0,3-2 258,8-1-129,3-10 0,10 3 0,4-8 258,5 3-387,9-1 129,4 7 0,4-4-129,2 3 0,0-3-129,4-3 258,0-4-258,2-1 258,3-9-129,5-3 0,-1-10 258,6 0-258,2-7 0,5 3 0,2-8 0,2 1-129,0-5 129,0-3-129,0-5 129,-1 0 0,-1-6 129,0-5-129,-6-6 129,3-2 0,-7-8-129,5-4 0,-7-7 129,1-4-258,-3-8 129,0-6 0,-6-5 0,-1 0-129,-7-3 0,-4-2 129,-4 0-129,-7 0 129,-2 2-258,-3-1 129,-3 1-129,0-3-129,-3-2 258,-3 1-258,-1 2 258,0 1-129,0 1-129,-1 1 258,-3 1 0,0 5 0,-3 2-129,-5 3 0,-1 5-129,-5-1-129,1 8 0,-9 4 0,1 9-258,-9 1 258,1 10-129,-7 3 0,1 13-129,-9 2 0,4 20-903,-5 14-2451,-5-4-258,10 18-129</inkml:trace>
          <inkml:trace contextRef="#ctx1" brushRef="#br1">6832 8320,'0'0,"0"0,44 0,0 0,-1 0,1 0,0-87,87 87,1 0,-1 0,-87 0,44 0,130-44,-174 44,88-44,-89 44,45 0,-88 0,88 0,-45 0,-43 0,44 0,-44-44,44 44,0 0,0 0,-1 0,1 0,-44 0,44-44,-44 44,-44-43,0-1,1 0,-1 0,0 44,0 0,-43-87,130 87,-43 43,88-43,-88 44,44-44,-44 88,0-44,44 43,43 1,-87-88,44 44,0-1,-44 45,0-88,0-44,0 0,0 44,0-43,0-1,-44 44,0 0,-87 87,131-87,-44 44,44-44,-44 44,0 0,1-44,43 44,-44-44,0 0,44 43,-44 1,0 0,44-44,-43 0,43 44,87-44,-87 0,88 0,-88 0,44 0,-44 0,43-44,1 0,-44 0,88 44,-88-43,0 43,0-44,0 0,0 44,44-44,-44 44,0-44,0 44,43-43,-43-1,0 44,0-44,0 44,0-44,-43-43,-1 43,0 0,44 44,-44-44,44 44,-44 0,1 0,-1-44,44 44,-88-43,88 43,-87 0,87 0</inkml:trace>
          <inkml:trace contextRef="#ctx0" brushRef="#br0" timeOffset="1945.11">9140 9901 1419,'0'0'3483,"0"0"0,0 0-1935,1-15-774,-1 15 258,-5-12 129,5 12 129,-16-10-258,16 10 0,-25-5-129,12 5-387,-7 0-129,2 8-258,-5 4-129,-2 2 0,-1 7 0,-4 2 0,-1 5 258,-1 3-129,0-1 0,2 5 0,3-1 0,1 2 0,5-2 0,6 2 0,4-1-129,3 0 0,5 2 0,3-2 0,4 4 0,8-1 129,1 2-129,4-5 0,2-1 129,4-3-129,0-6 129,5-4-129,-2-9 129,3-4 129,-2-8-129,3 0 0,-1-7 0,-1-5 129,-3-1-129,-2-1-129,-4 2 129,-5 0-129,-4 4 0,-10 8-129,13-9 0,-13 9 0,0 0-387,0 0-516,0 0-3225,13 0-387,-13 0-258,0-17 129</inkml:trace>
          <inkml:trace contextRef="#ctx0" brushRef="#br0" timeOffset="3040.174">8634 9639 645,'-50'26'2838,"33"-9"129,-10-5-2580,4 5-516,-1 0-129,0 3 516,1 1 0,-1 0 258,1 4 129,-1-2 129,5 6-258,-4-1 258,6 6 0,1 0-387,2 5 0,-1-1-129,7 5 0,-3 4 0,6-1 129,0 2-129,3 4 0,1 0 129,1 4-129,3-3 0,7 3 129,1-7 0,7 2 0,3-2-129,6-2 0,2 1 0,5 2 0,5-2-129,3 2-129,-1-2 129,4-2-129,0-7 258,0 2-258,3-10 258,3-4-129,-4-5 129,6-5 0,-3-5-129,2-4 258,-2-8-129,5-2 0,-5-14 0,4-3 0,-3-10-129,0-7 0,-3-8-129,0-6 0,-5-6 0,-3 0-129,-2-2 129,-8-3-129,2-2 0,-5 1 129,-5-3 0,0 3-129,-3 2 0,-5 0 0,-2 0 129,-6-1-129,-5 1-129,-1-1 129,-3 4-387,-10-5 258,-3 2 129,-4-1-129,-4 3 129,1 3 0,-7 1 387,-1 6-129,-6 2 129,-2 9 0,-5 2-129,-4 8 0,-5 2 129,-4 6-129,-4 2-129,-3 8 0,-7 5 0,1 4-129,-1 6-129,-7 4-258,2 17-903,-9 2-1677,0 2-1161,10 12-516</inkml:trace>
          <inkml:trace contextRef="#ctx0" brushRef="#br0" timeOffset="-863.05">9622 4782 5031,'35'13'4515,"-19"-12"-258,6 6-387,1-6-3999,-3 2-129,1-1 258,-1-1 0,-2 1 258,-4 0-129,-3-1 129,-11-1 0,17 0 129,-17 0-129,14 0 0,-14 0-129,18 2-129,-8 1 0,1 1 0,-11-4-129,17 7 0,-17-7-129,10 8-774,-10-8-3096,6 11-129,-13-11-387,7 0 129</inkml:trace>
          <inkml:trace contextRef="#ctx0" brushRef="#br0" timeOffset="5861.335">9853 3784 1419,'0'0'3483,"-15"0"-774,15 0-774,-12 0-387,12 0-774,-19 0-516,4 0 0,-2 4-129,-3 2 129,-7 2-129,1 4 0,-6 1 0,-3 2 129,-2 3-129,-2 2 129,0 1 0,0-1-258,-1 7 129,0 0 0,5 5 129,0 3-129,1 4 258,2 7-258,2 5 129,-1 6-129,5 4 129,1 4-129,2 6 129,6 6-258,2 5 258,3 1-129,8 0-129,4-2 129,4-1 0,9-2 0,10-4 0,4-8-129,7-4 258,7-6-129,7-1 0,2-6 129,4 0-129,2-6 258,4 1-129,-4-8 129,7-1-129,-3-9 0,4 0 129,-3-11-129,6-4 129,-5-10 0,3-2-129,0-16 0,2-6 129,-4-16-129,2-6 0,-5-13-129,-3-7 0,-4-10-129,-5-4 129,-5-10-258,-6-3 0,-5-2 129,-10 1 0,-6 4-129,-4 2 129,-7 5 0,-4 4 0,-2 3 0,-10 6 0,-4 5 129,-3-2-258,-2 3 258,-7 2-129,-3-2 129,-3 2-129,-2 4 0,-3 4 129,-1 3-129,-2 5 0,-1 9-129,-1 3 0,-4 16-258,-10 9-129,-2 11 129,-14 13-387,-3 28-258,-25 1-1161,-8 25-2193,-12 19-387,-15 6 0</inkml:trace>
          <inkml:trace contextRef="#ctx0" brushRef="#br0" timeOffset="-1263.072">9568 5080 258,'0'0'2709,"0"0"-129,0 0 0,0 0-387,0 0-129,-11 0-516,11 0-387,-5-9-258,5 9 0,0-20-258,0 8-129,0-7 0,4-3-258,2-7 0,5 2 0,-1-7 0,5-1-258,-2 1 129,4-3-129,-1-2 0,3 3 0,-5 0 0,4 0 129,-5 1-258,4 0 258,0 3-258,0 0 258,3 3-129,-1 0-129,5 2 129,-5 2 0,3 5-129,-6 0 129,3 3 0,-6 5-129,-13 12 129,17-12 0,-17 12-129,0 0 0,0 0 129,0 0-129,0 0 0,0 0 129,0 0 0,0 0-129,7 11 129,-7-11 0,0 16-129,1-5 258,-1 4-129,2 2 0,-1 0 0,-1 5 0,2 2 0,-1 5 0,1 4 0,-1 6 0,0 2 129,0 4-258,0 1 258,0 3-129,1-2 0,0-1 0,-2-4 0,2-4 129,-2-2-129,5-7 0,-3 0 0,1-5 0,-1-1-129,0-4 129,1-2 0,-2-5 0,-1-12 0,0 17-258,0-17-645,0 0-1419,-11 0-1935,11 0-129,-15-20-129</inkml:trace>
        </inkml:traceGroup>
      </inkml:traceGroup>
    </inkml:traceGroup>
  </inkml:traceGroup>
</inkml:ink>
</file>

<file path=ppt/ink/ink9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92.81314" units="1/cm"/>
          <inkml:channelProperty channel="F" name="resolution" value="0" units="1/dev"/>
          <inkml:channelProperty channel="T" name="resolution" value="1" units="1/dev"/>
        </inkml:channelProperties>
      </inkml:inkSource>
      <inkml:timestamp xml:id="ts0" timeString="2016-11-25T18:24:09.351"/>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3054B6BD-3958-4564-9CE6-2BCA662EDB97}" emma:medium="tactile" emma:mode="ink">
          <msink:context xmlns:msink="http://schemas.microsoft.com/ink/2010/main" type="writingRegion" rotatedBoundingBox="794,2348 21228,1962 21280,4739 847,5126"/>
        </emma:interpretation>
      </emma:emma>
    </inkml:annotationXML>
    <inkml:traceGroup>
      <inkml:annotationXML>
        <emma:emma xmlns:emma="http://www.w3.org/2003/04/emma" version="1.0">
          <emma:interpretation id="{C734674E-A549-4DCA-9B7D-A2708D73A9D4}" emma:medium="tactile" emma:mode="ink">
            <msink:context xmlns:msink="http://schemas.microsoft.com/ink/2010/main" type="paragraph" rotatedBoundingBox="794,2348 19657,1992 19683,3375 821,3732" alignmentLevel="1"/>
          </emma:interpretation>
        </emma:emma>
      </inkml:annotationXML>
      <inkml:traceGroup>
        <inkml:annotationXML>
          <emma:emma xmlns:emma="http://www.w3.org/2003/04/emma" version="1.0">
            <emma:interpretation id="{7895FA45-19BC-4748-B82C-0CDB9F8379A2}" emma:medium="tactile" emma:mode="ink">
              <msink:context xmlns:msink="http://schemas.microsoft.com/ink/2010/main" type="line" rotatedBoundingBox="794,2348 19657,1992 19683,3375 821,3732"/>
            </emma:interpretation>
          </emma:emma>
        </inkml:annotationXML>
        <inkml:traceGroup>
          <inkml:annotationXML>
            <emma:emma xmlns:emma="http://www.w3.org/2003/04/emma" version="1.0">
              <emma:interpretation id="{75834102-F6CC-4FB2-A09C-706CA13DE1F5}" emma:medium="tactile" emma:mode="ink">
                <msink:context xmlns:msink="http://schemas.microsoft.com/ink/2010/main" type="inkWord" rotatedBoundingBox="804,2861 2424,2831 2433,3334 814,3365"/>
              </emma:interpretation>
              <emma:one-of disjunction-type="recognition" id="oneOf0">
                <emma:interpretation id="interp0" emma:lang="" emma:confidence="0">
                  <emma:literal>to</emma:literal>
                </emma:interpretation>
                <emma:interpretation id="interp1" emma:lang="" emma:confidence="0">
                  <emma:literal>*</emma:literal>
                </emma:interpretation>
                <emma:interpretation id="interp2" emma:lang="" emma:confidence="0">
                  <emma:literal>my</emma:literal>
                </emma:interpretation>
                <emma:interpretation id="interp3" emma:lang="" emma:confidence="0">
                  <emma:literal>top</emma:literal>
                </emma:interpretation>
                <emma:interpretation id="interp4" emma:lang="" emma:confidence="0">
                  <emma:literal>t*</emma:literal>
                </emma:interpretation>
              </emma:one-of>
            </emma:emma>
          </inkml:annotationXML>
          <inkml:trace contextRef="#ctx0" brushRef="#br0">-456 22 28 0,'7'0'11'0,"-7"0"-6"0,0 0-4 0,0 0 3 15,0 0-5-15,0 0-1 16,7 5 1-16,-7-5 0 0,14 5 1 16,0 6 2-16,-7-11 8 15,7 0 3-15,-8 0 9 16,8 0 4-16,-7-6-8 15,7 6 0-15,0-5-7 16,0 0-1-16,0-11-2 16,0 11-4-1,0 5-5-15,0 0 0 16,0 5 1-16,0-5 2 16,6 11 1-16,1-11-4 15,-7 0 1-15,7 0 9 16,0 5 5-16,0-5 0 15,0-5 0-15,0 10-2 16,0-5 0-16,-1 0-6 0,8-5-2 0,0-6 2 16,0 6-1-16,0 0 0 15,0 0-3-15,-1 5-2 16,1 0 3-16,0-6 0 16,0 6-1-16,0 0-2 15,0 6 1-15,-8-12-1 16,1 6 4-16,0-5 2 15,-7 5 2-15,0 0 0 16,0 0 0-16,7 11 0 16,0-11-7-16,-7 5 0 15,0 0-1-15,6 0 2 16,1 6-1-16,-7-11-3 16,0 5 1-16,0-5-1 15,0 5 0-15,0-5 4 16,0 0 1-16,0 0-1 15,0 0-2-15,7 0 1 16,-8-5-1-16,-6 5 0 16,7 0 2-16,0 0-3 15,-14 0 0-15,7 0-1 16,-7 0 0-16,14 0 2 16,-7 10 2-16,7 6-3 15,-14-16 0-15,14 10 1 16,-7-4 2-16,7-1 1 15,0 5 1 1,0-4 2-16,0-1-3 16,-1 0-2-16,1 0 0 15,0-5-1-15,0 0 0 0,-14 0 0 16,14 0 0-16,-7 0 2 16,7 5-3-16,0-5 0 15,0-10 1-15,0 10 0 16,0-10 0-16,0 4 2 15,0-4-3-15,-1 5 0 16,1-1 1-16,0 6 0 16,-7 0 0-16,0 0 0 15,0 0 0-15,0 0 0 16,7 0 0-16,-14 0 0 16,0 0 0-16,7 0 0 15,0 11 2-15,0 5-3 16,0-6 0-16,0-5 1 15,0 0 2-15,-7-5-1 16,7 11-1-16,-7-11 1 16,0 0-1-16,0 0 0 15,0 0 0-15,0 0 0 16,0 0 0-16,0 0 0 16,0 0 0-16,0 0 0 15,0 0 0 1,0 0 0-16,0 0-3 15,0 0 2-15,0 0 1 16,0 0 2-16,0 0-3 16,0 0 0-16,0 0 1 15,0 0 2-15,0 0-1 0,7 5-1 16,-7-5-2-16,0 0 1 16,7 0 1-16,0 0 0 15,-7 0 0-15,7 0 0 16,0 0 0-1,0 0 0-15,-1 0 2 16,1-16 1 0,0 6-4-16,0 5 1 15,0 0 0-15,-7-1 0 16,0-4 0-16,0 5 2 16,0-1-3-1,-7-4 0-15,0-6 1 0,0 6 0 16,0-6 0-16,1 11 0 15,-1 0 2-15,0 0-3 16,-7-1-2-16,0 1 2 16,0-10 2-16,0 9 0 15,0 1-1-15,0 0 1 16,7-6-1-16,-7 6-3 16,0 0 2-16,0 0-1 15,0 0 0-15,7-1 2 16,-13-4 2-16,6 5-3 15,0-1 0-15,0 6 1 16,0-5 0-16,0 0 0 16,7 5 0-16,0 0 0 15,0 0 0-15,7 0 0 0,0 0 0 16,0 0 0-16,0-10 0 16,0 10-3-16,0-6 2 15,0 6 1-15,0 0 2 16,0 0-3-16,0 0 0 15,0 0 1-15,0 0 0 16,0 0 0-16,7 6 0 16,0 9-3-16,0-4 2 15,-7-11-1-15,14 15 3 16,0-9 3 0,0-1-3-16,0 0-1 15,0 0 0-15,0 0 2 0,-1 6-1 16,1-1-3-1,0 11 1-15,-7-10 1 16,0-1 0-16,0 6-3 16,7-6 2-1,0 11 3-15,0-16-3 16,0 6-2-16,0 4 2 16,0-4 2-16,0-6 2 15,-7 5 1-15,0 1-5 16,-1-1 1-16,-6-4 0 15,0 9 0-15,0-15-3 16,0 11 2-16,0-1 1 16,0 6 2-16,0-11-3 15,0 0-2-15,0 0 4 16,-6 11 1-16,-1-11 0 0,0 1-2 16,0-1 3-16,0 0 0 15,0 5-4-15,0-4 1 16,0-1 0-16,0 0 0 15,0 0 0-15,0 0 2 16,0 6-3-16,0-11 0 16,0 0-1-16,0 0 0 15,7 0 2-15,0 0 2 16,0 0-3-16,0 0 0 16,0 5 1-16,-7-5 0 15,0 5 0-15,7 1 0 16,-7-6 0-16,0 0 0 0,0 5 0 15,0 5 2-15,0-5-1 16,0 1-1-16,0-1 1 16,-6 0-1-1,-1 0 0-15,0 11 0 16,7-11 0-16,0-5 0 16,0 0 0-16,7 0-3 15,0 0 0-15,7 0-3 16,0-5-1-1,0 5-1-15,7-5 5 16,-7 5 3-16,0 0-6 16,-1 0-3-16,1 5-13 15,0 0-6-15,7 0-51 16</inkml:trace>
        </inkml:traceGroup>
        <inkml:traceGroup>
          <inkml:annotationXML>
            <emma:emma xmlns:emma="http://www.w3.org/2003/04/emma" version="1.0">
              <emma:interpretation id="{AED3FAF5-B027-40D0-B184-09047A081529}" emma:medium="tactile" emma:mode="ink">
                <msink:context xmlns:msink="http://schemas.microsoft.com/ink/2010/main" type="inkWord" rotatedBoundingBox="3381,2299 8180,2209 8196,3041 3397,3132"/>
              </emma:interpretation>
              <emma:one-of disjunction-type="recognition" id="oneOf1">
                <emma:interpretation id="interp5" emma:lang="" emma:confidence="1">
                  <emma:literal/>
                </emma:interpretation>
              </emma:one-of>
            </emma:emma>
          </inkml:annotationXML>
          <inkml:trace contextRef="#ctx0" brushRef="#br0" timeOffset="-63592.851">4234-388 124 0,'7'0'49'0,"0"0"-26"0,-7 10-23 0,0-10 13 16,0 11-9-1,0-1-2-15,0 16-1 0,0-5 1 16,0-5-1-16,0 5-1 0,0 5 1 15,0-6 5-15,0 6 6 16,0 0 0-16,0-5 3 16,0 5-6-16,7 0-1 15,0-5-2-15,0 5 1 16,7 0-6-16,-7 5-1 16,-7-5-2-16,0 0 0 15,0-10 2-15,0 0 2 16,0-6-3-16,0-15 0 15,0 0 3-15,0-21 1 16,0 0 1-16,0 0 2 16,0-11 3-16,7 1 2 15,0-11 1-15,7-5-9 16,7 5-1-16,-1-5-4 16,8 10 0-16,0 1 2 15,7 9 0-15,-7 1 0 16,0 10 0-16,-1-5 0 15,1 16 2-15,0 5-8 16,0-11-1-16,0 11 2 16,-7 0 0-16,6 0-13 15,1 5-3-15,0 0-13 16,-7 0-4-16,0 5-18 16,0 0-17-1,-7 0 28-15</inkml:trace>
          <inkml:trace contextRef="#ctx0" brushRef="#br0" timeOffset="-63321.457">5027-466 180 0,'-6'0'68'0,"6"5"-36"0,-7 0-33 0,7 11 12 15,0-6-10-15,-7 6 0 0,7 0-3 16,0 15 0-16,0 11 2 16,0-6 2-16,0 11 1 0,0-6-4 15,0 1 1-15,0-6 0 16,7 11 0-16,-7-10 0 16,13-1-29-1,1-5-13-15,0-15-29 16</inkml:trace>
          <inkml:trace contextRef="#ctx0" brushRef="#br0" timeOffset="-62378.566">5313-372 156 0,'35'0'57'0,"-8"5"-30"0,15 0-18 0,-14 0 16 15,7 6-12-15,7-6-4 16,-1 5-6-16,8-4-3 16,0-1 1-16,-1 5-1 0,-6-10 0 15,0 0 0-15,-7 0 0 16,0 0-3-16,-8-10 0 16,1 5 2-16,0-1 0 15,0-4 1-15,-7-6 0 16,0 6 0-16,0-1 0 15,-1-4 2-15,-6 4 1 16,0 1-4-16,0-6 1 16,7 6 0-16,-7-11 2 0,-7 6-1 15,-7-1-1-15,7 0 1 16,-7-4-1-16,-7 9-3 16,0-4 2-16,-7 9-8 15,-14 1-2-15,7 0-1 16,0 10 0-16,-6 0 2 15,-1 11 4-15,0-6 1 16,0 11 3-16,0 0 1 16,0 10 1-16,1 6 11 15,6-1 5-15,7 6 5 16,7-1 2-16,7-4-4 16,7 4 1-16,7-4-7 15,7-1-3-15,-1 6-3 16,8-11-2-16,0-10-3 15,7 0 1-15,0-6-4 0,0 1 0 16,-1-6-1-16,1-4-2 16,14-12-33-16,-14 1-12 15,-1-5-42 1</inkml:trace>
          <inkml:trace contextRef="#ctx0" brushRef="#br0" timeOffset="-62961.005">5501-731 160 0,'0'10'60'0,"7"0"-32"0,-7 6-26 0,7 0 14 15,0-6-8-15,-7 16-2 16,0 5-6-16,0 1-2 15,0 9 1-15,0 11 0 0,0 21 1 16,0 0 4-16,0 0 2 0,7-6-5 16,-7 6 0-16,0-10-3 15,0-6 0-15,0-15 0 16,0-11 0-16,0-5-31 16,-7-16-13-16,0-15-21 15</inkml:trace>
          <inkml:trace contextRef="#ctx0" brushRef="#br0" timeOffset="-66101.867">2195-367 48 0,'-7'5'19'0,"0"0"-10"0,0 6 0 0,7-6 9 16,-7 5 1-16,0-4 3 15,0 9-8-15,1-4-3 16,-1-1-4-16,0 6-2 16,7-6-1-16,0 11 2 15,0-6-3-15,0 6-2 16,0-5 0-16,0 10 1 16,0 0 1-16,0 0 3 15,0-11-3-15,0 17 0 0,0-6 1 16,0-11 0-16,0 6-5 15,0 5 1-15,0-5 0 16,0 0 2-16,0-11 8 16,0-15-6-1,0 0 1-15,0 5 1 16,0-11 1-16,0-4-6 16,0 4 0-16,0-9-1 15,0 4 2-15,0-5 1 16,0 6 1-16,0-12-2 15,0 1-2-15,0-5 3 16,7 0 0-16,0 0-4 16,6 0-1-16,1 10-2 15,7-10 0-15,7 5 5 0,0 0 3 16,7-6-3-16,-1 17-3 16,8-6 1-16,7 5 0 15,14-5 1-15,-15 11 2 16,1-6-1-16,-7 11-1 15,0 5 1-15,-8 0-1 16,-6 0 4-16,0 0 2 16,-7 0-2-16,-7 5-3 15,0 6-5-15,0-6 0 16,-14-5-14-16,0 0-3 16,0 0-49-16</inkml:trace>
          <inkml:trace contextRef="#ctx0" brushRef="#br0" timeOffset="-65213.323">2801-154 80 0,'-7'16'33'0,"14"-11"-18"0,0 0-11 16,-7-5 10-16,0 0-6 15,7 5 0-15,-7-5-4 16,13 11-3-16,1-6 2 16,0-5 0-16,0 0 1 15,0 0 0-15,0-5 6 16,0-11 6-16,0 6-2 15,0-6 0-15,-7 1-8 16,0-6-2-16,0 0-2 16,0-5-2-16,0 0 1 0,-7 0-4 15,0 10 0-15,0-4 2 16,0-1 0-16,-7 5-4 0,0 6-1 16,0 4 0-16,0-4 2 15,-7 10-3-15,0 10 2 16,-7 1 3-16,7-1 3 15,-7 16-2-15,0 0-2 16,1 6 2-16,6-1 0 16,-7 0 5-16,7 0 5 15,0-5 1-15,7 16 4 16,0-11-1-16,0 6 0 16,7-6-5-16,0-5 0 15,7 0-1-15,0-5 1 0,7-6-4 16,0 1-1-16,7-6-3 15,0 1-1-15,6-11 3 16,1 0 1-16,0 0-1 16,0 0-2-16,0 0-8 15,-7 0-3-15,6 10-7 16,-6-26-2-16,0 6-27 16,-7 0-38-1,0-1 19-15</inkml:trace>
          <inkml:trace contextRef="#ctx0" brushRef="#br0" timeOffset="-64388.071">3295-424 88 0,'-7'0'33'0,"7"10"-18"16,-7-5-20-16,7 0 4 0,0 6 0 16,0 4 0-16,7-4 3 15,0-1 3-15,0 6 4 16,0 0 5-16,0-1 1 16,0-4 0-16,0 9-1 15,6-4 1-15,1 5-6 16,-7 0-1-16,0 5-2 15,0 0-1-15,0 5-3 16,-7-5-2-16,0 5 3 0,0-5 2 16,0 0 4-16,0-5-2 15,14-11 1-15,7-15-7 16,7-5-1-16,0-11-2 16,6-5-2-16,1-5-2 0,0-1 1 15,0-4 3-15,-7 5 1 16,-7 0 1-16,-1 10 2 15,1 0-3-15,-7 11 0 16,0-6 1-16,0 11 0 16,-7 5 0-16,0 5 2 15,0 11-1-15,7-6-1 16,0 11 3-16,0-6 0 16,0 6-1-16,0 5 1 15,-1-5-2-15,1 0 2 16,0-6 0-16,0 1 1 15,0-6-2-15,0 6 1 0,0-11 0 16,-7 0 3-16,0-5 1 16,7-5 1-16,-7-10 2 15,0-1 4-15,0-10-8 16,0-5-3-16,0-6 0 16,0 1 2-16,-1-6-4 15,1 1-1-15,0-1 0 16,7 6 0-16,0 4-7 15,0 1 0-15,0 0-19 16,-7 10-8-16,0 0-110 31</inkml:trace>
          <inkml:trace contextRef="#ctx0" brushRef="#br0" timeOffset="-61791.962">6788-633 140 0,'0'6'55'0,"0"-6"-30"0,-14 0-27 15,7 15 11-15,-7-4-8 16,0-1-1-16,-6 11-2 16,-8-5 0-16,-7 4 2 15,0 1 0-15,0-5 2 0,0 5 3 16,1-6 2-16,6 6 10 15,0-11 6-15,7 6-6 16,7-6-2-16,7-4-6 0,21-6-4 16,7 0-2-16,14 0-3 15,7-6 1-15,6 1-1 16,1 5 0-16,0 0 0 16,-1 0-3-16,-6 0 2 15,0 5 1-15,-14 6 2 16,0 4-1-16,-7 1-1 15,-1 15-2-15,-6-5 1 16,-7 6 1-16,-7-1 2 16,-14 0 3-16,-7-10 2 0,1 5 8 15,-15 0 4-15,0 0 0 16,-7-11 0-16,-6 6-10 16,6-10-5-16,0-1-3 15,7 6 1-15,7-11-25 16,8 0-12-16,-1-5-51 15,14-5-46 1,7-5 45-16</inkml:trace>
        </inkml:traceGroup>
        <inkml:traceGroup>
          <inkml:annotationXML>
            <emma:emma xmlns:emma="http://www.w3.org/2003/04/emma" version="1.0">
              <emma:interpretation id="{87A3A0B9-230A-4DF6-AF59-B043FE01D542}" emma:medium="tactile" emma:mode="ink">
                <msink:context xmlns:msink="http://schemas.microsoft.com/ink/2010/main" type="inkWord" rotatedBoundingBox="8654,2337 10039,2310 10051,2922 8666,2948"/>
              </emma:interpretation>
              <emma:one-of disjunction-type="recognition" id="oneOf2">
                <emma:interpretation id="interp6" emma:lang="" emma:confidence="1">
                  <emma:literal/>
                </emma:interpretation>
              </emma:one-of>
            </emma:emma>
          </inkml:annotationXML>
          <inkml:trace contextRef="#ctx0" brushRef="#br0" timeOffset="-60980.693">7394-497 128 0,'0'-5'49'0,"6"5"-26"0,1 0-23 15,-7 0 10-15,14 0-6 16,7 0-1-16,0 0 8 15,7-6 2-15,7 6-6 16,6-5 7-16,1 5 3 0,0 0-1 16,0-10 1-16,0 10-1 15,6 0 0-15,-6 10-8 16,0 1-3-16,-7 4-3 0,-1 11 1 16,1 5-4-16,-7 6 0 15,-7 10 1-15,0 0 0 16,-7-6 0-16,-7-4 0 15,0 4 0-15,-7-4 2 16,-7-6 3-16,0 0 4 16,-7-10 2-16,0-5 1 15,-7-11-6-15,0 0-2 16,-7-5-7-16,-7-5 0 0,8 0-6 16,-1-6 1-16,0 1-5 15,0-1-2-15,7-4 0 16,0 4-1-16,7 1 6 15,0-11 4-15,8 11 6 16,6-11 2-16,0 10 0 16,6-4-2-16,8 4-10 15,7 1-6-15,0 0-45 16,7-1-42 0,7 6 32-16</inkml:trace>
          <inkml:trace contextRef="#ctx0" brushRef="#br0" timeOffset="-60426.196">8757-607 148 0,'0'-31'57'0,"-6"26"-30"0,-15-5-32 0,14 10 12 16,-7 0-6-16,-7 0 2 15,0 0-2-15,-7 0 2 0,0 0-2 16,-6 10 10-16,-1-5 6 0,0 11 2 16,0 5 1-16,0-11-3 15,8 6 2-15,6-6-6 16,14 11-3-16,0-5-3 15,14 4-2-15,7-9-3 16,6-1 1-16,1 6-4 16,7-6-2-16,0 6 2 15,7-6 2-15,0 1 0 16,6 9-1-16,1 6 1 16,-7-5-1-16,0 11-3 15,-7-6 2-15,-8 5 1 16,-6-5 0-16,-7-5 4 15,-7 5 5-15,-7 0 1 16,-7-11 4-16,-6 6-3 16,-8 0 1-16,0-11-3 0,-7 1 0 15,0 4-8-15,0-10-2 16,8 1 0-16,-1-1 0 16,0 11-4-16,14-16-1 15,-7 5-15-15,14-5-6 16,7 0-15-16,0 0-6 15,14 0-49 1</inkml:trace>
        </inkml:traceGroup>
        <inkml:traceGroup>
          <inkml:annotationXML>
            <emma:emma xmlns:emma="http://www.w3.org/2003/04/emma" version="1.0">
              <emma:interpretation id="{4B4D339A-CD4A-4ACE-BE0D-36CDEA9247F0}" emma:medium="tactile" emma:mode="ink">
                <msink:context xmlns:msink="http://schemas.microsoft.com/ink/2010/main" type="inkWord" rotatedBoundingBox="13131,2248 15182,2209 15205,3460 13155,3499"/>
              </emma:interpretation>
              <emma:one-of disjunction-type="recognition" id="oneOf3">
                <emma:interpretation id="interp7" emma:lang="" emma:confidence="1">
                  <emma:literal/>
                </emma:interpretation>
              </emma:one-of>
            </emma:emma>
          </inkml:annotationXML>
          <inkml:trace contextRef="#ctx0" brushRef="#br0" timeOffset="-58894.497">11882-29 76 0,'0'5'30'0,"7"6"-16"0,0 15-1 15,7-16 11-15,0 6-8 16,7 5-4-16,6-6-5 15,1 1-2-15,7-6 3 16,7 1 3-16,7 4 0 16,-1-4 1-16,8 4 0 15,0-4 0-15,-1-6-6 16,15 5 11-16,-1 1 6 0,8-11-9 0,0 0-3 16,6 0-5-1,-6 0 1-15,-8 5-4 0,-6-5 0 16,-7 0-3-16,-15 5-3 15,1-5-16-15,-14 5-7 16,-7 1-45 0,-14 4-38-16,-14-5 37 15</inkml:trace>
          <inkml:trace contextRef="#ctx0" brushRef="#br0" timeOffset="-58324.832">12195-341 72 0,'28'-5'27'0,"-14"5"-14"0,7 0-2 0,-7 0 10 16,0 0 0-16,7 0-1 15,-1 5-2-15,8 5-1 16,0-10-7-16,7 6-4 15,7-1 3-15,6 5 4 0,8-5-7 16,7 1 1-16,-1-1 0 0,8 0-3 16,-1 5-1-16,1-4-1 15,-7-1 1-15,-15 0-2 16,1 0-1-16,-7 6 1 16,-14-6-1-16,-1 0-38 15,-6-5-58 1,-21 0 8-16</inkml:trace>
          <inkml:trace contextRef="#ctx0" brushRef="#br0" timeOffset="-57467.09">12828-731 56 0,'0'0'24'0,"7"-6"-12"0,7 12-3 16,-14-6 11-16,14 0 0 15,7 5 3-15,0 0-2 16,7-5 2-16,0 10-7 16,6 1-1-16,1-1-1 15,0 6 2-15,0 5-9 0,7-1 2 0,-1 6 2 16,1 1-6-16,0-1-3 15,7 5-1-15,-1 5 1 16,1 6-3-16,14-1 0 16,-8 1 1-16,-6 10 0 15,0-10-3-15,-8-6 2 16,1 1 3-16,0-6 1 16,-7 0-4-16,0-5 1 15,-8 5-5-15,1 1-1 16,-7 4-11-16,-7-5-1 15,0 0 2-15,-7 1 2 16,-7-6 2-16,-7 0 0 0,-7 0 4 16,-7 0 3-16,0-5 5 15,-14 5 2-15,1 0 6 16,-8 0 3-16,-7-11-2 16,-6 6 2-16,-1 0-2 15,0 0 0-15,-6-1-5 16,-15-4-1-16,14 5-1 15,1-6-2-15,-1 6 1 16,7-10-1-16,1 4-3 16,6-9 0-16,14-1-3 15,7 0 1-15,8 0-4 16,6-5-1-16,7 5-11 16,7-5-1-16,7 0-33 15</inkml:trace>
        </inkml:traceGroup>
        <inkml:traceGroup>
          <inkml:annotationXML>
            <emma:emma xmlns:emma="http://www.w3.org/2003/04/emma" version="1.0">
              <emma:interpretation id="{8D0B8311-CB38-4003-9B51-F8D58D7884E0}" emma:medium="tactile" emma:mode="ink">
                <msink:context xmlns:msink="http://schemas.microsoft.com/ink/2010/main" type="inkWord" rotatedBoundingBox="16048,2108 19658,2039 19681,3290 16072,3358"/>
              </emma:interpretation>
              <emma:one-of disjunction-type="recognition" id="oneOf4">
                <emma:interpretation id="interp8" emma:lang="" emma:confidence="1">
                  <emma:literal/>
                </emma:interpretation>
              </emma:one-of>
            </emma:emma>
          </inkml:annotationXML>
          <inkml:trace contextRef="#ctx0" brushRef="#br0" timeOffset="-54659.445">16558-636 56 0,'28'-10'22'0,"-21"15"-12"0,0-5 8 15,-7 0 14-15,0 0-1 16,0 0 2-16,7 16-10 16,-7 4-4-16,0-9-3 0,7 10 0 15,-7-6-8-15,0 6 4 0,7 0 1 16,0-5 2-16,0 5 4 16,-7-6-7-16,7 6 1 15,0-5-8-15,7 0-3 16,0-11-21-16,0-5-10 15,0-5-40 1,-1-1-47-16</inkml:trace>
          <inkml:trace contextRef="#ctx0" brushRef="#br0" timeOffset="-54449.827">16649-839 212 0,'7'0'82'0,"0"0"-44"0,0 0-40 16,-7 0 14-16,14 5-13 16,0 0-4-16,-1 0-37 15,1 6-17-15,0-6-21 16,0 0-8-16</inkml:trace>
          <inkml:trace contextRef="#ctx0" brushRef="#br0" timeOffset="-53924.721">17366-406 68 0,'14'-26'27'0,"-7"15"-14"0,6-10-4 16,-6 16 9-16,0 0-10 15,0 0-2-15,0-11-6 16,-7 6-1-16,0-1 3 16,0-4 3-16,-7 9 4 15,0 1 5-15,-7 0 1 16,-6 5 0-16,-15 5-3 16,0 0-2-16,-7 6-2 15,0 4 0-15,1-4-4 16,-8 10-1-16,14-6 3 0,7 6 3 15,7-5 5-15,1 10-2 16,6 0 3-16,7 0 1 16,7 0-1-16,7 6-1 15,14-6-1-15,6 0-3 16,15 0-1-16,21-5-8 16,-8 0 0-16,8-11-1 0,7 6 0 15,-8-11-11-15,1-5-5 16,-7-5-32-16,-8-11-14 15,-6 6-22 1</inkml:trace>
          <inkml:trace contextRef="#ctx0" brushRef="#br0" timeOffset="-53413.637">17832-469 172 0,'0'0'66'0,"7"5"-36"0,0-5-31 16,0 6 15-16,0 4-10 15,0-5 0-15,0 0 0 16,0 6 0-16,7 5-2 15,-1-6 1-15,1 11 0 0,0-5-1 16,0 15-2-16,0-5 1 16,0 0-1-16,0 5-3 15,-7-10 2-15,0 5 3 0,0 0 1 16,-7-10-1-16,-7 5-2 16,0-5 1-16,-7-1-1 15,-7-4-3-15,0-6 2 16,0 5 1-16,0-10 0 15,1 0 0-15,6-10 2 16,-7 5-3-16,7-6-2 16,0-4 2-16,7-1 0 15,7-5 1-15,7 0 2 16,0-5-3-16,7-5 0 16,7 5-1-16,0-6 0 15,6 6 2-15,1 5 0 0,7 1-11 16,0 9-3-16,7-5-33 15,6 6-47 1,1 10 19-16</inkml:trace>
          <inkml:trace contextRef="#ctx0" brushRef="#br0" timeOffset="-55967.252">15167-307 100 0,'-28'0'38'0,"14"0"-20"0,-7-5-21 0,14 5 8 15,0-11-4-15,0 6 2 16,0-11-2-16,7 1-1 16,7-1 5-16,14-5 4 15,7 6 1-15,0-6 4 16,-1 5 2-16,1-5 2 15,0 0-8-15,0 11-3 16,-7 5-4-16,14-1-3 0,-14 1 1 16,-1 5-1-16,-6 5 2 15,-14 6-3-15,0-1 0 0,0 6 1 16,-7 0 2-16,0 4-1 16,0 1 2-16,1-5 4 15,-1-6 4-15,0 6 0 16,0-11 3-16,0 1-5 15,0-1-1-15,0-5-2 16,-7 0-1-16,7 0-6 16,0 0 1-16,0-5-11 15,0-1-5-15,-7 1-17 16,7 0-4-16,0-6-35 16,0 6-19-1,0 5 48-15</inkml:trace>
          <inkml:trace contextRef="#ctx0" brushRef="#br0" timeOffset="-54886.468">15828-474 182 0,'14'10'21'0,"-7"6"-3"16,0-6-2-16,0 1-7 16,6-1-3-16,1-4-3 15,7-6-5-15,0-6 1 0,0-4 1 16,7-1 2-16,-7 1 3 15,0-6 2-15,-8 6 1 16,1-6 2-16,-7 1-3 16,-7 4-2-16,0-10-5 15,0 0-2-15,-7 11-2 16,0 0 0-16,-6 4-6 16,-1 12-4-16,0-1 5 15,-7 0 5-15,0 5 3 16,7 6 3-16,-7-5-3 15,0 4 0-15,7 1 3 16,0 5 1-16,1 0-4 16,6 5 1-16,0 5 0 0,7 0 0 15,7 11 0-15,0-5 0 16,6 10 0-16,1-6 2 16,7 17-3-16,0 4 0 15,0-9-1-15,0 4 0 16,-7 0-3-16,0-10 1 15,-7-5-5-15,-7-5-1 16,0 4 5-16,-7-15 4 16,-7 1 2-16,0-1 2 15,-7-11 0-15,0 1 1 16,0-11 0-16,-7 0 0 16,1-5-5-16,6-5-1 0,0-5-4 15,7-11-1-15,7-5-3 16,0-6 1-16,21-4-2 15,7-16 0-15,7-11-14 16,6-5-28 0,15-5 6-16,7-10 19 15,6 10 14-15</inkml:trace>
          <inkml:trace contextRef="#ctx0" brushRef="#br0" timeOffset="-55425.328">15793-505 84 0,'0'0'33'0,"7"0"-18"0,-7 0-16 0,0 0 9 15,0 0-3-15,0 0 2 16,7 10-4-16,0-5-2 16</inkml:trace>
          <inkml:trace contextRef="#ctx0" brushRef="#br0" timeOffset="-56523.461">14847-845 72 0,'6'-5'27'0,"-6"-5"-14"0,7 10 4 16,-7 0 14-16,0 0-8 15,0 0-3-15,7 10-7 16,0 1-3-16,0-1-2 15,-7 11 0-15,0-6-4 16,0 11 4-16,-7 0 2 0,0 0 1 0,0 6 1 16,0 4-6-16,1 1-2 15,-1-1 0-15,0 6 0 16,-7-1-2-16,7 11 1 16,0-5-2-16,0 10 2 15,7-15-2-15,0 5-1 16,0-11 1-16,7-5-1 15,-7-10 2-15,7 0 1 16,0 0-26-16,0-11-11 16,0-5-47-1</inkml:trace>
          <inkml:trace contextRef="#ctx0" brushRef="#br0" timeOffset="-52995.063">18284-871 148 0,'0'5'57'0,"7"-5"-30"0,-7 6-29 0,7 4 9 16,0 1-5-16,0-1 1 15,0 11-4-15,0-5 0 0,0 10 1 16,0 0 0-16,0 10 2 0,0 6 1 15,0 5 3-15,0 0 6 16,-7 16 4-16,7-1-8 16,0 1-4-16,0 5-30 15,7-16-10-15,-8 11-37 16</inkml:trace>
        </inkml:traceGroup>
      </inkml:traceGroup>
    </inkml:traceGroup>
    <inkml:traceGroup>
      <inkml:annotationXML>
        <emma:emma xmlns:emma="http://www.w3.org/2003/04/emma" version="1.0">
          <emma:interpretation id="{27A6A95A-3C74-4E80-AAAC-55A0F8F45186}" emma:medium="tactile" emma:mode="ink">
            <msink:context xmlns:msink="http://schemas.microsoft.com/ink/2010/main" type="paragraph" rotatedBoundingBox="16168,2979 21312,3481 21188,4744 16045,4242" alignmentLevel="2"/>
          </emma:interpretation>
        </emma:emma>
      </inkml:annotationXML>
      <inkml:traceGroup>
        <inkml:annotationXML>
          <emma:emma xmlns:emma="http://www.w3.org/2003/04/emma" version="1.0">
            <emma:interpretation id="{32137FD1-2C62-4F13-9B03-932892021B0D}" emma:medium="tactile" emma:mode="ink">
              <msink:context xmlns:msink="http://schemas.microsoft.com/ink/2010/main" type="line" rotatedBoundingBox="16168,2979 21312,3481 21188,4744 16045,4242"/>
            </emma:interpretation>
          </emma:emma>
        </inkml:annotationXML>
        <inkml:traceGroup>
          <inkml:annotationXML>
            <emma:emma xmlns:emma="http://www.w3.org/2003/04/emma" version="1.0">
              <emma:interpretation id="{12FEBA2C-7E20-4A38-8592-2A083C3B5F4B}" emma:medium="tactile" emma:mode="ink">
                <msink:context xmlns:msink="http://schemas.microsoft.com/ink/2010/main" type="inkWord" rotatedBoundingBox="16109,3579 16231,3590 16186,4053 16064,4041"/>
              </emma:interpretation>
              <emma:one-of disjunction-type="recognition" id="oneOf5">
                <emma:interpretation id="interp9" emma:lang="" emma:confidence="1">
                  <emma:literal/>
                </emma:interpretation>
              </emma:one-of>
            </emma:emma>
          </inkml:annotationXML>
          <inkml:trace contextRef="#ctx0" brushRef="#br0" timeOffset="-51837.112">14847 612 132 0,'0'15'52'0,"0"-10"-28"0,0 1-19 0,0-6 11 15,0 5-7-15,0-5-1 16,0 15 0-16,0-15 2 16,6 6-5-16,1-1-1 0,0 0 2 15,7 0 3-15,-7-5 2 16,0 0-3-16,0 11-3 16,0-6-2-16,0 0 0 15,0 6-2-15,0 4 2 16,-7 11-2-16,0-5-1 15,0 5 3-15,0 0 0 16,-7 6-1-16,0-11-2 0,0 5 3 16,7 0 2-16,-7-10-4 15,7 10-1-15,0 0-9 16,0-11-4-16,7 6-24 16,0 5-9-16,0 0-31 15</inkml:trace>
        </inkml:traceGroup>
        <inkml:traceGroup>
          <inkml:annotationXML>
            <emma:emma xmlns:emma="http://www.w3.org/2003/04/emma" version="1.0">
              <emma:interpretation id="{74802C48-F2EE-476B-A5B7-F16E8C6EFEC2}" emma:medium="tactile" emma:mode="ink">
                <msink:context xmlns:msink="http://schemas.microsoft.com/ink/2010/main" type="inkWord" rotatedBoundingBox="16775,3554 17894,3663 17852,4087 16733,3978"/>
              </emma:interpretation>
              <emma:one-of disjunction-type="recognition" id="oneOf6">
                <emma:interpretation id="interp10" emma:lang="" emma:confidence="1">
                  <emma:literal/>
                </emma:interpretation>
              </emma:one-of>
            </emma:emma>
          </inkml:annotationXML>
          <inkml:trace contextRef="#ctx0" brushRef="#br0" timeOffset="-50832.8">15515 653 36 0,'0'-15'13'0,"0"15"-6"0,-7-6 3 0,7 6 7 0,0 0 2 15,0 0 1-15,0 0 2 16,0 0 3-16,7 0-2 15,-7-5 0-15,0 5-3 16,0 0-1-16,7 0-1 16,-1 0 0-16,1 5-9 15,-7-5 1-15,14 11 1 0,0 4-2 16,-7-4 0-16,0 10-5 16,7-6-1-16,-7 6 1 15,0 11 0-15,0-11-2 16,0 10 1-16,0 0-2 15,-7-5 2-15,0 0-2 0,0 6-1 16,0-11 1-16,0 5 1 16,0-5-3-16,7-6 0 15,0 1 1-15,0-11 0 16,7-10 0-16,-7-6 2 16,7 1-1-16,-1 0-1 15,1-11 1-15,7 5-1 16,0-5 0-16,-7-5 0 15,7 5-3-15,0 0 2 16,0 0-1-16,0 6 0 16,-1-6 2-16,1 5 0 0,7 1-3 15,0 4 0-15,-7 6 2 16,0 0 0-16,0 5-2 16,-7 5 2-16,-7 5 1 15,-1 6 2-15,-6 0 1 16,0 4 1-16,0-4 2 15,0 5 3-15,7-11-4 16,7-4-1-16,7-6-2 16,14-11-2-16,7-10 1 15,13 0-1-15,8-5-3 16,-7 0 2-16,-1 5-1 16,-6-5 0-16,-7 5 4 15,-7 11 1-15,-7 5-1 16,-1 5-2-16,-6 10 3 15,-7 1 2-15,-14 15 7 0,0 0 2 16,0 0-1-16,-7-5 0 16,0 5-7-16,0 0-4 15,0-10-1-15,7 5 1 16,0-1-8-16,0-9-3 16,7-1-44-16,7-4-17 15,0-6-36 1</inkml:trace>
        </inkml:traceGroup>
        <inkml:traceGroup>
          <inkml:annotationXML>
            <emma:emma xmlns:emma="http://www.w3.org/2003/04/emma" version="1.0">
              <emma:interpretation id="{62A267CF-87FB-41C9-8DAC-D8734DAD32A7}" emma:medium="tactile" emma:mode="ink">
                <msink:context xmlns:msink="http://schemas.microsoft.com/ink/2010/main" type="inkWord" rotatedBoundingBox="18320,3189 21312,3481 21188,4744 18196,4452"/>
              </emma:interpretation>
              <emma:one-of disjunction-type="recognition" id="oneOf7">
                <emma:interpretation id="interp11" emma:lang="" emma:confidence="0">
                  <emma:literal>coti</emma:literal>
                </emma:interpretation>
                <emma:interpretation id="interp12" emma:lang="" emma:confidence="0">
                  <emma:literal>art</emma:literal>
                </emma:interpretation>
                <emma:interpretation id="interp13" emma:lang="" emma:confidence="0">
                  <emma:literal>cat;</emma:literal>
                </emma:interpretation>
                <emma:interpretation id="interp14" emma:lang="" emma:confidence="0">
                  <emma:literal>cat</emma:literal>
                </emma:interpretation>
                <emma:interpretation id="interp15" emma:lang="" emma:confidence="0">
                  <emma:literal>cot;</emma:literal>
                </emma:interpretation>
              </emma:one-of>
            </emma:emma>
          </inkml:annotationXML>
          <inkml:trace contextRef="#ctx0" brushRef="#br0" timeOffset="-48671.561">18667 888 24 0,'-7'-21'11'0,"0"11"-6"0,7-11 5 0,7 16 9 16,-7-6-1-16,0-4 1 16,0 4-1-16,0-4-2 15,0 4-6-15,0 1-4 16,-7 4-3-16,0 6 0 0,-7 0 4 16,-7 6 4-16,-7 4 2 15,1 11 3-15,-8-5 2 16,-7 10 1-16,0 0 1 15,1-5 0-15,-1 5-11 16,7 0 1-16,7-10 3 0,7 10-5 16,7 0 0-16,7 10-2 15,14-4-1-15,7-1 1 16,14-5 3-16,0-5-4 16,7 0-1-16,7-6 0 15,-1 1 2-15,1-6-5 16,0 6-3-16,0-11-21 15,-8-5-8-15,1 0-66 16</inkml:trace>
          <inkml:trace contextRef="#ctx0" brushRef="#br0" timeOffset="-48174.108">18862 930 148 0,'0'5'55'0,"14"0"-30"0,0 11-25 0,-7-11 13 16,0 6-9-16,6 10-2 15,1-6-1-15,0 11 1 0,0 0-1 16,0 0-3-16,7 1-1 0,-14 4 4 15,0 0 1-15,7 0 2 16,0 1 0-16,-14-1 6 16,0-5 6-16,7 0 1 15,-7-5 1-15,0 0-5 16,-7-5-3-16,0 5-3 16,0-11-2-16,-7 6-6 15,0-11 1-15,-7 0 0 16,0-5 2-16,0 0 3 15,1-5 2-15,-1 0-6 16,0-11 0-16,0 6-1 16,7-11 0-16,7 5 0 15,7-5 0-15,7 6-5 16,7-1-1-16,0 0-2 0,14 1 2 16,6 4-1-16,1 6 0 15,7 0-10-15,-7-1-3 16,7-4-17-16,-1 5-4 15,1 0-29 1</inkml:trace>
          <inkml:trace contextRef="#ctx0" brushRef="#br0" timeOffset="-47469.927">19140 1259 96 0,'0'-26'38'0,"14"20"-20"0,7 1-19 0,0 5 9 0,7 0-3 16,6 0 0-16,8 0 1 15,7 0 3-15,0 5 5 16,-1-5 3-16,8 0 2 16,-7 6 3-16,-1 4-8 15,1 6-3-15,-7-6-6 16,0 1-4-16,-8 9 0 0,1 1-1 16,-7-5 0-16,-7 5 2 15,0 0 8 1,-7 20 1-16,-7-14 1 15,0 4 2-15,-7 5 2 16,0 6-1-16,0 0-3 16,0 0 0-16,0-6-3 15,0 1 0-15,0-6-8 16,0-10 0-16,0-11-36 16,0-10-15-16,7-10-53 15</inkml:trace>
          <inkml:trace contextRef="#ctx0" brushRef="#br0" timeOffset="-47799.423">19690 497 120 0,'-7'5'46'0,"7"-5"-24"0,0 10-13 15,0 6 16-15,0-6-12 16,-7 17-2-16,0 4 2 15,0 11 1-15,-7 15-7 16,-7 6 5-16,0 4 3 0,1 17 4 16,-8 0 1-16,0-1-7 15,7 1-3-15,0-11-5 16,7 0-4-16,0-5-5 0,0-6 0 16,7-4-16-16,0-17-6 15,0-9-3-15,1-6 0 16,-8-16-30-1,0-10-33-15,0-5 28 16</inkml:trace>
          <inkml:trace contextRef="#ctx0" brushRef="#br0" timeOffset="-47303.161">19954 893 216 0,'0'26'82'0,"7"-10"-44"0,0 5-44 0,0-16 12 0,7 6-39 16,0 4-15-16</inkml:trace>
          <inkml:trace contextRef="#ctx0" brushRef="#br0" timeOffset="-50366.585">17011 700 96 0,'0'-5'35'0,"0"5"-18"0,7 5-13 0,-7-5 10 15,7 11 5-15,0 4 3 16,0 11 2-16,0-5 0 16,-7 11-2-16,0-1 1 15,0 5-13-15,0 11 3 0,0 6 3 16,0 4-6-16,0-10-1 15,0 5-5-15,6-10-3 16,1-6-9-16,0 1-3 16,7-6-23-16,0-5-8 0,0-5-16 15,-7-10-32 1,0-6 22-16</inkml:trace>
          <inkml:trace contextRef="#ctx0" brushRef="#br0" timeOffset="-49977.698">17032 674 36 0,'20'-31'13'0,"1"20"-6"0,14-9 9 16,-14 14 13-16,21 1 7 15,-7 0 3-15,-1 5-6 16,1 0-3-16,0 0-8 0,7 5-1 16,-7 6-12-16,-8 4-5 0,8 1-3 15,-7 5-1-15,-7 5 0 16,0-5 4-16,-7 10 2 16,0-5 4-16,-14 0 1 15,-7 0-1-15,-14-5 1 16,0 0-4-16,-14-5 1 15,-7 5-7-15,-6-1-1 16,-8-9-2-16,0-1 0 16,1 6-14-16,6-11-4 0,-7 0-23 15,14 1-10-15,8-6-21 16,6-6-10 0,21-4 42-16</inkml:trace>
          <inkml:trace contextRef="#ctx0" brushRef="#br0" timeOffset="-49406.046">17762 293 116 0,'7'0'44'0,"0"0"-24"0,0 5-19 0,-7-5 11 16,0 11-6-16,0 4-1 16,0-4 4-16,0-1 4 15,-7 6 4-15,0 0 4 16,0 10-11-16,0 0 3 0,-7 5 3 15,7 0-2-15,-6 6 2 16,6 5 0-16,0 10-1 16,0-10-5-16,0-1-4 15,7 6-3-15,0-10-3 0,7-6-2 16,0-10-1-16,0 0-7 16,0-16-4-16,6-5 3 15,-6 0 2-15,0-5 7 16,7-11 3-16,0 6 7 15,-7-1 3-15,0-9-4 16,0 9 1-16,0-4 1 16,-7 4 2-16,0 1-8 15,0 4-3-15,7 6-1 16,-7 0 2-16,14 6-2 16,-7 9 0-16,0 11 1 15,0 6 2-15,7-1 1 16,-7 0 3-16,7 6-3 15,0 5-2-15,-1-6-25 16,8 1-9-16,0-6-71 16</inkml:trace>
          <inkml:trace contextRef="#ctx0" brushRef="#br0" timeOffset="-49179.843">18089 356 184 0,'-7'5'68'0,"7"5"-36"0,0-4-24 0,0-6 16 0,0 15-19 15,0 1-4-15,0 5-48 16,7-6-19-16,0 6-9 15,-7 0-2-15</inkml:trace>
        </inkml:traceGroup>
      </inkml:traceGroup>
    </inkml:traceGroup>
  </inkml:traceGroup>
</inkml:ink>
</file>

<file path=ppt/ink/ink9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92.81314" units="1/cm"/>
          <inkml:channelProperty channel="F" name="resolution" value="0" units="1/dev"/>
          <inkml:channelProperty channel="T" name="resolution" value="1" units="1/dev"/>
        </inkml:channelProperties>
      </inkml:inkSource>
      <inkml:timestamp xml:id="ts0" timeString="2016-11-25T18:23:22.543"/>
    </inkml:context>
    <inkml:brush xml:id="br0">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9B68D917-44A1-4AE9-8392-9D7DB787F62D}" emma:medium="tactile" emma:mode="ink">
          <msink:context xmlns:msink="http://schemas.microsoft.com/ink/2010/main" type="writingRegion" rotatedBoundingBox="21530,4560 22846,4560 22846,5363 21530,5363"/>
        </emma:interpretation>
      </emma:emma>
    </inkml:annotationXML>
    <inkml:traceGroup>
      <inkml:annotationXML>
        <emma:emma xmlns:emma="http://www.w3.org/2003/04/emma" version="1.0">
          <emma:interpretation id="{1F83D254-FDBF-424D-AFFA-57253100168E}" emma:medium="tactile" emma:mode="ink">
            <msink:context xmlns:msink="http://schemas.microsoft.com/ink/2010/main" type="paragraph" rotatedBoundingBox="21530,4560 22846,4560 22846,5363 21530,5363" alignmentLevel="1"/>
          </emma:interpretation>
        </emma:emma>
      </inkml:annotationXML>
      <inkml:traceGroup>
        <inkml:annotationXML>
          <emma:emma xmlns:emma="http://www.w3.org/2003/04/emma" version="1.0">
            <emma:interpretation id="{F9E1C7EA-707A-490D-A962-FCA54558818A}" emma:medium="tactile" emma:mode="ink">
              <msink:context xmlns:msink="http://schemas.microsoft.com/ink/2010/main" type="line" rotatedBoundingBox="21530,4560 22846,4560 22846,5363 21530,5363"/>
            </emma:interpretation>
          </emma:emma>
        </inkml:annotationXML>
        <inkml:traceGroup>
          <inkml:annotationXML>
            <emma:emma xmlns:emma="http://www.w3.org/2003/04/emma" version="1.0">
              <emma:interpretation id="{4BC78A25-3D21-47A2-86AC-1F8AACB45B1A}" emma:medium="tactile" emma:mode="ink">
                <msink:context xmlns:msink="http://schemas.microsoft.com/ink/2010/main" type="inkWord" rotatedBoundingBox="21530,4560 22846,4560 22846,5363 21530,5363"/>
              </emma:interpretation>
              <emma:one-of disjunction-type="recognition" id="oneOf0">
                <emma:interpretation id="interp0" emma:lang="" emma:confidence="0">
                  <emma:literal>on</emma:literal>
                </emma:interpretation>
                <emma:interpretation id="interp1" emma:lang="" emma:confidence="0">
                  <emma:literal>an</emma:literal>
                </emma:interpretation>
                <emma:interpretation id="interp2" emma:lang="" emma:confidence="0">
                  <emma:literal>In</emma:literal>
                </emma:interpretation>
                <emma:interpretation id="interp3" emma:lang="" emma:confidence="0">
                  <emma:literal>On</emma:literal>
                </emma:interpretation>
                <emma:interpretation id="interp4" emma:lang="" emma:confidence="0">
                  <emma:literal>sun</emma:literal>
                </emma:interpretation>
              </emma:one-of>
            </emma:emma>
          </inkml:annotationXML>
          <inkml:trace contextRef="#ctx0" brushRef="#br0">53 412 80 0,'-28'-5'30'0,"21"0"-16"0,-7-16-14 0,14 10 7 15,0-10-9-15,0-10 0 16,0-5-18-16,7-6-6 16,7-10-3-16,7 10 3 15,7 5 12-15,7 1 8 16,7 4 63 15,27 6-12-31,-13 16-4 16,-7 5-16-16,-15 15-9 15,-6 11-7-15,-7 10-1 0,-14 11 10 16,-7 5 6-16,-7 5 3 16,-7 0 1-16,-7-5-15 15,0-10 3-15,-6-1 2 0,-1-4-6 16,-7-17-2-16,7 1-3 16,7-16-2-16,7-5-14 15,7-16-4-15,7-5-45 16,7-11-17-16,7 1-7 15</inkml:trace>
          <inkml:trace contextRef="#ctx0" brushRef="#br0" timeOffset="555.497">666 162 104 0,'0'15'41'0,"-7"6"-22"0,7 10-7 15,0-15 16-15,0 10-7 16,0 5-2-16,-7 11-3 16,7 10 0-16,0-10-8 15,0 0 4-15,0-6 1 0,0-4-6 16,14-6-2-16,6-16-5 15,8-10-3-15,21-10-12 16,0-16-2-16,13 0-5 16,1 5 0-16,7-11 26 15,-8 6 13-15,1 5 8 16,-14 6 5-16,-8 4-5 16,-6 1-1-16,-7 10-2 0,-14 10 1 15,0 1-9-15,-7-1-3 16,-7 16-2-16,0 11-1 15,-7-1-4-15,0 1-1 16,-7-1-1-16,0 11 1 16,0 0-13-16,-7 11-3 15,-7 4-113 1</inkml:trace>
        </inkml:traceGroup>
      </inkml:traceGroup>
    </inkml:traceGroup>
  </inkml:traceGroup>
</inkml:ink>
</file>

<file path=ppt/ink/ink9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27T17:44:42.595"/>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FF0000"/>
    </inkml:brush>
  </inkml:definitions>
  <inkml:trace contextRef="#ctx0" brushRef="#br0">4014 6324 2322,'38'22'3999,"-20"-21"-129,13 11-903,-7-7-4386,14 2-1290,7 1-1290,2-8 0</inkml:trace>
  <inkml:trace contextRef="#ctx0" brushRef="#br0" timeOffset="2681.153">6929 5085 645,'-13'5'1161,"13"-5"-516,0 0-387,0 0 0,0 0-258,-9 0-258,9 0 129,0 0 0,0 0 0,0 0 129,0 0 0,0 0 129,0 0 0,0 0 258,0 0-129,0 0 129,6 0 0,-6 0 258,14 0-129,-4 1 129,-1 0 0,7 2 258,-3-2-516,7 3 129,2-4 129,3 4-258,3-4 258,3 0-129,2 0 258,6-1 0,0-7 0,5 5-129,-3-3 129,9 5-258,-6-4 0,4 5-129,1-1-258,2 1 129,0 0-258,-2 0 258,5 1-258,-1 1 258,0-2 0,3 1-129,1-1 0,0 0 0,1 0 129,3 4-129,-1-4 129,3 3-129,-2-2 129,2-1 0,-3 0 0,4-1 0,-2-2 0,2-1 0,-1-1-129,-1 1 0,3-2 0,-3 4 0,1 2-129,-2 0 0,-1 0 129,-1-3-129,-2 1 0,0 0 0,1 2 0,-1 0 0,-1 0 0,0 0 0,0 2 0,-1 3 129,-2 0-129,3 2 0,-4 0 0,1-1 0,-1-2 129,0 5-129,1-6 0,-3 5 0,2-3 0,0-4 129,-3 2-129,-3-3 0,1 0 0,-5 0 0,-1 0 129,-6-3-129,-3 1 129,-1-2-258,-7 0 258,-2 0-129,-4 1 129,2 2-129,-5-2 0,0 1 0,-2-1 0,-2 3 129,-2-3-129,-9 3 129,16-1-129,-16 1 0,12-1 129,-12 1-258,11-2 129,-11 2 0,0 0 129,12-1-129,-12 1 0,0 0 0,0 0 129,0 0-129,0 0 129,0 0-129,0 0 0,0 0 0,0 0 0,0 0-129,0 0 0,0 0 0,0 0-258,0 0 0,0 0-129,0 0-258,15 5-1548,-15-5-2322,13 3 0,-4-3-387</inkml:trace>
  <inkml:trace contextRef="#ctx0" brushRef="#br0" timeOffset="28487.628">10805 16419 1032,'-37'14'3999,"30"-2"-129,-8-12-774,15 0-1290,-14 3-2322,14-3 129,0 0 387,0 0 516,-3 13 258,3-13 387,0 0 258,0 0 0,0 0 0,3-20-258,19 5-258,4-19-387,17 0-258,13-9-129,11-8-129,13-5-129,3 0 129,3-2 129,-2 5-258,-8 4 258,-9 7 0,-13 8-129,-9 5 0,-12 9-258,-11-3-258,-1 20-1032,-21 3-2709,7-10-387,-7 10-129,-21 2-387</inkml:trace>
  <inkml:trace contextRef="#ctx0" brushRef="#br0" timeOffset="28907.653">10679 16155 6837,'13'10'4515,"-2"-3"-387,-11-7-258,0 0-3999,0 0-258,-3 21 129,-2-5 129,-2 16-129,-12 6 129,-4 10 258,-1 7 387,-10-4 0,4 10 0,-3-17 129,7 6-258,3-21 129,15 3 258,8-19-387,19-3-129,14-5 0,15-5-387,9-9 387,7 2-129,3 1 0,7-5-129,-1-2 129,-3 3 0,-6-9-129,-4 1 0,3 2-516,-2-19-3096,6-12-774,8-8-645,-2-20-387</inkml:trace>
  <inkml:trace contextRef="#ctx0" brushRef="#br0" timeOffset="29922.711">22930 9612 2322,'-6'21'3999,"6"-21"387,-11 3-774,11-3-3483,0 0-258,14-7 258,0-7-129,13-6 129,8-7 129,15-6 387,8-6-129,7-12 258,15 7 0,-8-8 129,11 10-129,-9-7 129,2 16-129,-17-3-129,0 15 0,-17 1-258,-3 5-258,-9 4-129,-10 0-258,0 10-258,-15-10-1032,8 4-2838,-13 7-387,1-18-387,-1 18 129</inkml:trace>
  <inkml:trace contextRef="#ctx0" brushRef="#br0" timeOffset="30447.741">22869 9258 4386,'8'-16'4515,"-8"16"-645,13-3-774,-13 3-4386,10 12-516,-9 1-258,6 13 258,-7-1 516,-1 6 1032,-11 2 387,-10 2 645,-3 8 903,-15-7 387,2 15 0,-13-5-129,8 10-387,-6-12-516,14 4-387,3-8-258,15-3-129,17-9-129,25-11-129,28-9 0,19-8 0,13-2 129,10-8 0,3-6 258,5 1-129,-13-7 258,-8 8 129,-21-3-129,-9 6-129,-18 3 0,-5 4-258,-7 4-387,-9-4-1032,1 4-3225,-14 0-645,0 0-129,-11 10-258</inkml:trace>
  <inkml:trace contextRef="#ctx0" brushRef="#br0" timeOffset="139253.08">5447 4692 903,'-11'4'2709,"11"-4"-2064,0 0-258,-10 12 0,10-12 387,0 0 387,0 0 258,0 0 0,-16 0 129,16 0-129,0 0-129,0 0-258,-9-5-258,9 5 0,9-29-516,9 5 129,6-13-129,13-9-129,14-16 0,14-13 0,16-10 129,10-10-258,10-5 387,7-5-258,3 2-129,-2 4 129,-7 9 0,-8 4 0,-11 11 0,-7 12 0,-16 9-129,-11 10 0,-9 13-129,-11 3-387,-4 17-1677,-7 5-2193,-18 6 0,0 0-258</inkml:trace>
  <inkml:trace contextRef="#ctx0" brushRef="#br0" timeOffset="140103.08">7049 2959 1806,'0'0'2967,"0"0"-387,0 0-2580,0 0-387,0 0 258,7 14 516,-7-14 129,1 21 258,1-2 0,-2 1 0,1 14 0,-1 0-129,2 9 0,0 1-516,4 5 129,1-6-258,3 0 258,4-5-258,0-11 258,4-9 129,1-8 129,1-10 129,5-9 129,-4-19 0,2 2 129,-5-18 0,4 5-129,-11-10-129,3 9 129,-9-2-387,-1 5-258,-4 7 0,-2 1-645,0 12-516,-9 3-2709,1 3-645,10 11-903,-16-12 516</inkml:trace>
  <inkml:trace contextRef="#ctx0" brushRef="#br0" timeOffset="140853.08">6935 2423 3096,'0'0'4128,"-13"0"-387,13 0-387,0 0-4257,9 15-1548,5-1-1548,-14-14 129</inkml:trace>
  <inkml:trace contextRef="#ctx0" brushRef="#br0" timeOffset="141313.08">7616 3007 2580,'-2'-3'3741,"2"3"129,18 26-516,-7-1-3612,4 8-258,-2 4 258,2 11-129,-5 0 129,1 3 129,-6 0-258,-2-2 258,-3-9 0,-1 0-258,-5-9-1161,-7-18-1806,9 8 0</inkml:trace>
  <inkml:trace contextRef="#ctx0" brushRef="#br0" timeOffset="141513.08">7539 3353 2193,'-25'-20'3741,"12"8"-129,13 12 129,0 0-3096,18-12-516,2 6-129,7-2-129,5-3 129,5 0-129,4-3-258,7 3-516,1-3-903,-3-6-2064,16 11 129</inkml:trace>
  <inkml:trace contextRef="#ctx0" brushRef="#br0" timeOffset="142203.08">8155 3098 1161,'8'-25'2838,"16"11"516,-8-19-1161,10-1-2322,2-5 0,3-2 645,-1-2 0,-8 4 129,0 2-129,-4 4 258,-3 8-129,-3 1-129,-2 10-387,-10 14-129,17-11-258,-17 11 0,12 15 0,-6 5 0,0 11 129,-4 2 0,2 9 129,-1 5 0,-1 3 129,1-4 0,0 5 129,2-3-258,3-4 129,0-2-258,-1-5 258,-1-5-129,2-5 0,-3-3 0,-4-7 0,-1-2 129,-6-3-129,-7-6 129,-4 0 0,-5-3 0,-3 1 0,-5-1-129,-2-3 0,3 1 0,-2 2 0,3-1 258,5 0-258,4-1 0,5-1 0,14 0 0,0 0 129,0 0-129,10 7 129,15-7-129,7 2 129,3-1 129,11 0-129,2-1 0,3 0-129,7 0 0,1 0-129,6-1-2064,3 1-1677,-10-18-258,4 13 0</inkml:trace>
  <inkml:trace contextRef="#ctx0" brushRef="#br1" timeOffset="-89923.648">14048 13631 1419,'0'0'1677,"0"0"-1677,0 0 129,-8 15 258,8-15 258,-8 18 258,4-7 0,-1 3 516,0-2-387,1 10 258,-2-5-258,4 11 0,-3-3 0,1 11 0,-4-2-258,6 12 0,-8 3 0,6 8 0,-8 1-129,7 8 129,-7-8-129,7 5-129,-3-7-129,8 0 129,-2-14-129,3-1 129,4-13-258,10-2 129,1-6-129,7-6-129,2-7 0,5-7-258,2 0-129,-5-7-387,6 0-387,-12-17-516,8 9-1935,-10-6-1161,-7-1-516,-3 0 258</inkml:trace>
  <inkml:trace contextRef="#ctx0" brushRef="#br1" timeOffset="-89593.648">13640 14019 5031,'0'11'4902,"0"-11"-258,26 0-129,-2 0-2967,12-7-1548,4 0-129,10-2 129,5 0 129,-1 0-129,1-1 0,-2 2 0,1-1 258,-8 4-387,0-2 129,-5 7-516,-7-2-2709,-1 0-1290,2 2-387,-15-3 258</inkml:trace>
  <inkml:trace contextRef="#ctx0" brushRef="#br1" timeOffset="-83593.648">14344 13847 1548,'0'0'2451,"0"0"-387,0 0-2838,7-5-258,-7 5 387,8-10 903,-8 10 774,7-11 774,-7 11 0,0 0-129,0 0 129,10-16 0,-10 16-774,0 0-645,11-8-258,-11 8-129,0 0-129,11-8 258,-11 8 129,0 0-129,0 0 129,9 8 258,-9-8-129,1 18-129,3-6 129,-4 3-129,2 4-129,0 0 129,-2 5-258,0 5 387,0 9-387,-4 6 258,-1 12-258,-1 3 129,0 8 0,0 3-129,2-1 129,-1 0-129,3-4 129,0-10-129,2-10 129,0-8-129,0-8 0,0-15 129,4-3 129,-4-11-129,0 0 0,13-14 0,-8-3 0,1-9 129,0 0-129,0-2 0,1-4-129,0 2 0,1 0 0,3 3 129,-3 1-129,5 6 0,-2-1 0,3 7 129,-2 1-129,2 4 129,-1 2-129,1 5 129,1-1 0,-2 3-129,1 0 129,-2 0 129,2 4-129,-2 4 0,2 4 0,-3-2 0,0 9 0,-3 2 0,0 3 0,-3 4-129,-1 5 129,-1-3-129,0 2 129,-2-4-258,0-4 0,2-4-258,-1-6-516,10 3-1548,-1-17-2322,1-4-129,4-12-387</inkml:trace>
  <inkml:trace contextRef="#ctx0" brushRef="#br1" timeOffset="-82983.648">14964 14344 2451,'-11'-4'3096,"11"11"-1935,0-7-387,0 0 387,0 0 129,12 10-129,-12-10 129,26-10-258,-12-4-129,10-1-129,-1-7-129,2 1-387,-5-5 0,-1 3 129,-4 2-129,-3 3 0,-8-1 129,-2 9-129,-2-4 129,0 14 0,-13-14-258,3 10 0,-1 3-129,-3 1 129,-1 4-129,-1 4 129,-1 6 0,-3 1 129,2 4-129,0 4 0,-1 1 129,4 2-129,-3-1 129,6 5 0,-2-6-129,8 7 0,-1-8 0,7 5 0,0-5 0,7 1 0,8-3-129,6-3 0,8-2 0,8-8-258,11 4-645,-3-8-3225,8-4-516,5-4-387,-2-12 0</inkml:trace>
  <inkml:trace contextRef="#ctx0" brushRef="#br1" timeOffset="-82373.648">16687 14187 6966,'2'-16'4128,"-2"16"-645,0 0-774,-8 0-3999,-8-3 129,2 3 645,-7 0 129,-4 7 387,-4 2 258,-8 4 645,6 5 129,-9-1 129,8 12-258,-4-3-129,9 6-258,-1-6-258,9 8 129,0-5-129,11 6 0,3-8 0,5 3 0,6-5-129,9-1 129,5-1-129,9-5-129,4-1 0,3-8 0,3-5-258,4-4-387,5 0-1290,1-9-2709,-5-8-129,3-2-258</inkml:trace>
  <inkml:trace contextRef="#ctx0" brushRef="#br1" timeOffset="-81843.649">16940 14239 7740,'-15'9'4644,"15"-9"-516,0 12-387,0-12-4386,21 2 0,-8-2 129,7 8 0,-1 1 387,2 2 129,-1 3 258,2 0-129,-3 8 258,0-1 0,1 3-129,-5 1-129,2 4 129,-6-2-258,-2 2 129,-4-7 0,-5 2 129,-4-2-258,-8-1 258,-8-5 0,-1-3 0,-9-5 129,-2 1-129,-4-6 129,1 0-129,-3-3 0,5-7-129,2-3 0,7-2-129,6 0 0,9-4-129,9-1 0,4-2 0,13 2 0,7 0-129,7 1 0,7 1 129,6 3-129,-2-6-387,13 13-1548,-4-7-2064,-1-6-516,4 5 0,-4-12 130</inkml:trace>
  <inkml:trace contextRef="#ctx0" brushRef="#br1" timeOffset="-81483.649">17508 13631 5547,'-6'37'4773,"6"-19"-258,2 9-129,3 0-4386,-1 12 0,1 9 258,1 8 0,-3 7 129,-3 7 129,2 10-129,-2-4 0,0 7 129,0-10-129,0-8-129,0-9-258,0-10 0,1-11-258,2-15-516,8-2-516,-11-18-1419,8-6-1806,-8 6-258,6-26-129</inkml:trace>
  <inkml:trace contextRef="#ctx0" brushRef="#br1" timeOffset="-81283.649">17438 14343 3096,'-57'-56'3870,"35"29"-903,2 8-516,-2-6-516,15 14-387,-1-7-129,8 18-258,8-21-129,19 18 0,2-11-258,15 6 0,7-7-258,15 4-258,6-4-258,9-6-516,12 1-3741,0 3-387,-1-3-387,1 0-258</inkml:trace>
  <inkml:trace contextRef="#ctx0" brushRef="#br1" timeOffset="-80583.648">19116 14076 8127,'-17'0'4902,"17"0"-516,0-10-387,10 5-4128,9 1 0,8 3 129,4-3-129,1 2 129,5 2 0,-2 0 0,-1 9 129,-2 6 0,-4 7 0,-2 7-129,-5 7 129,-1 5-129,-6 6 0,-3-1 0,-4 2-129,-3-2 387,-4-8 0,-5 1 0,-7-10 0,-4-4 129,-4-8-258,-3-3 129,-4-7-129,0-7-129,-1 0 0,1-9 0,4-2-129,2-6 0,6 1 129,2-5-129,3 3 0,6 0 0,4 4 0,0 2 0,10 0 129,6-1-129,8 0-129,7-4-258,12 5-903,0-7-2709,7-8-645,7 0-129,-3-7-258</inkml:trace>
  <inkml:trace contextRef="#ctx0" brushRef="#br1" timeOffset="-79653.648">19914 13710 1935,'-16'-9'4515,"16"9"-129,-20-2-387,20 2-1677,-10 0-2322,10 0 129,-7 9 129,7-9 0,-4 20 387,1-1-129,3 13 129,0 10 0,4 13 0,-2 6 0,4 16-129,-2 2-129,2 7-258,-1-5 0,4-5 0,-2-10-258,-2-11 129,-2-11-258,-2-15-258,1-8-129,-2-21-129,-10 0 129,-9-13 0,2-11 0,-10-11 0,1-5 258,-6-8 0,1 1 387,-3-1 129,1 1 129,3 7 0,1 2 0,5 11 129,3 3 0,6 9-129,0 3 129,15 12 0,-8-12 129,16 11-129,8 0 129,15 1-129,10-6 0,12 4-258,10 0-645,0-6-774,15 8-1419,-8-11-645,1 8-258,-9-7 129,-3 10 258,-16-7 1032,1 7 1161,-11 0 1290,-10 0 1290,-7 0 645,2 0 387,-18 0-129,15 8-258,-4 0-645,-11-8-516,10 13 0,-10-13 0,8 13-258,-8-13 258,14 7-387,-14-7-129,17 0-258,-4-3 129,0-5-258,0-6 129,1-3-129,-1-1-258,-2-1 258,-1-2-258,-2 0 129,-2 4-129,-5 2 129,-1 4-258,0 11 129,-20-13 129,2 13 129,-5 1-129,-4 8 258,-7 3 129,-1 7-129,-3 1 516,4 8-387,-1 2 129,7 4-258,0-1 129,10 4-258,5-1 0,9-2 129,4 0-258,6-1 129,12-6 0,8 0 0,11-5-258,3-8-387,17 7-2064,2-12-1806,3-8-645,1-1-387,5-8-129</inkml:trace>
  <inkml:trace contextRef="#ctx0" brushRef="#br1" timeOffset="-78753.648">21753 13564 3354,'0'12'4386,"0"-12"-129,0 12-258,0 0-3225,0 4-903,0 9 258,0 6 129,0 13 258,-6 14-129,1 14 129,-6 11-129,4 7 0,-5 1 0,3-1-258,2-8 0,0-9-258,2-14-129,1-16-645,4-24-3225,1-3-258,-1-24-387,0-8 129</inkml:trace>
  <inkml:trace contextRef="#ctx0" brushRef="#br1" timeOffset="-78513.648">21459 13989 5547,'53'1'4515,"-11"0"-129,1-5-387,12-6-3999,5-6-387,7 1 129,-3-5 0,-1-3-129,-7-5 258,-3 0-129,-10-3-258,-4 2-387,-11-6-1548,-10-2-1419,3 6-516,-12-9 0</inkml:trace>
  <inkml:trace contextRef="#ctx0" brushRef="#br1" timeOffset="-77573.648">22129 13499 1032,'-24'12'3741,"11"-6"129,8 9-1677,3 5-903,-6 1 129,7 13-129,-4 0-129,4 18 0,-7 1-387,6 10-129,-5-4-129,5 9-258,-3-10 0,4-2-258,1-10 258,0-9-129,3-12 0,8-12 0,2-8 0,5-5-129,1-10 0,3-6 129,1-7 0,3 1 0,-6-2 258,1 5-129,-7 2 387,-4 5-258,-5 2 0,-5 10 0,0 0-129,6 10 0,-6 8 0,-2 5-129,1 5 0,1 4 258,1 0-258,6 4-129,3-1-129,6-5-387,5 3-387,3-17-258,10 4-903,-9-20-387,14 8-387,-15-19 387,14 4 129,-19-15 387,9 4 645,-11-3 387,1 2 1032,-6 5 645,-5 2 258,-7 12 129,11-15 129,-11 15-129,0 0 258,13 0-258,-13 0 0,8 10 0,-8-10 0,20 4-129,-10-4-387,10 0-129,-4-7 0,4-3-129,-4-8 0,5 6 0,-5-6-129,1 3-129,-5-4 258,0 1-258,-4 0 0,0 3-129,-3 1 129,0-1-129,-2 3 0,-2 0 129,-1 0-258,0 12 258,-4-17 0,4 17-129,-18-12 0,5 8 0,-3 4 129,-2 0-258,-4 2 258,1 9-129,-3-3 0,2 9-129,-1 0 129,5 3 0,-1 1 129,2 8 0,4-3 129,8 3-129,2 4 129,3 0 0,5 0-129,9-3 0,7 1 0,8-7 0,2 0-129,3-4 258,8-4-516,0-3 129,7-3-129,-5-6-387,6 8-1935,-4-9-2064,-8-3-258,-2-7-516,-9-14 258</inkml:trace>
  <inkml:trace contextRef="#ctx0" brushRef="#br1" timeOffset="-75913.648">23596 13938 516,'0'-11'1935,"0"11"258,0-13 129,0 13 129,0 0-129,0 0-258,0 0-258,-3-14-516,3 14-387,0 0-258,0 0-258,0 0-129,0 0-258,2 7 258,-2-7-258,6 20 129,-3-6 0,0 3 0,2 6-129,-1-3 258,-1 6-129,-1-7 0,3 3-129,-3-4 258,2 1-129,-3-4 0,0-5 0,-1-10 129,4 13-129,-4-13 129,0 0 129,0 0-258,0 0 129,12-10-129,-5-3 0,0-6 129,4-3-258,1-6 0,1 2 129,0-3-129,0 1 0,2 3-129,-2 2 258,1 3-258,-1 5 129,1 3 0,-5 2-129,2 5 129,-11 5 0,18-4 0,-18 4 129,13 5-129,-13-5 129,9 21 0,-3-5 0,-3 0 129,0 6-129,0-1 129,1-1-129,-3 1 129,3-3-258,-2-4 387,2-2-387,-4-12 129,9 11 0,-9-11 0,23 0-129,-9-3 0,4-3 129,0-6-258,1-2 258,-1 2-258,-2-5 129,-2 1-258,-1 3 258,-3 1-129,-1-1-129,-9 13 129,16-14 0,-7 12 0,-9 2 129,17 4 0,-17-4 0,15 25 0,-7-4 0,1-1 129,-2 9-129,-3 0 129,0 1-258,-1 0 0,-3-2 0,6 5-774,-7-8-2838,1-4-1032,3-7-258,-3-14-387</inkml:trace>
  <inkml:trace contextRef="#ctx0" brushRef="#br1" timeOffset="-75343.649">24380 14203 5805,'-13'0'4515,"-1"4"-258,14-4 0,0 0-3999,0 0-129,-13-4 129,8-7 129,5 11 129,-6-24 0,6 10 0,0-7 129,2 1-387,4-2 0,5-1-258,-3 2 129,6 1-258,2 2 129,-1 1-129,1 9 258,2 2 0,-4 6-129,-1 3 0,-1 6 129,-3 5-258,-2 7 258,-4 1-129,-1 2-129,-2 1 129,0-3 129,-2-1 0,-3-2 0,-3-2 0,-4-5 0,1 1-129,-5-8 0,1 2 0,-3-2-258,-3-2 0,3 1-129,-1-4 129,4 2-516,-3-7-903,18 5-2709,-11-17-258,9 1-387,9-1 0</inkml:trace>
  <inkml:trace contextRef="#ctx0" brushRef="#br1" timeOffset="-74893.648">24702 13992 9288,'-4'40'4773,"-3"-27"-645,7 3-258,-7-4-4515,5 8 258,-3-5 129,2 2 258,2-5 258,1-12 129,0 21 129,0-21-129,0 0 129,12 6-129,0-6-258,-3-2 0,3-5-129,0-4 0,1 0 0,0-4 0,-1 2 0,-2-2 0,-1-1 129,-2 1 0,2-1-129,-6 0 0,3 0 129,-4 2-129,0-4 129,-1 6-387,-1 0 129,0 0 0,0 12 0,-1-14-387,1 14 0,0 0-645,-13-2-1548,13 2-1806,-4 7-258,4-7-258</inkml:trace>
  <inkml:trace contextRef="#ctx0" brushRef="#br1" timeOffset="-74113.648">25117 13926 1677,'0'0'2709,"0"0"-1548,0 0-903,0 0 903,-12 0 258,12 0 645,-16 8 0,10 4 0,-10-9-129,8 8-645,-9-3-258,4 6-387,-2-5-387,1 4-129,-1-1 0,1-1 0,2-3 129,2 4-129,10-12 0,-17 19 129,17-19 0,-10 20 0,10-20-129,-1 22 0,1-10 129,0-1-129,0-11 0,6 16 0,-6-16 0,5 11 0,-5-11 0,0 0 129,0 0-129,0 0 129,0 0-258,0 0 129,13 1 0,-13-1-129,0 0 0,0 0 0,0 0 0,0 0 0,0 0 129,0 0-258,0 0 129,0 0 0,13 0 0,-13 0-129,9 0 0,-9 0 129,14 7-129,-14-7 0,9 12 0,-9-12 0,7 19 0,-4-7-129,-3 8-129,0-6 258,-3 4-258,-2-4 258,2 3 0,-4-1 129,-1-3 0,-3-1 258,2-9 129,-2-1-129,-5-2-129,1 0 129,-4-5-258,-1-8-258,8 6-903,-11-16-1935,9-1-1419,12 7-387,2-8-129</inkml:trace>
  <inkml:trace contextRef="#ctx0" brushRef="#br1" timeOffset="-73623.649">25231 14114 9030,'-3'20'4515,"3"-20"0,-11 5-645,11-5-4128,0 0 0,0-10 0,0 10 0,6-21 129,1 9 0,0 0 129,1 0 258,-3-1-129,0 1 0,0 2-129,-5-5-258,0 15 0,-4-20 0,4 20 0,-20-12-258,4 11 258,0-4-129,-3 5 0,-1 3 258,2 2-129,0 5 129,4 2 129,1 2 0,2 0-129,3 3 258,3-2 0,3 7 387,2-6-129,0 6 0,1-5 129,11 4 129,-2 2 0,9 2 0,2-1-258,3 2-387,6 6-129,-1-7-774,12 9-2193,-4 0-1290,-9-10-516,2 3-129</inkml:trace>
  <inkml:trace contextRef="#ctx0" brushRef="#br2" timeOffset="-67163.648">13385 15216 1419,'-15'0'3612,"15"0"-1032,-18 0-387,18 0-258,-15 0-387,4-3-387,11 3-129,-14-9-387,14 9 0,-13-16-258,13 16 129,-10-18-258,9 3-129,0-5-129,1 1-129,8-4 0,0-4-129,8 3 0,-2-3 129,5 3 0,0 3 0,0 3 0,0 3 129,1 4 0,-3 5 0,3 2-129,-1 4 129,-2 0-129,3 4-129,-5 6 258,2 2-129,-3 5 129,-1 6-129,-2 0 129,-4 0 0,-1 3 129,-4 2 258,-2-4-129,-4 6 129,-7-8 129,-2 0 0,-9-6 129,2 6 0,-11-11-258,5 5 129,-7-9-129,3-2-129,-1-3-258,5-2-129,2 0-129,-1-4-903,10-6-2967,6-1-516,-1-7-258,10 3 0</inkml:trace>
  <inkml:trace contextRef="#ctx0" brushRef="#br2" timeOffset="-64713.648">15774 14965 645,'-6'12'3612,"6"-12"129,0 0-387,0 0-3483,0 0 0,0 0 258,0 0 516,-11 11 0,11-11 387,0 0 129,-11 0 129,11 0-258,0 0-129,0 0-258,-15 3-129,15-3-258,-6 17-258,6 0 0,0 4 0,0 2 0,0 8-129,0 1 387,0-2-258,1 5 129,-1-8 0,3-3 129,-3-6 0,0 0 129,0-18-258,0 15-258,0-15-1161,0 0-3225,6-15-129,3-3-645,-4-18 388</inkml:trace>
  <inkml:trace contextRef="#ctx0" brushRef="#br2" timeOffset="-63733.648">18244 15007 2451,'-21'-9'2580,"21"9"516,-12-7-387,12 7-258,0-12-258,0 12-903,16-10-645,0 6-387,1-3 0,4 1 0,3-1 129,-1 2-129,-2 1 0,5 4 129,-7 0-258,-1 0 0,-3 1 129,-3 7-129,-12-8-129,19 20 0,-14-6 129,-3 2 0,-2 2 0,-2 9 0,-9-4 0,-2 3 0,0-2 0,-6 4 0,1-3 0,-1 1 0,-2-5 0,5-4-129,1-2 129,5 2 129,1-4-258,9-13 0,0 16 129,0-16 0,23 10 0,-1-6 129,6-2-258,6-1 129,6-1-129,5-3-258,7 3-1032,-2-6-3096,10-2-387,10-4-387,5-5 0</inkml:trace>
  <inkml:trace contextRef="#ctx0" brushRef="#br2" timeOffset="-62873.648">20850 14750 2580,'0'14'4386,"0"-14"-258,0 0-129,0 0-2451,5-6-1677,-5 6 258,0 0 0,0 0 0,0 0 258,10-11 0,-10 11 0,14-10 258,-2 9-258,1-3-258,2 2 0,4-1-129,1 3 0,-2 0-129,0 0 129,-4 5-129,-2 0 129,-12-5 0,13 20 0,-13-20 0,1 21 0,-1-10 129,-6 2 0,-3-1 0,0 0-129,-2-1 129,11-11-129,-17 14 0,17-14 0,-6 11 0,6-11 0,0 0 0,10 13 0,0-9 0,2 4 0,6 1 0,-4 2 0,3 0 0,1 1 0,-2 1-129,1 2 258,-4-2-129,2-2-129,-3 1 258,-12-12-129,13 18 0,-13-18 0,0 20 129,0-20-129,-25 16 129,6-7 129,-7-1-129,-2 0 0,-3-2 0,0 5 0,-2-6 0,2 4-129,1-2-129,1-6-645,11 3-2838,4 1-774,2-5-645,12 0 0</inkml:trace>
  <inkml:trace contextRef="#ctx0" brushRef="#br2" timeOffset="-61963.648">23425 14550 903,'-2'30'2451,"2"-8"-258,-9-12 0,2 10-3483,-2-4 516,4 6 903,-1 1 516,-5-5 1161,7 5 387,-6-5 258,7 7-258,-12-10-258,12 5-774,-8-6-387,8 3-387,-4-5-258,6 1 129,1-13 0,7 19 129,3-12-129,8 0 0,3-1-129,5-4 0,2 0 0,3-2-129,-2 0 0,0-4-129,0 1-258,-7-10-645,3 13-1806,-3-4-1806,-10-8-129,4 7-258</inkml:trace>
  <inkml:trace contextRef="#ctx0" brushRef="#br2" timeOffset="-61673.648">23523 14789 4773,'-1'11'4644,"-7"6"-129,8-17-516,0 0-2967,-3 18-1032,3-6 0,0 4 0,0 1 129,0 4 0,0 3-129,-1 4 258,-1 1-258,2 1 0,0 4 0,0-4-129,5 5-387,0-10-1806,8 2-1806,7 2-258,-1-9-516</inkml:trace>
  <inkml:trace contextRef="#ctx0" brushRef="#br2" timeOffset="-60323.648">25207 14708 1,'0'0'2579,"0"0"-257,0 0-1290,0 0-258,5 0-129,-5 0 387,0 0 0,0 0 258,0 0 0,0 0 129,0 0-258,0 0 129,0 0-645,0 0-516,0 0 129,0 0-129,0 0 129,0 0 129,0 0-129,0 0 0,-3-12 258,3 12-258,0 0 0,0 0-129,-11-9-129,11 9-129,0 0 129,-11-8-129,11 8 0,-12 0 0,12 0-258,-20 0 0,20 0-129,-21 3 258,10 4-129,1-5 129,0 8-258,10-10 258,-19 14 129,19-14 129,-18 19 129,18-19 0,-19 20 129,7-6 0,1-5 0,3 4 0,8-13 0,-19 22 0,19-22-129,-7 17 258,7-17 0,0 0-129,0 0 0,-2 10 129,2-10-129,0 0-129,5 0 0,-5 0-129,21 0 0,-9-1-129,6 1 129,-1 1-129,5 3 129,0 1 0,1 5 0,-2-5 129,1 4-129,-1 2 129,0 1-258,-4-3 0,-2 3-258,-3-5 129,2 3-129,-14-10-129,10 17 258,-10-17 129,0 12 258,0-12 129,-13 10 258,-2 0-129,-8-4 0,1 1 0,-7-4-129,4 0-129,-3 3-129,0-2-129,4 0-387,1-4-129,10 1-1419,1 3-2322,2-8-258,10 4 0</inkml:trace>
  <inkml:trace contextRef="#ctx0" brushRef="#br2" timeOffset="-59803.648">25149 14669 258,'18'4'2322,"-18"-4"-1548,18 0 129,-8 0 516,-10 0 387,21-8 516,-21 8-129,15-11 0,-15 11-1806,18 0-2967,-18 0-1161,11-4-387,-11 4 1</inkml:trace>
  <inkml:trace contextRef="#ctx0" brushRef="#br0" timeOffset="-52563.648">14407 15657 1419,'0'0'2580,"0"0"258,0 0-387,0 0-258,0 6-645,0-6-387,0 0-645,0 0 0,0 0-258,0 0-129,0 0 129,0 0 0,0 0 258,0 0-129,0 0 0,0 0-129,0 0 129,0 0 0,0 0-258,0 0 0,0 0-129,0 0 129,0 0-129,0 0 0,0 0 0,0 0 129,0 0-129,0 0 0,0 0 0,0 0 129,0 0-129,0 11 0,0-11 0,0 0 129,0 0-129,-12 16 0,10-6 0,0 5 0,-2-3-129,3 5 129,-1 0 0,2 5 0,0-3 129,0 6-129,4-1 0,3-5 0,3-1 129,2-1-129,3-6 0,4-4 0,3-5-129,4-2 129,1-10 0,1-4 0,1-3 0,-2-10 0,-2 3 129,-3-7-129,-4 4 0,-5-4 129,-2 2-129,-5 0 129,-2 4-129,-4 4 0,0 1 129,-6 5-258,-4 3 258,0 2-258,-6 3 129,3 2 0,-3 0 0,1 4-129,-1-2 129,0 3-129,-3 0 0,4 9 0,-4-1-129,2 7 129,-3 2-387,0 12-645,0-3-2967,-2 2-645,13 2-129</inkml:trace>
  <inkml:trace contextRef="#ctx0" brushRef="#br0" timeOffset="-51763.648">16776 15480 3999,'0'18'4386,"0"-18"-387,3 21-516,-3-21-4128,4 24-129,-4-12 387,0 7 387,-3-2 0,-1 0 258,1 3 0,-2-2 516,5 5-258,-3-6 387,3 8-387,0-7-129,6 4-129,-3-4 0,2-1 0,-1-6-129,-1 0 129,-3-11-258,5 14 0,-5-14 0,0 0 0,11 15-387,-11-15-1161,0 0-2838,17 0-129,-6-15-387</inkml:trace>
  <inkml:trace contextRef="#ctx0" brushRef="#br0" timeOffset="-50623.649">19705 15497 3225,'-5'-6'3612,"5"6"-129,0 0-2967,0-12-387,0 12 129,7-15 0,1 4 258,5 4 387,-3-6-258,7 5 258,-8-2-129,8 4-258,-7-1 258,6 0-387,-16 7-258,18-4-129,-18 4 0,19 0-258,-19 0 129,17 7-258,-17-7 258,13 22 0,-8-8 129,-2 1-129,-1 2 0,-2 4 0,0-3 129,0 6-129,-2 1 129,-3 0 0,-2-1 0,-2 1 129,-1-1 129,1-2-129,0-2 0,1-3 258,2-5-258,2 0-129,4-12 129,-3 14 0,3-14 0,0 0 0,8 9 129,1-6-129,3-3 129,7 0 0,0-7 129,6 4-129,1-4-129,3 1 0,1 1 0,1 1 0,-1 4-258,1-2 0,-2 2 0,1 0-645,11 8-645,-6-3-2967,5-5-258,12 1-258</inkml:trace>
  <inkml:trace contextRef="#ctx0" brushRef="#br0" timeOffset="-49583.648">22258 15176 2580,'0'0'4257,"0"0"-129,-18 0-258,18 0-3096,0 0-645,0 0 258,-3-10 258,3 10-129,0 0 0,0-11 129,0 11-129,7-2 0,6-1-258,-2-2-129,2 1-129,3 4 0,1-1-129,1 1 0,-3 0 0,0 0 0,-15 0-129,17 15 0,-17-15 0,10 17 129,-9-6-129,-1 3 258,0 0 0,0-1 0,-5 0 258,-2-2-129,-2 3 0,2-2-129,-4-4 129,11-8 0,-17 12-129,17-12 0,-12 7 0,12-7 0,0 0-129,0 0 129,3 15 0,-3-15 0,18 21-129,-7-9 129,3 2 0,3 2-129,0 3 0,4-2-129,0 1 129,-2 0 0,-3-4 129,0 2-129,-5-2 129,-6 0 129,-3-1 0,-5 1 0,-8 1-129,-7-4 258,-2 2-129,-7-5 0,1 2 258,-6-3-129,2-2-129,1-5 0,2 3-129,6-3 0,-1 0-387,22 0-1290,-23 0-1806,23 0-1290,0 0-129,9-10 517</inkml:trace>
  <inkml:trace contextRef="#ctx0" brushRef="#br0" timeOffset="-48573.648">24261 15207 3225,'7'-14'3612,"-7"14"-129,0 0-1935,0 0-1032,6-10 387,-6 10-129,0 0 258,0 0-258,0 0 258,3-11-129,-3 11-129,0 0-387,0 0-129,0 0-258,0 0-129,-4 9 0,4-9 0,-9 18 0,9-18 0,-13 21 129,4-4 0,2 1 0,-1 3 258,-3-2-129,5 3 129,1-3 0,2 4 0,-2-8 129,4 2 0,-1-3-129,2-2 0,0-12 0,8 15-129,0-12 129,10-1 129,-5-2-387,10 0 129,-1-1 0,2-2-129,2-1 0,-1 1 0,0 1 0,-1 1-258,-2 1-129,-3 0-129,6 0-774,-5 0-2064,0 0-1419,5 0-129,-9 0 0</inkml:trace>
  <inkml:trace contextRef="#ctx0" brushRef="#br0" timeOffset="-48213.649">24360 15342 1419,'10'20'2967,"-10"-20"0,9 28-387,-6-13-3483,-1 4 903,0 1 258,-2-1 516,0 8 387,-6-6 387,5 11 258,-8-9-129,9 12-387,-4-3-903,-2-7-1548,2 3-3096,4 5-258,0-19-387</inkml:trace>
  <inkml:trace contextRef="#ctx0" brushRef="#br0" timeOffset="-36283.649">5137 5227 1,'-8'-14'1547,"8"14"-515,-17-14-129,7 9 0,-3 1-258,-4-2 0,0-1 129,-2 0 0,-6-2 0,2 1-129,-6-4 129,5 4 0,-6-5 0,2 2-258,-5 0 258,5 4-129,-4-5-129,3 7 0,-3-6-129,2 7-129,-1-1-129,-1 5 0,1 0 129,1 0-258,-5 0 0,1 5 129,0 3-129,-1 3 0,-1 1 0,1 1 0,-2 1 0,3 3 0,-1-1 0,3 4 0,-2-1 129,3 2 0,-4-2 129,5 4-129,-1-1 129,2 2 129,-1 0 0,4 3-129,1-4 0,2 4-129,1-5 0,2 3 0,3-1 0,2 2 0,-2-2 0,4 5-129,-1 0 0,1 5 258,1 0-258,-2 3 129,4 4-129,-2 1 0,2-2-129,3-1 129,1 2 0,1-2 0,2-3 0,3 3 129,0-9 0,9 4 0,0-2 129,8 1-129,0-1 258,8-2-258,2 2 129,1-1-258,6 2 129,-1-2-129,-1-1 0,5-3 129,-4-3-258,0 2 258,1-6-129,0-2 129,0-2-129,1-5 129,0-2-129,2-4 129,2-2-129,2-3 0,-1 0 0,3-7 129,-3 0-129,4-2 0,-1-5 129,3-2-129,-3-3 0,3 1 129,-3-5-129,2 0 0,-3-6-129,0-3 129,-5 0-129,2 0 129,-3-6 0,-3 1 0,-1-4-129,-1-2 129,-1-2 0,-4-4 0,-1-2 0,-4-5 0,-3 0 129,-4-3-129,-4 1 0,-7 3 0,-3 0 129,0 4-129,-7 3 0,-5 6 129,-3 4 0,-5 2-129,-4 6 0,-2-1 0,-6 4 0,-4 3 0,-3 4 0,-6-1-129,3 4 0,-5 3 0,7 6 0,-2-2-387,12 10-387,-4-1-1290,9 5-2064,7 11-387,3-3-387</inkml:trace>
  <inkml:trace contextRef="#ctx0" brushRef="#br0" timeOffset="-33543.648">8873 6302 129,'0'0'387,"0"0"0,0 0 129,9 0-129,-9 0 258,24-1 129,-9 0 0,1-1 0,5 2 0,1-3 129,5 3 0,0 0-258,5 0-129,0 0 0,2 0 0,2 0 0,7 3 129,-5-3-129,5 0 129,-2 0 0,3 0 0,0 0 129,3 0-258,-4-1 129,6-1-387,-6 2 0,6 0 0,-2 0-129,3 0 0,-2 2 258,2 1-258,-3-3 258,3 2-129,-1-2 0,1 0 0,-3 0 129,0 0 0,-2-2-129,2 2 0,-4-2-129,2 2 0,-7 0-129,3 0 129,-5 2-129,0-1 129,-3 2-129,0-3 129,-3 0-129,-1 0 129,-7 0 0,2 0 0,-5 0 0,-6 0-129,0 0 129,-13 0-129,14 0 129,-14 0-258,0 0 258,11 0-129,-11 0 0,0 0 129,0 0-129,0 0 0,0 0 129,0 0 0,0 0-129,0 0 0,0 0 129,0 0-129,0 0 0,0 0 0,0 0 0,0 0 0,0 0 0,0 0 0,0 0 0,0 0 0,0 0 0,0 0 0,14 0 0,-14 0 0,13 0 0,-13 0 0,19 0 0,-8-2 0,0 1 0,-11 1 0,15 0 129,-15 0-258,15 0 258,-15 0-129,0 0 0,10 0 0,-10 0 0,0 0-129,0 0 129,0 0 0,0 0 0,0 0 0,0 0 0,0 0 0,11 0-129,-11 0 129,0 0-129,0 0 129,0 0-258,0 0-387,16 12-3741,-5-4-258,-11-8-903,18-14 387</inkml:trace>
  <inkml:trace contextRef="#ctx0" brushRef="#br0" timeOffset="-29743.648">14501 13422 1548,'-14'0'2064,"14"0"129,0 0 0,-6-8-387,6 8-516,-5-13 0,5 13-129,-8-14-258,8 14 0,-13-25-129,9 14-129,-6-9-129,5 4 0,-7-4-129,6-4 0,-4 0-258,3-3 129,0-7-129,2 1 129,-2-6-258,5 0 129,-2-1 0,4 3 0,-1 0-129,1 3 129,0 5-129,0 5 129,1 4-129,3 4 0,-2 4 129,-2 12-129,4-15 0,-4 15-129,0 0 129,0 0 0,0 0-129,0 0 129,0 0-258,0 0-129,0 0-645,0 0-1419,0 0-2064,0 0 0,0 0-516</inkml:trace>
  <inkml:trace contextRef="#ctx0" brushRef="#br0" timeOffset="-28563.648">12689 11843 2709,'12'12'4128,"-12"-12"0,0 0-645,8 13-3612,-8-13-129,0 0 387,11 17 0,-11-17 129,6 18 258,-6-7-129,0 5 0,0 1 258,0 8-129,0 3-258,0 6 0,0 3 0,0 4-129,6 2 0,0 3 0,-1 0-258,1-3 258,-3-4 129,3 0-258,-3-7 129,-2-6-258,0-3 129,-1-6-387,0-3-129,0-14-2838,-9 5-1032,9-5-387,-7-23 258</inkml:trace>
  <inkml:trace contextRef="#ctx0" brushRef="#br0" timeOffset="-27973.648">12576 11885 1548,'11'2'3225,"1"-2"0,-12 0-3096,18-2-516,-7-1 645,1 0-129,4 2 258,1 0 0,1 1 0,3 0-129,1 2 129,2 6-258,2 2 129,0 0-258,3 4 0,-2 2 0,1 1 0,0 5-129,-3-2 258,-1 5-129,-4 4 129,-4 0 129,-1 4-129,-5 3 0,-3 3 0,-5 0 129,-1 1 129,-1-1-129,-3-5 129,-6-2 258,-3-1-387,-7-7 516,-1 3-258,-5-10 0,0 3 129,-7-6-258,1 3 129,-2-3-129,1-1 0,-1-6-129,3 2 0,1-6-129,4-3 0,2 0-129,5-1-129,6-1-516,1-10-774,11 12-1806,0-16-1161,2 1-129</inkml:trace>
  <inkml:trace contextRef="#ctx0" brushRef="#br0" timeOffset="-27113.648">13195 12337 3354,'14'14'4257,"-14"-14"-129,0 0-387,0 0-3483,0 0-645,11 8 129,-11-8 0,0 0 516,10 2 0,-10-2 0,0 0 258,0 0 0,0 0-129,13-5 0,-13 5 0,15-9-258,-5 1 387,5 0-387,-2-3-129,2 1 0,-2-3 0,-1-1 0,-3 0 0,-5 1 0,0 0-129,-3 2 129,-1 0 129,-1-1-129,1 12 0,-11-14 0,11 14 0,-18-10 0,8 5 0,-4 5 0,2 0-129,-4 0 129,2 2 129,-1 5-129,2-1 0,0 3 0,2 1 0,11-10 0,-17 21 0,11-8 0,4 3 0,2 0 0,0 0 0,0 1 0,2 1 129,3 2 0,1 0 129,1 1-258,0-1 258,2-3-129,-2 0 129,3 0-129,-1-3 129,2-1-129,1-4 0,2-3 0,0-3 0,2 0-129,0-3 0,3 0-129,0-5-258,-4-10-258,12 7-1548,-8-8-2193,-1-8-387,7 1-129</inkml:trace>
  <inkml:trace contextRef="#ctx0" brushRef="#br0" timeOffset="-26393.648">13602 11822 645,'0'0'3483,"0"0"-129,0 0-2193,0 0-516,-10 4 0,10-4 129,0 0 0,0 10 129,0-10 129,-1 19-129,-3-9 129,4 6-387,-4 4 0,4 9-129,-4 2-258,1 6-129,0 0 129,1 4 0,1 0-258,1 4 387,3-6-258,6-3 0,2-7 129,5 1-129,5-9-129,0-3 0,3-6 0,-1-4 0,-1-3 0,-1-5-129,-4 0 0,-1-1-258,-1-2-258,-6-9-1548,-1-1-2064,5 4-387,-4-13-129</inkml:trace>
  <inkml:trace contextRef="#ctx0" brushRef="#br0" timeOffset="-25693.648">13479 11981 516,'2'12'2451,"-2"-12"-2709,0 0 258,0 0 516,0 0 516,0 0 258,0 0 387,13 15-258,-13-15 258,0 0 0,9 0-387,2 0-129,-11 0-387,20 0-129,-6-5-258,5 3 129,1-3-129,8-2-129,2-1 0,7 3 0,1-2 0,1 0 129,6 1-258,-2 2 129,2-1-129,-3 5 0,-4-4 0,-2 3 0,-5-2-129,-3 3 129,-7-1 0,-5 1-129,-4 0 0,-12 0 0,13 0 129,-13 0-258,0 0 0,0 0-387,0 9-1419,0-9-2322,-8 1-387,8-1-387</inkml:trace>
  <inkml:trace contextRef="#ctx0" brushRef="#br0" timeOffset="-19223.648">14438 11565 516,'0'10'3354,"0"-10"0,0 0-2451,0 0-774,0 0 129,0 0 258,0 0-129,0 0 258,0 0 258,-6-6 0,6 6 0,0 0-129,-12-2 129,2-1-516,10 3 129,-18 0-258,5 8-258,-2 1 0,-1 2 0,-2 1 0,-4 5 129,-1 0-129,-1 7 0,-3 0 129,0 6 0,-3 5-129,-1 7 129,1 5 0,2 0-129,0 6 258,5 3-129,4-4-129,5 2 0,5-8 0,6-3 129,3-4-258,2-4 258,10 0 0,2-5 0,6-2 0,2-6-129,4 0 129,0 1-129,1-7 129,4 1-129,-2-8 0,-1 1-129,-5-7 129,2 0 0,-8-2 0,-1-1 0,-3 0 0,-13 0-129,15 0 129,-15 0-516,0 0-1677,13-2-1935,-13 2-387,0-16-129</inkml:trace>
  <inkml:trace contextRef="#ctx0" brushRef="#br0" timeOffset="-18523.648">14509 12150 3225,'-10'0'3741,"-6"-9"-258,16 9-3096,-14-12-129,14 12 129,-13-21 129,5 6 0,3 2 0,-4-4 0,7 1 129,-4-5-258,6 3 129,0-2-258,6 1-129,4 1-129,4 2 0,6 4 0,3 0 0,3 7-129,1 2 129,2 3-129,-2 2 129,1 7-129,-5 3-129,-1 0 258,-3 4 0,-5-2 0,-1 1 258,-6-1-129,-1 2 129,-6-3 0,0 2 0,-3-1 0,-6 2 129,-8-4-129,-2 5 0,-5-3-129,-3-2 0,-5-1 129,-1 1-129,-4-6-129,4 0 0,-2 1-387,2-3-1032,5-4-2451,4 6-645,-5-6-129</inkml:trace>
  <inkml:trace contextRef="#ctx0" brushRef="#br0" timeOffset="-16243.65">14983 12096 1161,'-8'0'3096,"8"0"-1806,0 0-129,0 0-387,0 0-129,0 0 129,0 0-129,0 0 129,0 0-129,0 0-129,0 0 0,0 14 0,0-14-129,-6 28-129,-1-11-129,-2 7 0,-2 0 0,0 3 129,-6-2-129,6-1 129,-4-3 129,4-4-129,-1-3 258,3-3-129,9-11-129,-11 18-129,11-18-129,0 0-258,-2 13-129,2-13-645,0 0-387,0 0-1290,0 0-1548,5 0 0</inkml:trace>
  <inkml:trace contextRef="#ctx0" brushRef="#br0" timeOffset="-15553.649">15185 11939 129,'0'0'2064,"0"0"-129,0 0-129,0 0 0,0 0-516,0 0-387,0 0-645,0 0-129,0 0-129,0 0-129,0 0 129,0 16 0,1-3 129,1 2-129,3 3 129,0 3 129,0 0-129,2 2 0,2-2 0,-2-1 0,1-1-129,-1-4 129,-2-1 0,-5-14 258,8 17-258,-8-17 129,0 0 258,0 0-387,0 0 129,0 0 0,0 0-258,0 0-129,0 0-258,5 11-1032,-5-11-1419,0-7-1032,10 4-258</inkml:trace>
  <inkml:trace contextRef="#ctx0" brushRef="#br0" timeOffset="-14403.649">15177 11568 903,'14'0'1548,"-14"0"0,0 0-258,13 0 258,-13 0-645,19 0 0,-7 1-258,4 2-129,2 1-258,1 4-129,5 0 0,2 3 0,-1 1 129,5 3 0,-3 1 0,3 2 258,-4 2-129,3 6 0,-4-2 258,-1 7-387,-1 2 129,0 3-258,-3 11 0,-3 2-129,1 4-129,-7-2 129,2 0 0,-5-4 0,-7-3 0,-1-2 387,0-13-129,-7-3 258,-9-6-129,5 0 0,-11-6 258,2 2-258,-4-3 0,1 2-387,-3-3 258,2 0-129,0-3 0,2-1-129,3 0 0,1-2 0,2-1 0,4-2-129,12-3 0,-16 3-387,16-3-387,0 0-387,0 0-1548,9 6-1548,-4-11-129</inkml:trace>
  <inkml:trace contextRef="#ctx0" brushRef="#br0" timeOffset="-4513.648">14268 12884 645,'0'0'774,"-10"-8"0,10 8-258,0 0 129,0 0-129,1-12-387,-1 12-129,0 0 0,0 0-129,14-9 258,-14 9-129,0 0 129,0 0 0,6-10-129,-6 10 129,0 0 129,10-15-258,-10 15 0,8-12 129,-8 12 0,8-11 516,-8 11 129,0 0 387,0 0-129,0 0 0,5-11 129,-5 11-387,0 0 0,0 0-516,0 0-258,0 0-129,0 0 0,0 0-258,0 0 258,0 0-258,0 8 387,0-8 0,0 0 129,0 0 129,0 0-129,0 14 0,0-14 0,-10 16 0,2-5 0,-2 3 0,-1 6-129,-2-1 0,-2 6 258,-5 1-129,4 3 129,-4-2-129,1 2 129,2-3 129,-1 1-129,2-8 0,3 0-129,6-7 129,7-12 0,-8 17-258,8-17 129,0 0-258,0 0-129,0 0 129,6-7-258,-6 7-645,10-14-903,-4-3-1935,10 13-258</inkml:trace>
  <inkml:trace contextRef="#ctx0" brushRef="#br0" timeOffset="-4033.648">14360 12784 1935,'0'0'1419,"0"0"-1419,0 0-129,0 0 0,0 0 129,0 0 0,0 0 258,0 0 258,0 0 0,0 0 129,15 17 0,-15-17 0,19 23 258,-7-7-516,3-1 258,2 6-258,2-4 258,5 1 0,1-4-129,2 1 258,1-4-129,2 2-129,-5-6 0,1 0-258,-4-2 0,-3 0-129,-6 0 129,-1-1-258,-12-4 129,12 7 129,-12-7-129,0 0 0,0 0 0,0 0-387,0 0-903,15 15-2580,-15-15-387,9 3-129</inkml:trace>
  <inkml:trace contextRef="#ctx0" brushRef="#br0" timeOffset="-1753.648">16879 13604 645,'-8'0'1032,"8"0"-129,0 0-129,0 0-258,0 0-129,-3 10 129,3-10 387,0 0 129,0 0 0,0-11 258,-2-5-129,2 4 129,-1-12 258,1 1-387,0-14-258,0 1-387,0-6-129,0-3 258,0-2-516,3-3 258,-2 1-258,3 1 0,-4 0 0,3 2-129,-2 4 0,2 5 0,3 4 0,-2 4 0,0 7-129,2 1 0,-1 6 0,0 3 0,-5 12-258,14-10-516,-3 10-516,-11 0-1032,0 0-1806,16 12-258</inkml:trace>
  <inkml:trace contextRef="#ctx0" brushRef="#br0" timeOffset="-693.648">16649 13065 1806,'0'0'1419,"-10"0"-387,10 0 258,0 0 0,0 0 129,0 0-129,0 0 129,0 0-258,0 0 0,-1-13-258,1 13-258,5-18 0,1 5-387,1-3-129,2-1 0,1-2 129,2 1-258,0 1 258,2-2-129,-2 2-129,0-2 0,1 7 0,-3-1 0,3 4 0,-3 1 0,0 0 0,-10 8 0,20-8-129,-11 8 129,3 0 0,-3 0 0,1 0 0,-10 0 0,19 0 0,-19 0 0,12 8 0,-12-8 0,0 0 0,16 17 0,-16-17 129,8 18-129,-1-6 0,1 3 0,0-3 0,1 4 129,2-1-129,2 0-129,-1 0 129,3 1 0,-2-2 0,0-2 129,-2 1-129,0-2-129,-11-11 129,16 21 129,-16-21-258,9 16 129,-9-16 129,4 13-129,-4-13 0,0 11 129,0-11-258,0 0-129,0 17-516,0-17-1677,0 0-1806,0 0-387,-12 0 259</inkml:trace>
  <inkml:trace contextRef="#ctx0" brushRef="#br0">16124 11698 645,'0'0'1161,"0"0"-258,0-5-258,0 5-387,0 0 129,0 0-129,0 0 129,0 0-258,0 0 129,0 5-129,0-5 0,0 0-129,0 0 0,1 17-129,-1-17 129,0 22 129,0-5 387,0 7-258,-1 6 387,-4 2-129,-2 14 0,2 3 0,-5 2 129,6 4-258,-3-3-258,2-1 258,-1-6-258,6-2-129,-2-13 0,2-7 129,0-6-129,0-6 129,0-11-129,0 12-258,0-12-387,0 0-516,-7-15-258,7 15-1677,-17-34-258</inkml:trace>
  <inkml:trace contextRef="#ctx0" brushRef="#br0">16181 11746 1419,'5'21'4128,"-5"-21"129,3 23-516,2-9-3225,1 2-774,1 1 0,0 6 129,2-5 0,1 5 129,-2-1-129,1 3 258,0 3-129,1 1 129,1 0 0,-1 1-129,2 2 258,1-2-129,0 4-129,1-5-129,-1-2 129,3-1 0,-4-4-258,2-6 258,-6 0 0,-8-16 258,17 18 0,-17-18 129,0 0 258,0 0-129,13 0-129,-13 0 129,0-13-129,0-3-129,0-1-129,0-6-129,0-4 0,0-2 0,0-5 0,0-1 0,1-2 0,3-3 129,1 0-129,3 1 0,2 1 0,-1 1 0,4-1-129,-1 3 258,1 4-129,0 0 0,-1 2 129,1 2-129,-3 5 0,-2 2 129,1 4 0,-2 4-129,-7 12 0,7-15 0,-7 15-129,0 0-129,0 0-129,0 0-645,0 0-1032,0 0-1935,2 13-774,-2-13 258</inkml:trace>
  <inkml:trace contextRef="#ctx0" brushRef="#br0">16213 11861 129,'0'0'516,"0"0"-129,0 0 258,-12 8 0,12-8 129,0 0 129,0 0 0,0 0-129,0 0 258,0 0-258,0 0-129,0 0-258,0 0 0,0 0-129,0 0-129,0 0 129,0 0-258,-12 0 258,12 0-129,0 0 129,0 0-129,0 0 258,-12-9-129,12 9 0,0 0 0,0 0 129,-10-7-129,10 7-129,0 0 0,0 0 0,0 0 129,-10-13-258,10 13 0,0 0 0,0 0 129,0 0-129,-8-7 0,8 7 0,0 0 0,0 0 129,-13-7-129,13 7 0,0 0 0,0 0 0,0 0 129,0 0-129,-9-12 0,9 12 0,0 0 129,-3-12 0,3 12 0,0 0 129,-6-12-129,6 12 0,0 0 0,-11-10 0,11 10 0,0 0-258,-7-12 129,7 12-129,0 0 0,0 0 0,0-14 0,0 14 129,0 0-258,3-15 516,-3 15-129,0 0-129,3-13 129,-3 13 0,0 0 0,0 0 0,0 0-129,0 0-129,0 0 0,0 0 0,0 0-129,0 0-129,0 0 129,0 0-387,0 0 258,0 0-258,0 13 0,0-13-774,2 11-1935,7 4-129</inkml:trace>
  <inkml:trace contextRef="#ctx0" brushRef="#br0">17031 11497 1548,'0'0'1806,"0"0"129,0 0 0,0 0 0,-9 1-774,-1 10-258,-5-1-387,-1 6-258,-4 4 0,-5 1 258,-1 4-258,0 7-129,-3-3 129,2 6-129,-2 3 129,1 3-129,1-1 0,2 6 0,1 3 0,5 0 0,4 1 0,5 1 129,4-4 0,6-1 0,0-4-129,6-2 0,6-7 0,3-2 129,4-6 0,3-2 129,3 0-258,2-7 0,-2-2 129,8-1-129,-4-3 0,2-1-129,-4-4 0,-2 0 0,-1-2-129,-6-3-129,0 5-774,-7-5-1419,-11 0-1806,23-8-129,-16-6 0</inkml:trace>
  <inkml:trace contextRef="#ctx0" brushRef="#br0">17148 11807 2322,'-8'-15'258,"8"15"129,-2-12 0,2 12 387,0 0 129,0 0 387,0 0 0,0 0 0,0 13-129,0-1 0,0 2 0,0 5-387,0 3 0,-1 8-258,-3 1-129,1 4 129,-6-1-258,1 2 129,-3-1-129,4-3 0,-5-3-129,7-3 0,-2-4-129,3-6-645,4 1-1161,6-2-2451,-6-15-258,10 5 0</inkml:trace>
  <inkml:trace contextRef="#ctx0" brushRef="#br0">17317 12109 2967,'8'20'3096,"-3"1"129,-4-9-3870,2 8 129,-3 1 516,1 2 0,-1 6 258,0 0 258,0 4-129,-4-4 129,2-2-258,0 0-387,-1-1-1677,-5-14-1935,14 3 129</inkml:trace>
  <inkml:trace contextRef="#ctx0" brushRef="#br0">17468 11927 1032,'-14'5'3225,"14"-5"-1677,0 0-516,0 0 129,0 0-258,0 0-258,6-13 129,-6 13 0,15-12-129,-15 12-129,21-11 0,-21 11-129,18-3-129,-18 3-129,19 1 129,-19-1-129,12 17 129,-6-5-129,-3 4 258,-1 0-258,0 1 258,-2 2-129,0 4 0,-6 0 0,0 6 0,-4-2 129,0 3-129,-5 0 0,1 3 0,-3-4-129,3 0 129,0-7-129,3 2-129,5-7 0,2-2 129,3-3-258,1-12 129,12 12 0,0-7 0,3-5 0,3 0 129,3 0-129,1 0 0,1-3 0,-2 1-129,3-1-258,-1-3-645,3-2-3096,3 6-516,-7-11 129</inkml:trace>
  <inkml:trace contextRef="#ctx0" brushRef="#br0">17674 11522 2580,'0'0'3225,"8"-2"-774,-8 2-2322,10 0 129,-10 0 129,18 15 129,-9-2 129,1-1 0,3 5 0,-2-2 129,7 4 0,-2 0-258,7 3 0,-2 1-258,6 2-129,-2 2 0,3 5-129,-3 5 129,1 1-258,-5 3 129,-2 2 0,-2 3 129,-5 0 0,-4 2 129,-1 1 0,-7-7-129,0 3 129,-9-6 0,0 1 258,-10-3-258,3 0 129,-6-4-129,1-1-258,3-3 129,-2-2-516,8 4-1161,0-2-2838,-1-19-129,13 4-258</inkml:trace>
  <inkml:trace contextRef="#ctx0" brushRef="#br0">19008 12936 2322,'-7'-14'2838,"-2"1"258,9 13-258,-7-11 0,0 0-774,7 11-387,0 0-645,0 0-387,-5-13-258,5 13-516,0 0-129,0 0-387,0 0-645,0 0-2064,10 2-1290,4 4-387,-1-6 646</inkml:trace>
  <inkml:trace contextRef="#ctx0" brushRef="#br0">19472 12900 4644,'43'22'4902,"-22"-5"-387,-7-16-645,10 6-5289,-4 5-2967,0-11-129,9 7-387</inkml:trace>
  <inkml:trace contextRef="#ctx0" brushRef="#br0">20153 12929 258,'66'10'3999,"-33"5"129,-18-15-1032,1 10-4257,11 11-2322,-14-14-129</inkml:trace>
  <inkml:trace contextRef="#ctx0" brushRef="#br0">22059 12910 4257,'96'24'4644,"-55"-5"-516,-16-8-387,1 5-5160,2 10-2580,-6-11 129,8 7-516</inkml:trace>
  <inkml:trace contextRef="#ctx0" brushRef="#br0">22752 12864 2451,'64'-19'3999,"-30"19"0,-17-3-258,5 4-3354,1 13-258,0 3-516,-2 7-2193,-8-5-1161,11 12-387,-12-15 259</inkml:trace>
  <inkml:trace contextRef="#ctx0" brushRef="#br0">23227 12944 5547,'63'-33'4644,"-33"15"-387,9 9-129,-1 1-3870,-5 8-903,2 3-2322,0 5-1419,6 10-516,-13-10 387</inkml:trace>
  <inkml:trace contextRef="#ctx0" brushRef="#br0">24205 12922 8643,'67'0'4902,"-42"0"-387,0 0-387,-9 1-4644,8 15-129,-6-2-903,5 5-2709,-7 6-645,-3-4 129,3 2-129</inkml:trace>
</inkml:ink>
</file>

<file path=ppt/ink/ink9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1-27T17:46:45.961"/>
    </inkml:context>
    <inkml:brush xml:id="br0">
      <inkml:brushProperty name="width" value="0.05292" units="cm"/>
      <inkml:brushProperty name="height" value="0.05292" units="cm"/>
      <inkml:brushProperty name="color" value="#00B0F0"/>
    </inkml:brush>
  </inkml:definitions>
  <inkml:trace contextRef="#ctx0" brushRef="#br0">14631 3294 1032,'11'0'774,"4"-5"-129,-4 3 129,1-5 387,5 2 258,-3-3 258,10 0 0,-5-8 0,13 2-129,1-10 129,18 3-258,3-12-258,20 1-258,8-10 0,18-1-258,7-11-258,12-1 0,1-7-129,4 0-129,-4-1 0,-3 5 0,-15-2 0,-5 7 0,-15 4 0,-9 12 0,-11-1-129,-8 10 516,-13 5-774,-11 1 129,-3 14-1935,-13 1-2193,-14 7-258,0 0-258,-24-9 0</inkml:trace>
  <inkml:trace contextRef="#ctx0" brushRef="#br0" timeOffset="712.04">14643 2660 2322,'-18'-7'3225,"18"7"129,0 0-1935,0 0-774,-10 0-387,10 0-258,0 0 129,0 0 0,0 10 387,0-10-129,0 0 258,-12 12-258,12-12 258,-17 19-129,5 0 129,-6 3-258,0 12 129,-9 2 129,3 15 129,-6-2-258,3 14 0,-5 0-129,2 6 0,-1-2-129,4 3 0,4-10 0,7 3-387,0-13 387,12-4 129,3-14 0,11-3 0,12-20 129,22-6 0,15-14 0,19-9-258,13-13 129,12 2-258,8-8 0,1-1 0,-4 4 0,-12 5 0,-18 5 258,-15 6-258,-18 8 0,-13 3 129,-14 2 0,-5 6-129,-13 1 0,0 0-129,0 0 0,0 0 0,0 0-129,1 7-129,-1-7-387,0 0-903,0 0-2838,0 0-387,0 0-645,-14-3 0</inkml:trace>
  <inkml:trace contextRef="#ctx0" brushRef="#br0" timeOffset="4956.282">5477 13314 2322,'-43'5'2709,"23"-5"-1935,2 5-258,0-3-774,0 1-129,0-3 0,-2 0 0,-3 0 258,3 0 258,-5-1 258,-2-9 258,-1 4 387,-2-6 0,-2 0-129,-1 0 0,2 0-387,-1-1-129,4 1-129,-3 1-129,4-1-129,-2 3-129,3-2 0,-1 3-258,0-4 258,-3 1 129,0-2-129,-1-1 258,1 1 0,1-3 258,0 1 0,2-3 129,7 2-387,-1-1 129,4 0-129,8 0-258,0-8 0,4 4-129,1-5-129,4 0 129,0-2 0,0 0 129,0-2-129,0 0 516,0 2-258,0 0 129,2-2 0,-1 1 129,5 3-258,0-6 129,2 4 0,8-1-129,-3-1 258,4 2-516,0-1 516,4 4-516,1-2 516,-2 2-258,4 0 0,1 0 0,2 3 0,5-2 0,4 0-258,3 0 258,1-1 0,8 4 0,-3 0-129,1 3 129,-2 0 0,-1 7 0,-2 0 0,-5 8 129,0 0-129,-4 3 0,1 5-129,0 3 129,3 6 0,-1-4 0,2 7-129,4-3 129,-2 1 0,0-1-129,1 1 129,-2 3 0,-2-1 0,2 3 0,-7 4 129,-2-2-129,0 7 129,-3 3 0,-2-1-258,-1 8 129,0-1 0,-4 6 0,1 0-129,-1 7 0,-1-4-129,-4 5 258,0-4-129,-3 1-129,-2 1 258,-1-4-129,-5-1 129,0 0 0,-3-2 0,-1 1-129,-10-1 0,1 1 129,-6-5 0,-3-1 258,-5-4 129,-3-2 129,-3-3 129,-8-11 387,1 0-129,-4-8-129,3-1 129,-5-6-645,7-3-645,2-6-3225,9 5-516,-6-16-258</inkml:trace>
  <inkml:trace contextRef="#ctx0" brushRef="#br0" timeOffset="15172.866">12398 12641 4644,'-17'0'4515,"17"0"-258,-13 0-129,13 0-3096,0 0-903,-11-9 0,11 9 0,0 0-129,0 0 0,12-9 0,-3 6 129,7 1 0,3 1 0,8-2 0,4 3 0,5 0 0,5 4 0,4 0 0,0 0 0,1-3 0,-1 3 129,-6-4-129,-3 0 129,-7 0 0,-3 0 0,-8 0 0,-4 0 129,-3 3-258,-11-3 0,12 8 0,-12-8 0,6 17 0,-5-5-129,-1 0 129,0 5 0,0 2 0,-4 8 129,-4 2-129,3 9 129,-5 1-129,2 7 258,-1 2-258,1 1 258,2-1-258,1 0-129,3-9 258,2-3-258,0-6 0,3-13-129,7-1 0,-10-16-903,25 3-3225,-13-7-516,-5-12-258,-3-5-516</inkml:trace>
  <inkml:trace contextRef="#ctx0" brushRef="#br0" timeOffset="15772.902">14284 11881 3225,'-37'17'4515,"12"-14"-258,7 12-129,-10-3-2580,-3 3-1419,0 3 0,-9 6 387,-2 10 0,-8 3-129,0 12 129,-8 1 0,0 11 0,-3 7 0,4 12 0,-1 5-129,7 13-258,5-2 129,8 8 0,12-1 129,9 3 0,12-9-258,11-3 129,16-12-129,11-9 258,9-10-258,10-7-129,5-15 0,5-2 129,-1-6-129,2-5 129,-5-7-129,-4-4 0,-7-3 129,-6-6-258,-9 1 129,-11-1-129,-3-3-387,-18-5-516,13-3-3483,-13 3-258,0-19-645,-2 6 0</inkml:trace>
  <inkml:trace contextRef="#ctx0" brushRef="#br0" timeOffset="17652.009">14258 13113 4386,'0'-8'4515,"8"-14"-645,5-25-129,14-6-3741,9-10-387,7-5 387,4-4 0,1 1 387,0 8-129,-7 5 0,0 12 129,-10 8 129,-2 12 0,-8 6-258,-1 8-129,-4 9-129,-3 6 129,-1 13-129,-2 12 129,-3 7 0,1 14 129,-4 9 0,0 10 129,-2 3-129,4 3 129,-1-2-258,4-6 129,1-6-387,1-14-387,10-5-2064,-2-16-1806,-7-18 0,-3-7-645</inkml:trace>
  <inkml:trace contextRef="#ctx0" brushRef="#br0" timeOffset="17853.021">14469 12795 5547,'-32'23'4515,"29"-4"-258,2-6-129,7-9-3225,11 9-903,10 3-129,11-6-129,9 5-645,6-11-1290,9 2-1935,10 1-258,1-7-258</inkml:trace>
  <inkml:trace contextRef="#ctx0" brushRef="#br0" timeOffset="18644.066">15327 13154 4128,'10'-61'4257,"17"19"-258,-3-20-129,15-7-3483,-2-3-774,7 0 645,0 8 0,-5 0 258,-3 17-129,-10 1 387,-2 20-258,-12 2 129,3 14 0,-15 10-258,14-10-129,-14 10-129,6 10 0,-1 8-129,-1 6 129,0 6 129,1 10-129,-2 2 387,2 10-129,-4 5-129,4 8 129,1-4-129,1 6 129,-1-4-258,0-2 0,5-7-129,-1-11-258,2-5 0,-1-21-2451,5-8-1677,5-11-774,-6-27-129,3-12 0</inkml:trace>
  <inkml:trace contextRef="#ctx0" brushRef="#br0" timeOffset="19245.1">16893 12414 7482,'8'53'4773,"-5"-14"-129,1 10-516,-1 11-4257,3 10 129,-1 5-129,-4 1 0,-1-11 129,0-2-387,-6-20-387,6-4-1806,0-23-1935,0-16 129,1-21-645</inkml:trace>
  <inkml:trace contextRef="#ctx0" brushRef="#br0" timeOffset="19740.128">16872 12701 1548,'-35'-84'4386,"19"39"129,16 13-387,5 0-2064,11-4-1419,14 2-129,5 0-516,12 5 258,0 0-258,6 9 129,-4 2 258,-2 8-129,-10 5 129,-2 5 0,-10 5-129,-6 11 129,-14 5 129,-4 8-129,-12-3 387,-9 9-258,-13-5 129,2 0-129,-6-4-129,8-2-258,4-9-129,8-4-129,17-11-258,5 12 129,16-9-129,6 1 0,7 4 129,0-2 129,2 5 129,-1 6-129,-6 3 129,-5 2 0,-2 4 0,-5 2 129,-4 4 0,-5 2 129,-4-2 129,-2 4 129,-8-7 0,-1 7 129,-15-11 0,1 10-129,-12-11 0,-6 1-129,-5-3-258,-5 0 0,-3-5-258,-3-4-129,2 0-387,-5-13-2193,10 0-2064,7-12-129,14-10-516,10-11-258</inkml:trace>
  <inkml:trace contextRef="#ctx0" brushRef="#br0" timeOffset="20289.16">17483 11943 903,'-9'-4'2967,"9"4"129,19-11-2580,4 11 0,3 0 516,13 4 258,-6 1 129,9 13-129,1-1 0,10 11-129,-7 1-387,9 14 0,-5 0-387,2 10 0,-5 7 0,2 5-129,-12 3 129,-5 8-258,-7 5 258,-10 6-129,-14 1 129,-1 3 0,-20-3 129,-5 5 258,-15-11 129,-5 4-129,-13-16 129,2-2-129,-12-11 0,0-5-258,-7-10-129,-1-5-129,2-5-387,-1-15-129,7 5-774,-9-15-3870,13-7-129,1-4-258,5-14-387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49155" name="Rectangle 3"/>
          <p:cNvSpPr>
            <a:spLocks noGrp="1" noChangeArrowheads="1"/>
          </p:cNvSpPr>
          <p:nvPr>
            <p:ph type="dt" idx="1"/>
          </p:nvPr>
        </p:nvSpPr>
        <p:spPr bwMode="auto">
          <a:xfrm>
            <a:off x="3956794" y="0"/>
            <a:ext cx="3026622"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98818" y="4410076"/>
            <a:ext cx="5587366"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1" y="8818563"/>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49159" name="Rectangle 7"/>
          <p:cNvSpPr>
            <a:spLocks noGrp="1" noChangeArrowheads="1"/>
          </p:cNvSpPr>
          <p:nvPr>
            <p:ph type="sldNum" sz="quarter" idx="5"/>
          </p:nvPr>
        </p:nvSpPr>
        <p:spPr bwMode="auto">
          <a:xfrm>
            <a:off x="3956794" y="8818563"/>
            <a:ext cx="3026622"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C96ABEE7-3A35-4994-B8A5-65152589F44B}" type="slidenum">
              <a:rPr lang="en-US"/>
              <a:pPr>
                <a:defRPr/>
              </a:pPr>
              <a:t>‹#›</a:t>
            </a:fld>
            <a:endParaRPr lang="en-US"/>
          </a:p>
        </p:txBody>
      </p:sp>
    </p:spTree>
    <p:extLst>
      <p:ext uri="{BB962C8B-B14F-4D97-AF65-F5344CB8AC3E}">
        <p14:creationId xmlns:p14="http://schemas.microsoft.com/office/powerpoint/2010/main" val="1255018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s.washington.edu/homes/hoifun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cs.washington.edu/homes/pedrod"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cs.washington.edu/homes/hoifung"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cs.washington.edu/homes/pedrod"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a:t>Lecture 32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closure consists of a single rule:</a:t>
            </a:r>
          </a:p>
          <a:p>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b3</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b3</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This model is similar to the standard solution, but has the advantage that the classifier is learned in</a:t>
            </a:r>
          </a:p>
          <a:p>
            <a:r>
              <a:rPr lang="en-CA" sz="1200" b="0" i="0" u="none" strike="noStrike" kern="1200" baseline="0" dirty="0">
                <a:solidFill>
                  <a:schemeClr val="tx1"/>
                </a:solidFill>
                <a:latin typeface="Times New Roman" pitchFamily="18" charset="0"/>
                <a:ea typeface="+mn-ea"/>
                <a:cs typeface="+mn-cs"/>
              </a:rPr>
              <a:t>the context of the transitive closure operation.</a:t>
            </a:r>
          </a:p>
          <a:p>
            <a:r>
              <a:rPr lang="en-CA" sz="1200" b="0" i="0" u="none" strike="noStrike" kern="1200" baseline="0" dirty="0">
                <a:solidFill>
                  <a:schemeClr val="tx1"/>
                </a:solidFill>
                <a:latin typeface="Times New Roman" pitchFamily="18" charset="0"/>
                <a:ea typeface="+mn-ea"/>
                <a:cs typeface="+mn-cs"/>
              </a:rPr>
              <a:t>We can construct similar rules to predict the equivalence of two fields as well. The usefulness</a:t>
            </a:r>
          </a:p>
          <a:p>
            <a:r>
              <a:rPr lang="en-CA" sz="1200" b="0" i="0" u="none" strike="noStrike" kern="1200" baseline="0" dirty="0">
                <a:solidFill>
                  <a:schemeClr val="tx1"/>
                </a:solidFill>
                <a:latin typeface="Times New Roman" pitchFamily="18" charset="0"/>
                <a:ea typeface="+mn-ea"/>
                <a:cs typeface="+mn-cs"/>
              </a:rPr>
              <a:t>of Markov logic is shown further when we link field equivalence to citation equivalence:</a:t>
            </a:r>
          </a:p>
          <a:p>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The above rules state that if two citations are the same, their authors should be the same, and that</a:t>
            </a:r>
          </a:p>
          <a:p>
            <a:r>
              <a:rPr lang="en-CA" sz="1200" b="0" i="0" u="none" strike="noStrike" kern="1200" baseline="0" dirty="0">
                <a:solidFill>
                  <a:schemeClr val="tx1"/>
                </a:solidFill>
                <a:latin typeface="Times New Roman" pitchFamily="18" charset="0"/>
                <a:ea typeface="+mn-ea"/>
                <a:cs typeface="+mn-cs"/>
              </a:rPr>
              <a:t>citations with the same author are more likely to be the same.</a:t>
            </a:r>
          </a:p>
          <a:p>
            <a:r>
              <a:rPr lang="en-CA" sz="1200" b="0" i="0" u="none" strike="noStrike" kern="1200" baseline="0" dirty="0">
                <a:solidFill>
                  <a:schemeClr val="tx1"/>
                </a:solidFill>
                <a:latin typeface="Times New Roman" pitchFamily="18" charset="0"/>
                <a:ea typeface="+mn-ea"/>
                <a:cs typeface="+mn-cs"/>
              </a:rPr>
              <a:t>Most importantly, the resulting model can now perform </a:t>
            </a:r>
            <a:r>
              <a:rPr lang="en-CA" sz="1200" b="0" i="1" u="none" strike="noStrike" kern="1200" baseline="0" dirty="0">
                <a:solidFill>
                  <a:schemeClr val="tx1"/>
                </a:solidFill>
                <a:latin typeface="Times New Roman" pitchFamily="18" charset="0"/>
                <a:ea typeface="+mn-ea"/>
                <a:cs typeface="+mn-cs"/>
              </a:rPr>
              <a:t>collective </a:t>
            </a:r>
            <a:r>
              <a:rPr lang="en-CA" sz="1200" b="0" i="0" u="none" strike="noStrike" kern="1200" baseline="0" dirty="0">
                <a:solidFill>
                  <a:schemeClr val="tx1"/>
                </a:solidFill>
                <a:latin typeface="Times New Roman" pitchFamily="18" charset="0"/>
                <a:ea typeface="+mn-ea"/>
                <a:cs typeface="+mn-cs"/>
              </a:rPr>
              <a:t>entity resolution, where</a:t>
            </a:r>
          </a:p>
          <a:p>
            <a:r>
              <a:rPr lang="en-CA" sz="1200" b="0" i="0" u="none" strike="noStrike" kern="1200" baseline="0" dirty="0">
                <a:solidFill>
                  <a:schemeClr val="tx1"/>
                </a:solidFill>
                <a:latin typeface="Times New Roman" pitchFamily="18" charset="0"/>
                <a:ea typeface="+mn-ea"/>
                <a:cs typeface="+mn-cs"/>
              </a:rPr>
              <a:t>resolving one pair of entities helps to resolve pairs of related entities. For example, inferring that a</a:t>
            </a:r>
          </a:p>
          <a:p>
            <a:r>
              <a:rPr lang="en-CA" sz="1200" b="0" i="0" u="none" strike="noStrike" kern="1200" baseline="0" dirty="0">
                <a:solidFill>
                  <a:schemeClr val="tx1"/>
                </a:solidFill>
                <a:latin typeface="Times New Roman" pitchFamily="18" charset="0"/>
                <a:ea typeface="+mn-ea"/>
                <a:cs typeface="+mn-cs"/>
              </a:rPr>
              <a:t>pair of citations are equivalent can provide evidence that the names </a:t>
            </a:r>
            <a:r>
              <a:rPr lang="en-CA" sz="1200" b="0" i="1" u="none" strike="noStrike" kern="1200" baseline="0" dirty="0">
                <a:solidFill>
                  <a:schemeClr val="tx1"/>
                </a:solidFill>
                <a:latin typeface="Times New Roman" pitchFamily="18" charset="0"/>
                <a:ea typeface="+mn-ea"/>
                <a:cs typeface="+mn-cs"/>
              </a:rPr>
              <a:t>AAAI-06 </a:t>
            </a:r>
            <a:r>
              <a:rPr lang="en-CA" sz="1200" b="0" i="0" u="none" strike="noStrike" kern="1200" baseline="0" dirty="0">
                <a:solidFill>
                  <a:schemeClr val="tx1"/>
                </a:solidFill>
                <a:latin typeface="Times New Roman" pitchFamily="18" charset="0"/>
                <a:ea typeface="+mn-ea"/>
                <a:cs typeface="+mn-cs"/>
              </a:rPr>
              <a:t>and </a:t>
            </a:r>
            <a:r>
              <a:rPr lang="en-CA" sz="1200" b="0" i="1" u="none" strike="noStrike" kern="1200" baseline="0" dirty="0">
                <a:solidFill>
                  <a:schemeClr val="tx1"/>
                </a:solidFill>
                <a:latin typeface="Times New Roman" pitchFamily="18" charset="0"/>
                <a:ea typeface="+mn-ea"/>
                <a:cs typeface="+mn-cs"/>
              </a:rPr>
              <a:t>21st Natl. Conf. on</a:t>
            </a:r>
          </a:p>
          <a:p>
            <a:r>
              <a:rPr lang="en-CA" sz="1200" b="0" i="1" u="none" strike="noStrike" kern="1200" baseline="0" dirty="0">
                <a:solidFill>
                  <a:schemeClr val="tx1"/>
                </a:solidFill>
                <a:latin typeface="Times New Roman" pitchFamily="18" charset="0"/>
                <a:ea typeface="+mn-ea"/>
                <a:cs typeface="+mn-cs"/>
              </a:rPr>
              <a:t>AI </a:t>
            </a:r>
            <a:r>
              <a:rPr lang="en-CA" sz="1200" b="0" i="0" u="none" strike="noStrike" kern="1200" baseline="0" dirty="0">
                <a:solidFill>
                  <a:schemeClr val="tx1"/>
                </a:solidFill>
                <a:latin typeface="Times New Roman" pitchFamily="18" charset="0"/>
                <a:ea typeface="+mn-ea"/>
                <a:cs typeface="+mn-cs"/>
              </a:rPr>
              <a:t>refer to the same venue, even though they are superficially very different. This equivalence can</a:t>
            </a:r>
          </a:p>
          <a:p>
            <a:r>
              <a:rPr lang="en-CA" sz="1200" b="0" i="0" u="none" strike="noStrike" kern="1200" baseline="0" dirty="0">
                <a:solidFill>
                  <a:schemeClr val="tx1"/>
                </a:solidFill>
                <a:latin typeface="Times New Roman" pitchFamily="18" charset="0"/>
                <a:ea typeface="+mn-ea"/>
                <a:cs typeface="+mn-cs"/>
              </a:rPr>
              <a:t>then aid in resolving other entities.</a:t>
            </a:r>
          </a:p>
          <a:p>
            <a:r>
              <a:rPr lang="en-CA" sz="1200" b="0" i="0" u="none" strike="noStrike" kern="1200" baseline="0" dirty="0">
                <a:solidFill>
                  <a:schemeClr val="tx1"/>
                </a:solidFill>
                <a:latin typeface="Times New Roman" pitchFamily="18" charset="0"/>
                <a:ea typeface="+mn-ea"/>
                <a:cs typeface="+mn-cs"/>
              </a:rPr>
              <a:t>Experiments on citation databases like Cora and BibServ.org show that these methods can</a:t>
            </a:r>
          </a:p>
          <a:p>
            <a:r>
              <a:rPr lang="en-CA" sz="1200" b="0" i="0" u="none" strike="noStrike" kern="1200" baseline="0" dirty="0">
                <a:solidFill>
                  <a:schemeClr val="tx1"/>
                </a:solidFill>
                <a:latin typeface="Times New Roman" pitchFamily="18" charset="0"/>
                <a:ea typeface="+mn-ea"/>
                <a:cs typeface="+mn-cs"/>
              </a:rPr>
              <a:t>greatly improve accuracy, particularly for entity types that are difficult to resolve in isolation, as in the</a:t>
            </a:r>
          </a:p>
          <a:p>
            <a:r>
              <a:rPr lang="en-CA" sz="1200" b="0" i="0" u="none" strike="noStrike" kern="1200" baseline="0" dirty="0">
                <a:solidFill>
                  <a:schemeClr val="tx1"/>
                </a:solidFill>
                <a:latin typeface="Times New Roman" pitchFamily="18" charset="0"/>
                <a:ea typeface="+mn-ea"/>
                <a:cs typeface="+mn-cs"/>
              </a:rPr>
              <a:t>above example [134]. Due to the large number of words and the high </a:t>
            </a:r>
            <a:r>
              <a:rPr lang="en-CA" sz="1200" b="0" i="0" u="none" strike="noStrike" kern="1200" baseline="0" dirty="0" err="1">
                <a:solidFill>
                  <a:schemeClr val="tx1"/>
                </a:solidFill>
                <a:latin typeface="Times New Roman" pitchFamily="18" charset="0"/>
                <a:ea typeface="+mn-ea"/>
                <a:cs typeface="+mn-cs"/>
              </a:rPr>
              <a:t>arity</a:t>
            </a:r>
            <a:r>
              <a:rPr lang="en-CA" sz="1200" b="0" i="0" u="none" strike="noStrike" kern="1200" baseline="0" dirty="0">
                <a:solidFill>
                  <a:schemeClr val="tx1"/>
                </a:solidFill>
                <a:latin typeface="Times New Roman" pitchFamily="18" charset="0"/>
                <a:ea typeface="+mn-ea"/>
                <a:cs typeface="+mn-cs"/>
              </a:rPr>
              <a:t> of the transitive closure</a:t>
            </a:r>
          </a:p>
          <a:p>
            <a:r>
              <a:rPr lang="en-CA" sz="1200" b="0" i="0" u="none" strike="noStrike" kern="1200" baseline="0" dirty="0">
                <a:solidFill>
                  <a:schemeClr val="tx1"/>
                </a:solidFill>
                <a:latin typeface="Times New Roman" pitchFamily="18" charset="0"/>
                <a:ea typeface="+mn-ea"/>
                <a:cs typeface="+mn-cs"/>
              </a:rPr>
              <a:t>formula, these models have thousands of weights and ground millions of clauses during learning,</a:t>
            </a:r>
          </a:p>
          <a:p>
            <a:r>
              <a:rPr lang="en-CA" sz="1200" b="0" i="0" u="none" strike="noStrike" kern="1200" baseline="0" dirty="0">
                <a:solidFill>
                  <a:schemeClr val="tx1"/>
                </a:solidFill>
                <a:latin typeface="Times New Roman" pitchFamily="18" charset="0"/>
                <a:ea typeface="+mn-ea"/>
                <a:cs typeface="+mn-cs"/>
              </a:rPr>
              <a:t>even after using canopies to limit the number of comparisons considered. Learning at this scale</a:t>
            </a:r>
          </a:p>
          <a:p>
            <a:r>
              <a:rPr lang="en-CA" sz="1200" b="0" i="0" u="none" strike="noStrike" kern="1200" baseline="0" dirty="0">
                <a:solidFill>
                  <a:schemeClr val="tx1"/>
                </a:solidFill>
                <a:latin typeface="Times New Roman" pitchFamily="18" charset="0"/>
                <a:ea typeface="+mn-ea"/>
                <a:cs typeface="+mn-cs"/>
              </a:rPr>
              <a:t>is still reasonably efficient: preconditioned scaled conjugate gradient with MC-SAT for inference</a:t>
            </a:r>
          </a:p>
          <a:p>
            <a:r>
              <a:rPr lang="en-CA" sz="1200" b="0" i="0" u="none" strike="noStrike" kern="1200" baseline="0" dirty="0">
                <a:solidFill>
                  <a:schemeClr val="tx1"/>
                </a:solidFill>
                <a:latin typeface="Times New Roman" pitchFamily="18" charset="0"/>
                <a:ea typeface="+mn-ea"/>
                <a:cs typeface="+mn-cs"/>
              </a:rPr>
              <a:t>converges within a few hours [75]. Rather than presenting detailed experimental results for entity</a:t>
            </a:r>
          </a:p>
          <a:p>
            <a:r>
              <a:rPr lang="en-CA" sz="1200" b="0" i="0" u="none" strike="noStrike" kern="1200" baseline="0" dirty="0">
                <a:solidFill>
                  <a:schemeClr val="tx1"/>
                </a:solidFill>
                <a:latin typeface="Times New Roman" pitchFamily="18" charset="0"/>
                <a:ea typeface="+mn-ea"/>
                <a:cs typeface="+mn-cs"/>
              </a:rPr>
              <a:t>resolution, we will show in the next section how to incorporate automatic field segmentation and</a:t>
            </a:r>
          </a:p>
          <a:p>
            <a:r>
              <a:rPr lang="en-CA" sz="1200" b="0" i="0" u="none" strike="noStrike" kern="1200" baseline="0" dirty="0">
                <a:solidFill>
                  <a:schemeClr val="tx1"/>
                </a:solidFill>
                <a:latin typeface="Times New Roman" pitchFamily="18" charset="0"/>
                <a:ea typeface="+mn-ea"/>
                <a:cs typeface="+mn-cs"/>
              </a:rPr>
              <a:t>then compare the performance of the full system to several state-of-the-art methods.</a:t>
            </a:r>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14</a:t>
            </a:fld>
            <a:endParaRPr lang="en-US"/>
          </a:p>
        </p:txBody>
      </p:sp>
    </p:spTree>
    <p:extLst>
      <p:ext uri="{BB962C8B-B14F-4D97-AF65-F5344CB8AC3E}">
        <p14:creationId xmlns:p14="http://schemas.microsoft.com/office/powerpoint/2010/main" val="1712024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closure consists of a single rule:</a:t>
            </a:r>
          </a:p>
          <a:p>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b3</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b3</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This model is similar to the standard solution, but has the advantage that the classifier is learned in</a:t>
            </a:r>
          </a:p>
          <a:p>
            <a:r>
              <a:rPr lang="en-CA" sz="1200" b="0" i="0" u="none" strike="noStrike" kern="1200" baseline="0" dirty="0">
                <a:solidFill>
                  <a:schemeClr val="tx1"/>
                </a:solidFill>
                <a:latin typeface="Times New Roman" pitchFamily="18" charset="0"/>
                <a:ea typeface="+mn-ea"/>
                <a:cs typeface="+mn-cs"/>
              </a:rPr>
              <a:t>the context of the transitive closure operation.</a:t>
            </a:r>
          </a:p>
          <a:p>
            <a:r>
              <a:rPr lang="en-CA" sz="1200" b="0" i="0" u="none" strike="noStrike" kern="1200" baseline="0" dirty="0">
                <a:solidFill>
                  <a:schemeClr val="tx1"/>
                </a:solidFill>
                <a:latin typeface="Times New Roman" pitchFamily="18" charset="0"/>
                <a:ea typeface="+mn-ea"/>
                <a:cs typeface="+mn-cs"/>
              </a:rPr>
              <a:t>We can construct similar rules to predict the equivalence of two fields as well. The usefulness</a:t>
            </a:r>
          </a:p>
          <a:p>
            <a:r>
              <a:rPr lang="en-CA" sz="1200" b="0" i="0" u="none" strike="noStrike" kern="1200" baseline="0" dirty="0">
                <a:solidFill>
                  <a:schemeClr val="tx1"/>
                </a:solidFill>
                <a:latin typeface="Times New Roman" pitchFamily="18" charset="0"/>
                <a:ea typeface="+mn-ea"/>
                <a:cs typeface="+mn-cs"/>
              </a:rPr>
              <a:t>of Markov logic is shown further when we link field equivalence to citation equivalence:</a:t>
            </a:r>
          </a:p>
          <a:p>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The above rules state that if two citations are the same, their authors should be the same, and that</a:t>
            </a:r>
          </a:p>
          <a:p>
            <a:r>
              <a:rPr lang="en-CA" sz="1200" b="0" i="0" u="none" strike="noStrike" kern="1200" baseline="0" dirty="0">
                <a:solidFill>
                  <a:schemeClr val="tx1"/>
                </a:solidFill>
                <a:latin typeface="Times New Roman" pitchFamily="18" charset="0"/>
                <a:ea typeface="+mn-ea"/>
                <a:cs typeface="+mn-cs"/>
              </a:rPr>
              <a:t>citations with the same author are more likely to be the same.</a:t>
            </a:r>
          </a:p>
          <a:p>
            <a:r>
              <a:rPr lang="en-CA" sz="1200" b="0" i="0" u="none" strike="noStrike" kern="1200" baseline="0" dirty="0">
                <a:solidFill>
                  <a:schemeClr val="tx1"/>
                </a:solidFill>
                <a:latin typeface="Times New Roman" pitchFamily="18" charset="0"/>
                <a:ea typeface="+mn-ea"/>
                <a:cs typeface="+mn-cs"/>
              </a:rPr>
              <a:t>Most importantly, the resulting model can now perform </a:t>
            </a:r>
            <a:r>
              <a:rPr lang="en-CA" sz="1200" b="0" i="1" u="none" strike="noStrike" kern="1200" baseline="0" dirty="0">
                <a:solidFill>
                  <a:schemeClr val="tx1"/>
                </a:solidFill>
                <a:latin typeface="Times New Roman" pitchFamily="18" charset="0"/>
                <a:ea typeface="+mn-ea"/>
                <a:cs typeface="+mn-cs"/>
              </a:rPr>
              <a:t>collective </a:t>
            </a:r>
            <a:r>
              <a:rPr lang="en-CA" sz="1200" b="0" i="0" u="none" strike="noStrike" kern="1200" baseline="0" dirty="0">
                <a:solidFill>
                  <a:schemeClr val="tx1"/>
                </a:solidFill>
                <a:latin typeface="Times New Roman" pitchFamily="18" charset="0"/>
                <a:ea typeface="+mn-ea"/>
                <a:cs typeface="+mn-cs"/>
              </a:rPr>
              <a:t>entity resolution, where</a:t>
            </a:r>
          </a:p>
          <a:p>
            <a:r>
              <a:rPr lang="en-CA" sz="1200" b="0" i="0" u="none" strike="noStrike" kern="1200" baseline="0" dirty="0">
                <a:solidFill>
                  <a:schemeClr val="tx1"/>
                </a:solidFill>
                <a:latin typeface="Times New Roman" pitchFamily="18" charset="0"/>
                <a:ea typeface="+mn-ea"/>
                <a:cs typeface="+mn-cs"/>
              </a:rPr>
              <a:t>resolving one pair of entities helps to resolve pairs of related entities. For example, inferring that a</a:t>
            </a:r>
          </a:p>
          <a:p>
            <a:r>
              <a:rPr lang="en-CA" sz="1200" b="0" i="0" u="none" strike="noStrike" kern="1200" baseline="0" dirty="0">
                <a:solidFill>
                  <a:schemeClr val="tx1"/>
                </a:solidFill>
                <a:latin typeface="Times New Roman" pitchFamily="18" charset="0"/>
                <a:ea typeface="+mn-ea"/>
                <a:cs typeface="+mn-cs"/>
              </a:rPr>
              <a:t>pair of citations are equivalent can provide evidence that the names </a:t>
            </a:r>
            <a:r>
              <a:rPr lang="en-CA" sz="1200" b="0" i="1" u="none" strike="noStrike" kern="1200" baseline="0" dirty="0">
                <a:solidFill>
                  <a:schemeClr val="tx1"/>
                </a:solidFill>
                <a:latin typeface="Times New Roman" pitchFamily="18" charset="0"/>
                <a:ea typeface="+mn-ea"/>
                <a:cs typeface="+mn-cs"/>
              </a:rPr>
              <a:t>AAAI-06 </a:t>
            </a:r>
            <a:r>
              <a:rPr lang="en-CA" sz="1200" b="0" i="0" u="none" strike="noStrike" kern="1200" baseline="0" dirty="0">
                <a:solidFill>
                  <a:schemeClr val="tx1"/>
                </a:solidFill>
                <a:latin typeface="Times New Roman" pitchFamily="18" charset="0"/>
                <a:ea typeface="+mn-ea"/>
                <a:cs typeface="+mn-cs"/>
              </a:rPr>
              <a:t>and </a:t>
            </a:r>
            <a:r>
              <a:rPr lang="en-CA" sz="1200" b="0" i="1" u="none" strike="noStrike" kern="1200" baseline="0" dirty="0">
                <a:solidFill>
                  <a:schemeClr val="tx1"/>
                </a:solidFill>
                <a:latin typeface="Times New Roman" pitchFamily="18" charset="0"/>
                <a:ea typeface="+mn-ea"/>
                <a:cs typeface="+mn-cs"/>
              </a:rPr>
              <a:t>21st Natl. Conf. on</a:t>
            </a:r>
          </a:p>
          <a:p>
            <a:r>
              <a:rPr lang="en-CA" sz="1200" b="0" i="1" u="none" strike="noStrike" kern="1200" baseline="0" dirty="0">
                <a:solidFill>
                  <a:schemeClr val="tx1"/>
                </a:solidFill>
                <a:latin typeface="Times New Roman" pitchFamily="18" charset="0"/>
                <a:ea typeface="+mn-ea"/>
                <a:cs typeface="+mn-cs"/>
              </a:rPr>
              <a:t>AI </a:t>
            </a:r>
            <a:r>
              <a:rPr lang="en-CA" sz="1200" b="0" i="0" u="none" strike="noStrike" kern="1200" baseline="0" dirty="0">
                <a:solidFill>
                  <a:schemeClr val="tx1"/>
                </a:solidFill>
                <a:latin typeface="Times New Roman" pitchFamily="18" charset="0"/>
                <a:ea typeface="+mn-ea"/>
                <a:cs typeface="+mn-cs"/>
              </a:rPr>
              <a:t>refer to the same venue, even though they are superficially very different. This equivalence can</a:t>
            </a:r>
          </a:p>
          <a:p>
            <a:r>
              <a:rPr lang="en-CA" sz="1200" b="0" i="0" u="none" strike="noStrike" kern="1200" baseline="0" dirty="0">
                <a:solidFill>
                  <a:schemeClr val="tx1"/>
                </a:solidFill>
                <a:latin typeface="Times New Roman" pitchFamily="18" charset="0"/>
                <a:ea typeface="+mn-ea"/>
                <a:cs typeface="+mn-cs"/>
              </a:rPr>
              <a:t>then aid in resolving other entities.</a:t>
            </a:r>
          </a:p>
          <a:p>
            <a:r>
              <a:rPr lang="en-CA" sz="1200" b="0" i="0" u="none" strike="noStrike" kern="1200" baseline="0" dirty="0">
                <a:solidFill>
                  <a:schemeClr val="tx1"/>
                </a:solidFill>
                <a:latin typeface="Times New Roman" pitchFamily="18" charset="0"/>
                <a:ea typeface="+mn-ea"/>
                <a:cs typeface="+mn-cs"/>
              </a:rPr>
              <a:t>Experiments on citation databases like Cora and BibServ.org show that these methods can</a:t>
            </a:r>
          </a:p>
          <a:p>
            <a:r>
              <a:rPr lang="en-CA" sz="1200" b="0" i="0" u="none" strike="noStrike" kern="1200" baseline="0" dirty="0">
                <a:solidFill>
                  <a:schemeClr val="tx1"/>
                </a:solidFill>
                <a:latin typeface="Times New Roman" pitchFamily="18" charset="0"/>
                <a:ea typeface="+mn-ea"/>
                <a:cs typeface="+mn-cs"/>
              </a:rPr>
              <a:t>greatly improve accuracy, particularly for entity types that are difficult to resolve in isolation, as in the</a:t>
            </a:r>
          </a:p>
          <a:p>
            <a:r>
              <a:rPr lang="en-CA" sz="1200" b="0" i="0" u="none" strike="noStrike" kern="1200" baseline="0" dirty="0">
                <a:solidFill>
                  <a:schemeClr val="tx1"/>
                </a:solidFill>
                <a:latin typeface="Times New Roman" pitchFamily="18" charset="0"/>
                <a:ea typeface="+mn-ea"/>
                <a:cs typeface="+mn-cs"/>
              </a:rPr>
              <a:t>above example [134]. Due to the large number of words and the high </a:t>
            </a:r>
            <a:r>
              <a:rPr lang="en-CA" sz="1200" b="0" i="0" u="none" strike="noStrike" kern="1200" baseline="0" dirty="0" err="1">
                <a:solidFill>
                  <a:schemeClr val="tx1"/>
                </a:solidFill>
                <a:latin typeface="Times New Roman" pitchFamily="18" charset="0"/>
                <a:ea typeface="+mn-ea"/>
                <a:cs typeface="+mn-cs"/>
              </a:rPr>
              <a:t>arity</a:t>
            </a:r>
            <a:r>
              <a:rPr lang="en-CA" sz="1200" b="0" i="0" u="none" strike="noStrike" kern="1200" baseline="0" dirty="0">
                <a:solidFill>
                  <a:schemeClr val="tx1"/>
                </a:solidFill>
                <a:latin typeface="Times New Roman" pitchFamily="18" charset="0"/>
                <a:ea typeface="+mn-ea"/>
                <a:cs typeface="+mn-cs"/>
              </a:rPr>
              <a:t> of the transitive closure</a:t>
            </a:r>
          </a:p>
          <a:p>
            <a:r>
              <a:rPr lang="en-CA" sz="1200" b="0" i="0" u="none" strike="noStrike" kern="1200" baseline="0" dirty="0">
                <a:solidFill>
                  <a:schemeClr val="tx1"/>
                </a:solidFill>
                <a:latin typeface="Times New Roman" pitchFamily="18" charset="0"/>
                <a:ea typeface="+mn-ea"/>
                <a:cs typeface="+mn-cs"/>
              </a:rPr>
              <a:t>formula, these models have thousands of weights and ground millions of clauses during learning,</a:t>
            </a:r>
          </a:p>
          <a:p>
            <a:r>
              <a:rPr lang="en-CA" sz="1200" b="0" i="0" u="none" strike="noStrike" kern="1200" baseline="0" dirty="0">
                <a:solidFill>
                  <a:schemeClr val="tx1"/>
                </a:solidFill>
                <a:latin typeface="Times New Roman" pitchFamily="18" charset="0"/>
                <a:ea typeface="+mn-ea"/>
                <a:cs typeface="+mn-cs"/>
              </a:rPr>
              <a:t>even after using canopies to limit the number of comparisons considered. Learning at this scale</a:t>
            </a:r>
          </a:p>
          <a:p>
            <a:r>
              <a:rPr lang="en-CA" sz="1200" b="0" i="0" u="none" strike="noStrike" kern="1200" baseline="0" dirty="0">
                <a:solidFill>
                  <a:schemeClr val="tx1"/>
                </a:solidFill>
                <a:latin typeface="Times New Roman" pitchFamily="18" charset="0"/>
                <a:ea typeface="+mn-ea"/>
                <a:cs typeface="+mn-cs"/>
              </a:rPr>
              <a:t>is still reasonably efficient: preconditioned scaled conjugate gradient with MC-SAT for inference</a:t>
            </a:r>
          </a:p>
          <a:p>
            <a:r>
              <a:rPr lang="en-CA" sz="1200" b="0" i="0" u="none" strike="noStrike" kern="1200" baseline="0" dirty="0">
                <a:solidFill>
                  <a:schemeClr val="tx1"/>
                </a:solidFill>
                <a:latin typeface="Times New Roman" pitchFamily="18" charset="0"/>
                <a:ea typeface="+mn-ea"/>
                <a:cs typeface="+mn-cs"/>
              </a:rPr>
              <a:t>converges within a few hours [75]. Rather than presenting detailed experimental results for entity</a:t>
            </a:r>
          </a:p>
          <a:p>
            <a:r>
              <a:rPr lang="en-CA" sz="1200" b="0" i="0" u="none" strike="noStrike" kern="1200" baseline="0" dirty="0">
                <a:solidFill>
                  <a:schemeClr val="tx1"/>
                </a:solidFill>
                <a:latin typeface="Times New Roman" pitchFamily="18" charset="0"/>
                <a:ea typeface="+mn-ea"/>
                <a:cs typeface="+mn-cs"/>
              </a:rPr>
              <a:t>resolution, we will show in the next section how to incorporate automatic field segmentation and</a:t>
            </a:r>
          </a:p>
          <a:p>
            <a:r>
              <a:rPr lang="en-CA" sz="1200" b="0" i="0" u="none" strike="noStrike" kern="1200" baseline="0" dirty="0">
                <a:solidFill>
                  <a:schemeClr val="tx1"/>
                </a:solidFill>
                <a:latin typeface="Times New Roman" pitchFamily="18" charset="0"/>
                <a:ea typeface="+mn-ea"/>
                <a:cs typeface="+mn-cs"/>
              </a:rPr>
              <a:t>then compare the performance of the full system to several state-of-the-art methods.</a:t>
            </a:r>
          </a:p>
          <a:p>
            <a:r>
              <a:rPr lang="en-US" sz="1200" b="1" u="none" strike="noStrike" kern="1200" dirty="0">
                <a:solidFill>
                  <a:schemeClr val="tx1"/>
                </a:solidFill>
                <a:effectLst/>
                <a:latin typeface="Times New Roman" pitchFamily="18" charset="0"/>
                <a:ea typeface="+mn-ea"/>
                <a:cs typeface="+mn-cs"/>
              </a:rPr>
              <a:t>Sound and Efficient Inference with Probabilistic and Deterministic Dependencies</a:t>
            </a:r>
          </a:p>
          <a:p>
            <a:r>
              <a:rPr lang="en-US" sz="1200" b="1" u="none" strike="noStrike" kern="1200" dirty="0" err="1">
                <a:solidFill>
                  <a:schemeClr val="tx1"/>
                </a:solidFill>
                <a:effectLst/>
                <a:latin typeface="Times New Roman" pitchFamily="18" charset="0"/>
                <a:ea typeface="+mn-ea"/>
                <a:cs typeface="+mn-cs"/>
                <a:hlinkClick r:id="rId3"/>
              </a:rPr>
              <a:t>Hoifung</a:t>
            </a:r>
            <a:r>
              <a:rPr lang="en-US" sz="1200" b="1" u="none" strike="noStrike" kern="1200" dirty="0">
                <a:solidFill>
                  <a:schemeClr val="tx1"/>
                </a:solidFill>
                <a:effectLst/>
                <a:latin typeface="Times New Roman" pitchFamily="18" charset="0"/>
                <a:ea typeface="+mn-ea"/>
                <a:cs typeface="+mn-cs"/>
                <a:hlinkClick r:id="rId3"/>
              </a:rPr>
              <a:t> Poon </a:t>
            </a:r>
            <a:r>
              <a:rPr lang="en-US" dirty="0"/>
              <a:t>and </a:t>
            </a:r>
            <a:r>
              <a:rPr lang="en-US" sz="1200" b="1" u="none" strike="noStrike" kern="1200" dirty="0">
                <a:solidFill>
                  <a:schemeClr val="tx1"/>
                </a:solidFill>
                <a:effectLst/>
                <a:latin typeface="Times New Roman" pitchFamily="18" charset="0"/>
                <a:ea typeface="+mn-ea"/>
                <a:cs typeface="+mn-cs"/>
                <a:hlinkClick r:id="rId4"/>
              </a:rPr>
              <a:t>Pedro </a:t>
            </a:r>
            <a:r>
              <a:rPr lang="en-US" sz="1200" b="1" u="none" strike="noStrike" kern="1200" dirty="0" err="1">
                <a:solidFill>
                  <a:schemeClr val="tx1"/>
                </a:solidFill>
                <a:effectLst/>
                <a:latin typeface="Times New Roman" pitchFamily="18" charset="0"/>
                <a:ea typeface="+mn-ea"/>
                <a:cs typeface="+mn-cs"/>
                <a:hlinkClick r:id="rId4"/>
              </a:rPr>
              <a:t>Domingos</a:t>
            </a:r>
            <a:r>
              <a:rPr lang="en-US" sz="1200" b="1" i="0" u="none" strike="noStrike" kern="1200" dirty="0" err="1">
                <a:solidFill>
                  <a:schemeClr val="tx1"/>
                </a:solidFill>
                <a:effectLst/>
                <a:latin typeface="Times New Roman" pitchFamily="18" charset="0"/>
                <a:ea typeface="+mn-ea"/>
                <a:cs typeface="+mn-cs"/>
              </a:rPr>
              <a:t>Abstract</a:t>
            </a:r>
            <a:r>
              <a:rPr lang="en-US" sz="1200" b="1" i="0" u="none" strike="noStrike" kern="1200" dirty="0">
                <a:solidFill>
                  <a:schemeClr val="tx1"/>
                </a:solidFill>
                <a:effectLst/>
                <a:latin typeface="Times New Roman" pitchFamily="18" charset="0"/>
                <a:ea typeface="+mn-ea"/>
                <a:cs typeface="+mn-cs"/>
              </a:rPr>
              <a:t>:</a:t>
            </a:r>
          </a:p>
          <a:p>
            <a:r>
              <a:rPr lang="en-US" sz="1200" b="0" i="0" kern="1200" dirty="0">
                <a:solidFill>
                  <a:schemeClr val="tx1"/>
                </a:solidFill>
                <a:effectLst/>
                <a:latin typeface="Times New Roman" pitchFamily="18" charset="0"/>
                <a:ea typeface="+mn-ea"/>
                <a:cs typeface="+mn-cs"/>
              </a:rPr>
              <a:t>Reasoning with both probabilistic and deterministic dependencies is important for many real-world problems, and in particular for the emerging field of statistical relational learning. However, probabilistic inference methods like MCMC or belief propagation tend to give poor results when deterministic or near-deterministic dependencies are present, and logical ones like satisfiability testing are inapplicable to probabilistic ones. In this paper we propose MC-SAT, an inference algorithm that combines ideas from MCMC and satisfiability. MC-SAT is based on Markov logic, which defines Markov networks using weighted clauses in first-order logic. From the point of view </a:t>
            </a:r>
            <a:r>
              <a:rPr lang="en-US" sz="1200" b="0" i="0" kern="1200" dirty="0" err="1">
                <a:solidFill>
                  <a:schemeClr val="tx1"/>
                </a:solidFill>
                <a:effectLst/>
                <a:latin typeface="Times New Roman" pitchFamily="18" charset="0"/>
                <a:ea typeface="+mn-ea"/>
                <a:cs typeface="+mn-cs"/>
              </a:rPr>
              <a:t>ofMCMC,MC</a:t>
            </a:r>
            <a:r>
              <a:rPr lang="en-US" sz="1200" b="0" i="0" kern="1200" dirty="0">
                <a:solidFill>
                  <a:schemeClr val="tx1"/>
                </a:solidFill>
                <a:effectLst/>
                <a:latin typeface="Times New Roman" pitchFamily="18" charset="0"/>
                <a:ea typeface="+mn-ea"/>
                <a:cs typeface="+mn-cs"/>
              </a:rPr>
              <a:t>-SAT is a slice sampler with an auxiliary variable per clause, and with a </a:t>
            </a:r>
            <a:r>
              <a:rPr lang="en-US" sz="1200" b="0" i="0" kern="1200" dirty="0" err="1">
                <a:solidFill>
                  <a:schemeClr val="tx1"/>
                </a:solidFill>
                <a:effectLst/>
                <a:latin typeface="Times New Roman" pitchFamily="18" charset="0"/>
                <a:ea typeface="+mn-ea"/>
                <a:cs typeface="+mn-cs"/>
              </a:rPr>
              <a:t>satisfiabilitybased</a:t>
            </a:r>
            <a:r>
              <a:rPr lang="en-US" sz="1200" b="0" i="0" kern="1200" dirty="0">
                <a:solidFill>
                  <a:schemeClr val="tx1"/>
                </a:solidFill>
                <a:effectLst/>
                <a:latin typeface="Times New Roman" pitchFamily="18" charset="0"/>
                <a:ea typeface="+mn-ea"/>
                <a:cs typeface="+mn-cs"/>
              </a:rPr>
              <a:t> method for sampling the original variables given the auxiliary ones. From the point of view of satisfiability, MCSAT wraps a procedure around the </a:t>
            </a:r>
            <a:r>
              <a:rPr lang="en-US" sz="1200" b="0" i="0" kern="1200" dirty="0" err="1">
                <a:solidFill>
                  <a:schemeClr val="tx1"/>
                </a:solidFill>
                <a:effectLst/>
                <a:latin typeface="Times New Roman" pitchFamily="18" charset="0"/>
                <a:ea typeface="+mn-ea"/>
                <a:cs typeface="+mn-cs"/>
              </a:rPr>
              <a:t>SampleSAT</a:t>
            </a:r>
            <a:r>
              <a:rPr lang="en-US" sz="1200" b="0" i="0" kern="1200" dirty="0">
                <a:solidFill>
                  <a:schemeClr val="tx1"/>
                </a:solidFill>
                <a:effectLst/>
                <a:latin typeface="Times New Roman" pitchFamily="18" charset="0"/>
                <a:ea typeface="+mn-ea"/>
                <a:cs typeface="+mn-cs"/>
              </a:rPr>
              <a:t> uniform sampler that enables it to sample from highly non-uniform distributions over satisfying assignments. Experiments on entity resolution and collective classification problems show that MC-SAT greatly outperforms Gibbs sampling and simulated tempering over a broad range of problem sizes and degrees of determinism.</a:t>
            </a:r>
            <a:endParaRPr lang="en-CA" sz="12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15</a:t>
            </a:fld>
            <a:endParaRPr lang="en-US"/>
          </a:p>
        </p:txBody>
      </p:sp>
    </p:spTree>
    <p:extLst>
      <p:ext uri="{BB962C8B-B14F-4D97-AF65-F5344CB8AC3E}">
        <p14:creationId xmlns:p14="http://schemas.microsoft.com/office/powerpoint/2010/main" val="3599304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Typically, it is solved by forming a vector of properties for each pair of observations,</a:t>
            </a:r>
          </a:p>
          <a:p>
            <a:r>
              <a:rPr lang="en-CA" sz="1200" b="0" i="0" u="none" strike="noStrike" kern="1200" baseline="0" dirty="0">
                <a:solidFill>
                  <a:schemeClr val="tx1"/>
                </a:solidFill>
                <a:latin typeface="Times New Roman" pitchFamily="18" charset="0"/>
                <a:ea typeface="+mn-ea"/>
                <a:cs typeface="+mn-cs"/>
              </a:rPr>
              <a:t>using a learned classifier (such as logistic regression) to predict whether they match, and applying</a:t>
            </a:r>
          </a:p>
          <a:p>
            <a:r>
              <a:rPr lang="en-CA" sz="1200" b="0" i="0" u="none" strike="noStrike" kern="1200" baseline="0" dirty="0">
                <a:solidFill>
                  <a:schemeClr val="tx1"/>
                </a:solidFill>
                <a:latin typeface="Times New Roman" pitchFamily="18" charset="0"/>
                <a:ea typeface="+mn-ea"/>
                <a:cs typeface="+mn-cs"/>
              </a:rPr>
              <a:t>transitive closure</a:t>
            </a:r>
          </a:p>
          <a:p>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naturally combines logistic regression and transitive closure. Most</a:t>
            </a:r>
          </a:p>
          <a:p>
            <a:r>
              <a:rPr lang="en-CA" sz="1200" b="0" i="0" u="none" strike="noStrike" kern="1200" baseline="0" dirty="0">
                <a:solidFill>
                  <a:schemeClr val="tx1"/>
                </a:solidFill>
                <a:latin typeface="Times New Roman" pitchFamily="18" charset="0"/>
                <a:ea typeface="+mn-ea"/>
                <a:cs typeface="+mn-cs"/>
              </a:rPr>
              <a:t>importantly, </a:t>
            </a:r>
            <a:r>
              <a:rPr lang="en-CA" sz="1200" b="1" i="0" u="none" strike="noStrike" kern="1200" baseline="0" dirty="0">
                <a:solidFill>
                  <a:schemeClr val="tx1"/>
                </a:solidFill>
                <a:latin typeface="Times New Roman" pitchFamily="18" charset="0"/>
                <a:ea typeface="+mn-ea"/>
                <a:cs typeface="+mn-cs"/>
              </a:rPr>
              <a:t>it performs </a:t>
            </a:r>
            <a:r>
              <a:rPr lang="en-CA" sz="1200" b="1" i="1" u="none" strike="noStrike" kern="1200" baseline="0" dirty="0">
                <a:solidFill>
                  <a:schemeClr val="tx1"/>
                </a:solidFill>
                <a:latin typeface="Times New Roman" pitchFamily="18" charset="0"/>
                <a:ea typeface="+mn-ea"/>
                <a:cs typeface="+mn-cs"/>
              </a:rPr>
              <a:t>collective </a:t>
            </a:r>
            <a:r>
              <a:rPr lang="en-CA" sz="1200" b="1" i="0" u="none" strike="noStrike" kern="1200" baseline="0" dirty="0">
                <a:solidFill>
                  <a:schemeClr val="tx1"/>
                </a:solidFill>
                <a:latin typeface="Times New Roman" pitchFamily="18" charset="0"/>
                <a:ea typeface="+mn-ea"/>
                <a:cs typeface="+mn-cs"/>
              </a:rPr>
              <a:t>entity resolution, where resolving one pair of entities helps to</a:t>
            </a:r>
          </a:p>
          <a:p>
            <a:r>
              <a:rPr lang="en-CA" sz="1200" b="1" i="0" u="none" strike="noStrike" kern="1200" baseline="0" dirty="0">
                <a:solidFill>
                  <a:schemeClr val="tx1"/>
                </a:solidFill>
                <a:latin typeface="Times New Roman" pitchFamily="18" charset="0"/>
                <a:ea typeface="+mn-ea"/>
                <a:cs typeface="+mn-cs"/>
              </a:rPr>
              <a:t>resolve pairs of related entities</a:t>
            </a:r>
            <a:r>
              <a:rPr lang="en-CA" sz="1200" b="0" i="0"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As a concrete example, consider the task of </a:t>
            </a:r>
            <a:r>
              <a:rPr lang="en-CA" sz="1200" b="0" i="0" u="none" strike="noStrike" kern="1200" baseline="0" dirty="0" err="1">
                <a:solidFill>
                  <a:schemeClr val="tx1"/>
                </a:solidFill>
                <a:latin typeface="Times New Roman" pitchFamily="18" charset="0"/>
                <a:ea typeface="+mn-ea"/>
                <a:cs typeface="+mn-cs"/>
              </a:rPr>
              <a:t>deduplicating</a:t>
            </a:r>
            <a:r>
              <a:rPr lang="en-CA" sz="1200" b="0" i="0" u="none" strike="noStrike" kern="1200" baseline="0" dirty="0">
                <a:solidFill>
                  <a:schemeClr val="tx1"/>
                </a:solidFill>
                <a:latin typeface="Times New Roman" pitchFamily="18" charset="0"/>
                <a:ea typeface="+mn-ea"/>
                <a:cs typeface="+mn-cs"/>
              </a:rPr>
              <a:t> a citation database in which each</a:t>
            </a:r>
          </a:p>
          <a:p>
            <a:r>
              <a:rPr lang="en-CA" sz="1200" b="0" i="0" u="none" strike="noStrike" kern="1200" baseline="0" dirty="0">
                <a:solidFill>
                  <a:schemeClr val="tx1"/>
                </a:solidFill>
                <a:latin typeface="Times New Roman" pitchFamily="18" charset="0"/>
                <a:ea typeface="+mn-ea"/>
                <a:cs typeface="+mn-cs"/>
              </a:rPr>
              <a:t>citation has author, title, and venue fields, as done by </a:t>
            </a:r>
            <a:r>
              <a:rPr lang="en-CA" sz="1200" b="0" i="0" u="none" strike="noStrike" kern="1200" baseline="0" dirty="0" err="1">
                <a:solidFill>
                  <a:schemeClr val="tx1"/>
                </a:solidFill>
                <a:latin typeface="Times New Roman" pitchFamily="18" charset="0"/>
                <a:ea typeface="+mn-ea"/>
                <a:cs typeface="+mn-cs"/>
              </a:rPr>
              <a:t>Singla</a:t>
            </a:r>
            <a:r>
              <a:rPr lang="en-CA" sz="1200" b="0" i="0" u="none" strike="noStrike" kern="1200" baseline="0" dirty="0">
                <a:solidFill>
                  <a:schemeClr val="tx1"/>
                </a:solidFill>
                <a:latin typeface="Times New Roman" pitchFamily="18" charset="0"/>
                <a:ea typeface="+mn-ea"/>
                <a:cs typeface="+mn-cs"/>
              </a:rPr>
              <a:t> and </a:t>
            </a:r>
            <a:r>
              <a:rPr lang="en-CA" sz="1200" b="0" i="0" u="none" strike="noStrike" kern="1200" baseline="0" dirty="0" err="1">
                <a:solidFill>
                  <a:schemeClr val="tx1"/>
                </a:solidFill>
                <a:latin typeface="Times New Roman" pitchFamily="18" charset="0"/>
                <a:ea typeface="+mn-ea"/>
                <a:cs typeface="+mn-cs"/>
              </a:rPr>
              <a:t>Domingos</a:t>
            </a:r>
            <a:r>
              <a:rPr lang="en-CA" sz="1200" b="0" i="0" u="none" strike="noStrike" kern="1200" baseline="0" dirty="0">
                <a:solidFill>
                  <a:schemeClr val="tx1"/>
                </a:solidFill>
                <a:latin typeface="Times New Roman" pitchFamily="18" charset="0"/>
                <a:ea typeface="+mn-ea"/>
                <a:cs typeface="+mn-cs"/>
              </a:rPr>
              <a:t> [134].We can represent</a:t>
            </a:r>
          </a:p>
          <a:p>
            <a:r>
              <a:rPr lang="en-CA" sz="1200" b="0" i="0" u="none" strike="noStrike" kern="1200" baseline="0" dirty="0">
                <a:solidFill>
                  <a:schemeClr val="tx1"/>
                </a:solidFill>
                <a:latin typeface="Times New Roman" pitchFamily="18" charset="0"/>
                <a:ea typeface="+mn-ea"/>
                <a:cs typeface="+mn-cs"/>
              </a:rPr>
              <a:t>the domain structure with eight relations: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 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 and</a:t>
            </a:r>
          </a:p>
          <a:p>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relate citations to their fields; </a:t>
            </a:r>
            <a:r>
              <a:rPr lang="en-CA" sz="1200" b="0" i="0" u="none" strike="noStrike" kern="1200" baseline="0" dirty="0" err="1">
                <a:solidFill>
                  <a:schemeClr val="tx1"/>
                </a:solidFill>
                <a:latin typeface="Times New Roman" pitchFamily="18" charset="0"/>
                <a:ea typeface="+mn-ea"/>
                <a:cs typeface="+mn-cs"/>
              </a:rPr>
              <a:t>HasWord</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word</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indicates which words are present in each field; </a:t>
            </a:r>
            <a:r>
              <a:rPr lang="en-CA" sz="1200" b="0" i="0" u="none" strike="noStrike" kern="1200" baseline="0" dirty="0" err="1">
                <a:solidFill>
                  <a:schemeClr val="tx1"/>
                </a:solidFill>
                <a:latin typeface="Times New Roman" pitchFamily="18" charset="0"/>
                <a:ea typeface="+mn-ea"/>
                <a:cs typeface="+mn-cs"/>
              </a:rPr>
              <a:t>SameAuthor</a:t>
            </a:r>
            <a:r>
              <a:rPr lang="en-CA" sz="1200" b="0" i="0" u="none" strike="noStrike" kern="1200" baseline="0" dirty="0">
                <a:solidFill>
                  <a:schemeClr val="tx1"/>
                </a:solidFill>
                <a:latin typeface="Times New Roman" pitchFamily="18" charset="0"/>
                <a:ea typeface="+mn-ea"/>
                <a:cs typeface="+mn-cs"/>
              </a:rPr>
              <a:t> </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t>
            </a:r>
          </a:p>
          <a:p>
            <a:r>
              <a:rPr lang="en-CA" sz="1200" b="0" i="0" u="none" strike="noStrike" kern="1200" baseline="0" dirty="0" err="1">
                <a:solidFill>
                  <a:schemeClr val="tx1"/>
                </a:solidFill>
                <a:latin typeface="Times New Roman" pitchFamily="18" charset="0"/>
                <a:ea typeface="+mn-ea"/>
                <a:cs typeface="+mn-cs"/>
              </a:rPr>
              <a:t>SameTitle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 and </a:t>
            </a:r>
            <a:r>
              <a:rPr lang="en-CA" sz="1200" b="0" i="0" u="none" strike="noStrike" kern="1200" baseline="0" dirty="0" err="1">
                <a:solidFill>
                  <a:schemeClr val="tx1"/>
                </a:solidFill>
                <a:latin typeface="Times New Roman" pitchFamily="18" charset="0"/>
                <a:ea typeface="+mn-ea"/>
                <a:cs typeface="+mn-cs"/>
              </a:rPr>
              <a:t>SameVenue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represent field equality; and</a:t>
            </a:r>
          </a:p>
          <a:p>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represents citation equality. The truth values of all relations except for the</a:t>
            </a:r>
          </a:p>
          <a:p>
            <a:r>
              <a:rPr lang="en-CA" sz="1200" b="0" i="0" u="none" strike="noStrike" kern="1200" baseline="0" dirty="0">
                <a:solidFill>
                  <a:schemeClr val="tx1"/>
                </a:solidFill>
                <a:latin typeface="Times New Roman" pitchFamily="18" charset="0"/>
                <a:ea typeface="+mn-ea"/>
                <a:cs typeface="+mn-cs"/>
              </a:rPr>
              <a:t>equality relations are provided as evidence. The objective is to predict the </a:t>
            </a:r>
            <a:r>
              <a:rPr lang="en-CA" sz="1200" b="0" i="0" u="none" strike="noStrike" kern="1200" baseline="0" dirty="0" err="1">
                <a:solidFill>
                  <a:schemeClr val="tx1"/>
                </a:solidFill>
                <a:latin typeface="Times New Roman" pitchFamily="18" charset="0"/>
                <a:ea typeface="+mn-ea"/>
                <a:cs typeface="+mn-cs"/>
              </a:rPr>
              <a:t>SameBib</a:t>
            </a:r>
            <a:r>
              <a:rPr lang="en-CA" sz="1200" b="0" i="0" u="none" strike="noStrike" kern="1200" baseline="0" dirty="0">
                <a:solidFill>
                  <a:schemeClr val="tx1"/>
                </a:solidFill>
                <a:latin typeface="Times New Roman" pitchFamily="18" charset="0"/>
                <a:ea typeface="+mn-ea"/>
                <a:cs typeface="+mn-cs"/>
              </a:rPr>
              <a:t> relation.</a:t>
            </a:r>
          </a:p>
          <a:p>
            <a:r>
              <a:rPr lang="en-CA" sz="1200" b="0" i="0" u="none" strike="noStrike" kern="1200" baseline="0" dirty="0">
                <a:solidFill>
                  <a:schemeClr val="tx1"/>
                </a:solidFill>
                <a:latin typeface="Times New Roman" pitchFamily="18" charset="0"/>
                <a:ea typeface="+mn-ea"/>
                <a:cs typeface="+mn-cs"/>
              </a:rPr>
              <a:t>We begin with a logistic regression model to predict citation equality based on the words in</a:t>
            </a:r>
          </a:p>
          <a:p>
            <a:r>
              <a:rPr lang="en-CA" sz="1200" b="0" i="0" u="none" strike="noStrike" kern="1200" baseline="0" dirty="0">
                <a:solidFill>
                  <a:schemeClr val="tx1"/>
                </a:solidFill>
                <a:latin typeface="Times New Roman" pitchFamily="18" charset="0"/>
                <a:ea typeface="+mn-ea"/>
                <a:cs typeface="+mn-cs"/>
              </a:rPr>
              <a:t>the fields. This is easily expressed in Markov logic by rules such as the following:</a:t>
            </a:r>
          </a:p>
          <a:p>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HasWord</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t1</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+word</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HasWord</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t2</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+word</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When given a positive weight, each of these rules increases the probability that two citations with</a:t>
            </a:r>
          </a:p>
          <a:p>
            <a:r>
              <a:rPr lang="en-CA" sz="1200" b="0" i="0" u="none" strike="noStrike" kern="1200" baseline="0" dirty="0">
                <a:solidFill>
                  <a:schemeClr val="tx1"/>
                </a:solidFill>
                <a:latin typeface="Times New Roman" pitchFamily="18" charset="0"/>
                <a:ea typeface="+mn-ea"/>
                <a:cs typeface="+mn-cs"/>
              </a:rPr>
              <a:t>a particular title word in common are equivalent. We can construct similar rules for other fields.</a:t>
            </a:r>
          </a:p>
          <a:p>
            <a:r>
              <a:rPr lang="en-CA" sz="1200" b="0" i="0" u="none" strike="noStrike" kern="1200" baseline="0" dirty="0">
                <a:solidFill>
                  <a:schemeClr val="tx1"/>
                </a:solidFill>
                <a:latin typeface="Times New Roman" pitchFamily="18" charset="0"/>
                <a:ea typeface="+mn-ea"/>
                <a:cs typeface="+mn-cs"/>
              </a:rPr>
              <a:t>Note that we may learn negative weights for some of these rules, just as logistic regression may learn</a:t>
            </a:r>
          </a:p>
          <a:p>
            <a:r>
              <a:rPr lang="en-CA" sz="1200" b="0" i="0" u="none" strike="noStrike" kern="1200" baseline="0" dirty="0">
                <a:solidFill>
                  <a:schemeClr val="tx1"/>
                </a:solidFill>
                <a:latin typeface="Times New Roman" pitchFamily="18" charset="0"/>
                <a:ea typeface="+mn-ea"/>
                <a:cs typeface="+mn-cs"/>
              </a:rPr>
              <a:t>negative feature </a:t>
            </a:r>
            <a:r>
              <a:rPr lang="en-CA" sz="1200" b="0" i="0" u="none" strike="noStrike" kern="1200" baseline="0" dirty="0" err="1">
                <a:solidFill>
                  <a:schemeClr val="tx1"/>
                </a:solidFill>
                <a:latin typeface="Times New Roman" pitchFamily="18" charset="0"/>
                <a:ea typeface="+mn-ea"/>
                <a:cs typeface="+mn-cs"/>
              </a:rPr>
              <a:t>weights.Transitive</a:t>
            </a:r>
            <a:r>
              <a:rPr lang="en-CA" sz="1200" b="0" i="0" u="none" strike="noStrike" kern="1200" baseline="0" dirty="0">
                <a:solidFill>
                  <a:schemeClr val="tx1"/>
                </a:solidFill>
                <a:latin typeface="Times New Roman" pitchFamily="18" charset="0"/>
                <a:ea typeface="+mn-ea"/>
                <a:cs typeface="+mn-cs"/>
              </a:rPr>
              <a:t> closure consists of a single rule:</a:t>
            </a:r>
          </a:p>
          <a:p>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b3</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b3</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This model is similar to the standard solution, but has the advantage </a:t>
            </a:r>
            <a:r>
              <a:rPr lang="en-CA" sz="1200" b="1" i="0" u="none" strike="noStrike" kern="1200" baseline="0" dirty="0">
                <a:solidFill>
                  <a:schemeClr val="tx1"/>
                </a:solidFill>
                <a:latin typeface="Times New Roman" pitchFamily="18" charset="0"/>
                <a:ea typeface="+mn-ea"/>
                <a:cs typeface="+mn-cs"/>
              </a:rPr>
              <a:t>that the classifier is learned in</a:t>
            </a:r>
          </a:p>
          <a:p>
            <a:r>
              <a:rPr lang="en-CA" sz="1200" b="1" i="0" u="none" strike="noStrike" kern="1200" baseline="0" dirty="0">
                <a:solidFill>
                  <a:schemeClr val="tx1"/>
                </a:solidFill>
                <a:latin typeface="Times New Roman" pitchFamily="18" charset="0"/>
                <a:ea typeface="+mn-ea"/>
                <a:cs typeface="+mn-cs"/>
              </a:rPr>
              <a:t>the context of the transitive closure operation.</a:t>
            </a:r>
          </a:p>
          <a:p>
            <a:r>
              <a:rPr lang="en-CA" sz="1200" b="0" i="0" u="none" strike="noStrike" kern="1200" baseline="0" dirty="0">
                <a:solidFill>
                  <a:schemeClr val="tx1"/>
                </a:solidFill>
                <a:latin typeface="Times New Roman" pitchFamily="18" charset="0"/>
                <a:ea typeface="+mn-ea"/>
                <a:cs typeface="+mn-cs"/>
              </a:rPr>
              <a:t>We can construct similar rules to predict the equivalence of two fields as well. The usefulness</a:t>
            </a:r>
          </a:p>
          <a:p>
            <a:r>
              <a:rPr lang="en-CA" sz="1200" b="0" i="0" u="none" strike="noStrike" kern="1200" baseline="0" dirty="0">
                <a:solidFill>
                  <a:schemeClr val="tx1"/>
                </a:solidFill>
                <a:latin typeface="Times New Roman" pitchFamily="18" charset="0"/>
                <a:ea typeface="+mn-ea"/>
                <a:cs typeface="+mn-cs"/>
              </a:rPr>
              <a:t>of Markov logic is shown further when we link field equivalence to citation equivalence:</a:t>
            </a:r>
          </a:p>
          <a:p>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The above rules state that if two citations are the same, their authors should be the same, and that</a:t>
            </a:r>
          </a:p>
          <a:p>
            <a:r>
              <a:rPr lang="en-CA" sz="1200" b="0" i="0" u="none" strike="noStrike" kern="1200" baseline="0" dirty="0">
                <a:solidFill>
                  <a:schemeClr val="tx1"/>
                </a:solidFill>
                <a:latin typeface="Times New Roman" pitchFamily="18" charset="0"/>
                <a:ea typeface="+mn-ea"/>
                <a:cs typeface="+mn-cs"/>
              </a:rPr>
              <a:t>citations with the same author are more likely to be the same.</a:t>
            </a:r>
          </a:p>
          <a:p>
            <a:endParaRPr lang="en-CA" sz="1200" b="0" i="0" u="none" strike="noStrike" kern="1200" baseline="0" dirty="0">
              <a:solidFill>
                <a:schemeClr val="tx1"/>
              </a:solidFill>
              <a:latin typeface="Times New Roman" pitchFamily="18" charset="0"/>
              <a:ea typeface="+mn-ea"/>
              <a:cs typeface="+mn-cs"/>
            </a:endParaRPr>
          </a:p>
          <a:p>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Most importantly, the resulting model can now perform </a:t>
            </a:r>
            <a:r>
              <a:rPr lang="en-CA" sz="1200" b="0" i="1" u="none" strike="noStrike" kern="1200" baseline="0" dirty="0">
                <a:solidFill>
                  <a:schemeClr val="tx1"/>
                </a:solidFill>
                <a:latin typeface="Times New Roman" pitchFamily="18" charset="0"/>
                <a:ea typeface="+mn-ea"/>
                <a:cs typeface="+mn-cs"/>
              </a:rPr>
              <a:t>collective </a:t>
            </a:r>
            <a:r>
              <a:rPr lang="en-CA" sz="1200" b="0" i="0" u="none" strike="noStrike" kern="1200" baseline="0" dirty="0">
                <a:solidFill>
                  <a:schemeClr val="tx1"/>
                </a:solidFill>
                <a:latin typeface="Times New Roman" pitchFamily="18" charset="0"/>
                <a:ea typeface="+mn-ea"/>
                <a:cs typeface="+mn-cs"/>
              </a:rPr>
              <a:t>entity resolution, where</a:t>
            </a:r>
          </a:p>
          <a:p>
            <a:r>
              <a:rPr lang="en-CA" sz="1200" b="0" i="0" u="none" strike="noStrike" kern="1200" baseline="0" dirty="0">
                <a:solidFill>
                  <a:schemeClr val="tx1"/>
                </a:solidFill>
                <a:latin typeface="Times New Roman" pitchFamily="18" charset="0"/>
                <a:ea typeface="+mn-ea"/>
                <a:cs typeface="+mn-cs"/>
              </a:rPr>
              <a:t>resolving one pair of entities helps to resolve pairs of related entities. For example, inferring that a</a:t>
            </a:r>
          </a:p>
          <a:p>
            <a:r>
              <a:rPr lang="en-CA" sz="1200" b="0" i="0" u="none" strike="noStrike" kern="1200" baseline="0" dirty="0">
                <a:solidFill>
                  <a:schemeClr val="tx1"/>
                </a:solidFill>
                <a:latin typeface="Times New Roman" pitchFamily="18" charset="0"/>
                <a:ea typeface="+mn-ea"/>
                <a:cs typeface="+mn-cs"/>
              </a:rPr>
              <a:t>pair of citations are equivalent can provide evidence that the names </a:t>
            </a:r>
            <a:r>
              <a:rPr lang="en-CA" sz="1200" b="0" i="1" u="none" strike="noStrike" kern="1200" baseline="0" dirty="0">
                <a:solidFill>
                  <a:schemeClr val="tx1"/>
                </a:solidFill>
                <a:latin typeface="Times New Roman" pitchFamily="18" charset="0"/>
                <a:ea typeface="+mn-ea"/>
                <a:cs typeface="+mn-cs"/>
              </a:rPr>
              <a:t>AAAI-06 </a:t>
            </a:r>
            <a:r>
              <a:rPr lang="en-CA" sz="1200" b="0" i="0" u="none" strike="noStrike" kern="1200" baseline="0" dirty="0">
                <a:solidFill>
                  <a:schemeClr val="tx1"/>
                </a:solidFill>
                <a:latin typeface="Times New Roman" pitchFamily="18" charset="0"/>
                <a:ea typeface="+mn-ea"/>
                <a:cs typeface="+mn-cs"/>
              </a:rPr>
              <a:t>and </a:t>
            </a:r>
            <a:r>
              <a:rPr lang="en-CA" sz="1200" b="0" i="1" u="none" strike="noStrike" kern="1200" baseline="0" dirty="0">
                <a:solidFill>
                  <a:schemeClr val="tx1"/>
                </a:solidFill>
                <a:latin typeface="Times New Roman" pitchFamily="18" charset="0"/>
                <a:ea typeface="+mn-ea"/>
                <a:cs typeface="+mn-cs"/>
              </a:rPr>
              <a:t>21st Natl. Conf. on</a:t>
            </a:r>
          </a:p>
          <a:p>
            <a:r>
              <a:rPr lang="en-CA" sz="1200" b="0" i="1" u="none" strike="noStrike" kern="1200" baseline="0" dirty="0">
                <a:solidFill>
                  <a:schemeClr val="tx1"/>
                </a:solidFill>
                <a:latin typeface="Times New Roman" pitchFamily="18" charset="0"/>
                <a:ea typeface="+mn-ea"/>
                <a:cs typeface="+mn-cs"/>
              </a:rPr>
              <a:t>AI </a:t>
            </a:r>
            <a:r>
              <a:rPr lang="en-CA" sz="1200" b="0" i="0" u="none" strike="noStrike" kern="1200" baseline="0" dirty="0">
                <a:solidFill>
                  <a:schemeClr val="tx1"/>
                </a:solidFill>
                <a:latin typeface="Times New Roman" pitchFamily="18" charset="0"/>
                <a:ea typeface="+mn-ea"/>
                <a:cs typeface="+mn-cs"/>
              </a:rPr>
              <a:t>refer to the same venue, even though they are superficially very different. This equivalence can</a:t>
            </a:r>
          </a:p>
          <a:p>
            <a:r>
              <a:rPr lang="en-CA" sz="1200" b="0" i="0" u="none" strike="noStrike" kern="1200" baseline="0" dirty="0">
                <a:solidFill>
                  <a:schemeClr val="tx1"/>
                </a:solidFill>
                <a:latin typeface="Times New Roman" pitchFamily="18" charset="0"/>
                <a:ea typeface="+mn-ea"/>
                <a:cs typeface="+mn-cs"/>
              </a:rPr>
              <a:t>then aid in resolving other entities.</a:t>
            </a:r>
          </a:p>
          <a:p>
            <a:r>
              <a:rPr lang="en-US" sz="1200" b="1" u="none" strike="noStrike" kern="1200" dirty="0">
                <a:solidFill>
                  <a:schemeClr val="tx1"/>
                </a:solidFill>
                <a:effectLst/>
                <a:latin typeface="Times New Roman" pitchFamily="18" charset="0"/>
                <a:ea typeface="+mn-ea"/>
                <a:cs typeface="+mn-cs"/>
              </a:rPr>
              <a:t>Sound and Efficient Inference with Probabilistic and Deterministic Dependencies</a:t>
            </a:r>
          </a:p>
          <a:p>
            <a:r>
              <a:rPr lang="en-US" sz="1200" b="1" u="none" strike="noStrike" kern="1200" dirty="0" err="1">
                <a:solidFill>
                  <a:schemeClr val="tx1"/>
                </a:solidFill>
                <a:effectLst/>
                <a:latin typeface="Times New Roman" pitchFamily="18" charset="0"/>
                <a:ea typeface="+mn-ea"/>
                <a:cs typeface="+mn-cs"/>
                <a:hlinkClick r:id="rId3"/>
              </a:rPr>
              <a:t>Hoifung</a:t>
            </a:r>
            <a:r>
              <a:rPr lang="en-US" sz="1200" b="1" u="none" strike="noStrike" kern="1200" dirty="0">
                <a:solidFill>
                  <a:schemeClr val="tx1"/>
                </a:solidFill>
                <a:effectLst/>
                <a:latin typeface="Times New Roman" pitchFamily="18" charset="0"/>
                <a:ea typeface="+mn-ea"/>
                <a:cs typeface="+mn-cs"/>
                <a:hlinkClick r:id="rId3"/>
              </a:rPr>
              <a:t> Poon </a:t>
            </a:r>
            <a:r>
              <a:rPr lang="en-US" dirty="0"/>
              <a:t>and </a:t>
            </a:r>
            <a:r>
              <a:rPr lang="en-US" sz="1200" b="1" u="none" strike="noStrike" kern="1200" dirty="0">
                <a:solidFill>
                  <a:schemeClr val="tx1"/>
                </a:solidFill>
                <a:effectLst/>
                <a:latin typeface="Times New Roman" pitchFamily="18" charset="0"/>
                <a:ea typeface="+mn-ea"/>
                <a:cs typeface="+mn-cs"/>
                <a:hlinkClick r:id="rId4"/>
              </a:rPr>
              <a:t>Pedro </a:t>
            </a:r>
            <a:r>
              <a:rPr lang="en-US" sz="1200" b="1" u="none" strike="noStrike" kern="1200" dirty="0" err="1">
                <a:solidFill>
                  <a:schemeClr val="tx1"/>
                </a:solidFill>
                <a:effectLst/>
                <a:latin typeface="Times New Roman" pitchFamily="18" charset="0"/>
                <a:ea typeface="+mn-ea"/>
                <a:cs typeface="+mn-cs"/>
                <a:hlinkClick r:id="rId4"/>
              </a:rPr>
              <a:t>Domingos</a:t>
            </a:r>
            <a:r>
              <a:rPr lang="en-US" sz="1200" b="1" i="0" u="none" strike="noStrike" kern="1200" dirty="0" err="1">
                <a:solidFill>
                  <a:schemeClr val="tx1"/>
                </a:solidFill>
                <a:effectLst/>
                <a:latin typeface="Times New Roman" pitchFamily="18" charset="0"/>
                <a:ea typeface="+mn-ea"/>
                <a:cs typeface="+mn-cs"/>
              </a:rPr>
              <a:t>Abstract</a:t>
            </a:r>
            <a:r>
              <a:rPr lang="en-US" sz="1200" b="1" i="0" u="none" strike="noStrike" kern="1200" dirty="0">
                <a:solidFill>
                  <a:schemeClr val="tx1"/>
                </a:solidFill>
                <a:effectLst/>
                <a:latin typeface="Times New Roman" pitchFamily="18" charset="0"/>
                <a:ea typeface="+mn-ea"/>
                <a:cs typeface="+mn-cs"/>
              </a:rPr>
              <a:t>:</a:t>
            </a:r>
          </a:p>
          <a:p>
            <a:r>
              <a:rPr lang="en-US" sz="1200" b="0" i="0" kern="1200" dirty="0">
                <a:solidFill>
                  <a:schemeClr val="tx1"/>
                </a:solidFill>
                <a:effectLst/>
                <a:latin typeface="Times New Roman" pitchFamily="18" charset="0"/>
                <a:ea typeface="+mn-ea"/>
                <a:cs typeface="+mn-cs"/>
              </a:rPr>
              <a:t>Reasoning with both probabilistic and deterministic dependencies is important for many real-world problems, and in particular for the emerging field of statistical relational learning. However, probabilistic inference methods like MCMC or belief propagation tend to give poor results when deterministic or near-deterministic dependencies are present, and logical ones like satisfiability testing are inapplicable to probabilistic ones. In this paper we propose MC-SAT, an inference algorithm that combines ideas from MCMC and satisfiability. MC-SAT is based on Markov logic, which defines Markov networks using weighted clauses in first-order logic. From the point of view </a:t>
            </a:r>
            <a:r>
              <a:rPr lang="en-US" sz="1200" b="0" i="0" kern="1200" dirty="0" err="1">
                <a:solidFill>
                  <a:schemeClr val="tx1"/>
                </a:solidFill>
                <a:effectLst/>
                <a:latin typeface="Times New Roman" pitchFamily="18" charset="0"/>
                <a:ea typeface="+mn-ea"/>
                <a:cs typeface="+mn-cs"/>
              </a:rPr>
              <a:t>ofMCMC,MC</a:t>
            </a:r>
            <a:r>
              <a:rPr lang="en-US" sz="1200" b="0" i="0" kern="1200" dirty="0">
                <a:solidFill>
                  <a:schemeClr val="tx1"/>
                </a:solidFill>
                <a:effectLst/>
                <a:latin typeface="Times New Roman" pitchFamily="18" charset="0"/>
                <a:ea typeface="+mn-ea"/>
                <a:cs typeface="+mn-cs"/>
              </a:rPr>
              <a:t>-SAT is a slice sampler with an auxiliary variable per clause, and with a </a:t>
            </a:r>
            <a:r>
              <a:rPr lang="en-US" sz="1200" b="0" i="0" kern="1200" dirty="0" err="1">
                <a:solidFill>
                  <a:schemeClr val="tx1"/>
                </a:solidFill>
                <a:effectLst/>
                <a:latin typeface="Times New Roman" pitchFamily="18" charset="0"/>
                <a:ea typeface="+mn-ea"/>
                <a:cs typeface="+mn-cs"/>
              </a:rPr>
              <a:t>satisfiabilitybased</a:t>
            </a:r>
            <a:r>
              <a:rPr lang="en-US" sz="1200" b="0" i="0" kern="1200" dirty="0">
                <a:solidFill>
                  <a:schemeClr val="tx1"/>
                </a:solidFill>
                <a:effectLst/>
                <a:latin typeface="Times New Roman" pitchFamily="18" charset="0"/>
                <a:ea typeface="+mn-ea"/>
                <a:cs typeface="+mn-cs"/>
              </a:rPr>
              <a:t> method for sampling the original variables given the auxiliary ones. From the point of view of satisfiability, MCSAT wraps a procedure around the </a:t>
            </a:r>
            <a:r>
              <a:rPr lang="en-US" sz="1200" b="0" i="0" kern="1200" dirty="0" err="1">
                <a:solidFill>
                  <a:schemeClr val="tx1"/>
                </a:solidFill>
                <a:effectLst/>
                <a:latin typeface="Times New Roman" pitchFamily="18" charset="0"/>
                <a:ea typeface="+mn-ea"/>
                <a:cs typeface="+mn-cs"/>
              </a:rPr>
              <a:t>SampleSAT</a:t>
            </a:r>
            <a:r>
              <a:rPr lang="en-US" sz="1200" b="0" i="0" kern="1200" dirty="0">
                <a:solidFill>
                  <a:schemeClr val="tx1"/>
                </a:solidFill>
                <a:effectLst/>
                <a:latin typeface="Times New Roman" pitchFamily="18" charset="0"/>
                <a:ea typeface="+mn-ea"/>
                <a:cs typeface="+mn-cs"/>
              </a:rPr>
              <a:t> uniform sampler that enables it to sample from highly non-uniform distributions over satisfying assignments. </a:t>
            </a:r>
            <a:r>
              <a:rPr lang="en-US" sz="1200" b="0" i="0" kern="1200">
                <a:solidFill>
                  <a:schemeClr val="tx1"/>
                </a:solidFill>
                <a:effectLst/>
                <a:latin typeface="Times New Roman" pitchFamily="18" charset="0"/>
                <a:ea typeface="+mn-ea"/>
                <a:cs typeface="+mn-cs"/>
              </a:rPr>
              <a:t>Experiments on entity resolution and collective classification problems show that MC-SAT greatly outperforms Gibbs sampling and simulated tempering over a broad range of problem sizes and degrees of determinism.</a:t>
            </a:r>
            <a:endParaRPr lang="en-CA" dirty="0"/>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16</a:t>
            </a:fld>
            <a:endParaRPr lang="en-US"/>
          </a:p>
        </p:txBody>
      </p:sp>
    </p:spTree>
    <p:extLst>
      <p:ext uri="{BB962C8B-B14F-4D97-AF65-F5344CB8AC3E}">
        <p14:creationId xmlns:p14="http://schemas.microsoft.com/office/powerpoint/2010/main" val="4103722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18</a:t>
            </a:fld>
            <a:endParaRPr lang="en-GB"/>
          </a:p>
        </p:txBody>
      </p:sp>
    </p:spTree>
    <p:extLst>
      <p:ext uri="{BB962C8B-B14F-4D97-AF65-F5344CB8AC3E}">
        <p14:creationId xmlns:p14="http://schemas.microsoft.com/office/powerpoint/2010/main" val="4066136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In the citation example of the previous section, it was assumed that the fields were manually segmented</a:t>
            </a:r>
          </a:p>
          <a:p>
            <a:r>
              <a:rPr lang="en-CA" sz="1200" b="0" i="0" u="none" strike="noStrike" kern="1200" baseline="0" dirty="0">
                <a:solidFill>
                  <a:schemeClr val="tx1"/>
                </a:solidFill>
                <a:latin typeface="Times New Roman" pitchFamily="18" charset="0"/>
                <a:ea typeface="+mn-ea"/>
                <a:cs typeface="+mn-cs"/>
              </a:rPr>
              <a:t>in advance. The goal of information extraction is to extract database records starting from</a:t>
            </a:r>
          </a:p>
          <a:p>
            <a:r>
              <a:rPr lang="en-CA" sz="1200" b="0" i="0" u="none" strike="noStrike" kern="1200" baseline="0" dirty="0">
                <a:solidFill>
                  <a:schemeClr val="tx1"/>
                </a:solidFill>
                <a:latin typeface="Times New Roman" pitchFamily="18" charset="0"/>
                <a:ea typeface="+mn-ea"/>
                <a:cs typeface="+mn-cs"/>
              </a:rPr>
              <a:t>raw text or semi-structured data sources.</a:t>
            </a:r>
          </a:p>
          <a:p>
            <a:endParaRPr lang="en-CA" dirty="0"/>
          </a:p>
          <a:p>
            <a:r>
              <a:rPr lang="en-CA" sz="1200" b="0" i="0" u="none" strike="noStrike" kern="1200" baseline="0" dirty="0">
                <a:solidFill>
                  <a:schemeClr val="tx1"/>
                </a:solidFill>
                <a:latin typeface="Times New Roman" pitchFamily="18" charset="0"/>
                <a:ea typeface="+mn-ea"/>
                <a:cs typeface="+mn-cs"/>
              </a:rPr>
              <a:t>In natural language processing, the goal of </a:t>
            </a:r>
            <a:r>
              <a:rPr lang="en-CA" sz="1200" b="0" i="0" u="none" strike="noStrike" kern="1200" baseline="0" dirty="0" err="1">
                <a:solidFill>
                  <a:schemeClr val="tx1"/>
                </a:solidFill>
                <a:latin typeface="Times New Roman" pitchFamily="18" charset="0"/>
                <a:ea typeface="+mn-ea"/>
                <a:cs typeface="+mn-cs"/>
              </a:rPr>
              <a:t>coreference</a:t>
            </a:r>
            <a:r>
              <a:rPr lang="en-CA" sz="1200" b="0" i="0" u="none" strike="noStrike" kern="1200" baseline="0" dirty="0">
                <a:solidFill>
                  <a:schemeClr val="tx1"/>
                </a:solidFill>
                <a:latin typeface="Times New Roman" pitchFamily="18" charset="0"/>
                <a:ea typeface="+mn-ea"/>
                <a:cs typeface="+mn-cs"/>
              </a:rPr>
              <a:t> resolution is to identify </a:t>
            </a:r>
            <a:r>
              <a:rPr lang="en-CA" sz="1200" b="0" i="1" u="none" strike="noStrike" kern="1200" baseline="0" dirty="0">
                <a:solidFill>
                  <a:schemeClr val="tx1"/>
                </a:solidFill>
                <a:latin typeface="Times New Roman" pitchFamily="18" charset="0"/>
                <a:ea typeface="+mn-ea"/>
                <a:cs typeface="+mn-cs"/>
              </a:rPr>
              <a:t>mentions </a:t>
            </a:r>
            <a:r>
              <a:rPr lang="en-CA" sz="1200" b="0" i="0" u="none" strike="noStrike" kern="1200" baseline="0" dirty="0">
                <a:solidFill>
                  <a:schemeClr val="tx1"/>
                </a:solidFill>
                <a:latin typeface="Times New Roman" pitchFamily="18" charset="0"/>
                <a:ea typeface="+mn-ea"/>
                <a:cs typeface="+mn-cs"/>
              </a:rPr>
              <a:t>(typically</a:t>
            </a:r>
          </a:p>
          <a:p>
            <a:r>
              <a:rPr lang="en-CA" sz="1200" b="0" i="0" u="none" strike="noStrike" kern="1200" baseline="0" dirty="0">
                <a:solidFill>
                  <a:schemeClr val="tx1"/>
                </a:solidFill>
                <a:latin typeface="Times New Roman" pitchFamily="18" charset="0"/>
                <a:ea typeface="+mn-ea"/>
                <a:cs typeface="+mn-cs"/>
              </a:rPr>
              <a:t>noun phrases) within a document that refer to the same </a:t>
            </a:r>
            <a:r>
              <a:rPr lang="en-CA" sz="1200" b="0" i="1" u="none" strike="noStrike" kern="1200" baseline="0" dirty="0">
                <a:solidFill>
                  <a:schemeClr val="tx1"/>
                </a:solidFill>
                <a:latin typeface="Times New Roman" pitchFamily="18" charset="0"/>
                <a:ea typeface="+mn-ea"/>
                <a:cs typeface="+mn-cs"/>
              </a:rPr>
              <a:t>entities</a:t>
            </a:r>
            <a:r>
              <a:rPr lang="en-CA" sz="1200" b="0" i="0" u="none" strike="noStrike" kern="1200" baseline="0" dirty="0">
                <a:solidFill>
                  <a:schemeClr val="tx1"/>
                </a:solidFill>
                <a:latin typeface="Times New Roman" pitchFamily="18" charset="0"/>
                <a:ea typeface="+mn-ea"/>
                <a:cs typeface="+mn-cs"/>
              </a:rPr>
              <a:t>. This is a key subtask in many NLP</a:t>
            </a:r>
          </a:p>
          <a:p>
            <a:r>
              <a:rPr lang="en-CA" sz="1200" b="0" i="0" u="none" strike="noStrike" kern="1200" baseline="0" dirty="0">
                <a:solidFill>
                  <a:schemeClr val="tx1"/>
                </a:solidFill>
                <a:latin typeface="Times New Roman" pitchFamily="18" charset="0"/>
                <a:ea typeface="+mn-ea"/>
                <a:cs typeface="+mn-cs"/>
              </a:rPr>
              <a:t>applications, including information extraction, question answering, machine translation, and others.</a:t>
            </a:r>
          </a:p>
          <a:p>
            <a:endParaRPr lang="en-CA" dirty="0"/>
          </a:p>
          <a:p>
            <a:r>
              <a:rPr lang="en-CA" sz="1200" b="0" i="0" u="none" strike="noStrike" kern="1200" baseline="0" dirty="0">
                <a:solidFill>
                  <a:schemeClr val="tx1"/>
                </a:solidFill>
                <a:latin typeface="Times New Roman" pitchFamily="18" charset="0"/>
                <a:ea typeface="+mn-ea"/>
                <a:cs typeface="+mn-cs"/>
              </a:rPr>
              <a:t>In robot mapping, the goal is to infer the map of an indoor environment from laser range data,</a:t>
            </a:r>
          </a:p>
          <a:p>
            <a:r>
              <a:rPr lang="en-CA" sz="1200" b="0" i="0" u="none" strike="noStrike" kern="1200" baseline="0" dirty="0">
                <a:solidFill>
                  <a:schemeClr val="tx1"/>
                </a:solidFill>
                <a:latin typeface="Times New Roman" pitchFamily="18" charset="0"/>
                <a:ea typeface="+mn-ea"/>
                <a:cs typeface="+mn-cs"/>
              </a:rPr>
              <a:t>obtained by the robot as it moves about the environment [69]. Since this domain relies heavily on</a:t>
            </a:r>
          </a:p>
          <a:p>
            <a:r>
              <a:rPr lang="en-CA" sz="1200" b="0" i="0" u="none" strike="noStrike" kern="1200" baseline="0" dirty="0">
                <a:solidFill>
                  <a:schemeClr val="tx1"/>
                </a:solidFill>
                <a:latin typeface="Times New Roman" pitchFamily="18" charset="0"/>
                <a:ea typeface="+mn-ea"/>
                <a:cs typeface="+mn-cs"/>
              </a:rPr>
              <a:t>real numbers and continuous variables for distances and coordinates, it is best approached using</a:t>
            </a:r>
          </a:p>
          <a:p>
            <a:r>
              <a:rPr lang="en-CA" sz="1200" b="0" i="0" u="none" strike="noStrike" kern="1200" baseline="0" dirty="0">
                <a:solidFill>
                  <a:schemeClr val="tx1"/>
                </a:solidFill>
                <a:latin typeface="Times New Roman" pitchFamily="18" charset="0"/>
                <a:ea typeface="+mn-ea"/>
                <a:cs typeface="+mn-cs"/>
              </a:rPr>
              <a:t>hybrid Markov logic networks (HMLNs), as described in Section 5.1.</a:t>
            </a:r>
          </a:p>
          <a:p>
            <a:endParaRPr lang="en-CA" dirty="0"/>
          </a:p>
          <a:p>
            <a:r>
              <a:rPr lang="en-CA" sz="1200" b="0" i="0" u="none" strike="noStrike" kern="1200" baseline="0" dirty="0">
                <a:solidFill>
                  <a:schemeClr val="tx1"/>
                </a:solidFill>
                <a:latin typeface="Times New Roman" pitchFamily="18" charset="0"/>
                <a:ea typeface="+mn-ea"/>
                <a:cs typeface="+mn-cs"/>
              </a:rPr>
              <a:t>Clustering is the task of automatically partitioning a set of objects into groups so that objects</a:t>
            </a:r>
          </a:p>
          <a:p>
            <a:r>
              <a:rPr lang="en-CA" sz="1200" b="0" i="0" u="none" strike="noStrike" kern="1200" baseline="0" dirty="0">
                <a:solidFill>
                  <a:schemeClr val="tx1"/>
                </a:solidFill>
                <a:latin typeface="Times New Roman" pitchFamily="18" charset="0"/>
                <a:ea typeface="+mn-ea"/>
                <a:cs typeface="+mn-cs"/>
              </a:rPr>
              <a:t>within each group are similar to each other while being dissimilar to those in other groups. </a:t>
            </a:r>
            <a:r>
              <a:rPr lang="en-CA" sz="1200" b="0" i="0" u="none" strike="noStrike" kern="1200" baseline="0" dirty="0" err="1">
                <a:solidFill>
                  <a:schemeClr val="tx1"/>
                </a:solidFill>
                <a:latin typeface="Times New Roman" pitchFamily="18" charset="0"/>
                <a:ea typeface="+mn-ea"/>
                <a:cs typeface="+mn-cs"/>
              </a:rPr>
              <a:t>Linkbased</a:t>
            </a:r>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clustering uses relationships among the objects in determining similarity.</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20</a:t>
            </a:fld>
            <a:endParaRPr lang="en-US"/>
          </a:p>
        </p:txBody>
      </p:sp>
    </p:spTree>
    <p:extLst>
      <p:ext uri="{BB962C8B-B14F-4D97-AF65-F5344CB8AC3E}">
        <p14:creationId xmlns:p14="http://schemas.microsoft.com/office/powerpoint/2010/main" val="133782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22</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a:t>
            </a:r>
            <a:r>
              <a:rPr lang="en-CA" dirty="0" err="1"/>
              <a:t>i</a:t>
            </a:r>
            <a:r>
              <a:rPr lang="en-CA" dirty="0"/>
              <a:t> and j indicate indices between the words, including at the beginning and at the end of the sentence. So, a sentence with $ n$ words has $ n + 1$ indices. For example, the words in the sentence ``The dog chases the cat'' would be indexed as $ _0$ The $ _1$ dog $ _2$ chases $ _3$ the $ _4$ cat $ _5$</a:t>
            </a:r>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24</a:t>
            </a:fld>
            <a:endParaRPr lang="en-US"/>
          </a:p>
        </p:txBody>
      </p:sp>
    </p:spTree>
    <p:extLst>
      <p:ext uri="{BB962C8B-B14F-4D97-AF65-F5344CB8AC3E}">
        <p14:creationId xmlns:p14="http://schemas.microsoft.com/office/powerpoint/2010/main" val="2832548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a:t>
            </a:r>
            <a:r>
              <a:rPr lang="en-CA" dirty="0" err="1"/>
              <a:t>i</a:t>
            </a:r>
            <a:r>
              <a:rPr lang="en-CA" dirty="0"/>
              <a:t> and j indicate indices between the words, including at the beginning and at the end of the sentence. So, a sentence with $ n$ words has $ n + 1$ indices. For example, the words in the sentence ``The dog chases the cat'' would be indexed as $ _0$ The $ _1$ dog $ _2$ chases $ _3$ the $ _4$ cat $ _5$</a:t>
            </a:r>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25</a:t>
            </a:fld>
            <a:endParaRPr lang="en-US"/>
          </a:p>
        </p:txBody>
      </p:sp>
    </p:spTree>
    <p:extLst>
      <p:ext uri="{BB962C8B-B14F-4D97-AF65-F5344CB8AC3E}">
        <p14:creationId xmlns:p14="http://schemas.microsoft.com/office/powerpoint/2010/main" val="2832548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addition, we need a lexicon for our text telling us the parts of speech of each word. For our small corpus, it looks like this:</a:t>
            </a:r>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26</a:t>
            </a:fld>
            <a:endParaRPr lang="en-US"/>
          </a:p>
        </p:txBody>
      </p:sp>
    </p:spTree>
    <p:extLst>
      <p:ext uri="{BB962C8B-B14F-4D97-AF65-F5344CB8AC3E}">
        <p14:creationId xmlns:p14="http://schemas.microsoft.com/office/powerpoint/2010/main" val="3263606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If there are two or more production rules with the same left side </a:t>
            </a:r>
          </a:p>
          <a:p>
            <a:r>
              <a:rPr lang="en-CA" sz="1200" dirty="0"/>
              <a:t>(such as  NP  =&gt; </a:t>
            </a:r>
            <a:r>
              <a:rPr lang="en-CA" sz="1200" dirty="0" err="1"/>
              <a:t>Adj</a:t>
            </a:r>
            <a:r>
              <a:rPr lang="en-CA" sz="1200" dirty="0"/>
              <a:t>  N and   NP  =&gt; </a:t>
            </a:r>
            <a:r>
              <a:rPr lang="en-CA" sz="1200" dirty="0" err="1"/>
              <a:t>Det</a:t>
            </a:r>
            <a:r>
              <a:rPr lang="en-CA" sz="1200" dirty="0"/>
              <a:t> N </a:t>
            </a:r>
          </a:p>
          <a:p>
            <a:r>
              <a:rPr lang="en-CA" sz="1200" dirty="0"/>
              <a:t>then we need to enforce the constraint that only one of them fires. This is achieved with a rule of the form:</a:t>
            </a:r>
          </a:p>
          <a:p>
            <a:r>
              <a:rPr lang="en-CA" sz="1200" dirty="0"/>
              <a:t>NP(</a:t>
            </a:r>
            <a:r>
              <a:rPr lang="en-CA" sz="1200" dirty="0" err="1"/>
              <a:t>i,k</a:t>
            </a:r>
            <a:r>
              <a:rPr lang="en-CA" sz="1200" dirty="0"/>
              <a:t>) ^ </a:t>
            </a:r>
            <a:r>
              <a:rPr lang="en-CA" sz="1200" dirty="0" err="1"/>
              <a:t>Det</a:t>
            </a:r>
            <a:r>
              <a:rPr lang="en-CA" sz="1200" dirty="0"/>
              <a:t>(</a:t>
            </a:r>
            <a:r>
              <a:rPr lang="en-CA" sz="1200" dirty="0" err="1"/>
              <a:t>i,j</a:t>
            </a:r>
            <a:r>
              <a:rPr lang="en-CA" sz="1200" dirty="0"/>
              <a:t>) =&gt; !</a:t>
            </a:r>
            <a:r>
              <a:rPr lang="en-CA" sz="1200" dirty="0" err="1"/>
              <a:t>Adj</a:t>
            </a:r>
            <a:r>
              <a:rPr lang="en-CA" sz="1200" dirty="0"/>
              <a:t>(</a:t>
            </a:r>
            <a:r>
              <a:rPr lang="en-CA" sz="1200" dirty="0" err="1"/>
              <a:t>i,j</a:t>
            </a:r>
            <a:r>
              <a:rPr lang="en-CA" sz="1200" dirty="0"/>
              <a:t>)</a:t>
            </a:r>
          </a:p>
          <a:p>
            <a:r>
              <a:rPr lang="en-CA" sz="1200" dirty="0"/>
              <a:t>Basically, this is saying ``If a noun phrase results in a determiner and a noun, it cannot result in and adjective and a noun''. </a:t>
            </a:r>
          </a:p>
          <a:p>
            <a:endParaRPr lang="en-CA" sz="1200" dirty="0"/>
          </a:p>
          <a:p>
            <a:r>
              <a:rPr lang="en-CA" sz="1200" dirty="0"/>
              <a:t>The second problem involves ambiguities in the lexicon. </a:t>
            </a:r>
          </a:p>
          <a:p>
            <a:r>
              <a:rPr lang="en-CA" sz="1200" dirty="0"/>
              <a:t>If we have homonyms belonging to different parts of speech, such as Fly (noun or verb), </a:t>
            </a:r>
          </a:p>
          <a:p>
            <a:r>
              <a:rPr lang="en-CA" sz="1200" dirty="0"/>
              <a:t>then we have to make sure that only one of these parts of speech is assigned. </a:t>
            </a:r>
          </a:p>
          <a:p>
            <a:r>
              <a:rPr lang="en-CA" sz="1200" dirty="0"/>
              <a:t>We can enforce this constraint in a general manner by making mutual </a:t>
            </a:r>
            <a:r>
              <a:rPr lang="en-CA" sz="1200" dirty="0" err="1"/>
              <a:t>exlcusion</a:t>
            </a:r>
            <a:r>
              <a:rPr lang="en-CA" sz="1200" dirty="0"/>
              <a:t> rules for each part of speech pair, i.e.:</a:t>
            </a:r>
          </a:p>
          <a:p>
            <a:endParaRPr lang="en-CA" sz="1200" dirty="0"/>
          </a:p>
          <a:p>
            <a:r>
              <a:rPr lang="en-CA" sz="1200" dirty="0"/>
              <a:t>!</a:t>
            </a:r>
            <a:r>
              <a:rPr lang="en-CA" sz="1200" dirty="0" err="1"/>
              <a:t>Det</a:t>
            </a:r>
            <a:r>
              <a:rPr lang="en-CA" sz="1200" dirty="0"/>
              <a:t>(</a:t>
            </a:r>
            <a:r>
              <a:rPr lang="en-CA" sz="1200" dirty="0" err="1"/>
              <a:t>i,j</a:t>
            </a:r>
            <a:r>
              <a:rPr lang="en-CA" sz="1200" dirty="0"/>
              <a:t>) v !</a:t>
            </a:r>
            <a:r>
              <a:rPr lang="en-CA" sz="1200" dirty="0" err="1"/>
              <a:t>Adj</a:t>
            </a:r>
            <a:r>
              <a:rPr lang="en-CA" sz="1200" dirty="0"/>
              <a:t>(</a:t>
            </a:r>
            <a:r>
              <a:rPr lang="en-CA" sz="1200" dirty="0" err="1"/>
              <a:t>i,j</a:t>
            </a:r>
            <a:r>
              <a:rPr lang="en-CA" sz="1200" dirty="0"/>
              <a:t>)</a:t>
            </a:r>
          </a:p>
          <a:p>
            <a:r>
              <a:rPr lang="en-CA" sz="1200" dirty="0"/>
              <a:t>!</a:t>
            </a:r>
            <a:r>
              <a:rPr lang="en-CA" sz="1200" dirty="0" err="1"/>
              <a:t>Det</a:t>
            </a:r>
            <a:r>
              <a:rPr lang="en-CA" sz="1200" dirty="0"/>
              <a:t>(</a:t>
            </a:r>
            <a:r>
              <a:rPr lang="en-CA" sz="1200" dirty="0" err="1"/>
              <a:t>i,j</a:t>
            </a:r>
            <a:r>
              <a:rPr lang="en-CA" sz="1200" dirty="0"/>
              <a:t>) v !N(</a:t>
            </a:r>
            <a:r>
              <a:rPr lang="en-CA" sz="1200" dirty="0" err="1"/>
              <a:t>i,j</a:t>
            </a:r>
            <a:r>
              <a:rPr lang="en-CA" sz="1200" dirty="0"/>
              <a:t>)</a:t>
            </a:r>
          </a:p>
          <a:p>
            <a:r>
              <a:rPr lang="en-CA" sz="1200" dirty="0"/>
              <a:t>!</a:t>
            </a:r>
            <a:r>
              <a:rPr lang="en-CA" sz="1200" dirty="0" err="1"/>
              <a:t>Det</a:t>
            </a:r>
            <a:r>
              <a:rPr lang="en-CA" sz="1200" dirty="0"/>
              <a:t>(</a:t>
            </a:r>
            <a:r>
              <a:rPr lang="en-CA" sz="1200" dirty="0" err="1"/>
              <a:t>i,j</a:t>
            </a:r>
            <a:r>
              <a:rPr lang="en-CA" sz="1200" dirty="0"/>
              <a:t>) v !V(</a:t>
            </a:r>
            <a:r>
              <a:rPr lang="en-CA" sz="1200" dirty="0" err="1"/>
              <a:t>i,j</a:t>
            </a:r>
            <a:r>
              <a:rPr lang="en-CA" sz="1200" dirty="0"/>
              <a:t>)</a:t>
            </a:r>
          </a:p>
          <a:p>
            <a:r>
              <a:rPr lang="en-CA" sz="1200" dirty="0"/>
              <a:t>!</a:t>
            </a:r>
            <a:r>
              <a:rPr lang="en-CA" sz="1200" dirty="0" err="1"/>
              <a:t>Adj</a:t>
            </a:r>
            <a:r>
              <a:rPr lang="en-CA" sz="1200" dirty="0"/>
              <a:t>(</a:t>
            </a:r>
            <a:r>
              <a:rPr lang="en-CA" sz="1200" dirty="0" err="1"/>
              <a:t>i,j</a:t>
            </a:r>
            <a:r>
              <a:rPr lang="en-CA" sz="1200" dirty="0"/>
              <a:t>) v !N(</a:t>
            </a:r>
            <a:r>
              <a:rPr lang="en-CA" sz="1200" dirty="0" err="1"/>
              <a:t>i,j</a:t>
            </a:r>
            <a:r>
              <a:rPr lang="en-CA" sz="1200" dirty="0"/>
              <a:t>)</a:t>
            </a:r>
          </a:p>
          <a:p>
            <a:r>
              <a:rPr lang="en-CA" sz="1200" dirty="0"/>
              <a:t>!</a:t>
            </a:r>
            <a:r>
              <a:rPr lang="en-CA" sz="1200" dirty="0" err="1"/>
              <a:t>Adj</a:t>
            </a:r>
            <a:r>
              <a:rPr lang="en-CA" sz="1200" dirty="0"/>
              <a:t>(</a:t>
            </a:r>
            <a:r>
              <a:rPr lang="en-CA" sz="1200" dirty="0" err="1"/>
              <a:t>i,j</a:t>
            </a:r>
            <a:r>
              <a:rPr lang="en-CA" sz="1200" dirty="0"/>
              <a:t>) v !V(</a:t>
            </a:r>
            <a:r>
              <a:rPr lang="en-CA" sz="1200" dirty="0" err="1"/>
              <a:t>i,j</a:t>
            </a:r>
            <a:r>
              <a:rPr lang="en-CA" sz="1200" dirty="0"/>
              <a:t>)</a:t>
            </a:r>
          </a:p>
          <a:p>
            <a:r>
              <a:rPr lang="en-CA" sz="1200" dirty="0"/>
              <a:t>!N(</a:t>
            </a:r>
            <a:r>
              <a:rPr lang="en-CA" sz="1200" dirty="0" err="1"/>
              <a:t>i,j</a:t>
            </a:r>
            <a:r>
              <a:rPr lang="en-CA" sz="1200" dirty="0"/>
              <a:t>) v !V(</a:t>
            </a:r>
            <a:r>
              <a:rPr lang="en-CA" sz="1200" dirty="0" err="1"/>
              <a:t>i,j</a:t>
            </a:r>
            <a:r>
              <a:rPr lang="en-CA" sz="1200"/>
              <a:t>)</a:t>
            </a:r>
            <a:endParaRPr lang="en-CA" sz="1200" dirty="0"/>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27</a:t>
            </a:fld>
            <a:endParaRPr lang="en-US"/>
          </a:p>
        </p:txBody>
      </p:sp>
    </p:spTree>
    <p:extLst>
      <p:ext uri="{BB962C8B-B14F-4D97-AF65-F5344CB8AC3E}">
        <p14:creationId xmlns:p14="http://schemas.microsoft.com/office/powerpoint/2010/main" val="609976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If there are two or more production rules with the same left side </a:t>
            </a:r>
          </a:p>
          <a:p>
            <a:r>
              <a:rPr lang="en-CA" sz="1200" dirty="0"/>
              <a:t>(such as  NP  =&gt; </a:t>
            </a:r>
            <a:r>
              <a:rPr lang="en-CA" sz="1200" dirty="0" err="1"/>
              <a:t>Adj</a:t>
            </a:r>
            <a:r>
              <a:rPr lang="en-CA" sz="1200" dirty="0"/>
              <a:t>  N and   NP  =&gt; </a:t>
            </a:r>
            <a:r>
              <a:rPr lang="en-CA" sz="1200" dirty="0" err="1"/>
              <a:t>Det</a:t>
            </a:r>
            <a:r>
              <a:rPr lang="en-CA" sz="1200" dirty="0"/>
              <a:t> N </a:t>
            </a:r>
          </a:p>
          <a:p>
            <a:r>
              <a:rPr lang="en-CA" sz="1200" dirty="0"/>
              <a:t>then we need to enforce the constraint that only one of them fires. This is achieved with a rule of the form:</a:t>
            </a:r>
          </a:p>
          <a:p>
            <a:r>
              <a:rPr lang="en-CA" sz="1200" dirty="0"/>
              <a:t>NP(</a:t>
            </a:r>
            <a:r>
              <a:rPr lang="en-CA" sz="1200" dirty="0" err="1"/>
              <a:t>i,k</a:t>
            </a:r>
            <a:r>
              <a:rPr lang="en-CA" sz="1200" dirty="0"/>
              <a:t>) ^ </a:t>
            </a:r>
            <a:r>
              <a:rPr lang="en-CA" sz="1200" dirty="0" err="1"/>
              <a:t>Det</a:t>
            </a:r>
            <a:r>
              <a:rPr lang="en-CA" sz="1200" dirty="0"/>
              <a:t>(</a:t>
            </a:r>
            <a:r>
              <a:rPr lang="en-CA" sz="1200" dirty="0" err="1"/>
              <a:t>i,j</a:t>
            </a:r>
            <a:r>
              <a:rPr lang="en-CA" sz="1200" dirty="0"/>
              <a:t>) =&gt; !</a:t>
            </a:r>
            <a:r>
              <a:rPr lang="en-CA" sz="1200" dirty="0" err="1"/>
              <a:t>Adj</a:t>
            </a:r>
            <a:r>
              <a:rPr lang="en-CA" sz="1200" dirty="0"/>
              <a:t>(</a:t>
            </a:r>
            <a:r>
              <a:rPr lang="en-CA" sz="1200" dirty="0" err="1"/>
              <a:t>i,j</a:t>
            </a:r>
            <a:r>
              <a:rPr lang="en-CA" sz="1200" dirty="0"/>
              <a:t>)</a:t>
            </a:r>
          </a:p>
          <a:p>
            <a:r>
              <a:rPr lang="en-CA" sz="1200" dirty="0"/>
              <a:t>Basically, this is saying ``If a noun phrase results in a determiner and a noun, it cannot result in and adjective and a noun''. </a:t>
            </a:r>
          </a:p>
          <a:p>
            <a:endParaRPr lang="en-CA" sz="1200" dirty="0"/>
          </a:p>
          <a:p>
            <a:r>
              <a:rPr lang="en-CA" sz="1200" dirty="0"/>
              <a:t>The second problem involves ambiguities in the lexicon. </a:t>
            </a:r>
          </a:p>
          <a:p>
            <a:r>
              <a:rPr lang="en-CA" sz="1200" dirty="0"/>
              <a:t>If we have homonyms belonging to different parts of speech, such as Fly (noun or verb), </a:t>
            </a:r>
          </a:p>
          <a:p>
            <a:r>
              <a:rPr lang="en-CA" sz="1200" dirty="0"/>
              <a:t>then we have to make sure that only one of these parts of speech is assigned. </a:t>
            </a:r>
          </a:p>
          <a:p>
            <a:r>
              <a:rPr lang="en-CA" sz="1200" dirty="0"/>
              <a:t>We can enforce this constraint in a general manner by making mutual </a:t>
            </a:r>
            <a:r>
              <a:rPr lang="en-CA" sz="1200" dirty="0" err="1"/>
              <a:t>exlcusion</a:t>
            </a:r>
            <a:r>
              <a:rPr lang="en-CA" sz="1200" dirty="0"/>
              <a:t> rules for each part of speech pair, i.e.:</a:t>
            </a:r>
          </a:p>
          <a:p>
            <a:endParaRPr lang="en-CA" sz="1200" dirty="0"/>
          </a:p>
          <a:p>
            <a:r>
              <a:rPr lang="en-CA" sz="1200" dirty="0"/>
              <a:t>!</a:t>
            </a:r>
            <a:r>
              <a:rPr lang="en-CA" sz="1200" dirty="0" err="1"/>
              <a:t>Det</a:t>
            </a:r>
            <a:r>
              <a:rPr lang="en-CA" sz="1200" dirty="0"/>
              <a:t>(</a:t>
            </a:r>
            <a:r>
              <a:rPr lang="en-CA" sz="1200" dirty="0" err="1"/>
              <a:t>i,j</a:t>
            </a:r>
            <a:r>
              <a:rPr lang="en-CA" sz="1200" dirty="0"/>
              <a:t>) v !</a:t>
            </a:r>
            <a:r>
              <a:rPr lang="en-CA" sz="1200" dirty="0" err="1"/>
              <a:t>Adj</a:t>
            </a:r>
            <a:r>
              <a:rPr lang="en-CA" sz="1200" dirty="0"/>
              <a:t>(</a:t>
            </a:r>
            <a:r>
              <a:rPr lang="en-CA" sz="1200" dirty="0" err="1"/>
              <a:t>i,j</a:t>
            </a:r>
            <a:r>
              <a:rPr lang="en-CA" sz="1200" dirty="0"/>
              <a:t>)</a:t>
            </a:r>
          </a:p>
          <a:p>
            <a:r>
              <a:rPr lang="en-CA" sz="1200" dirty="0"/>
              <a:t>!</a:t>
            </a:r>
            <a:r>
              <a:rPr lang="en-CA" sz="1200" dirty="0" err="1"/>
              <a:t>Det</a:t>
            </a:r>
            <a:r>
              <a:rPr lang="en-CA" sz="1200" dirty="0"/>
              <a:t>(</a:t>
            </a:r>
            <a:r>
              <a:rPr lang="en-CA" sz="1200" dirty="0" err="1"/>
              <a:t>i,j</a:t>
            </a:r>
            <a:r>
              <a:rPr lang="en-CA" sz="1200" dirty="0"/>
              <a:t>) v !N(</a:t>
            </a:r>
            <a:r>
              <a:rPr lang="en-CA" sz="1200" dirty="0" err="1"/>
              <a:t>i,j</a:t>
            </a:r>
            <a:r>
              <a:rPr lang="en-CA" sz="1200" dirty="0"/>
              <a:t>)</a:t>
            </a:r>
          </a:p>
          <a:p>
            <a:r>
              <a:rPr lang="en-CA" sz="1200" dirty="0"/>
              <a:t>!</a:t>
            </a:r>
            <a:r>
              <a:rPr lang="en-CA" sz="1200" dirty="0" err="1"/>
              <a:t>Det</a:t>
            </a:r>
            <a:r>
              <a:rPr lang="en-CA" sz="1200" dirty="0"/>
              <a:t>(</a:t>
            </a:r>
            <a:r>
              <a:rPr lang="en-CA" sz="1200" dirty="0" err="1"/>
              <a:t>i,j</a:t>
            </a:r>
            <a:r>
              <a:rPr lang="en-CA" sz="1200" dirty="0"/>
              <a:t>) v !V(</a:t>
            </a:r>
            <a:r>
              <a:rPr lang="en-CA" sz="1200" dirty="0" err="1"/>
              <a:t>i,j</a:t>
            </a:r>
            <a:r>
              <a:rPr lang="en-CA" sz="1200" dirty="0"/>
              <a:t>)</a:t>
            </a:r>
          </a:p>
          <a:p>
            <a:r>
              <a:rPr lang="en-CA" sz="1200" dirty="0"/>
              <a:t>!</a:t>
            </a:r>
            <a:r>
              <a:rPr lang="en-CA" sz="1200" dirty="0" err="1"/>
              <a:t>Adj</a:t>
            </a:r>
            <a:r>
              <a:rPr lang="en-CA" sz="1200" dirty="0"/>
              <a:t>(</a:t>
            </a:r>
            <a:r>
              <a:rPr lang="en-CA" sz="1200" dirty="0" err="1"/>
              <a:t>i,j</a:t>
            </a:r>
            <a:r>
              <a:rPr lang="en-CA" sz="1200" dirty="0"/>
              <a:t>) v !N(</a:t>
            </a:r>
            <a:r>
              <a:rPr lang="en-CA" sz="1200" dirty="0" err="1"/>
              <a:t>i,j</a:t>
            </a:r>
            <a:r>
              <a:rPr lang="en-CA" sz="1200" dirty="0"/>
              <a:t>)</a:t>
            </a:r>
          </a:p>
          <a:p>
            <a:r>
              <a:rPr lang="en-CA" sz="1200" dirty="0"/>
              <a:t>!</a:t>
            </a:r>
            <a:r>
              <a:rPr lang="en-CA" sz="1200" dirty="0" err="1"/>
              <a:t>Adj</a:t>
            </a:r>
            <a:r>
              <a:rPr lang="en-CA" sz="1200" dirty="0"/>
              <a:t>(</a:t>
            </a:r>
            <a:r>
              <a:rPr lang="en-CA" sz="1200" dirty="0" err="1"/>
              <a:t>i,j</a:t>
            </a:r>
            <a:r>
              <a:rPr lang="en-CA" sz="1200" dirty="0"/>
              <a:t>) v !V(</a:t>
            </a:r>
            <a:r>
              <a:rPr lang="en-CA" sz="1200" dirty="0" err="1"/>
              <a:t>i,j</a:t>
            </a:r>
            <a:r>
              <a:rPr lang="en-CA" sz="1200" dirty="0"/>
              <a:t>)</a:t>
            </a:r>
          </a:p>
          <a:p>
            <a:r>
              <a:rPr lang="en-CA" sz="1200" dirty="0"/>
              <a:t>!N(</a:t>
            </a:r>
            <a:r>
              <a:rPr lang="en-CA" sz="1200" dirty="0" err="1"/>
              <a:t>i,j</a:t>
            </a:r>
            <a:r>
              <a:rPr lang="en-CA" sz="1200" dirty="0"/>
              <a:t>) v !V(</a:t>
            </a:r>
            <a:r>
              <a:rPr lang="en-CA" sz="1200" dirty="0" err="1"/>
              <a:t>i,j</a:t>
            </a:r>
            <a:r>
              <a:rPr lang="en-CA" sz="1200" dirty="0"/>
              <a:t>)</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28</a:t>
            </a:fld>
            <a:endParaRPr lang="en-US"/>
          </a:p>
        </p:txBody>
      </p:sp>
    </p:spTree>
    <p:extLst>
      <p:ext uri="{BB962C8B-B14F-4D97-AF65-F5344CB8AC3E}">
        <p14:creationId xmlns:p14="http://schemas.microsoft.com/office/powerpoint/2010/main" val="609976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marL="0" marR="0" lvl="0" indent="0" algn="r" defTabSz="918642" rtl="0" eaLnBrk="1" fontAlgn="base" latinLnBrk="0" hangingPunct="1">
              <a:lnSpc>
                <a:spcPct val="100000"/>
              </a:lnSpc>
              <a:spcBef>
                <a:spcPct val="0"/>
              </a:spcBef>
              <a:spcAft>
                <a:spcPct val="0"/>
              </a:spcAft>
              <a:buClrTx/>
              <a:buSzTx/>
              <a:buFontTx/>
              <a:buNone/>
              <a:tabLst/>
              <a:defRPr/>
            </a:pPr>
            <a:fld id="{C8A58DF1-F0B9-4CDF-A014-980B1A97EBBF}"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8642"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3752" indent="-223752" eaLnBrk="1" hangingPunct="1"/>
            <a:r>
              <a:rPr lang="en-CA" dirty="0"/>
              <a:t>Breadth</a:t>
            </a:r>
            <a:r>
              <a:rPr lang="en-CA" baseline="0" dirty="0"/>
              <a:t> and Depth</a:t>
            </a:r>
            <a:endParaRPr lang="en-US" dirty="0"/>
          </a:p>
        </p:txBody>
      </p:sp>
    </p:spTree>
    <p:extLst>
      <p:ext uri="{BB962C8B-B14F-4D97-AF65-F5344CB8AC3E}">
        <p14:creationId xmlns:p14="http://schemas.microsoft.com/office/powerpoint/2010/main" val="3154296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554" eaLnBrk="0" hangingPunct="0">
              <a:defRPr sz="2800" b="1">
                <a:solidFill>
                  <a:schemeClr val="tx1"/>
                </a:solidFill>
                <a:latin typeface="Times New Roman" pitchFamily="18" charset="0"/>
              </a:defRPr>
            </a:lvl1pPr>
            <a:lvl2pPr marL="738506" indent="-284041" defTabSz="921554" eaLnBrk="0" hangingPunct="0">
              <a:defRPr sz="2800" b="1">
                <a:solidFill>
                  <a:schemeClr val="tx1"/>
                </a:solidFill>
                <a:latin typeface="Times New Roman" pitchFamily="18" charset="0"/>
              </a:defRPr>
            </a:lvl2pPr>
            <a:lvl3pPr marL="1136162" indent="-227233" defTabSz="921554" eaLnBrk="0" hangingPunct="0">
              <a:defRPr sz="2800" b="1">
                <a:solidFill>
                  <a:schemeClr val="tx1"/>
                </a:solidFill>
                <a:latin typeface="Times New Roman" pitchFamily="18" charset="0"/>
              </a:defRPr>
            </a:lvl3pPr>
            <a:lvl4pPr marL="1590628" indent="-227233" defTabSz="921554" eaLnBrk="0" hangingPunct="0">
              <a:defRPr sz="2800" b="1">
                <a:solidFill>
                  <a:schemeClr val="tx1"/>
                </a:solidFill>
                <a:latin typeface="Times New Roman" pitchFamily="18" charset="0"/>
              </a:defRPr>
            </a:lvl4pPr>
            <a:lvl5pPr marL="2045092" indent="-227233" defTabSz="921554" eaLnBrk="0" hangingPunct="0">
              <a:defRPr sz="2800" b="1">
                <a:solidFill>
                  <a:schemeClr val="tx1"/>
                </a:solidFill>
                <a:latin typeface="Times New Roman" pitchFamily="18" charset="0"/>
              </a:defRPr>
            </a:lvl5pPr>
            <a:lvl6pPr marL="2499557" indent="-227233" defTabSz="921554" eaLnBrk="0" fontAlgn="base" hangingPunct="0">
              <a:spcBef>
                <a:spcPct val="0"/>
              </a:spcBef>
              <a:spcAft>
                <a:spcPct val="0"/>
              </a:spcAft>
              <a:defRPr sz="2800" b="1">
                <a:solidFill>
                  <a:schemeClr val="tx1"/>
                </a:solidFill>
                <a:latin typeface="Times New Roman" pitchFamily="18" charset="0"/>
              </a:defRPr>
            </a:lvl6pPr>
            <a:lvl7pPr marL="2954022" indent="-227233" defTabSz="921554" eaLnBrk="0" fontAlgn="base" hangingPunct="0">
              <a:spcBef>
                <a:spcPct val="0"/>
              </a:spcBef>
              <a:spcAft>
                <a:spcPct val="0"/>
              </a:spcAft>
              <a:defRPr sz="2800" b="1">
                <a:solidFill>
                  <a:schemeClr val="tx1"/>
                </a:solidFill>
                <a:latin typeface="Times New Roman" pitchFamily="18" charset="0"/>
              </a:defRPr>
            </a:lvl7pPr>
            <a:lvl8pPr marL="3408487" indent="-227233" defTabSz="921554" eaLnBrk="0" fontAlgn="base" hangingPunct="0">
              <a:spcBef>
                <a:spcPct val="0"/>
              </a:spcBef>
              <a:spcAft>
                <a:spcPct val="0"/>
              </a:spcAft>
              <a:defRPr sz="2800" b="1">
                <a:solidFill>
                  <a:schemeClr val="tx1"/>
                </a:solidFill>
                <a:latin typeface="Times New Roman" pitchFamily="18" charset="0"/>
              </a:defRPr>
            </a:lvl8pPr>
            <a:lvl9pPr marL="3862952" indent="-227233" defTabSz="921554"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solidFill>
                  <a:prstClr val="black"/>
                </a:solidFill>
              </a:rPr>
              <a:pPr eaLnBrk="1" hangingPunct="1"/>
              <a:t>32</a:t>
            </a:fld>
            <a:endParaRPr lang="en-US" altLang="en-US" sz="1200" b="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b="1" dirty="0"/>
              <a:t>Typed</a:t>
            </a:r>
            <a:r>
              <a:rPr lang="en-US" altLang="en-US" dirty="0"/>
              <a:t> variables and constants greatly reduce size of ground Markov net (only people</a:t>
            </a:r>
            <a:r>
              <a:rPr lang="en-US" altLang="en-US" baseline="0" dirty="0"/>
              <a:t> can be friends, not houses)</a:t>
            </a:r>
            <a:endParaRPr lang="en-US" altLang="en-US" dirty="0"/>
          </a:p>
          <a:p>
            <a:pPr eaLnBrk="1" hangingPunct="1">
              <a:lnSpc>
                <a:spcPct val="90000"/>
              </a:lnSpc>
            </a:pPr>
            <a:r>
              <a:rPr lang="en-US" altLang="en-US" dirty="0"/>
              <a:t>Can deal effectively with: Functions, existential quantifiers, etc.</a:t>
            </a:r>
            <a:r>
              <a:rPr lang="en-US" altLang="en-US" baseline="0" dirty="0"/>
              <a:t> AND </a:t>
            </a:r>
            <a:r>
              <a:rPr lang="en-US" altLang="en-US" dirty="0"/>
              <a:t>Infinite and continuous domains</a:t>
            </a:r>
            <a:endParaRPr lang="en-US" altLang="en-US" b="1" dirty="0">
              <a:solidFill>
                <a:schemeClr val="tx2"/>
              </a:solidFill>
            </a:endParaRPr>
          </a:p>
          <a:p>
            <a:pPr defTabSz="907908">
              <a:defRPr/>
            </a:pPr>
            <a:r>
              <a:rPr lang="en-US" altLang="en-US" kern="0" dirty="0"/>
              <a:t>MLN is </a:t>
            </a:r>
            <a:r>
              <a:rPr lang="en-US" altLang="en-US" b="1" kern="0" dirty="0"/>
              <a:t>template</a:t>
            </a:r>
            <a:r>
              <a:rPr lang="en-US" altLang="en-US" kern="0" dirty="0"/>
              <a:t> for ground Markov nets</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7</a:t>
            </a:fld>
            <a:endParaRPr lang="en-US"/>
          </a:p>
        </p:txBody>
      </p:sp>
    </p:spTree>
    <p:extLst>
      <p:ext uri="{BB962C8B-B14F-4D97-AF65-F5344CB8AC3E}">
        <p14:creationId xmlns:p14="http://schemas.microsoft.com/office/powerpoint/2010/main" val="4154647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Therefore, the MPE problem in Markov logic reduces to finding the truth assignment that</a:t>
            </a:r>
          </a:p>
          <a:p>
            <a:r>
              <a:rPr lang="en-CA" dirty="0"/>
              <a:t>maximizes the sum of weights of satisfied clauses.</a:t>
            </a:r>
          </a:p>
          <a:p>
            <a:r>
              <a:rPr lang="en-CA" dirty="0"/>
              <a:t>This can be done using any weighted </a:t>
            </a:r>
            <a:r>
              <a:rPr lang="en-CA" dirty="0" err="1"/>
              <a:t>satisfiability</a:t>
            </a:r>
            <a:r>
              <a:rPr lang="en-CA" dirty="0"/>
              <a:t> solver, and (remarkably) need not be more</a:t>
            </a:r>
          </a:p>
          <a:p>
            <a:r>
              <a:rPr lang="en-CA" dirty="0"/>
              <a:t>expensive than standard logical inference by model checking.</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8</a:t>
            </a:fld>
            <a:endParaRPr lang="en-US"/>
          </a:p>
        </p:txBody>
      </p:sp>
    </p:spTree>
    <p:extLst>
      <p:ext uri="{BB962C8B-B14F-4D97-AF65-F5344CB8AC3E}">
        <p14:creationId xmlns:p14="http://schemas.microsoft.com/office/powerpoint/2010/main" val="538548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9</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Entity resolution is the problem of determining which observations (e.g., database records, noun</a:t>
            </a:r>
          </a:p>
          <a:p>
            <a:r>
              <a:rPr lang="en-CA" sz="1200" b="0" i="0" u="none" strike="noStrike" kern="1200" baseline="0" dirty="0">
                <a:solidFill>
                  <a:schemeClr val="tx1"/>
                </a:solidFill>
                <a:latin typeface="Times New Roman" pitchFamily="18" charset="0"/>
                <a:ea typeface="+mn-ea"/>
                <a:cs typeface="+mn-cs"/>
              </a:rPr>
              <a:t>phrases, video regions, etc.) correspond to the same real-world objects, and is of crucial importance</a:t>
            </a:r>
          </a:p>
          <a:p>
            <a:r>
              <a:rPr lang="en-CA" sz="1200" b="0" i="0" u="none" strike="noStrike" kern="1200" baseline="0" dirty="0">
                <a:solidFill>
                  <a:schemeClr val="tx1"/>
                </a:solidFill>
                <a:latin typeface="Times New Roman" pitchFamily="18" charset="0"/>
                <a:ea typeface="+mn-ea"/>
                <a:cs typeface="+mn-cs"/>
              </a:rPr>
              <a:t>in many areas. Typically, it is solved by forming a vector of properties for each pair of observations,</a:t>
            </a:r>
          </a:p>
          <a:p>
            <a:r>
              <a:rPr lang="en-CA" sz="1200" b="0" i="0" u="none" strike="noStrike" kern="1200" baseline="0" dirty="0">
                <a:solidFill>
                  <a:schemeClr val="tx1"/>
                </a:solidFill>
                <a:latin typeface="Times New Roman" pitchFamily="18" charset="0"/>
                <a:ea typeface="+mn-ea"/>
                <a:cs typeface="+mn-cs"/>
              </a:rPr>
              <a:t>using a learned classifier (such as logistic regression) to predict whether they match, and applying</a:t>
            </a:r>
          </a:p>
          <a:p>
            <a:r>
              <a:rPr lang="en-CA" sz="1200" b="0" i="0" u="none" strike="noStrike" kern="1200" baseline="0" dirty="0">
                <a:solidFill>
                  <a:schemeClr val="tx1"/>
                </a:solidFill>
                <a:latin typeface="Times New Roman" pitchFamily="18" charset="0"/>
                <a:ea typeface="+mn-ea"/>
                <a:cs typeface="+mn-cs"/>
              </a:rPr>
              <a:t>transitive closure. Markov logic yields an improved solution simply by applying the standard logical</a:t>
            </a:r>
          </a:p>
          <a:p>
            <a:r>
              <a:rPr lang="en-CA" sz="1200" b="0" i="0" u="none" strike="noStrike" kern="1200" baseline="0" dirty="0">
                <a:solidFill>
                  <a:schemeClr val="tx1"/>
                </a:solidFill>
                <a:latin typeface="Times New Roman" pitchFamily="18" charset="0"/>
                <a:ea typeface="+mn-ea"/>
                <a:cs typeface="+mn-cs"/>
              </a:rPr>
              <a:t>approach of removing the unique names assumption and introducing the equality predicate and its</a:t>
            </a:r>
          </a:p>
          <a:p>
            <a:r>
              <a:rPr lang="en-CA" sz="1200" b="0" i="0" u="none" strike="noStrike" kern="1200" baseline="0" dirty="0">
                <a:solidFill>
                  <a:schemeClr val="tx1"/>
                </a:solidFill>
                <a:latin typeface="Times New Roman" pitchFamily="18" charset="0"/>
                <a:ea typeface="+mn-ea"/>
                <a:cs typeface="+mn-cs"/>
              </a:rPr>
              <a:t>axioms: equality is reflexive, symmetric and transitive; groundings of a predicate with equal constants</a:t>
            </a:r>
          </a:p>
          <a:p>
            <a:r>
              <a:rPr lang="en-CA" sz="1200" b="0" i="0" u="none" strike="noStrike" kern="1200" baseline="0" dirty="0">
                <a:solidFill>
                  <a:schemeClr val="tx1"/>
                </a:solidFill>
                <a:latin typeface="Times New Roman" pitchFamily="18" charset="0"/>
                <a:ea typeface="+mn-ea"/>
                <a:cs typeface="+mn-cs"/>
              </a:rPr>
              <a:t>have the same truth values; and constants appearing in a ground predicate with equal constants are</a:t>
            </a:r>
          </a:p>
          <a:p>
            <a:r>
              <a:rPr lang="en-CA" sz="1200" b="0" i="0" u="none" strike="noStrike" kern="1200" baseline="0" dirty="0">
                <a:solidFill>
                  <a:schemeClr val="tx1"/>
                </a:solidFill>
                <a:latin typeface="Times New Roman" pitchFamily="18" charset="0"/>
                <a:ea typeface="+mn-ea"/>
                <a:cs typeface="+mn-cs"/>
              </a:rPr>
              <a:t>equal. This last axiom is not valid in logic, but captures a useful statistical tendency. For example,</a:t>
            </a:r>
          </a:p>
          <a:p>
            <a:r>
              <a:rPr lang="en-CA" sz="1200" b="0" i="0" u="none" strike="noStrike" kern="1200" baseline="0" dirty="0">
                <a:solidFill>
                  <a:schemeClr val="tx1"/>
                </a:solidFill>
                <a:latin typeface="Times New Roman" pitchFamily="18" charset="0"/>
                <a:ea typeface="+mn-ea"/>
                <a:cs typeface="+mn-cs"/>
              </a:rPr>
              <a:t>if two papers are the same, their authors are the same; and if two authors are the same, papers by</a:t>
            </a:r>
          </a:p>
          <a:p>
            <a:r>
              <a:rPr lang="en-CA" sz="1200" b="0" i="0" u="none" strike="noStrike" kern="1200" baseline="0" dirty="0">
                <a:solidFill>
                  <a:schemeClr val="tx1"/>
                </a:solidFill>
                <a:latin typeface="Times New Roman" pitchFamily="18" charset="0"/>
                <a:ea typeface="+mn-ea"/>
                <a:cs typeface="+mn-cs"/>
              </a:rPr>
              <a:t>them are more likely to be the </a:t>
            </a:r>
            <a:r>
              <a:rPr lang="en-CA" sz="1200" b="0" i="0" u="none" strike="noStrike" kern="1200" baseline="0" dirty="0" err="1">
                <a:solidFill>
                  <a:schemeClr val="tx1"/>
                </a:solidFill>
                <a:latin typeface="Times New Roman" pitchFamily="18" charset="0"/>
                <a:ea typeface="+mn-ea"/>
                <a:cs typeface="+mn-cs"/>
              </a:rPr>
              <a:t>same.Weights</a:t>
            </a:r>
            <a:r>
              <a:rPr lang="en-CA" sz="1200" b="0" i="0" u="none" strike="noStrike" kern="1200" baseline="0" dirty="0">
                <a:solidFill>
                  <a:schemeClr val="tx1"/>
                </a:solidFill>
                <a:latin typeface="Times New Roman" pitchFamily="18" charset="0"/>
                <a:ea typeface="+mn-ea"/>
                <a:cs typeface="+mn-cs"/>
              </a:rPr>
              <a:t> for different instances of these axioms can be learned</a:t>
            </a:r>
          </a:p>
          <a:p>
            <a:r>
              <a:rPr lang="en-CA" sz="1200" b="0" i="0" u="none" strike="noStrike" kern="1200" baseline="0" dirty="0">
                <a:solidFill>
                  <a:schemeClr val="tx1"/>
                </a:solidFill>
                <a:latin typeface="Times New Roman" pitchFamily="18" charset="0"/>
                <a:ea typeface="+mn-ea"/>
                <a:cs typeface="+mn-cs"/>
              </a:rPr>
              <a:t>from data. Inference over the resulting MLN, with entity properties and relations as the evidence</a:t>
            </a:r>
          </a:p>
          <a:p>
            <a:r>
              <a:rPr lang="en-CA" sz="1200" b="0" i="0" u="none" strike="noStrike" kern="1200" baseline="0" dirty="0">
                <a:solidFill>
                  <a:schemeClr val="tx1"/>
                </a:solidFill>
                <a:latin typeface="Times New Roman" pitchFamily="18" charset="0"/>
                <a:ea typeface="+mn-ea"/>
                <a:cs typeface="+mn-cs"/>
              </a:rPr>
              <a:t>and equality atoms as the query, naturally combines logistic regression and transitive closure. Most</a:t>
            </a:r>
          </a:p>
          <a:p>
            <a:r>
              <a:rPr lang="en-CA" sz="1200" b="0" i="0" u="none" strike="noStrike" kern="1200" baseline="0" dirty="0">
                <a:solidFill>
                  <a:schemeClr val="tx1"/>
                </a:solidFill>
                <a:latin typeface="Times New Roman" pitchFamily="18" charset="0"/>
                <a:ea typeface="+mn-ea"/>
                <a:cs typeface="+mn-cs"/>
              </a:rPr>
              <a:t>importantly, it performs </a:t>
            </a:r>
            <a:r>
              <a:rPr lang="en-CA" sz="1200" b="0" i="1" u="none" strike="noStrike" kern="1200" baseline="0" dirty="0">
                <a:solidFill>
                  <a:schemeClr val="tx1"/>
                </a:solidFill>
                <a:latin typeface="Times New Roman" pitchFamily="18" charset="0"/>
                <a:ea typeface="+mn-ea"/>
                <a:cs typeface="+mn-cs"/>
              </a:rPr>
              <a:t>collective </a:t>
            </a:r>
            <a:r>
              <a:rPr lang="en-CA" sz="1200" b="0" i="0" u="none" strike="noStrike" kern="1200" baseline="0" dirty="0">
                <a:solidFill>
                  <a:schemeClr val="tx1"/>
                </a:solidFill>
                <a:latin typeface="Times New Roman" pitchFamily="18" charset="0"/>
                <a:ea typeface="+mn-ea"/>
                <a:cs typeface="+mn-cs"/>
              </a:rPr>
              <a:t>entity resolution, where resolving one pair of entities helps to</a:t>
            </a:r>
          </a:p>
          <a:p>
            <a:r>
              <a:rPr lang="en-CA" sz="1200" b="0" i="0" u="none" strike="noStrike" kern="1200" baseline="0" dirty="0">
                <a:solidFill>
                  <a:schemeClr val="tx1"/>
                </a:solidFill>
                <a:latin typeface="Times New Roman" pitchFamily="18" charset="0"/>
                <a:ea typeface="+mn-ea"/>
                <a:cs typeface="+mn-cs"/>
              </a:rPr>
              <a:t>resolve pairs of related entities.</a:t>
            </a:r>
          </a:p>
          <a:p>
            <a:r>
              <a:rPr lang="en-CA" sz="1200" b="0" i="0" u="none" strike="noStrike" kern="1200" baseline="0" dirty="0">
                <a:solidFill>
                  <a:schemeClr val="tx1"/>
                </a:solidFill>
                <a:latin typeface="Times New Roman" pitchFamily="18" charset="0"/>
                <a:ea typeface="+mn-ea"/>
                <a:cs typeface="+mn-cs"/>
              </a:rPr>
              <a:t>As a concrete example, consider the task of </a:t>
            </a:r>
            <a:r>
              <a:rPr lang="en-CA" sz="1200" b="0" i="0" u="none" strike="noStrike" kern="1200" baseline="0" dirty="0" err="1">
                <a:solidFill>
                  <a:schemeClr val="tx1"/>
                </a:solidFill>
                <a:latin typeface="Times New Roman" pitchFamily="18" charset="0"/>
                <a:ea typeface="+mn-ea"/>
                <a:cs typeface="+mn-cs"/>
              </a:rPr>
              <a:t>deduplicating</a:t>
            </a:r>
            <a:r>
              <a:rPr lang="en-CA" sz="1200" b="0" i="0" u="none" strike="noStrike" kern="1200" baseline="0" dirty="0">
                <a:solidFill>
                  <a:schemeClr val="tx1"/>
                </a:solidFill>
                <a:latin typeface="Times New Roman" pitchFamily="18" charset="0"/>
                <a:ea typeface="+mn-ea"/>
                <a:cs typeface="+mn-cs"/>
              </a:rPr>
              <a:t> a citation database in which each</a:t>
            </a:r>
          </a:p>
          <a:p>
            <a:r>
              <a:rPr lang="en-CA" sz="1200" b="0" i="0" u="none" strike="noStrike" kern="1200" baseline="0" dirty="0">
                <a:solidFill>
                  <a:schemeClr val="tx1"/>
                </a:solidFill>
                <a:latin typeface="Times New Roman" pitchFamily="18" charset="0"/>
                <a:ea typeface="+mn-ea"/>
                <a:cs typeface="+mn-cs"/>
              </a:rPr>
              <a:t>citation has author, title, and venue fields, as done by </a:t>
            </a:r>
            <a:r>
              <a:rPr lang="en-CA" sz="1200" b="0" i="0" u="none" strike="noStrike" kern="1200" baseline="0" dirty="0" err="1">
                <a:solidFill>
                  <a:schemeClr val="tx1"/>
                </a:solidFill>
                <a:latin typeface="Times New Roman" pitchFamily="18" charset="0"/>
                <a:ea typeface="+mn-ea"/>
                <a:cs typeface="+mn-cs"/>
              </a:rPr>
              <a:t>Singla</a:t>
            </a:r>
            <a:r>
              <a:rPr lang="en-CA" sz="1200" b="0" i="0" u="none" strike="noStrike" kern="1200" baseline="0" dirty="0">
                <a:solidFill>
                  <a:schemeClr val="tx1"/>
                </a:solidFill>
                <a:latin typeface="Times New Roman" pitchFamily="18" charset="0"/>
                <a:ea typeface="+mn-ea"/>
                <a:cs typeface="+mn-cs"/>
              </a:rPr>
              <a:t> and </a:t>
            </a:r>
            <a:r>
              <a:rPr lang="en-CA" sz="1200" b="0" i="0" u="none" strike="noStrike" kern="1200" baseline="0" dirty="0" err="1">
                <a:solidFill>
                  <a:schemeClr val="tx1"/>
                </a:solidFill>
                <a:latin typeface="Times New Roman" pitchFamily="18" charset="0"/>
                <a:ea typeface="+mn-ea"/>
                <a:cs typeface="+mn-cs"/>
              </a:rPr>
              <a:t>Domingos</a:t>
            </a:r>
            <a:r>
              <a:rPr lang="en-CA" sz="1200" b="0" i="0" u="none" strike="noStrike" kern="1200" baseline="0" dirty="0">
                <a:solidFill>
                  <a:schemeClr val="tx1"/>
                </a:solidFill>
                <a:latin typeface="Times New Roman" pitchFamily="18" charset="0"/>
                <a:ea typeface="+mn-ea"/>
                <a:cs typeface="+mn-cs"/>
              </a:rPr>
              <a:t> [134].We can represent</a:t>
            </a:r>
          </a:p>
          <a:p>
            <a:r>
              <a:rPr lang="en-CA" sz="1200" b="0" i="0" u="none" strike="noStrike" kern="1200" baseline="0" dirty="0">
                <a:solidFill>
                  <a:schemeClr val="tx1"/>
                </a:solidFill>
                <a:latin typeface="Times New Roman" pitchFamily="18" charset="0"/>
                <a:ea typeface="+mn-ea"/>
                <a:cs typeface="+mn-cs"/>
              </a:rPr>
              <a:t>the domain structure with eight relations: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 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 and</a:t>
            </a:r>
          </a:p>
          <a:p>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relate citations to their fields; </a:t>
            </a:r>
            <a:r>
              <a:rPr lang="en-CA" sz="1200" b="0" i="0" u="none" strike="noStrike" kern="1200" baseline="0" dirty="0" err="1">
                <a:solidFill>
                  <a:schemeClr val="tx1"/>
                </a:solidFill>
                <a:latin typeface="Times New Roman" pitchFamily="18" charset="0"/>
                <a:ea typeface="+mn-ea"/>
                <a:cs typeface="+mn-cs"/>
              </a:rPr>
              <a:t>HasWord</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word</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indicates which words are present in each field; </a:t>
            </a:r>
            <a:r>
              <a:rPr lang="en-CA" sz="1200" b="0" i="0" u="none" strike="noStrike" kern="1200" baseline="0" dirty="0" err="1">
                <a:solidFill>
                  <a:schemeClr val="tx1"/>
                </a:solidFill>
                <a:latin typeface="Times New Roman" pitchFamily="18" charset="0"/>
                <a:ea typeface="+mn-ea"/>
                <a:cs typeface="+mn-cs"/>
              </a:rPr>
              <a:t>SameAuthor</a:t>
            </a:r>
            <a:r>
              <a:rPr lang="en-CA" sz="1200" b="0" i="0" u="none" strike="noStrike" kern="1200" baseline="0" dirty="0">
                <a:solidFill>
                  <a:schemeClr val="tx1"/>
                </a:solidFill>
                <a:latin typeface="Times New Roman" pitchFamily="18" charset="0"/>
                <a:ea typeface="+mn-ea"/>
                <a:cs typeface="+mn-cs"/>
              </a:rPr>
              <a:t> </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t>
            </a:r>
          </a:p>
          <a:p>
            <a:r>
              <a:rPr lang="en-CA" sz="1200" b="0" i="0" u="none" strike="noStrike" kern="1200" baseline="0" dirty="0" err="1">
                <a:solidFill>
                  <a:schemeClr val="tx1"/>
                </a:solidFill>
                <a:latin typeface="Times New Roman" pitchFamily="18" charset="0"/>
                <a:ea typeface="+mn-ea"/>
                <a:cs typeface="+mn-cs"/>
              </a:rPr>
              <a:t>SameTitle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 and </a:t>
            </a:r>
            <a:r>
              <a:rPr lang="en-CA" sz="1200" b="0" i="0" u="none" strike="noStrike" kern="1200" baseline="0" dirty="0" err="1">
                <a:solidFill>
                  <a:schemeClr val="tx1"/>
                </a:solidFill>
                <a:latin typeface="Times New Roman" pitchFamily="18" charset="0"/>
                <a:ea typeface="+mn-ea"/>
                <a:cs typeface="+mn-cs"/>
              </a:rPr>
              <a:t>SameVenue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represent field equality; and</a:t>
            </a:r>
          </a:p>
          <a:p>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represents citation equality. The truth values of all relations except for the</a:t>
            </a:r>
          </a:p>
          <a:p>
            <a:r>
              <a:rPr lang="en-CA" sz="1200" b="0" i="0" u="none" strike="noStrike" kern="1200" baseline="0" dirty="0">
                <a:solidFill>
                  <a:schemeClr val="tx1"/>
                </a:solidFill>
                <a:latin typeface="Times New Roman" pitchFamily="18" charset="0"/>
                <a:ea typeface="+mn-ea"/>
                <a:cs typeface="+mn-cs"/>
              </a:rPr>
              <a:t>equality relations are provided as evidence. The objective is to predict the </a:t>
            </a:r>
            <a:r>
              <a:rPr lang="en-CA" sz="1200" b="0" i="0" u="none" strike="noStrike" kern="1200" baseline="0" dirty="0" err="1">
                <a:solidFill>
                  <a:schemeClr val="tx1"/>
                </a:solidFill>
                <a:latin typeface="Times New Roman" pitchFamily="18" charset="0"/>
                <a:ea typeface="+mn-ea"/>
                <a:cs typeface="+mn-cs"/>
              </a:rPr>
              <a:t>SameBib</a:t>
            </a:r>
            <a:r>
              <a:rPr lang="en-CA" sz="1200" b="0" i="0" u="none" strike="noStrike" kern="1200" baseline="0" dirty="0">
                <a:solidFill>
                  <a:schemeClr val="tx1"/>
                </a:solidFill>
                <a:latin typeface="Times New Roman" pitchFamily="18" charset="0"/>
                <a:ea typeface="+mn-ea"/>
                <a:cs typeface="+mn-cs"/>
              </a:rPr>
              <a:t> relation.</a:t>
            </a:r>
          </a:p>
          <a:p>
            <a:r>
              <a:rPr lang="en-CA" sz="1200" b="0" i="0" u="none" strike="noStrike" kern="1200" baseline="0" dirty="0">
                <a:solidFill>
                  <a:schemeClr val="tx1"/>
                </a:solidFill>
                <a:latin typeface="Times New Roman" pitchFamily="18" charset="0"/>
                <a:ea typeface="+mn-ea"/>
                <a:cs typeface="+mn-cs"/>
              </a:rPr>
              <a:t>We begin with a logistic regression model to predict citation equality based on the words in</a:t>
            </a:r>
          </a:p>
          <a:p>
            <a:r>
              <a:rPr lang="en-CA" sz="1200" b="0" i="0" u="none" strike="noStrike" kern="1200" baseline="0" dirty="0">
                <a:solidFill>
                  <a:schemeClr val="tx1"/>
                </a:solidFill>
                <a:latin typeface="Times New Roman" pitchFamily="18" charset="0"/>
                <a:ea typeface="+mn-ea"/>
                <a:cs typeface="+mn-cs"/>
              </a:rPr>
              <a:t>the fields. This is easily expressed in Markov logic by rules such as the following:</a:t>
            </a:r>
          </a:p>
          <a:p>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HasWord</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t1</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+word</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HasWord</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t2</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+word</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When given a positive weight, each of these rules increases the probability that two citations with</a:t>
            </a:r>
          </a:p>
          <a:p>
            <a:r>
              <a:rPr lang="en-CA" sz="1200" b="0" i="0" u="none" strike="noStrike" kern="1200" baseline="0" dirty="0">
                <a:solidFill>
                  <a:schemeClr val="tx1"/>
                </a:solidFill>
                <a:latin typeface="Times New Roman" pitchFamily="18" charset="0"/>
                <a:ea typeface="+mn-ea"/>
                <a:cs typeface="+mn-cs"/>
              </a:rPr>
              <a:t>a particular title word in common are equivalent. We can construct similar rules for other fields.</a:t>
            </a:r>
          </a:p>
          <a:p>
            <a:r>
              <a:rPr lang="en-CA" sz="1200" b="0" i="0" u="none" strike="noStrike" kern="1200" baseline="0" dirty="0">
                <a:solidFill>
                  <a:schemeClr val="tx1"/>
                </a:solidFill>
                <a:latin typeface="Times New Roman" pitchFamily="18" charset="0"/>
                <a:ea typeface="+mn-ea"/>
                <a:cs typeface="+mn-cs"/>
              </a:rPr>
              <a:t>Note that we may learn negative weights for some of these rules, just as logistic regression may learn</a:t>
            </a:r>
          </a:p>
          <a:p>
            <a:r>
              <a:rPr lang="en-CA" sz="1200" b="0" i="0" u="none" strike="noStrike" kern="1200" baseline="0" dirty="0">
                <a:solidFill>
                  <a:schemeClr val="tx1"/>
                </a:solidFill>
                <a:latin typeface="Times New Roman" pitchFamily="18" charset="0"/>
                <a:ea typeface="+mn-ea"/>
                <a:cs typeface="+mn-cs"/>
              </a:rPr>
              <a:t>negative feature </a:t>
            </a:r>
            <a:r>
              <a:rPr lang="en-CA" sz="1200" b="0" i="0" u="none" strike="noStrike" kern="1200" baseline="0" dirty="0" err="1">
                <a:solidFill>
                  <a:schemeClr val="tx1"/>
                </a:solidFill>
                <a:latin typeface="Times New Roman" pitchFamily="18" charset="0"/>
                <a:ea typeface="+mn-ea"/>
                <a:cs typeface="+mn-cs"/>
              </a:rPr>
              <a:t>weights.Transitive</a:t>
            </a:r>
            <a:r>
              <a:rPr lang="en-CA" sz="1200" b="0" i="0" u="none" strike="noStrike" kern="1200" baseline="0" dirty="0">
                <a:solidFill>
                  <a:schemeClr val="tx1"/>
                </a:solidFill>
                <a:latin typeface="Times New Roman" pitchFamily="18" charset="0"/>
                <a:ea typeface="+mn-ea"/>
                <a:cs typeface="+mn-cs"/>
              </a:rPr>
              <a:t> closure consists of a single rule:</a:t>
            </a:r>
          </a:p>
          <a:p>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b3</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b3</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This model is similar to the standard solution, but has the advantage that the classifier is learned in</a:t>
            </a:r>
          </a:p>
          <a:p>
            <a:r>
              <a:rPr lang="en-CA" sz="1200" b="0" i="0" u="none" strike="noStrike" kern="1200" baseline="0" dirty="0">
                <a:solidFill>
                  <a:schemeClr val="tx1"/>
                </a:solidFill>
                <a:latin typeface="Times New Roman" pitchFamily="18" charset="0"/>
                <a:ea typeface="+mn-ea"/>
                <a:cs typeface="+mn-cs"/>
              </a:rPr>
              <a:t>the context of the transitive closure operation.</a:t>
            </a:r>
          </a:p>
          <a:p>
            <a:r>
              <a:rPr lang="en-CA" sz="1200" b="0" i="0" u="none" strike="noStrike" kern="1200" baseline="0" dirty="0">
                <a:solidFill>
                  <a:schemeClr val="tx1"/>
                </a:solidFill>
                <a:latin typeface="Times New Roman" pitchFamily="18" charset="0"/>
                <a:ea typeface="+mn-ea"/>
                <a:cs typeface="+mn-cs"/>
              </a:rPr>
              <a:t>We can construct similar rules to predict the equivalence of two fields as well. The usefulness</a:t>
            </a:r>
          </a:p>
          <a:p>
            <a:r>
              <a:rPr lang="en-CA" sz="1200" b="0" i="0" u="none" strike="noStrike" kern="1200" baseline="0" dirty="0">
                <a:solidFill>
                  <a:schemeClr val="tx1"/>
                </a:solidFill>
                <a:latin typeface="Times New Roman" pitchFamily="18" charset="0"/>
                <a:ea typeface="+mn-ea"/>
                <a:cs typeface="+mn-cs"/>
              </a:rPr>
              <a:t>of Markov logic is shown further when we link field equivalence to citation equivalence:</a:t>
            </a:r>
          </a:p>
          <a:p>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The above rules state that if two citations are the same, their authors should be the same, and that</a:t>
            </a:r>
          </a:p>
          <a:p>
            <a:r>
              <a:rPr lang="en-CA" sz="1200" b="0" i="0" u="none" strike="noStrike" kern="1200" baseline="0" dirty="0">
                <a:solidFill>
                  <a:schemeClr val="tx1"/>
                </a:solidFill>
                <a:latin typeface="Times New Roman" pitchFamily="18" charset="0"/>
                <a:ea typeface="+mn-ea"/>
                <a:cs typeface="+mn-cs"/>
              </a:rPr>
              <a:t>citations with the same author are more likely to be the same.</a:t>
            </a:r>
          </a:p>
          <a:p>
            <a:r>
              <a:rPr lang="en-CA" sz="1200" b="0" i="0" u="none" strike="noStrike" kern="1200" baseline="0" dirty="0">
                <a:solidFill>
                  <a:schemeClr val="tx1"/>
                </a:solidFill>
                <a:latin typeface="Times New Roman" pitchFamily="18" charset="0"/>
                <a:ea typeface="+mn-ea"/>
                <a:cs typeface="+mn-cs"/>
              </a:rPr>
              <a:t>Most importantly, the resulting model can now perform </a:t>
            </a:r>
            <a:r>
              <a:rPr lang="en-CA" sz="1200" b="0" i="1" u="none" strike="noStrike" kern="1200" baseline="0" dirty="0">
                <a:solidFill>
                  <a:schemeClr val="tx1"/>
                </a:solidFill>
                <a:latin typeface="Times New Roman" pitchFamily="18" charset="0"/>
                <a:ea typeface="+mn-ea"/>
                <a:cs typeface="+mn-cs"/>
              </a:rPr>
              <a:t>collective </a:t>
            </a:r>
            <a:r>
              <a:rPr lang="en-CA" sz="1200" b="0" i="0" u="none" strike="noStrike" kern="1200" baseline="0" dirty="0">
                <a:solidFill>
                  <a:schemeClr val="tx1"/>
                </a:solidFill>
                <a:latin typeface="Times New Roman" pitchFamily="18" charset="0"/>
                <a:ea typeface="+mn-ea"/>
                <a:cs typeface="+mn-cs"/>
              </a:rPr>
              <a:t>entity resolution, where</a:t>
            </a:r>
          </a:p>
          <a:p>
            <a:r>
              <a:rPr lang="en-CA" sz="1200" b="0" i="0" u="none" strike="noStrike" kern="1200" baseline="0" dirty="0">
                <a:solidFill>
                  <a:schemeClr val="tx1"/>
                </a:solidFill>
                <a:latin typeface="Times New Roman" pitchFamily="18" charset="0"/>
                <a:ea typeface="+mn-ea"/>
                <a:cs typeface="+mn-cs"/>
              </a:rPr>
              <a:t>resolving one pair of entities helps to resolve pairs of related entities. For example, inferring that a</a:t>
            </a:r>
          </a:p>
          <a:p>
            <a:r>
              <a:rPr lang="en-CA" sz="1200" b="0" i="0" u="none" strike="noStrike" kern="1200" baseline="0" dirty="0">
                <a:solidFill>
                  <a:schemeClr val="tx1"/>
                </a:solidFill>
                <a:latin typeface="Times New Roman" pitchFamily="18" charset="0"/>
                <a:ea typeface="+mn-ea"/>
                <a:cs typeface="+mn-cs"/>
              </a:rPr>
              <a:t>pair of citations are equivalent can provide evidence that the names </a:t>
            </a:r>
            <a:r>
              <a:rPr lang="en-CA" sz="1200" b="0" i="1" u="none" strike="noStrike" kern="1200" baseline="0" dirty="0">
                <a:solidFill>
                  <a:schemeClr val="tx1"/>
                </a:solidFill>
                <a:latin typeface="Times New Roman" pitchFamily="18" charset="0"/>
                <a:ea typeface="+mn-ea"/>
                <a:cs typeface="+mn-cs"/>
              </a:rPr>
              <a:t>AAAI-06 </a:t>
            </a:r>
            <a:r>
              <a:rPr lang="en-CA" sz="1200" b="0" i="0" u="none" strike="noStrike" kern="1200" baseline="0" dirty="0">
                <a:solidFill>
                  <a:schemeClr val="tx1"/>
                </a:solidFill>
                <a:latin typeface="Times New Roman" pitchFamily="18" charset="0"/>
                <a:ea typeface="+mn-ea"/>
                <a:cs typeface="+mn-cs"/>
              </a:rPr>
              <a:t>and </a:t>
            </a:r>
            <a:r>
              <a:rPr lang="en-CA" sz="1200" b="0" i="1" u="none" strike="noStrike" kern="1200" baseline="0" dirty="0">
                <a:solidFill>
                  <a:schemeClr val="tx1"/>
                </a:solidFill>
                <a:latin typeface="Times New Roman" pitchFamily="18" charset="0"/>
                <a:ea typeface="+mn-ea"/>
                <a:cs typeface="+mn-cs"/>
              </a:rPr>
              <a:t>21st Natl. Conf. on</a:t>
            </a:r>
          </a:p>
          <a:p>
            <a:r>
              <a:rPr lang="en-CA" sz="1200" b="0" i="1" u="none" strike="noStrike" kern="1200" baseline="0" dirty="0">
                <a:solidFill>
                  <a:schemeClr val="tx1"/>
                </a:solidFill>
                <a:latin typeface="Times New Roman" pitchFamily="18" charset="0"/>
                <a:ea typeface="+mn-ea"/>
                <a:cs typeface="+mn-cs"/>
              </a:rPr>
              <a:t>AI </a:t>
            </a:r>
            <a:r>
              <a:rPr lang="en-CA" sz="1200" b="0" i="0" u="none" strike="noStrike" kern="1200" baseline="0" dirty="0">
                <a:solidFill>
                  <a:schemeClr val="tx1"/>
                </a:solidFill>
                <a:latin typeface="Times New Roman" pitchFamily="18" charset="0"/>
                <a:ea typeface="+mn-ea"/>
                <a:cs typeface="+mn-cs"/>
              </a:rPr>
              <a:t>refer to the same venue, even though they are superficially very different. This equivalence can</a:t>
            </a:r>
          </a:p>
          <a:p>
            <a:r>
              <a:rPr lang="en-CA" sz="1200" b="0" i="0" u="none" strike="noStrike" kern="1200" baseline="0" dirty="0">
                <a:solidFill>
                  <a:schemeClr val="tx1"/>
                </a:solidFill>
                <a:latin typeface="Times New Roman" pitchFamily="18" charset="0"/>
                <a:ea typeface="+mn-ea"/>
                <a:cs typeface="+mn-cs"/>
              </a:rPr>
              <a:t>then aid in resolving other entities.</a:t>
            </a:r>
          </a:p>
          <a:p>
            <a:r>
              <a:rPr lang="en-CA" sz="1200" b="0" i="0" u="none" strike="noStrike" kern="1200" baseline="0" dirty="0">
                <a:solidFill>
                  <a:schemeClr val="tx1"/>
                </a:solidFill>
                <a:latin typeface="Times New Roman" pitchFamily="18" charset="0"/>
                <a:ea typeface="+mn-ea"/>
                <a:cs typeface="+mn-cs"/>
              </a:rPr>
              <a:t>Experiments on citation databases like Cora and BibServ.org show that these methods can</a:t>
            </a:r>
          </a:p>
          <a:p>
            <a:r>
              <a:rPr lang="en-CA" sz="1200" b="0" i="0" u="none" strike="noStrike" kern="1200" baseline="0" dirty="0">
                <a:solidFill>
                  <a:schemeClr val="tx1"/>
                </a:solidFill>
                <a:latin typeface="Times New Roman" pitchFamily="18" charset="0"/>
                <a:ea typeface="+mn-ea"/>
                <a:cs typeface="+mn-cs"/>
              </a:rPr>
              <a:t>greatly improve accuracy, particularly for entity types that are difficult to resolve in isolation, as in the</a:t>
            </a:r>
          </a:p>
          <a:p>
            <a:r>
              <a:rPr lang="en-CA" sz="1200" b="0" i="0" u="none" strike="noStrike" kern="1200" baseline="0" dirty="0">
                <a:solidFill>
                  <a:schemeClr val="tx1"/>
                </a:solidFill>
                <a:latin typeface="Times New Roman" pitchFamily="18" charset="0"/>
                <a:ea typeface="+mn-ea"/>
                <a:cs typeface="+mn-cs"/>
              </a:rPr>
              <a:t>above example [134]. Due to the large number of words and the high </a:t>
            </a:r>
            <a:r>
              <a:rPr lang="en-CA" sz="1200" b="0" i="0" u="none" strike="noStrike" kern="1200" baseline="0" dirty="0" err="1">
                <a:solidFill>
                  <a:schemeClr val="tx1"/>
                </a:solidFill>
                <a:latin typeface="Times New Roman" pitchFamily="18" charset="0"/>
                <a:ea typeface="+mn-ea"/>
                <a:cs typeface="+mn-cs"/>
              </a:rPr>
              <a:t>arity</a:t>
            </a:r>
            <a:r>
              <a:rPr lang="en-CA" sz="1200" b="0" i="0" u="none" strike="noStrike" kern="1200" baseline="0" dirty="0">
                <a:solidFill>
                  <a:schemeClr val="tx1"/>
                </a:solidFill>
                <a:latin typeface="Times New Roman" pitchFamily="18" charset="0"/>
                <a:ea typeface="+mn-ea"/>
                <a:cs typeface="+mn-cs"/>
              </a:rPr>
              <a:t> of the transitive closure</a:t>
            </a:r>
          </a:p>
          <a:p>
            <a:r>
              <a:rPr lang="en-CA" sz="1200" b="0" i="0" u="none" strike="noStrike" kern="1200" baseline="0" dirty="0">
                <a:solidFill>
                  <a:schemeClr val="tx1"/>
                </a:solidFill>
                <a:latin typeface="Times New Roman" pitchFamily="18" charset="0"/>
                <a:ea typeface="+mn-ea"/>
                <a:cs typeface="+mn-cs"/>
              </a:rPr>
              <a:t>formula, these models have thousands of weights and ground millions of clauses during learning,</a:t>
            </a:r>
          </a:p>
          <a:p>
            <a:r>
              <a:rPr lang="en-CA" sz="1200" b="0" i="0" u="none" strike="noStrike" kern="1200" baseline="0" dirty="0">
                <a:solidFill>
                  <a:schemeClr val="tx1"/>
                </a:solidFill>
                <a:latin typeface="Times New Roman" pitchFamily="18" charset="0"/>
                <a:ea typeface="+mn-ea"/>
                <a:cs typeface="+mn-cs"/>
              </a:rPr>
              <a:t>even after using canopies to limit the number of comparisons considered. Learning at this scale</a:t>
            </a:r>
          </a:p>
          <a:p>
            <a:r>
              <a:rPr lang="en-CA" sz="1200" b="0" i="0" u="none" strike="noStrike" kern="1200" baseline="0" dirty="0">
                <a:solidFill>
                  <a:schemeClr val="tx1"/>
                </a:solidFill>
                <a:latin typeface="Times New Roman" pitchFamily="18" charset="0"/>
                <a:ea typeface="+mn-ea"/>
                <a:cs typeface="+mn-cs"/>
              </a:rPr>
              <a:t>is still reasonably efficient: preconditioned scaled conjugate gradient with MC-SAT for inference</a:t>
            </a:r>
          </a:p>
          <a:p>
            <a:r>
              <a:rPr lang="en-CA" sz="1200" b="0" i="0" u="none" strike="noStrike" kern="1200" baseline="0" dirty="0">
                <a:solidFill>
                  <a:schemeClr val="tx1"/>
                </a:solidFill>
                <a:latin typeface="Times New Roman" pitchFamily="18" charset="0"/>
                <a:ea typeface="+mn-ea"/>
                <a:cs typeface="+mn-cs"/>
              </a:rPr>
              <a:t>converges within a few hours [75]. Rather than presenting detailed experimental results for entity</a:t>
            </a:r>
          </a:p>
          <a:p>
            <a:r>
              <a:rPr lang="en-CA" sz="1200" b="0" i="0" u="none" strike="noStrike" kern="1200" baseline="0" dirty="0">
                <a:solidFill>
                  <a:schemeClr val="tx1"/>
                </a:solidFill>
                <a:latin typeface="Times New Roman" pitchFamily="18" charset="0"/>
                <a:ea typeface="+mn-ea"/>
                <a:cs typeface="+mn-cs"/>
              </a:rPr>
              <a:t>resolution, we will show in the next section how to incorporate automatic field segmentation and</a:t>
            </a:r>
          </a:p>
          <a:p>
            <a:r>
              <a:rPr lang="en-CA" sz="1200" b="0" i="0" u="none" strike="noStrike" kern="1200" baseline="0" dirty="0">
                <a:solidFill>
                  <a:schemeClr val="tx1"/>
                </a:solidFill>
                <a:latin typeface="Times New Roman" pitchFamily="18" charset="0"/>
                <a:ea typeface="+mn-ea"/>
                <a:cs typeface="+mn-cs"/>
              </a:rPr>
              <a:t>then compare the performance of the full system to several state-of-the-art methods.</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10</a:t>
            </a:fld>
            <a:endParaRPr lang="en-US"/>
          </a:p>
        </p:txBody>
      </p:sp>
    </p:spTree>
    <p:extLst>
      <p:ext uri="{BB962C8B-B14F-4D97-AF65-F5344CB8AC3E}">
        <p14:creationId xmlns:p14="http://schemas.microsoft.com/office/powerpoint/2010/main" val="363891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Entity resolution is the problem of determining which observations (e.g., database records, noun</a:t>
            </a:r>
          </a:p>
          <a:p>
            <a:r>
              <a:rPr lang="en-CA" sz="1200" b="0" i="0" u="none" strike="noStrike" kern="1200" baseline="0" dirty="0">
                <a:solidFill>
                  <a:schemeClr val="tx1"/>
                </a:solidFill>
                <a:latin typeface="Times New Roman" pitchFamily="18" charset="0"/>
                <a:ea typeface="+mn-ea"/>
                <a:cs typeface="+mn-cs"/>
              </a:rPr>
              <a:t>phrases, video regions, etc.) correspond to the same real-world objects, and is of crucial importance</a:t>
            </a:r>
          </a:p>
          <a:p>
            <a:r>
              <a:rPr lang="en-CA" sz="1200" b="0" i="0" u="none" strike="noStrike" kern="1200" baseline="0" dirty="0">
                <a:solidFill>
                  <a:schemeClr val="tx1"/>
                </a:solidFill>
                <a:latin typeface="Times New Roman" pitchFamily="18" charset="0"/>
                <a:ea typeface="+mn-ea"/>
                <a:cs typeface="+mn-cs"/>
              </a:rPr>
              <a:t>in many areas. Typically, it is solved by forming a vector of properties for each pair of observations,</a:t>
            </a:r>
          </a:p>
          <a:p>
            <a:r>
              <a:rPr lang="en-CA" sz="1200" b="0" i="0" u="none" strike="noStrike" kern="1200" baseline="0" dirty="0">
                <a:solidFill>
                  <a:schemeClr val="tx1"/>
                </a:solidFill>
                <a:latin typeface="Times New Roman" pitchFamily="18" charset="0"/>
                <a:ea typeface="+mn-ea"/>
                <a:cs typeface="+mn-cs"/>
              </a:rPr>
              <a:t>using a learned classifier (such as logistic regression) to predict whether they match, and applying</a:t>
            </a:r>
          </a:p>
          <a:p>
            <a:r>
              <a:rPr lang="en-CA" sz="1200" b="0" i="0" u="none" strike="noStrike" kern="1200" baseline="0" dirty="0">
                <a:solidFill>
                  <a:schemeClr val="tx1"/>
                </a:solidFill>
                <a:latin typeface="Times New Roman" pitchFamily="18" charset="0"/>
                <a:ea typeface="+mn-ea"/>
                <a:cs typeface="+mn-cs"/>
              </a:rPr>
              <a:t>transitive closure. Markov logic yields an improved solution simply by applying the standard logical</a:t>
            </a:r>
          </a:p>
          <a:p>
            <a:r>
              <a:rPr lang="en-CA" sz="1200" b="0" i="0" u="none" strike="noStrike" kern="1200" baseline="0" dirty="0">
                <a:solidFill>
                  <a:schemeClr val="tx1"/>
                </a:solidFill>
                <a:latin typeface="Times New Roman" pitchFamily="18" charset="0"/>
                <a:ea typeface="+mn-ea"/>
                <a:cs typeface="+mn-cs"/>
              </a:rPr>
              <a:t>approach of removing the unique names assumption and introducing the equality predicate and its</a:t>
            </a:r>
          </a:p>
          <a:p>
            <a:r>
              <a:rPr lang="en-CA" sz="1200" b="0" i="0" u="none" strike="noStrike" kern="1200" baseline="0" dirty="0">
                <a:solidFill>
                  <a:schemeClr val="tx1"/>
                </a:solidFill>
                <a:latin typeface="Times New Roman" pitchFamily="18" charset="0"/>
                <a:ea typeface="+mn-ea"/>
                <a:cs typeface="+mn-cs"/>
              </a:rPr>
              <a:t>axioms: equality is reflexive, symmetric and transitive; groundings of a predicate with equal constants</a:t>
            </a:r>
          </a:p>
          <a:p>
            <a:r>
              <a:rPr lang="en-CA" sz="1200" b="0" i="0" u="none" strike="noStrike" kern="1200" baseline="0" dirty="0">
                <a:solidFill>
                  <a:schemeClr val="tx1"/>
                </a:solidFill>
                <a:latin typeface="Times New Roman" pitchFamily="18" charset="0"/>
                <a:ea typeface="+mn-ea"/>
                <a:cs typeface="+mn-cs"/>
              </a:rPr>
              <a:t>have the same truth values; and constants appearing in a ground predicate with equal constants are</a:t>
            </a:r>
          </a:p>
          <a:p>
            <a:r>
              <a:rPr lang="en-CA" sz="1200" b="0" i="0" u="none" strike="noStrike" kern="1200" baseline="0" dirty="0">
                <a:solidFill>
                  <a:schemeClr val="tx1"/>
                </a:solidFill>
                <a:latin typeface="Times New Roman" pitchFamily="18" charset="0"/>
                <a:ea typeface="+mn-ea"/>
                <a:cs typeface="+mn-cs"/>
              </a:rPr>
              <a:t>equal. This last axiom is not valid in logic, but captures a useful statistical tendency. For example,</a:t>
            </a:r>
          </a:p>
          <a:p>
            <a:r>
              <a:rPr lang="en-CA" sz="1200" b="0" i="0" u="none" strike="noStrike" kern="1200" baseline="0" dirty="0">
                <a:solidFill>
                  <a:schemeClr val="tx1"/>
                </a:solidFill>
                <a:latin typeface="Times New Roman" pitchFamily="18" charset="0"/>
                <a:ea typeface="+mn-ea"/>
                <a:cs typeface="+mn-cs"/>
              </a:rPr>
              <a:t>if two papers are the same, their authors are the same; and if two authors are the same, papers by</a:t>
            </a:r>
          </a:p>
          <a:p>
            <a:r>
              <a:rPr lang="en-CA" sz="1200" b="0" i="0" u="none" strike="noStrike" kern="1200" baseline="0" dirty="0">
                <a:solidFill>
                  <a:schemeClr val="tx1"/>
                </a:solidFill>
                <a:latin typeface="Times New Roman" pitchFamily="18" charset="0"/>
                <a:ea typeface="+mn-ea"/>
                <a:cs typeface="+mn-cs"/>
              </a:rPr>
              <a:t>them are more likely to be the </a:t>
            </a:r>
            <a:r>
              <a:rPr lang="en-CA" sz="1200" b="0" i="0" u="none" strike="noStrike" kern="1200" baseline="0" dirty="0" err="1">
                <a:solidFill>
                  <a:schemeClr val="tx1"/>
                </a:solidFill>
                <a:latin typeface="Times New Roman" pitchFamily="18" charset="0"/>
                <a:ea typeface="+mn-ea"/>
                <a:cs typeface="+mn-cs"/>
              </a:rPr>
              <a:t>same.Weights</a:t>
            </a:r>
            <a:r>
              <a:rPr lang="en-CA" sz="1200" b="0" i="0" u="none" strike="noStrike" kern="1200" baseline="0" dirty="0">
                <a:solidFill>
                  <a:schemeClr val="tx1"/>
                </a:solidFill>
                <a:latin typeface="Times New Roman" pitchFamily="18" charset="0"/>
                <a:ea typeface="+mn-ea"/>
                <a:cs typeface="+mn-cs"/>
              </a:rPr>
              <a:t> for different instances of these axioms can be learned</a:t>
            </a:r>
          </a:p>
          <a:p>
            <a:r>
              <a:rPr lang="en-CA" sz="1200" b="0" i="0" u="none" strike="noStrike" kern="1200" baseline="0" dirty="0">
                <a:solidFill>
                  <a:schemeClr val="tx1"/>
                </a:solidFill>
                <a:latin typeface="Times New Roman" pitchFamily="18" charset="0"/>
                <a:ea typeface="+mn-ea"/>
                <a:cs typeface="+mn-cs"/>
              </a:rPr>
              <a:t>from data. Inference over the resulting MLN, with entity properties and relations as the evidence</a:t>
            </a:r>
          </a:p>
          <a:p>
            <a:r>
              <a:rPr lang="en-CA" sz="1200" b="0" i="0" u="none" strike="noStrike" kern="1200" baseline="0" dirty="0">
                <a:solidFill>
                  <a:schemeClr val="tx1"/>
                </a:solidFill>
                <a:latin typeface="Times New Roman" pitchFamily="18" charset="0"/>
                <a:ea typeface="+mn-ea"/>
                <a:cs typeface="+mn-cs"/>
              </a:rPr>
              <a:t>and equality atoms as the query, naturally combines logistic regression and transitive closure. Most</a:t>
            </a:r>
          </a:p>
          <a:p>
            <a:r>
              <a:rPr lang="en-CA" sz="1200" b="0" i="0" u="none" strike="noStrike" kern="1200" baseline="0" dirty="0">
                <a:solidFill>
                  <a:schemeClr val="tx1"/>
                </a:solidFill>
                <a:latin typeface="Times New Roman" pitchFamily="18" charset="0"/>
                <a:ea typeface="+mn-ea"/>
                <a:cs typeface="+mn-cs"/>
              </a:rPr>
              <a:t>importantly, it performs </a:t>
            </a:r>
            <a:r>
              <a:rPr lang="en-CA" sz="1200" b="0" i="1" u="none" strike="noStrike" kern="1200" baseline="0" dirty="0">
                <a:solidFill>
                  <a:schemeClr val="tx1"/>
                </a:solidFill>
                <a:latin typeface="Times New Roman" pitchFamily="18" charset="0"/>
                <a:ea typeface="+mn-ea"/>
                <a:cs typeface="+mn-cs"/>
              </a:rPr>
              <a:t>collective </a:t>
            </a:r>
            <a:r>
              <a:rPr lang="en-CA" sz="1200" b="0" i="0" u="none" strike="noStrike" kern="1200" baseline="0" dirty="0">
                <a:solidFill>
                  <a:schemeClr val="tx1"/>
                </a:solidFill>
                <a:latin typeface="Times New Roman" pitchFamily="18" charset="0"/>
                <a:ea typeface="+mn-ea"/>
                <a:cs typeface="+mn-cs"/>
              </a:rPr>
              <a:t>entity resolution, where resolving one pair of entities helps to</a:t>
            </a:r>
          </a:p>
          <a:p>
            <a:r>
              <a:rPr lang="en-CA" sz="1200" b="0" i="0" u="none" strike="noStrike" kern="1200" baseline="0" dirty="0">
                <a:solidFill>
                  <a:schemeClr val="tx1"/>
                </a:solidFill>
                <a:latin typeface="Times New Roman" pitchFamily="18" charset="0"/>
                <a:ea typeface="+mn-ea"/>
                <a:cs typeface="+mn-cs"/>
              </a:rPr>
              <a:t>resolve pairs of related entities.</a:t>
            </a:r>
          </a:p>
          <a:p>
            <a:r>
              <a:rPr lang="en-CA" sz="1200" b="0" i="0" u="none" strike="noStrike" kern="1200" baseline="0" dirty="0">
                <a:solidFill>
                  <a:schemeClr val="tx1"/>
                </a:solidFill>
                <a:latin typeface="Times New Roman" pitchFamily="18" charset="0"/>
                <a:ea typeface="+mn-ea"/>
                <a:cs typeface="+mn-cs"/>
              </a:rPr>
              <a:t>As a concrete example, consider the task of </a:t>
            </a:r>
            <a:r>
              <a:rPr lang="en-CA" sz="1200" b="0" i="0" u="none" strike="noStrike" kern="1200" baseline="0" dirty="0" err="1">
                <a:solidFill>
                  <a:schemeClr val="tx1"/>
                </a:solidFill>
                <a:latin typeface="Times New Roman" pitchFamily="18" charset="0"/>
                <a:ea typeface="+mn-ea"/>
                <a:cs typeface="+mn-cs"/>
              </a:rPr>
              <a:t>deduplicating</a:t>
            </a:r>
            <a:r>
              <a:rPr lang="en-CA" sz="1200" b="0" i="0" u="none" strike="noStrike" kern="1200" baseline="0" dirty="0">
                <a:solidFill>
                  <a:schemeClr val="tx1"/>
                </a:solidFill>
                <a:latin typeface="Times New Roman" pitchFamily="18" charset="0"/>
                <a:ea typeface="+mn-ea"/>
                <a:cs typeface="+mn-cs"/>
              </a:rPr>
              <a:t> a citation database in which each</a:t>
            </a:r>
          </a:p>
          <a:p>
            <a:r>
              <a:rPr lang="en-CA" sz="1200" b="0" i="0" u="none" strike="noStrike" kern="1200" baseline="0" dirty="0">
                <a:solidFill>
                  <a:schemeClr val="tx1"/>
                </a:solidFill>
                <a:latin typeface="Times New Roman" pitchFamily="18" charset="0"/>
                <a:ea typeface="+mn-ea"/>
                <a:cs typeface="+mn-cs"/>
              </a:rPr>
              <a:t>citation has author, title, and venue fields, as done by </a:t>
            </a:r>
            <a:r>
              <a:rPr lang="en-CA" sz="1200" b="0" i="0" u="none" strike="noStrike" kern="1200" baseline="0" dirty="0" err="1">
                <a:solidFill>
                  <a:schemeClr val="tx1"/>
                </a:solidFill>
                <a:latin typeface="Times New Roman" pitchFamily="18" charset="0"/>
                <a:ea typeface="+mn-ea"/>
                <a:cs typeface="+mn-cs"/>
              </a:rPr>
              <a:t>Singla</a:t>
            </a:r>
            <a:r>
              <a:rPr lang="en-CA" sz="1200" b="0" i="0" u="none" strike="noStrike" kern="1200" baseline="0" dirty="0">
                <a:solidFill>
                  <a:schemeClr val="tx1"/>
                </a:solidFill>
                <a:latin typeface="Times New Roman" pitchFamily="18" charset="0"/>
                <a:ea typeface="+mn-ea"/>
                <a:cs typeface="+mn-cs"/>
              </a:rPr>
              <a:t> and </a:t>
            </a:r>
            <a:r>
              <a:rPr lang="en-CA" sz="1200" b="0" i="0" u="none" strike="noStrike" kern="1200" baseline="0" dirty="0" err="1">
                <a:solidFill>
                  <a:schemeClr val="tx1"/>
                </a:solidFill>
                <a:latin typeface="Times New Roman" pitchFamily="18" charset="0"/>
                <a:ea typeface="+mn-ea"/>
                <a:cs typeface="+mn-cs"/>
              </a:rPr>
              <a:t>Domingos</a:t>
            </a:r>
            <a:r>
              <a:rPr lang="en-CA" sz="1200" b="0" i="0" u="none" strike="noStrike" kern="1200" baseline="0" dirty="0">
                <a:solidFill>
                  <a:schemeClr val="tx1"/>
                </a:solidFill>
                <a:latin typeface="Times New Roman" pitchFamily="18" charset="0"/>
                <a:ea typeface="+mn-ea"/>
                <a:cs typeface="+mn-cs"/>
              </a:rPr>
              <a:t> [134].We can represent</a:t>
            </a:r>
          </a:p>
          <a:p>
            <a:r>
              <a:rPr lang="en-CA" sz="1200" b="0" i="0" u="none" strike="noStrike" kern="1200" baseline="0" dirty="0">
                <a:solidFill>
                  <a:schemeClr val="tx1"/>
                </a:solidFill>
                <a:latin typeface="Times New Roman" pitchFamily="18" charset="0"/>
                <a:ea typeface="+mn-ea"/>
                <a:cs typeface="+mn-cs"/>
              </a:rPr>
              <a:t>the domain structure with eight relations: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 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 and</a:t>
            </a:r>
          </a:p>
          <a:p>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relate citations to their fields; </a:t>
            </a:r>
            <a:r>
              <a:rPr lang="en-CA" sz="1200" b="0" i="0" u="none" strike="noStrike" kern="1200" baseline="0" dirty="0" err="1">
                <a:solidFill>
                  <a:schemeClr val="tx1"/>
                </a:solidFill>
                <a:latin typeface="Times New Roman" pitchFamily="18" charset="0"/>
                <a:ea typeface="+mn-ea"/>
                <a:cs typeface="+mn-cs"/>
              </a:rPr>
              <a:t>HasWord</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word</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indicates which words are present in each field; </a:t>
            </a:r>
            <a:r>
              <a:rPr lang="en-CA" sz="1200" b="0" i="0" u="none" strike="noStrike" kern="1200" baseline="0" dirty="0" err="1">
                <a:solidFill>
                  <a:schemeClr val="tx1"/>
                </a:solidFill>
                <a:latin typeface="Times New Roman" pitchFamily="18" charset="0"/>
                <a:ea typeface="+mn-ea"/>
                <a:cs typeface="+mn-cs"/>
              </a:rPr>
              <a:t>SameAuthor</a:t>
            </a:r>
            <a:r>
              <a:rPr lang="en-CA" sz="1200" b="0" i="0" u="none" strike="noStrike" kern="1200" baseline="0" dirty="0">
                <a:solidFill>
                  <a:schemeClr val="tx1"/>
                </a:solidFill>
                <a:latin typeface="Times New Roman" pitchFamily="18" charset="0"/>
                <a:ea typeface="+mn-ea"/>
                <a:cs typeface="+mn-cs"/>
              </a:rPr>
              <a:t> </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t>
            </a:r>
          </a:p>
          <a:p>
            <a:r>
              <a:rPr lang="en-CA" sz="1200" b="0" i="0" u="none" strike="noStrike" kern="1200" baseline="0" dirty="0" err="1">
                <a:solidFill>
                  <a:schemeClr val="tx1"/>
                </a:solidFill>
                <a:latin typeface="Times New Roman" pitchFamily="18" charset="0"/>
                <a:ea typeface="+mn-ea"/>
                <a:cs typeface="+mn-cs"/>
              </a:rPr>
              <a:t>SameTitle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 and </a:t>
            </a:r>
            <a:r>
              <a:rPr lang="en-CA" sz="1200" b="0" i="0" u="none" strike="noStrike" kern="1200" baseline="0" dirty="0" err="1">
                <a:solidFill>
                  <a:schemeClr val="tx1"/>
                </a:solidFill>
                <a:latin typeface="Times New Roman" pitchFamily="18" charset="0"/>
                <a:ea typeface="+mn-ea"/>
                <a:cs typeface="+mn-cs"/>
              </a:rPr>
              <a:t>SameVenue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represent field equality; and</a:t>
            </a:r>
          </a:p>
          <a:p>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represents citation equality. The truth values of all relations except for the</a:t>
            </a:r>
          </a:p>
          <a:p>
            <a:r>
              <a:rPr lang="en-CA" sz="1200" b="0" i="0" u="none" strike="noStrike" kern="1200" baseline="0" dirty="0">
                <a:solidFill>
                  <a:schemeClr val="tx1"/>
                </a:solidFill>
                <a:latin typeface="Times New Roman" pitchFamily="18" charset="0"/>
                <a:ea typeface="+mn-ea"/>
                <a:cs typeface="+mn-cs"/>
              </a:rPr>
              <a:t>equality relations are provided as evidence. The objective is to predict the </a:t>
            </a:r>
            <a:r>
              <a:rPr lang="en-CA" sz="1200" b="0" i="0" u="none" strike="noStrike" kern="1200" baseline="0" dirty="0" err="1">
                <a:solidFill>
                  <a:schemeClr val="tx1"/>
                </a:solidFill>
                <a:latin typeface="Times New Roman" pitchFamily="18" charset="0"/>
                <a:ea typeface="+mn-ea"/>
                <a:cs typeface="+mn-cs"/>
              </a:rPr>
              <a:t>SameBib</a:t>
            </a:r>
            <a:r>
              <a:rPr lang="en-CA" sz="1200" b="0" i="0" u="none" strike="noStrike" kern="1200" baseline="0" dirty="0">
                <a:solidFill>
                  <a:schemeClr val="tx1"/>
                </a:solidFill>
                <a:latin typeface="Times New Roman" pitchFamily="18" charset="0"/>
                <a:ea typeface="+mn-ea"/>
                <a:cs typeface="+mn-cs"/>
              </a:rPr>
              <a:t> relation.</a:t>
            </a:r>
          </a:p>
          <a:p>
            <a:r>
              <a:rPr lang="en-CA" sz="1200" b="0" i="0" u="none" strike="noStrike" kern="1200" baseline="0" dirty="0">
                <a:solidFill>
                  <a:schemeClr val="tx1"/>
                </a:solidFill>
                <a:latin typeface="Times New Roman" pitchFamily="18" charset="0"/>
                <a:ea typeface="+mn-ea"/>
                <a:cs typeface="+mn-cs"/>
              </a:rPr>
              <a:t>We begin with a logistic regression model to predict citation equality based on the words in</a:t>
            </a:r>
          </a:p>
          <a:p>
            <a:r>
              <a:rPr lang="en-CA" sz="1200" b="0" i="0" u="none" strike="noStrike" kern="1200" baseline="0" dirty="0">
                <a:solidFill>
                  <a:schemeClr val="tx1"/>
                </a:solidFill>
                <a:latin typeface="Times New Roman" pitchFamily="18" charset="0"/>
                <a:ea typeface="+mn-ea"/>
                <a:cs typeface="+mn-cs"/>
              </a:rPr>
              <a:t>the fields. This is easily expressed in Markov logic by rules such as the following:</a:t>
            </a:r>
          </a:p>
          <a:p>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HasWord</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t1</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+word</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HasWord</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t2</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+word</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When given a positive weight, each of these rules increases the probability that two citations with</a:t>
            </a:r>
          </a:p>
          <a:p>
            <a:r>
              <a:rPr lang="en-CA" sz="1200" b="0" i="0" u="none" strike="noStrike" kern="1200" baseline="0" dirty="0">
                <a:solidFill>
                  <a:schemeClr val="tx1"/>
                </a:solidFill>
                <a:latin typeface="Times New Roman" pitchFamily="18" charset="0"/>
                <a:ea typeface="+mn-ea"/>
                <a:cs typeface="+mn-cs"/>
              </a:rPr>
              <a:t>a particular title word in common are equivalent. We can construct similar rules for other fields.</a:t>
            </a:r>
          </a:p>
          <a:p>
            <a:r>
              <a:rPr lang="en-CA" sz="1200" b="0" i="0" u="none" strike="noStrike" kern="1200" baseline="0" dirty="0">
                <a:solidFill>
                  <a:schemeClr val="tx1"/>
                </a:solidFill>
                <a:latin typeface="Times New Roman" pitchFamily="18" charset="0"/>
                <a:ea typeface="+mn-ea"/>
                <a:cs typeface="+mn-cs"/>
              </a:rPr>
              <a:t>Note that we may learn negative weights for some of these rules, just as logistic regression may learn</a:t>
            </a:r>
          </a:p>
          <a:p>
            <a:r>
              <a:rPr lang="en-CA" sz="1200" b="0" i="0" u="none" strike="noStrike" kern="1200" baseline="0" dirty="0">
                <a:solidFill>
                  <a:schemeClr val="tx1"/>
                </a:solidFill>
                <a:latin typeface="Times New Roman" pitchFamily="18" charset="0"/>
                <a:ea typeface="+mn-ea"/>
                <a:cs typeface="+mn-cs"/>
              </a:rPr>
              <a:t>negative feature </a:t>
            </a:r>
            <a:r>
              <a:rPr lang="en-CA" sz="1200" b="0" i="0" u="none" strike="noStrike" kern="1200" baseline="0" dirty="0" err="1">
                <a:solidFill>
                  <a:schemeClr val="tx1"/>
                </a:solidFill>
                <a:latin typeface="Times New Roman" pitchFamily="18" charset="0"/>
                <a:ea typeface="+mn-ea"/>
                <a:cs typeface="+mn-cs"/>
              </a:rPr>
              <a:t>weights.Transitive</a:t>
            </a:r>
            <a:r>
              <a:rPr lang="en-CA" sz="1200" b="0" i="0" u="none" strike="noStrike" kern="1200" baseline="0" dirty="0">
                <a:solidFill>
                  <a:schemeClr val="tx1"/>
                </a:solidFill>
                <a:latin typeface="Times New Roman" pitchFamily="18" charset="0"/>
                <a:ea typeface="+mn-ea"/>
                <a:cs typeface="+mn-cs"/>
              </a:rPr>
              <a:t> closure consists of a single rule:</a:t>
            </a:r>
          </a:p>
          <a:p>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b3</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b3</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This model is similar to the standard solution, but has the advantage that the classifier is learned in</a:t>
            </a:r>
          </a:p>
          <a:p>
            <a:r>
              <a:rPr lang="en-CA" sz="1200" b="0" i="0" u="none" strike="noStrike" kern="1200" baseline="0" dirty="0">
                <a:solidFill>
                  <a:schemeClr val="tx1"/>
                </a:solidFill>
                <a:latin typeface="Times New Roman" pitchFamily="18" charset="0"/>
                <a:ea typeface="+mn-ea"/>
                <a:cs typeface="+mn-cs"/>
              </a:rPr>
              <a:t>the context of the transitive closure operation.</a:t>
            </a:r>
          </a:p>
          <a:p>
            <a:r>
              <a:rPr lang="en-CA" sz="1200" b="0" i="0" u="none" strike="noStrike" kern="1200" baseline="0" dirty="0">
                <a:solidFill>
                  <a:schemeClr val="tx1"/>
                </a:solidFill>
                <a:latin typeface="Times New Roman" pitchFamily="18" charset="0"/>
                <a:ea typeface="+mn-ea"/>
                <a:cs typeface="+mn-cs"/>
              </a:rPr>
              <a:t>We can construct similar rules to predict the equivalence of two fields as well. The usefulness</a:t>
            </a:r>
          </a:p>
          <a:p>
            <a:r>
              <a:rPr lang="en-CA" sz="1200" b="0" i="0" u="none" strike="noStrike" kern="1200" baseline="0" dirty="0">
                <a:solidFill>
                  <a:schemeClr val="tx1"/>
                </a:solidFill>
                <a:latin typeface="Times New Roman" pitchFamily="18" charset="0"/>
                <a:ea typeface="+mn-ea"/>
                <a:cs typeface="+mn-cs"/>
              </a:rPr>
              <a:t>of Markov logic is shown further when we link field equivalence to citation equivalence:</a:t>
            </a:r>
          </a:p>
          <a:p>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The above rules state that if two citations are the same, their authors should be the same, and that</a:t>
            </a:r>
          </a:p>
          <a:p>
            <a:r>
              <a:rPr lang="en-CA" sz="1200" b="0" i="0" u="none" strike="noStrike" kern="1200" baseline="0" dirty="0">
                <a:solidFill>
                  <a:schemeClr val="tx1"/>
                </a:solidFill>
                <a:latin typeface="Times New Roman" pitchFamily="18" charset="0"/>
                <a:ea typeface="+mn-ea"/>
                <a:cs typeface="+mn-cs"/>
              </a:rPr>
              <a:t>citations with the same author are more likely to be the same.</a:t>
            </a:r>
          </a:p>
          <a:p>
            <a:r>
              <a:rPr lang="en-CA" sz="1200" b="0" i="0" u="none" strike="noStrike" kern="1200" baseline="0" dirty="0">
                <a:solidFill>
                  <a:schemeClr val="tx1"/>
                </a:solidFill>
                <a:latin typeface="Times New Roman" pitchFamily="18" charset="0"/>
                <a:ea typeface="+mn-ea"/>
                <a:cs typeface="+mn-cs"/>
              </a:rPr>
              <a:t>Most importantly, the resulting model can now perform </a:t>
            </a:r>
            <a:r>
              <a:rPr lang="en-CA" sz="1200" b="0" i="1" u="none" strike="noStrike" kern="1200" baseline="0" dirty="0">
                <a:solidFill>
                  <a:schemeClr val="tx1"/>
                </a:solidFill>
                <a:latin typeface="Times New Roman" pitchFamily="18" charset="0"/>
                <a:ea typeface="+mn-ea"/>
                <a:cs typeface="+mn-cs"/>
              </a:rPr>
              <a:t>collective </a:t>
            </a:r>
            <a:r>
              <a:rPr lang="en-CA" sz="1200" b="0" i="0" u="none" strike="noStrike" kern="1200" baseline="0" dirty="0">
                <a:solidFill>
                  <a:schemeClr val="tx1"/>
                </a:solidFill>
                <a:latin typeface="Times New Roman" pitchFamily="18" charset="0"/>
                <a:ea typeface="+mn-ea"/>
                <a:cs typeface="+mn-cs"/>
              </a:rPr>
              <a:t>entity resolution, where</a:t>
            </a:r>
          </a:p>
          <a:p>
            <a:r>
              <a:rPr lang="en-CA" sz="1200" b="0" i="0" u="none" strike="noStrike" kern="1200" baseline="0" dirty="0">
                <a:solidFill>
                  <a:schemeClr val="tx1"/>
                </a:solidFill>
                <a:latin typeface="Times New Roman" pitchFamily="18" charset="0"/>
                <a:ea typeface="+mn-ea"/>
                <a:cs typeface="+mn-cs"/>
              </a:rPr>
              <a:t>resolving one pair of entities helps to resolve pairs of related entities. For example, inferring that a</a:t>
            </a:r>
          </a:p>
          <a:p>
            <a:r>
              <a:rPr lang="en-CA" sz="1200" b="0" i="0" u="none" strike="noStrike" kern="1200" baseline="0" dirty="0">
                <a:solidFill>
                  <a:schemeClr val="tx1"/>
                </a:solidFill>
                <a:latin typeface="Times New Roman" pitchFamily="18" charset="0"/>
                <a:ea typeface="+mn-ea"/>
                <a:cs typeface="+mn-cs"/>
              </a:rPr>
              <a:t>pair of citations are equivalent can provide evidence that the names </a:t>
            </a:r>
            <a:r>
              <a:rPr lang="en-CA" sz="1200" b="0" i="1" u="none" strike="noStrike" kern="1200" baseline="0" dirty="0">
                <a:solidFill>
                  <a:schemeClr val="tx1"/>
                </a:solidFill>
                <a:latin typeface="Times New Roman" pitchFamily="18" charset="0"/>
                <a:ea typeface="+mn-ea"/>
                <a:cs typeface="+mn-cs"/>
              </a:rPr>
              <a:t>AAAI-06 </a:t>
            </a:r>
            <a:r>
              <a:rPr lang="en-CA" sz="1200" b="0" i="0" u="none" strike="noStrike" kern="1200" baseline="0" dirty="0">
                <a:solidFill>
                  <a:schemeClr val="tx1"/>
                </a:solidFill>
                <a:latin typeface="Times New Roman" pitchFamily="18" charset="0"/>
                <a:ea typeface="+mn-ea"/>
                <a:cs typeface="+mn-cs"/>
              </a:rPr>
              <a:t>and </a:t>
            </a:r>
            <a:r>
              <a:rPr lang="en-CA" sz="1200" b="0" i="1" u="none" strike="noStrike" kern="1200" baseline="0" dirty="0">
                <a:solidFill>
                  <a:schemeClr val="tx1"/>
                </a:solidFill>
                <a:latin typeface="Times New Roman" pitchFamily="18" charset="0"/>
                <a:ea typeface="+mn-ea"/>
                <a:cs typeface="+mn-cs"/>
              </a:rPr>
              <a:t>21st Natl. Conf. on</a:t>
            </a:r>
          </a:p>
          <a:p>
            <a:r>
              <a:rPr lang="en-CA" sz="1200" b="0" i="1" u="none" strike="noStrike" kern="1200" baseline="0" dirty="0">
                <a:solidFill>
                  <a:schemeClr val="tx1"/>
                </a:solidFill>
                <a:latin typeface="Times New Roman" pitchFamily="18" charset="0"/>
                <a:ea typeface="+mn-ea"/>
                <a:cs typeface="+mn-cs"/>
              </a:rPr>
              <a:t>AI </a:t>
            </a:r>
            <a:r>
              <a:rPr lang="en-CA" sz="1200" b="0" i="0" u="none" strike="noStrike" kern="1200" baseline="0" dirty="0">
                <a:solidFill>
                  <a:schemeClr val="tx1"/>
                </a:solidFill>
                <a:latin typeface="Times New Roman" pitchFamily="18" charset="0"/>
                <a:ea typeface="+mn-ea"/>
                <a:cs typeface="+mn-cs"/>
              </a:rPr>
              <a:t>refer to the same venue, even though they are superficially very different. This equivalence can</a:t>
            </a:r>
          </a:p>
          <a:p>
            <a:r>
              <a:rPr lang="en-CA" sz="1200" b="0" i="0" u="none" strike="noStrike" kern="1200" baseline="0" dirty="0">
                <a:solidFill>
                  <a:schemeClr val="tx1"/>
                </a:solidFill>
                <a:latin typeface="Times New Roman" pitchFamily="18" charset="0"/>
                <a:ea typeface="+mn-ea"/>
                <a:cs typeface="+mn-cs"/>
              </a:rPr>
              <a:t>then aid in resolving other entities.</a:t>
            </a:r>
          </a:p>
          <a:p>
            <a:r>
              <a:rPr lang="en-CA" sz="1200" b="0" i="0" u="none" strike="noStrike" kern="1200" baseline="0" dirty="0">
                <a:solidFill>
                  <a:schemeClr val="tx1"/>
                </a:solidFill>
                <a:latin typeface="Times New Roman" pitchFamily="18" charset="0"/>
                <a:ea typeface="+mn-ea"/>
                <a:cs typeface="+mn-cs"/>
              </a:rPr>
              <a:t>Experiments on citation databases like Cora and BibServ.org show that these methods can</a:t>
            </a:r>
          </a:p>
          <a:p>
            <a:r>
              <a:rPr lang="en-CA" sz="1200" b="0" i="0" u="none" strike="noStrike" kern="1200" baseline="0" dirty="0">
                <a:solidFill>
                  <a:schemeClr val="tx1"/>
                </a:solidFill>
                <a:latin typeface="Times New Roman" pitchFamily="18" charset="0"/>
                <a:ea typeface="+mn-ea"/>
                <a:cs typeface="+mn-cs"/>
              </a:rPr>
              <a:t>greatly improve accuracy, particularly for entity types that are difficult to resolve in isolation, as in the</a:t>
            </a:r>
          </a:p>
          <a:p>
            <a:r>
              <a:rPr lang="en-CA" sz="1200" b="0" i="0" u="none" strike="noStrike" kern="1200" baseline="0" dirty="0">
                <a:solidFill>
                  <a:schemeClr val="tx1"/>
                </a:solidFill>
                <a:latin typeface="Times New Roman" pitchFamily="18" charset="0"/>
                <a:ea typeface="+mn-ea"/>
                <a:cs typeface="+mn-cs"/>
              </a:rPr>
              <a:t>above example [134]. Due to the large number of words and the high </a:t>
            </a:r>
            <a:r>
              <a:rPr lang="en-CA" sz="1200" b="0" i="0" u="none" strike="noStrike" kern="1200" baseline="0" dirty="0" err="1">
                <a:solidFill>
                  <a:schemeClr val="tx1"/>
                </a:solidFill>
                <a:latin typeface="Times New Roman" pitchFamily="18" charset="0"/>
                <a:ea typeface="+mn-ea"/>
                <a:cs typeface="+mn-cs"/>
              </a:rPr>
              <a:t>arity</a:t>
            </a:r>
            <a:r>
              <a:rPr lang="en-CA" sz="1200" b="0" i="0" u="none" strike="noStrike" kern="1200" baseline="0" dirty="0">
                <a:solidFill>
                  <a:schemeClr val="tx1"/>
                </a:solidFill>
                <a:latin typeface="Times New Roman" pitchFamily="18" charset="0"/>
                <a:ea typeface="+mn-ea"/>
                <a:cs typeface="+mn-cs"/>
              </a:rPr>
              <a:t> of the transitive closure</a:t>
            </a:r>
          </a:p>
          <a:p>
            <a:r>
              <a:rPr lang="en-CA" sz="1200" b="0" i="0" u="none" strike="noStrike" kern="1200" baseline="0" dirty="0">
                <a:solidFill>
                  <a:schemeClr val="tx1"/>
                </a:solidFill>
                <a:latin typeface="Times New Roman" pitchFamily="18" charset="0"/>
                <a:ea typeface="+mn-ea"/>
                <a:cs typeface="+mn-cs"/>
              </a:rPr>
              <a:t>formula, these models have thousands of weights and ground millions of clauses during learning,</a:t>
            </a:r>
          </a:p>
          <a:p>
            <a:r>
              <a:rPr lang="en-CA" sz="1200" b="0" i="0" u="none" strike="noStrike" kern="1200" baseline="0" dirty="0">
                <a:solidFill>
                  <a:schemeClr val="tx1"/>
                </a:solidFill>
                <a:latin typeface="Times New Roman" pitchFamily="18" charset="0"/>
                <a:ea typeface="+mn-ea"/>
                <a:cs typeface="+mn-cs"/>
              </a:rPr>
              <a:t>even after using canopies to limit the number of comparisons considered. Learning at this scale</a:t>
            </a:r>
          </a:p>
          <a:p>
            <a:r>
              <a:rPr lang="en-CA" sz="1200" b="0" i="0" u="none" strike="noStrike" kern="1200" baseline="0" dirty="0">
                <a:solidFill>
                  <a:schemeClr val="tx1"/>
                </a:solidFill>
                <a:latin typeface="Times New Roman" pitchFamily="18" charset="0"/>
                <a:ea typeface="+mn-ea"/>
                <a:cs typeface="+mn-cs"/>
              </a:rPr>
              <a:t>is still reasonably efficient: preconditioned scaled conjugate gradient with MC-SAT for inference</a:t>
            </a:r>
          </a:p>
          <a:p>
            <a:r>
              <a:rPr lang="en-CA" sz="1200" b="0" i="0" u="none" strike="noStrike" kern="1200" baseline="0" dirty="0">
                <a:solidFill>
                  <a:schemeClr val="tx1"/>
                </a:solidFill>
                <a:latin typeface="Times New Roman" pitchFamily="18" charset="0"/>
                <a:ea typeface="+mn-ea"/>
                <a:cs typeface="+mn-cs"/>
              </a:rPr>
              <a:t>converges within a few hours [75]. Rather than presenting detailed experimental results for entity</a:t>
            </a:r>
          </a:p>
          <a:p>
            <a:r>
              <a:rPr lang="en-CA" sz="1200" b="0" i="0" u="none" strike="noStrike" kern="1200" baseline="0" dirty="0">
                <a:solidFill>
                  <a:schemeClr val="tx1"/>
                </a:solidFill>
                <a:latin typeface="Times New Roman" pitchFamily="18" charset="0"/>
                <a:ea typeface="+mn-ea"/>
                <a:cs typeface="+mn-cs"/>
              </a:rPr>
              <a:t>resolution, we will show in the next section how to incorporate automatic field segmentation and</a:t>
            </a:r>
          </a:p>
          <a:p>
            <a:r>
              <a:rPr lang="en-CA" sz="1200" b="0" i="0" u="none" strike="noStrike" kern="1200" baseline="0" dirty="0">
                <a:solidFill>
                  <a:schemeClr val="tx1"/>
                </a:solidFill>
                <a:latin typeface="Times New Roman" pitchFamily="18" charset="0"/>
                <a:ea typeface="+mn-ea"/>
                <a:cs typeface="+mn-cs"/>
              </a:rPr>
              <a:t>then compare the performance of the full system to several state-of-the-art methods.</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11</a:t>
            </a:fld>
            <a:endParaRPr lang="en-US"/>
          </a:p>
        </p:txBody>
      </p:sp>
    </p:spTree>
    <p:extLst>
      <p:ext uri="{BB962C8B-B14F-4D97-AF65-F5344CB8AC3E}">
        <p14:creationId xmlns:p14="http://schemas.microsoft.com/office/powerpoint/2010/main" val="363891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As a concrete example, consider the task of </a:t>
            </a:r>
            <a:r>
              <a:rPr lang="en-CA" sz="1200" b="0" i="0" u="none" strike="noStrike" kern="1200" baseline="0" dirty="0" err="1">
                <a:solidFill>
                  <a:schemeClr val="tx1"/>
                </a:solidFill>
                <a:latin typeface="Times New Roman" pitchFamily="18" charset="0"/>
                <a:ea typeface="+mn-ea"/>
                <a:cs typeface="+mn-cs"/>
              </a:rPr>
              <a:t>deduplicating</a:t>
            </a:r>
            <a:r>
              <a:rPr lang="en-CA" sz="1200" b="0" i="0" u="none" strike="noStrike" kern="1200" baseline="0" dirty="0">
                <a:solidFill>
                  <a:schemeClr val="tx1"/>
                </a:solidFill>
                <a:latin typeface="Times New Roman" pitchFamily="18" charset="0"/>
                <a:ea typeface="+mn-ea"/>
                <a:cs typeface="+mn-cs"/>
              </a:rPr>
              <a:t> a citation database in which each</a:t>
            </a:r>
          </a:p>
          <a:p>
            <a:r>
              <a:rPr lang="en-CA" sz="1200" b="0" i="0" u="none" strike="noStrike" kern="1200" baseline="0" dirty="0">
                <a:solidFill>
                  <a:schemeClr val="tx1"/>
                </a:solidFill>
                <a:latin typeface="Times New Roman" pitchFamily="18" charset="0"/>
                <a:ea typeface="+mn-ea"/>
                <a:cs typeface="+mn-cs"/>
              </a:rPr>
              <a:t>citation has author, title, and venue fields, as done by </a:t>
            </a:r>
            <a:r>
              <a:rPr lang="en-CA" sz="1200" b="0" i="0" u="none" strike="noStrike" kern="1200" baseline="0" dirty="0" err="1">
                <a:solidFill>
                  <a:schemeClr val="tx1"/>
                </a:solidFill>
                <a:latin typeface="Times New Roman" pitchFamily="18" charset="0"/>
                <a:ea typeface="+mn-ea"/>
                <a:cs typeface="+mn-cs"/>
              </a:rPr>
              <a:t>Singla</a:t>
            </a:r>
            <a:r>
              <a:rPr lang="en-CA" sz="1200" b="0" i="0" u="none" strike="noStrike" kern="1200" baseline="0" dirty="0">
                <a:solidFill>
                  <a:schemeClr val="tx1"/>
                </a:solidFill>
                <a:latin typeface="Times New Roman" pitchFamily="18" charset="0"/>
                <a:ea typeface="+mn-ea"/>
                <a:cs typeface="+mn-cs"/>
              </a:rPr>
              <a:t> and </a:t>
            </a:r>
            <a:r>
              <a:rPr lang="en-CA" sz="1200" b="0" i="0" u="none" strike="noStrike" kern="1200" baseline="0" dirty="0" err="1">
                <a:solidFill>
                  <a:schemeClr val="tx1"/>
                </a:solidFill>
                <a:latin typeface="Times New Roman" pitchFamily="18" charset="0"/>
                <a:ea typeface="+mn-ea"/>
                <a:cs typeface="+mn-cs"/>
              </a:rPr>
              <a:t>Domingos</a:t>
            </a:r>
            <a:r>
              <a:rPr lang="en-CA" sz="1200" b="0" i="0" u="none" strike="noStrike" kern="1200" baseline="0" dirty="0">
                <a:solidFill>
                  <a:schemeClr val="tx1"/>
                </a:solidFill>
                <a:latin typeface="Times New Roman" pitchFamily="18" charset="0"/>
                <a:ea typeface="+mn-ea"/>
                <a:cs typeface="+mn-cs"/>
              </a:rPr>
              <a:t> [134].We can represent</a:t>
            </a:r>
          </a:p>
          <a:p>
            <a:r>
              <a:rPr lang="en-CA" sz="1200" b="0" i="0" u="none" strike="noStrike" kern="1200" baseline="0" dirty="0">
                <a:solidFill>
                  <a:schemeClr val="tx1"/>
                </a:solidFill>
                <a:latin typeface="Times New Roman" pitchFamily="18" charset="0"/>
                <a:ea typeface="+mn-ea"/>
                <a:cs typeface="+mn-cs"/>
              </a:rPr>
              <a:t>the domain structure with eight relations: 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 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 and</a:t>
            </a:r>
          </a:p>
          <a:p>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relate citations to their fields; </a:t>
            </a:r>
            <a:r>
              <a:rPr lang="en-CA" sz="1200" b="0" i="0" u="none" strike="noStrike" kern="1200" baseline="0" dirty="0" err="1">
                <a:solidFill>
                  <a:schemeClr val="tx1"/>
                </a:solidFill>
                <a:latin typeface="Times New Roman" pitchFamily="18" charset="0"/>
                <a:ea typeface="+mn-ea"/>
                <a:cs typeface="+mn-cs"/>
              </a:rPr>
              <a:t>HasWord</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word</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indicates which words are present in each field; </a:t>
            </a:r>
            <a:r>
              <a:rPr lang="en-CA" sz="1200" b="0" i="0" u="none" strike="noStrike" kern="1200" baseline="0" dirty="0" err="1">
                <a:solidFill>
                  <a:schemeClr val="tx1"/>
                </a:solidFill>
                <a:latin typeface="Times New Roman" pitchFamily="18" charset="0"/>
                <a:ea typeface="+mn-ea"/>
                <a:cs typeface="+mn-cs"/>
              </a:rPr>
              <a:t>SameAuthor</a:t>
            </a:r>
            <a:r>
              <a:rPr lang="en-CA" sz="1200" b="0" i="0" u="none" strike="noStrike" kern="1200" baseline="0" dirty="0">
                <a:solidFill>
                  <a:schemeClr val="tx1"/>
                </a:solidFill>
                <a:latin typeface="Times New Roman" pitchFamily="18" charset="0"/>
                <a:ea typeface="+mn-ea"/>
                <a:cs typeface="+mn-cs"/>
              </a:rPr>
              <a:t> </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author</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a:t>
            </a:r>
          </a:p>
          <a:p>
            <a:r>
              <a:rPr lang="en-CA" sz="1200" b="0" i="0" u="none" strike="noStrike" kern="1200" baseline="0" dirty="0" err="1">
                <a:solidFill>
                  <a:schemeClr val="tx1"/>
                </a:solidFill>
                <a:latin typeface="Times New Roman" pitchFamily="18" charset="0"/>
                <a:ea typeface="+mn-ea"/>
                <a:cs typeface="+mn-cs"/>
              </a:rPr>
              <a:t>SameTitle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 and </a:t>
            </a:r>
            <a:r>
              <a:rPr lang="en-CA" sz="1200" b="0" i="0" u="none" strike="noStrike" kern="1200" baseline="0" dirty="0" err="1">
                <a:solidFill>
                  <a:schemeClr val="tx1"/>
                </a:solidFill>
                <a:latin typeface="Times New Roman" pitchFamily="18" charset="0"/>
                <a:ea typeface="+mn-ea"/>
                <a:cs typeface="+mn-cs"/>
              </a:rPr>
              <a:t>SameVenue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venue</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represent field equality; and</a:t>
            </a:r>
          </a:p>
          <a:p>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bib</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represents citation equality. The truth values of all relations except for the</a:t>
            </a:r>
          </a:p>
          <a:p>
            <a:r>
              <a:rPr lang="en-CA" sz="1200" b="0" i="0" u="none" strike="noStrike" kern="1200" baseline="0" dirty="0">
                <a:solidFill>
                  <a:schemeClr val="tx1"/>
                </a:solidFill>
                <a:latin typeface="Times New Roman" pitchFamily="18" charset="0"/>
                <a:ea typeface="+mn-ea"/>
                <a:cs typeface="+mn-cs"/>
              </a:rPr>
              <a:t>equality relations are provided as evidence. </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12</a:t>
            </a:fld>
            <a:endParaRPr lang="en-US"/>
          </a:p>
        </p:txBody>
      </p:sp>
    </p:spTree>
    <p:extLst>
      <p:ext uri="{BB962C8B-B14F-4D97-AF65-F5344CB8AC3E}">
        <p14:creationId xmlns:p14="http://schemas.microsoft.com/office/powerpoint/2010/main" val="3599304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We begin with a logistic regression model to predict citation equality based on the words in</a:t>
            </a:r>
          </a:p>
          <a:p>
            <a:r>
              <a:rPr lang="en-CA" sz="1200" b="0" i="0" u="none" strike="noStrike" kern="1200" baseline="0" dirty="0">
                <a:solidFill>
                  <a:schemeClr val="tx1"/>
                </a:solidFill>
                <a:latin typeface="Times New Roman" pitchFamily="18" charset="0"/>
                <a:ea typeface="+mn-ea"/>
                <a:cs typeface="+mn-cs"/>
              </a:rPr>
              <a:t>the fields. This is easily expressed in Markov logic by rules such as the following:</a:t>
            </a:r>
          </a:p>
          <a:p>
            <a:r>
              <a:rPr lang="en-CA" sz="1200" b="0" i="0" u="none" strike="noStrike" kern="1200" baseline="0" dirty="0">
                <a:solidFill>
                  <a:schemeClr val="tx1"/>
                </a:solidFill>
                <a:latin typeface="Times New Roman" pitchFamily="18" charset="0"/>
                <a:ea typeface="+mn-ea"/>
                <a:cs typeface="+mn-cs"/>
              </a:rPr>
              <a:t>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Title</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t2</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HasWord</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t1</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+word</a:t>
            </a:r>
            <a:r>
              <a:rPr lang="en-CA" sz="1200" b="0" i="1"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HasWord</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t2</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+word</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 </a:t>
            </a:r>
            <a:r>
              <a:rPr lang="en-CA" sz="1200" b="0" i="0" u="none" strike="noStrike" kern="1200" baseline="0" dirty="0" err="1">
                <a:solidFill>
                  <a:schemeClr val="tx1"/>
                </a:solidFill>
                <a:latin typeface="Times New Roman" pitchFamily="18" charset="0"/>
                <a:ea typeface="+mn-ea"/>
                <a:cs typeface="+mn-cs"/>
              </a:rPr>
              <a:t>SameBib</a:t>
            </a:r>
            <a:r>
              <a:rPr lang="en-CA" sz="1200" b="0" i="1" u="none" strike="noStrike" kern="1200" baseline="0" dirty="0">
                <a:solidFill>
                  <a:schemeClr val="tx1"/>
                </a:solidFill>
                <a:latin typeface="Times New Roman" pitchFamily="18" charset="0"/>
                <a:ea typeface="+mn-ea"/>
                <a:cs typeface="+mn-cs"/>
              </a:rPr>
              <a:t>(</a:t>
            </a:r>
            <a:r>
              <a:rPr lang="en-CA" sz="1200" b="0" i="0" u="none" strike="noStrike" kern="1200" baseline="0" dirty="0">
                <a:solidFill>
                  <a:schemeClr val="tx1"/>
                </a:solidFill>
                <a:latin typeface="Times New Roman" pitchFamily="18" charset="0"/>
                <a:ea typeface="+mn-ea"/>
                <a:cs typeface="+mn-cs"/>
              </a:rPr>
              <a:t>b1</a:t>
            </a:r>
            <a:r>
              <a:rPr lang="en-CA" sz="1200" b="0" i="1" u="none" strike="noStrike" kern="1200" baseline="0" dirty="0">
                <a:solidFill>
                  <a:schemeClr val="tx1"/>
                </a:solidFill>
                <a:latin typeface="Times New Roman" pitchFamily="18" charset="0"/>
                <a:ea typeface="+mn-ea"/>
                <a:cs typeface="+mn-cs"/>
              </a:rPr>
              <a:t>, </a:t>
            </a:r>
            <a:r>
              <a:rPr lang="en-CA" sz="1200" b="0" i="0" u="none" strike="noStrike" kern="1200" baseline="0" dirty="0">
                <a:solidFill>
                  <a:schemeClr val="tx1"/>
                </a:solidFill>
                <a:latin typeface="Times New Roman" pitchFamily="18" charset="0"/>
                <a:ea typeface="+mn-ea"/>
                <a:cs typeface="+mn-cs"/>
              </a:rPr>
              <a:t>b2</a:t>
            </a:r>
            <a:r>
              <a:rPr lang="en-CA" sz="1200" b="0" i="1" u="none" strike="noStrike" kern="1200" baseline="0" dirty="0">
                <a:solidFill>
                  <a:schemeClr val="tx1"/>
                </a:solidFill>
                <a:latin typeface="Times New Roman" pitchFamily="18" charset="0"/>
                <a:ea typeface="+mn-ea"/>
                <a:cs typeface="+mn-cs"/>
              </a:rPr>
              <a:t>)</a:t>
            </a:r>
          </a:p>
          <a:p>
            <a:r>
              <a:rPr lang="en-CA" sz="1200" b="1" i="0" u="none" strike="noStrike" kern="1200" baseline="0" dirty="0">
                <a:solidFill>
                  <a:schemeClr val="tx1"/>
                </a:solidFill>
                <a:latin typeface="Times New Roman" pitchFamily="18" charset="0"/>
                <a:ea typeface="+mn-ea"/>
                <a:cs typeface="+mn-cs"/>
              </a:rPr>
              <a:t>When given a positive weight, each of these rules increases the probability that two citations with</a:t>
            </a:r>
          </a:p>
          <a:p>
            <a:r>
              <a:rPr lang="en-CA" sz="1200" b="1" i="0" u="none" strike="noStrike" kern="1200" baseline="0" dirty="0">
                <a:solidFill>
                  <a:schemeClr val="tx1"/>
                </a:solidFill>
                <a:latin typeface="Times New Roman" pitchFamily="18" charset="0"/>
                <a:ea typeface="+mn-ea"/>
                <a:cs typeface="+mn-cs"/>
              </a:rPr>
              <a:t>a particular title word in common are equivalent. We can construct similar rules for other fields.</a:t>
            </a:r>
          </a:p>
          <a:p>
            <a:r>
              <a:rPr lang="en-CA" sz="1200" b="1" i="0" u="none" strike="noStrike" kern="1200" baseline="0" dirty="0">
                <a:solidFill>
                  <a:schemeClr val="tx1"/>
                </a:solidFill>
                <a:latin typeface="Times New Roman" pitchFamily="18" charset="0"/>
                <a:ea typeface="+mn-ea"/>
                <a:cs typeface="+mn-cs"/>
              </a:rPr>
              <a:t>Note that we may learn negative weights for some of these rules, just as logistic regression may learn</a:t>
            </a:r>
          </a:p>
          <a:p>
            <a:r>
              <a:rPr lang="en-CA" sz="1200" b="1" i="0" u="none" strike="noStrike" kern="1200" baseline="0" dirty="0">
                <a:solidFill>
                  <a:schemeClr val="tx1"/>
                </a:solidFill>
                <a:latin typeface="Times New Roman" pitchFamily="18" charset="0"/>
                <a:ea typeface="+mn-ea"/>
                <a:cs typeface="+mn-cs"/>
              </a:rPr>
              <a:t>negative feature weights. </a:t>
            </a:r>
            <a:endParaRPr lang="en-CA" sz="12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13</a:t>
            </a:fld>
            <a:endParaRPr lang="en-US"/>
          </a:p>
        </p:txBody>
      </p:sp>
    </p:spTree>
    <p:extLst>
      <p:ext uri="{BB962C8B-B14F-4D97-AF65-F5344CB8AC3E}">
        <p14:creationId xmlns:p14="http://schemas.microsoft.com/office/powerpoint/2010/main" val="3599304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A431006-FF44-40D8-8390-6641BCECAD82}" type="datetime1">
              <a:rPr lang="en-US" smtClean="0"/>
              <a:t>3/30/2021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A02A9B63-C35D-4070-A3C5-2A1C6E8576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EDBEE84-32B2-40FD-86A6-457D607740E6}" type="datetime1">
              <a:rPr lang="en-US" smtClean="0"/>
              <a:t>3/30/2021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36160E83-2070-470D-AD80-9C001A6C902C}"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B9CD2C0-89E8-40A0-9F56-18DAC5B53C6D}" type="slidenum">
              <a:rPr lang="en-US"/>
              <a:pPr>
                <a:defRPr/>
              </a:pPr>
              <a:t>‹#›</a:t>
            </a:fld>
            <a:endParaRPr lang="en-US"/>
          </a:p>
        </p:txBody>
      </p:sp>
    </p:spTree>
    <p:extLst>
      <p:ext uri="{BB962C8B-B14F-4D97-AF65-F5344CB8AC3E}">
        <p14:creationId xmlns:p14="http://schemas.microsoft.com/office/powerpoint/2010/main" val="28176918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2D700964-8C75-4775-9CBE-A1ED7F752935}" type="slidenum">
              <a:rPr lang="en-US"/>
              <a:pPr>
                <a:defRPr/>
              </a:pPr>
              <a:t>‹#›</a:t>
            </a:fld>
            <a:endParaRPr lang="en-US"/>
          </a:p>
        </p:txBody>
      </p:sp>
    </p:spTree>
    <p:extLst>
      <p:ext uri="{BB962C8B-B14F-4D97-AF65-F5344CB8AC3E}">
        <p14:creationId xmlns:p14="http://schemas.microsoft.com/office/powerpoint/2010/main" val="34112712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B8D6C4C-3502-4B4B-9134-A11A9A26A158}" type="slidenum">
              <a:rPr lang="en-US"/>
              <a:pPr>
                <a:defRPr/>
              </a:pPr>
              <a:t>‹#›</a:t>
            </a:fld>
            <a:endParaRPr lang="en-US"/>
          </a:p>
        </p:txBody>
      </p:sp>
    </p:spTree>
    <p:extLst>
      <p:ext uri="{BB962C8B-B14F-4D97-AF65-F5344CB8AC3E}">
        <p14:creationId xmlns:p14="http://schemas.microsoft.com/office/powerpoint/2010/main" val="39025744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EE293BE-E43E-4002-90A0-CF9CA6A91A32}" type="slidenum">
              <a:rPr lang="en-US"/>
              <a:pPr>
                <a:defRPr/>
              </a:pPr>
              <a:t>‹#›</a:t>
            </a:fld>
            <a:endParaRPr lang="en-US"/>
          </a:p>
        </p:txBody>
      </p:sp>
    </p:spTree>
    <p:extLst>
      <p:ext uri="{BB962C8B-B14F-4D97-AF65-F5344CB8AC3E}">
        <p14:creationId xmlns:p14="http://schemas.microsoft.com/office/powerpoint/2010/main" val="24674804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extLst>
      <p:ext uri="{BB962C8B-B14F-4D97-AF65-F5344CB8AC3E}">
        <p14:creationId xmlns:p14="http://schemas.microsoft.com/office/powerpoint/2010/main" val="222772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921122F-9EED-446E-B6CB-397FCA811193}" type="datetime1">
              <a:rPr lang="en-US" smtClean="0"/>
              <a:t>3/30/2021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44F91023-61DE-45B3-9B47-0975F66F8D5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76D554D-1528-45D8-99A8-B5A88252B50B}" type="datetime1">
              <a:rPr lang="en-US" smtClean="0"/>
              <a:t>3/30/2021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fld id="{1614C6B1-4790-4B43-8E6C-6FCDDB2FACD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207A7A-8175-401B-87AA-9C29AB649FF9}" type="datetime1">
              <a:rPr lang="en-US" smtClean="0">
                <a:solidFill>
                  <a:prstClr val="black">
                    <a:tint val="75000"/>
                  </a:prstClr>
                </a:solidFill>
              </a:r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CPSC 422, Lecture 31</a:t>
            </a: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731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EDEB85-6967-4CB0-84C3-C5C1B2B7B84D}" type="datetime1">
              <a:rPr lang="en-US" smtClean="0">
                <a:solidFill>
                  <a:prstClr val="black">
                    <a:tint val="75000"/>
                  </a:prstClr>
                </a:solidFill>
              </a:r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CPSC 422, Lecture 31</a:t>
            </a: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787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C45CFC-9D5D-4A37-AD9C-24ED8CB5BC65}" type="datetime1">
              <a:rPr lang="en-US" smtClean="0">
                <a:solidFill>
                  <a:prstClr val="black">
                    <a:tint val="75000"/>
                  </a:prstClr>
                </a:solidFill>
              </a:r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CPSC 422, Lecture 31</a:t>
            </a: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583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96453F-16DE-4021-AF2A-6EBA040AF319}" type="datetime1">
              <a:rPr lang="en-US" smtClean="0">
                <a:solidFill>
                  <a:prstClr val="black">
                    <a:tint val="75000"/>
                  </a:prstClr>
                </a:solidFill>
              </a:rPr>
              <a:t>3/30/2021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CPSC 422, Lecture 31</a:t>
            </a:r>
          </a:p>
        </p:txBody>
      </p:sp>
      <p:sp>
        <p:nvSpPr>
          <p:cNvPr id="7" name="Slide Number Placeholder 6"/>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079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9D99E8-FE4F-4BAD-8AC2-6A6D303CED47}" type="datetime1">
              <a:rPr lang="en-US" smtClean="0">
                <a:solidFill>
                  <a:prstClr val="black">
                    <a:tint val="75000"/>
                  </a:prstClr>
                </a:solidFill>
              </a:rPr>
              <a:t>3/30/2021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CPSC 422, Lecture 31</a:t>
            </a:r>
          </a:p>
        </p:txBody>
      </p:sp>
      <p:sp>
        <p:nvSpPr>
          <p:cNvPr id="9" name="Slide Number Placeholder 8"/>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729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1D942C-B4EE-4358-B7D0-27946A9E222A}" type="datetime1">
              <a:rPr lang="en-US" smtClean="0">
                <a:solidFill>
                  <a:prstClr val="black">
                    <a:tint val="75000"/>
                  </a:prstClr>
                </a:solidFill>
              </a:rPr>
              <a:t>3/30/2021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CPSC 422, Lecture 31</a:t>
            </a:r>
          </a:p>
        </p:txBody>
      </p:sp>
      <p:sp>
        <p:nvSpPr>
          <p:cNvPr id="5" name="Slide Number Placeholder 4"/>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654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AB2CA-BA4C-4C2C-8400-22577731E908}" type="datetime1">
              <a:rPr lang="en-US" smtClean="0">
                <a:solidFill>
                  <a:prstClr val="black">
                    <a:tint val="75000"/>
                  </a:prstClr>
                </a:solidFill>
              </a:rPr>
              <a:t>3/30/2021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CPSC 422, Lecture 31</a:t>
            </a:r>
          </a:p>
        </p:txBody>
      </p:sp>
      <p:sp>
        <p:nvSpPr>
          <p:cNvPr id="4" name="Slide Number Placeholder 3"/>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275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9BD1434-449B-4277-90AA-E4BAF63C7308}" type="datetime1">
              <a:rPr lang="en-US" smtClean="0"/>
              <a:t>3/30/2021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2F066222-366E-4C6E-B591-71E0EC78239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BB3908-D2CD-4159-977F-E1EA7A8651D4}" type="datetime1">
              <a:rPr lang="en-US" smtClean="0">
                <a:solidFill>
                  <a:prstClr val="black">
                    <a:tint val="75000"/>
                  </a:prstClr>
                </a:solidFill>
              </a:rPr>
              <a:t>3/30/2021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CPSC 422, Lecture 31</a:t>
            </a:r>
          </a:p>
        </p:txBody>
      </p:sp>
      <p:sp>
        <p:nvSpPr>
          <p:cNvPr id="7" name="Slide Number Placeholder 6"/>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879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1B9B1C-B13A-4E0F-A302-7F4812000AF6}" type="datetime1">
              <a:rPr lang="en-US" smtClean="0">
                <a:solidFill>
                  <a:prstClr val="black">
                    <a:tint val="75000"/>
                  </a:prstClr>
                </a:solidFill>
              </a:rPr>
              <a:t>3/30/2021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CPSC 422, Lecture 31</a:t>
            </a:r>
          </a:p>
        </p:txBody>
      </p:sp>
      <p:sp>
        <p:nvSpPr>
          <p:cNvPr id="7" name="Slide Number Placeholder 6"/>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57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B2A8F3-CB1E-4078-BBD6-B62ACB277E19}" type="datetime1">
              <a:rPr lang="en-US" smtClean="0">
                <a:solidFill>
                  <a:prstClr val="black">
                    <a:tint val="75000"/>
                  </a:prstClr>
                </a:solidFill>
              </a:r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CPSC 422, Lecture 31</a:t>
            </a: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284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766750-2B9D-41D0-8652-5F57EDF0E7BA}" type="datetime1">
              <a:rPr lang="en-US" smtClean="0">
                <a:solidFill>
                  <a:prstClr val="black">
                    <a:tint val="75000"/>
                  </a:prstClr>
                </a:solidFill>
              </a:rPr>
              <a:t>3/30/2021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CPSC 422, Lecture 31</a:t>
            </a: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105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sz="2000">
              <a:solidFill>
                <a:srgbClr val="000000"/>
              </a:solidFill>
              <a:latin typeface="Arial" charset="0"/>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en-US" sz="2000">
                <a:solidFill>
                  <a:srgbClr val="000000"/>
                </a:solidFill>
                <a:latin typeface="Arial"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sz="2000">
              <a:solidFill>
                <a:srgbClr val="000000"/>
              </a:solidFill>
              <a:latin typeface="Arial" charset="0"/>
            </a:endParaRPr>
          </a:p>
        </p:txBody>
      </p:sp>
      <p:sp>
        <p:nvSpPr>
          <p:cNvPr id="55299"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5530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fld id="{8CCB1752-C755-4E75-BB81-B888EB283A2F}" type="datetime1">
              <a:rPr lang="en-US" altLang="en-US" smtClean="0">
                <a:solidFill>
                  <a:srgbClr val="000000"/>
                </a:solidFill>
              </a:rPr>
              <a:t>3/30/2021</a:t>
            </a:fld>
            <a:endParaRPr lang="en-US" altLang="en-US">
              <a:solidFill>
                <a:srgbClr val="000000"/>
              </a:solidFill>
            </a:endParaRPr>
          </a:p>
        </p:txBody>
      </p:sp>
      <p:sp>
        <p:nvSpPr>
          <p:cNvPr id="39" name="Rectangle 6"/>
          <p:cNvSpPr>
            <a:spLocks noGrp="1" noChangeArrowheads="1"/>
          </p:cNvSpPr>
          <p:nvPr>
            <p:ph type="ftr" sz="quarter" idx="11"/>
          </p:nvPr>
        </p:nvSpPr>
        <p:spPr/>
        <p:txBody>
          <a:bodyPr/>
          <a:lstStyle>
            <a:lvl1pPr>
              <a:defRPr/>
            </a:lvl1pPr>
          </a:lstStyle>
          <a:p>
            <a:pPr>
              <a:defRPr/>
            </a:pPr>
            <a:r>
              <a:rPr lang="en-US" altLang="en-US">
                <a:solidFill>
                  <a:srgbClr val="000000"/>
                </a:solidFill>
              </a:rPr>
              <a:t>CPSC 422, Lecture 31</a:t>
            </a:r>
          </a:p>
        </p:txBody>
      </p:sp>
      <p:sp>
        <p:nvSpPr>
          <p:cNvPr id="40" name="Rectangle 7"/>
          <p:cNvSpPr>
            <a:spLocks noGrp="1" noChangeArrowheads="1"/>
          </p:cNvSpPr>
          <p:nvPr>
            <p:ph type="sldNum" sz="quarter" idx="12"/>
          </p:nvPr>
        </p:nvSpPr>
        <p:spPr/>
        <p:txBody>
          <a:bodyPr/>
          <a:lstStyle>
            <a:lvl1pPr>
              <a:defRPr/>
            </a:lvl1pPr>
          </a:lstStyle>
          <a:p>
            <a:pPr>
              <a:defRPr/>
            </a:pPr>
            <a:fld id="{36B5EF8E-A4A7-45D9-9903-42D1163A0C2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05180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0A6C3BE9-5110-4CAF-9855-191C78C23C5A}" type="datetime1">
              <a:rPr lang="en-US" altLang="en-US" smtClean="0">
                <a:solidFill>
                  <a:srgbClr val="000000"/>
                </a:solidFill>
              </a:rPr>
              <a:t>3/30/2021</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solidFill>
                  <a:srgbClr val="000000"/>
                </a:solidFill>
              </a:rPr>
              <a:t>CPSC 422, Lecture 31</a:t>
            </a:r>
          </a:p>
        </p:txBody>
      </p:sp>
      <p:sp>
        <p:nvSpPr>
          <p:cNvPr id="6" name="Rectangle 7"/>
          <p:cNvSpPr>
            <a:spLocks noGrp="1" noChangeArrowheads="1"/>
          </p:cNvSpPr>
          <p:nvPr>
            <p:ph type="sldNum" sz="quarter" idx="12"/>
          </p:nvPr>
        </p:nvSpPr>
        <p:spPr>
          <a:ln/>
        </p:spPr>
        <p:txBody>
          <a:bodyPr/>
          <a:lstStyle>
            <a:lvl1pPr>
              <a:defRPr/>
            </a:lvl1pPr>
          </a:lstStyle>
          <a:p>
            <a:pPr>
              <a:defRPr/>
            </a:pPr>
            <a:fld id="{655BAF2D-2960-4DA3-A3F0-4FCD69E35B3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75472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9E54947E-5390-49D2-987D-2AAB7E003377}" type="datetime1">
              <a:rPr lang="en-US" altLang="en-US" smtClean="0">
                <a:solidFill>
                  <a:srgbClr val="000000"/>
                </a:solidFill>
              </a:rPr>
              <a:t>3/30/2021</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solidFill>
                  <a:srgbClr val="000000"/>
                </a:solidFill>
              </a:rPr>
              <a:t>CPSC 422, Lecture 31</a:t>
            </a:r>
          </a:p>
        </p:txBody>
      </p:sp>
      <p:sp>
        <p:nvSpPr>
          <p:cNvPr id="6" name="Rectangle 7"/>
          <p:cNvSpPr>
            <a:spLocks noGrp="1" noChangeArrowheads="1"/>
          </p:cNvSpPr>
          <p:nvPr>
            <p:ph type="sldNum" sz="quarter" idx="12"/>
          </p:nvPr>
        </p:nvSpPr>
        <p:spPr>
          <a:ln/>
        </p:spPr>
        <p:txBody>
          <a:bodyPr/>
          <a:lstStyle>
            <a:lvl1pPr>
              <a:defRPr/>
            </a:lvl1pPr>
          </a:lstStyle>
          <a:p>
            <a:pPr>
              <a:defRPr/>
            </a:pPr>
            <a:fld id="{C7C3BF29-541A-4237-B899-422A334C0BB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11998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EEBC58D8-4047-4674-BE20-5729153745BD}" type="datetime1">
              <a:rPr lang="en-US" altLang="en-US" smtClean="0">
                <a:solidFill>
                  <a:srgbClr val="000000"/>
                </a:solidFill>
              </a:rPr>
              <a:t>3/30/2021</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solidFill>
                  <a:srgbClr val="000000"/>
                </a:solidFill>
              </a:rPr>
              <a:t>CPSC 422, Lecture 31</a:t>
            </a:r>
          </a:p>
        </p:txBody>
      </p:sp>
      <p:sp>
        <p:nvSpPr>
          <p:cNvPr id="7" name="Rectangle 7"/>
          <p:cNvSpPr>
            <a:spLocks noGrp="1" noChangeArrowheads="1"/>
          </p:cNvSpPr>
          <p:nvPr>
            <p:ph type="sldNum" sz="quarter" idx="12"/>
          </p:nvPr>
        </p:nvSpPr>
        <p:spPr>
          <a:ln/>
        </p:spPr>
        <p:txBody>
          <a:bodyPr/>
          <a:lstStyle>
            <a:lvl1pPr>
              <a:defRPr/>
            </a:lvl1pPr>
          </a:lstStyle>
          <a:p>
            <a:pPr>
              <a:defRPr/>
            </a:pPr>
            <a:fld id="{DBBC6FBD-74A5-477C-B761-A9517587F6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41027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34916906-AA66-4E9F-914E-9A668D270C0D}" type="datetime1">
              <a:rPr lang="en-US" altLang="en-US" smtClean="0">
                <a:solidFill>
                  <a:srgbClr val="000000"/>
                </a:solidFill>
              </a:rPr>
              <a:t>3/30/2021</a:t>
            </a:fld>
            <a:endParaRPr lang="en-US"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a:solidFill>
                  <a:srgbClr val="000000"/>
                </a:solidFill>
              </a:rPr>
              <a:t>CPSC 422, Lecture 31</a:t>
            </a:r>
          </a:p>
        </p:txBody>
      </p:sp>
      <p:sp>
        <p:nvSpPr>
          <p:cNvPr id="9" name="Rectangle 7"/>
          <p:cNvSpPr>
            <a:spLocks noGrp="1" noChangeArrowheads="1"/>
          </p:cNvSpPr>
          <p:nvPr>
            <p:ph type="sldNum" sz="quarter" idx="12"/>
          </p:nvPr>
        </p:nvSpPr>
        <p:spPr>
          <a:ln/>
        </p:spPr>
        <p:txBody>
          <a:bodyPr/>
          <a:lstStyle>
            <a:lvl1pPr>
              <a:defRPr/>
            </a:lvl1pPr>
          </a:lstStyle>
          <a:p>
            <a:pPr>
              <a:defRPr/>
            </a:pPr>
            <a:fld id="{32151E15-818F-4A77-87B5-FB0988AABCF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50473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A705C39C-F7FA-4B81-BB04-5A128653404B}" type="datetime1">
              <a:rPr lang="en-US" altLang="en-US" smtClean="0">
                <a:solidFill>
                  <a:srgbClr val="000000"/>
                </a:solidFill>
              </a:rPr>
              <a:t>3/30/2021</a:t>
            </a:fld>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a:solidFill>
                  <a:srgbClr val="000000"/>
                </a:solidFill>
              </a:rPr>
              <a:t>CPSC 422, Lecture 31</a:t>
            </a:r>
          </a:p>
        </p:txBody>
      </p:sp>
      <p:sp>
        <p:nvSpPr>
          <p:cNvPr id="5" name="Rectangle 7"/>
          <p:cNvSpPr>
            <a:spLocks noGrp="1" noChangeArrowheads="1"/>
          </p:cNvSpPr>
          <p:nvPr>
            <p:ph type="sldNum" sz="quarter" idx="12"/>
          </p:nvPr>
        </p:nvSpPr>
        <p:spPr>
          <a:ln/>
        </p:spPr>
        <p:txBody>
          <a:bodyPr/>
          <a:lstStyle>
            <a:lvl1pPr>
              <a:defRPr/>
            </a:lvl1pPr>
          </a:lstStyle>
          <a:p>
            <a:pPr>
              <a:defRPr/>
            </a:pPr>
            <a:fld id="{D714A37E-93FD-437F-B42D-7FEF1C4E52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62902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D7525A2-514F-44AD-ACE6-08272AC6F08D}" type="datetime1">
              <a:rPr lang="en-US" smtClean="0"/>
              <a:t>3/30/2021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4AF0E4BA-79EA-4C2C-9F69-CB03EDE4EA7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0B007C60-13AC-4852-8BC7-9709E80F1413}" type="datetime1">
              <a:rPr lang="en-US" altLang="en-US" smtClean="0">
                <a:solidFill>
                  <a:srgbClr val="000000"/>
                </a:solidFill>
              </a:rPr>
              <a:t>3/30/2021</a:t>
            </a:fld>
            <a:endParaRPr lang="en-US"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a:solidFill>
                  <a:srgbClr val="000000"/>
                </a:solidFill>
              </a:rPr>
              <a:t>CPSC 422, Lecture 31</a:t>
            </a:r>
          </a:p>
        </p:txBody>
      </p:sp>
      <p:sp>
        <p:nvSpPr>
          <p:cNvPr id="4" name="Rectangle 7"/>
          <p:cNvSpPr>
            <a:spLocks noGrp="1" noChangeArrowheads="1"/>
          </p:cNvSpPr>
          <p:nvPr>
            <p:ph type="sldNum" sz="quarter" idx="12"/>
          </p:nvPr>
        </p:nvSpPr>
        <p:spPr>
          <a:ln/>
        </p:spPr>
        <p:txBody>
          <a:bodyPr/>
          <a:lstStyle>
            <a:lvl1pPr>
              <a:defRPr/>
            </a:lvl1pPr>
          </a:lstStyle>
          <a:p>
            <a:pPr>
              <a:defRPr/>
            </a:pPr>
            <a:fld id="{90A69F8E-93AD-49C3-9368-00CEFAE1AD9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01155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B578D3BA-D2F3-47E8-A864-E33DD96AB345}" type="datetime1">
              <a:rPr lang="en-US" altLang="en-US" smtClean="0">
                <a:solidFill>
                  <a:srgbClr val="000000"/>
                </a:solidFill>
              </a:rPr>
              <a:t>3/30/2021</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solidFill>
                  <a:srgbClr val="000000"/>
                </a:solidFill>
              </a:rPr>
              <a:t>CPSC 422, Lecture 31</a:t>
            </a:r>
          </a:p>
        </p:txBody>
      </p:sp>
      <p:sp>
        <p:nvSpPr>
          <p:cNvPr id="7" name="Rectangle 7"/>
          <p:cNvSpPr>
            <a:spLocks noGrp="1" noChangeArrowheads="1"/>
          </p:cNvSpPr>
          <p:nvPr>
            <p:ph type="sldNum" sz="quarter" idx="12"/>
          </p:nvPr>
        </p:nvSpPr>
        <p:spPr>
          <a:ln/>
        </p:spPr>
        <p:txBody>
          <a:bodyPr/>
          <a:lstStyle>
            <a:lvl1pPr>
              <a:defRPr/>
            </a:lvl1pPr>
          </a:lstStyle>
          <a:p>
            <a:pPr>
              <a:defRPr/>
            </a:pPr>
            <a:fld id="{F70EE8CC-9BC8-4E66-89BA-A50E30ECFA7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50118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C23B9533-528C-4841-9757-789091137815}" type="datetime1">
              <a:rPr lang="en-US" altLang="en-US" smtClean="0">
                <a:solidFill>
                  <a:srgbClr val="000000"/>
                </a:solidFill>
              </a:rPr>
              <a:t>3/30/2021</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solidFill>
                  <a:srgbClr val="000000"/>
                </a:solidFill>
              </a:rPr>
              <a:t>CPSC 422, Lecture 31</a:t>
            </a:r>
          </a:p>
        </p:txBody>
      </p:sp>
      <p:sp>
        <p:nvSpPr>
          <p:cNvPr id="7" name="Rectangle 7"/>
          <p:cNvSpPr>
            <a:spLocks noGrp="1" noChangeArrowheads="1"/>
          </p:cNvSpPr>
          <p:nvPr>
            <p:ph type="sldNum" sz="quarter" idx="12"/>
          </p:nvPr>
        </p:nvSpPr>
        <p:spPr>
          <a:ln/>
        </p:spPr>
        <p:txBody>
          <a:bodyPr/>
          <a:lstStyle>
            <a:lvl1pPr>
              <a:defRPr/>
            </a:lvl1pPr>
          </a:lstStyle>
          <a:p>
            <a:pPr>
              <a:defRPr/>
            </a:pPr>
            <a:fld id="{B0EFBB4C-0749-4791-B9DB-3D7C1DE786E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23038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0D5D65C8-FD68-4D93-BF3B-C45D2D6C2935}" type="datetime1">
              <a:rPr lang="en-US" altLang="en-US" smtClean="0">
                <a:solidFill>
                  <a:srgbClr val="000000"/>
                </a:solidFill>
              </a:rPr>
              <a:t>3/30/2021</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solidFill>
                  <a:srgbClr val="000000"/>
                </a:solidFill>
              </a:rPr>
              <a:t>CPSC 422, Lecture 31</a:t>
            </a:r>
          </a:p>
        </p:txBody>
      </p:sp>
      <p:sp>
        <p:nvSpPr>
          <p:cNvPr id="6" name="Rectangle 7"/>
          <p:cNvSpPr>
            <a:spLocks noGrp="1" noChangeArrowheads="1"/>
          </p:cNvSpPr>
          <p:nvPr>
            <p:ph type="sldNum" sz="quarter" idx="12"/>
          </p:nvPr>
        </p:nvSpPr>
        <p:spPr>
          <a:ln/>
        </p:spPr>
        <p:txBody>
          <a:bodyPr/>
          <a:lstStyle>
            <a:lvl1pPr>
              <a:defRPr/>
            </a:lvl1pPr>
          </a:lstStyle>
          <a:p>
            <a:pPr>
              <a:defRPr/>
            </a:pPr>
            <a:fld id="{FCFFD688-F23D-49A1-B841-BDC893BDF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35488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1B65B81-5A08-498D-8D58-076DE3B31845}" type="datetime1">
              <a:rPr lang="en-US" altLang="en-US" smtClean="0">
                <a:solidFill>
                  <a:srgbClr val="000000"/>
                </a:solidFill>
              </a:rPr>
              <a:t>3/30/2021</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solidFill>
                  <a:srgbClr val="000000"/>
                </a:solidFill>
              </a:rPr>
              <a:t>CPSC 422, Lecture 31</a:t>
            </a:r>
          </a:p>
        </p:txBody>
      </p:sp>
      <p:sp>
        <p:nvSpPr>
          <p:cNvPr id="6" name="Rectangle 7"/>
          <p:cNvSpPr>
            <a:spLocks noGrp="1" noChangeArrowheads="1"/>
          </p:cNvSpPr>
          <p:nvPr>
            <p:ph type="sldNum" sz="quarter" idx="12"/>
          </p:nvPr>
        </p:nvSpPr>
        <p:spPr>
          <a:ln/>
        </p:spPr>
        <p:txBody>
          <a:bodyPr/>
          <a:lstStyle>
            <a:lvl1pPr>
              <a:defRPr/>
            </a:lvl1pPr>
          </a:lstStyle>
          <a:p>
            <a:pPr>
              <a:defRPr/>
            </a:pPr>
            <a:fld id="{AD73EBFA-93FC-4EF5-86E9-9FADA8D8F01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17134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349C8B72-2ACB-4EC4-A1B7-F0D8E2B793F8}" type="datetime1">
              <a:rPr lang="en-US" altLang="en-US" smtClean="0">
                <a:solidFill>
                  <a:srgbClr val="000000"/>
                </a:solidFill>
              </a:rPr>
              <a:t>3/30/2021</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solidFill>
                  <a:srgbClr val="000000"/>
                </a:solidFill>
              </a:rPr>
              <a:t>CPSC 422, Lecture 31</a:t>
            </a:r>
          </a:p>
        </p:txBody>
      </p:sp>
      <p:sp>
        <p:nvSpPr>
          <p:cNvPr id="7" name="Rectangle 7"/>
          <p:cNvSpPr>
            <a:spLocks noGrp="1" noChangeArrowheads="1"/>
          </p:cNvSpPr>
          <p:nvPr>
            <p:ph type="sldNum" sz="quarter" idx="12"/>
          </p:nvPr>
        </p:nvSpPr>
        <p:spPr>
          <a:ln/>
        </p:spPr>
        <p:txBody>
          <a:bodyPr/>
          <a:lstStyle>
            <a:lvl1pPr>
              <a:defRPr/>
            </a:lvl1pPr>
          </a:lstStyle>
          <a:p>
            <a:pPr>
              <a:defRPr/>
            </a:pPr>
            <a:fld id="{3DB9964E-1850-43AF-B24C-05FDE8C612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73904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able Placeholder 2"/>
          <p:cNvSpPr>
            <a:spLocks noGrp="1"/>
          </p:cNvSpPr>
          <p:nvPr>
            <p:ph type="tbl" idx="1"/>
          </p:nvPr>
        </p:nvSpPr>
        <p:spPr>
          <a:xfrm>
            <a:off x="457200" y="1719263"/>
            <a:ext cx="8229600" cy="4411662"/>
          </a:xfrm>
        </p:spPr>
        <p:txBody>
          <a:bodyPr/>
          <a:lstStyle/>
          <a:p>
            <a:pPr lvl="0"/>
            <a:endParaRPr lang="en-US" noProof="0"/>
          </a:p>
        </p:txBody>
      </p:sp>
      <p:sp>
        <p:nvSpPr>
          <p:cNvPr id="4" name="Rectangle 5"/>
          <p:cNvSpPr>
            <a:spLocks noGrp="1" noChangeArrowheads="1"/>
          </p:cNvSpPr>
          <p:nvPr>
            <p:ph type="dt" sz="half" idx="10"/>
          </p:nvPr>
        </p:nvSpPr>
        <p:spPr>
          <a:ln/>
        </p:spPr>
        <p:txBody>
          <a:bodyPr/>
          <a:lstStyle>
            <a:lvl1pPr>
              <a:defRPr/>
            </a:lvl1pPr>
          </a:lstStyle>
          <a:p>
            <a:pPr>
              <a:defRPr/>
            </a:pPr>
            <a:fld id="{420B02F1-8132-41DD-B4C3-CA3FA2654F9C}" type="datetime1">
              <a:rPr lang="en-US" altLang="en-US" smtClean="0">
                <a:solidFill>
                  <a:srgbClr val="000000"/>
                </a:solidFill>
              </a:rPr>
              <a:t>3/30/2021</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solidFill>
                  <a:srgbClr val="000000"/>
                </a:solidFill>
              </a:rPr>
              <a:t>CPSC 422, Lecture 31</a:t>
            </a:r>
          </a:p>
        </p:txBody>
      </p:sp>
      <p:sp>
        <p:nvSpPr>
          <p:cNvPr id="6" name="Rectangle 7"/>
          <p:cNvSpPr>
            <a:spLocks noGrp="1" noChangeArrowheads="1"/>
          </p:cNvSpPr>
          <p:nvPr>
            <p:ph type="sldNum" sz="quarter" idx="12"/>
          </p:nvPr>
        </p:nvSpPr>
        <p:spPr>
          <a:ln/>
        </p:spPr>
        <p:txBody>
          <a:bodyPr/>
          <a:lstStyle>
            <a:lvl1pPr>
              <a:defRPr/>
            </a:lvl1pPr>
          </a:lstStyle>
          <a:p>
            <a:pPr>
              <a:defRPr/>
            </a:pPr>
            <a:fld id="{A59EC27A-24F9-4E59-97EF-F2930269A71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59694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9CD6E349-73A4-45FA-88EC-7ADAFE51CE26}" type="datetime1">
              <a:rPr lang="en-US" smtClean="0">
                <a:solidFill>
                  <a:srgbClr val="000000"/>
                </a:solidFill>
              </a:rPr>
              <a:t>3/30/2021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3736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3B31990-67F9-41C3-AB45-2AE38516FF4C}" type="datetime1">
              <a:rPr lang="en-US" smtClean="0">
                <a:solidFill>
                  <a:srgbClr val="000000"/>
                </a:solidFill>
              </a:rPr>
              <a:t>3/30/2021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9939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741EB28-0BF7-456E-AACE-FF996D61A4AF}" type="datetime1">
              <a:rPr lang="en-US" smtClean="0">
                <a:solidFill>
                  <a:srgbClr val="000000"/>
                </a:solidFill>
              </a:rPr>
              <a:t>3/30/2021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7497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83026D6-AFDE-4E85-8E31-A3C4EC3C879B}" type="datetime1">
              <a:rPr lang="en-US" smtClean="0"/>
              <a:t>3/30/2021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fld id="{6BE4BB77-9662-4B11-B03B-A1466343284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E362A76-1BC5-4BAD-81E4-BBD3311525F1}" type="datetime1">
              <a:rPr lang="en-US" smtClean="0">
                <a:solidFill>
                  <a:srgbClr val="000000"/>
                </a:solidFill>
              </a:rPr>
              <a:t>3/30/2021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06692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FEC3AD3-22A2-450E-8CC5-0A6056624514}" type="datetime1">
              <a:rPr lang="en-US" smtClean="0">
                <a:solidFill>
                  <a:srgbClr val="000000"/>
                </a:solidFill>
              </a:rPr>
              <a:t>3/30/2021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03327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3AB452F-8176-42A5-82AB-9DD8BA4965E3}" type="datetime1">
              <a:rPr lang="en-US" smtClean="0">
                <a:solidFill>
                  <a:srgbClr val="000000"/>
                </a:solidFill>
              </a:rPr>
              <a:t>3/30/2021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10064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93BBDD4-144B-4350-8541-744DA86A358C}" type="datetime1">
              <a:rPr lang="en-US" smtClean="0">
                <a:solidFill>
                  <a:srgbClr val="000000"/>
                </a:solidFill>
              </a:rPr>
              <a:t>3/30/2021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65291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3D6D40A-5054-44A5-9623-BB81D1B2C3A8}" type="datetime1">
              <a:rPr lang="en-US" smtClean="0">
                <a:solidFill>
                  <a:srgbClr val="000000"/>
                </a:solidFill>
              </a:rPr>
              <a:t>3/30/2021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21883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7692AB4-6E2D-488F-B0BB-F39FA3546B5E}" type="datetime1">
              <a:rPr lang="en-US" smtClean="0">
                <a:solidFill>
                  <a:srgbClr val="000000"/>
                </a:solidFill>
              </a:rPr>
              <a:t>3/30/2021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078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9EEB6B4-8423-4D3B-BFA9-62A0CCDEB229}" type="datetime1">
              <a:rPr lang="en-US" smtClean="0">
                <a:solidFill>
                  <a:srgbClr val="000000"/>
                </a:solidFill>
              </a:rPr>
              <a:t>3/30/2021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57568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5D41743-B354-40B7-9B39-54A8182FC949}" type="datetime1">
              <a:rPr lang="en-US" smtClean="0">
                <a:solidFill>
                  <a:srgbClr val="000000"/>
                </a:solidFill>
              </a:rPr>
              <a:t>3/30/2021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14120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6D17B047-138E-4820-A4D3-990D2E70836A}" type="datetime1">
              <a:rPr lang="en-US" smtClean="0">
                <a:solidFill>
                  <a:srgbClr val="000000"/>
                </a:solidFill>
              </a:rPr>
              <a:t>3/30/2021</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5115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815C699D-CE85-45A4-BEA1-4DFDE28BA587}" type="datetime1">
              <a:rPr lang="en-US" altLang="en-US" smtClean="0">
                <a:solidFill>
                  <a:srgbClr val="FFFFFF"/>
                </a:solidFill>
              </a:rPr>
              <a:t>3/30/2021</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422, Lecture 31</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1B444D3-4930-4250-A40D-B6DAA8CB183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5150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8D6A1EA-CB25-40A3-BF36-ED374954159B}" type="datetime1">
              <a:rPr lang="en-US" smtClean="0"/>
              <a:t>3/30/2021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422, Lecture 31</a:t>
            </a:r>
          </a:p>
        </p:txBody>
      </p:sp>
      <p:sp>
        <p:nvSpPr>
          <p:cNvPr id="9" name="Rectangle 6"/>
          <p:cNvSpPr>
            <a:spLocks noGrp="1" noChangeArrowheads="1"/>
          </p:cNvSpPr>
          <p:nvPr>
            <p:ph type="sldNum" sz="quarter" idx="12"/>
          </p:nvPr>
        </p:nvSpPr>
        <p:spPr>
          <a:ln/>
        </p:spPr>
        <p:txBody>
          <a:bodyPr/>
          <a:lstStyle>
            <a:lvl1pPr>
              <a:defRPr/>
            </a:lvl1pPr>
          </a:lstStyle>
          <a:p>
            <a:pPr>
              <a:defRPr/>
            </a:pPr>
            <a:fld id="{D61A0AB1-34C7-4B50-BD84-655D479EB51D}"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F4F06295-4CFA-411B-AA73-7C40BFD33F49}" type="datetime1">
              <a:rPr lang="en-US" altLang="en-US" smtClean="0">
                <a:solidFill>
                  <a:srgbClr val="FFFFFF"/>
                </a:solidFill>
              </a:rPr>
              <a:t>3/30/2021</a:t>
            </a:fld>
            <a:endParaRPr lang="en-US" alt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422, Lecture 31</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79517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7FA6DF83-900C-402E-A80D-19152EDB4451}" type="datetime1">
              <a:rPr lang="en-US" altLang="en-US" smtClean="0">
                <a:solidFill>
                  <a:srgbClr val="FFFFFF"/>
                </a:solidFill>
              </a:rPr>
              <a:t>3/30/2021</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422, Lecture 31</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A444359-D8E4-461D-9345-B4DA4D6067A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695495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sz="2000">
              <a:solidFill>
                <a:srgbClr val="000000"/>
              </a:solidFill>
              <a:latin typeface="Arial" charset="0"/>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sz="2000">
                <a:solidFill>
                  <a:srgbClr val="000000"/>
                </a:solidFill>
                <a:latin typeface="Arial" charset="0"/>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sz="2000">
                <a:solidFill>
                  <a:srgbClr val="000000"/>
                </a:solidFill>
                <a:latin typeface="Arial" charset="0"/>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sz="2000">
                <a:solidFill>
                  <a:srgbClr val="000000"/>
                </a:solidFill>
                <a:latin typeface="Arial" charset="0"/>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sz="2000">
                <a:solidFill>
                  <a:srgbClr val="000000"/>
                </a:solidFill>
                <a:latin typeface="Arial"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sz="2000">
                <a:solidFill>
                  <a:srgbClr val="000000"/>
                </a:solidFill>
                <a:latin typeface="Arial"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sz="2000">
                <a:solidFill>
                  <a:srgbClr val="000000"/>
                </a:solidFill>
                <a:latin typeface="Arial"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sz="2000">
              <a:solidFill>
                <a:srgbClr val="000000"/>
              </a:solidFill>
              <a:latin typeface="Arial" charset="0"/>
            </a:endParaRPr>
          </a:p>
        </p:txBody>
      </p:sp>
      <p:sp>
        <p:nvSpPr>
          <p:cNvPr id="55299"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55300"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fld id="{97EF60E3-85C3-4EF7-BC91-3CCAAA75BBFE}" type="datetime1">
              <a:rPr lang="en-US" smtClean="0">
                <a:solidFill>
                  <a:srgbClr val="000000"/>
                </a:solidFill>
              </a:rPr>
              <a:t>3/30/2021</a:t>
            </a:fld>
            <a:endParaRPr lang="en-US" altLang="en-US">
              <a:solidFill>
                <a:srgbClr val="000000"/>
              </a:solidFill>
            </a:endParaRPr>
          </a:p>
        </p:txBody>
      </p:sp>
      <p:sp>
        <p:nvSpPr>
          <p:cNvPr id="39" name="Rectangle 6"/>
          <p:cNvSpPr>
            <a:spLocks noGrp="1" noChangeArrowheads="1"/>
          </p:cNvSpPr>
          <p:nvPr>
            <p:ph type="ftr" sz="quarter" idx="11"/>
          </p:nvPr>
        </p:nvSpPr>
        <p:spPr/>
        <p:txBody>
          <a:bodyPr/>
          <a:lstStyle>
            <a:lvl1pPr>
              <a:defRPr/>
            </a:lvl1pPr>
          </a:lstStyle>
          <a:p>
            <a:r>
              <a:rPr lang="en-US" altLang="en-US">
                <a:solidFill>
                  <a:srgbClr val="000000"/>
                </a:solidFill>
              </a:rPr>
              <a:t>CPSC 422, Lecture 31</a:t>
            </a:r>
          </a:p>
        </p:txBody>
      </p:sp>
      <p:sp>
        <p:nvSpPr>
          <p:cNvPr id="40" name="Rectangle 7"/>
          <p:cNvSpPr>
            <a:spLocks noGrp="1" noChangeArrowheads="1"/>
          </p:cNvSpPr>
          <p:nvPr>
            <p:ph type="sldNum" sz="quarter" idx="12"/>
          </p:nvPr>
        </p:nvSpPr>
        <p:spPr/>
        <p:txBody>
          <a:bodyPr/>
          <a:lstStyle>
            <a:lvl1pPr>
              <a:defRPr/>
            </a:lvl1pPr>
          </a:lstStyle>
          <a:p>
            <a:fld id="{34B081BC-2A8A-406B-AC62-45863F99A3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5389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C995BC71-A471-4380-8085-402850673FEB}" type="datetime1">
              <a:rPr lang="en-US" smtClean="0">
                <a:solidFill>
                  <a:srgbClr val="000000"/>
                </a:solidFill>
              </a:rPr>
              <a:t>3/30/2021</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6" name="Rectangle 7"/>
          <p:cNvSpPr>
            <a:spLocks noGrp="1" noChangeArrowheads="1"/>
          </p:cNvSpPr>
          <p:nvPr>
            <p:ph type="sldNum" sz="quarter" idx="12"/>
          </p:nvPr>
        </p:nvSpPr>
        <p:spPr>
          <a:ln/>
        </p:spPr>
        <p:txBody>
          <a:bodyPr/>
          <a:lstStyle>
            <a:lvl1pPr>
              <a:defRPr/>
            </a:lvl1pPr>
          </a:lstStyle>
          <a:p>
            <a:fld id="{CED0BBDF-4693-4C95-A935-B0942685AA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70431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9BEDAC7B-93FB-40BC-A2BE-8EA6ECA25D0F}" type="datetime1">
              <a:rPr lang="en-US" smtClean="0">
                <a:solidFill>
                  <a:srgbClr val="000000"/>
                </a:solidFill>
              </a:rPr>
              <a:t>3/30/2021</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6" name="Rectangle 7"/>
          <p:cNvSpPr>
            <a:spLocks noGrp="1" noChangeArrowheads="1"/>
          </p:cNvSpPr>
          <p:nvPr>
            <p:ph type="sldNum" sz="quarter" idx="12"/>
          </p:nvPr>
        </p:nvSpPr>
        <p:spPr>
          <a:ln/>
        </p:spPr>
        <p:txBody>
          <a:bodyPr/>
          <a:lstStyle>
            <a:lvl1pPr>
              <a:defRPr/>
            </a:lvl1pPr>
          </a:lstStyle>
          <a:p>
            <a:fld id="{E0F16132-1E49-429F-B3FF-02EA5BEC19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00940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DF040D3A-C823-47B8-94AF-4CABCC8B4427}" type="datetime1">
              <a:rPr lang="en-US" smtClean="0">
                <a:solidFill>
                  <a:srgbClr val="000000"/>
                </a:solidFill>
              </a:rPr>
              <a:t>3/30/2021</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7" name="Rectangle 7"/>
          <p:cNvSpPr>
            <a:spLocks noGrp="1" noChangeArrowheads="1"/>
          </p:cNvSpPr>
          <p:nvPr>
            <p:ph type="sldNum" sz="quarter" idx="12"/>
          </p:nvPr>
        </p:nvSpPr>
        <p:spPr>
          <a:ln/>
        </p:spPr>
        <p:txBody>
          <a:bodyPr/>
          <a:lstStyle>
            <a:lvl1pPr>
              <a:defRPr/>
            </a:lvl1pPr>
          </a:lstStyle>
          <a:p>
            <a:fld id="{74310B6A-9B75-4684-A3B1-6E518B692D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10671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fld id="{D13520F1-C033-44D7-AEBC-881BC75E02A5}" type="datetime1">
              <a:rPr lang="en-US" smtClean="0">
                <a:solidFill>
                  <a:srgbClr val="000000"/>
                </a:solidFill>
              </a:rPr>
              <a:t>3/30/2021</a:t>
            </a:fld>
            <a:endParaRPr lang="en-US"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9" name="Rectangle 7"/>
          <p:cNvSpPr>
            <a:spLocks noGrp="1" noChangeArrowheads="1"/>
          </p:cNvSpPr>
          <p:nvPr>
            <p:ph type="sldNum" sz="quarter" idx="12"/>
          </p:nvPr>
        </p:nvSpPr>
        <p:spPr>
          <a:ln/>
        </p:spPr>
        <p:txBody>
          <a:bodyPr/>
          <a:lstStyle>
            <a:lvl1pPr>
              <a:defRPr/>
            </a:lvl1pPr>
          </a:lstStyle>
          <a:p>
            <a:fld id="{E94E12F3-7E94-46C2-AC3A-32E6E94C02B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89465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fld id="{C747C4C1-C2A3-43A4-A46F-404E4BFF855C}" type="datetime1">
              <a:rPr lang="en-US" smtClean="0">
                <a:solidFill>
                  <a:srgbClr val="000000"/>
                </a:solidFill>
              </a:rPr>
              <a:t>3/30/2021</a:t>
            </a:fld>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5" name="Rectangle 7"/>
          <p:cNvSpPr>
            <a:spLocks noGrp="1" noChangeArrowheads="1"/>
          </p:cNvSpPr>
          <p:nvPr>
            <p:ph type="sldNum" sz="quarter" idx="12"/>
          </p:nvPr>
        </p:nvSpPr>
        <p:spPr>
          <a:ln/>
        </p:spPr>
        <p:txBody>
          <a:bodyPr/>
          <a:lstStyle>
            <a:lvl1pPr>
              <a:defRPr/>
            </a:lvl1pPr>
          </a:lstStyle>
          <a:p>
            <a:fld id="{CC44EE0D-7A5D-44A3-828A-A4DC53B1B5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68443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A397D1C2-1582-46CE-BC18-8CA59CFE259C}" type="datetime1">
              <a:rPr lang="en-US" smtClean="0">
                <a:solidFill>
                  <a:srgbClr val="000000"/>
                </a:solidFill>
              </a:rPr>
              <a:t>3/30/2021</a:t>
            </a:fld>
            <a:endParaRPr lang="en-US"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4" name="Rectangle 7"/>
          <p:cNvSpPr>
            <a:spLocks noGrp="1" noChangeArrowheads="1"/>
          </p:cNvSpPr>
          <p:nvPr>
            <p:ph type="sldNum" sz="quarter" idx="12"/>
          </p:nvPr>
        </p:nvSpPr>
        <p:spPr>
          <a:ln/>
        </p:spPr>
        <p:txBody>
          <a:bodyPr/>
          <a:lstStyle>
            <a:lvl1pPr>
              <a:defRPr/>
            </a:lvl1pPr>
          </a:lstStyle>
          <a:p>
            <a:fld id="{6E2A404B-5C20-4B09-BC08-F4F3C4C367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08659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4FCFD7F7-B098-4362-8FBC-F28D87394C8A}" type="datetime1">
              <a:rPr lang="en-US" smtClean="0">
                <a:solidFill>
                  <a:srgbClr val="000000"/>
                </a:solidFill>
              </a:rPr>
              <a:t>3/30/2021</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7" name="Rectangle 7"/>
          <p:cNvSpPr>
            <a:spLocks noGrp="1" noChangeArrowheads="1"/>
          </p:cNvSpPr>
          <p:nvPr>
            <p:ph type="sldNum" sz="quarter" idx="12"/>
          </p:nvPr>
        </p:nvSpPr>
        <p:spPr>
          <a:ln/>
        </p:spPr>
        <p:txBody>
          <a:bodyPr/>
          <a:lstStyle>
            <a:lvl1pPr>
              <a:defRPr/>
            </a:lvl1pPr>
          </a:lstStyle>
          <a:p>
            <a:fld id="{5FA9D20C-DAE3-4FC3-8A60-5F61C35AE70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1709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DEAA8E61-5E0F-4DD5-8B4E-BDF388D6805E}" type="datetime1">
              <a:rPr lang="en-US" smtClean="0"/>
              <a:t>3/30/2021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422, Lecture 31</a:t>
            </a:r>
          </a:p>
        </p:txBody>
      </p:sp>
      <p:sp>
        <p:nvSpPr>
          <p:cNvPr id="5" name="Rectangle 6"/>
          <p:cNvSpPr>
            <a:spLocks noGrp="1" noChangeArrowheads="1"/>
          </p:cNvSpPr>
          <p:nvPr>
            <p:ph type="sldNum" sz="quarter" idx="12"/>
          </p:nvPr>
        </p:nvSpPr>
        <p:spPr>
          <a:ln/>
        </p:spPr>
        <p:txBody>
          <a:bodyPr/>
          <a:lstStyle>
            <a:lvl1pPr>
              <a:defRPr/>
            </a:lvl1pPr>
          </a:lstStyle>
          <a:p>
            <a:pPr>
              <a:defRPr/>
            </a:pPr>
            <a:fld id="{88E6AF8B-CF57-4B42-BE48-FB1C463C693D}"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63FD8448-DD77-46AB-926D-BEFB5F7037B7}" type="datetime1">
              <a:rPr lang="en-US" smtClean="0">
                <a:solidFill>
                  <a:srgbClr val="000000"/>
                </a:solidFill>
              </a:rPr>
              <a:t>3/30/2021</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7" name="Rectangle 7"/>
          <p:cNvSpPr>
            <a:spLocks noGrp="1" noChangeArrowheads="1"/>
          </p:cNvSpPr>
          <p:nvPr>
            <p:ph type="sldNum" sz="quarter" idx="12"/>
          </p:nvPr>
        </p:nvSpPr>
        <p:spPr>
          <a:ln/>
        </p:spPr>
        <p:txBody>
          <a:bodyPr/>
          <a:lstStyle>
            <a:lvl1pPr>
              <a:defRPr/>
            </a:lvl1pPr>
          </a:lstStyle>
          <a:p>
            <a:fld id="{83EE3F21-8261-4238-8E02-8E6201D2CCF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52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5DEEE284-AA83-4E0A-94DF-46F2D249E51D}" type="datetime1">
              <a:rPr lang="en-US" smtClean="0">
                <a:solidFill>
                  <a:srgbClr val="000000"/>
                </a:solidFill>
              </a:rPr>
              <a:t>3/30/2021</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6" name="Rectangle 7"/>
          <p:cNvSpPr>
            <a:spLocks noGrp="1" noChangeArrowheads="1"/>
          </p:cNvSpPr>
          <p:nvPr>
            <p:ph type="sldNum" sz="quarter" idx="12"/>
          </p:nvPr>
        </p:nvSpPr>
        <p:spPr>
          <a:ln/>
        </p:spPr>
        <p:txBody>
          <a:bodyPr/>
          <a:lstStyle>
            <a:lvl1pPr>
              <a:defRPr/>
            </a:lvl1pPr>
          </a:lstStyle>
          <a:p>
            <a:fld id="{67E658B1-081B-4BBD-B95D-4DB6D99241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46693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fld id="{E68A126F-77CA-4E69-BCFF-C0F8854C9435}" type="datetime1">
              <a:rPr lang="en-US" smtClean="0">
                <a:solidFill>
                  <a:srgbClr val="000000"/>
                </a:solidFill>
              </a:rPr>
              <a:t>3/30/2021</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6" name="Rectangle 7"/>
          <p:cNvSpPr>
            <a:spLocks noGrp="1" noChangeArrowheads="1"/>
          </p:cNvSpPr>
          <p:nvPr>
            <p:ph type="sldNum" sz="quarter" idx="12"/>
          </p:nvPr>
        </p:nvSpPr>
        <p:spPr>
          <a:ln/>
        </p:spPr>
        <p:txBody>
          <a:bodyPr/>
          <a:lstStyle>
            <a:lvl1pPr>
              <a:defRPr/>
            </a:lvl1pPr>
          </a:lstStyle>
          <a:p>
            <a:fld id="{5B73098B-4F18-4FE0-9E08-82730646FA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84775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able Placeholder 2"/>
          <p:cNvSpPr>
            <a:spLocks noGrp="1"/>
          </p:cNvSpPr>
          <p:nvPr>
            <p:ph type="tbl" idx="1"/>
          </p:nvPr>
        </p:nvSpPr>
        <p:spPr>
          <a:xfrm>
            <a:off x="457200" y="1719263"/>
            <a:ext cx="8229600" cy="4411662"/>
          </a:xfrm>
        </p:spPr>
        <p:txBody>
          <a:bodyPr/>
          <a:lstStyle/>
          <a:p>
            <a:pPr lvl="0"/>
            <a:endParaRPr lang="en-US" noProof="0"/>
          </a:p>
        </p:txBody>
      </p:sp>
      <p:sp>
        <p:nvSpPr>
          <p:cNvPr id="4" name="Rectangle 5"/>
          <p:cNvSpPr>
            <a:spLocks noGrp="1" noChangeArrowheads="1"/>
          </p:cNvSpPr>
          <p:nvPr>
            <p:ph type="dt" sz="half" idx="10"/>
          </p:nvPr>
        </p:nvSpPr>
        <p:spPr>
          <a:ln/>
        </p:spPr>
        <p:txBody>
          <a:bodyPr/>
          <a:lstStyle>
            <a:lvl1pPr>
              <a:defRPr/>
            </a:lvl1pPr>
          </a:lstStyle>
          <a:p>
            <a:fld id="{884194DB-2111-4AA9-9C27-78A15FA8D2E1}" type="datetime1">
              <a:rPr lang="en-US" smtClean="0">
                <a:solidFill>
                  <a:srgbClr val="000000"/>
                </a:solidFill>
              </a:rPr>
              <a:t>3/30/2021</a:t>
            </a:fld>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6" name="Rectangle 7"/>
          <p:cNvSpPr>
            <a:spLocks noGrp="1" noChangeArrowheads="1"/>
          </p:cNvSpPr>
          <p:nvPr>
            <p:ph type="sldNum" sz="quarter" idx="12"/>
          </p:nvPr>
        </p:nvSpPr>
        <p:spPr>
          <a:ln/>
        </p:spPr>
        <p:txBody>
          <a:bodyPr/>
          <a:lstStyle>
            <a:lvl1pPr>
              <a:defRPr/>
            </a:lvl1pPr>
          </a:lstStyle>
          <a:p>
            <a:fld id="{2D6649D1-A8A6-4705-82CC-76F3C979A0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70384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fld id="{E5015853-91D1-4EC5-A742-2B5E0171B7D6}" type="datetime1">
              <a:rPr lang="en-US" smtClean="0">
                <a:solidFill>
                  <a:srgbClr val="000000"/>
                </a:solidFill>
              </a:rPr>
              <a:t>3/30/2021</a:t>
            </a:fld>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7" name="Rectangle 7"/>
          <p:cNvSpPr>
            <a:spLocks noGrp="1" noChangeArrowheads="1"/>
          </p:cNvSpPr>
          <p:nvPr>
            <p:ph type="sldNum" sz="quarter" idx="12"/>
          </p:nvPr>
        </p:nvSpPr>
        <p:spPr>
          <a:ln/>
        </p:spPr>
        <p:txBody>
          <a:bodyPr/>
          <a:lstStyle>
            <a:lvl1pPr>
              <a:defRPr/>
            </a:lvl1pPr>
          </a:lstStyle>
          <a:p>
            <a:fld id="{06B09841-F4EE-49F8-A184-560FC236D1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88647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fld id="{CDA3491A-7EA0-46D3-81B6-4F265EBAEE84}" type="datetime1">
              <a:rPr lang="en-US" smtClean="0">
                <a:solidFill>
                  <a:srgbClr val="000000"/>
                </a:solidFill>
              </a:rPr>
              <a:t>3/30/2021</a:t>
            </a:fld>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5" name="Rectangle 7"/>
          <p:cNvSpPr>
            <a:spLocks noGrp="1" noChangeArrowheads="1"/>
          </p:cNvSpPr>
          <p:nvPr>
            <p:ph type="sldNum" sz="quarter" idx="12"/>
          </p:nvPr>
        </p:nvSpPr>
        <p:spPr>
          <a:ln/>
        </p:spPr>
        <p:txBody>
          <a:bodyPr/>
          <a:lstStyle>
            <a:lvl1pPr>
              <a:defRPr/>
            </a:lvl1pPr>
          </a:lstStyle>
          <a:p>
            <a:fld id="{D6219953-A4FB-48A3-AEBF-EC9A47390B6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01778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fld id="{7894D71D-A56B-4457-A5B4-A97B07084B12}" type="datetime1">
              <a:rPr lang="en-US" smtClean="0">
                <a:solidFill>
                  <a:srgbClr val="000000"/>
                </a:solidFill>
              </a:rPr>
              <a:t>3/30/2021</a:t>
            </a:fld>
            <a:endParaRPr lang="en-US" altLang="en-US">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8" name="Rectangle 7"/>
          <p:cNvSpPr>
            <a:spLocks noGrp="1" noChangeArrowheads="1"/>
          </p:cNvSpPr>
          <p:nvPr>
            <p:ph type="sldNum" sz="quarter" idx="12"/>
          </p:nvPr>
        </p:nvSpPr>
        <p:spPr>
          <a:ln/>
        </p:spPr>
        <p:txBody>
          <a:bodyPr/>
          <a:lstStyle>
            <a:lvl1pPr>
              <a:defRPr/>
            </a:lvl1pPr>
          </a:lstStyle>
          <a:p>
            <a:fld id="{1829925B-819D-483C-A85E-74AEDE87C7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7068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fld id="{1AFFF35B-B98D-4B18-A54D-6967868D6EDE}" type="datetime1">
              <a:rPr lang="en-US" smtClean="0">
                <a:solidFill>
                  <a:srgbClr val="000000"/>
                </a:solidFill>
              </a:rPr>
              <a:t>3/30/2021</a:t>
            </a:fld>
            <a:endParaRPr lang="en-US" altLang="en-US">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r>
              <a:rPr lang="en-US" altLang="en-US">
                <a:solidFill>
                  <a:srgbClr val="000000"/>
                </a:solidFill>
              </a:rPr>
              <a:t>CPSC 422, Lecture 31</a:t>
            </a:r>
          </a:p>
        </p:txBody>
      </p:sp>
      <p:sp>
        <p:nvSpPr>
          <p:cNvPr id="8" name="Rectangle 7"/>
          <p:cNvSpPr>
            <a:spLocks noGrp="1" noChangeArrowheads="1"/>
          </p:cNvSpPr>
          <p:nvPr>
            <p:ph type="sldNum" sz="quarter" idx="12"/>
          </p:nvPr>
        </p:nvSpPr>
        <p:spPr>
          <a:ln/>
        </p:spPr>
        <p:txBody>
          <a:bodyPr/>
          <a:lstStyle>
            <a:lvl1pPr>
              <a:defRPr/>
            </a:lvl1pPr>
          </a:lstStyle>
          <a:p>
            <a:fld id="{4D426C78-7514-4B7C-B6E5-D52C0F99AB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18992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C93BB420-A4D2-4136-8404-FF9E9E8B604A}" type="datetime1">
              <a:rPr lang="en-US" smtClean="0">
                <a:solidFill>
                  <a:srgbClr val="000000"/>
                </a:solidFill>
              </a:rPr>
              <a:t>3/30/2021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A02A9B63-C35D-4070-A3C5-2A1C6E8576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89784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5880A91-B4D6-47FC-8398-4F116C0D6A1E}" type="datetime1">
              <a:rPr lang="en-US" smtClean="0">
                <a:solidFill>
                  <a:srgbClr val="000000"/>
                </a:solidFill>
              </a:rPr>
              <a:t>3/30/2021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2F066222-366E-4C6E-B591-71E0EC7823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3022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C15B3D8-64FA-4368-B68E-2255431E73B1}" type="datetime1">
              <a:rPr lang="en-US" smtClean="0"/>
              <a:t>3/30/2021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422, Lecture 31</a:t>
            </a:r>
          </a:p>
        </p:txBody>
      </p:sp>
      <p:sp>
        <p:nvSpPr>
          <p:cNvPr id="4" name="Rectangle 6"/>
          <p:cNvSpPr>
            <a:spLocks noGrp="1" noChangeArrowheads="1"/>
          </p:cNvSpPr>
          <p:nvPr>
            <p:ph type="sldNum" sz="quarter" idx="12"/>
          </p:nvPr>
        </p:nvSpPr>
        <p:spPr>
          <a:ln/>
        </p:spPr>
        <p:txBody>
          <a:bodyPr/>
          <a:lstStyle>
            <a:lvl1pPr>
              <a:defRPr/>
            </a:lvl1pPr>
          </a:lstStyle>
          <a:p>
            <a:pPr>
              <a:defRPr/>
            </a:pPr>
            <a:fld id="{F65BCE1D-704A-4BA8-8CDD-2C7799DCC7F1}"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52388B3-FE88-43B1-A9AA-B651A856D594}" type="datetime1">
              <a:rPr lang="en-US" smtClean="0">
                <a:solidFill>
                  <a:srgbClr val="000000"/>
                </a:solidFill>
              </a:rPr>
              <a:t>3/30/2021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4AF0E4BA-79EA-4C2C-9F69-CB03EDE4EA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49331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D45A17F-841F-427A-BE83-F3508E27EB5B}" type="datetime1">
              <a:rPr lang="en-US" smtClean="0">
                <a:solidFill>
                  <a:srgbClr val="000000"/>
                </a:solidFill>
              </a:rPr>
              <a:t>3/30/2021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fld id="{6BE4BB77-9662-4B11-B03B-A146634328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04355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CB4A12D2-A2C1-490A-9534-0A432F9D11AE}" type="datetime1">
              <a:rPr lang="en-US" smtClean="0">
                <a:solidFill>
                  <a:srgbClr val="000000"/>
                </a:solidFill>
              </a:rPr>
              <a:t>3/30/2021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9" name="Rectangle 6"/>
          <p:cNvSpPr>
            <a:spLocks noGrp="1" noChangeArrowheads="1"/>
          </p:cNvSpPr>
          <p:nvPr>
            <p:ph type="sldNum" sz="quarter" idx="12"/>
          </p:nvPr>
        </p:nvSpPr>
        <p:spPr>
          <a:ln/>
        </p:spPr>
        <p:txBody>
          <a:bodyPr/>
          <a:lstStyle>
            <a:lvl1pPr>
              <a:defRPr/>
            </a:lvl1pPr>
          </a:lstStyle>
          <a:p>
            <a:pPr>
              <a:defRPr/>
            </a:pPr>
            <a:fld id="{D61A0AB1-34C7-4B50-BD84-655D479EB5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07097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DD5CBE95-5270-46CB-B492-C76408248BAB}" type="datetime1">
              <a:rPr lang="en-US" smtClean="0">
                <a:solidFill>
                  <a:srgbClr val="000000"/>
                </a:solidFill>
              </a:rPr>
              <a:t>3/30/2021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5" name="Rectangle 6"/>
          <p:cNvSpPr>
            <a:spLocks noGrp="1" noChangeArrowheads="1"/>
          </p:cNvSpPr>
          <p:nvPr>
            <p:ph type="sldNum" sz="quarter" idx="12"/>
          </p:nvPr>
        </p:nvSpPr>
        <p:spPr>
          <a:ln/>
        </p:spPr>
        <p:txBody>
          <a:bodyPr/>
          <a:lstStyle>
            <a:lvl1pPr>
              <a:defRPr/>
            </a:lvl1pPr>
          </a:lstStyle>
          <a:p>
            <a:pPr>
              <a:defRPr/>
            </a:pPr>
            <a:fld id="{88E6AF8B-CF57-4B42-BE48-FB1C463C6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27250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952AAD4-EA7A-4996-B3B4-31B1BB278C30}" type="datetime1">
              <a:rPr lang="en-US" smtClean="0">
                <a:solidFill>
                  <a:srgbClr val="000000"/>
                </a:solidFill>
              </a:rPr>
              <a:t>3/30/2021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4" name="Rectangle 6"/>
          <p:cNvSpPr>
            <a:spLocks noGrp="1" noChangeArrowheads="1"/>
          </p:cNvSpPr>
          <p:nvPr>
            <p:ph type="sldNum" sz="quarter" idx="12"/>
          </p:nvPr>
        </p:nvSpPr>
        <p:spPr>
          <a:ln/>
        </p:spPr>
        <p:txBody>
          <a:bodyPr/>
          <a:lstStyle>
            <a:lvl1pPr>
              <a:defRPr/>
            </a:lvl1pPr>
          </a:lstStyle>
          <a:p>
            <a:pPr>
              <a:defRPr/>
            </a:pPr>
            <a:fld id="{F65BCE1D-704A-4BA8-8CDD-2C7799DCC7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3236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7E961C1-2B55-4E67-B428-47F915D77CD7}" type="datetime1">
              <a:rPr lang="en-US" smtClean="0">
                <a:solidFill>
                  <a:srgbClr val="000000"/>
                </a:solidFill>
              </a:rPr>
              <a:t>3/30/2021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fld id="{AA6166AE-A8A3-4E73-AA34-7C057ECB4D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57956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5E23B59-3B34-47F8-A97D-295E5E475340}" type="datetime1">
              <a:rPr lang="en-US" smtClean="0">
                <a:solidFill>
                  <a:srgbClr val="000000"/>
                </a:solidFill>
              </a:rPr>
              <a:t>3/30/2021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fld id="{7564FBDF-5036-4230-B86D-976A7D4C2C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59760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0CAE9B7-FF6C-47C4-90D5-425B12089B44}" type="datetime1">
              <a:rPr lang="en-US" smtClean="0">
                <a:solidFill>
                  <a:srgbClr val="000000"/>
                </a:solidFill>
              </a:rPr>
              <a:t>3/30/2021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36160E83-2070-470D-AD80-9C001A6C90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86043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85585C3-5F42-4022-AA57-ADDA4FB73BBA}" type="datetime1">
              <a:rPr lang="en-US" smtClean="0">
                <a:solidFill>
                  <a:srgbClr val="000000"/>
                </a:solidFill>
              </a:rPr>
              <a:t>3/30/2021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44F91023-61DE-45B3-9B47-0975F66F8D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87202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F2B97C3-4125-45F8-987E-F6A6D5866EB6}" type="datetime1">
              <a:rPr lang="en-US" smtClean="0">
                <a:solidFill>
                  <a:srgbClr val="000000"/>
                </a:solidFill>
              </a:rPr>
              <a:t>3/30/2021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fld id="{1614C6B1-4790-4B43-8E6C-6FCDDB2FAC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249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4283B69-FE37-47D3-B39B-8EE5E4425990}" type="datetime1">
              <a:rPr lang="en-US" smtClean="0"/>
              <a:t>3/30/2021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fld id="{AA6166AE-A8A3-4E73-AA34-7C057ECB4D20}"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2F0F57DF-2DA0-437F-BB4F-1E5C55DE6226}" type="datetime1">
              <a:rPr lang="en-US" smtClean="0">
                <a:solidFill>
                  <a:srgbClr val="000000"/>
                </a:solidFill>
              </a:rPr>
              <a:t>3/30/2021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A02A9B63-C35D-4070-A3C5-2A1C6E8576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85201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046FDEF-397B-4D26-88EB-617168AA4E5D}" type="datetime1">
              <a:rPr lang="en-US" smtClean="0">
                <a:solidFill>
                  <a:srgbClr val="000000"/>
                </a:solidFill>
              </a:rPr>
              <a:t>3/30/2021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2F066222-366E-4C6E-B591-71E0EC7823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02064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436E6AB-9068-4CCA-B8CD-6E6DE62E1B1E}" type="datetime1">
              <a:rPr lang="en-US" smtClean="0">
                <a:solidFill>
                  <a:srgbClr val="000000"/>
                </a:solidFill>
              </a:rPr>
              <a:t>3/30/2021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4AF0E4BA-79EA-4C2C-9F69-CB03EDE4EA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17143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0D574F4-CDC0-44BF-B0BA-55BA605BEAC5}" type="datetime1">
              <a:rPr lang="en-US" smtClean="0">
                <a:solidFill>
                  <a:srgbClr val="000000"/>
                </a:solidFill>
              </a:rPr>
              <a:t>3/30/2021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fld id="{6BE4BB77-9662-4B11-B03B-A146634328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94449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55C5DDD-47BD-4CA0-B107-862C93D8EE66}" type="datetime1">
              <a:rPr lang="en-US" smtClean="0">
                <a:solidFill>
                  <a:srgbClr val="000000"/>
                </a:solidFill>
              </a:rPr>
              <a:t>3/30/2021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9" name="Rectangle 6"/>
          <p:cNvSpPr>
            <a:spLocks noGrp="1" noChangeArrowheads="1"/>
          </p:cNvSpPr>
          <p:nvPr>
            <p:ph type="sldNum" sz="quarter" idx="12"/>
          </p:nvPr>
        </p:nvSpPr>
        <p:spPr>
          <a:ln/>
        </p:spPr>
        <p:txBody>
          <a:bodyPr/>
          <a:lstStyle>
            <a:lvl1pPr>
              <a:defRPr/>
            </a:lvl1pPr>
          </a:lstStyle>
          <a:p>
            <a:pPr>
              <a:defRPr/>
            </a:pPr>
            <a:fld id="{D61A0AB1-34C7-4B50-BD84-655D479EB5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39701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C91C4EA-F348-48F1-B11A-63879B941372}" type="datetime1">
              <a:rPr lang="en-US" smtClean="0">
                <a:solidFill>
                  <a:srgbClr val="000000"/>
                </a:solidFill>
              </a:rPr>
              <a:t>3/30/2021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5" name="Rectangle 6"/>
          <p:cNvSpPr>
            <a:spLocks noGrp="1" noChangeArrowheads="1"/>
          </p:cNvSpPr>
          <p:nvPr>
            <p:ph type="sldNum" sz="quarter" idx="12"/>
          </p:nvPr>
        </p:nvSpPr>
        <p:spPr>
          <a:ln/>
        </p:spPr>
        <p:txBody>
          <a:bodyPr/>
          <a:lstStyle>
            <a:lvl1pPr>
              <a:defRPr/>
            </a:lvl1pPr>
          </a:lstStyle>
          <a:p>
            <a:pPr>
              <a:defRPr/>
            </a:pPr>
            <a:fld id="{88E6AF8B-CF57-4B42-BE48-FB1C463C6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78061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6469DA4-2CD7-4E36-B119-B71F57AAAA14}" type="datetime1">
              <a:rPr lang="en-US" smtClean="0">
                <a:solidFill>
                  <a:srgbClr val="000000"/>
                </a:solidFill>
              </a:rPr>
              <a:t>3/30/2021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4" name="Rectangle 6"/>
          <p:cNvSpPr>
            <a:spLocks noGrp="1" noChangeArrowheads="1"/>
          </p:cNvSpPr>
          <p:nvPr>
            <p:ph type="sldNum" sz="quarter" idx="12"/>
          </p:nvPr>
        </p:nvSpPr>
        <p:spPr>
          <a:ln/>
        </p:spPr>
        <p:txBody>
          <a:bodyPr/>
          <a:lstStyle>
            <a:lvl1pPr>
              <a:defRPr/>
            </a:lvl1pPr>
          </a:lstStyle>
          <a:p>
            <a:pPr>
              <a:defRPr/>
            </a:pPr>
            <a:fld id="{F65BCE1D-704A-4BA8-8CDD-2C7799DCC7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57649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ED6DCEE-5DBC-4AB1-857B-6314F07B0510}" type="datetime1">
              <a:rPr lang="en-US" smtClean="0">
                <a:solidFill>
                  <a:srgbClr val="000000"/>
                </a:solidFill>
              </a:rPr>
              <a:t>3/30/2021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fld id="{AA6166AE-A8A3-4E73-AA34-7C057ECB4D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17605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FDF8E43-09B8-4BF4-A9C3-77112B15BCE8}" type="datetime1">
              <a:rPr lang="en-US" smtClean="0">
                <a:solidFill>
                  <a:srgbClr val="000000"/>
                </a:solidFill>
              </a:rPr>
              <a:t>3/30/2021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fld id="{7564FBDF-5036-4230-B86D-976A7D4C2C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84206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67A7FFF-6AAC-470B-839D-218C94E49736}" type="datetime1">
              <a:rPr lang="en-US" smtClean="0">
                <a:solidFill>
                  <a:srgbClr val="000000"/>
                </a:solidFill>
              </a:rPr>
              <a:t>3/30/2021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36160E83-2070-470D-AD80-9C001A6C90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193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3F8FC32-63E8-4A98-AE3C-DB70D52568D3}" type="datetime1">
              <a:rPr lang="en-US" smtClean="0"/>
              <a:t>3/30/2021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fld id="{7564FBDF-5036-4230-B86D-976A7D4C2C9A}"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E80F40E-BDE0-41D6-9953-9978301F994E}" type="datetime1">
              <a:rPr lang="en-US" smtClean="0">
                <a:solidFill>
                  <a:srgbClr val="000000"/>
                </a:solidFill>
              </a:rPr>
              <a:t>3/30/2021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6" name="Rectangle 6"/>
          <p:cNvSpPr>
            <a:spLocks noGrp="1" noChangeArrowheads="1"/>
          </p:cNvSpPr>
          <p:nvPr>
            <p:ph type="sldNum" sz="quarter" idx="12"/>
          </p:nvPr>
        </p:nvSpPr>
        <p:spPr>
          <a:ln/>
        </p:spPr>
        <p:txBody>
          <a:bodyPr/>
          <a:lstStyle>
            <a:lvl1pPr>
              <a:defRPr/>
            </a:lvl1pPr>
          </a:lstStyle>
          <a:p>
            <a:pPr>
              <a:defRPr/>
            </a:pPr>
            <a:fld id="{44F91023-61DE-45B3-9B47-0975F66F8D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61921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F6C7FD5-8820-4928-A1F1-8FDB831F21BA}" type="datetime1">
              <a:rPr lang="en-US" smtClean="0">
                <a:solidFill>
                  <a:srgbClr val="000000"/>
                </a:solidFill>
              </a:rPr>
              <a:t>3/30/2021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7" name="Rectangle 6"/>
          <p:cNvSpPr>
            <a:spLocks noGrp="1" noChangeArrowheads="1"/>
          </p:cNvSpPr>
          <p:nvPr>
            <p:ph type="sldNum" sz="quarter" idx="12"/>
          </p:nvPr>
        </p:nvSpPr>
        <p:spPr>
          <a:ln/>
        </p:spPr>
        <p:txBody>
          <a:bodyPr/>
          <a:lstStyle>
            <a:lvl1pPr>
              <a:defRPr/>
            </a:lvl1pPr>
          </a:lstStyle>
          <a:p>
            <a:pPr>
              <a:defRPr/>
            </a:pPr>
            <a:fld id="{1614C6B1-4790-4B43-8E6C-6FCDDB2FAC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14240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2C479A93-9A57-4A0D-B7C8-679CD2FF232D}" type="datetime1">
              <a:rPr lang="en-US" smtClean="0">
                <a:solidFill>
                  <a:srgbClr val="000000"/>
                </a:solidFill>
              </a:rPr>
              <a:t>3/30/2021</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31</a:t>
            </a:r>
          </a:p>
        </p:txBody>
      </p:sp>
      <p:sp>
        <p:nvSpPr>
          <p:cNvPr id="8" name="Rectangle 6"/>
          <p:cNvSpPr>
            <a:spLocks noGrp="1" noChangeArrowheads="1"/>
          </p:cNvSpPr>
          <p:nvPr>
            <p:ph type="sldNum" sz="quarter" idx="12"/>
          </p:nvPr>
        </p:nvSpPr>
        <p:spPr>
          <a:ln/>
        </p:spPr>
        <p:txBody>
          <a:bodyPr/>
          <a:lstStyle>
            <a:lvl1pPr>
              <a:defRPr/>
            </a:lvl1pPr>
          </a:lstStyle>
          <a:p>
            <a:pPr>
              <a:defRPr/>
            </a:pPr>
            <a:fld id="{AAF33C04-4D8D-48EA-B376-F98300AB45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08624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DBFA50-BDD7-4F83-B7C0-06BAE0C6B7BC}" type="slidenum">
              <a:rPr lang="en-US"/>
              <a:pPr>
                <a:defRPr/>
              </a:pPr>
              <a:t>‹#›</a:t>
            </a:fld>
            <a:endParaRPr lang="en-US"/>
          </a:p>
        </p:txBody>
      </p:sp>
    </p:spTree>
    <p:extLst>
      <p:ext uri="{BB962C8B-B14F-4D97-AF65-F5344CB8AC3E}">
        <p14:creationId xmlns:p14="http://schemas.microsoft.com/office/powerpoint/2010/main" val="35926067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DF6BE34-90F6-4567-805D-EBA463FCCE5C}" type="slidenum">
              <a:rPr lang="en-US"/>
              <a:pPr>
                <a:defRPr/>
              </a:pPr>
              <a:t>‹#›</a:t>
            </a:fld>
            <a:endParaRPr lang="en-US"/>
          </a:p>
        </p:txBody>
      </p:sp>
    </p:spTree>
    <p:extLst>
      <p:ext uri="{BB962C8B-B14F-4D97-AF65-F5344CB8AC3E}">
        <p14:creationId xmlns:p14="http://schemas.microsoft.com/office/powerpoint/2010/main" val="3898934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999B98B-CB28-462C-A99B-3F52B1EBF915}" type="slidenum">
              <a:rPr lang="en-US"/>
              <a:pPr>
                <a:defRPr/>
              </a:pPr>
              <a:t>‹#›</a:t>
            </a:fld>
            <a:endParaRPr lang="en-US"/>
          </a:p>
        </p:txBody>
      </p:sp>
    </p:spTree>
    <p:extLst>
      <p:ext uri="{BB962C8B-B14F-4D97-AF65-F5344CB8AC3E}">
        <p14:creationId xmlns:p14="http://schemas.microsoft.com/office/powerpoint/2010/main" val="10905426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1D68C3B-C815-4706-936C-540C9276CF4E}" type="slidenum">
              <a:rPr lang="en-US"/>
              <a:pPr>
                <a:defRPr/>
              </a:pPr>
              <a:t>‹#›</a:t>
            </a:fld>
            <a:endParaRPr lang="en-US"/>
          </a:p>
        </p:txBody>
      </p:sp>
    </p:spTree>
    <p:extLst>
      <p:ext uri="{BB962C8B-B14F-4D97-AF65-F5344CB8AC3E}">
        <p14:creationId xmlns:p14="http://schemas.microsoft.com/office/powerpoint/2010/main" val="8056355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74D62C2B-DAA4-48DF-966F-9A2483E2B3E8}" type="slidenum">
              <a:rPr lang="en-US"/>
              <a:pPr>
                <a:defRPr/>
              </a:pPr>
              <a:t>‹#›</a:t>
            </a:fld>
            <a:endParaRPr lang="en-US"/>
          </a:p>
        </p:txBody>
      </p:sp>
    </p:spTree>
    <p:extLst>
      <p:ext uri="{BB962C8B-B14F-4D97-AF65-F5344CB8AC3E}">
        <p14:creationId xmlns:p14="http://schemas.microsoft.com/office/powerpoint/2010/main" val="5321483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70BAAEEA-E036-4C11-80D4-A273D8378A79}" type="slidenum">
              <a:rPr lang="en-US"/>
              <a:pPr>
                <a:defRPr/>
              </a:pPr>
              <a:t>‹#›</a:t>
            </a:fld>
            <a:endParaRPr lang="en-US"/>
          </a:p>
        </p:txBody>
      </p:sp>
    </p:spTree>
    <p:extLst>
      <p:ext uri="{BB962C8B-B14F-4D97-AF65-F5344CB8AC3E}">
        <p14:creationId xmlns:p14="http://schemas.microsoft.com/office/powerpoint/2010/main" val="26644521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11A8D63-E7F5-4637-8934-034389EE7D17}" type="slidenum">
              <a:rPr lang="en-US"/>
              <a:pPr>
                <a:defRPr/>
              </a:pPr>
              <a:t>‹#›</a:t>
            </a:fld>
            <a:endParaRPr lang="en-US"/>
          </a:p>
        </p:txBody>
      </p:sp>
    </p:spTree>
    <p:extLst>
      <p:ext uri="{BB962C8B-B14F-4D97-AF65-F5344CB8AC3E}">
        <p14:creationId xmlns:p14="http://schemas.microsoft.com/office/powerpoint/2010/main" val="2161583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5.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8.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EDD14A2A-FBF6-41E5-963F-098D894CDA7F}" type="datetime1">
              <a:rPr lang="en-US" smtClean="0"/>
              <a:t>3/30/2021</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 422, Lecture 31</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D0A474-ADA3-4698-BAE2-7B44FDE95F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DFABF5A-9658-48DA-84B3-B1C95DC76C8B}" type="datetime1">
              <a:rPr lang="en-US" smtClean="0">
                <a:solidFill>
                  <a:prstClr val="black">
                    <a:tint val="75000"/>
                  </a:prstClr>
                </a:solidFill>
                <a:latin typeface="Calibri"/>
              </a:rPr>
              <a:t>3/30/2021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solidFill>
                  <a:prstClr val="black">
                    <a:tint val="75000"/>
                  </a:prstClr>
                </a:solidFill>
                <a:latin typeface="Calibri"/>
              </a:rPr>
              <a:t>CPSC 422, Lecture 31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E39C68D-FBB0-4699-B9F3-4CB8456FD0DC}"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595758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Ø"/>
        <a:defRPr sz="3200" kern="1200">
          <a:solidFill>
            <a:schemeClr val="bg1"/>
          </a:solidFill>
          <a:latin typeface="+mn-lt"/>
          <a:ea typeface="+mn-ea"/>
          <a:cs typeface="+mn-cs"/>
        </a:defRPr>
      </a:lvl1pPr>
      <a:lvl2pPr marL="742950" indent="-285750" algn="l" defTabSz="914400" rtl="0" eaLnBrk="1" latinLnBrk="0" hangingPunct="1">
        <a:spcBef>
          <a:spcPct val="20000"/>
        </a:spcBef>
        <a:buFont typeface="Wingdings" pitchFamily="2" charset="2"/>
        <a:buChar char="q"/>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sz="2000">
              <a:solidFill>
                <a:srgbClr val="000000"/>
              </a:solidFill>
              <a:latin typeface="Arial" charset="0"/>
            </a:endParaRPr>
          </a:p>
        </p:txBody>
      </p:sp>
      <p:sp>
        <p:nvSpPr>
          <p:cNvPr id="1126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126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fld id="{23BD84CD-9F73-4BBA-886F-9D598780080B}" type="datetime1">
              <a:rPr lang="en-US" altLang="en-US" smtClean="0">
                <a:solidFill>
                  <a:srgbClr val="000000"/>
                </a:solidFill>
                <a:latin typeface="Arial" charset="0"/>
              </a:rPr>
              <a:t>3/30/2021</a:t>
            </a:fld>
            <a:endParaRPr lang="en-US" altLang="en-US">
              <a:solidFill>
                <a:srgbClr val="000000"/>
              </a:solidFill>
              <a:latin typeface="Arial" charset="0"/>
            </a:endParaRPr>
          </a:p>
        </p:txBody>
      </p:sp>
      <p:sp>
        <p:nvSpPr>
          <p:cNvPr id="5427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US" altLang="en-US">
                <a:solidFill>
                  <a:srgbClr val="000000"/>
                </a:solidFill>
                <a:latin typeface="Arial" charset="0"/>
              </a:rPr>
              <a:t>CPSC 422, Lecture 31</a:t>
            </a:r>
          </a:p>
        </p:txBody>
      </p:sp>
      <p:sp>
        <p:nvSpPr>
          <p:cNvPr id="5427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3F15AEBD-366A-46DC-BDF1-EA9A1E0AD082}" type="slidenum">
              <a:rPr lang="en-US" altLang="en-US">
                <a:solidFill>
                  <a:srgbClr val="000000"/>
                </a:solidFill>
                <a:latin typeface="Arial" charset="0"/>
              </a:rPr>
              <a:pPr>
                <a:defRPr/>
              </a:pPr>
              <a:t>‹#›</a:t>
            </a:fld>
            <a:endParaRPr lang="en-US" altLang="en-US">
              <a:solidFill>
                <a:srgbClr val="000000"/>
              </a:solidFill>
              <a:latin typeface="Arial" charset="0"/>
            </a:endParaRPr>
          </a:p>
        </p:txBody>
      </p:sp>
      <p:grpSp>
        <p:nvGrpSpPr>
          <p:cNvPr id="11272" name="Group 8"/>
          <p:cNvGrpSpPr>
            <a:grpSpLocks/>
          </p:cNvGrpSpPr>
          <p:nvPr/>
        </p:nvGrpSpPr>
        <p:grpSpPr bwMode="auto">
          <a:xfrm>
            <a:off x="8153400" y="152400"/>
            <a:ext cx="792163" cy="1295400"/>
            <a:chOff x="5136" y="960"/>
            <a:chExt cx="528" cy="864"/>
          </a:xfrm>
        </p:grpSpPr>
        <p:sp>
          <p:nvSpPr>
            <p:cNvPr id="54281"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82"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83" name="Oval 11"/>
            <p:cNvSpPr>
              <a:spLocks noChangeArrowheads="1"/>
            </p:cNvSpPr>
            <p:nvPr/>
          </p:nvSpPr>
          <p:spPr bwMode="auto">
            <a:xfrm>
              <a:off x="5360" y="960"/>
              <a:ext cx="78" cy="80"/>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84" name="Oval 12"/>
            <p:cNvSpPr>
              <a:spLocks noChangeArrowheads="1"/>
            </p:cNvSpPr>
            <p:nvPr/>
          </p:nvSpPr>
          <p:spPr bwMode="auto">
            <a:xfrm>
              <a:off x="5136" y="1072"/>
              <a:ext cx="80" cy="78"/>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85" name="Oval 13"/>
            <p:cNvSpPr>
              <a:spLocks noChangeArrowheads="1"/>
            </p:cNvSpPr>
            <p:nvPr/>
          </p:nvSpPr>
          <p:spPr bwMode="auto">
            <a:xfrm>
              <a:off x="5248" y="1072"/>
              <a:ext cx="79" cy="78"/>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86" name="Oval 14"/>
            <p:cNvSpPr>
              <a:spLocks noChangeArrowheads="1"/>
            </p:cNvSpPr>
            <p:nvPr/>
          </p:nvSpPr>
          <p:spPr bwMode="auto">
            <a:xfrm>
              <a:off x="5360" y="1072"/>
              <a:ext cx="78" cy="78"/>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87" name="Oval 15"/>
            <p:cNvSpPr>
              <a:spLocks noChangeArrowheads="1"/>
            </p:cNvSpPr>
            <p:nvPr/>
          </p:nvSpPr>
          <p:spPr bwMode="auto">
            <a:xfrm>
              <a:off x="5472" y="1072"/>
              <a:ext cx="78" cy="78"/>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88" name="Oval 16"/>
            <p:cNvSpPr>
              <a:spLocks noChangeArrowheads="1"/>
            </p:cNvSpPr>
            <p:nvPr/>
          </p:nvSpPr>
          <p:spPr bwMode="auto">
            <a:xfrm>
              <a:off x="5136" y="1184"/>
              <a:ext cx="80" cy="78"/>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89" name="Oval 17"/>
            <p:cNvSpPr>
              <a:spLocks noChangeArrowheads="1"/>
            </p:cNvSpPr>
            <p:nvPr/>
          </p:nvSpPr>
          <p:spPr bwMode="auto">
            <a:xfrm>
              <a:off x="5248" y="1184"/>
              <a:ext cx="79" cy="78"/>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90" name="Oval 18"/>
            <p:cNvSpPr>
              <a:spLocks noChangeArrowheads="1"/>
            </p:cNvSpPr>
            <p:nvPr/>
          </p:nvSpPr>
          <p:spPr bwMode="auto">
            <a:xfrm>
              <a:off x="5360" y="1184"/>
              <a:ext cx="78" cy="78"/>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91" name="Oval 19"/>
            <p:cNvSpPr>
              <a:spLocks noChangeArrowheads="1"/>
            </p:cNvSpPr>
            <p:nvPr/>
          </p:nvSpPr>
          <p:spPr bwMode="auto">
            <a:xfrm>
              <a:off x="5472" y="1184"/>
              <a:ext cx="78" cy="78"/>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92" name="Oval 20"/>
            <p:cNvSpPr>
              <a:spLocks noChangeArrowheads="1"/>
            </p:cNvSpPr>
            <p:nvPr/>
          </p:nvSpPr>
          <p:spPr bwMode="auto">
            <a:xfrm>
              <a:off x="5584" y="1184"/>
              <a:ext cx="80" cy="78"/>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93"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94"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95" name="Oval 23"/>
            <p:cNvSpPr>
              <a:spLocks noChangeArrowheads="1"/>
            </p:cNvSpPr>
            <p:nvPr/>
          </p:nvSpPr>
          <p:spPr bwMode="auto">
            <a:xfrm>
              <a:off x="5360" y="1296"/>
              <a:ext cx="78" cy="80"/>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96" name="Oval 24"/>
            <p:cNvSpPr>
              <a:spLocks noChangeArrowheads="1"/>
            </p:cNvSpPr>
            <p:nvPr/>
          </p:nvSpPr>
          <p:spPr bwMode="auto">
            <a:xfrm>
              <a:off x="5472" y="1296"/>
              <a:ext cx="78" cy="80"/>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97"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98"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299" name="Oval 27"/>
            <p:cNvSpPr>
              <a:spLocks noChangeArrowheads="1"/>
            </p:cNvSpPr>
            <p:nvPr/>
          </p:nvSpPr>
          <p:spPr bwMode="auto">
            <a:xfrm>
              <a:off x="5360" y="1408"/>
              <a:ext cx="78" cy="80"/>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300" name="Oval 28"/>
            <p:cNvSpPr>
              <a:spLocks noChangeArrowheads="1"/>
            </p:cNvSpPr>
            <p:nvPr/>
          </p:nvSpPr>
          <p:spPr bwMode="auto">
            <a:xfrm>
              <a:off x="5472" y="1408"/>
              <a:ext cx="78" cy="80"/>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301"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302"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303"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304" name="Oval 32"/>
            <p:cNvSpPr>
              <a:spLocks noChangeArrowheads="1"/>
            </p:cNvSpPr>
            <p:nvPr/>
          </p:nvSpPr>
          <p:spPr bwMode="auto">
            <a:xfrm>
              <a:off x="5360" y="1520"/>
              <a:ext cx="78" cy="79"/>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305" name="Oval 33"/>
            <p:cNvSpPr>
              <a:spLocks noChangeArrowheads="1"/>
            </p:cNvSpPr>
            <p:nvPr/>
          </p:nvSpPr>
          <p:spPr bwMode="auto">
            <a:xfrm>
              <a:off x="5472" y="1520"/>
              <a:ext cx="78" cy="79"/>
            </a:xfrm>
            <a:prstGeom prst="ellipse">
              <a:avLst/>
            </a:prstGeom>
            <a:solidFill>
              <a:schemeClr val="folHlink"/>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306" name="Oval 34"/>
            <p:cNvSpPr>
              <a:spLocks noChangeArrowheads="1"/>
            </p:cNvSpPr>
            <p:nvPr/>
          </p:nvSpPr>
          <p:spPr bwMode="auto">
            <a:xfrm>
              <a:off x="5136" y="1632"/>
              <a:ext cx="80" cy="78"/>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307" name="Oval 35"/>
            <p:cNvSpPr>
              <a:spLocks noChangeArrowheads="1"/>
            </p:cNvSpPr>
            <p:nvPr/>
          </p:nvSpPr>
          <p:spPr bwMode="auto">
            <a:xfrm>
              <a:off x="5248" y="1632"/>
              <a:ext cx="79" cy="78"/>
            </a:xfrm>
            <a:prstGeom prst="ellipse">
              <a:avLst/>
            </a:prstGeom>
            <a:solidFill>
              <a:schemeClr val="accent1"/>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308" name="Oval 36"/>
            <p:cNvSpPr>
              <a:spLocks noChangeArrowheads="1"/>
            </p:cNvSpPr>
            <p:nvPr/>
          </p:nvSpPr>
          <p:spPr bwMode="auto">
            <a:xfrm>
              <a:off x="5360" y="1632"/>
              <a:ext cx="78" cy="78"/>
            </a:xfrm>
            <a:prstGeom prst="ellipse">
              <a:avLst/>
            </a:prstGeom>
            <a:solidFill>
              <a:schemeClr val="folHlink"/>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309" name="Oval 37"/>
            <p:cNvSpPr>
              <a:spLocks noChangeArrowheads="1"/>
            </p:cNvSpPr>
            <p:nvPr/>
          </p:nvSpPr>
          <p:spPr bwMode="auto">
            <a:xfrm>
              <a:off x="5472" y="1632"/>
              <a:ext cx="78" cy="78"/>
            </a:xfrm>
            <a:prstGeom prst="ellipse">
              <a:avLst/>
            </a:prstGeom>
            <a:solidFill>
              <a:schemeClr val="folHlink"/>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310"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en-US" sz="2000">
                <a:solidFill>
                  <a:srgbClr val="000000"/>
                </a:solidFill>
                <a:latin typeface="Arial" charset="0"/>
              </a:endParaRPr>
            </a:p>
          </p:txBody>
        </p:sp>
        <p:sp>
          <p:nvSpPr>
            <p:cNvPr id="54311" name="Oval 39"/>
            <p:cNvSpPr>
              <a:spLocks noChangeArrowheads="1"/>
            </p:cNvSpPr>
            <p:nvPr/>
          </p:nvSpPr>
          <p:spPr bwMode="auto">
            <a:xfrm>
              <a:off x="5472" y="1744"/>
              <a:ext cx="78" cy="80"/>
            </a:xfrm>
            <a:prstGeom prst="ellipse">
              <a:avLst/>
            </a:prstGeom>
            <a:solidFill>
              <a:schemeClr val="folHlink"/>
            </a:solidFill>
            <a:ln w="9525">
              <a:noFill/>
              <a:round/>
              <a:headEnd/>
              <a:tailEnd/>
            </a:ln>
            <a:effectLst/>
          </p:spPr>
          <p:txBody>
            <a:bodyPr wrap="none" anchor="ctr"/>
            <a:lstStyle/>
            <a:p>
              <a:pPr>
                <a:defRPr/>
              </a:pPr>
              <a:endParaRPr lang="en-US" sz="2000">
                <a:solidFill>
                  <a:srgbClr val="000000"/>
                </a:solidFill>
                <a:latin typeface="Arial" charset="0"/>
              </a:endParaRPr>
            </a:p>
          </p:txBody>
        </p:sp>
      </p:grpSp>
    </p:spTree>
    <p:extLst>
      <p:ext uri="{BB962C8B-B14F-4D97-AF65-F5344CB8AC3E}">
        <p14:creationId xmlns:p14="http://schemas.microsoft.com/office/powerpoint/2010/main" val="351352102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998F41A4-9569-4D83-A202-3F88B17C1546}" type="datetime1">
              <a:rPr lang="en-US" smtClean="0">
                <a:solidFill>
                  <a:srgbClr val="000000"/>
                </a:solidFill>
                <a:ea typeface="Arial Unicode MS" pitchFamily="34" charset="-128"/>
              </a:rPr>
              <a:t>3/30/2021</a:t>
            </a:fld>
            <a:endParaRPr lang="en-US">
              <a:solidFill>
                <a:srgbClr val="000000"/>
              </a:solidFill>
              <a:ea typeface="Arial Unicode MS" pitchFamily="34" charset="-128"/>
              <a:cs typeface="Arial Unicode MS" pitchFamily="34" charset="-128"/>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solidFill>
                  <a:srgbClr val="000000"/>
                </a:solidFill>
                <a:ea typeface="Arial Unicode MS" pitchFamily="34" charset="-128"/>
                <a:cs typeface="Arial Unicode MS" pitchFamily="34" charset="-128"/>
              </a:rPr>
              <a:t>CPSC 422, Lecture 31</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solidFill>
                  <a:srgbClr val="000000"/>
                </a:solidFill>
                <a:ea typeface="Arial Unicode MS" pitchFamily="34" charset="-128"/>
                <a:cs typeface="Arial Unicode MS" pitchFamily="34" charset="-128"/>
              </a:rPr>
              <a:t>Slide </a:t>
            </a:r>
            <a:fld id="{8DBDFAFE-9810-4C5B-B31E-6BDE79F8E5E3}" type="slidenum">
              <a:rPr lang="en-US">
                <a:solidFill>
                  <a:srgbClr val="000000"/>
                </a:solidFill>
                <a:ea typeface="Arial Unicode MS" pitchFamily="34" charset="-128"/>
                <a:cs typeface="Arial Unicode MS" pitchFamily="34" charset="-128"/>
              </a:rPr>
              <a:pPr>
                <a:defRPr/>
              </a:pPr>
              <a:t>‹#›</a:t>
            </a:fld>
            <a:endParaRPr lang="en-US">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281479495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en-US" sz="2000">
              <a:solidFill>
                <a:srgbClr val="000000"/>
              </a:solidFill>
              <a:latin typeface="Arial" charset="0"/>
            </a:endParaRPr>
          </a:p>
        </p:txBody>
      </p:sp>
      <p:sp>
        <p:nvSpPr>
          <p:cNvPr id="28675"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8676"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7"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8CECE341-8BEE-42D2-8CF8-C776F31AF0C8}" type="datetime1">
              <a:rPr lang="en-US" smtClean="0">
                <a:solidFill>
                  <a:srgbClr val="000000"/>
                </a:solidFill>
                <a:latin typeface="Arial" charset="0"/>
              </a:rPr>
              <a:t>3/30/2021</a:t>
            </a:fld>
            <a:endParaRPr lang="en-US" altLang="en-US">
              <a:solidFill>
                <a:srgbClr val="000000"/>
              </a:solidFill>
              <a:latin typeface="Arial" charset="0"/>
            </a:endParaRPr>
          </a:p>
        </p:txBody>
      </p:sp>
      <p:sp>
        <p:nvSpPr>
          <p:cNvPr id="54278"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en-US" altLang="en-US">
                <a:solidFill>
                  <a:srgbClr val="000000"/>
                </a:solidFill>
                <a:latin typeface="Arial" charset="0"/>
              </a:rPr>
              <a:t>CPSC 422, Lecture 31</a:t>
            </a:r>
          </a:p>
        </p:txBody>
      </p:sp>
      <p:sp>
        <p:nvSpPr>
          <p:cNvPr id="54279"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3B1268A8-42E6-4D04-8AD1-236A23EBA211}" type="slidenum">
              <a:rPr lang="en-US" altLang="en-US">
                <a:solidFill>
                  <a:srgbClr val="000000"/>
                </a:solidFill>
                <a:latin typeface="Arial" charset="0"/>
              </a:rPr>
              <a:pPr/>
              <a:t>‹#›</a:t>
            </a:fld>
            <a:endParaRPr lang="en-US" altLang="en-US">
              <a:solidFill>
                <a:srgbClr val="000000"/>
              </a:solidFill>
              <a:latin typeface="Arial" charset="0"/>
            </a:endParaRPr>
          </a:p>
        </p:txBody>
      </p:sp>
      <p:grpSp>
        <p:nvGrpSpPr>
          <p:cNvPr id="28680" name="Group 8"/>
          <p:cNvGrpSpPr>
            <a:grpSpLocks/>
          </p:cNvGrpSpPr>
          <p:nvPr/>
        </p:nvGrpSpPr>
        <p:grpSpPr bwMode="auto">
          <a:xfrm>
            <a:off x="8153400" y="152400"/>
            <a:ext cx="792163" cy="1295400"/>
            <a:chOff x="5136" y="960"/>
            <a:chExt cx="528" cy="864"/>
          </a:xfrm>
        </p:grpSpPr>
        <p:sp>
          <p:nvSpPr>
            <p:cNvPr id="54281"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54282"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54283" name="Oval 11"/>
            <p:cNvSpPr>
              <a:spLocks noChangeArrowheads="1"/>
            </p:cNvSpPr>
            <p:nvPr/>
          </p:nvSpPr>
          <p:spPr bwMode="auto">
            <a:xfrm>
              <a:off x="5360" y="960"/>
              <a:ext cx="76" cy="80"/>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54284"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54285"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54286" name="Oval 14"/>
            <p:cNvSpPr>
              <a:spLocks noChangeArrowheads="1"/>
            </p:cNvSpPr>
            <p:nvPr/>
          </p:nvSpPr>
          <p:spPr bwMode="auto">
            <a:xfrm>
              <a:off x="5360" y="1072"/>
              <a:ext cx="76" cy="77"/>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54287" name="Oval 15"/>
            <p:cNvSpPr>
              <a:spLocks noChangeArrowheads="1"/>
            </p:cNvSpPr>
            <p:nvPr/>
          </p:nvSpPr>
          <p:spPr bwMode="auto">
            <a:xfrm>
              <a:off x="5472" y="1072"/>
              <a:ext cx="75" cy="77"/>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54288" name="Oval 16"/>
            <p:cNvSpPr>
              <a:spLocks noChangeArrowheads="1"/>
            </p:cNvSpPr>
            <p:nvPr/>
          </p:nvSpPr>
          <p:spPr bwMode="auto">
            <a:xfrm>
              <a:off x="5136" y="1184"/>
              <a:ext cx="80" cy="75"/>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54289" name="Oval 17"/>
            <p:cNvSpPr>
              <a:spLocks noChangeArrowheads="1"/>
            </p:cNvSpPr>
            <p:nvPr/>
          </p:nvSpPr>
          <p:spPr bwMode="auto">
            <a:xfrm>
              <a:off x="5248" y="1184"/>
              <a:ext cx="79" cy="75"/>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54290" name="Oval 18"/>
            <p:cNvSpPr>
              <a:spLocks noChangeArrowheads="1"/>
            </p:cNvSpPr>
            <p:nvPr/>
          </p:nvSpPr>
          <p:spPr bwMode="auto">
            <a:xfrm>
              <a:off x="5360" y="1184"/>
              <a:ext cx="76" cy="75"/>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54291" name="Oval 19"/>
            <p:cNvSpPr>
              <a:spLocks noChangeArrowheads="1"/>
            </p:cNvSpPr>
            <p:nvPr/>
          </p:nvSpPr>
          <p:spPr bwMode="auto">
            <a:xfrm>
              <a:off x="5472" y="1184"/>
              <a:ext cx="75" cy="75"/>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54292" name="Oval 20"/>
            <p:cNvSpPr>
              <a:spLocks noChangeArrowheads="1"/>
            </p:cNvSpPr>
            <p:nvPr/>
          </p:nvSpPr>
          <p:spPr bwMode="auto">
            <a:xfrm>
              <a:off x="5584" y="1184"/>
              <a:ext cx="80" cy="75"/>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54293"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sz="2000">
                <a:solidFill>
                  <a:srgbClr val="000000"/>
                </a:solidFill>
                <a:latin typeface="Arial" charset="0"/>
              </a:endParaRPr>
            </a:p>
          </p:txBody>
        </p:sp>
        <p:sp>
          <p:nvSpPr>
            <p:cNvPr id="54294"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54295" name="Oval 23"/>
            <p:cNvSpPr>
              <a:spLocks noChangeArrowheads="1"/>
            </p:cNvSpPr>
            <p:nvPr/>
          </p:nvSpPr>
          <p:spPr bwMode="auto">
            <a:xfrm>
              <a:off x="5360" y="1296"/>
              <a:ext cx="76" cy="80"/>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54296" name="Oval 24"/>
            <p:cNvSpPr>
              <a:spLocks noChangeArrowheads="1"/>
            </p:cNvSpPr>
            <p:nvPr/>
          </p:nvSpPr>
          <p:spPr bwMode="auto">
            <a:xfrm>
              <a:off x="5472" y="1296"/>
              <a:ext cx="75" cy="80"/>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54297"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54298"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54299" name="Oval 27"/>
            <p:cNvSpPr>
              <a:spLocks noChangeArrowheads="1"/>
            </p:cNvSpPr>
            <p:nvPr/>
          </p:nvSpPr>
          <p:spPr bwMode="auto">
            <a:xfrm>
              <a:off x="5360" y="1408"/>
              <a:ext cx="76" cy="80"/>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54300" name="Oval 28"/>
            <p:cNvSpPr>
              <a:spLocks noChangeArrowheads="1"/>
            </p:cNvSpPr>
            <p:nvPr/>
          </p:nvSpPr>
          <p:spPr bwMode="auto">
            <a:xfrm>
              <a:off x="5472" y="1408"/>
              <a:ext cx="75" cy="80"/>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54301"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sz="2000">
                <a:solidFill>
                  <a:srgbClr val="000000"/>
                </a:solidFill>
                <a:latin typeface="Arial" charset="0"/>
              </a:endParaRPr>
            </a:p>
          </p:txBody>
        </p:sp>
        <p:sp>
          <p:nvSpPr>
            <p:cNvPr id="54302"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endParaRPr lang="en-US" sz="2000">
                <a:solidFill>
                  <a:srgbClr val="000000"/>
                </a:solidFill>
                <a:latin typeface="Arial" charset="0"/>
              </a:endParaRPr>
            </a:p>
          </p:txBody>
        </p:sp>
        <p:sp>
          <p:nvSpPr>
            <p:cNvPr id="54303"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54304" name="Oval 32"/>
            <p:cNvSpPr>
              <a:spLocks noChangeArrowheads="1"/>
            </p:cNvSpPr>
            <p:nvPr/>
          </p:nvSpPr>
          <p:spPr bwMode="auto">
            <a:xfrm>
              <a:off x="5360" y="1520"/>
              <a:ext cx="76" cy="79"/>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54305" name="Oval 33"/>
            <p:cNvSpPr>
              <a:spLocks noChangeArrowheads="1"/>
            </p:cNvSpPr>
            <p:nvPr/>
          </p:nvSpPr>
          <p:spPr bwMode="auto">
            <a:xfrm>
              <a:off x="5472" y="1520"/>
              <a:ext cx="75" cy="79"/>
            </a:xfrm>
            <a:prstGeom prst="ellipse">
              <a:avLst/>
            </a:prstGeom>
            <a:solidFill>
              <a:schemeClr val="folHlink"/>
            </a:solidFill>
            <a:ln w="9525">
              <a:noFill/>
              <a:round/>
              <a:headEnd/>
              <a:tailEnd/>
            </a:ln>
            <a:effectLst/>
          </p:spPr>
          <p:txBody>
            <a:bodyPr wrap="none" anchor="ctr"/>
            <a:lstStyle/>
            <a:p>
              <a:endParaRPr lang="en-US" sz="2000">
                <a:solidFill>
                  <a:srgbClr val="000000"/>
                </a:solidFill>
                <a:latin typeface="Arial" charset="0"/>
              </a:endParaRPr>
            </a:p>
          </p:txBody>
        </p:sp>
        <p:sp>
          <p:nvSpPr>
            <p:cNvPr id="54306" name="Oval 34"/>
            <p:cNvSpPr>
              <a:spLocks noChangeArrowheads="1"/>
            </p:cNvSpPr>
            <p:nvPr/>
          </p:nvSpPr>
          <p:spPr bwMode="auto">
            <a:xfrm>
              <a:off x="5136" y="1632"/>
              <a:ext cx="80" cy="75"/>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54307" name="Oval 35"/>
            <p:cNvSpPr>
              <a:spLocks noChangeArrowheads="1"/>
            </p:cNvSpPr>
            <p:nvPr/>
          </p:nvSpPr>
          <p:spPr bwMode="auto">
            <a:xfrm>
              <a:off x="5248" y="1632"/>
              <a:ext cx="79" cy="75"/>
            </a:xfrm>
            <a:prstGeom prst="ellipse">
              <a:avLst/>
            </a:prstGeom>
            <a:solidFill>
              <a:schemeClr val="accent1"/>
            </a:solidFill>
            <a:ln w="9525">
              <a:noFill/>
              <a:round/>
              <a:headEnd/>
              <a:tailEnd/>
            </a:ln>
            <a:effectLst/>
          </p:spPr>
          <p:txBody>
            <a:bodyPr wrap="none" anchor="ctr"/>
            <a:lstStyle/>
            <a:p>
              <a:endParaRPr lang="en-US" sz="2000">
                <a:solidFill>
                  <a:srgbClr val="000000"/>
                </a:solidFill>
                <a:latin typeface="Arial" charset="0"/>
              </a:endParaRPr>
            </a:p>
          </p:txBody>
        </p:sp>
        <p:sp>
          <p:nvSpPr>
            <p:cNvPr id="54308" name="Oval 36"/>
            <p:cNvSpPr>
              <a:spLocks noChangeArrowheads="1"/>
            </p:cNvSpPr>
            <p:nvPr/>
          </p:nvSpPr>
          <p:spPr bwMode="auto">
            <a:xfrm>
              <a:off x="5360" y="1632"/>
              <a:ext cx="76" cy="75"/>
            </a:xfrm>
            <a:prstGeom prst="ellipse">
              <a:avLst/>
            </a:prstGeom>
            <a:solidFill>
              <a:schemeClr val="folHlink"/>
            </a:solidFill>
            <a:ln w="9525">
              <a:noFill/>
              <a:round/>
              <a:headEnd/>
              <a:tailEnd/>
            </a:ln>
            <a:effectLst/>
          </p:spPr>
          <p:txBody>
            <a:bodyPr wrap="none" anchor="ctr"/>
            <a:lstStyle/>
            <a:p>
              <a:endParaRPr lang="en-US" sz="2000">
                <a:solidFill>
                  <a:srgbClr val="000000"/>
                </a:solidFill>
                <a:latin typeface="Arial" charset="0"/>
              </a:endParaRPr>
            </a:p>
          </p:txBody>
        </p:sp>
        <p:sp>
          <p:nvSpPr>
            <p:cNvPr id="54309" name="Oval 37"/>
            <p:cNvSpPr>
              <a:spLocks noChangeArrowheads="1"/>
            </p:cNvSpPr>
            <p:nvPr/>
          </p:nvSpPr>
          <p:spPr bwMode="auto">
            <a:xfrm>
              <a:off x="5472" y="1632"/>
              <a:ext cx="75" cy="75"/>
            </a:xfrm>
            <a:prstGeom prst="ellipse">
              <a:avLst/>
            </a:prstGeom>
            <a:solidFill>
              <a:schemeClr val="folHlink"/>
            </a:solidFill>
            <a:ln w="9525">
              <a:noFill/>
              <a:round/>
              <a:headEnd/>
              <a:tailEnd/>
            </a:ln>
            <a:effectLst/>
          </p:spPr>
          <p:txBody>
            <a:bodyPr wrap="none" anchor="ctr"/>
            <a:lstStyle/>
            <a:p>
              <a:endParaRPr lang="en-US" sz="2000">
                <a:solidFill>
                  <a:srgbClr val="000000"/>
                </a:solidFill>
                <a:latin typeface="Arial" charset="0"/>
              </a:endParaRPr>
            </a:p>
          </p:txBody>
        </p:sp>
        <p:sp>
          <p:nvSpPr>
            <p:cNvPr id="54310"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endParaRPr lang="en-US" sz="2000">
                <a:solidFill>
                  <a:srgbClr val="000000"/>
                </a:solidFill>
                <a:latin typeface="Arial" charset="0"/>
              </a:endParaRPr>
            </a:p>
          </p:txBody>
        </p:sp>
        <p:sp>
          <p:nvSpPr>
            <p:cNvPr id="54311" name="Oval 39"/>
            <p:cNvSpPr>
              <a:spLocks noChangeArrowheads="1"/>
            </p:cNvSpPr>
            <p:nvPr/>
          </p:nvSpPr>
          <p:spPr bwMode="auto">
            <a:xfrm>
              <a:off x="5472" y="1744"/>
              <a:ext cx="75" cy="80"/>
            </a:xfrm>
            <a:prstGeom prst="ellipse">
              <a:avLst/>
            </a:prstGeom>
            <a:solidFill>
              <a:schemeClr val="folHlink"/>
            </a:solidFill>
            <a:ln w="9525">
              <a:noFill/>
              <a:round/>
              <a:headEnd/>
              <a:tailEnd/>
            </a:ln>
            <a:effectLst/>
          </p:spPr>
          <p:txBody>
            <a:bodyPr wrap="none" anchor="ctr"/>
            <a:lstStyle/>
            <a:p>
              <a:endParaRPr lang="en-US" sz="2000">
                <a:solidFill>
                  <a:srgbClr val="000000"/>
                </a:solidFill>
                <a:latin typeface="Arial" charset="0"/>
              </a:endParaRPr>
            </a:p>
          </p:txBody>
        </p:sp>
      </p:grpSp>
    </p:spTree>
    <p:extLst>
      <p:ext uri="{BB962C8B-B14F-4D97-AF65-F5344CB8AC3E}">
        <p14:creationId xmlns:p14="http://schemas.microsoft.com/office/powerpoint/2010/main" val="363999606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Lst>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00DF8125-716C-45EF-AAEE-139D4640F5D9}" type="datetime1">
              <a:rPr lang="en-US" smtClean="0">
                <a:solidFill>
                  <a:srgbClr val="000000"/>
                </a:solidFill>
              </a:rPr>
              <a:t>3/30/2021</a:t>
            </a:fld>
            <a:endParaRPr lang="en-US">
              <a:solidFill>
                <a:srgbClr val="000000"/>
              </a:solidFill>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solidFill>
                  <a:srgbClr val="000000"/>
                </a:solidFill>
              </a:rPr>
              <a:t>CPSC 422, Lecture 31</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D0A474-ADA3-4698-BAE2-7B44FDE95F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2368043"/>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30624A13-AE9F-47C2-8427-1088CFCE9CF1}" type="datetime1">
              <a:rPr lang="en-US" smtClean="0">
                <a:solidFill>
                  <a:srgbClr val="000000"/>
                </a:solidFill>
              </a:rPr>
              <a:t>3/30/2021</a:t>
            </a:fld>
            <a:endParaRPr lang="en-US">
              <a:solidFill>
                <a:srgbClr val="000000"/>
              </a:solidFill>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solidFill>
                  <a:srgbClr val="000000"/>
                </a:solidFill>
              </a:rPr>
              <a:t>CPSC 422, Lecture 31</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D0A474-ADA3-4698-BAE2-7B44FDE95F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1845609"/>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CPSC 422, Lecture 1</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5235B016-2E40-4666-B2BE-D9F00FE9EFA4}" type="slidenum">
              <a:rPr lang="en-US"/>
              <a:pPr>
                <a:defRPr/>
              </a:pPr>
              <a:t>‹#›</a:t>
            </a:fld>
            <a:endParaRPr lang="en-US"/>
          </a:p>
        </p:txBody>
      </p:sp>
    </p:spTree>
    <p:extLst>
      <p:ext uri="{BB962C8B-B14F-4D97-AF65-F5344CB8AC3E}">
        <p14:creationId xmlns:p14="http://schemas.microsoft.com/office/powerpoint/2010/main" val="1554758000"/>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8.xml"/><Relationship Id="rId1" Type="http://schemas.openxmlformats.org/officeDocument/2006/relationships/slideLayout" Target="../slideLayouts/slideLayout57.xml"/><Relationship Id="rId4" Type="http://schemas.openxmlformats.org/officeDocument/2006/relationships/image" Target="../media/image140.emf"/></Relationships>
</file>

<file path=ppt/slides/_rels/slide13.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9.xml"/><Relationship Id="rId1" Type="http://schemas.openxmlformats.org/officeDocument/2006/relationships/slideLayout" Target="../slideLayouts/slideLayout57.xml"/><Relationship Id="rId4" Type="http://schemas.openxmlformats.org/officeDocument/2006/relationships/image" Target="../media/image150.emf"/></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57.xml"/><Relationship Id="rId5" Type="http://schemas.openxmlformats.org/officeDocument/2006/relationships/image" Target="../media/image10.png"/><Relationship Id="rId4" Type="http://schemas.openxmlformats.org/officeDocument/2006/relationships/customXml" Target="../ink/ink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6.xml"/><Relationship Id="rId5" Type="http://schemas.openxmlformats.org/officeDocument/2006/relationships/image" Target="NULL"/><Relationship Id="rId4" Type="http://schemas.openxmlformats.org/officeDocument/2006/relationships/customXml" Target="../ink/ink21.xml"/></Relationships>
</file>

<file path=ppt/slides/_rels/slide19.xml.rels><?xml version="1.0" encoding="UTF-8" standalone="yes"?>
<Relationships xmlns="http://schemas.openxmlformats.org/package/2006/relationships"><Relationship Id="rId117" Type="http://schemas.openxmlformats.org/officeDocument/2006/relationships/image" Target="NULL"/><Relationship Id="rId21" Type="http://schemas.openxmlformats.org/officeDocument/2006/relationships/image" Target="NULL"/><Relationship Id="rId42" Type="http://schemas.openxmlformats.org/officeDocument/2006/relationships/customXml" Target="../ink/ink42.xml"/><Relationship Id="rId63" Type="http://schemas.openxmlformats.org/officeDocument/2006/relationships/image" Target="NULL"/><Relationship Id="rId84" Type="http://schemas.openxmlformats.org/officeDocument/2006/relationships/customXml" Target="../ink/ink63.xml"/><Relationship Id="rId138" Type="http://schemas.openxmlformats.org/officeDocument/2006/relationships/customXml" Target="../ink/ink90.xml"/><Relationship Id="rId107" Type="http://schemas.openxmlformats.org/officeDocument/2006/relationships/image" Target="NULL"/><Relationship Id="rId11" Type="http://schemas.openxmlformats.org/officeDocument/2006/relationships/image" Target="NULL"/><Relationship Id="rId32" Type="http://schemas.openxmlformats.org/officeDocument/2006/relationships/customXml" Target="../ink/ink37.xml"/><Relationship Id="rId53" Type="http://schemas.openxmlformats.org/officeDocument/2006/relationships/image" Target="NULL"/><Relationship Id="rId74" Type="http://schemas.openxmlformats.org/officeDocument/2006/relationships/customXml" Target="../ink/ink58.xml"/><Relationship Id="rId128" Type="http://schemas.openxmlformats.org/officeDocument/2006/relationships/customXml" Target="../ink/ink85.xml"/><Relationship Id="rId5" Type="http://schemas.openxmlformats.org/officeDocument/2006/relationships/image" Target="NULL"/><Relationship Id="rId90" Type="http://schemas.openxmlformats.org/officeDocument/2006/relationships/customXml" Target="../ink/ink66.xml"/><Relationship Id="rId95" Type="http://schemas.openxmlformats.org/officeDocument/2006/relationships/image" Target="NULL"/><Relationship Id="rId22" Type="http://schemas.openxmlformats.org/officeDocument/2006/relationships/customXml" Target="../ink/ink32.xml"/><Relationship Id="rId27" Type="http://schemas.openxmlformats.org/officeDocument/2006/relationships/image" Target="NULL"/><Relationship Id="rId43" Type="http://schemas.openxmlformats.org/officeDocument/2006/relationships/image" Target="NULL"/><Relationship Id="rId48" Type="http://schemas.openxmlformats.org/officeDocument/2006/relationships/customXml" Target="../ink/ink45.xml"/><Relationship Id="rId64" Type="http://schemas.openxmlformats.org/officeDocument/2006/relationships/customXml" Target="../ink/ink53.xml"/><Relationship Id="rId69" Type="http://schemas.openxmlformats.org/officeDocument/2006/relationships/image" Target="NULL"/><Relationship Id="rId113" Type="http://schemas.openxmlformats.org/officeDocument/2006/relationships/image" Target="NULL"/><Relationship Id="rId118" Type="http://schemas.openxmlformats.org/officeDocument/2006/relationships/customXml" Target="../ink/ink80.xml"/><Relationship Id="rId134" Type="http://schemas.openxmlformats.org/officeDocument/2006/relationships/customXml" Target="../ink/ink88.xml"/><Relationship Id="rId139" Type="http://schemas.openxmlformats.org/officeDocument/2006/relationships/image" Target="NULL"/><Relationship Id="rId80" Type="http://schemas.openxmlformats.org/officeDocument/2006/relationships/customXml" Target="../ink/ink61.xml"/><Relationship Id="rId85" Type="http://schemas.openxmlformats.org/officeDocument/2006/relationships/image" Target="NULL"/><Relationship Id="rId12" Type="http://schemas.openxmlformats.org/officeDocument/2006/relationships/customXml" Target="../ink/ink27.xml"/><Relationship Id="rId17" Type="http://schemas.openxmlformats.org/officeDocument/2006/relationships/image" Target="NULL"/><Relationship Id="rId33" Type="http://schemas.openxmlformats.org/officeDocument/2006/relationships/image" Target="NULL"/><Relationship Id="rId38" Type="http://schemas.openxmlformats.org/officeDocument/2006/relationships/customXml" Target="../ink/ink40.xml"/><Relationship Id="rId59" Type="http://schemas.openxmlformats.org/officeDocument/2006/relationships/image" Target="NULL"/><Relationship Id="rId103" Type="http://schemas.openxmlformats.org/officeDocument/2006/relationships/image" Target="NULL"/><Relationship Id="rId108" Type="http://schemas.openxmlformats.org/officeDocument/2006/relationships/customXml" Target="../ink/ink75.xml"/><Relationship Id="rId124" Type="http://schemas.openxmlformats.org/officeDocument/2006/relationships/customXml" Target="../ink/ink83.xml"/><Relationship Id="rId129" Type="http://schemas.openxmlformats.org/officeDocument/2006/relationships/image" Target="NULL"/><Relationship Id="rId54" Type="http://schemas.openxmlformats.org/officeDocument/2006/relationships/customXml" Target="../ink/ink48.xml"/><Relationship Id="rId70" Type="http://schemas.openxmlformats.org/officeDocument/2006/relationships/customXml" Target="../ink/ink56.xml"/><Relationship Id="rId75" Type="http://schemas.openxmlformats.org/officeDocument/2006/relationships/image" Target="NULL"/><Relationship Id="rId91" Type="http://schemas.openxmlformats.org/officeDocument/2006/relationships/image" Target="NULL"/><Relationship Id="rId96" Type="http://schemas.openxmlformats.org/officeDocument/2006/relationships/customXml" Target="../ink/ink69.xml"/><Relationship Id="rId140" Type="http://schemas.openxmlformats.org/officeDocument/2006/relationships/customXml" Target="../ink/ink91.xml"/><Relationship Id="rId145" Type="http://schemas.openxmlformats.org/officeDocument/2006/relationships/image" Target="NULL"/><Relationship Id="rId1" Type="http://schemas.openxmlformats.org/officeDocument/2006/relationships/slideLayout" Target="../slideLayouts/slideLayout66.xml"/><Relationship Id="rId6" Type="http://schemas.openxmlformats.org/officeDocument/2006/relationships/customXml" Target="../ink/ink24.xml"/><Relationship Id="rId23" Type="http://schemas.openxmlformats.org/officeDocument/2006/relationships/image" Target="NULL"/><Relationship Id="rId28" Type="http://schemas.openxmlformats.org/officeDocument/2006/relationships/customXml" Target="../ink/ink35.xml"/><Relationship Id="rId49" Type="http://schemas.openxmlformats.org/officeDocument/2006/relationships/image" Target="NULL"/><Relationship Id="rId114" Type="http://schemas.openxmlformats.org/officeDocument/2006/relationships/customXml" Target="../ink/ink78.xml"/><Relationship Id="rId119" Type="http://schemas.openxmlformats.org/officeDocument/2006/relationships/image" Target="NULL"/><Relationship Id="rId44" Type="http://schemas.openxmlformats.org/officeDocument/2006/relationships/customXml" Target="../ink/ink43.xml"/><Relationship Id="rId60" Type="http://schemas.openxmlformats.org/officeDocument/2006/relationships/customXml" Target="../ink/ink51.xml"/><Relationship Id="rId65" Type="http://schemas.openxmlformats.org/officeDocument/2006/relationships/image" Target="NULL"/><Relationship Id="rId81" Type="http://schemas.openxmlformats.org/officeDocument/2006/relationships/image" Target="NULL"/><Relationship Id="rId86" Type="http://schemas.openxmlformats.org/officeDocument/2006/relationships/customXml" Target="../ink/ink64.xml"/><Relationship Id="rId130" Type="http://schemas.openxmlformats.org/officeDocument/2006/relationships/customXml" Target="../ink/ink86.xml"/><Relationship Id="rId135" Type="http://schemas.openxmlformats.org/officeDocument/2006/relationships/image" Target="NULL"/><Relationship Id="rId13" Type="http://schemas.openxmlformats.org/officeDocument/2006/relationships/image" Target="NULL"/><Relationship Id="rId18" Type="http://schemas.openxmlformats.org/officeDocument/2006/relationships/customXml" Target="../ink/ink30.xml"/><Relationship Id="rId39" Type="http://schemas.openxmlformats.org/officeDocument/2006/relationships/image" Target="NULL"/><Relationship Id="rId109" Type="http://schemas.openxmlformats.org/officeDocument/2006/relationships/image" Target="NULL"/><Relationship Id="rId34" Type="http://schemas.openxmlformats.org/officeDocument/2006/relationships/customXml" Target="../ink/ink38.xml"/><Relationship Id="rId50" Type="http://schemas.openxmlformats.org/officeDocument/2006/relationships/customXml" Target="../ink/ink46.xml"/><Relationship Id="rId55" Type="http://schemas.openxmlformats.org/officeDocument/2006/relationships/image" Target="NULL"/><Relationship Id="rId76" Type="http://schemas.openxmlformats.org/officeDocument/2006/relationships/customXml" Target="../ink/ink59.xml"/><Relationship Id="rId97" Type="http://schemas.openxmlformats.org/officeDocument/2006/relationships/image" Target="NULL"/><Relationship Id="rId104" Type="http://schemas.openxmlformats.org/officeDocument/2006/relationships/customXml" Target="../ink/ink73.xml"/><Relationship Id="rId120" Type="http://schemas.openxmlformats.org/officeDocument/2006/relationships/customXml" Target="../ink/ink81.xml"/><Relationship Id="rId125" Type="http://schemas.openxmlformats.org/officeDocument/2006/relationships/image" Target="NULL"/><Relationship Id="rId141" Type="http://schemas.openxmlformats.org/officeDocument/2006/relationships/image" Target="NULL"/><Relationship Id="rId7" Type="http://schemas.openxmlformats.org/officeDocument/2006/relationships/image" Target="NULL"/><Relationship Id="rId71" Type="http://schemas.openxmlformats.org/officeDocument/2006/relationships/image" Target="NULL"/><Relationship Id="rId92" Type="http://schemas.openxmlformats.org/officeDocument/2006/relationships/customXml" Target="../ink/ink67.xml"/><Relationship Id="rId2" Type="http://schemas.openxmlformats.org/officeDocument/2006/relationships/customXml" Target="../ink/ink22.xml"/><Relationship Id="rId29" Type="http://schemas.openxmlformats.org/officeDocument/2006/relationships/image" Target="NULL"/><Relationship Id="rId24" Type="http://schemas.openxmlformats.org/officeDocument/2006/relationships/customXml" Target="../ink/ink33.xml"/><Relationship Id="rId40" Type="http://schemas.openxmlformats.org/officeDocument/2006/relationships/customXml" Target="../ink/ink41.xml"/><Relationship Id="rId45" Type="http://schemas.openxmlformats.org/officeDocument/2006/relationships/image" Target="NULL"/><Relationship Id="rId66" Type="http://schemas.openxmlformats.org/officeDocument/2006/relationships/customXml" Target="../ink/ink54.xml"/><Relationship Id="rId87" Type="http://schemas.openxmlformats.org/officeDocument/2006/relationships/image" Target="NULL"/><Relationship Id="rId110" Type="http://schemas.openxmlformats.org/officeDocument/2006/relationships/customXml" Target="../ink/ink76.xml"/><Relationship Id="rId115" Type="http://schemas.openxmlformats.org/officeDocument/2006/relationships/image" Target="NULL"/><Relationship Id="rId131" Type="http://schemas.openxmlformats.org/officeDocument/2006/relationships/image" Target="NULL"/><Relationship Id="rId136" Type="http://schemas.openxmlformats.org/officeDocument/2006/relationships/customXml" Target="../ink/ink89.xml"/><Relationship Id="rId61" Type="http://schemas.openxmlformats.org/officeDocument/2006/relationships/image" Target="NULL"/><Relationship Id="rId82" Type="http://schemas.openxmlformats.org/officeDocument/2006/relationships/customXml" Target="../ink/ink62.xml"/><Relationship Id="rId19" Type="http://schemas.openxmlformats.org/officeDocument/2006/relationships/image" Target="NULL"/><Relationship Id="rId14" Type="http://schemas.openxmlformats.org/officeDocument/2006/relationships/customXml" Target="../ink/ink28.xml"/><Relationship Id="rId30" Type="http://schemas.openxmlformats.org/officeDocument/2006/relationships/customXml" Target="../ink/ink36.xml"/><Relationship Id="rId35" Type="http://schemas.openxmlformats.org/officeDocument/2006/relationships/image" Target="NULL"/><Relationship Id="rId56" Type="http://schemas.openxmlformats.org/officeDocument/2006/relationships/customXml" Target="../ink/ink49.xml"/><Relationship Id="rId77" Type="http://schemas.openxmlformats.org/officeDocument/2006/relationships/image" Target="NULL"/><Relationship Id="rId100" Type="http://schemas.openxmlformats.org/officeDocument/2006/relationships/customXml" Target="../ink/ink71.xml"/><Relationship Id="rId105" Type="http://schemas.openxmlformats.org/officeDocument/2006/relationships/image" Target="NULL"/><Relationship Id="rId126" Type="http://schemas.openxmlformats.org/officeDocument/2006/relationships/customXml" Target="../ink/ink84.xml"/><Relationship Id="rId8" Type="http://schemas.openxmlformats.org/officeDocument/2006/relationships/customXml" Target="../ink/ink25.xml"/><Relationship Id="rId51" Type="http://schemas.openxmlformats.org/officeDocument/2006/relationships/image" Target="NULL"/><Relationship Id="rId72" Type="http://schemas.openxmlformats.org/officeDocument/2006/relationships/customXml" Target="../ink/ink57.xml"/><Relationship Id="rId93" Type="http://schemas.openxmlformats.org/officeDocument/2006/relationships/image" Target="NULL"/><Relationship Id="rId98" Type="http://schemas.openxmlformats.org/officeDocument/2006/relationships/customXml" Target="../ink/ink70.xml"/><Relationship Id="rId121" Type="http://schemas.openxmlformats.org/officeDocument/2006/relationships/image" Target="NULL"/><Relationship Id="rId142" Type="http://schemas.openxmlformats.org/officeDocument/2006/relationships/customXml" Target="../ink/ink92.xml"/><Relationship Id="rId3" Type="http://schemas.openxmlformats.org/officeDocument/2006/relationships/image" Target="NULL"/><Relationship Id="rId25" Type="http://schemas.openxmlformats.org/officeDocument/2006/relationships/image" Target="NULL"/><Relationship Id="rId46" Type="http://schemas.openxmlformats.org/officeDocument/2006/relationships/customXml" Target="../ink/ink44.xml"/><Relationship Id="rId67" Type="http://schemas.openxmlformats.org/officeDocument/2006/relationships/image" Target="NULL"/><Relationship Id="rId116" Type="http://schemas.openxmlformats.org/officeDocument/2006/relationships/customXml" Target="../ink/ink79.xml"/><Relationship Id="rId137" Type="http://schemas.openxmlformats.org/officeDocument/2006/relationships/image" Target="NULL"/><Relationship Id="rId20" Type="http://schemas.openxmlformats.org/officeDocument/2006/relationships/customXml" Target="../ink/ink31.xml"/><Relationship Id="rId41" Type="http://schemas.openxmlformats.org/officeDocument/2006/relationships/image" Target="NULL"/><Relationship Id="rId62" Type="http://schemas.openxmlformats.org/officeDocument/2006/relationships/customXml" Target="../ink/ink52.xml"/><Relationship Id="rId83" Type="http://schemas.openxmlformats.org/officeDocument/2006/relationships/image" Target="NULL"/><Relationship Id="rId88" Type="http://schemas.openxmlformats.org/officeDocument/2006/relationships/customXml" Target="../ink/ink65.xml"/><Relationship Id="rId111" Type="http://schemas.openxmlformats.org/officeDocument/2006/relationships/image" Target="NULL"/><Relationship Id="rId132" Type="http://schemas.openxmlformats.org/officeDocument/2006/relationships/customXml" Target="../ink/ink87.xml"/><Relationship Id="rId15" Type="http://schemas.openxmlformats.org/officeDocument/2006/relationships/image" Target="NULL"/><Relationship Id="rId36" Type="http://schemas.openxmlformats.org/officeDocument/2006/relationships/customXml" Target="../ink/ink39.xml"/><Relationship Id="rId57" Type="http://schemas.openxmlformats.org/officeDocument/2006/relationships/image" Target="NULL"/><Relationship Id="rId106" Type="http://schemas.openxmlformats.org/officeDocument/2006/relationships/customXml" Target="../ink/ink74.xml"/><Relationship Id="rId127" Type="http://schemas.openxmlformats.org/officeDocument/2006/relationships/image" Target="NULL"/><Relationship Id="rId10" Type="http://schemas.openxmlformats.org/officeDocument/2006/relationships/customXml" Target="../ink/ink26.xml"/><Relationship Id="rId31" Type="http://schemas.openxmlformats.org/officeDocument/2006/relationships/image" Target="NULL"/><Relationship Id="rId52" Type="http://schemas.openxmlformats.org/officeDocument/2006/relationships/customXml" Target="../ink/ink47.xml"/><Relationship Id="rId73" Type="http://schemas.openxmlformats.org/officeDocument/2006/relationships/image" Target="NULL"/><Relationship Id="rId78" Type="http://schemas.openxmlformats.org/officeDocument/2006/relationships/customXml" Target="../ink/ink60.xml"/><Relationship Id="rId94" Type="http://schemas.openxmlformats.org/officeDocument/2006/relationships/customXml" Target="../ink/ink68.xml"/><Relationship Id="rId99" Type="http://schemas.openxmlformats.org/officeDocument/2006/relationships/image" Target="NULL"/><Relationship Id="rId101" Type="http://schemas.openxmlformats.org/officeDocument/2006/relationships/image" Target="NULL"/><Relationship Id="rId122" Type="http://schemas.openxmlformats.org/officeDocument/2006/relationships/customXml" Target="../ink/ink82.xml"/><Relationship Id="rId143" Type="http://schemas.openxmlformats.org/officeDocument/2006/relationships/image" Target="NULL"/><Relationship Id="rId4" Type="http://schemas.openxmlformats.org/officeDocument/2006/relationships/customXml" Target="../ink/ink23.xml"/><Relationship Id="rId9" Type="http://schemas.openxmlformats.org/officeDocument/2006/relationships/image" Target="NULL"/><Relationship Id="rId26" Type="http://schemas.openxmlformats.org/officeDocument/2006/relationships/customXml" Target="../ink/ink34.xml"/><Relationship Id="rId47" Type="http://schemas.openxmlformats.org/officeDocument/2006/relationships/image" Target="NULL"/><Relationship Id="rId68" Type="http://schemas.openxmlformats.org/officeDocument/2006/relationships/customXml" Target="../ink/ink55.xml"/><Relationship Id="rId89" Type="http://schemas.openxmlformats.org/officeDocument/2006/relationships/image" Target="NULL"/><Relationship Id="rId112" Type="http://schemas.openxmlformats.org/officeDocument/2006/relationships/customXml" Target="../ink/ink77.xml"/><Relationship Id="rId133" Type="http://schemas.openxmlformats.org/officeDocument/2006/relationships/image" Target="NULL"/><Relationship Id="rId16" Type="http://schemas.openxmlformats.org/officeDocument/2006/relationships/customXml" Target="../ink/ink29.xml"/><Relationship Id="rId37" Type="http://schemas.openxmlformats.org/officeDocument/2006/relationships/image" Target="NULL"/><Relationship Id="rId58" Type="http://schemas.openxmlformats.org/officeDocument/2006/relationships/customXml" Target="../ink/ink50.xml"/><Relationship Id="rId79" Type="http://schemas.openxmlformats.org/officeDocument/2006/relationships/image" Target="NULL"/><Relationship Id="rId102" Type="http://schemas.openxmlformats.org/officeDocument/2006/relationships/customXml" Target="../ink/ink72.xml"/><Relationship Id="rId123" Type="http://schemas.openxmlformats.org/officeDocument/2006/relationships/image" Target="NULL"/><Relationship Id="rId144" Type="http://schemas.openxmlformats.org/officeDocument/2006/relationships/customXml" Target="../ink/ink9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customXml" Target="../ink/ink97.xml"/><Relationship Id="rId3" Type="http://schemas.openxmlformats.org/officeDocument/2006/relationships/image" Target="../media/image12.png"/><Relationship Id="rId12"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57.xml"/><Relationship Id="rId11" Type="http://schemas.openxmlformats.org/officeDocument/2006/relationships/customXml" Target="../ink/ink96.xml"/><Relationship Id="rId5" Type="http://schemas.openxmlformats.org/officeDocument/2006/relationships/customXml" Target="../ink/ink94.xml"/><Relationship Id="rId10" Type="http://schemas.openxmlformats.org/officeDocument/2006/relationships/image" Target="../media/image13.emf"/><Relationship Id="rId4" Type="http://schemas.openxmlformats.org/officeDocument/2006/relationships/image" Target="../media/image9.jpeg"/><Relationship Id="rId9" Type="http://schemas.openxmlformats.org/officeDocument/2006/relationships/customXml" Target="../ink/ink95.xml"/><Relationship Id="rId1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customXml" Target="../ink/ink98.xml"/><Relationship Id="rId2" Type="http://schemas.openxmlformats.org/officeDocument/2006/relationships/notesSlide" Target="../notesSlides/notesSlide18.xml"/><Relationship Id="rId1" Type="http://schemas.openxmlformats.org/officeDocument/2006/relationships/slideLayout" Target="../slideLayouts/slideLayout57.xml"/><Relationship Id="rId4" Type="http://schemas.openxmlformats.org/officeDocument/2006/relationships/image" Target="../media/image27.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3" Type="http://schemas.openxmlformats.org/officeDocument/2006/relationships/customXml" Target="../ink/ink99.xml"/><Relationship Id="rId2" Type="http://schemas.openxmlformats.org/officeDocument/2006/relationships/notesSlide" Target="../notesSlides/notesSlide20.xml"/><Relationship Id="rId1" Type="http://schemas.openxmlformats.org/officeDocument/2006/relationships/slideLayout" Target="../slideLayouts/slideLayout53.xml"/><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3" Type="http://schemas.openxmlformats.org/officeDocument/2006/relationships/customXml" Target="../ink/ink100.xml"/><Relationship Id="rId2" Type="http://schemas.openxmlformats.org/officeDocument/2006/relationships/notesSlide" Target="../notesSlides/notesSlide21.xml"/><Relationship Id="rId1" Type="http://schemas.openxmlformats.org/officeDocument/2006/relationships/slideLayout" Target="../slideLayouts/slideLayout94.xml"/><Relationship Id="rId6" Type="http://schemas.openxmlformats.org/officeDocument/2006/relationships/image" Target="../media/image15.png"/><Relationship Id="rId5" Type="http://schemas.openxmlformats.org/officeDocument/2006/relationships/customXml" Target="../ink/ink101.xml"/><Relationship Id="rId4" Type="http://schemas.openxmlformats.org/officeDocument/2006/relationships/image" Target="../media/image500.emf"/></Relationships>
</file>

<file path=ppt/slides/_rels/slide32.xml.rels><?xml version="1.0" encoding="UTF-8" standalone="yes"?>
<Relationships xmlns="http://schemas.openxmlformats.org/package/2006/relationships"><Relationship Id="rId3" Type="http://schemas.openxmlformats.org/officeDocument/2006/relationships/customXml" Target="../ink/ink102.xml"/><Relationship Id="rId2" Type="http://schemas.openxmlformats.org/officeDocument/2006/relationships/notesSlide" Target="../notesSlides/notesSlide22.xml"/><Relationship Id="rId1" Type="http://schemas.openxmlformats.org/officeDocument/2006/relationships/slideLayout" Target="../slideLayouts/slideLayout81.xml"/><Relationship Id="rId6" Type="http://schemas.openxmlformats.org/officeDocument/2006/relationships/image" Target="../media/image295.emf"/><Relationship Id="rId5" Type="http://schemas.openxmlformats.org/officeDocument/2006/relationships/customXml" Target="../ink/ink103.xml"/><Relationship Id="rId4" Type="http://schemas.openxmlformats.org/officeDocument/2006/relationships/image" Target="../media/image294.emf"/></Relationships>
</file>

<file path=ppt/slides/_rels/slide33.xml.rels><?xml version="1.0" encoding="UTF-8" standalone="yes"?>
<Relationships xmlns="http://schemas.openxmlformats.org/package/2006/relationships"><Relationship Id="rId3" Type="http://schemas.openxmlformats.org/officeDocument/2006/relationships/image" Target="../media/image111.emf"/><Relationship Id="rId7" Type="http://schemas.openxmlformats.org/officeDocument/2006/relationships/image" Target="../media/image141.emf"/><Relationship Id="rId2" Type="http://schemas.openxmlformats.org/officeDocument/2006/relationships/customXml" Target="../ink/ink104.xml"/><Relationship Id="rId1" Type="http://schemas.openxmlformats.org/officeDocument/2006/relationships/slideLayout" Target="../slideLayouts/slideLayout81.xml"/><Relationship Id="rId6" Type="http://schemas.openxmlformats.org/officeDocument/2006/relationships/customXml" Target="../ink/ink106.xml"/><Relationship Id="rId5" Type="http://schemas.openxmlformats.org/officeDocument/2006/relationships/image" Target="../media/image130.emf"/><Relationship Id="rId4" Type="http://schemas.openxmlformats.org/officeDocument/2006/relationships/customXml" Target="../ink/ink105.xml"/></Relationships>
</file>

<file path=ppt/slides/_rels/slide4.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oleObject" Target="../embeddings/oleObject1.bin"/><Relationship Id="rId7" Type="http://schemas.openxmlformats.org/officeDocument/2006/relationships/customXml" Target="../ink/ink1.xml"/><Relationship Id="rId2" Type="http://schemas.openxmlformats.org/officeDocument/2006/relationships/slideLayout" Target="../slideLayouts/slideLayout25.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customXml" Target="../ink/ink4.xml"/><Relationship Id="rId18" Type="http://schemas.openxmlformats.org/officeDocument/2006/relationships/image" Target="../media/image50.emf"/><Relationship Id="rId3" Type="http://schemas.openxmlformats.org/officeDocument/2006/relationships/customXml" Target="../ink/ink2.xml"/><Relationship Id="rId7" Type="http://schemas.openxmlformats.org/officeDocument/2006/relationships/oleObject" Target="../embeddings/oleObject3.bin"/><Relationship Id="rId12" Type="http://schemas.openxmlformats.org/officeDocument/2006/relationships/image" Target="../media/image5.wmf"/><Relationship Id="rId17" Type="http://schemas.openxmlformats.org/officeDocument/2006/relationships/customXml" Target="../ink/ink6.xml"/><Relationship Id="rId2" Type="http://schemas.openxmlformats.org/officeDocument/2006/relationships/slideLayout" Target="../slideLayouts/slideLayout25.xml"/><Relationship Id="rId16" Type="http://schemas.openxmlformats.org/officeDocument/2006/relationships/image" Target="../media/image49.emf"/><Relationship Id="rId20" Type="http://schemas.openxmlformats.org/officeDocument/2006/relationships/image" Target="../media/image51.emf"/><Relationship Id="rId1" Type="http://schemas.openxmlformats.org/officeDocument/2006/relationships/vmlDrawing" Target="../drawings/vmlDrawing2.vml"/><Relationship Id="rId6" Type="http://schemas.openxmlformats.org/officeDocument/2006/relationships/image" Target="../media/image470.emf"/><Relationship Id="rId11" Type="http://schemas.openxmlformats.org/officeDocument/2006/relationships/oleObject" Target="../embeddings/oleObject5.bin"/><Relationship Id="rId5" Type="http://schemas.openxmlformats.org/officeDocument/2006/relationships/customXml" Target="../ink/ink3.xml"/><Relationship Id="rId15" Type="http://schemas.openxmlformats.org/officeDocument/2006/relationships/customXml" Target="../ink/ink5.xml"/><Relationship Id="rId10" Type="http://schemas.openxmlformats.org/officeDocument/2006/relationships/image" Target="../media/image4.wmf"/><Relationship Id="rId19" Type="http://schemas.openxmlformats.org/officeDocument/2006/relationships/customXml" Target="../ink/ink7.xml"/><Relationship Id="rId4" Type="http://schemas.openxmlformats.org/officeDocument/2006/relationships/image" Target="../media/image460.emf"/><Relationship Id="rId9" Type="http://schemas.openxmlformats.org/officeDocument/2006/relationships/oleObject" Target="../embeddings/oleObject4.bin"/><Relationship Id="rId14" Type="http://schemas.openxmlformats.org/officeDocument/2006/relationships/image" Target="../media/image48.emf"/></Relationships>
</file>

<file path=ppt/slides/_rels/slide6.xml.rels><?xml version="1.0" encoding="UTF-8" standalone="yes"?>
<Relationships xmlns="http://schemas.openxmlformats.org/package/2006/relationships"><Relationship Id="rId8" Type="http://schemas.openxmlformats.org/officeDocument/2006/relationships/image" Target="../media/image420.emf"/><Relationship Id="rId13" Type="http://schemas.openxmlformats.org/officeDocument/2006/relationships/customXml" Target="../ink/ink10.xml"/><Relationship Id="rId3" Type="http://schemas.openxmlformats.org/officeDocument/2006/relationships/oleObject" Target="../embeddings/oleObject6.bin"/><Relationship Id="rId7" Type="http://schemas.openxmlformats.org/officeDocument/2006/relationships/customXml" Target="../ink/ink8.xml"/><Relationship Id="rId12" Type="http://schemas.openxmlformats.org/officeDocument/2006/relationships/image" Target="../media/image6.wmf"/><Relationship Id="rId2" Type="http://schemas.openxmlformats.org/officeDocument/2006/relationships/slideLayout" Target="../slideLayouts/slideLayout25.xml"/><Relationship Id="rId16" Type="http://schemas.openxmlformats.org/officeDocument/2006/relationships/image" Target="../media/image80.emf"/><Relationship Id="rId1" Type="http://schemas.openxmlformats.org/officeDocument/2006/relationships/vmlDrawing" Target="../drawings/vmlDrawing3.vml"/><Relationship Id="rId6" Type="http://schemas.openxmlformats.org/officeDocument/2006/relationships/image" Target="../media/image2.wmf"/><Relationship Id="rId11" Type="http://schemas.openxmlformats.org/officeDocument/2006/relationships/oleObject" Target="../embeddings/oleObject8.bin"/><Relationship Id="rId5" Type="http://schemas.openxmlformats.org/officeDocument/2006/relationships/oleObject" Target="../embeddings/oleObject7.bin"/><Relationship Id="rId15" Type="http://schemas.openxmlformats.org/officeDocument/2006/relationships/customXml" Target="../ink/ink11.xml"/><Relationship Id="rId10" Type="http://schemas.openxmlformats.org/officeDocument/2006/relationships/image" Target="../media/image53.emf"/><Relationship Id="rId4" Type="http://schemas.openxmlformats.org/officeDocument/2006/relationships/image" Target="../media/image1.wmf"/><Relationship Id="rId9" Type="http://schemas.openxmlformats.org/officeDocument/2006/relationships/customXml" Target="../ink/ink9.xml"/><Relationship Id="rId14" Type="http://schemas.openxmlformats.org/officeDocument/2006/relationships/image" Target="../media/image54.emf"/></Relationships>
</file>

<file path=ppt/slides/_rels/slide7.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image" Target="../media/image100.emf"/><Relationship Id="rId18" Type="http://schemas.openxmlformats.org/officeDocument/2006/relationships/oleObject" Target="../embeddings/oleObject11.bin"/><Relationship Id="rId3" Type="http://schemas.openxmlformats.org/officeDocument/2006/relationships/notesSlide" Target="../notesSlides/notesSlide3.xml"/><Relationship Id="rId21" Type="http://schemas.openxmlformats.org/officeDocument/2006/relationships/image" Target="../media/image120.emf"/><Relationship Id="rId7" Type="http://schemas.openxmlformats.org/officeDocument/2006/relationships/image" Target="../media/image56.emf"/><Relationship Id="rId12" Type="http://schemas.openxmlformats.org/officeDocument/2006/relationships/customXml" Target="../ink/ink15.xml"/><Relationship Id="rId17" Type="http://schemas.openxmlformats.org/officeDocument/2006/relationships/image" Target="../media/image1.wmf"/><Relationship Id="rId2" Type="http://schemas.openxmlformats.org/officeDocument/2006/relationships/slideLayout" Target="../slideLayouts/slideLayout25.xml"/><Relationship Id="rId16" Type="http://schemas.openxmlformats.org/officeDocument/2006/relationships/oleObject" Target="../embeddings/oleObject10.bin"/><Relationship Id="rId20" Type="http://schemas.openxmlformats.org/officeDocument/2006/relationships/customXml" Target="../ink/ink17.xml"/><Relationship Id="rId1" Type="http://schemas.openxmlformats.org/officeDocument/2006/relationships/vmlDrawing" Target="../drawings/vmlDrawing4.vml"/><Relationship Id="rId6" Type="http://schemas.openxmlformats.org/officeDocument/2006/relationships/customXml" Target="../ink/ink12.xml"/><Relationship Id="rId11" Type="http://schemas.openxmlformats.org/officeDocument/2006/relationships/image" Target="../media/image58.emf"/><Relationship Id="rId5" Type="http://schemas.openxmlformats.org/officeDocument/2006/relationships/image" Target="../media/image7.wmf"/><Relationship Id="rId15" Type="http://schemas.openxmlformats.org/officeDocument/2006/relationships/image" Target="../media/image110.emf"/><Relationship Id="rId10" Type="http://schemas.openxmlformats.org/officeDocument/2006/relationships/customXml" Target="../ink/ink14.xml"/><Relationship Id="rId19" Type="http://schemas.openxmlformats.org/officeDocument/2006/relationships/image" Target="../media/image2.wmf"/><Relationship Id="rId4" Type="http://schemas.openxmlformats.org/officeDocument/2006/relationships/oleObject" Target="../embeddings/oleObject9.bin"/><Relationship Id="rId9" Type="http://schemas.openxmlformats.org/officeDocument/2006/relationships/image" Target="../media/image57.emf"/><Relationship Id="rId14" Type="http://schemas.openxmlformats.org/officeDocument/2006/relationships/customXml" Target="../ink/ink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solidFill>
                  <a:srgbClr val="000000"/>
                </a:solidFill>
              </a:rPr>
              <a:t>CPSC 422, Lecture 31</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416320"/>
          </a:xfrm>
          <a:prstGeom prst="rect">
            <a:avLst/>
          </a:prstGeom>
          <a:noFill/>
          <a:ln w="9525">
            <a:noFill/>
            <a:miter lim="800000"/>
            <a:headEnd/>
            <a:tailEnd/>
          </a:ln>
        </p:spPr>
        <p:txBody>
          <a:bodyPr>
            <a:spAutoFit/>
          </a:bodyPr>
          <a:lstStyle/>
          <a:p>
            <a:pPr algn="ctr">
              <a:spcBef>
                <a:spcPct val="50000"/>
              </a:spcBef>
            </a:pPr>
            <a:r>
              <a:rPr lang="en-US" sz="4800" b="1" dirty="0">
                <a:solidFill>
                  <a:srgbClr val="3333CC"/>
                </a:solidFill>
                <a:latin typeface="Arial Unicode MS" pitchFamily="34" charset="-128"/>
              </a:rPr>
              <a:t>Intelligent Systems (AI-2)</a:t>
            </a:r>
          </a:p>
          <a:p>
            <a:pPr algn="ctr">
              <a:spcBef>
                <a:spcPct val="50000"/>
              </a:spcBef>
            </a:pPr>
            <a:endParaRPr lang="en-US" sz="2400" b="1" dirty="0">
              <a:solidFill>
                <a:srgbClr val="000000"/>
              </a:solidFill>
              <a:latin typeface="Arial Unicode MS" pitchFamily="34" charset="-128"/>
            </a:endParaRPr>
          </a:p>
          <a:p>
            <a:pPr algn="ctr">
              <a:spcBef>
                <a:spcPct val="50000"/>
              </a:spcBef>
            </a:pPr>
            <a:r>
              <a:rPr lang="en-US" sz="3200" b="1" dirty="0">
                <a:solidFill>
                  <a:srgbClr val="000000"/>
                </a:solidFill>
                <a:latin typeface="Arial Unicode MS" pitchFamily="34" charset="-128"/>
              </a:rPr>
              <a:t>Computer Science cpsc422, Lecture 31</a:t>
            </a:r>
          </a:p>
          <a:p>
            <a:pPr algn="ctr">
              <a:spcBef>
                <a:spcPct val="50000"/>
              </a:spcBef>
            </a:pPr>
            <a:endParaRPr lang="en-US" sz="2800" b="1" dirty="0">
              <a:solidFill>
                <a:srgbClr val="000000"/>
              </a:solidFill>
              <a:latin typeface="Arial Unicode MS" pitchFamily="34" charset="-128"/>
            </a:endParaRPr>
          </a:p>
          <a:p>
            <a:pPr algn="ctr">
              <a:spcBef>
                <a:spcPct val="50000"/>
              </a:spcBef>
            </a:pPr>
            <a:r>
              <a:rPr lang="en-US" sz="2800" b="1" dirty="0">
                <a:solidFill>
                  <a:srgbClr val="000000"/>
                </a:solidFill>
                <a:latin typeface="Arial Unicode MS" pitchFamily="34" charset="-128"/>
              </a:rPr>
              <a:t>March,  31,  2021</a:t>
            </a: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sz="2800">
              <a:solidFill>
                <a:srgbClr val="000000"/>
              </a:solidFill>
            </a:endParaRPr>
          </a:p>
        </p:txBody>
      </p:sp>
      <p:sp>
        <p:nvSpPr>
          <p:cNvPr id="2" name="TextBox 1"/>
          <p:cNvSpPr txBox="1"/>
          <p:nvPr/>
        </p:nvSpPr>
        <p:spPr>
          <a:xfrm>
            <a:off x="685800" y="5257800"/>
            <a:ext cx="8077200" cy="830997"/>
          </a:xfrm>
          <a:prstGeom prst="rect">
            <a:avLst/>
          </a:prstGeom>
          <a:noFill/>
        </p:spPr>
        <p:txBody>
          <a:bodyPr wrap="square" rtlCol="0">
            <a:spAutoFit/>
          </a:bodyPr>
          <a:lstStyle/>
          <a:p>
            <a:r>
              <a:rPr lang="en-CA" b="1" dirty="0"/>
              <a:t>Slide source: </a:t>
            </a:r>
            <a:r>
              <a:rPr lang="en-CA" dirty="0"/>
              <a:t>from Pedro </a:t>
            </a:r>
            <a:r>
              <a:rPr lang="en-CA" dirty="0" err="1"/>
              <a:t>Domingos</a:t>
            </a:r>
            <a:r>
              <a:rPr lang="en-CA" dirty="0"/>
              <a:t> UW  &amp;  Markov Logic: An Interface Layer for Artificial Intelligence Pedro </a:t>
            </a:r>
            <a:r>
              <a:rPr lang="en-CA" dirty="0" err="1"/>
              <a:t>Domingos</a:t>
            </a:r>
            <a:r>
              <a:rPr lang="en-CA" dirty="0"/>
              <a:t> and Daniel </a:t>
            </a:r>
            <a:r>
              <a:rPr lang="en-CA" dirty="0" err="1"/>
              <a:t>Lowd</a:t>
            </a:r>
            <a:r>
              <a:rPr lang="en-CA" dirty="0"/>
              <a:t> University of Washington, Seattle</a:t>
            </a:r>
          </a:p>
          <a:p>
            <a:endParaRPr lang="en-CA" dirty="0"/>
          </a:p>
        </p:txBody>
      </p:sp>
    </p:spTree>
    <p:extLst>
      <p:ext uri="{BB962C8B-B14F-4D97-AF65-F5344CB8AC3E}">
        <p14:creationId xmlns:p14="http://schemas.microsoft.com/office/powerpoint/2010/main" val="3411264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Grp="1" noChangeArrowheads="1"/>
          </p:cNvSpPr>
          <p:nvPr>
            <p:ph type="sldNum" sz="quarter" idx="12"/>
          </p:nvPr>
        </p:nvSpPr>
        <p:spPr>
          <a:ln/>
        </p:spPr>
        <p:txBody>
          <a:bodyPr/>
          <a:lstStyle/>
          <a:p>
            <a:fld id="{37BDCE1D-BB9D-4E55-BD0B-802087B85A76}" type="slidenum">
              <a:rPr lang="en-US" altLang="en-US">
                <a:solidFill>
                  <a:srgbClr val="000000"/>
                </a:solidFill>
              </a:rPr>
              <a:pPr/>
              <a:t>10</a:t>
            </a:fld>
            <a:endParaRPr lang="en-US" altLang="en-US" dirty="0">
              <a:solidFill>
                <a:srgbClr val="000000"/>
              </a:solidFill>
            </a:endParaRPr>
          </a:p>
        </p:txBody>
      </p:sp>
      <p:sp>
        <p:nvSpPr>
          <p:cNvPr id="109570" name="Rectangle 2"/>
          <p:cNvSpPr>
            <a:spLocks noGrp="1" noChangeArrowheads="1"/>
          </p:cNvSpPr>
          <p:nvPr>
            <p:ph type="title"/>
          </p:nvPr>
        </p:nvSpPr>
        <p:spPr>
          <a:xfrm>
            <a:off x="457200" y="457200"/>
            <a:ext cx="7543800" cy="960438"/>
          </a:xfrm>
        </p:spPr>
        <p:txBody>
          <a:bodyPr/>
          <a:lstStyle/>
          <a:p>
            <a:r>
              <a:rPr lang="en-US" dirty="0"/>
              <a:t>Entity Resolution</a:t>
            </a:r>
          </a:p>
        </p:txBody>
      </p:sp>
      <p:sp>
        <p:nvSpPr>
          <p:cNvPr id="2" name="Footer Placeholder 1"/>
          <p:cNvSpPr>
            <a:spLocks noGrp="1"/>
          </p:cNvSpPr>
          <p:nvPr>
            <p:ph type="ftr" sz="quarter" idx="11"/>
          </p:nvPr>
        </p:nvSpPr>
        <p:spPr/>
        <p:txBody>
          <a:bodyPr/>
          <a:lstStyle/>
          <a:p>
            <a:r>
              <a:rPr lang="en-US" altLang="en-US">
                <a:solidFill>
                  <a:srgbClr val="000000"/>
                </a:solidFill>
              </a:rPr>
              <a:t>CPSC 422, Lecture 31</a:t>
            </a:r>
          </a:p>
        </p:txBody>
      </p:sp>
      <p:sp>
        <p:nvSpPr>
          <p:cNvPr id="3" name="TextBox 2"/>
          <p:cNvSpPr txBox="1"/>
          <p:nvPr/>
        </p:nvSpPr>
        <p:spPr>
          <a:xfrm>
            <a:off x="304800" y="1828800"/>
            <a:ext cx="8229600" cy="1384995"/>
          </a:xfrm>
          <a:prstGeom prst="rect">
            <a:avLst/>
          </a:prstGeom>
          <a:noFill/>
        </p:spPr>
        <p:txBody>
          <a:bodyPr wrap="square" rtlCol="0">
            <a:spAutoFit/>
          </a:bodyPr>
          <a:lstStyle/>
          <a:p>
            <a:pPr marL="457200" indent="-457200">
              <a:buFont typeface="Arial" panose="020B0604020202020204" pitchFamily="34" charset="0"/>
              <a:buChar char="•"/>
            </a:pPr>
            <a:r>
              <a:rPr lang="en-CA" sz="2800" dirty="0">
                <a:latin typeface="+mn-lt"/>
              </a:rPr>
              <a:t>Determining which observations correspond to the same real-world objects </a:t>
            </a:r>
          </a:p>
          <a:p>
            <a:pPr marL="457200" indent="-457200">
              <a:buFont typeface="Arial" panose="020B0604020202020204" pitchFamily="34" charset="0"/>
              <a:buChar char="•"/>
            </a:pPr>
            <a:endParaRPr lang="en-CA" sz="2800" dirty="0">
              <a:latin typeface="+mn-lt"/>
            </a:endParaRPr>
          </a:p>
        </p:txBody>
      </p:sp>
      <p:sp>
        <p:nvSpPr>
          <p:cNvPr id="16" name="TextBox 15"/>
          <p:cNvSpPr txBox="1"/>
          <p:nvPr/>
        </p:nvSpPr>
        <p:spPr>
          <a:xfrm>
            <a:off x="457200" y="3048000"/>
            <a:ext cx="8915400" cy="2677656"/>
          </a:xfrm>
          <a:prstGeom prst="rect">
            <a:avLst/>
          </a:prstGeom>
          <a:noFill/>
        </p:spPr>
        <p:txBody>
          <a:bodyPr wrap="square" rtlCol="0">
            <a:spAutoFit/>
          </a:bodyPr>
          <a:lstStyle/>
          <a:p>
            <a:pPr marL="457200" indent="-457200">
              <a:buFont typeface="Arial" panose="020B0604020202020204" pitchFamily="34" charset="0"/>
              <a:buChar char="•"/>
            </a:pPr>
            <a:endParaRPr lang="en-CA" sz="2800" dirty="0">
              <a:latin typeface="+mn-lt"/>
            </a:endParaRPr>
          </a:p>
          <a:p>
            <a:pPr marL="457200" indent="-457200">
              <a:buFont typeface="Arial" panose="020B0604020202020204" pitchFamily="34" charset="0"/>
              <a:buChar char="•"/>
            </a:pPr>
            <a:r>
              <a:rPr lang="en-CA" sz="2800" dirty="0">
                <a:latin typeface="+mn-lt"/>
              </a:rPr>
              <a:t>(e.g., </a:t>
            </a:r>
            <a:r>
              <a:rPr lang="en-CA" sz="2800" dirty="0">
                <a:solidFill>
                  <a:srgbClr val="00B0F0"/>
                </a:solidFill>
                <a:latin typeface="+mn-lt"/>
              </a:rPr>
              <a:t>database records</a:t>
            </a:r>
            <a:r>
              <a:rPr lang="en-CA" sz="2800" dirty="0">
                <a:latin typeface="+mn-lt"/>
              </a:rPr>
              <a:t>, </a:t>
            </a:r>
            <a:r>
              <a:rPr lang="en-CA" sz="2800" dirty="0">
                <a:solidFill>
                  <a:schemeClr val="accent6">
                    <a:lumMod val="60000"/>
                    <a:lumOff val="40000"/>
                  </a:schemeClr>
                </a:solidFill>
                <a:latin typeface="+mn-lt"/>
              </a:rPr>
              <a:t>noun phrases</a:t>
            </a:r>
            <a:r>
              <a:rPr lang="en-CA" sz="2800" dirty="0">
                <a:latin typeface="+mn-lt"/>
              </a:rPr>
              <a:t>, </a:t>
            </a:r>
            <a:r>
              <a:rPr lang="en-CA" sz="2800" dirty="0">
                <a:solidFill>
                  <a:srgbClr val="00B050"/>
                </a:solidFill>
                <a:latin typeface="+mn-lt"/>
              </a:rPr>
              <a:t>video regions</a:t>
            </a:r>
            <a:r>
              <a:rPr lang="en-CA" sz="2800" dirty="0">
                <a:latin typeface="+mn-lt"/>
              </a:rPr>
              <a:t>, </a:t>
            </a:r>
            <a:r>
              <a:rPr lang="en-CA" sz="2800" dirty="0" err="1">
                <a:latin typeface="+mn-lt"/>
              </a:rPr>
              <a:t>etc</a:t>
            </a:r>
            <a:r>
              <a:rPr lang="en-CA" sz="2800" dirty="0">
                <a:latin typeface="+mn-lt"/>
              </a:rPr>
              <a:t>)</a:t>
            </a:r>
          </a:p>
          <a:p>
            <a:pPr marL="457200" indent="-457200">
              <a:buFont typeface="Arial" panose="020B0604020202020204" pitchFamily="34" charset="0"/>
              <a:buChar char="•"/>
            </a:pPr>
            <a:endParaRPr lang="en-CA" sz="2800" dirty="0">
              <a:latin typeface="+mn-lt"/>
            </a:endParaRPr>
          </a:p>
          <a:p>
            <a:pPr marL="457200" indent="-457200">
              <a:buFont typeface="Arial" panose="020B0604020202020204" pitchFamily="34" charset="0"/>
              <a:buChar char="•"/>
            </a:pPr>
            <a:r>
              <a:rPr lang="en-CA" sz="2800" dirty="0">
                <a:latin typeface="+mn-lt"/>
              </a:rPr>
              <a:t>Crucial importance in many areas </a:t>
            </a:r>
          </a:p>
          <a:p>
            <a:r>
              <a:rPr lang="en-CA" sz="2800" dirty="0">
                <a:latin typeface="+mn-lt"/>
              </a:rPr>
              <a:t>(e.g., </a:t>
            </a:r>
            <a:r>
              <a:rPr lang="en-CA" sz="2800" dirty="0">
                <a:solidFill>
                  <a:srgbClr val="00B0F0"/>
                </a:solidFill>
                <a:latin typeface="+mn-lt"/>
              </a:rPr>
              <a:t>data cleaning</a:t>
            </a:r>
            <a:r>
              <a:rPr lang="en-CA" sz="2800" dirty="0">
                <a:latin typeface="+mn-lt"/>
              </a:rPr>
              <a:t>, </a:t>
            </a:r>
            <a:r>
              <a:rPr lang="en-CA" sz="2800" dirty="0">
                <a:solidFill>
                  <a:schemeClr val="accent6">
                    <a:lumMod val="60000"/>
                    <a:lumOff val="40000"/>
                  </a:schemeClr>
                </a:solidFill>
                <a:latin typeface="+mn-lt"/>
              </a:rPr>
              <a:t>NLP</a:t>
            </a:r>
            <a:r>
              <a:rPr lang="en-CA" sz="2800" dirty="0">
                <a:latin typeface="+mn-lt"/>
              </a:rPr>
              <a:t>, </a:t>
            </a:r>
            <a:r>
              <a:rPr lang="en-CA" sz="2800" dirty="0">
                <a:solidFill>
                  <a:srgbClr val="00B050"/>
                </a:solidFill>
                <a:latin typeface="+mn-lt"/>
              </a:rPr>
              <a:t>Vision</a:t>
            </a:r>
            <a:r>
              <a:rPr lang="en-CA" sz="2800" dirty="0">
                <a:latin typeface="+mn-lt"/>
              </a:rPr>
              <a:t>)</a:t>
            </a:r>
          </a:p>
        </p:txBody>
      </p:sp>
    </p:spTree>
    <p:extLst>
      <p:ext uri="{BB962C8B-B14F-4D97-AF65-F5344CB8AC3E}">
        <p14:creationId xmlns:p14="http://schemas.microsoft.com/office/powerpoint/2010/main" val="2370655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Grp="1" noChangeArrowheads="1"/>
          </p:cNvSpPr>
          <p:nvPr>
            <p:ph type="sldNum" sz="quarter" idx="12"/>
          </p:nvPr>
        </p:nvSpPr>
        <p:spPr>
          <a:ln/>
        </p:spPr>
        <p:txBody>
          <a:bodyPr/>
          <a:lstStyle/>
          <a:p>
            <a:fld id="{37BDCE1D-BB9D-4E55-BD0B-802087B85A76}" type="slidenum">
              <a:rPr lang="en-US" altLang="en-US">
                <a:solidFill>
                  <a:srgbClr val="000000"/>
                </a:solidFill>
              </a:rPr>
              <a:pPr/>
              <a:t>11</a:t>
            </a:fld>
            <a:endParaRPr lang="en-US" altLang="en-US">
              <a:solidFill>
                <a:srgbClr val="000000"/>
              </a:solidFill>
            </a:endParaRPr>
          </a:p>
        </p:txBody>
      </p:sp>
      <p:sp>
        <p:nvSpPr>
          <p:cNvPr id="109570" name="Rectangle 2"/>
          <p:cNvSpPr>
            <a:spLocks noGrp="1" noChangeArrowheads="1"/>
          </p:cNvSpPr>
          <p:nvPr>
            <p:ph type="title"/>
          </p:nvPr>
        </p:nvSpPr>
        <p:spPr>
          <a:xfrm>
            <a:off x="457200" y="122238"/>
            <a:ext cx="6858000" cy="868362"/>
          </a:xfrm>
        </p:spPr>
        <p:txBody>
          <a:bodyPr/>
          <a:lstStyle/>
          <a:p>
            <a:r>
              <a:rPr lang="en-US" dirty="0"/>
              <a:t>Entity Resolution: Example</a:t>
            </a:r>
          </a:p>
        </p:txBody>
      </p:sp>
      <p:sp>
        <p:nvSpPr>
          <p:cNvPr id="109571" name="Text Box 4"/>
          <p:cNvSpPr txBox="1">
            <a:spLocks noChangeArrowheads="1"/>
          </p:cNvSpPr>
          <p:nvPr/>
        </p:nvSpPr>
        <p:spPr bwMode="auto">
          <a:xfrm>
            <a:off x="1524000" y="1565275"/>
            <a:ext cx="6400800" cy="1025525"/>
          </a:xfrm>
          <a:prstGeom prst="rect">
            <a:avLst/>
          </a:prstGeom>
          <a:noFill/>
          <a:ln w="19050" algn="ctr">
            <a:solidFill>
              <a:srgbClr val="800080"/>
            </a:solidFill>
            <a:miter lim="800000"/>
            <a:headEnd/>
            <a:tailEnd/>
          </a:ln>
        </p:spPr>
        <p:txBody>
          <a:bodyPr wrap="square">
            <a:spAutoFit/>
          </a:bodyPr>
          <a:lstStyle/>
          <a:p>
            <a:r>
              <a:rPr lang="en-US" sz="2000">
                <a:solidFill>
                  <a:srgbClr val="006600"/>
                </a:solidFill>
                <a:latin typeface="Arial" charset="0"/>
              </a:rPr>
              <a:t>AUTHOR:</a:t>
            </a:r>
            <a:r>
              <a:rPr lang="en-US" sz="2000">
                <a:solidFill>
                  <a:srgbClr val="000000"/>
                </a:solidFill>
                <a:latin typeface="Arial" charset="0"/>
              </a:rPr>
              <a:t> </a:t>
            </a:r>
            <a:r>
              <a:rPr lang="en-US" sz="2000" i="1">
                <a:solidFill>
                  <a:srgbClr val="000000"/>
                </a:solidFill>
              </a:rPr>
              <a:t>H. POON &amp; P. DOMINGOS</a:t>
            </a:r>
          </a:p>
          <a:p>
            <a:r>
              <a:rPr lang="en-US" sz="2000">
                <a:solidFill>
                  <a:srgbClr val="CC3300"/>
                </a:solidFill>
                <a:latin typeface="Arial" charset="0"/>
              </a:rPr>
              <a:t>TITLE:</a:t>
            </a:r>
            <a:r>
              <a:rPr lang="en-US" sz="2000">
                <a:solidFill>
                  <a:srgbClr val="000000"/>
                </a:solidFill>
                <a:latin typeface="Arial" charset="0"/>
              </a:rPr>
              <a:t> </a:t>
            </a:r>
            <a:r>
              <a:rPr lang="en-US" sz="2000" i="1">
                <a:solidFill>
                  <a:srgbClr val="000000"/>
                </a:solidFill>
              </a:rPr>
              <a:t>UNSUPERVISED SEMANTIC PARSING</a:t>
            </a:r>
          </a:p>
          <a:p>
            <a:r>
              <a:rPr lang="en-US" sz="2000">
                <a:solidFill>
                  <a:srgbClr val="0033CC"/>
                </a:solidFill>
                <a:latin typeface="Arial" charset="0"/>
              </a:rPr>
              <a:t>VENUE:</a:t>
            </a:r>
            <a:r>
              <a:rPr lang="en-US" sz="2000">
                <a:solidFill>
                  <a:srgbClr val="000000"/>
                </a:solidFill>
                <a:latin typeface="Arial" charset="0"/>
              </a:rPr>
              <a:t> </a:t>
            </a:r>
            <a:r>
              <a:rPr lang="en-US" sz="2000" i="1">
                <a:solidFill>
                  <a:srgbClr val="000000"/>
                </a:solidFill>
              </a:rPr>
              <a:t>EMNLP-09</a:t>
            </a:r>
          </a:p>
        </p:txBody>
      </p:sp>
      <p:sp>
        <p:nvSpPr>
          <p:cNvPr id="109572" name="Text Box 5"/>
          <p:cNvSpPr txBox="1">
            <a:spLocks noChangeArrowheads="1"/>
          </p:cNvSpPr>
          <p:nvPr/>
        </p:nvSpPr>
        <p:spPr bwMode="auto">
          <a:xfrm>
            <a:off x="1371600" y="2667000"/>
            <a:ext cx="6553200" cy="1330325"/>
          </a:xfrm>
          <a:prstGeom prst="rect">
            <a:avLst/>
          </a:prstGeom>
          <a:noFill/>
          <a:ln w="19050" algn="ctr">
            <a:solidFill>
              <a:srgbClr val="800080"/>
            </a:solidFill>
            <a:miter lim="800000"/>
            <a:headEnd/>
            <a:tailEnd/>
          </a:ln>
        </p:spPr>
        <p:txBody>
          <a:bodyPr wrap="square">
            <a:spAutoFit/>
          </a:bodyPr>
          <a:lstStyle/>
          <a:p>
            <a:r>
              <a:rPr lang="en-US" sz="2000">
                <a:solidFill>
                  <a:srgbClr val="006600"/>
                </a:solidFill>
                <a:latin typeface="Arial" charset="0"/>
              </a:rPr>
              <a:t>AUTHOR:</a:t>
            </a:r>
            <a:r>
              <a:rPr lang="en-US" sz="2000">
                <a:solidFill>
                  <a:srgbClr val="000000"/>
                </a:solidFill>
                <a:latin typeface="Arial" charset="0"/>
              </a:rPr>
              <a:t> </a:t>
            </a:r>
            <a:r>
              <a:rPr lang="en-US" sz="2000" i="1">
                <a:solidFill>
                  <a:srgbClr val="000000"/>
                </a:solidFill>
              </a:rPr>
              <a:t>Hoifung Poon and Pedro Domings</a:t>
            </a:r>
          </a:p>
          <a:p>
            <a:r>
              <a:rPr lang="en-US" sz="2000">
                <a:solidFill>
                  <a:srgbClr val="CC3300"/>
                </a:solidFill>
                <a:latin typeface="Arial" charset="0"/>
              </a:rPr>
              <a:t>TITLE:</a:t>
            </a:r>
            <a:r>
              <a:rPr lang="en-US" sz="2000">
                <a:solidFill>
                  <a:srgbClr val="000000"/>
                </a:solidFill>
                <a:latin typeface="Arial" charset="0"/>
              </a:rPr>
              <a:t> </a:t>
            </a:r>
            <a:r>
              <a:rPr lang="en-US" sz="2000" i="1">
                <a:solidFill>
                  <a:srgbClr val="000000"/>
                </a:solidFill>
              </a:rPr>
              <a:t>Unsupervised semantic parsing</a:t>
            </a:r>
          </a:p>
          <a:p>
            <a:r>
              <a:rPr lang="en-US" sz="2000">
                <a:solidFill>
                  <a:srgbClr val="0033CC"/>
                </a:solidFill>
                <a:latin typeface="Arial" charset="0"/>
              </a:rPr>
              <a:t>VENUE:</a:t>
            </a:r>
            <a:r>
              <a:rPr lang="en-US" sz="2000">
                <a:solidFill>
                  <a:srgbClr val="000000"/>
                </a:solidFill>
                <a:latin typeface="Arial" charset="0"/>
              </a:rPr>
              <a:t> </a:t>
            </a:r>
            <a:r>
              <a:rPr lang="en-US" sz="2000" i="1">
                <a:solidFill>
                  <a:srgbClr val="000000"/>
                </a:solidFill>
              </a:rPr>
              <a:t>Proceedings of the 2009 Conference on Empirical Methods in Natural Language Processing </a:t>
            </a:r>
          </a:p>
        </p:txBody>
      </p:sp>
      <p:sp>
        <p:nvSpPr>
          <p:cNvPr id="109573" name="Text Box 6"/>
          <p:cNvSpPr txBox="1">
            <a:spLocks noChangeArrowheads="1"/>
          </p:cNvSpPr>
          <p:nvPr/>
        </p:nvSpPr>
        <p:spPr bwMode="auto">
          <a:xfrm>
            <a:off x="1676400" y="4079875"/>
            <a:ext cx="6248400" cy="1330325"/>
          </a:xfrm>
          <a:prstGeom prst="rect">
            <a:avLst/>
          </a:prstGeom>
          <a:noFill/>
          <a:ln w="19050" algn="ctr">
            <a:solidFill>
              <a:srgbClr val="800080"/>
            </a:solidFill>
            <a:miter lim="800000"/>
            <a:headEnd/>
            <a:tailEnd/>
          </a:ln>
        </p:spPr>
        <p:txBody>
          <a:bodyPr wrap="square">
            <a:spAutoFit/>
          </a:bodyPr>
          <a:lstStyle/>
          <a:p>
            <a:r>
              <a:rPr lang="en-US" sz="2000">
                <a:solidFill>
                  <a:srgbClr val="006600"/>
                </a:solidFill>
                <a:latin typeface="Arial" charset="0"/>
              </a:rPr>
              <a:t>AUTHOR:</a:t>
            </a:r>
            <a:r>
              <a:rPr lang="en-US" sz="2000">
                <a:solidFill>
                  <a:srgbClr val="000000"/>
                </a:solidFill>
                <a:latin typeface="Arial" charset="0"/>
              </a:rPr>
              <a:t> </a:t>
            </a:r>
            <a:r>
              <a:rPr lang="en-US" sz="2000" i="1">
                <a:solidFill>
                  <a:srgbClr val="000000"/>
                </a:solidFill>
              </a:rPr>
              <a:t>Poon, Hoifung and Domings, Pedro</a:t>
            </a:r>
          </a:p>
          <a:p>
            <a:r>
              <a:rPr lang="en-US" sz="2000">
                <a:solidFill>
                  <a:srgbClr val="CC3300"/>
                </a:solidFill>
                <a:latin typeface="Arial" charset="0"/>
              </a:rPr>
              <a:t>TITLE:</a:t>
            </a:r>
            <a:r>
              <a:rPr lang="en-US" sz="2000">
                <a:solidFill>
                  <a:srgbClr val="000000"/>
                </a:solidFill>
                <a:latin typeface="Arial" charset="0"/>
              </a:rPr>
              <a:t> </a:t>
            </a:r>
            <a:r>
              <a:rPr lang="en-US" sz="2000" i="1">
                <a:solidFill>
                  <a:srgbClr val="000000"/>
                </a:solidFill>
              </a:rPr>
              <a:t>Unsupervised ontology induction from text</a:t>
            </a:r>
          </a:p>
          <a:p>
            <a:r>
              <a:rPr lang="en-US" sz="2000">
                <a:solidFill>
                  <a:srgbClr val="0033CC"/>
                </a:solidFill>
                <a:latin typeface="Arial" charset="0"/>
              </a:rPr>
              <a:t>VENUE:</a:t>
            </a:r>
            <a:r>
              <a:rPr lang="en-US" sz="2000">
                <a:solidFill>
                  <a:srgbClr val="000000"/>
                </a:solidFill>
                <a:latin typeface="Arial" charset="0"/>
              </a:rPr>
              <a:t> </a:t>
            </a:r>
            <a:r>
              <a:rPr lang="en-US" sz="2000" i="1">
                <a:solidFill>
                  <a:srgbClr val="000000"/>
                </a:solidFill>
              </a:rPr>
              <a:t>Proceedings of the Forty-Eighth Annual Meeting of the Association for Computational Linguistics  </a:t>
            </a:r>
          </a:p>
        </p:txBody>
      </p:sp>
      <p:sp>
        <p:nvSpPr>
          <p:cNvPr id="109574" name="Text Box 7"/>
          <p:cNvSpPr txBox="1">
            <a:spLocks noChangeArrowheads="1"/>
          </p:cNvSpPr>
          <p:nvPr/>
        </p:nvSpPr>
        <p:spPr bwMode="auto">
          <a:xfrm>
            <a:off x="1676400" y="5507037"/>
            <a:ext cx="6286500" cy="1025525"/>
          </a:xfrm>
          <a:prstGeom prst="rect">
            <a:avLst/>
          </a:prstGeom>
          <a:noFill/>
          <a:ln w="19050" algn="ctr">
            <a:solidFill>
              <a:srgbClr val="800080"/>
            </a:solidFill>
            <a:miter lim="800000"/>
            <a:headEnd/>
            <a:tailEnd/>
          </a:ln>
        </p:spPr>
        <p:txBody>
          <a:bodyPr wrap="square">
            <a:spAutoFit/>
          </a:bodyPr>
          <a:lstStyle/>
          <a:p>
            <a:r>
              <a:rPr lang="en-US" sz="2000" dirty="0">
                <a:solidFill>
                  <a:srgbClr val="006600"/>
                </a:solidFill>
                <a:latin typeface="Arial" charset="0"/>
              </a:rPr>
              <a:t>AUTHOR:</a:t>
            </a:r>
            <a:r>
              <a:rPr lang="en-US" sz="2000" dirty="0">
                <a:solidFill>
                  <a:srgbClr val="000000"/>
                </a:solidFill>
                <a:latin typeface="Arial" charset="0"/>
              </a:rPr>
              <a:t> </a:t>
            </a:r>
            <a:r>
              <a:rPr lang="en-US" sz="2000" i="1" dirty="0">
                <a:solidFill>
                  <a:srgbClr val="000000"/>
                </a:solidFill>
              </a:rPr>
              <a:t>H. Poon, P. </a:t>
            </a:r>
            <a:r>
              <a:rPr lang="en-US" sz="2000" i="1" dirty="0" err="1">
                <a:solidFill>
                  <a:srgbClr val="000000"/>
                </a:solidFill>
              </a:rPr>
              <a:t>Domings</a:t>
            </a:r>
            <a:endParaRPr lang="en-US" sz="2000" i="1" dirty="0">
              <a:solidFill>
                <a:srgbClr val="000000"/>
              </a:solidFill>
            </a:endParaRPr>
          </a:p>
          <a:p>
            <a:r>
              <a:rPr lang="en-US" sz="2000" dirty="0">
                <a:solidFill>
                  <a:srgbClr val="CC3300"/>
                </a:solidFill>
                <a:latin typeface="Arial" charset="0"/>
              </a:rPr>
              <a:t>TITLE:</a:t>
            </a:r>
            <a:r>
              <a:rPr lang="en-US" sz="2000" dirty="0">
                <a:solidFill>
                  <a:srgbClr val="000000"/>
                </a:solidFill>
                <a:latin typeface="Arial" charset="0"/>
              </a:rPr>
              <a:t> </a:t>
            </a:r>
            <a:r>
              <a:rPr lang="en-US" sz="2000" i="1" dirty="0">
                <a:solidFill>
                  <a:srgbClr val="000000"/>
                </a:solidFill>
              </a:rPr>
              <a:t>Unsupervised ontology induction</a:t>
            </a:r>
          </a:p>
          <a:p>
            <a:r>
              <a:rPr lang="en-US" sz="2000" dirty="0">
                <a:solidFill>
                  <a:srgbClr val="0033CC"/>
                </a:solidFill>
                <a:latin typeface="Arial" charset="0"/>
              </a:rPr>
              <a:t>VENUE:</a:t>
            </a:r>
            <a:r>
              <a:rPr lang="en-US" sz="2000" dirty="0">
                <a:solidFill>
                  <a:srgbClr val="000000"/>
                </a:solidFill>
                <a:latin typeface="Arial" charset="0"/>
              </a:rPr>
              <a:t> </a:t>
            </a:r>
            <a:r>
              <a:rPr lang="en-US" sz="2000" i="1" dirty="0">
                <a:solidFill>
                  <a:srgbClr val="000000"/>
                </a:solidFill>
              </a:rPr>
              <a:t>ACL-10</a:t>
            </a:r>
            <a:r>
              <a:rPr lang="en-US" sz="2000" dirty="0">
                <a:solidFill>
                  <a:srgbClr val="000000"/>
                </a:solidFill>
              </a:rPr>
              <a:t> </a:t>
            </a:r>
          </a:p>
        </p:txBody>
      </p:sp>
      <p:sp>
        <p:nvSpPr>
          <p:cNvPr id="109575" name="Text Box 8"/>
          <p:cNvSpPr txBox="1">
            <a:spLocks noChangeArrowheads="1"/>
          </p:cNvSpPr>
          <p:nvPr/>
        </p:nvSpPr>
        <p:spPr bwMode="auto">
          <a:xfrm>
            <a:off x="8001000" y="2449513"/>
            <a:ext cx="1046163" cy="396875"/>
          </a:xfrm>
          <a:prstGeom prst="rect">
            <a:avLst/>
          </a:prstGeom>
          <a:noFill/>
          <a:ln w="19050" algn="ctr">
            <a:noFill/>
            <a:miter lim="800000"/>
            <a:headEnd/>
            <a:tailEnd/>
          </a:ln>
        </p:spPr>
        <p:txBody>
          <a:bodyPr wrap="none">
            <a:spAutoFit/>
          </a:bodyPr>
          <a:lstStyle/>
          <a:p>
            <a:r>
              <a:rPr lang="en-US" sz="2000" dirty="0">
                <a:solidFill>
                  <a:srgbClr val="FF0000"/>
                </a:solidFill>
                <a:latin typeface="Arial" charset="0"/>
              </a:rPr>
              <a:t>SAME?</a:t>
            </a:r>
          </a:p>
        </p:txBody>
      </p:sp>
      <p:sp>
        <p:nvSpPr>
          <p:cNvPr id="109576" name="Line 9"/>
          <p:cNvSpPr>
            <a:spLocks noChangeShapeType="1"/>
          </p:cNvSpPr>
          <p:nvPr/>
        </p:nvSpPr>
        <p:spPr bwMode="auto">
          <a:xfrm flipH="1" flipV="1">
            <a:off x="7924800" y="2133600"/>
            <a:ext cx="381000" cy="381000"/>
          </a:xfrm>
          <a:prstGeom prst="line">
            <a:avLst/>
          </a:prstGeom>
          <a:noFill/>
          <a:ln w="19050">
            <a:solidFill>
              <a:schemeClr val="tx1"/>
            </a:solidFill>
            <a:round/>
            <a:headEnd/>
            <a:tailEnd type="triangle" w="med" len="med"/>
          </a:ln>
        </p:spPr>
        <p:txBody>
          <a:bodyPr>
            <a:spAutoFit/>
          </a:bodyPr>
          <a:lstStyle/>
          <a:p>
            <a:endParaRPr lang="en-CA" sz="2000">
              <a:solidFill>
                <a:srgbClr val="000000"/>
              </a:solidFill>
              <a:latin typeface="Arial" charset="0"/>
            </a:endParaRPr>
          </a:p>
        </p:txBody>
      </p:sp>
      <p:sp>
        <p:nvSpPr>
          <p:cNvPr id="109577" name="Line 10"/>
          <p:cNvSpPr>
            <a:spLocks noChangeShapeType="1"/>
          </p:cNvSpPr>
          <p:nvPr/>
        </p:nvSpPr>
        <p:spPr bwMode="auto">
          <a:xfrm flipH="1">
            <a:off x="7924800" y="2819400"/>
            <a:ext cx="381000" cy="381000"/>
          </a:xfrm>
          <a:prstGeom prst="line">
            <a:avLst/>
          </a:prstGeom>
          <a:noFill/>
          <a:ln w="19050">
            <a:solidFill>
              <a:schemeClr val="tx1"/>
            </a:solidFill>
            <a:round/>
            <a:headEnd/>
            <a:tailEnd type="triangle" w="med" len="med"/>
          </a:ln>
        </p:spPr>
        <p:txBody>
          <a:bodyPr>
            <a:spAutoFit/>
          </a:bodyPr>
          <a:lstStyle/>
          <a:p>
            <a:endParaRPr lang="en-CA" sz="2000">
              <a:solidFill>
                <a:srgbClr val="000000"/>
              </a:solidFill>
              <a:latin typeface="Arial" charset="0"/>
            </a:endParaRPr>
          </a:p>
        </p:txBody>
      </p:sp>
      <p:sp>
        <p:nvSpPr>
          <p:cNvPr id="109578" name="Text Box 11"/>
          <p:cNvSpPr txBox="1">
            <a:spLocks noChangeArrowheads="1"/>
          </p:cNvSpPr>
          <p:nvPr/>
        </p:nvSpPr>
        <p:spPr bwMode="auto">
          <a:xfrm>
            <a:off x="8001000" y="5268913"/>
            <a:ext cx="1046163" cy="396875"/>
          </a:xfrm>
          <a:prstGeom prst="rect">
            <a:avLst/>
          </a:prstGeom>
          <a:noFill/>
          <a:ln w="19050" algn="ctr">
            <a:noFill/>
            <a:miter lim="800000"/>
            <a:headEnd/>
            <a:tailEnd/>
          </a:ln>
        </p:spPr>
        <p:txBody>
          <a:bodyPr wrap="none">
            <a:spAutoFit/>
          </a:bodyPr>
          <a:lstStyle/>
          <a:p>
            <a:r>
              <a:rPr lang="en-US" sz="2000">
                <a:solidFill>
                  <a:srgbClr val="FF0000"/>
                </a:solidFill>
                <a:latin typeface="Arial" charset="0"/>
              </a:rPr>
              <a:t>SAME?</a:t>
            </a:r>
          </a:p>
        </p:txBody>
      </p:sp>
      <p:sp>
        <p:nvSpPr>
          <p:cNvPr id="109579" name="Line 12"/>
          <p:cNvSpPr>
            <a:spLocks noChangeShapeType="1"/>
          </p:cNvSpPr>
          <p:nvPr/>
        </p:nvSpPr>
        <p:spPr bwMode="auto">
          <a:xfrm flipH="1" flipV="1">
            <a:off x="7924800" y="4953000"/>
            <a:ext cx="381000" cy="381000"/>
          </a:xfrm>
          <a:prstGeom prst="line">
            <a:avLst/>
          </a:prstGeom>
          <a:noFill/>
          <a:ln w="19050">
            <a:solidFill>
              <a:schemeClr val="tx1"/>
            </a:solidFill>
            <a:round/>
            <a:headEnd/>
            <a:tailEnd type="triangle" w="med" len="med"/>
          </a:ln>
        </p:spPr>
        <p:txBody>
          <a:bodyPr>
            <a:spAutoFit/>
          </a:bodyPr>
          <a:lstStyle/>
          <a:p>
            <a:endParaRPr lang="en-CA" sz="2000">
              <a:solidFill>
                <a:srgbClr val="000000"/>
              </a:solidFill>
              <a:latin typeface="Arial" charset="0"/>
            </a:endParaRPr>
          </a:p>
        </p:txBody>
      </p:sp>
      <p:sp>
        <p:nvSpPr>
          <p:cNvPr id="109580" name="Line 13"/>
          <p:cNvSpPr>
            <a:spLocks noChangeShapeType="1"/>
          </p:cNvSpPr>
          <p:nvPr/>
        </p:nvSpPr>
        <p:spPr bwMode="auto">
          <a:xfrm flipH="1">
            <a:off x="7924800" y="5638800"/>
            <a:ext cx="381000" cy="381000"/>
          </a:xfrm>
          <a:prstGeom prst="line">
            <a:avLst/>
          </a:prstGeom>
          <a:noFill/>
          <a:ln w="19050">
            <a:solidFill>
              <a:schemeClr val="tx1"/>
            </a:solidFill>
            <a:round/>
            <a:headEnd/>
            <a:tailEnd type="triangle" w="med" len="med"/>
          </a:ln>
        </p:spPr>
        <p:txBody>
          <a:bodyPr>
            <a:spAutoFit/>
          </a:bodyPr>
          <a:lstStyle/>
          <a:p>
            <a:endParaRPr lang="en-CA" sz="2000">
              <a:solidFill>
                <a:srgbClr val="000000"/>
              </a:solidFill>
              <a:latin typeface="Arial" charset="0"/>
            </a:endParaRPr>
          </a:p>
        </p:txBody>
      </p:sp>
      <p:sp>
        <p:nvSpPr>
          <p:cNvPr id="2" name="Footer Placeholder 1"/>
          <p:cNvSpPr>
            <a:spLocks noGrp="1"/>
          </p:cNvSpPr>
          <p:nvPr>
            <p:ph type="ftr" sz="quarter" idx="11"/>
          </p:nvPr>
        </p:nvSpPr>
        <p:spPr>
          <a:xfrm>
            <a:off x="3124200" y="6543124"/>
            <a:ext cx="2895600" cy="457200"/>
          </a:xfrm>
        </p:spPr>
        <p:txBody>
          <a:bodyPr/>
          <a:lstStyle/>
          <a:p>
            <a:r>
              <a:rPr lang="en-US" altLang="en-US" dirty="0">
                <a:solidFill>
                  <a:srgbClr val="000000"/>
                </a:solidFill>
              </a:rPr>
              <a:t>CPSC 422, Lecture 31</a:t>
            </a:r>
          </a:p>
        </p:txBody>
      </p:sp>
      <p:sp>
        <p:nvSpPr>
          <p:cNvPr id="15" name="Text Box 8"/>
          <p:cNvSpPr txBox="1">
            <a:spLocks noChangeArrowheads="1"/>
          </p:cNvSpPr>
          <p:nvPr/>
        </p:nvSpPr>
        <p:spPr bwMode="auto">
          <a:xfrm>
            <a:off x="8001000" y="3835621"/>
            <a:ext cx="1046163" cy="396875"/>
          </a:xfrm>
          <a:prstGeom prst="rect">
            <a:avLst/>
          </a:prstGeom>
          <a:noFill/>
          <a:ln w="19050" algn="ctr">
            <a:noFill/>
            <a:miter lim="800000"/>
            <a:headEnd/>
            <a:tailEnd/>
          </a:ln>
        </p:spPr>
        <p:txBody>
          <a:bodyPr wrap="none">
            <a:spAutoFit/>
          </a:bodyPr>
          <a:lstStyle/>
          <a:p>
            <a:r>
              <a:rPr lang="en-US" sz="2000" dirty="0">
                <a:solidFill>
                  <a:srgbClr val="FF0000"/>
                </a:solidFill>
                <a:latin typeface="Arial" charset="0"/>
              </a:rPr>
              <a:t>SAME?</a:t>
            </a:r>
          </a:p>
        </p:txBody>
      </p:sp>
      <p:sp>
        <p:nvSpPr>
          <p:cNvPr id="16" name="Line 9"/>
          <p:cNvSpPr>
            <a:spLocks noChangeShapeType="1"/>
          </p:cNvSpPr>
          <p:nvPr/>
        </p:nvSpPr>
        <p:spPr bwMode="auto">
          <a:xfrm flipH="1" flipV="1">
            <a:off x="7924800" y="3519708"/>
            <a:ext cx="381000" cy="381000"/>
          </a:xfrm>
          <a:prstGeom prst="line">
            <a:avLst/>
          </a:prstGeom>
          <a:noFill/>
          <a:ln w="19050">
            <a:solidFill>
              <a:schemeClr val="tx1"/>
            </a:solidFill>
            <a:round/>
            <a:headEnd/>
            <a:tailEnd type="triangle" w="med" len="med"/>
          </a:ln>
        </p:spPr>
        <p:txBody>
          <a:bodyPr>
            <a:spAutoFit/>
          </a:bodyPr>
          <a:lstStyle/>
          <a:p>
            <a:endParaRPr lang="en-CA" sz="2000">
              <a:solidFill>
                <a:srgbClr val="000000"/>
              </a:solidFill>
              <a:latin typeface="Arial" charset="0"/>
            </a:endParaRPr>
          </a:p>
        </p:txBody>
      </p:sp>
      <p:sp>
        <p:nvSpPr>
          <p:cNvPr id="17" name="Line 10"/>
          <p:cNvSpPr>
            <a:spLocks noChangeShapeType="1"/>
          </p:cNvSpPr>
          <p:nvPr/>
        </p:nvSpPr>
        <p:spPr bwMode="auto">
          <a:xfrm flipH="1">
            <a:off x="7924800" y="4205508"/>
            <a:ext cx="381000" cy="381000"/>
          </a:xfrm>
          <a:prstGeom prst="line">
            <a:avLst/>
          </a:prstGeom>
          <a:noFill/>
          <a:ln w="19050">
            <a:solidFill>
              <a:schemeClr val="tx1"/>
            </a:solidFill>
            <a:round/>
            <a:headEnd/>
            <a:tailEnd type="triangle" w="med" len="med"/>
          </a:ln>
        </p:spPr>
        <p:txBody>
          <a:bodyPr>
            <a:spAutoFit/>
          </a:bodyPr>
          <a:lstStyle/>
          <a:p>
            <a:endParaRPr lang="en-CA" sz="2000">
              <a:solidFill>
                <a:srgbClr val="000000"/>
              </a:solidFill>
              <a:latin typeface="Arial" charset="0"/>
            </a:endParaRPr>
          </a:p>
        </p:txBody>
      </p:sp>
      <p:sp>
        <p:nvSpPr>
          <p:cNvPr id="18" name="Text Box 8"/>
          <p:cNvSpPr txBox="1">
            <a:spLocks noChangeArrowheads="1"/>
          </p:cNvSpPr>
          <p:nvPr/>
        </p:nvSpPr>
        <p:spPr bwMode="auto">
          <a:xfrm>
            <a:off x="92798" y="2138362"/>
            <a:ext cx="1046163" cy="396875"/>
          </a:xfrm>
          <a:prstGeom prst="rect">
            <a:avLst/>
          </a:prstGeom>
          <a:noFill/>
          <a:ln w="19050" algn="ctr">
            <a:noFill/>
            <a:miter lim="800000"/>
            <a:headEnd/>
            <a:tailEnd/>
          </a:ln>
        </p:spPr>
        <p:txBody>
          <a:bodyPr wrap="none">
            <a:spAutoFit/>
          </a:bodyPr>
          <a:lstStyle/>
          <a:p>
            <a:r>
              <a:rPr lang="en-US" sz="2000" dirty="0">
                <a:solidFill>
                  <a:srgbClr val="FF0000"/>
                </a:solidFill>
                <a:latin typeface="Arial" charset="0"/>
              </a:rPr>
              <a:t>SAME?</a:t>
            </a:r>
          </a:p>
        </p:txBody>
      </p:sp>
      <p:sp>
        <p:nvSpPr>
          <p:cNvPr id="19" name="Text Box 8"/>
          <p:cNvSpPr txBox="1">
            <a:spLocks noChangeArrowheads="1"/>
          </p:cNvSpPr>
          <p:nvPr/>
        </p:nvSpPr>
        <p:spPr bwMode="auto">
          <a:xfrm>
            <a:off x="0" y="3682999"/>
            <a:ext cx="1046163" cy="396875"/>
          </a:xfrm>
          <a:prstGeom prst="rect">
            <a:avLst/>
          </a:prstGeom>
          <a:noFill/>
          <a:ln w="19050" algn="ctr">
            <a:noFill/>
            <a:miter lim="800000"/>
            <a:headEnd/>
            <a:tailEnd/>
          </a:ln>
        </p:spPr>
        <p:txBody>
          <a:bodyPr wrap="none">
            <a:spAutoFit/>
          </a:bodyPr>
          <a:lstStyle/>
          <a:p>
            <a:r>
              <a:rPr lang="en-US" sz="2000" dirty="0">
                <a:solidFill>
                  <a:srgbClr val="FF0000"/>
                </a:solidFill>
                <a:latin typeface="Arial" charset="0"/>
              </a:rPr>
              <a:t>SAME?</a:t>
            </a:r>
          </a:p>
        </p:txBody>
      </p:sp>
      <p:sp>
        <p:nvSpPr>
          <p:cNvPr id="20" name="Text Box 8"/>
          <p:cNvSpPr txBox="1">
            <a:spLocks noChangeArrowheads="1"/>
          </p:cNvSpPr>
          <p:nvPr/>
        </p:nvSpPr>
        <p:spPr bwMode="auto">
          <a:xfrm>
            <a:off x="69056" y="5638800"/>
            <a:ext cx="1046163" cy="396875"/>
          </a:xfrm>
          <a:prstGeom prst="rect">
            <a:avLst/>
          </a:prstGeom>
          <a:noFill/>
          <a:ln w="19050" algn="ctr">
            <a:noFill/>
            <a:miter lim="800000"/>
            <a:headEnd/>
            <a:tailEnd/>
          </a:ln>
        </p:spPr>
        <p:txBody>
          <a:bodyPr wrap="none">
            <a:spAutoFit/>
          </a:bodyPr>
          <a:lstStyle/>
          <a:p>
            <a:r>
              <a:rPr lang="en-US" sz="2000" dirty="0">
                <a:solidFill>
                  <a:srgbClr val="FF0000"/>
                </a:solidFill>
                <a:latin typeface="Arial" charset="0"/>
              </a:rPr>
              <a:t>SAME?</a:t>
            </a:r>
          </a:p>
        </p:txBody>
      </p:sp>
      <p:cxnSp>
        <p:nvCxnSpPr>
          <p:cNvPr id="4" name="Straight Arrow Connector 3"/>
          <p:cNvCxnSpPr>
            <a:stCxn id="18" idx="3"/>
          </p:cNvCxnSpPr>
          <p:nvPr/>
        </p:nvCxnSpPr>
        <p:spPr bwMode="auto">
          <a:xfrm flipV="1">
            <a:off x="1138961" y="1905000"/>
            <a:ext cx="385039" cy="431800"/>
          </a:xfrm>
          <a:prstGeom prst="straightConnector1">
            <a:avLst/>
          </a:prstGeom>
          <a:noFill/>
          <a:ln w="19050" cap="flat" cmpd="sng" algn="ctr">
            <a:solidFill>
              <a:schemeClr val="tx1"/>
            </a:solidFill>
            <a:prstDash val="solid"/>
            <a:round/>
            <a:headEnd type="triangle" w="med" len="med"/>
            <a:tailEnd type="triangle"/>
          </a:ln>
          <a:effectLst/>
        </p:spPr>
      </p:cxnSp>
      <p:cxnSp>
        <p:nvCxnSpPr>
          <p:cNvPr id="6" name="Straight Arrow Connector 5"/>
          <p:cNvCxnSpPr/>
          <p:nvPr/>
        </p:nvCxnSpPr>
        <p:spPr bwMode="auto">
          <a:xfrm>
            <a:off x="1115219" y="2436074"/>
            <a:ext cx="561181" cy="3812326"/>
          </a:xfrm>
          <a:prstGeom prst="straightConnector1">
            <a:avLst/>
          </a:prstGeom>
          <a:noFill/>
          <a:ln w="19050" cap="flat" cmpd="sng" algn="ctr">
            <a:solidFill>
              <a:schemeClr val="tx1"/>
            </a:solidFill>
            <a:prstDash val="solid"/>
            <a:round/>
            <a:headEnd type="triangle" w="med" len="med"/>
            <a:tailEnd type="triangle"/>
          </a:ln>
          <a:effectLst/>
        </p:spPr>
      </p:cxnSp>
      <p:cxnSp>
        <p:nvCxnSpPr>
          <p:cNvPr id="9" name="Straight Arrow Connector 8"/>
          <p:cNvCxnSpPr/>
          <p:nvPr/>
        </p:nvCxnSpPr>
        <p:spPr bwMode="auto">
          <a:xfrm flipV="1">
            <a:off x="904215" y="2263036"/>
            <a:ext cx="619785" cy="1574745"/>
          </a:xfrm>
          <a:prstGeom prst="straightConnector1">
            <a:avLst/>
          </a:prstGeom>
          <a:noFill/>
          <a:ln w="19050" cap="flat" cmpd="sng" algn="ctr">
            <a:solidFill>
              <a:schemeClr val="tx1"/>
            </a:solidFill>
            <a:prstDash val="solid"/>
            <a:round/>
            <a:headEnd type="triangle" w="med" len="med"/>
            <a:tailEnd type="triangle"/>
          </a:ln>
          <a:effectLst/>
        </p:spPr>
      </p:cxnSp>
      <p:cxnSp>
        <p:nvCxnSpPr>
          <p:cNvPr id="29" name="Straight Arrow Connector 28"/>
          <p:cNvCxnSpPr/>
          <p:nvPr/>
        </p:nvCxnSpPr>
        <p:spPr bwMode="auto">
          <a:xfrm flipH="1" flipV="1">
            <a:off x="1009717" y="3931936"/>
            <a:ext cx="666683" cy="1733852"/>
          </a:xfrm>
          <a:prstGeom prst="straightConnector1">
            <a:avLst/>
          </a:prstGeom>
          <a:noFill/>
          <a:ln w="19050" cap="flat" cmpd="sng" algn="ctr">
            <a:solidFill>
              <a:schemeClr val="tx1"/>
            </a:solidFill>
            <a:prstDash val="solid"/>
            <a:round/>
            <a:headEnd type="triangle" w="med" len="med"/>
            <a:tailEnd type="triangle"/>
          </a:ln>
          <a:effectLst/>
        </p:spPr>
      </p:cxnSp>
      <p:cxnSp>
        <p:nvCxnSpPr>
          <p:cNvPr id="31" name="Straight Arrow Connector 30"/>
          <p:cNvCxnSpPr>
            <a:endCxn id="20" idx="3"/>
          </p:cNvCxnSpPr>
          <p:nvPr/>
        </p:nvCxnSpPr>
        <p:spPr bwMode="auto">
          <a:xfrm flipH="1" flipV="1">
            <a:off x="1115219" y="5837238"/>
            <a:ext cx="561181" cy="411162"/>
          </a:xfrm>
          <a:prstGeom prst="straightConnector1">
            <a:avLst/>
          </a:prstGeom>
          <a:noFill/>
          <a:ln w="19050" cap="flat" cmpd="sng" algn="ctr">
            <a:solidFill>
              <a:schemeClr val="tx1"/>
            </a:solidFill>
            <a:prstDash val="solid"/>
            <a:round/>
            <a:headEnd type="triangle" w="med" len="med"/>
            <a:tailEnd type="triangle"/>
          </a:ln>
          <a:effectLst/>
        </p:spPr>
      </p:cxnSp>
      <p:cxnSp>
        <p:nvCxnSpPr>
          <p:cNvPr id="34" name="Straight Arrow Connector 33"/>
          <p:cNvCxnSpPr/>
          <p:nvPr/>
        </p:nvCxnSpPr>
        <p:spPr bwMode="auto">
          <a:xfrm flipV="1">
            <a:off x="952500" y="2495550"/>
            <a:ext cx="647700" cy="3170239"/>
          </a:xfrm>
          <a:prstGeom prst="straightConnector1">
            <a:avLst/>
          </a:prstGeom>
          <a:noFill/>
          <a:ln w="19050" cap="flat" cmpd="sng" algn="ctr">
            <a:solidFill>
              <a:schemeClr val="tx1"/>
            </a:solidFill>
            <a:prstDash val="solid"/>
            <a:round/>
            <a:headEnd type="triangle" w="med" len="med"/>
            <a:tailEnd type="triangle"/>
          </a:ln>
          <a:effectLst/>
        </p:spPr>
      </p:cxnSp>
    </p:spTree>
    <p:extLst>
      <p:ext uri="{BB962C8B-B14F-4D97-AF65-F5344CB8AC3E}">
        <p14:creationId xmlns:p14="http://schemas.microsoft.com/office/powerpoint/2010/main" val="4250613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fld id="{D468E630-3A6A-4D54-97D8-0E64A877C3DD}" type="slidenum">
              <a:rPr lang="en-US" altLang="en-US">
                <a:solidFill>
                  <a:srgbClr val="000000"/>
                </a:solidFill>
              </a:rPr>
              <a:pPr/>
              <a:t>12</a:t>
            </a:fld>
            <a:endParaRPr lang="en-US" altLang="en-US">
              <a:solidFill>
                <a:srgbClr val="000000"/>
              </a:solidFill>
            </a:endParaRPr>
          </a:p>
        </p:txBody>
      </p:sp>
      <p:sp>
        <p:nvSpPr>
          <p:cNvPr id="110594" name="Text Box 2"/>
          <p:cNvSpPr txBox="1">
            <a:spLocks noChangeArrowheads="1"/>
          </p:cNvSpPr>
          <p:nvPr/>
        </p:nvSpPr>
        <p:spPr bwMode="auto">
          <a:xfrm>
            <a:off x="228600" y="635866"/>
            <a:ext cx="7059946" cy="5940088"/>
          </a:xfrm>
          <a:prstGeom prst="rect">
            <a:avLst/>
          </a:prstGeom>
          <a:noFill/>
          <a:ln w="63500" algn="ctr">
            <a:noFill/>
            <a:miter lim="800000"/>
            <a:headEnd/>
            <a:tailEnd/>
          </a:ln>
        </p:spPr>
        <p:txBody>
          <a:bodyPr wrap="none">
            <a:spAutoFit/>
          </a:bodyPr>
          <a:lstStyle/>
          <a:p>
            <a:r>
              <a:rPr lang="en-US" sz="2000" b="1" dirty="0">
                <a:solidFill>
                  <a:srgbClr val="CC9900"/>
                </a:solidFill>
                <a:latin typeface="+mn-lt"/>
                <a:sym typeface="Wingdings" pitchFamily="2" charset="2"/>
              </a:rPr>
              <a:t>Problem:</a:t>
            </a:r>
            <a:r>
              <a:rPr lang="en-US" sz="2000" b="1" dirty="0">
                <a:solidFill>
                  <a:srgbClr val="000000"/>
                </a:solidFill>
                <a:latin typeface="+mn-lt"/>
                <a:sym typeface="Wingdings" pitchFamily="2" charset="2"/>
              </a:rPr>
              <a:t> Given citation database, find duplicate records</a:t>
            </a:r>
          </a:p>
          <a:p>
            <a:r>
              <a:rPr lang="en-US" sz="2000" b="1" dirty="0">
                <a:solidFill>
                  <a:srgbClr val="000000"/>
                </a:solidFill>
                <a:latin typeface="+mn-lt"/>
                <a:sym typeface="Wingdings" pitchFamily="2" charset="2"/>
              </a:rPr>
              <a:t>Each citation has </a:t>
            </a:r>
            <a:r>
              <a:rPr lang="en-CA" sz="2000" b="1" dirty="0">
                <a:solidFill>
                  <a:srgbClr val="000000"/>
                </a:solidFill>
                <a:latin typeface="Courier New" pitchFamily="49" charset="0"/>
                <a:sym typeface="Wingdings" pitchFamily="2" charset="2"/>
              </a:rPr>
              <a:t>author, title, </a:t>
            </a:r>
            <a:r>
              <a:rPr lang="en-CA" sz="2000" b="1" dirty="0">
                <a:solidFill>
                  <a:srgbClr val="000000"/>
                </a:solidFill>
                <a:latin typeface="+mn-lt"/>
                <a:sym typeface="Wingdings" pitchFamily="2" charset="2"/>
              </a:rPr>
              <a:t>and</a:t>
            </a:r>
            <a:r>
              <a:rPr lang="en-CA" sz="2000" b="1" dirty="0">
                <a:solidFill>
                  <a:srgbClr val="000000"/>
                </a:solidFill>
                <a:latin typeface="Courier New" pitchFamily="49" charset="0"/>
                <a:sym typeface="Wingdings" pitchFamily="2" charset="2"/>
              </a:rPr>
              <a:t> venue </a:t>
            </a:r>
            <a:r>
              <a:rPr lang="en-CA" sz="2000" b="1" dirty="0">
                <a:solidFill>
                  <a:srgbClr val="000000"/>
                </a:solidFill>
                <a:latin typeface="+mn-lt"/>
                <a:sym typeface="Wingdings" pitchFamily="2" charset="2"/>
              </a:rPr>
              <a:t>fields</a:t>
            </a:r>
            <a:endParaRPr lang="en-US" sz="2000" b="1" dirty="0">
              <a:solidFill>
                <a:srgbClr val="000000"/>
              </a:solidFill>
              <a:latin typeface="+mn-lt"/>
              <a:sym typeface="Wingdings" pitchFamily="2" charset="2"/>
            </a:endParaRPr>
          </a:p>
          <a:p>
            <a:r>
              <a:rPr lang="en-US" sz="2000" b="1" dirty="0">
                <a:solidFill>
                  <a:srgbClr val="000000"/>
                </a:solidFill>
                <a:latin typeface="+mn-lt"/>
                <a:sym typeface="Wingdings" pitchFamily="2" charset="2"/>
              </a:rPr>
              <a:t>We have 10 relations</a:t>
            </a:r>
            <a:endParaRPr lang="en-US" sz="2000" b="1" dirty="0">
              <a:solidFill>
                <a:srgbClr val="7C1302"/>
              </a:solidFill>
              <a:latin typeface="+mn-lt"/>
              <a:sym typeface="Wingdings" pitchFamily="2" charset="2"/>
            </a:endParaRPr>
          </a:p>
          <a:p>
            <a:endParaRPr lang="en-US" sz="2000" b="1" dirty="0">
              <a:solidFill>
                <a:srgbClr val="7C1302"/>
              </a:solidFill>
              <a:latin typeface="Courier New" pitchFamily="49" charset="0"/>
              <a:sym typeface="Wingdings" pitchFamily="2" charset="2"/>
            </a:endParaRPr>
          </a:p>
          <a:p>
            <a:r>
              <a:rPr lang="en-US" sz="2000" b="1" dirty="0">
                <a:solidFill>
                  <a:srgbClr val="7C1302"/>
                </a:solidFill>
                <a:latin typeface="Courier New" pitchFamily="49" charset="0"/>
                <a:sym typeface="Wingdings" pitchFamily="2" charset="2"/>
              </a:rPr>
              <a:t>Author(</a:t>
            </a:r>
            <a:r>
              <a:rPr lang="en-US" sz="2000" b="1" dirty="0" err="1">
                <a:solidFill>
                  <a:srgbClr val="7C1302"/>
                </a:solidFill>
                <a:latin typeface="Courier New" pitchFamily="49" charset="0"/>
                <a:sym typeface="Wingdings" pitchFamily="2" charset="2"/>
              </a:rPr>
              <a:t>bib,author</a:t>
            </a:r>
            <a:r>
              <a:rPr lang="en-US" sz="2000" b="1" dirty="0">
                <a:solidFill>
                  <a:srgbClr val="7C1302"/>
                </a:solidFill>
                <a:latin typeface="Courier New" pitchFamily="49" charset="0"/>
                <a:sym typeface="Wingdings" pitchFamily="2" charset="2"/>
              </a:rPr>
              <a:t>)</a:t>
            </a:r>
          </a:p>
          <a:p>
            <a:r>
              <a:rPr lang="en-US" sz="2000" b="1" dirty="0">
                <a:solidFill>
                  <a:srgbClr val="7C1302"/>
                </a:solidFill>
                <a:latin typeface="Courier New" pitchFamily="49" charset="0"/>
                <a:sym typeface="Wingdings" pitchFamily="2" charset="2"/>
              </a:rPr>
              <a:t>Title(</a:t>
            </a:r>
            <a:r>
              <a:rPr lang="en-US" sz="2000" b="1" dirty="0" err="1">
                <a:solidFill>
                  <a:srgbClr val="7C1302"/>
                </a:solidFill>
                <a:latin typeface="Courier New" pitchFamily="49" charset="0"/>
                <a:sym typeface="Wingdings" pitchFamily="2" charset="2"/>
              </a:rPr>
              <a:t>bib,title</a:t>
            </a:r>
            <a:r>
              <a:rPr lang="en-US" sz="2000" b="1" dirty="0">
                <a:solidFill>
                  <a:srgbClr val="7C1302"/>
                </a:solidFill>
                <a:latin typeface="Courier New" pitchFamily="49" charset="0"/>
                <a:sym typeface="Wingdings" pitchFamily="2" charset="2"/>
              </a:rPr>
              <a:t>)</a:t>
            </a:r>
          </a:p>
          <a:p>
            <a:r>
              <a:rPr lang="en-US" sz="2000" b="1" dirty="0">
                <a:solidFill>
                  <a:srgbClr val="7C1302"/>
                </a:solidFill>
                <a:latin typeface="Courier New" pitchFamily="49" charset="0"/>
                <a:sym typeface="Wingdings" pitchFamily="2" charset="2"/>
              </a:rPr>
              <a:t>Venue(</a:t>
            </a:r>
            <a:r>
              <a:rPr lang="en-US" sz="2000" b="1" dirty="0" err="1">
                <a:solidFill>
                  <a:srgbClr val="7C1302"/>
                </a:solidFill>
                <a:latin typeface="Courier New" pitchFamily="49" charset="0"/>
                <a:sym typeface="Wingdings" pitchFamily="2" charset="2"/>
              </a:rPr>
              <a:t>bib,venue</a:t>
            </a:r>
            <a:r>
              <a:rPr lang="en-US" sz="2000" b="1" dirty="0">
                <a:solidFill>
                  <a:srgbClr val="7C1302"/>
                </a:solidFill>
                <a:latin typeface="Courier New" pitchFamily="49" charset="0"/>
                <a:sym typeface="Wingdings" pitchFamily="2" charset="2"/>
              </a:rPr>
              <a:t>)</a:t>
            </a:r>
          </a:p>
          <a:p>
            <a:endParaRPr lang="en-US" sz="2000" b="1" dirty="0">
              <a:solidFill>
                <a:srgbClr val="7C1302"/>
              </a:solidFill>
              <a:latin typeface="Courier New" pitchFamily="49" charset="0"/>
              <a:sym typeface="Wingdings" pitchFamily="2" charset="2"/>
            </a:endParaRPr>
          </a:p>
          <a:p>
            <a:r>
              <a:rPr lang="en-CA" sz="2000" b="1" dirty="0" err="1">
                <a:solidFill>
                  <a:srgbClr val="7C1302"/>
                </a:solidFill>
                <a:latin typeface="Courier New" pitchFamily="49" charset="0"/>
                <a:sym typeface="Wingdings" pitchFamily="2" charset="2"/>
              </a:rPr>
              <a:t>HasWord</a:t>
            </a:r>
            <a:r>
              <a:rPr lang="en-CA" sz="2000" b="1" dirty="0">
                <a:solidFill>
                  <a:srgbClr val="7C1302"/>
                </a:solidFill>
                <a:latin typeface="Courier New" pitchFamily="49" charset="0"/>
                <a:sym typeface="Wingdings" pitchFamily="2" charset="2"/>
              </a:rPr>
              <a:t>(author, word)</a:t>
            </a:r>
          </a:p>
          <a:p>
            <a:r>
              <a:rPr lang="en-CA" sz="2000" b="1" dirty="0" err="1">
                <a:solidFill>
                  <a:srgbClr val="7C1302"/>
                </a:solidFill>
                <a:latin typeface="Courier New" pitchFamily="49" charset="0"/>
                <a:sym typeface="Wingdings" pitchFamily="2" charset="2"/>
              </a:rPr>
              <a:t>HasWord</a:t>
            </a:r>
            <a:r>
              <a:rPr lang="en-CA" sz="2000" b="1" dirty="0">
                <a:solidFill>
                  <a:srgbClr val="7C1302"/>
                </a:solidFill>
                <a:latin typeface="Courier New" pitchFamily="49" charset="0"/>
                <a:sym typeface="Wingdings" pitchFamily="2" charset="2"/>
              </a:rPr>
              <a:t>(title, word)</a:t>
            </a:r>
          </a:p>
          <a:p>
            <a:r>
              <a:rPr lang="en-CA" sz="2000" b="1" dirty="0" err="1">
                <a:solidFill>
                  <a:srgbClr val="7C1302"/>
                </a:solidFill>
                <a:latin typeface="Courier New" pitchFamily="49" charset="0"/>
                <a:sym typeface="Wingdings" pitchFamily="2" charset="2"/>
              </a:rPr>
              <a:t>HasWord</a:t>
            </a:r>
            <a:r>
              <a:rPr lang="en-CA" sz="2000" b="1" dirty="0">
                <a:solidFill>
                  <a:srgbClr val="7C1302"/>
                </a:solidFill>
                <a:latin typeface="Courier New" pitchFamily="49" charset="0"/>
                <a:sym typeface="Wingdings" pitchFamily="2" charset="2"/>
              </a:rPr>
              <a:t>(venue, word)</a:t>
            </a:r>
          </a:p>
          <a:p>
            <a:endParaRPr lang="en-CA" sz="2000" b="1" dirty="0">
              <a:solidFill>
                <a:srgbClr val="7C1302"/>
              </a:solidFill>
              <a:latin typeface="Courier New" pitchFamily="49" charset="0"/>
              <a:sym typeface="Wingdings" pitchFamily="2" charset="2"/>
            </a:endParaRPr>
          </a:p>
          <a:p>
            <a:r>
              <a:rPr lang="en-CA" sz="2000" b="1" dirty="0" err="1">
                <a:solidFill>
                  <a:srgbClr val="7C1302"/>
                </a:solidFill>
                <a:latin typeface="Courier New" pitchFamily="49" charset="0"/>
                <a:sym typeface="Wingdings" pitchFamily="2" charset="2"/>
              </a:rPr>
              <a:t>SameAuthor</a:t>
            </a:r>
            <a:r>
              <a:rPr lang="en-CA" sz="2000" b="1" dirty="0">
                <a:solidFill>
                  <a:srgbClr val="7C1302"/>
                </a:solidFill>
                <a:latin typeface="Courier New" pitchFamily="49" charset="0"/>
                <a:sym typeface="Wingdings" pitchFamily="2" charset="2"/>
              </a:rPr>
              <a:t> (author, author)</a:t>
            </a:r>
          </a:p>
          <a:p>
            <a:r>
              <a:rPr lang="en-CA" sz="2000" b="1" dirty="0" err="1">
                <a:solidFill>
                  <a:srgbClr val="7C1302"/>
                </a:solidFill>
                <a:latin typeface="Courier New" pitchFamily="49" charset="0"/>
                <a:sym typeface="Wingdings" pitchFamily="2" charset="2"/>
              </a:rPr>
              <a:t>SameTitle</a:t>
            </a:r>
            <a:r>
              <a:rPr lang="en-CA" sz="2000" b="1" dirty="0">
                <a:solidFill>
                  <a:srgbClr val="7C1302"/>
                </a:solidFill>
                <a:latin typeface="Courier New" pitchFamily="49" charset="0"/>
                <a:sym typeface="Wingdings" pitchFamily="2" charset="2"/>
              </a:rPr>
              <a:t>(title, title)</a:t>
            </a:r>
          </a:p>
          <a:p>
            <a:r>
              <a:rPr lang="en-CA" sz="2000" b="1" dirty="0" err="1">
                <a:solidFill>
                  <a:srgbClr val="7C1302"/>
                </a:solidFill>
                <a:latin typeface="Courier New" pitchFamily="49" charset="0"/>
                <a:sym typeface="Wingdings" pitchFamily="2" charset="2"/>
              </a:rPr>
              <a:t>SameVenue</a:t>
            </a:r>
            <a:r>
              <a:rPr lang="en-CA" sz="2000" b="1" dirty="0">
                <a:solidFill>
                  <a:srgbClr val="7C1302"/>
                </a:solidFill>
                <a:latin typeface="Courier New" pitchFamily="49" charset="0"/>
                <a:sym typeface="Wingdings" pitchFamily="2" charset="2"/>
              </a:rPr>
              <a:t>(venue, venue)</a:t>
            </a:r>
          </a:p>
          <a:p>
            <a:endParaRPr lang="en-CA" sz="2000" b="1" dirty="0">
              <a:solidFill>
                <a:srgbClr val="7C1302"/>
              </a:solidFill>
              <a:latin typeface="Courier New" pitchFamily="49" charset="0"/>
              <a:sym typeface="Wingdings" pitchFamily="2" charset="2"/>
            </a:endParaRPr>
          </a:p>
          <a:p>
            <a:r>
              <a:rPr lang="en-CA" sz="2000" b="1" dirty="0" err="1">
                <a:solidFill>
                  <a:srgbClr val="7C1302"/>
                </a:solidFill>
                <a:latin typeface="Courier New" pitchFamily="49" charset="0"/>
                <a:sym typeface="Wingdings" pitchFamily="2" charset="2"/>
              </a:rPr>
              <a:t>SameBib</a:t>
            </a:r>
            <a:r>
              <a:rPr lang="en-CA" sz="2000" b="1" dirty="0">
                <a:solidFill>
                  <a:srgbClr val="7C1302"/>
                </a:solidFill>
                <a:latin typeface="Courier New" pitchFamily="49" charset="0"/>
                <a:sym typeface="Wingdings" pitchFamily="2" charset="2"/>
              </a:rPr>
              <a:t>(bib, bib)</a:t>
            </a:r>
            <a:endParaRPr lang="en-US" sz="2000" b="1" dirty="0">
              <a:solidFill>
                <a:srgbClr val="7C1302"/>
              </a:solidFill>
              <a:latin typeface="Courier New" pitchFamily="49" charset="0"/>
              <a:sym typeface="Wingdings" pitchFamily="2" charset="2"/>
            </a:endParaRPr>
          </a:p>
          <a:p>
            <a:endParaRPr lang="en-US" sz="2000" b="1" dirty="0">
              <a:solidFill>
                <a:srgbClr val="7C1302"/>
              </a:solidFill>
              <a:latin typeface="Courier New" pitchFamily="49" charset="0"/>
              <a:sym typeface="Wingdings" pitchFamily="2" charset="2"/>
            </a:endParaRPr>
          </a:p>
          <a:p>
            <a:endParaRPr lang="en-US" sz="2000" b="1" dirty="0">
              <a:solidFill>
                <a:srgbClr val="7C1302"/>
              </a:solidFill>
              <a:latin typeface="Courier New" pitchFamily="49" charset="0"/>
              <a:sym typeface="Wingdings" pitchFamily="2" charset="2"/>
            </a:endParaRPr>
          </a:p>
        </p:txBody>
      </p:sp>
      <p:sp>
        <p:nvSpPr>
          <p:cNvPr id="110595" name="Rectangle 3"/>
          <p:cNvSpPr>
            <a:spLocks noGrp="1" noChangeArrowheads="1"/>
          </p:cNvSpPr>
          <p:nvPr>
            <p:ph type="title"/>
          </p:nvPr>
        </p:nvSpPr>
        <p:spPr>
          <a:xfrm>
            <a:off x="152400" y="0"/>
            <a:ext cx="7543800" cy="685800"/>
          </a:xfrm>
        </p:spPr>
        <p:txBody>
          <a:bodyPr/>
          <a:lstStyle/>
          <a:p>
            <a:r>
              <a:rPr lang="en-US" dirty="0"/>
              <a:t>Entity Resolution (relations)</a:t>
            </a:r>
          </a:p>
        </p:txBody>
      </p:sp>
      <p:sp>
        <p:nvSpPr>
          <p:cNvPr id="2" name="Footer Placeholder 1"/>
          <p:cNvSpPr>
            <a:spLocks noGrp="1"/>
          </p:cNvSpPr>
          <p:nvPr>
            <p:ph type="ftr" sz="quarter" idx="11"/>
          </p:nvPr>
        </p:nvSpPr>
        <p:spPr>
          <a:xfrm>
            <a:off x="6591300" y="6553200"/>
            <a:ext cx="2895600" cy="457200"/>
          </a:xfrm>
        </p:spPr>
        <p:txBody>
          <a:bodyPr/>
          <a:lstStyle/>
          <a:p>
            <a:r>
              <a:rPr lang="en-US" altLang="en-US">
                <a:solidFill>
                  <a:srgbClr val="000000"/>
                </a:solidFill>
              </a:rPr>
              <a:t>CPSC 422, Lecture 31</a:t>
            </a:r>
            <a:endParaRPr lang="en-US" altLang="en-US" dirty="0">
              <a:solidFill>
                <a:srgbClr val="000000"/>
              </a:solidFill>
            </a:endParaRPr>
          </a:p>
        </p:txBody>
      </p:sp>
      <p:grpSp>
        <p:nvGrpSpPr>
          <p:cNvPr id="6" name="Group 5"/>
          <p:cNvGrpSpPr/>
          <p:nvPr/>
        </p:nvGrpSpPr>
        <p:grpSpPr>
          <a:xfrm>
            <a:off x="2939638" y="2302877"/>
            <a:ext cx="5638800" cy="3573751"/>
            <a:chOff x="3053938" y="2133600"/>
            <a:chExt cx="5638800" cy="3573751"/>
          </a:xfrm>
        </p:grpSpPr>
        <p:sp>
          <p:nvSpPr>
            <p:cNvPr id="5" name="TextBox 4"/>
            <p:cNvSpPr txBox="1"/>
            <p:nvPr/>
          </p:nvSpPr>
          <p:spPr>
            <a:xfrm>
              <a:off x="3663538" y="3172584"/>
              <a:ext cx="4191000" cy="584775"/>
            </a:xfrm>
            <a:prstGeom prst="rect">
              <a:avLst/>
            </a:prstGeom>
            <a:noFill/>
          </p:spPr>
          <p:txBody>
            <a:bodyPr wrap="square" rtlCol="0">
              <a:spAutoFit/>
            </a:bodyPr>
            <a:lstStyle/>
            <a:p>
              <a:r>
                <a:rPr lang="en-CA" b="1" dirty="0">
                  <a:latin typeface="Courier New" pitchFamily="49" charset="0"/>
                  <a:sym typeface="Wingdings" pitchFamily="2" charset="2"/>
                </a:rPr>
                <a:t>indicate which words are present in each field;</a:t>
              </a:r>
              <a:endParaRPr lang="en-CA" dirty="0"/>
            </a:p>
          </p:txBody>
        </p:sp>
        <p:sp>
          <p:nvSpPr>
            <p:cNvPr id="8" name="TextBox 7"/>
            <p:cNvSpPr txBox="1"/>
            <p:nvPr/>
          </p:nvSpPr>
          <p:spPr>
            <a:xfrm>
              <a:off x="4501738" y="4163184"/>
              <a:ext cx="4191000" cy="338554"/>
            </a:xfrm>
            <a:prstGeom prst="rect">
              <a:avLst/>
            </a:prstGeom>
            <a:noFill/>
          </p:spPr>
          <p:txBody>
            <a:bodyPr wrap="square" rtlCol="0">
              <a:spAutoFit/>
            </a:bodyPr>
            <a:lstStyle/>
            <a:p>
              <a:r>
                <a:rPr lang="en-CA" b="1" dirty="0">
                  <a:latin typeface="Courier New" pitchFamily="49" charset="0"/>
                  <a:sym typeface="Wingdings" pitchFamily="2" charset="2"/>
                </a:rPr>
                <a:t>represent field equality;</a:t>
              </a:r>
              <a:endParaRPr lang="en-CA" dirty="0"/>
            </a:p>
          </p:txBody>
        </p:sp>
        <p:sp>
          <p:nvSpPr>
            <p:cNvPr id="9" name="TextBox 8"/>
            <p:cNvSpPr txBox="1"/>
            <p:nvPr/>
          </p:nvSpPr>
          <p:spPr>
            <a:xfrm>
              <a:off x="3053938" y="5368797"/>
              <a:ext cx="4191000" cy="338554"/>
            </a:xfrm>
            <a:prstGeom prst="rect">
              <a:avLst/>
            </a:prstGeom>
            <a:noFill/>
          </p:spPr>
          <p:txBody>
            <a:bodyPr wrap="square" rtlCol="0">
              <a:spAutoFit/>
            </a:bodyPr>
            <a:lstStyle/>
            <a:p>
              <a:r>
                <a:rPr lang="en-CA" b="1" dirty="0">
                  <a:latin typeface="Courier New" pitchFamily="49" charset="0"/>
                  <a:sym typeface="Wingdings" pitchFamily="2" charset="2"/>
                </a:rPr>
                <a:t>represents citation equality;</a:t>
              </a:r>
              <a:endParaRPr lang="en-CA" dirty="0"/>
            </a:p>
          </p:txBody>
        </p:sp>
        <p:sp>
          <p:nvSpPr>
            <p:cNvPr id="10" name="TextBox 9"/>
            <p:cNvSpPr txBox="1"/>
            <p:nvPr/>
          </p:nvSpPr>
          <p:spPr>
            <a:xfrm>
              <a:off x="3206338" y="2133600"/>
              <a:ext cx="4191000" cy="338554"/>
            </a:xfrm>
            <a:prstGeom prst="rect">
              <a:avLst/>
            </a:prstGeom>
            <a:noFill/>
          </p:spPr>
          <p:txBody>
            <a:bodyPr wrap="square" rtlCol="0">
              <a:spAutoFit/>
            </a:bodyPr>
            <a:lstStyle/>
            <a:p>
              <a:r>
                <a:rPr lang="en-CA" b="1" dirty="0">
                  <a:latin typeface="Courier New" pitchFamily="49" charset="0"/>
                  <a:sym typeface="Wingdings" pitchFamily="2" charset="2"/>
                </a:rPr>
                <a:t>relate citations to their fields</a:t>
              </a:r>
              <a:endParaRPr lang="en-CA" dirty="0"/>
            </a:p>
          </p:txBody>
        </p:sp>
      </p:gr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127440" y="1650960"/>
              <a:ext cx="8697600" cy="4421880"/>
            </p14:xfrm>
          </p:contentPart>
        </mc:Choice>
        <mc:Fallback xmlns="">
          <p:pic>
            <p:nvPicPr>
              <p:cNvPr id="7" name="Ink 6"/>
              <p:cNvPicPr/>
              <p:nvPr/>
            </p:nvPicPr>
            <p:blipFill>
              <a:blip r:embed="rId4"/>
              <a:stretch>
                <a:fillRect/>
              </a:stretch>
            </p:blipFill>
            <p:spPr>
              <a:xfrm>
                <a:off x="117000" y="1641240"/>
                <a:ext cx="8722080" cy="4444200"/>
              </a:xfrm>
              <a:prstGeom prst="rect">
                <a:avLst/>
              </a:prstGeom>
            </p:spPr>
          </p:pic>
        </mc:Fallback>
      </mc:AlternateContent>
    </p:spTree>
    <p:extLst>
      <p:ext uri="{BB962C8B-B14F-4D97-AF65-F5344CB8AC3E}">
        <p14:creationId xmlns:p14="http://schemas.microsoft.com/office/powerpoint/2010/main" val="1006047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fld id="{D468E630-3A6A-4D54-97D8-0E64A877C3DD}" type="slidenum">
              <a:rPr lang="en-US" altLang="en-US">
                <a:solidFill>
                  <a:srgbClr val="000000"/>
                </a:solidFill>
              </a:rPr>
              <a:pPr/>
              <a:t>13</a:t>
            </a:fld>
            <a:endParaRPr lang="en-US" altLang="en-US">
              <a:solidFill>
                <a:srgbClr val="000000"/>
              </a:solidFill>
            </a:endParaRPr>
          </a:p>
        </p:txBody>
      </p:sp>
      <p:sp>
        <p:nvSpPr>
          <p:cNvPr id="110594" name="Text Box 2"/>
          <p:cNvSpPr txBox="1">
            <a:spLocks noChangeArrowheads="1"/>
          </p:cNvSpPr>
          <p:nvPr/>
        </p:nvSpPr>
        <p:spPr bwMode="auto">
          <a:xfrm>
            <a:off x="533401" y="1447800"/>
            <a:ext cx="7010399" cy="5324535"/>
          </a:xfrm>
          <a:prstGeom prst="rect">
            <a:avLst/>
          </a:prstGeom>
          <a:noFill/>
          <a:ln w="63500" algn="ctr">
            <a:noFill/>
            <a:miter lim="800000"/>
            <a:headEnd/>
            <a:tailEnd/>
          </a:ln>
        </p:spPr>
        <p:txBody>
          <a:bodyPr wrap="square">
            <a:spAutoFit/>
          </a:bodyPr>
          <a:lstStyle/>
          <a:p>
            <a:r>
              <a:rPr lang="en-US" sz="2000" b="1" dirty="0">
                <a:solidFill>
                  <a:srgbClr val="CC9900"/>
                </a:solidFill>
                <a:latin typeface="Arial" charset="0"/>
                <a:sym typeface="Wingdings" pitchFamily="2" charset="2"/>
              </a:rPr>
              <a:t>Predict citation equality based on words in the fields</a:t>
            </a:r>
            <a:endParaRPr lang="en-US" sz="2000" b="1" dirty="0">
              <a:solidFill>
                <a:srgbClr val="000000"/>
              </a:solidFill>
              <a:latin typeface="Arial" charset="0"/>
              <a:sym typeface="Wingdings" pitchFamily="2" charset="2"/>
            </a:endParaRPr>
          </a:p>
          <a:p>
            <a:endParaRPr lang="en-US" sz="2000" b="1" dirty="0">
              <a:solidFill>
                <a:srgbClr val="000000"/>
              </a:solidFill>
              <a:latin typeface="Courier New" pitchFamily="49" charset="0"/>
              <a:sym typeface="Wingdings" pitchFamily="2" charset="2"/>
            </a:endParaRPr>
          </a:p>
          <a:p>
            <a:r>
              <a:rPr lang="en-US" sz="2000" b="1" dirty="0">
                <a:solidFill>
                  <a:srgbClr val="7C1302"/>
                </a:solidFill>
                <a:latin typeface="Courier New" pitchFamily="49" charset="0"/>
                <a:sym typeface="Wingdings" pitchFamily="2" charset="2"/>
              </a:rPr>
              <a:t>Title(b1, t1) ∧ Title(b2, t2) ∧ </a:t>
            </a:r>
            <a:r>
              <a:rPr lang="en-US" sz="2000" b="1" dirty="0" err="1">
                <a:solidFill>
                  <a:srgbClr val="7C1302"/>
                </a:solidFill>
                <a:latin typeface="Courier New" pitchFamily="49" charset="0"/>
                <a:sym typeface="Wingdings" pitchFamily="2" charset="2"/>
              </a:rPr>
              <a:t>HasWord</a:t>
            </a:r>
            <a:r>
              <a:rPr lang="en-US" sz="2000" b="1" dirty="0">
                <a:solidFill>
                  <a:srgbClr val="7C1302"/>
                </a:solidFill>
                <a:latin typeface="Courier New" pitchFamily="49" charset="0"/>
                <a:sym typeface="Wingdings" pitchFamily="2" charset="2"/>
              </a:rPr>
              <a:t>(t1,+word) ∧ </a:t>
            </a:r>
            <a:r>
              <a:rPr lang="en-US" sz="2000" b="1" dirty="0" err="1">
                <a:solidFill>
                  <a:srgbClr val="7C1302"/>
                </a:solidFill>
                <a:latin typeface="Courier New" pitchFamily="49" charset="0"/>
                <a:sym typeface="Wingdings" pitchFamily="2" charset="2"/>
              </a:rPr>
              <a:t>HasWord</a:t>
            </a:r>
            <a:r>
              <a:rPr lang="en-US" sz="2000" b="1" dirty="0">
                <a:solidFill>
                  <a:srgbClr val="7C1302"/>
                </a:solidFill>
                <a:latin typeface="Courier New" pitchFamily="49" charset="0"/>
                <a:sym typeface="Wingdings" pitchFamily="2" charset="2"/>
              </a:rPr>
              <a:t>(t2,+word) ⇒ </a:t>
            </a:r>
            <a:r>
              <a:rPr lang="en-US" sz="2000" b="1" dirty="0" err="1">
                <a:solidFill>
                  <a:srgbClr val="7C1302"/>
                </a:solidFill>
                <a:latin typeface="Courier New" pitchFamily="49" charset="0"/>
                <a:sym typeface="Wingdings" pitchFamily="2" charset="2"/>
              </a:rPr>
              <a:t>SameBib</a:t>
            </a:r>
            <a:r>
              <a:rPr lang="en-US" sz="2000" b="1" dirty="0">
                <a:solidFill>
                  <a:srgbClr val="7C1302"/>
                </a:solidFill>
                <a:latin typeface="Courier New" pitchFamily="49" charset="0"/>
                <a:sym typeface="Wingdings" pitchFamily="2" charset="2"/>
              </a:rPr>
              <a:t>(b1, b2)</a:t>
            </a:r>
          </a:p>
          <a:p>
            <a:endParaRPr lang="en-US" sz="2000" b="1" dirty="0">
              <a:solidFill>
                <a:srgbClr val="7C1302"/>
              </a:solidFill>
              <a:latin typeface="Courier New" pitchFamily="49" charset="0"/>
              <a:sym typeface="Wingdings" pitchFamily="2" charset="2"/>
            </a:endParaRPr>
          </a:p>
          <a:p>
            <a:r>
              <a:rPr lang="en-US" sz="2000" b="1" dirty="0">
                <a:solidFill>
                  <a:srgbClr val="7C1302"/>
                </a:solidFill>
                <a:latin typeface="Courier New" pitchFamily="49" charset="0"/>
                <a:sym typeface="Wingdings" pitchFamily="2" charset="2"/>
              </a:rPr>
              <a:t>(NOTE: +word is a shortcut notation, you actually have a rule for each word e.g., </a:t>
            </a:r>
          </a:p>
          <a:p>
            <a:r>
              <a:rPr lang="en-US" sz="2000" b="1" dirty="0">
                <a:solidFill>
                  <a:srgbClr val="7C1302"/>
                </a:solidFill>
                <a:latin typeface="Courier New" pitchFamily="49" charset="0"/>
                <a:sym typeface="Wingdings" pitchFamily="2" charset="2"/>
              </a:rPr>
              <a:t>Title(b1, t1) ∧ Title(b2, t2) ∧ </a:t>
            </a:r>
            <a:r>
              <a:rPr lang="en-US" sz="2000" b="1" dirty="0" err="1">
                <a:solidFill>
                  <a:srgbClr val="7C1302"/>
                </a:solidFill>
                <a:latin typeface="Courier New" pitchFamily="49" charset="0"/>
                <a:sym typeface="Wingdings" pitchFamily="2" charset="2"/>
              </a:rPr>
              <a:t>HasWord</a:t>
            </a:r>
            <a:r>
              <a:rPr lang="en-US" sz="2000" b="1" dirty="0">
                <a:solidFill>
                  <a:srgbClr val="7C1302"/>
                </a:solidFill>
                <a:latin typeface="Courier New" pitchFamily="49" charset="0"/>
                <a:sym typeface="Wingdings" pitchFamily="2" charset="2"/>
              </a:rPr>
              <a:t>(t1,”bayesian”) ∧ </a:t>
            </a:r>
            <a:r>
              <a:rPr lang="en-US" sz="2000" b="1" dirty="0" err="1">
                <a:solidFill>
                  <a:srgbClr val="7C1302"/>
                </a:solidFill>
                <a:latin typeface="Courier New" pitchFamily="49" charset="0"/>
                <a:sym typeface="Wingdings" pitchFamily="2" charset="2"/>
              </a:rPr>
              <a:t>HasWord</a:t>
            </a:r>
            <a:r>
              <a:rPr lang="en-US" sz="2000" b="1" dirty="0">
                <a:solidFill>
                  <a:srgbClr val="7C1302"/>
                </a:solidFill>
                <a:latin typeface="Courier New" pitchFamily="49" charset="0"/>
                <a:sym typeface="Wingdings" pitchFamily="2" charset="2"/>
              </a:rPr>
              <a:t>(t2,”bayesian” ) ⇒ </a:t>
            </a:r>
            <a:r>
              <a:rPr lang="en-US" sz="2000" b="1" dirty="0" err="1">
                <a:solidFill>
                  <a:srgbClr val="7C1302"/>
                </a:solidFill>
                <a:latin typeface="Courier New" pitchFamily="49" charset="0"/>
                <a:sym typeface="Wingdings" pitchFamily="2" charset="2"/>
              </a:rPr>
              <a:t>SameBib</a:t>
            </a:r>
            <a:r>
              <a:rPr lang="en-US" sz="2000" b="1" dirty="0">
                <a:solidFill>
                  <a:srgbClr val="7C1302"/>
                </a:solidFill>
                <a:latin typeface="Courier New" pitchFamily="49" charset="0"/>
                <a:sym typeface="Wingdings" pitchFamily="2" charset="2"/>
              </a:rPr>
              <a:t>(b1, b2) )</a:t>
            </a:r>
          </a:p>
          <a:p>
            <a:endParaRPr lang="en-US" sz="2000" b="1" dirty="0">
              <a:solidFill>
                <a:srgbClr val="000000"/>
              </a:solidFill>
              <a:latin typeface="Courier New" pitchFamily="49" charset="0"/>
              <a:sym typeface="Wingdings" pitchFamily="2" charset="2"/>
            </a:endParaRPr>
          </a:p>
          <a:p>
            <a:r>
              <a:rPr lang="en-US" sz="2000" b="1" dirty="0">
                <a:solidFill>
                  <a:srgbClr val="000000"/>
                </a:solidFill>
                <a:latin typeface="Courier New" pitchFamily="49" charset="0"/>
                <a:sym typeface="Wingdings" pitchFamily="2" charset="2"/>
              </a:rPr>
              <a:t>Same 1000s of rules for </a:t>
            </a:r>
            <a:r>
              <a:rPr lang="en-US" sz="2000" b="1" dirty="0">
                <a:solidFill>
                  <a:schemeClr val="accent6"/>
                </a:solidFill>
                <a:latin typeface="Courier New" pitchFamily="49" charset="0"/>
                <a:sym typeface="Wingdings" pitchFamily="2" charset="2"/>
              </a:rPr>
              <a:t>author</a:t>
            </a:r>
          </a:p>
          <a:p>
            <a:endParaRPr lang="en-US" sz="2000" b="1" dirty="0">
              <a:solidFill>
                <a:srgbClr val="000000"/>
              </a:solidFill>
              <a:latin typeface="Courier New" pitchFamily="49" charset="0"/>
              <a:sym typeface="Wingdings" pitchFamily="2" charset="2"/>
            </a:endParaRPr>
          </a:p>
          <a:p>
            <a:r>
              <a:rPr lang="en-US" sz="2000" b="1" dirty="0">
                <a:solidFill>
                  <a:srgbClr val="000000"/>
                </a:solidFill>
                <a:latin typeface="Courier New" pitchFamily="49" charset="0"/>
                <a:sym typeface="Wingdings" pitchFamily="2" charset="2"/>
              </a:rPr>
              <a:t>Same 1000s of rules for </a:t>
            </a:r>
            <a:r>
              <a:rPr lang="en-US" sz="2000" b="1" dirty="0">
                <a:solidFill>
                  <a:schemeClr val="accent6"/>
                </a:solidFill>
                <a:latin typeface="Courier New" pitchFamily="49" charset="0"/>
                <a:sym typeface="Wingdings" pitchFamily="2" charset="2"/>
              </a:rPr>
              <a:t>venue</a:t>
            </a:r>
          </a:p>
          <a:p>
            <a:endParaRPr lang="en-US" sz="2000" b="1" dirty="0">
              <a:solidFill>
                <a:srgbClr val="7C1302"/>
              </a:solidFill>
              <a:latin typeface="Courier New" pitchFamily="49" charset="0"/>
              <a:sym typeface="Wingdings" pitchFamily="2" charset="2"/>
            </a:endParaRPr>
          </a:p>
          <a:p>
            <a:endParaRPr lang="en-US" sz="2000" b="1" dirty="0">
              <a:solidFill>
                <a:srgbClr val="7C1302"/>
              </a:solidFill>
              <a:latin typeface="Courier New" pitchFamily="49" charset="0"/>
              <a:sym typeface="Wingdings" pitchFamily="2" charset="2"/>
            </a:endParaRPr>
          </a:p>
        </p:txBody>
      </p:sp>
      <p:sp>
        <p:nvSpPr>
          <p:cNvPr id="110595" name="Rectangle 3"/>
          <p:cNvSpPr>
            <a:spLocks noGrp="1" noChangeArrowheads="1"/>
          </p:cNvSpPr>
          <p:nvPr>
            <p:ph type="title"/>
          </p:nvPr>
        </p:nvSpPr>
        <p:spPr>
          <a:xfrm>
            <a:off x="457200" y="0"/>
            <a:ext cx="7543800" cy="1295400"/>
          </a:xfrm>
        </p:spPr>
        <p:txBody>
          <a:bodyPr/>
          <a:lstStyle/>
          <a:p>
            <a:r>
              <a:rPr lang="en-US" dirty="0"/>
              <a:t>Entity Resolution (formulas)</a:t>
            </a:r>
          </a:p>
        </p:txBody>
      </p:sp>
      <p:sp>
        <p:nvSpPr>
          <p:cNvPr id="2" name="Footer Placeholder 1"/>
          <p:cNvSpPr>
            <a:spLocks noGrp="1"/>
          </p:cNvSpPr>
          <p:nvPr>
            <p:ph type="ftr" sz="quarter" idx="11"/>
          </p:nvPr>
        </p:nvSpPr>
        <p:spPr/>
        <p:txBody>
          <a:bodyPr/>
          <a:lstStyle/>
          <a:p>
            <a:r>
              <a:rPr lang="en-US" altLang="en-US">
                <a:solidFill>
                  <a:srgbClr val="000000"/>
                </a:solidFill>
              </a:rPr>
              <a:t>CPSC 422, Lecture 31</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6801120" y="2000520"/>
              <a:ext cx="2127960" cy="1625760"/>
            </p14:xfrm>
          </p:contentPart>
        </mc:Choice>
        <mc:Fallback xmlns="">
          <p:pic>
            <p:nvPicPr>
              <p:cNvPr id="3" name="Ink 2"/>
              <p:cNvPicPr/>
              <p:nvPr/>
            </p:nvPicPr>
            <p:blipFill>
              <a:blip r:embed="rId4"/>
              <a:stretch>
                <a:fillRect/>
              </a:stretch>
            </p:blipFill>
            <p:spPr>
              <a:xfrm>
                <a:off x="6797160" y="1992600"/>
                <a:ext cx="2144880" cy="1645920"/>
              </a:xfrm>
              <a:prstGeom prst="rect">
                <a:avLst/>
              </a:prstGeom>
            </p:spPr>
          </p:pic>
        </mc:Fallback>
      </mc:AlternateContent>
    </p:spTree>
    <p:extLst>
      <p:ext uri="{BB962C8B-B14F-4D97-AF65-F5344CB8AC3E}">
        <p14:creationId xmlns:p14="http://schemas.microsoft.com/office/powerpoint/2010/main" val="1717872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fld id="{D468E630-3A6A-4D54-97D8-0E64A877C3DD}" type="slidenum">
              <a:rPr lang="en-US" altLang="en-US">
                <a:solidFill>
                  <a:srgbClr val="000000"/>
                </a:solidFill>
              </a:rPr>
              <a:pPr/>
              <a:t>14</a:t>
            </a:fld>
            <a:endParaRPr lang="en-US" altLang="en-US">
              <a:solidFill>
                <a:srgbClr val="000000"/>
              </a:solidFill>
            </a:endParaRPr>
          </a:p>
        </p:txBody>
      </p:sp>
      <p:sp>
        <p:nvSpPr>
          <p:cNvPr id="110594" name="Text Box 2"/>
          <p:cNvSpPr txBox="1">
            <a:spLocks noChangeArrowheads="1"/>
          </p:cNvSpPr>
          <p:nvPr/>
        </p:nvSpPr>
        <p:spPr bwMode="auto">
          <a:xfrm>
            <a:off x="297708" y="1563507"/>
            <a:ext cx="8846292" cy="954107"/>
          </a:xfrm>
          <a:prstGeom prst="rect">
            <a:avLst/>
          </a:prstGeom>
          <a:noFill/>
          <a:ln w="63500" algn="ctr">
            <a:noFill/>
            <a:miter lim="800000"/>
            <a:headEnd/>
            <a:tailEnd/>
          </a:ln>
        </p:spPr>
        <p:txBody>
          <a:bodyPr wrap="square">
            <a:spAutoFit/>
          </a:bodyPr>
          <a:lstStyle/>
          <a:p>
            <a:r>
              <a:rPr lang="en-US" sz="2800" b="1" dirty="0">
                <a:solidFill>
                  <a:srgbClr val="CC9900"/>
                </a:solidFill>
                <a:latin typeface="Arial" charset="0"/>
                <a:sym typeface="Wingdings" pitchFamily="2" charset="2"/>
              </a:rPr>
              <a:t>Transitive closure</a:t>
            </a:r>
            <a:endParaRPr lang="en-US" sz="2800" b="1" dirty="0">
              <a:solidFill>
                <a:srgbClr val="000000"/>
              </a:solidFill>
              <a:latin typeface="Arial" charset="0"/>
              <a:sym typeface="Wingdings" pitchFamily="2" charset="2"/>
            </a:endParaRPr>
          </a:p>
          <a:p>
            <a:r>
              <a:rPr lang="en-US" sz="2800" b="1" dirty="0" err="1">
                <a:solidFill>
                  <a:srgbClr val="7C1302"/>
                </a:solidFill>
                <a:latin typeface="Courier New" pitchFamily="49" charset="0"/>
                <a:sym typeface="Wingdings" pitchFamily="2" charset="2"/>
              </a:rPr>
              <a:t>SameBib</a:t>
            </a:r>
            <a:r>
              <a:rPr lang="en-US" sz="2800" b="1" dirty="0">
                <a:solidFill>
                  <a:srgbClr val="7C1302"/>
                </a:solidFill>
                <a:latin typeface="Courier New" pitchFamily="49" charset="0"/>
                <a:sym typeface="Wingdings" pitchFamily="2" charset="2"/>
              </a:rPr>
              <a:t>(b1,b2) ∧ </a:t>
            </a:r>
            <a:r>
              <a:rPr lang="en-US" sz="2800" b="1" dirty="0" err="1">
                <a:solidFill>
                  <a:srgbClr val="7C1302"/>
                </a:solidFill>
                <a:latin typeface="Courier New" pitchFamily="49" charset="0"/>
                <a:sym typeface="Wingdings" pitchFamily="2" charset="2"/>
              </a:rPr>
              <a:t>SameBib</a:t>
            </a:r>
            <a:r>
              <a:rPr lang="en-US" sz="2800" b="1" dirty="0">
                <a:solidFill>
                  <a:srgbClr val="7C1302"/>
                </a:solidFill>
                <a:latin typeface="Courier New" pitchFamily="49" charset="0"/>
                <a:sym typeface="Wingdings" pitchFamily="2" charset="2"/>
              </a:rPr>
              <a:t>(b2,b3) ⇒ </a:t>
            </a:r>
            <a:r>
              <a:rPr lang="en-US" sz="2800" b="1" dirty="0">
                <a:latin typeface="Courier New" pitchFamily="49" charset="0"/>
                <a:sym typeface="Wingdings" pitchFamily="2" charset="2"/>
              </a:rPr>
              <a:t>???</a:t>
            </a:r>
          </a:p>
        </p:txBody>
      </p:sp>
      <p:sp>
        <p:nvSpPr>
          <p:cNvPr id="110595" name="Rectangle 3"/>
          <p:cNvSpPr>
            <a:spLocks noGrp="1" noChangeArrowheads="1"/>
          </p:cNvSpPr>
          <p:nvPr>
            <p:ph type="title"/>
          </p:nvPr>
        </p:nvSpPr>
        <p:spPr>
          <a:xfrm>
            <a:off x="457200" y="0"/>
            <a:ext cx="7543800" cy="1295400"/>
          </a:xfrm>
        </p:spPr>
        <p:txBody>
          <a:bodyPr/>
          <a:lstStyle/>
          <a:p>
            <a:r>
              <a:rPr lang="en-US" dirty="0"/>
              <a:t>Entity Resolution (formulas)</a:t>
            </a:r>
          </a:p>
        </p:txBody>
      </p:sp>
      <p:sp>
        <p:nvSpPr>
          <p:cNvPr id="2" name="Footer Placeholder 1"/>
          <p:cNvSpPr>
            <a:spLocks noGrp="1"/>
          </p:cNvSpPr>
          <p:nvPr>
            <p:ph type="ftr" sz="quarter" idx="11"/>
          </p:nvPr>
        </p:nvSpPr>
        <p:spPr/>
        <p:txBody>
          <a:bodyPr/>
          <a:lstStyle/>
          <a:p>
            <a:r>
              <a:rPr lang="en-US" altLang="en-US">
                <a:solidFill>
                  <a:srgbClr val="000000"/>
                </a:solidFill>
              </a:rPr>
              <a:t>CPSC 422, Lecture 31</a:t>
            </a:r>
          </a:p>
        </p:txBody>
      </p:sp>
      <p:pic>
        <p:nvPicPr>
          <p:cNvPr id="8" name="Picture 4" descr="https://encrypted-tbn2.gstatic.com/images?q=tbn:ANd9GcRmbiq0fjNIqMNEbbRgG-41Uy_xMuQ-55BRXnK88qWBmx3bfWc1XQ">
            <a:extLst>
              <a:ext uri="{FF2B5EF4-FFF2-40B4-BE49-F238E27FC236}">
                <a16:creationId xmlns:a16="http://schemas.microsoft.com/office/drawing/2014/main" id="{2C4E39BA-B52E-486E-A09C-1A001F717E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9975" y="3998983"/>
            <a:ext cx="1651025" cy="587617"/>
          </a:xfrm>
          <a:prstGeom prst="rect">
            <a:avLst/>
          </a:prstGeom>
          <a:solidFill>
            <a:schemeClr val="accent5">
              <a:lumMod val="20000"/>
              <a:lumOff val="80000"/>
            </a:schemeClr>
          </a:solidFill>
          <a:ln w="57150">
            <a:solidFill>
              <a:srgbClr val="00B0F0"/>
            </a:solidFill>
          </a:ln>
          <a:extLst/>
        </p:spPr>
      </p:pic>
      <p:sp>
        <p:nvSpPr>
          <p:cNvPr id="9" name="Text Box 2">
            <a:extLst>
              <a:ext uri="{FF2B5EF4-FFF2-40B4-BE49-F238E27FC236}">
                <a16:creationId xmlns:a16="http://schemas.microsoft.com/office/drawing/2014/main" id="{CADEA1DF-EE0D-4BBA-9E6A-970E254E2C04}"/>
              </a:ext>
            </a:extLst>
          </p:cNvPr>
          <p:cNvSpPr txBox="1">
            <a:spLocks noChangeArrowheads="1"/>
          </p:cNvSpPr>
          <p:nvPr/>
        </p:nvSpPr>
        <p:spPr bwMode="auto">
          <a:xfrm>
            <a:off x="701634" y="4195924"/>
            <a:ext cx="9813966" cy="523220"/>
          </a:xfrm>
          <a:prstGeom prst="rect">
            <a:avLst/>
          </a:prstGeom>
          <a:noFill/>
          <a:ln w="63500" algn="ctr">
            <a:noFill/>
            <a:miter lim="800000"/>
            <a:headEnd/>
            <a:tailEnd/>
          </a:ln>
        </p:spPr>
        <p:txBody>
          <a:bodyPr wrap="square">
            <a:spAutoFit/>
          </a:bodyPr>
          <a:lstStyle/>
          <a:p>
            <a:r>
              <a:rPr lang="en-US" sz="2800" b="1" dirty="0">
                <a:latin typeface="Courier New" pitchFamily="49" charset="0"/>
                <a:sym typeface="Wingdings" pitchFamily="2" charset="2"/>
              </a:rPr>
              <a:t>B. </a:t>
            </a:r>
            <a:r>
              <a:rPr lang="en-US" sz="2800" b="1" dirty="0" err="1">
                <a:solidFill>
                  <a:srgbClr val="7C1302"/>
                </a:solidFill>
                <a:latin typeface="Courier New" pitchFamily="49" charset="0"/>
                <a:sym typeface="Wingdings" pitchFamily="2" charset="2"/>
              </a:rPr>
              <a:t>SameBib</a:t>
            </a:r>
            <a:r>
              <a:rPr lang="en-US" sz="2800" b="1" dirty="0">
                <a:solidFill>
                  <a:srgbClr val="7C1302"/>
                </a:solidFill>
                <a:latin typeface="Courier New" pitchFamily="49" charset="0"/>
                <a:sym typeface="Wingdings" pitchFamily="2" charset="2"/>
              </a:rPr>
              <a:t>(b1,b3)</a:t>
            </a:r>
          </a:p>
        </p:txBody>
      </p:sp>
      <p:sp>
        <p:nvSpPr>
          <p:cNvPr id="10" name="Text Box 2">
            <a:extLst>
              <a:ext uri="{FF2B5EF4-FFF2-40B4-BE49-F238E27FC236}">
                <a16:creationId xmlns:a16="http://schemas.microsoft.com/office/drawing/2014/main" id="{ECD6E255-3511-45CA-AE00-9F879D40939A}"/>
              </a:ext>
            </a:extLst>
          </p:cNvPr>
          <p:cNvSpPr txBox="1">
            <a:spLocks noChangeArrowheads="1"/>
          </p:cNvSpPr>
          <p:nvPr/>
        </p:nvSpPr>
        <p:spPr bwMode="auto">
          <a:xfrm>
            <a:off x="708891" y="3302645"/>
            <a:ext cx="4221183" cy="523220"/>
          </a:xfrm>
          <a:prstGeom prst="rect">
            <a:avLst/>
          </a:prstGeom>
          <a:noFill/>
          <a:ln w="63500" algn="ctr">
            <a:noFill/>
            <a:miter lim="800000"/>
            <a:headEnd/>
            <a:tailEnd/>
          </a:ln>
        </p:spPr>
        <p:txBody>
          <a:bodyPr wrap="square">
            <a:spAutoFit/>
          </a:bodyPr>
          <a:lstStyle/>
          <a:p>
            <a:r>
              <a:rPr lang="en-US" sz="2800" b="1" dirty="0">
                <a:latin typeface="Courier New" pitchFamily="49" charset="0"/>
                <a:sym typeface="Wingdings" pitchFamily="2" charset="2"/>
              </a:rPr>
              <a:t>A.  </a:t>
            </a:r>
            <a:r>
              <a:rPr lang="en-US" sz="2800" b="1" dirty="0" err="1">
                <a:solidFill>
                  <a:srgbClr val="7C1302"/>
                </a:solidFill>
                <a:latin typeface="Courier New" pitchFamily="49" charset="0"/>
                <a:sym typeface="Wingdings" pitchFamily="2" charset="2"/>
              </a:rPr>
              <a:t>SameBib</a:t>
            </a:r>
            <a:r>
              <a:rPr lang="en-US" sz="2800" b="1" dirty="0">
                <a:solidFill>
                  <a:srgbClr val="7C1302"/>
                </a:solidFill>
                <a:latin typeface="Courier New" pitchFamily="49" charset="0"/>
                <a:sym typeface="Wingdings" pitchFamily="2" charset="2"/>
              </a:rPr>
              <a:t>(b1,b2)</a:t>
            </a:r>
          </a:p>
        </p:txBody>
      </p:sp>
      <p:sp>
        <p:nvSpPr>
          <p:cNvPr id="11" name="Text Box 2">
            <a:extLst>
              <a:ext uri="{FF2B5EF4-FFF2-40B4-BE49-F238E27FC236}">
                <a16:creationId xmlns:a16="http://schemas.microsoft.com/office/drawing/2014/main" id="{800826AD-EF64-4D69-85F3-5180160B275D}"/>
              </a:ext>
            </a:extLst>
          </p:cNvPr>
          <p:cNvSpPr txBox="1">
            <a:spLocks noChangeArrowheads="1"/>
          </p:cNvSpPr>
          <p:nvPr/>
        </p:nvSpPr>
        <p:spPr bwMode="auto">
          <a:xfrm>
            <a:off x="708891" y="4662624"/>
            <a:ext cx="4495800" cy="954107"/>
          </a:xfrm>
          <a:prstGeom prst="rect">
            <a:avLst/>
          </a:prstGeom>
          <a:noFill/>
          <a:ln w="63500" algn="ctr">
            <a:noFill/>
            <a:miter lim="800000"/>
            <a:headEnd/>
            <a:tailEnd/>
          </a:ln>
        </p:spPr>
        <p:txBody>
          <a:bodyPr wrap="square">
            <a:spAutoFit/>
          </a:bodyPr>
          <a:lstStyle/>
          <a:p>
            <a:endParaRPr lang="en-US" sz="2800" b="1" dirty="0">
              <a:solidFill>
                <a:srgbClr val="7C1302"/>
              </a:solidFill>
              <a:latin typeface="Courier New" pitchFamily="49" charset="0"/>
              <a:sym typeface="Wingdings" pitchFamily="2" charset="2"/>
            </a:endParaRPr>
          </a:p>
          <a:p>
            <a:r>
              <a:rPr lang="en-US" sz="2800" b="1" dirty="0">
                <a:latin typeface="Courier New" pitchFamily="49" charset="0"/>
                <a:sym typeface="Wingdings" pitchFamily="2" charset="2"/>
              </a:rPr>
              <a:t>C. </a:t>
            </a:r>
            <a:r>
              <a:rPr lang="en-US" sz="2800" b="1" dirty="0" err="1">
                <a:solidFill>
                  <a:srgbClr val="7C1302"/>
                </a:solidFill>
                <a:latin typeface="Courier New" pitchFamily="49" charset="0"/>
                <a:sym typeface="Wingdings" pitchFamily="2" charset="2"/>
              </a:rPr>
              <a:t>SameAuthor</a:t>
            </a:r>
            <a:r>
              <a:rPr lang="en-US" sz="2800" b="1" dirty="0">
                <a:solidFill>
                  <a:srgbClr val="7C1302"/>
                </a:solidFill>
                <a:latin typeface="Courier New" pitchFamily="49" charset="0"/>
                <a:sym typeface="Wingdings" pitchFamily="2" charset="2"/>
              </a:rPr>
              <a:t>(a1,a2)</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576E266-A009-4B84-AC2E-B83D8E916C58}"/>
                  </a:ext>
                </a:extLst>
              </p14:cNvPr>
              <p14:cNvContentPartPr/>
              <p14:nvPr/>
            </p14:nvContentPartPr>
            <p14:xfrm>
              <a:off x="360371" y="4108617"/>
              <a:ext cx="1180080" cy="795960"/>
            </p14:xfrm>
          </p:contentPart>
        </mc:Choice>
        <mc:Fallback>
          <p:pic>
            <p:nvPicPr>
              <p:cNvPr id="3" name="Ink 2">
                <a:extLst>
                  <a:ext uri="{FF2B5EF4-FFF2-40B4-BE49-F238E27FC236}">
                    <a16:creationId xmlns:a16="http://schemas.microsoft.com/office/drawing/2014/main" id="{6576E266-A009-4B84-AC2E-B83D8E916C58}"/>
                  </a:ext>
                </a:extLst>
              </p:cNvPr>
              <p:cNvPicPr/>
              <p:nvPr/>
            </p:nvPicPr>
            <p:blipFill>
              <a:blip r:embed="rId5"/>
              <a:stretch>
                <a:fillRect/>
              </a:stretch>
            </p:blipFill>
            <p:spPr>
              <a:xfrm>
                <a:off x="351731" y="4099617"/>
                <a:ext cx="1197720" cy="813600"/>
              </a:xfrm>
              <a:prstGeom prst="rect">
                <a:avLst/>
              </a:prstGeom>
            </p:spPr>
          </p:pic>
        </mc:Fallback>
      </mc:AlternateContent>
    </p:spTree>
    <p:extLst>
      <p:ext uri="{BB962C8B-B14F-4D97-AF65-F5344CB8AC3E}">
        <p14:creationId xmlns:p14="http://schemas.microsoft.com/office/powerpoint/2010/main" val="2931197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p>
            <a:fld id="{D468E630-3A6A-4D54-97D8-0E64A877C3DD}" type="slidenum">
              <a:rPr lang="en-US" altLang="en-US">
                <a:solidFill>
                  <a:srgbClr val="000000"/>
                </a:solidFill>
              </a:rPr>
              <a:pPr/>
              <a:t>15</a:t>
            </a:fld>
            <a:endParaRPr lang="en-US" altLang="en-US">
              <a:solidFill>
                <a:srgbClr val="000000"/>
              </a:solidFill>
            </a:endParaRPr>
          </a:p>
        </p:txBody>
      </p:sp>
      <p:sp>
        <p:nvSpPr>
          <p:cNvPr id="110594" name="Text Box 2"/>
          <p:cNvSpPr txBox="1">
            <a:spLocks noChangeArrowheads="1"/>
          </p:cNvSpPr>
          <p:nvPr/>
        </p:nvSpPr>
        <p:spPr bwMode="auto">
          <a:xfrm>
            <a:off x="15834" y="1490008"/>
            <a:ext cx="9813966" cy="2554545"/>
          </a:xfrm>
          <a:prstGeom prst="rect">
            <a:avLst/>
          </a:prstGeom>
          <a:noFill/>
          <a:ln w="63500" algn="ctr">
            <a:noFill/>
            <a:miter lim="800000"/>
            <a:headEnd/>
            <a:tailEnd/>
          </a:ln>
        </p:spPr>
        <p:txBody>
          <a:bodyPr wrap="square">
            <a:spAutoFit/>
          </a:bodyPr>
          <a:lstStyle/>
          <a:p>
            <a:r>
              <a:rPr lang="en-US" sz="2000" b="1" dirty="0">
                <a:solidFill>
                  <a:srgbClr val="CC9900"/>
                </a:solidFill>
                <a:latin typeface="Arial" charset="0"/>
                <a:sym typeface="Wingdings" pitchFamily="2" charset="2"/>
              </a:rPr>
              <a:t>Transitive closure</a:t>
            </a:r>
            <a:endParaRPr lang="en-US" sz="2000" b="1" dirty="0">
              <a:solidFill>
                <a:srgbClr val="000000"/>
              </a:solidFill>
              <a:latin typeface="Arial" charset="0"/>
              <a:sym typeface="Wingdings" pitchFamily="2" charset="2"/>
            </a:endParaRPr>
          </a:p>
          <a:p>
            <a:r>
              <a:rPr lang="en-US" sz="2000" b="1" dirty="0" err="1">
                <a:solidFill>
                  <a:srgbClr val="7C1302"/>
                </a:solidFill>
                <a:latin typeface="Courier New" pitchFamily="49" charset="0"/>
                <a:sym typeface="Wingdings" pitchFamily="2" charset="2"/>
              </a:rPr>
              <a:t>SameBib</a:t>
            </a:r>
            <a:r>
              <a:rPr lang="en-US" sz="2000" b="1" dirty="0">
                <a:solidFill>
                  <a:srgbClr val="7C1302"/>
                </a:solidFill>
                <a:latin typeface="Courier New" pitchFamily="49" charset="0"/>
                <a:sym typeface="Wingdings" pitchFamily="2" charset="2"/>
              </a:rPr>
              <a:t>(b1,b2) ∧ </a:t>
            </a:r>
            <a:r>
              <a:rPr lang="en-US" sz="2000" b="1" dirty="0" err="1">
                <a:solidFill>
                  <a:srgbClr val="7C1302"/>
                </a:solidFill>
                <a:latin typeface="Courier New" pitchFamily="49" charset="0"/>
                <a:sym typeface="Wingdings" pitchFamily="2" charset="2"/>
              </a:rPr>
              <a:t>SameBib</a:t>
            </a:r>
            <a:r>
              <a:rPr lang="en-US" sz="2000" b="1" dirty="0">
                <a:solidFill>
                  <a:srgbClr val="7C1302"/>
                </a:solidFill>
                <a:latin typeface="Courier New" pitchFamily="49" charset="0"/>
                <a:sym typeface="Wingdings" pitchFamily="2" charset="2"/>
              </a:rPr>
              <a:t>(b2,b3) ⇒ </a:t>
            </a:r>
            <a:r>
              <a:rPr lang="en-US" sz="2000" b="1" dirty="0" err="1">
                <a:solidFill>
                  <a:srgbClr val="7C1302"/>
                </a:solidFill>
                <a:latin typeface="Courier New" pitchFamily="49" charset="0"/>
                <a:sym typeface="Wingdings" pitchFamily="2" charset="2"/>
              </a:rPr>
              <a:t>SameBib</a:t>
            </a:r>
            <a:r>
              <a:rPr lang="en-US" sz="2000" b="1" dirty="0">
                <a:solidFill>
                  <a:srgbClr val="7C1302"/>
                </a:solidFill>
                <a:latin typeface="Courier New" pitchFamily="49" charset="0"/>
                <a:sym typeface="Wingdings" pitchFamily="2" charset="2"/>
              </a:rPr>
              <a:t>(b1,b3)</a:t>
            </a:r>
          </a:p>
          <a:p>
            <a:endParaRPr lang="en-US" sz="2000" b="1" dirty="0">
              <a:solidFill>
                <a:srgbClr val="7C1302"/>
              </a:solidFill>
              <a:latin typeface="Courier New" pitchFamily="49" charset="0"/>
              <a:sym typeface="Wingdings" pitchFamily="2" charset="2"/>
            </a:endParaRPr>
          </a:p>
          <a:p>
            <a:r>
              <a:rPr lang="en-US" sz="2000" b="1" dirty="0" err="1">
                <a:solidFill>
                  <a:srgbClr val="7C1302"/>
                </a:solidFill>
                <a:latin typeface="Courier New" pitchFamily="49" charset="0"/>
                <a:sym typeface="Wingdings" pitchFamily="2" charset="2"/>
              </a:rPr>
              <a:t>SameAuthor</a:t>
            </a:r>
            <a:r>
              <a:rPr lang="en-US" sz="2000" b="1" dirty="0">
                <a:solidFill>
                  <a:srgbClr val="7C1302"/>
                </a:solidFill>
                <a:latin typeface="Courier New" pitchFamily="49" charset="0"/>
                <a:sym typeface="Wingdings" pitchFamily="2" charset="2"/>
              </a:rPr>
              <a:t>(a1,a2) ∧ </a:t>
            </a:r>
            <a:r>
              <a:rPr lang="en-US" sz="2000" b="1" dirty="0" err="1">
                <a:solidFill>
                  <a:srgbClr val="7C1302"/>
                </a:solidFill>
                <a:latin typeface="Courier New" pitchFamily="49" charset="0"/>
                <a:sym typeface="Wingdings" pitchFamily="2" charset="2"/>
              </a:rPr>
              <a:t>SameAuthor</a:t>
            </a:r>
            <a:r>
              <a:rPr lang="en-US" sz="2000" b="1" dirty="0">
                <a:solidFill>
                  <a:srgbClr val="7C1302"/>
                </a:solidFill>
                <a:latin typeface="Courier New" pitchFamily="49" charset="0"/>
                <a:sym typeface="Wingdings" pitchFamily="2" charset="2"/>
              </a:rPr>
              <a:t>(a2,a3) ⇒ </a:t>
            </a:r>
            <a:r>
              <a:rPr lang="en-US" sz="2000" b="1" dirty="0" err="1">
                <a:solidFill>
                  <a:srgbClr val="7C1302"/>
                </a:solidFill>
                <a:latin typeface="Courier New" pitchFamily="49" charset="0"/>
                <a:sym typeface="Wingdings" pitchFamily="2" charset="2"/>
              </a:rPr>
              <a:t>SameAuthor</a:t>
            </a:r>
            <a:r>
              <a:rPr lang="en-US" sz="2000" b="1" dirty="0">
                <a:solidFill>
                  <a:srgbClr val="7C1302"/>
                </a:solidFill>
                <a:latin typeface="Courier New" pitchFamily="49" charset="0"/>
                <a:sym typeface="Wingdings" pitchFamily="2" charset="2"/>
              </a:rPr>
              <a:t>(a1,a3)</a:t>
            </a:r>
          </a:p>
          <a:p>
            <a:r>
              <a:rPr lang="en-US" sz="2000" b="1" i="1" dirty="0">
                <a:solidFill>
                  <a:srgbClr val="000000"/>
                </a:solidFill>
                <a:latin typeface="Courier New" pitchFamily="49" charset="0"/>
                <a:sym typeface="Wingdings" pitchFamily="2" charset="2"/>
              </a:rPr>
              <a:t>Same rule for</a:t>
            </a:r>
            <a:r>
              <a:rPr lang="en-US" sz="2000" b="1" dirty="0">
                <a:solidFill>
                  <a:srgbClr val="000000"/>
                </a:solidFill>
                <a:latin typeface="Courier New" pitchFamily="49" charset="0"/>
                <a:sym typeface="Wingdings" pitchFamily="2" charset="2"/>
              </a:rPr>
              <a:t> </a:t>
            </a:r>
            <a:r>
              <a:rPr lang="en-US" sz="2000" b="1" dirty="0">
                <a:solidFill>
                  <a:schemeClr val="accent6"/>
                </a:solidFill>
                <a:latin typeface="Courier New" pitchFamily="49" charset="0"/>
                <a:sym typeface="Wingdings" pitchFamily="2" charset="2"/>
              </a:rPr>
              <a:t>title</a:t>
            </a:r>
            <a:endParaRPr lang="en-US" sz="2000" b="1" dirty="0">
              <a:solidFill>
                <a:srgbClr val="000000"/>
              </a:solidFill>
              <a:latin typeface="Courier New" pitchFamily="49" charset="0"/>
              <a:sym typeface="Wingdings" pitchFamily="2" charset="2"/>
            </a:endParaRPr>
          </a:p>
          <a:p>
            <a:r>
              <a:rPr lang="en-US" sz="2000" b="1" i="1" dirty="0">
                <a:solidFill>
                  <a:srgbClr val="000000"/>
                </a:solidFill>
                <a:latin typeface="Courier New" pitchFamily="49" charset="0"/>
                <a:sym typeface="Wingdings" pitchFamily="2" charset="2"/>
              </a:rPr>
              <a:t>Same rule for </a:t>
            </a:r>
            <a:r>
              <a:rPr lang="en-US" sz="2000" b="1" dirty="0">
                <a:solidFill>
                  <a:schemeClr val="accent6"/>
                </a:solidFill>
                <a:latin typeface="Courier New" pitchFamily="49" charset="0"/>
                <a:sym typeface="Wingdings" pitchFamily="2" charset="2"/>
              </a:rPr>
              <a:t>venue</a:t>
            </a:r>
          </a:p>
          <a:p>
            <a:endParaRPr lang="en-US" sz="2000" b="1" dirty="0">
              <a:solidFill>
                <a:srgbClr val="7C1302"/>
              </a:solidFill>
              <a:latin typeface="Courier New" pitchFamily="49" charset="0"/>
              <a:sym typeface="Wingdings" pitchFamily="2" charset="2"/>
            </a:endParaRPr>
          </a:p>
          <a:p>
            <a:endParaRPr lang="en-US" sz="2000" b="1" dirty="0">
              <a:solidFill>
                <a:srgbClr val="7C1302"/>
              </a:solidFill>
              <a:latin typeface="Courier New" pitchFamily="49" charset="0"/>
              <a:sym typeface="Wingdings" pitchFamily="2" charset="2"/>
            </a:endParaRPr>
          </a:p>
        </p:txBody>
      </p:sp>
      <p:sp>
        <p:nvSpPr>
          <p:cNvPr id="110595" name="Rectangle 3"/>
          <p:cNvSpPr>
            <a:spLocks noGrp="1" noChangeArrowheads="1"/>
          </p:cNvSpPr>
          <p:nvPr>
            <p:ph type="title"/>
          </p:nvPr>
        </p:nvSpPr>
        <p:spPr>
          <a:xfrm>
            <a:off x="457200" y="0"/>
            <a:ext cx="7543800" cy="1295400"/>
          </a:xfrm>
        </p:spPr>
        <p:txBody>
          <a:bodyPr/>
          <a:lstStyle/>
          <a:p>
            <a:r>
              <a:rPr lang="en-US" dirty="0"/>
              <a:t>Entity Resolution (formulas)</a:t>
            </a:r>
          </a:p>
        </p:txBody>
      </p:sp>
      <p:sp>
        <p:nvSpPr>
          <p:cNvPr id="2" name="Footer Placeholder 1"/>
          <p:cNvSpPr>
            <a:spLocks noGrp="1"/>
          </p:cNvSpPr>
          <p:nvPr>
            <p:ph type="ftr" sz="quarter" idx="11"/>
          </p:nvPr>
        </p:nvSpPr>
        <p:spPr/>
        <p:txBody>
          <a:bodyPr/>
          <a:lstStyle/>
          <a:p>
            <a:r>
              <a:rPr lang="en-US" altLang="en-US">
                <a:solidFill>
                  <a:srgbClr val="000000"/>
                </a:solidFill>
              </a:rPr>
              <a:t>CPSC 422, Lecture 31</a:t>
            </a:r>
          </a:p>
        </p:txBody>
      </p:sp>
      <p:sp>
        <p:nvSpPr>
          <p:cNvPr id="7" name="Text Box 2"/>
          <p:cNvSpPr txBox="1">
            <a:spLocks noChangeArrowheads="1"/>
          </p:cNvSpPr>
          <p:nvPr/>
        </p:nvSpPr>
        <p:spPr bwMode="auto">
          <a:xfrm>
            <a:off x="228600" y="3429000"/>
            <a:ext cx="8382000" cy="3170099"/>
          </a:xfrm>
          <a:prstGeom prst="rect">
            <a:avLst/>
          </a:prstGeom>
          <a:noFill/>
          <a:ln w="63500" algn="ctr">
            <a:noFill/>
            <a:miter lim="800000"/>
            <a:headEnd/>
            <a:tailEnd/>
          </a:ln>
        </p:spPr>
        <p:txBody>
          <a:bodyPr wrap="square">
            <a:spAutoFit/>
          </a:bodyPr>
          <a:lstStyle/>
          <a:p>
            <a:r>
              <a:rPr lang="en-CA" sz="2000" b="1" dirty="0">
                <a:solidFill>
                  <a:srgbClr val="CC9900"/>
                </a:solidFill>
                <a:latin typeface="Arial" charset="0"/>
                <a:sym typeface="Wingdings" pitchFamily="2" charset="2"/>
              </a:rPr>
              <a:t>Link fields equivalence to citation equivalence – </a:t>
            </a:r>
            <a:r>
              <a:rPr lang="en-CA" sz="2000" i="1" dirty="0">
                <a:latin typeface="Arial" charset="0"/>
                <a:sym typeface="Wingdings" pitchFamily="2" charset="2"/>
              </a:rPr>
              <a:t>e.g., if two citations are the same, their authors should be the same </a:t>
            </a:r>
          </a:p>
          <a:p>
            <a:r>
              <a:rPr lang="en-US" sz="2000" b="1" dirty="0">
                <a:solidFill>
                  <a:srgbClr val="7C1302"/>
                </a:solidFill>
                <a:latin typeface="Courier New" pitchFamily="49" charset="0"/>
                <a:sym typeface="Wingdings" pitchFamily="2" charset="2"/>
              </a:rPr>
              <a:t>Author(b1, a1) ∧ Author(b2, a2) ∧ </a:t>
            </a:r>
            <a:r>
              <a:rPr lang="en-US" sz="2000" b="1" dirty="0" err="1">
                <a:solidFill>
                  <a:srgbClr val="7C1302"/>
                </a:solidFill>
                <a:latin typeface="Courier New" pitchFamily="49" charset="0"/>
                <a:sym typeface="Wingdings" pitchFamily="2" charset="2"/>
              </a:rPr>
              <a:t>SameBib</a:t>
            </a:r>
            <a:r>
              <a:rPr lang="en-US" sz="2000" b="1" dirty="0">
                <a:solidFill>
                  <a:srgbClr val="7C1302"/>
                </a:solidFill>
                <a:latin typeface="Courier New" pitchFamily="49" charset="0"/>
                <a:sym typeface="Wingdings" pitchFamily="2" charset="2"/>
              </a:rPr>
              <a:t>(b1, b2) ⇒ </a:t>
            </a:r>
            <a:r>
              <a:rPr lang="en-US" sz="2000" b="1" dirty="0" err="1">
                <a:solidFill>
                  <a:srgbClr val="7C1302"/>
                </a:solidFill>
                <a:latin typeface="Courier New" pitchFamily="49" charset="0"/>
                <a:sym typeface="Wingdings" pitchFamily="2" charset="2"/>
              </a:rPr>
              <a:t>SameAuthor</a:t>
            </a:r>
            <a:r>
              <a:rPr lang="en-US" sz="2000" b="1" dirty="0">
                <a:solidFill>
                  <a:srgbClr val="7C1302"/>
                </a:solidFill>
                <a:latin typeface="Courier New" pitchFamily="49" charset="0"/>
                <a:sym typeface="Wingdings" pitchFamily="2" charset="2"/>
              </a:rPr>
              <a:t>(a1, a2)</a:t>
            </a:r>
          </a:p>
          <a:p>
            <a:r>
              <a:rPr lang="en-CA" sz="2000" i="1" dirty="0">
                <a:latin typeface="Arial" charset="0"/>
                <a:sym typeface="Wingdings" pitchFamily="2" charset="2"/>
              </a:rPr>
              <a:t>…and that citations with the same author are more likely to be the same</a:t>
            </a:r>
            <a:endParaRPr lang="en-US" sz="2000" b="1" dirty="0">
              <a:solidFill>
                <a:srgbClr val="7C1302"/>
              </a:solidFill>
              <a:latin typeface="Courier New" pitchFamily="49" charset="0"/>
              <a:sym typeface="Wingdings" pitchFamily="2" charset="2"/>
            </a:endParaRPr>
          </a:p>
          <a:p>
            <a:r>
              <a:rPr lang="en-US" sz="2000" b="1" dirty="0">
                <a:solidFill>
                  <a:srgbClr val="7C1302"/>
                </a:solidFill>
                <a:latin typeface="Courier New" pitchFamily="49" charset="0"/>
                <a:sym typeface="Wingdings" pitchFamily="2" charset="2"/>
              </a:rPr>
              <a:t>Author(b1, a1) ∧ Author(b2, a2) ∧ </a:t>
            </a:r>
            <a:r>
              <a:rPr lang="en-US" sz="2000" b="1" dirty="0" err="1">
                <a:solidFill>
                  <a:srgbClr val="7C1302"/>
                </a:solidFill>
                <a:latin typeface="Courier New" pitchFamily="49" charset="0"/>
                <a:sym typeface="Wingdings" pitchFamily="2" charset="2"/>
              </a:rPr>
              <a:t>SameAuthor</a:t>
            </a:r>
            <a:r>
              <a:rPr lang="en-US" sz="2000" b="1" dirty="0">
                <a:solidFill>
                  <a:srgbClr val="7C1302"/>
                </a:solidFill>
                <a:latin typeface="Courier New" pitchFamily="49" charset="0"/>
                <a:sym typeface="Wingdings" pitchFamily="2" charset="2"/>
              </a:rPr>
              <a:t>(a1, a2) ⇒ </a:t>
            </a:r>
            <a:r>
              <a:rPr lang="en-US" sz="2000" b="1" dirty="0" err="1">
                <a:solidFill>
                  <a:srgbClr val="7C1302"/>
                </a:solidFill>
                <a:latin typeface="Courier New" pitchFamily="49" charset="0"/>
                <a:sym typeface="Wingdings" pitchFamily="2" charset="2"/>
              </a:rPr>
              <a:t>SameBib</a:t>
            </a:r>
            <a:r>
              <a:rPr lang="en-US" sz="2000" b="1" dirty="0">
                <a:solidFill>
                  <a:srgbClr val="7C1302"/>
                </a:solidFill>
                <a:latin typeface="Courier New" pitchFamily="49" charset="0"/>
                <a:sym typeface="Wingdings" pitchFamily="2" charset="2"/>
              </a:rPr>
              <a:t>(b1, b2)</a:t>
            </a:r>
          </a:p>
          <a:p>
            <a:r>
              <a:rPr lang="en-US" sz="2000" b="1" i="1" dirty="0">
                <a:solidFill>
                  <a:srgbClr val="000000"/>
                </a:solidFill>
                <a:latin typeface="Courier New" pitchFamily="49" charset="0"/>
                <a:sym typeface="Wingdings" pitchFamily="2" charset="2"/>
              </a:rPr>
              <a:t>Same rules for</a:t>
            </a:r>
            <a:r>
              <a:rPr lang="en-US" sz="2000" b="1" dirty="0">
                <a:solidFill>
                  <a:srgbClr val="000000"/>
                </a:solidFill>
                <a:latin typeface="Courier New" pitchFamily="49" charset="0"/>
                <a:sym typeface="Wingdings" pitchFamily="2" charset="2"/>
              </a:rPr>
              <a:t> </a:t>
            </a:r>
            <a:r>
              <a:rPr lang="en-US" sz="2000" b="1" dirty="0">
                <a:solidFill>
                  <a:schemeClr val="accent6"/>
                </a:solidFill>
                <a:latin typeface="Courier New" pitchFamily="49" charset="0"/>
                <a:sym typeface="Wingdings" pitchFamily="2" charset="2"/>
              </a:rPr>
              <a:t>title</a:t>
            </a:r>
            <a:endParaRPr lang="en-US" sz="2000" b="1" dirty="0">
              <a:solidFill>
                <a:srgbClr val="000000"/>
              </a:solidFill>
              <a:latin typeface="Courier New" pitchFamily="49" charset="0"/>
              <a:sym typeface="Wingdings" pitchFamily="2" charset="2"/>
            </a:endParaRPr>
          </a:p>
          <a:p>
            <a:r>
              <a:rPr lang="en-US" sz="2000" b="1" i="1" dirty="0">
                <a:solidFill>
                  <a:srgbClr val="000000"/>
                </a:solidFill>
                <a:latin typeface="Courier New" pitchFamily="49" charset="0"/>
                <a:sym typeface="Wingdings" pitchFamily="2" charset="2"/>
              </a:rPr>
              <a:t>Same rules for </a:t>
            </a:r>
            <a:r>
              <a:rPr lang="en-US" sz="2000" b="1" dirty="0">
                <a:solidFill>
                  <a:schemeClr val="accent6"/>
                </a:solidFill>
                <a:latin typeface="Courier New" pitchFamily="49" charset="0"/>
                <a:sym typeface="Wingdings" pitchFamily="2" charset="2"/>
              </a:rPr>
              <a:t>venue</a:t>
            </a:r>
          </a:p>
          <a:p>
            <a:endParaRPr lang="en-US" sz="2000" b="1" dirty="0">
              <a:solidFill>
                <a:srgbClr val="7C1302"/>
              </a:solidFill>
              <a:latin typeface="Courier New" pitchFamily="49" charset="0"/>
              <a:sym typeface="Wingdings" pitchFamily="2" charset="2"/>
            </a:endParaRPr>
          </a:p>
        </p:txBody>
      </p:sp>
    </p:spTree>
    <p:extLst>
      <p:ext uri="{BB962C8B-B14F-4D97-AF65-F5344CB8AC3E}">
        <p14:creationId xmlns:p14="http://schemas.microsoft.com/office/powerpoint/2010/main" val="4266581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9685"/>
            <a:ext cx="7467600" cy="944562"/>
          </a:xfrm>
        </p:spPr>
        <p:txBody>
          <a:bodyPr/>
          <a:lstStyle/>
          <a:p>
            <a:r>
              <a:rPr lang="en-CA" dirty="0"/>
              <a:t>Benefits of MLN model</a:t>
            </a:r>
          </a:p>
        </p:txBody>
      </p:sp>
      <p:sp>
        <p:nvSpPr>
          <p:cNvPr id="3" name="Footer Placeholder 2"/>
          <p:cNvSpPr>
            <a:spLocks noGrp="1"/>
          </p:cNvSpPr>
          <p:nvPr>
            <p:ph type="ftr" sz="quarter" idx="11"/>
          </p:nvPr>
        </p:nvSpPr>
        <p:spPr/>
        <p:txBody>
          <a:bodyPr/>
          <a:lstStyle/>
          <a:p>
            <a:r>
              <a:rPr lang="en-US" altLang="en-US">
                <a:solidFill>
                  <a:srgbClr val="000000"/>
                </a:solidFill>
              </a:rPr>
              <a:t>CPSC 422, Lecture 31</a:t>
            </a:r>
          </a:p>
        </p:txBody>
      </p:sp>
      <p:sp>
        <p:nvSpPr>
          <p:cNvPr id="4" name="Slide Number Placeholder 3"/>
          <p:cNvSpPr>
            <a:spLocks noGrp="1"/>
          </p:cNvSpPr>
          <p:nvPr>
            <p:ph type="sldNum" sz="quarter" idx="12"/>
          </p:nvPr>
        </p:nvSpPr>
        <p:spPr/>
        <p:txBody>
          <a:bodyPr/>
          <a:lstStyle/>
          <a:p>
            <a:fld id="{CC44EE0D-7A5D-44A3-828A-A4DC53B1B55B}" type="slidenum">
              <a:rPr lang="en-US" altLang="en-US" smtClean="0">
                <a:solidFill>
                  <a:srgbClr val="000000"/>
                </a:solidFill>
              </a:rPr>
              <a:pPr/>
              <a:t>16</a:t>
            </a:fld>
            <a:endParaRPr lang="en-US" altLang="en-US">
              <a:solidFill>
                <a:srgbClr val="000000"/>
              </a:solidFill>
            </a:endParaRPr>
          </a:p>
        </p:txBody>
      </p:sp>
      <p:sp>
        <p:nvSpPr>
          <p:cNvPr id="5" name="TextBox 4"/>
          <p:cNvSpPr txBox="1"/>
          <p:nvPr/>
        </p:nvSpPr>
        <p:spPr>
          <a:xfrm>
            <a:off x="34636" y="990600"/>
            <a:ext cx="8229600" cy="1815882"/>
          </a:xfrm>
          <a:prstGeom prst="rect">
            <a:avLst/>
          </a:prstGeom>
          <a:noFill/>
        </p:spPr>
        <p:txBody>
          <a:bodyPr wrap="square" rtlCol="0">
            <a:spAutoFit/>
          </a:bodyPr>
          <a:lstStyle/>
          <a:p>
            <a:r>
              <a:rPr lang="en-CA" sz="2800" b="1" dirty="0">
                <a:latin typeface="+mn-lt"/>
              </a:rPr>
              <a:t>Standard non-MLN approach: </a:t>
            </a:r>
            <a:r>
              <a:rPr lang="en-CA" sz="2800" dirty="0">
                <a:latin typeface="+mn-lt"/>
              </a:rPr>
              <a:t>build a classifier that given two citations tells you if they are the same or not, and then apply transitive closure</a:t>
            </a:r>
          </a:p>
          <a:p>
            <a:pPr marL="457200" indent="-457200">
              <a:buFont typeface="Arial" panose="020B0604020202020204" pitchFamily="34" charset="0"/>
              <a:buChar char="•"/>
            </a:pPr>
            <a:endParaRPr lang="en-CA" sz="2800" dirty="0">
              <a:latin typeface="+mn-lt"/>
            </a:endParaRPr>
          </a:p>
        </p:txBody>
      </p:sp>
      <p:sp>
        <p:nvSpPr>
          <p:cNvPr id="6" name="TextBox 5"/>
          <p:cNvSpPr txBox="1"/>
          <p:nvPr/>
        </p:nvSpPr>
        <p:spPr>
          <a:xfrm>
            <a:off x="34636" y="2438400"/>
            <a:ext cx="8229600" cy="2246769"/>
          </a:xfrm>
          <a:prstGeom prst="rect">
            <a:avLst/>
          </a:prstGeom>
          <a:noFill/>
        </p:spPr>
        <p:txBody>
          <a:bodyPr wrap="square" rtlCol="0">
            <a:spAutoFit/>
          </a:bodyPr>
          <a:lstStyle/>
          <a:p>
            <a:r>
              <a:rPr lang="en-CA" sz="2800" b="1" dirty="0">
                <a:latin typeface="+mn-lt"/>
              </a:rPr>
              <a:t>New MLN approach</a:t>
            </a:r>
            <a:r>
              <a:rPr lang="en-CA" sz="2800" dirty="0">
                <a:latin typeface="+mn-lt"/>
              </a:rPr>
              <a:t>: </a:t>
            </a:r>
          </a:p>
          <a:p>
            <a:pPr marL="914400" lvl="1" indent="-457200">
              <a:buFont typeface="Arial" panose="020B0604020202020204" pitchFamily="34" charset="0"/>
              <a:buChar char="•"/>
            </a:pPr>
            <a:r>
              <a:rPr lang="en-CA" sz="2800" dirty="0">
                <a:latin typeface="+mn-lt"/>
              </a:rPr>
              <a:t>performs </a:t>
            </a:r>
            <a:r>
              <a:rPr lang="en-CA" sz="2800" i="1" dirty="0">
                <a:latin typeface="+mn-lt"/>
              </a:rPr>
              <a:t>collective</a:t>
            </a:r>
            <a:r>
              <a:rPr lang="en-CA" sz="2800" dirty="0">
                <a:latin typeface="+mn-lt"/>
              </a:rPr>
              <a:t> entity resolution, where resolving one pair of entities helps to resolve pairs of related entities</a:t>
            </a:r>
          </a:p>
          <a:p>
            <a:pPr marL="457200" indent="-457200">
              <a:buFont typeface="Arial" panose="020B0604020202020204" pitchFamily="34" charset="0"/>
              <a:buChar char="•"/>
            </a:pPr>
            <a:endParaRPr lang="en-CA" sz="2800" dirty="0">
              <a:latin typeface="+mn-lt"/>
            </a:endParaRPr>
          </a:p>
        </p:txBody>
      </p:sp>
      <p:sp>
        <p:nvSpPr>
          <p:cNvPr id="7" name="TextBox 6"/>
          <p:cNvSpPr txBox="1"/>
          <p:nvPr/>
        </p:nvSpPr>
        <p:spPr>
          <a:xfrm>
            <a:off x="492826" y="4343400"/>
            <a:ext cx="8229600" cy="2308324"/>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e.g., inferring that a pair of citations are equivalent can provide evidence that the names </a:t>
            </a:r>
            <a:r>
              <a:rPr lang="en-CA" sz="2400" i="1" dirty="0">
                <a:latin typeface="Arial" panose="020B0604020202020204" pitchFamily="34" charset="0"/>
                <a:cs typeface="Arial" panose="020B0604020202020204" pitchFamily="34" charset="0"/>
              </a:rPr>
              <a:t>AAAI-06 </a:t>
            </a:r>
            <a:r>
              <a:rPr lang="en-CA" sz="2400" dirty="0">
                <a:latin typeface="Arial" panose="020B0604020202020204" pitchFamily="34" charset="0"/>
                <a:cs typeface="Arial" panose="020B0604020202020204" pitchFamily="34" charset="0"/>
              </a:rPr>
              <a:t>and </a:t>
            </a:r>
            <a:r>
              <a:rPr lang="en-CA" sz="2400" i="1" dirty="0">
                <a:latin typeface="Arial" panose="020B0604020202020204" pitchFamily="34" charset="0"/>
                <a:cs typeface="Arial" panose="020B0604020202020204" pitchFamily="34" charset="0"/>
              </a:rPr>
              <a:t>21st Natl. Conf. on AI </a:t>
            </a:r>
            <a:r>
              <a:rPr lang="en-CA" sz="2400" dirty="0">
                <a:latin typeface="Arial" panose="020B0604020202020204" pitchFamily="34" charset="0"/>
                <a:cs typeface="Arial" panose="020B0604020202020204" pitchFamily="34" charset="0"/>
              </a:rPr>
              <a:t>refer to the same venue, even though they are superficially very different. This equivalence can then aid in resolving other entities.</a:t>
            </a:r>
          </a:p>
          <a:p>
            <a:pPr marL="457200" indent="-457200">
              <a:buFont typeface="Arial" panose="020B0604020202020204" pitchFamily="34" charset="0"/>
              <a:buChar char="•"/>
            </a:pP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343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Similar to……</a:t>
            </a:r>
          </a:p>
        </p:txBody>
      </p:sp>
      <p:sp>
        <p:nvSpPr>
          <p:cNvPr id="3" name="Footer Placeholder 2"/>
          <p:cNvSpPr>
            <a:spLocks noGrp="1"/>
          </p:cNvSpPr>
          <p:nvPr>
            <p:ph type="ftr" sz="quarter" idx="11"/>
          </p:nvPr>
        </p:nvSpPr>
        <p:spPr/>
        <p:txBody>
          <a:bodyPr/>
          <a:lstStyle/>
          <a:p>
            <a:r>
              <a:rPr lang="en-US" altLang="en-US">
                <a:solidFill>
                  <a:srgbClr val="000000"/>
                </a:solidFill>
              </a:rPr>
              <a:t>CPSC 422, Lecture 31</a:t>
            </a:r>
          </a:p>
        </p:txBody>
      </p:sp>
      <p:sp>
        <p:nvSpPr>
          <p:cNvPr id="4" name="Slide Number Placeholder 3"/>
          <p:cNvSpPr>
            <a:spLocks noGrp="1"/>
          </p:cNvSpPr>
          <p:nvPr>
            <p:ph type="sldNum" sz="quarter" idx="12"/>
          </p:nvPr>
        </p:nvSpPr>
        <p:spPr/>
        <p:txBody>
          <a:bodyPr/>
          <a:lstStyle/>
          <a:p>
            <a:fld id="{CC44EE0D-7A5D-44A3-828A-A4DC53B1B55B}" type="slidenum">
              <a:rPr lang="en-US" altLang="en-US" smtClean="0">
                <a:solidFill>
                  <a:srgbClr val="000000"/>
                </a:solidFill>
              </a:rPr>
              <a:pPr/>
              <a:t>17</a:t>
            </a:fld>
            <a:endParaRPr lang="en-US" altLang="en-US">
              <a:solidFill>
                <a:srgbClr val="000000"/>
              </a:solidFill>
            </a:endParaRPr>
          </a:p>
        </p:txBody>
      </p:sp>
    </p:spTree>
    <p:extLst>
      <p:ext uri="{BB962C8B-B14F-4D97-AF65-F5344CB8AC3E}">
        <p14:creationId xmlns:p14="http://schemas.microsoft.com/office/powerpoint/2010/main" val="2619389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p>
            <a:r>
              <a:rPr lang="en-CA" dirty="0"/>
              <a:t>Image segmentation</a:t>
            </a:r>
          </a:p>
        </p:txBody>
      </p:sp>
      <p:sp>
        <p:nvSpPr>
          <p:cNvPr id="4" name="Content Placeholder 3"/>
          <p:cNvSpPr>
            <a:spLocks noGrp="1"/>
          </p:cNvSpPr>
          <p:nvPr>
            <p:ph sz="quarter" idx="2"/>
          </p:nvPr>
        </p:nvSpPr>
        <p:spPr/>
        <p:txBody>
          <a:bodyPr/>
          <a:lstStyle/>
          <a:p>
            <a:endParaRPr lang="en-CA"/>
          </a:p>
        </p:txBody>
      </p:sp>
      <p:sp>
        <p:nvSpPr>
          <p:cNvPr id="6" name="Footer Placeholder 5"/>
          <p:cNvSpPr>
            <a:spLocks noGrp="1"/>
          </p:cNvSpPr>
          <p:nvPr>
            <p:ph type="ftr" sz="quarter" idx="11"/>
          </p:nvPr>
        </p:nvSpPr>
        <p:spPr/>
        <p:txBody>
          <a:bodyPr/>
          <a:lstStyle/>
          <a:p>
            <a:r>
              <a:rPr lang="en-US" altLang="en-US"/>
              <a:t>CPSC 422, Lecture 17</a:t>
            </a:r>
          </a:p>
        </p:txBody>
      </p:sp>
      <p:sp>
        <p:nvSpPr>
          <p:cNvPr id="7" name="Slide Number Placeholder 6"/>
          <p:cNvSpPr>
            <a:spLocks noGrp="1"/>
          </p:cNvSpPr>
          <p:nvPr>
            <p:ph type="sldNum" sz="quarter" idx="12"/>
          </p:nvPr>
        </p:nvSpPr>
        <p:spPr/>
        <p:txBody>
          <a:bodyPr/>
          <a:lstStyle/>
          <a:p>
            <a:fld id="{13EEE5E5-06CE-4F29-8879-E27E485AE4C4}" type="slidenum">
              <a:rPr lang="en-US" altLang="en-US" smtClean="0"/>
              <a:pPr/>
              <a:t>18</a:t>
            </a:fld>
            <a:endParaRPr lang="en-US" altLang="en-US"/>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18" y="1124744"/>
            <a:ext cx="8939682" cy="3816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4829400" y="5076720"/>
              <a:ext cx="3949920" cy="1482840"/>
            </p14:xfrm>
          </p:contentPart>
        </mc:Choice>
        <mc:Fallback xmlns="">
          <p:pic>
            <p:nvPicPr>
              <p:cNvPr id="3" name="Ink 2"/>
              <p:cNvPicPr/>
              <p:nvPr/>
            </p:nvPicPr>
            <p:blipFill>
              <a:blip r:embed="rId5"/>
              <a:stretch>
                <a:fillRect/>
              </a:stretch>
            </p:blipFill>
            <p:spPr>
              <a:xfrm>
                <a:off x="4819680" y="5072400"/>
                <a:ext cx="3971520" cy="1493280"/>
              </a:xfrm>
              <a:prstGeom prst="rect">
                <a:avLst/>
              </a:prstGeom>
            </p:spPr>
          </p:pic>
        </mc:Fallback>
      </mc:AlternateContent>
    </p:spTree>
    <p:extLst>
      <p:ext uri="{BB962C8B-B14F-4D97-AF65-F5344CB8AC3E}">
        <p14:creationId xmlns:p14="http://schemas.microsoft.com/office/powerpoint/2010/main" val="3098964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CA" sz="2800" dirty="0"/>
              <a:t>Markov Networks Applications (1): Computer Vision</a:t>
            </a:r>
          </a:p>
        </p:txBody>
      </p:sp>
      <p:sp>
        <p:nvSpPr>
          <p:cNvPr id="6" name="Footer Placeholder 5"/>
          <p:cNvSpPr>
            <a:spLocks noGrp="1"/>
          </p:cNvSpPr>
          <p:nvPr>
            <p:ph type="ftr" sz="quarter" idx="11"/>
          </p:nvPr>
        </p:nvSpPr>
        <p:spPr/>
        <p:txBody>
          <a:bodyPr/>
          <a:lstStyle/>
          <a:p>
            <a:r>
              <a:rPr lang="en-US" altLang="en-US">
                <a:solidFill>
                  <a:schemeClr val="tx1"/>
                </a:solidFill>
              </a:rPr>
              <a:t>CPSC 422, Lecture 17</a:t>
            </a:r>
            <a:endParaRPr lang="en-US" altLang="en-US" dirty="0">
              <a:solidFill>
                <a:schemeClr val="tx1"/>
              </a:solidFill>
            </a:endParaRPr>
          </a:p>
        </p:txBody>
      </p:sp>
      <p:sp>
        <p:nvSpPr>
          <p:cNvPr id="7" name="Slide Number Placeholder 6"/>
          <p:cNvSpPr>
            <a:spLocks noGrp="1"/>
          </p:cNvSpPr>
          <p:nvPr>
            <p:ph type="sldNum" sz="quarter" idx="12"/>
          </p:nvPr>
        </p:nvSpPr>
        <p:spPr/>
        <p:txBody>
          <a:bodyPr/>
          <a:lstStyle/>
          <a:p>
            <a:fld id="{13EEE5E5-06CE-4F29-8879-E27E485AE4C4}" type="slidenum">
              <a:rPr lang="en-US" altLang="en-US" smtClean="0"/>
              <a:pPr/>
              <a:t>19</a:t>
            </a:fld>
            <a:endParaRPr lang="en-US" altLang="en-US"/>
          </a:p>
        </p:txBody>
      </p:sp>
      <p:sp>
        <p:nvSpPr>
          <p:cNvPr id="8" name="Text Placeholder 2"/>
          <p:cNvSpPr txBox="1">
            <a:spLocks/>
          </p:cNvSpPr>
          <p:nvPr/>
        </p:nvSpPr>
        <p:spPr bwMode="auto">
          <a:xfrm>
            <a:off x="107504" y="908720"/>
            <a:ext cx="8291264" cy="2376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457200" indent="-457200" defTabSz="914400">
              <a:lnSpc>
                <a:spcPct val="100000"/>
              </a:lnSpc>
              <a:buClrTx/>
              <a:buSzTx/>
              <a:buFont typeface="Arial" panose="020B0604020202020204" pitchFamily="34" charset="0"/>
              <a:buChar char="•"/>
            </a:pPr>
            <a:r>
              <a:rPr lang="en-CA" kern="0" dirty="0"/>
              <a:t>Each </a:t>
            </a:r>
            <a:r>
              <a:rPr lang="en-CA" i="1" kern="0" dirty="0" err="1"/>
              <a:t>vars</a:t>
            </a:r>
            <a:r>
              <a:rPr lang="en-CA" kern="0" dirty="0"/>
              <a:t> correspond to a </a:t>
            </a:r>
            <a:r>
              <a:rPr lang="en-CA" i="1" kern="0" dirty="0"/>
              <a:t>pixel</a:t>
            </a:r>
            <a:r>
              <a:rPr lang="en-CA" kern="0" dirty="0"/>
              <a:t> (or </a:t>
            </a:r>
            <a:r>
              <a:rPr lang="en-CA" i="1" kern="0" dirty="0" err="1"/>
              <a:t>superpixel</a:t>
            </a:r>
            <a:r>
              <a:rPr lang="en-CA" i="1" kern="0" dirty="0"/>
              <a:t> </a:t>
            </a:r>
            <a:r>
              <a:rPr lang="en-CA" kern="0" dirty="0"/>
              <a:t>)</a:t>
            </a:r>
          </a:p>
          <a:p>
            <a:pPr marL="457200" indent="-457200" defTabSz="914400">
              <a:lnSpc>
                <a:spcPct val="100000"/>
              </a:lnSpc>
              <a:buClrTx/>
              <a:buSzTx/>
              <a:buFont typeface="Arial" panose="020B0604020202020204" pitchFamily="34" charset="0"/>
              <a:buChar char="•"/>
            </a:pPr>
            <a:r>
              <a:rPr lang="en-CA" kern="0" dirty="0"/>
              <a:t>Edges (factors) correspond to interactions between adjacent pixels in the image</a:t>
            </a:r>
          </a:p>
          <a:p>
            <a:pPr marL="857250" lvl="1" indent="-457200" defTabSz="914400">
              <a:lnSpc>
                <a:spcPct val="100000"/>
              </a:lnSpc>
              <a:buClrTx/>
              <a:buSzTx/>
              <a:buFont typeface="Arial" panose="020B0604020202020204" pitchFamily="34" charset="0"/>
              <a:buChar char="•"/>
            </a:pPr>
            <a:r>
              <a:rPr lang="en-CA" kern="0" dirty="0"/>
              <a:t>E.g., in segmentation: from generically penalize discontinuities, to road under car</a:t>
            </a:r>
          </a:p>
          <a:p>
            <a:pPr marL="457200" indent="-457200" defTabSz="914400">
              <a:lnSpc>
                <a:spcPct val="100000"/>
              </a:lnSpc>
              <a:buClrTx/>
              <a:buSzTx/>
              <a:buFont typeface="Arial" panose="020B0604020202020204" pitchFamily="34" charset="0"/>
              <a:buChar char="•"/>
            </a:pPr>
            <a:endParaRPr lang="en-CA" kern="0" dirty="0"/>
          </a:p>
        </p:txBody>
      </p:sp>
      <mc:AlternateContent xmlns:mc="http://schemas.openxmlformats.org/markup-compatibility/2006" xmlns:p14="http://schemas.microsoft.com/office/powerpoint/2010/main">
        <mc:Choice Requires="p14">
          <p:contentPart p14:bwMode="auto" r:id="rId2">
            <p14:nvContentPartPr>
              <p14:cNvPr id="18" name="Ink 17"/>
              <p14:cNvContentPartPr/>
              <p14:nvPr/>
            </p14:nvContentPartPr>
            <p14:xfrm>
              <a:off x="1294454" y="4028824"/>
              <a:ext cx="710280" cy="609120"/>
            </p14:xfrm>
          </p:contentPart>
        </mc:Choice>
        <mc:Fallback xmlns="">
          <p:pic>
            <p:nvPicPr>
              <p:cNvPr id="18" name="Ink 17"/>
              <p:cNvPicPr/>
              <p:nvPr/>
            </p:nvPicPr>
            <p:blipFill>
              <a:blip r:embed="rId3"/>
              <a:stretch>
                <a:fillRect/>
              </a:stretch>
            </p:blipFill>
            <p:spPr>
              <a:xfrm>
                <a:off x="1286894" y="4014064"/>
                <a:ext cx="731520" cy="631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7" name="Ink 26"/>
              <p14:cNvContentPartPr/>
              <p14:nvPr/>
            </p14:nvContentPartPr>
            <p14:xfrm>
              <a:off x="873974" y="5572504"/>
              <a:ext cx="1371600" cy="1151640"/>
            </p14:xfrm>
          </p:contentPart>
        </mc:Choice>
        <mc:Fallback xmlns="">
          <p:pic>
            <p:nvPicPr>
              <p:cNvPr id="27" name="Ink 26"/>
              <p:cNvPicPr/>
              <p:nvPr/>
            </p:nvPicPr>
            <p:blipFill>
              <a:blip r:embed="rId5"/>
              <a:stretch>
                <a:fillRect/>
              </a:stretch>
            </p:blipFill>
            <p:spPr>
              <a:xfrm>
                <a:off x="859574" y="5557384"/>
                <a:ext cx="1402920" cy="1183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Ink 27"/>
              <p14:cNvContentPartPr/>
              <p14:nvPr/>
            </p14:nvContentPartPr>
            <p14:xfrm>
              <a:off x="1099334" y="3747664"/>
              <a:ext cx="1329480" cy="906840"/>
            </p14:xfrm>
          </p:contentPart>
        </mc:Choice>
        <mc:Fallback xmlns="">
          <p:pic>
            <p:nvPicPr>
              <p:cNvPr id="28" name="Ink 27"/>
              <p:cNvPicPr/>
              <p:nvPr/>
            </p:nvPicPr>
            <p:blipFill>
              <a:blip r:embed="rId7"/>
              <a:stretch>
                <a:fillRect/>
              </a:stretch>
            </p:blipFill>
            <p:spPr>
              <a:xfrm>
                <a:off x="1085294" y="3734704"/>
                <a:ext cx="1349640" cy="934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9" name="Ink 28"/>
              <p14:cNvContentPartPr/>
              <p14:nvPr/>
            </p14:nvContentPartPr>
            <p14:xfrm>
              <a:off x="1183934" y="5974264"/>
              <a:ext cx="1615320" cy="659160"/>
            </p14:xfrm>
          </p:contentPart>
        </mc:Choice>
        <mc:Fallback xmlns="">
          <p:pic>
            <p:nvPicPr>
              <p:cNvPr id="29" name="Ink 28"/>
              <p:cNvPicPr/>
              <p:nvPr/>
            </p:nvPicPr>
            <p:blipFill>
              <a:blip r:embed="rId9"/>
              <a:stretch>
                <a:fillRect/>
              </a:stretch>
            </p:blipFill>
            <p:spPr>
              <a:xfrm>
                <a:off x="1170254" y="5963464"/>
                <a:ext cx="1638720" cy="683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3" name="Ink 52"/>
              <p14:cNvContentPartPr/>
              <p14:nvPr/>
            </p14:nvContentPartPr>
            <p14:xfrm>
              <a:off x="4457054" y="4321144"/>
              <a:ext cx="3783240" cy="1158480"/>
            </p14:xfrm>
          </p:contentPart>
        </mc:Choice>
        <mc:Fallback xmlns="">
          <p:pic>
            <p:nvPicPr>
              <p:cNvPr id="53" name="Ink 52"/>
              <p:cNvPicPr/>
              <p:nvPr/>
            </p:nvPicPr>
            <p:blipFill>
              <a:blip r:embed="rId11"/>
              <a:stretch>
                <a:fillRect/>
              </a:stretch>
            </p:blipFill>
            <p:spPr>
              <a:xfrm>
                <a:off x="4446254" y="4305304"/>
                <a:ext cx="3812040" cy="1190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6" name="Ink 55"/>
              <p14:cNvContentPartPr/>
              <p14:nvPr/>
            </p14:nvContentPartPr>
            <p14:xfrm>
              <a:off x="2982134" y="4150144"/>
              <a:ext cx="17280" cy="1199160"/>
            </p14:xfrm>
          </p:contentPart>
        </mc:Choice>
        <mc:Fallback xmlns="">
          <p:pic>
            <p:nvPicPr>
              <p:cNvPr id="56" name="Ink 55"/>
              <p:cNvPicPr/>
              <p:nvPr/>
            </p:nvPicPr>
            <p:blipFill>
              <a:blip r:embed="rId13"/>
              <a:stretch>
                <a:fillRect/>
              </a:stretch>
            </p:blipFill>
            <p:spPr>
              <a:xfrm>
                <a:off x="2968454" y="4136824"/>
                <a:ext cx="41040" cy="1222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7" name="Ink 56"/>
              <p14:cNvContentPartPr/>
              <p14:nvPr/>
            </p14:nvContentPartPr>
            <p14:xfrm>
              <a:off x="2716094" y="5320144"/>
              <a:ext cx="482400" cy="176760"/>
            </p14:xfrm>
          </p:contentPart>
        </mc:Choice>
        <mc:Fallback xmlns="">
          <p:pic>
            <p:nvPicPr>
              <p:cNvPr id="57" name="Ink 56"/>
              <p:cNvPicPr/>
              <p:nvPr/>
            </p:nvPicPr>
            <p:blipFill>
              <a:blip r:embed="rId15"/>
              <a:stretch>
                <a:fillRect/>
              </a:stretch>
            </p:blipFill>
            <p:spPr>
              <a:xfrm>
                <a:off x="2704214" y="5310424"/>
                <a:ext cx="5040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460" name="Ink 19459"/>
              <p14:cNvContentPartPr/>
              <p14:nvPr/>
            </p14:nvContentPartPr>
            <p14:xfrm>
              <a:off x="7189094" y="3314224"/>
              <a:ext cx="235440" cy="24480"/>
            </p14:xfrm>
          </p:contentPart>
        </mc:Choice>
        <mc:Fallback xmlns="">
          <p:pic>
            <p:nvPicPr>
              <p:cNvPr id="19460" name="Ink 19459"/>
              <p:cNvPicPr/>
              <p:nvPr/>
            </p:nvPicPr>
            <p:blipFill>
              <a:blip r:embed="rId17"/>
              <a:stretch>
                <a:fillRect/>
              </a:stretch>
            </p:blipFill>
            <p:spPr>
              <a:xfrm>
                <a:off x="7178654" y="3299464"/>
                <a:ext cx="2556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462" name="Ink 19461"/>
              <p14:cNvContentPartPr/>
              <p14:nvPr/>
            </p14:nvContentPartPr>
            <p14:xfrm>
              <a:off x="7686974" y="3255184"/>
              <a:ext cx="10080" cy="1440"/>
            </p14:xfrm>
          </p:contentPart>
        </mc:Choice>
        <mc:Fallback xmlns="">
          <p:pic>
            <p:nvPicPr>
              <p:cNvPr id="19462" name="Ink 19461"/>
              <p:cNvPicPr/>
              <p:nvPr/>
            </p:nvPicPr>
            <p:blipFill>
              <a:blip r:embed="rId19"/>
              <a:stretch>
                <a:fillRect/>
              </a:stretch>
            </p:blipFill>
            <p:spPr>
              <a:xfrm>
                <a:off x="7675454" y="3240784"/>
                <a:ext cx="35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463" name="Ink 19462"/>
              <p14:cNvContentPartPr/>
              <p14:nvPr/>
            </p14:nvContentPartPr>
            <p14:xfrm>
              <a:off x="7698494" y="3255184"/>
              <a:ext cx="3600" cy="360"/>
            </p14:xfrm>
          </p:contentPart>
        </mc:Choice>
        <mc:Fallback xmlns="">
          <p:pic>
            <p:nvPicPr>
              <p:cNvPr id="19463" name="Ink 19462"/>
              <p:cNvPicPr/>
              <p:nvPr/>
            </p:nvPicPr>
            <p:blipFill>
              <a:blip r:embed="rId21"/>
              <a:stretch>
                <a:fillRect/>
              </a:stretch>
            </p:blipFill>
            <p:spPr>
              <a:xfrm>
                <a:off x="7688414" y="3245104"/>
                <a:ext cx="20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481" name="Ink 19480"/>
              <p14:cNvContentPartPr/>
              <p14:nvPr/>
            </p14:nvContentPartPr>
            <p14:xfrm>
              <a:off x="7123574" y="3026584"/>
              <a:ext cx="861120" cy="622080"/>
            </p14:xfrm>
          </p:contentPart>
        </mc:Choice>
        <mc:Fallback xmlns="">
          <p:pic>
            <p:nvPicPr>
              <p:cNvPr id="19481" name="Ink 19480"/>
              <p:cNvPicPr/>
              <p:nvPr/>
            </p:nvPicPr>
            <p:blipFill>
              <a:blip r:embed="rId23"/>
              <a:stretch>
                <a:fillRect/>
              </a:stretch>
            </p:blipFill>
            <p:spPr>
              <a:xfrm>
                <a:off x="7116734" y="3012544"/>
                <a:ext cx="876600" cy="650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482" name="Ink 19481"/>
              <p14:cNvContentPartPr/>
              <p14:nvPr/>
            </p14:nvContentPartPr>
            <p14:xfrm>
              <a:off x="6171014" y="3866824"/>
              <a:ext cx="2197080" cy="878400"/>
            </p14:xfrm>
          </p:contentPart>
        </mc:Choice>
        <mc:Fallback xmlns="">
          <p:pic>
            <p:nvPicPr>
              <p:cNvPr id="19482" name="Ink 19481"/>
              <p:cNvPicPr/>
              <p:nvPr/>
            </p:nvPicPr>
            <p:blipFill>
              <a:blip r:embed="rId25"/>
              <a:stretch>
                <a:fillRect/>
              </a:stretch>
            </p:blipFill>
            <p:spPr>
              <a:xfrm>
                <a:off x="6158774" y="3852064"/>
                <a:ext cx="2219400" cy="906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494" name="Ink 19493"/>
              <p14:cNvContentPartPr/>
              <p14:nvPr/>
            </p14:nvContentPartPr>
            <p14:xfrm>
              <a:off x="331094" y="6217984"/>
              <a:ext cx="74160" cy="51840"/>
            </p14:xfrm>
          </p:contentPart>
        </mc:Choice>
        <mc:Fallback xmlns="">
          <p:pic>
            <p:nvPicPr>
              <p:cNvPr id="19494" name="Ink 19493"/>
              <p:cNvPicPr/>
              <p:nvPr/>
            </p:nvPicPr>
            <p:blipFill>
              <a:blip r:embed="rId27"/>
              <a:stretch>
                <a:fillRect/>
              </a:stretch>
            </p:blipFill>
            <p:spPr>
              <a:xfrm>
                <a:off x="324974" y="6207184"/>
                <a:ext cx="91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495" name="Ink 19494"/>
              <p14:cNvContentPartPr/>
              <p14:nvPr/>
            </p14:nvContentPartPr>
            <p14:xfrm>
              <a:off x="745454" y="6225544"/>
              <a:ext cx="40680" cy="13320"/>
            </p14:xfrm>
          </p:contentPart>
        </mc:Choice>
        <mc:Fallback xmlns="">
          <p:pic>
            <p:nvPicPr>
              <p:cNvPr id="19495" name="Ink 19494"/>
              <p:cNvPicPr/>
              <p:nvPr/>
            </p:nvPicPr>
            <p:blipFill>
              <a:blip r:embed="rId29"/>
              <a:stretch>
                <a:fillRect/>
              </a:stretch>
            </p:blipFill>
            <p:spPr>
              <a:xfrm>
                <a:off x="737174" y="6217264"/>
                <a:ext cx="612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505" name="Ink 19504"/>
              <p14:cNvContentPartPr/>
              <p14:nvPr/>
            </p14:nvContentPartPr>
            <p14:xfrm>
              <a:off x="2515574" y="4078864"/>
              <a:ext cx="197280" cy="1017000"/>
            </p14:xfrm>
          </p:contentPart>
        </mc:Choice>
        <mc:Fallback xmlns="">
          <p:pic>
            <p:nvPicPr>
              <p:cNvPr id="19505" name="Ink 19504"/>
              <p:cNvPicPr/>
              <p:nvPr/>
            </p:nvPicPr>
            <p:blipFill>
              <a:blip r:embed="rId31"/>
              <a:stretch>
                <a:fillRect/>
              </a:stretch>
            </p:blipFill>
            <p:spPr>
              <a:xfrm>
                <a:off x="2500094" y="4069144"/>
                <a:ext cx="224280" cy="1041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510" name="Ink 19509"/>
              <p14:cNvContentPartPr/>
              <p14:nvPr/>
            </p14:nvContentPartPr>
            <p14:xfrm>
              <a:off x="519374" y="4208104"/>
              <a:ext cx="522720" cy="34560"/>
            </p14:xfrm>
          </p:contentPart>
        </mc:Choice>
        <mc:Fallback xmlns="">
          <p:pic>
            <p:nvPicPr>
              <p:cNvPr id="19510" name="Ink 19509"/>
              <p:cNvPicPr/>
              <p:nvPr/>
            </p:nvPicPr>
            <p:blipFill>
              <a:blip r:embed="rId33"/>
              <a:stretch>
                <a:fillRect/>
              </a:stretch>
            </p:blipFill>
            <p:spPr>
              <a:xfrm>
                <a:off x="507494" y="4196584"/>
                <a:ext cx="5436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511" name="Ink 19510"/>
              <p14:cNvContentPartPr/>
              <p14:nvPr/>
            </p14:nvContentPartPr>
            <p14:xfrm>
              <a:off x="4097414" y="4473784"/>
              <a:ext cx="308880" cy="504720"/>
            </p14:xfrm>
          </p:contentPart>
        </mc:Choice>
        <mc:Fallback xmlns="">
          <p:pic>
            <p:nvPicPr>
              <p:cNvPr id="19511" name="Ink 19510"/>
              <p:cNvPicPr/>
              <p:nvPr/>
            </p:nvPicPr>
            <p:blipFill>
              <a:blip r:embed="rId35"/>
              <a:stretch>
                <a:fillRect/>
              </a:stretch>
            </p:blipFill>
            <p:spPr>
              <a:xfrm>
                <a:off x="4090574" y="4459384"/>
                <a:ext cx="330120" cy="525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512" name="Ink 19511"/>
              <p14:cNvContentPartPr/>
              <p14:nvPr/>
            </p14:nvContentPartPr>
            <p14:xfrm>
              <a:off x="4201454" y="4768264"/>
              <a:ext cx="172440" cy="28440"/>
            </p14:xfrm>
          </p:contentPart>
        </mc:Choice>
        <mc:Fallback xmlns="">
          <p:pic>
            <p:nvPicPr>
              <p:cNvPr id="19512" name="Ink 19511"/>
              <p:cNvPicPr/>
              <p:nvPr/>
            </p:nvPicPr>
            <p:blipFill>
              <a:blip r:embed="rId37"/>
              <a:stretch>
                <a:fillRect/>
              </a:stretch>
            </p:blipFill>
            <p:spPr>
              <a:xfrm>
                <a:off x="4195694" y="4755304"/>
                <a:ext cx="1915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515" name="Ink 19514"/>
              <p14:cNvContentPartPr/>
              <p14:nvPr/>
            </p14:nvContentPartPr>
            <p14:xfrm>
              <a:off x="1472654" y="4025584"/>
              <a:ext cx="1824840" cy="1750680"/>
            </p14:xfrm>
          </p:contentPart>
        </mc:Choice>
        <mc:Fallback xmlns="">
          <p:pic>
            <p:nvPicPr>
              <p:cNvPr id="19515" name="Ink 19514"/>
              <p:cNvPicPr/>
              <p:nvPr/>
            </p:nvPicPr>
            <p:blipFill>
              <a:blip r:embed="rId39"/>
              <a:stretch>
                <a:fillRect/>
              </a:stretch>
            </p:blipFill>
            <p:spPr>
              <a:xfrm>
                <a:off x="1458254" y="4016224"/>
                <a:ext cx="1848600" cy="1765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9516" name="Ink 19515"/>
              <p14:cNvContentPartPr/>
              <p14:nvPr/>
            </p14:nvContentPartPr>
            <p14:xfrm>
              <a:off x="2704214" y="4487824"/>
              <a:ext cx="511560" cy="628200"/>
            </p14:xfrm>
          </p:contentPart>
        </mc:Choice>
        <mc:Fallback xmlns="">
          <p:pic>
            <p:nvPicPr>
              <p:cNvPr id="19516" name="Ink 19515"/>
              <p:cNvPicPr/>
              <p:nvPr/>
            </p:nvPicPr>
            <p:blipFill>
              <a:blip r:embed="rId41"/>
              <a:stretch>
                <a:fillRect/>
              </a:stretch>
            </p:blipFill>
            <p:spPr>
              <a:xfrm>
                <a:off x="2691254" y="4475584"/>
                <a:ext cx="540720" cy="654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9517" name="Ink 19516"/>
              <p14:cNvContentPartPr/>
              <p14:nvPr/>
            </p14:nvContentPartPr>
            <p14:xfrm>
              <a:off x="1886654" y="5099104"/>
              <a:ext cx="986760" cy="358200"/>
            </p14:xfrm>
          </p:contentPart>
        </mc:Choice>
        <mc:Fallback xmlns="">
          <p:pic>
            <p:nvPicPr>
              <p:cNvPr id="19517" name="Ink 19516"/>
              <p:cNvPicPr/>
              <p:nvPr/>
            </p:nvPicPr>
            <p:blipFill>
              <a:blip r:embed="rId43"/>
              <a:stretch>
                <a:fillRect/>
              </a:stretch>
            </p:blipFill>
            <p:spPr>
              <a:xfrm>
                <a:off x="1874054" y="5085424"/>
                <a:ext cx="100728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9518" name="Ink 19517"/>
              <p14:cNvContentPartPr/>
              <p14:nvPr/>
            </p14:nvContentPartPr>
            <p14:xfrm>
              <a:off x="5907134" y="2612584"/>
              <a:ext cx="1105200" cy="56520"/>
            </p14:xfrm>
          </p:contentPart>
        </mc:Choice>
        <mc:Fallback xmlns="">
          <p:pic>
            <p:nvPicPr>
              <p:cNvPr id="19518" name="Ink 19517"/>
              <p:cNvPicPr/>
              <p:nvPr/>
            </p:nvPicPr>
            <p:blipFill>
              <a:blip r:embed="rId45"/>
              <a:stretch>
                <a:fillRect/>
              </a:stretch>
            </p:blipFill>
            <p:spPr>
              <a:xfrm>
                <a:off x="5844854" y="2378944"/>
                <a:ext cx="1287360" cy="518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9519" name="Ink 19518"/>
              <p14:cNvContentPartPr/>
              <p14:nvPr/>
            </p14:nvContentPartPr>
            <p14:xfrm>
              <a:off x="1014734" y="3014344"/>
              <a:ext cx="1825560" cy="116640"/>
            </p14:xfrm>
          </p:contentPart>
        </mc:Choice>
        <mc:Fallback xmlns="">
          <p:pic>
            <p:nvPicPr>
              <p:cNvPr id="19519" name="Ink 19518"/>
              <p:cNvPicPr/>
              <p:nvPr/>
            </p:nvPicPr>
            <p:blipFill>
              <a:blip r:embed="rId47"/>
              <a:stretch>
                <a:fillRect/>
              </a:stretch>
            </p:blipFill>
            <p:spPr>
              <a:xfrm>
                <a:off x="945254" y="2831104"/>
                <a:ext cx="1964520" cy="495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9520" name="Ink 19519"/>
              <p14:cNvContentPartPr/>
              <p14:nvPr/>
            </p14:nvContentPartPr>
            <p14:xfrm>
              <a:off x="6141854" y="4611304"/>
              <a:ext cx="792360" cy="33840"/>
            </p14:xfrm>
          </p:contentPart>
        </mc:Choice>
        <mc:Fallback xmlns="">
          <p:pic>
            <p:nvPicPr>
              <p:cNvPr id="19520" name="Ink 19519"/>
              <p:cNvPicPr/>
              <p:nvPr/>
            </p:nvPicPr>
            <p:blipFill>
              <a:blip r:embed="rId49"/>
              <a:stretch>
                <a:fillRect/>
              </a:stretch>
            </p:blipFill>
            <p:spPr>
              <a:xfrm>
                <a:off x="6078854" y="4439584"/>
                <a:ext cx="93888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9521" name="Ink 19520"/>
              <p14:cNvContentPartPr/>
              <p14:nvPr/>
            </p14:nvContentPartPr>
            <p14:xfrm>
              <a:off x="7566374" y="5154184"/>
              <a:ext cx="745920" cy="34200"/>
            </p14:xfrm>
          </p:contentPart>
        </mc:Choice>
        <mc:Fallback xmlns="">
          <p:pic>
            <p:nvPicPr>
              <p:cNvPr id="19521" name="Ink 19520"/>
              <p:cNvPicPr/>
              <p:nvPr/>
            </p:nvPicPr>
            <p:blipFill>
              <a:blip r:embed="rId51"/>
              <a:stretch>
                <a:fillRect/>
              </a:stretch>
            </p:blipFill>
            <p:spPr>
              <a:xfrm>
                <a:off x="7498334" y="4925584"/>
                <a:ext cx="92988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9522" name="Ink 19521"/>
              <p14:cNvContentPartPr/>
              <p14:nvPr/>
            </p14:nvContentPartPr>
            <p14:xfrm>
              <a:off x="3509894" y="2980144"/>
              <a:ext cx="16920" cy="3240"/>
            </p14:xfrm>
          </p:contentPart>
        </mc:Choice>
        <mc:Fallback xmlns="">
          <p:pic>
            <p:nvPicPr>
              <p:cNvPr id="19522" name="Ink 19521"/>
              <p:cNvPicPr/>
              <p:nvPr/>
            </p:nvPicPr>
            <p:blipFill>
              <a:blip r:embed="rId53"/>
              <a:stretch>
                <a:fillRect/>
              </a:stretch>
            </p:blipFill>
            <p:spPr>
              <a:xfrm>
                <a:off x="3483974" y="2923624"/>
                <a:ext cx="69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9523" name="Ink 19522"/>
              <p14:cNvContentPartPr/>
              <p14:nvPr/>
            </p14:nvContentPartPr>
            <p14:xfrm>
              <a:off x="3477854" y="2967184"/>
              <a:ext cx="22320" cy="3240"/>
            </p14:xfrm>
          </p:contentPart>
        </mc:Choice>
        <mc:Fallback xmlns="">
          <p:pic>
            <p:nvPicPr>
              <p:cNvPr id="19523" name="Ink 19522"/>
              <p:cNvPicPr/>
              <p:nvPr/>
            </p:nvPicPr>
            <p:blipFill>
              <a:blip r:embed="rId55"/>
              <a:stretch>
                <a:fillRect/>
              </a:stretch>
            </p:blipFill>
            <p:spPr>
              <a:xfrm>
                <a:off x="3430694" y="2860264"/>
                <a:ext cx="1231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9524" name="Ink 19523"/>
              <p14:cNvContentPartPr/>
              <p14:nvPr/>
            </p14:nvContentPartPr>
            <p14:xfrm>
              <a:off x="3418094" y="3002104"/>
              <a:ext cx="1941840" cy="135360"/>
            </p14:xfrm>
          </p:contentPart>
        </mc:Choice>
        <mc:Fallback xmlns="">
          <p:pic>
            <p:nvPicPr>
              <p:cNvPr id="19524" name="Ink 19523"/>
              <p:cNvPicPr/>
              <p:nvPr/>
            </p:nvPicPr>
            <p:blipFill>
              <a:blip r:embed="rId57"/>
              <a:stretch>
                <a:fillRect/>
              </a:stretch>
            </p:blipFill>
            <p:spPr>
              <a:xfrm>
                <a:off x="3344294" y="2846224"/>
                <a:ext cx="211644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9525" name="Ink 19524"/>
              <p14:cNvContentPartPr/>
              <p14:nvPr/>
            </p14:nvContentPartPr>
            <p14:xfrm>
              <a:off x="7637294" y="4547944"/>
              <a:ext cx="828360" cy="45720"/>
            </p14:xfrm>
          </p:contentPart>
        </mc:Choice>
        <mc:Fallback xmlns="">
          <p:pic>
            <p:nvPicPr>
              <p:cNvPr id="19525" name="Ink 19524"/>
              <p:cNvPicPr/>
              <p:nvPr/>
            </p:nvPicPr>
            <p:blipFill>
              <a:blip r:embed="rId59"/>
              <a:stretch>
                <a:fillRect/>
              </a:stretch>
            </p:blipFill>
            <p:spPr>
              <a:xfrm>
                <a:off x="7564214" y="4333744"/>
                <a:ext cx="100764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9526" name="Ink 19525"/>
              <p14:cNvContentPartPr/>
              <p14:nvPr/>
            </p14:nvContentPartPr>
            <p14:xfrm>
              <a:off x="6310334" y="5287024"/>
              <a:ext cx="540720" cy="38160"/>
            </p14:xfrm>
          </p:contentPart>
        </mc:Choice>
        <mc:Fallback xmlns="">
          <p:pic>
            <p:nvPicPr>
              <p:cNvPr id="19526" name="Ink 19525"/>
              <p:cNvPicPr/>
              <p:nvPr/>
            </p:nvPicPr>
            <p:blipFill>
              <a:blip r:embed="rId61"/>
              <a:stretch>
                <a:fillRect/>
              </a:stretch>
            </p:blipFill>
            <p:spPr>
              <a:xfrm>
                <a:off x="6240854" y="5084344"/>
                <a:ext cx="71172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9527" name="Ink 19526"/>
              <p14:cNvContentPartPr/>
              <p14:nvPr/>
            </p14:nvContentPartPr>
            <p14:xfrm>
              <a:off x="7182254" y="2570824"/>
              <a:ext cx="120240" cy="103320"/>
            </p14:xfrm>
          </p:contentPart>
        </mc:Choice>
        <mc:Fallback xmlns="">
          <p:pic>
            <p:nvPicPr>
              <p:cNvPr id="19527" name="Ink 19526"/>
              <p:cNvPicPr/>
              <p:nvPr/>
            </p:nvPicPr>
            <p:blipFill>
              <a:blip r:embed="rId63"/>
              <a:stretch>
                <a:fillRect/>
              </a:stretch>
            </p:blipFill>
            <p:spPr>
              <a:xfrm>
                <a:off x="7170014" y="2561824"/>
                <a:ext cx="143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9528" name="Ink 19527"/>
              <p14:cNvContentPartPr/>
              <p14:nvPr/>
            </p14:nvContentPartPr>
            <p14:xfrm>
              <a:off x="7179734" y="2498104"/>
              <a:ext cx="120960" cy="95760"/>
            </p14:xfrm>
          </p:contentPart>
        </mc:Choice>
        <mc:Fallback xmlns="">
          <p:pic>
            <p:nvPicPr>
              <p:cNvPr id="19528" name="Ink 19527"/>
              <p:cNvPicPr/>
              <p:nvPr/>
            </p:nvPicPr>
            <p:blipFill>
              <a:blip r:embed="rId65"/>
              <a:stretch>
                <a:fillRect/>
              </a:stretch>
            </p:blipFill>
            <p:spPr>
              <a:xfrm>
                <a:off x="7170374" y="2482984"/>
                <a:ext cx="145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9529" name="Ink 19528"/>
              <p14:cNvContentPartPr/>
              <p14:nvPr/>
            </p14:nvContentPartPr>
            <p14:xfrm>
              <a:off x="7477454" y="2082664"/>
              <a:ext cx="57600" cy="366840"/>
            </p14:xfrm>
          </p:contentPart>
        </mc:Choice>
        <mc:Fallback xmlns="">
          <p:pic>
            <p:nvPicPr>
              <p:cNvPr id="19529" name="Ink 19528"/>
              <p:cNvPicPr/>
              <p:nvPr/>
            </p:nvPicPr>
            <p:blipFill>
              <a:blip r:embed="rId67"/>
              <a:stretch>
                <a:fillRect/>
              </a:stretch>
            </p:blipFill>
            <p:spPr>
              <a:xfrm>
                <a:off x="7463774" y="2068984"/>
                <a:ext cx="8496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9530" name="Ink 19529"/>
              <p14:cNvContentPartPr/>
              <p14:nvPr/>
            </p14:nvContentPartPr>
            <p14:xfrm>
              <a:off x="7413734" y="2259424"/>
              <a:ext cx="216720" cy="101880"/>
            </p14:xfrm>
          </p:contentPart>
        </mc:Choice>
        <mc:Fallback xmlns="">
          <p:pic>
            <p:nvPicPr>
              <p:cNvPr id="19530" name="Ink 19529"/>
              <p:cNvPicPr/>
              <p:nvPr/>
            </p:nvPicPr>
            <p:blipFill>
              <a:blip r:embed="rId69"/>
              <a:stretch>
                <a:fillRect/>
              </a:stretch>
            </p:blipFill>
            <p:spPr>
              <a:xfrm>
                <a:off x="7404014" y="2246824"/>
                <a:ext cx="2358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9531" name="Ink 19530"/>
              <p14:cNvContentPartPr/>
              <p14:nvPr/>
            </p14:nvContentPartPr>
            <p14:xfrm>
              <a:off x="7694894" y="2183824"/>
              <a:ext cx="148680" cy="120960"/>
            </p14:xfrm>
          </p:contentPart>
        </mc:Choice>
        <mc:Fallback xmlns="">
          <p:pic>
            <p:nvPicPr>
              <p:cNvPr id="19531" name="Ink 19530"/>
              <p:cNvPicPr/>
              <p:nvPr/>
            </p:nvPicPr>
            <p:blipFill>
              <a:blip r:embed="rId71"/>
              <a:stretch>
                <a:fillRect/>
              </a:stretch>
            </p:blipFill>
            <p:spPr>
              <a:xfrm>
                <a:off x="7686974" y="2173744"/>
                <a:ext cx="164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9532" name="Ink 19531"/>
              <p14:cNvContentPartPr/>
              <p14:nvPr/>
            </p14:nvContentPartPr>
            <p14:xfrm>
              <a:off x="7881734" y="2084824"/>
              <a:ext cx="111600" cy="164520"/>
            </p14:xfrm>
          </p:contentPart>
        </mc:Choice>
        <mc:Fallback xmlns="">
          <p:pic>
            <p:nvPicPr>
              <p:cNvPr id="19532" name="Ink 19531"/>
              <p:cNvPicPr/>
              <p:nvPr/>
            </p:nvPicPr>
            <p:blipFill>
              <a:blip r:embed="rId73"/>
              <a:stretch>
                <a:fillRect/>
              </a:stretch>
            </p:blipFill>
            <p:spPr>
              <a:xfrm>
                <a:off x="7870934" y="2072224"/>
                <a:ext cx="1350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9533" name="Ink 19532"/>
              <p14:cNvContentPartPr/>
              <p14:nvPr/>
            </p14:nvContentPartPr>
            <p14:xfrm>
              <a:off x="8016734" y="2139904"/>
              <a:ext cx="104400" cy="61200"/>
            </p14:xfrm>
          </p:contentPart>
        </mc:Choice>
        <mc:Fallback xmlns="">
          <p:pic>
            <p:nvPicPr>
              <p:cNvPr id="19533" name="Ink 19532"/>
              <p:cNvPicPr/>
              <p:nvPr/>
            </p:nvPicPr>
            <p:blipFill>
              <a:blip r:embed="rId75"/>
              <a:stretch>
                <a:fillRect/>
              </a:stretch>
            </p:blipFill>
            <p:spPr>
              <a:xfrm>
                <a:off x="8004134" y="2125504"/>
                <a:ext cx="1317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9534" name="Ink 19533"/>
              <p14:cNvContentPartPr/>
              <p14:nvPr/>
            </p14:nvContentPartPr>
            <p14:xfrm>
              <a:off x="8170454" y="1996984"/>
              <a:ext cx="189000" cy="162360"/>
            </p14:xfrm>
          </p:contentPart>
        </mc:Choice>
        <mc:Fallback xmlns="">
          <p:pic>
            <p:nvPicPr>
              <p:cNvPr id="19534" name="Ink 19533"/>
              <p:cNvPicPr/>
              <p:nvPr/>
            </p:nvPicPr>
            <p:blipFill>
              <a:blip r:embed="rId77"/>
              <a:stretch>
                <a:fillRect/>
              </a:stretch>
            </p:blipFill>
            <p:spPr>
              <a:xfrm>
                <a:off x="8156414" y="1980784"/>
                <a:ext cx="2131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9535" name="Ink 19534"/>
              <p14:cNvContentPartPr/>
              <p14:nvPr/>
            </p14:nvContentPartPr>
            <p14:xfrm>
              <a:off x="7435694" y="2653264"/>
              <a:ext cx="101160" cy="112680"/>
            </p14:xfrm>
          </p:contentPart>
        </mc:Choice>
        <mc:Fallback xmlns="">
          <p:pic>
            <p:nvPicPr>
              <p:cNvPr id="19535" name="Ink 19534"/>
              <p:cNvPicPr/>
              <p:nvPr/>
            </p:nvPicPr>
            <p:blipFill>
              <a:blip r:embed="rId79"/>
              <a:stretch>
                <a:fillRect/>
              </a:stretch>
            </p:blipFill>
            <p:spPr>
              <a:xfrm>
                <a:off x="7419134" y="2639944"/>
                <a:ext cx="126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9536" name="Ink 19535"/>
              <p14:cNvContentPartPr/>
              <p14:nvPr/>
            </p14:nvContentPartPr>
            <p14:xfrm>
              <a:off x="7563854" y="2627704"/>
              <a:ext cx="116640" cy="90360"/>
            </p14:xfrm>
          </p:contentPart>
        </mc:Choice>
        <mc:Fallback xmlns="">
          <p:pic>
            <p:nvPicPr>
              <p:cNvPr id="19536" name="Ink 19535"/>
              <p:cNvPicPr/>
              <p:nvPr/>
            </p:nvPicPr>
            <p:blipFill>
              <a:blip r:embed="rId81"/>
              <a:stretch>
                <a:fillRect/>
              </a:stretch>
            </p:blipFill>
            <p:spPr>
              <a:xfrm>
                <a:off x="7551254" y="2613664"/>
                <a:ext cx="142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9537" name="Ink 19536"/>
              <p14:cNvContentPartPr/>
              <p14:nvPr/>
            </p14:nvContentPartPr>
            <p14:xfrm>
              <a:off x="7719734" y="2548144"/>
              <a:ext cx="142560" cy="100080"/>
            </p14:xfrm>
          </p:contentPart>
        </mc:Choice>
        <mc:Fallback xmlns="">
          <p:pic>
            <p:nvPicPr>
              <p:cNvPr id="19537" name="Ink 19536"/>
              <p:cNvPicPr/>
              <p:nvPr/>
            </p:nvPicPr>
            <p:blipFill>
              <a:blip r:embed="rId83"/>
              <a:stretch>
                <a:fillRect/>
              </a:stretch>
            </p:blipFill>
            <p:spPr>
              <a:xfrm>
                <a:off x="7706414" y="2530504"/>
                <a:ext cx="162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9538" name="Ink 19537"/>
              <p14:cNvContentPartPr/>
              <p14:nvPr/>
            </p14:nvContentPartPr>
            <p14:xfrm>
              <a:off x="7886414" y="2407384"/>
              <a:ext cx="236880" cy="171360"/>
            </p14:xfrm>
          </p:contentPart>
        </mc:Choice>
        <mc:Fallback xmlns="">
          <p:pic>
            <p:nvPicPr>
              <p:cNvPr id="19538" name="Ink 19537"/>
              <p:cNvPicPr/>
              <p:nvPr/>
            </p:nvPicPr>
            <p:blipFill>
              <a:blip r:embed="rId85"/>
              <a:stretch>
                <a:fillRect/>
              </a:stretch>
            </p:blipFill>
            <p:spPr>
              <a:xfrm>
                <a:off x="7873094" y="2398024"/>
                <a:ext cx="2602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9539" name="Ink 19538"/>
              <p14:cNvContentPartPr/>
              <p14:nvPr/>
            </p14:nvContentPartPr>
            <p14:xfrm>
              <a:off x="8088374" y="2290744"/>
              <a:ext cx="22680" cy="18360"/>
            </p14:xfrm>
          </p:contentPart>
        </mc:Choice>
        <mc:Fallback xmlns="">
          <p:pic>
            <p:nvPicPr>
              <p:cNvPr id="19539" name="Ink 19538"/>
              <p:cNvPicPr/>
              <p:nvPr/>
            </p:nvPicPr>
            <p:blipFill>
              <a:blip r:embed="rId87"/>
              <a:stretch>
                <a:fillRect/>
              </a:stretch>
            </p:blipFill>
            <p:spPr>
              <a:xfrm>
                <a:off x="8076494" y="2278864"/>
                <a:ext cx="414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9540" name="Ink 19539"/>
              <p14:cNvContentPartPr/>
              <p14:nvPr/>
            </p14:nvContentPartPr>
            <p14:xfrm>
              <a:off x="8193494" y="2384704"/>
              <a:ext cx="111600" cy="89280"/>
            </p14:xfrm>
          </p:contentPart>
        </mc:Choice>
        <mc:Fallback xmlns="">
          <p:pic>
            <p:nvPicPr>
              <p:cNvPr id="19540" name="Ink 19539"/>
              <p:cNvPicPr/>
              <p:nvPr/>
            </p:nvPicPr>
            <p:blipFill>
              <a:blip r:embed="rId89"/>
              <a:stretch>
                <a:fillRect/>
              </a:stretch>
            </p:blipFill>
            <p:spPr>
              <a:xfrm>
                <a:off x="8181254" y="2368144"/>
                <a:ext cx="1404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9541" name="Ink 19540"/>
              <p14:cNvContentPartPr/>
              <p14:nvPr/>
            </p14:nvContentPartPr>
            <p14:xfrm>
              <a:off x="8335694" y="2331424"/>
              <a:ext cx="91800" cy="97920"/>
            </p14:xfrm>
          </p:contentPart>
        </mc:Choice>
        <mc:Fallback xmlns="">
          <p:pic>
            <p:nvPicPr>
              <p:cNvPr id="19541" name="Ink 19540"/>
              <p:cNvPicPr/>
              <p:nvPr/>
            </p:nvPicPr>
            <p:blipFill>
              <a:blip r:embed="rId91"/>
              <a:stretch>
                <a:fillRect/>
              </a:stretch>
            </p:blipFill>
            <p:spPr>
              <a:xfrm>
                <a:off x="8322374" y="2322424"/>
                <a:ext cx="1209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9542" name="Ink 19541"/>
              <p14:cNvContentPartPr/>
              <p14:nvPr/>
            </p14:nvContentPartPr>
            <p14:xfrm>
              <a:off x="8490854" y="2295784"/>
              <a:ext cx="51120" cy="77040"/>
            </p14:xfrm>
          </p:contentPart>
        </mc:Choice>
        <mc:Fallback xmlns="">
          <p:pic>
            <p:nvPicPr>
              <p:cNvPr id="19542" name="Ink 19541"/>
              <p:cNvPicPr/>
              <p:nvPr/>
            </p:nvPicPr>
            <p:blipFill>
              <a:blip r:embed="rId93"/>
              <a:stretch>
                <a:fillRect/>
              </a:stretch>
            </p:blipFill>
            <p:spPr>
              <a:xfrm>
                <a:off x="8480054" y="2283184"/>
                <a:ext cx="72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9543" name="Ink 19542"/>
              <p14:cNvContentPartPr/>
              <p14:nvPr/>
            </p14:nvContentPartPr>
            <p14:xfrm>
              <a:off x="8541614" y="2086264"/>
              <a:ext cx="231120" cy="259200"/>
            </p14:xfrm>
          </p:contentPart>
        </mc:Choice>
        <mc:Fallback xmlns="">
          <p:pic>
            <p:nvPicPr>
              <p:cNvPr id="19543" name="Ink 19542"/>
              <p:cNvPicPr/>
              <p:nvPr/>
            </p:nvPicPr>
            <p:blipFill>
              <a:blip r:embed="rId95"/>
              <a:stretch>
                <a:fillRect/>
              </a:stretch>
            </p:blipFill>
            <p:spPr>
              <a:xfrm>
                <a:off x="8529014" y="2076544"/>
                <a:ext cx="26064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9544" name="Ink 19543"/>
              <p14:cNvContentPartPr/>
              <p14:nvPr/>
            </p14:nvContentPartPr>
            <p14:xfrm>
              <a:off x="8826014" y="2117944"/>
              <a:ext cx="95760" cy="121680"/>
            </p14:xfrm>
          </p:contentPart>
        </mc:Choice>
        <mc:Fallback xmlns="">
          <p:pic>
            <p:nvPicPr>
              <p:cNvPr id="19544" name="Ink 19543"/>
              <p:cNvPicPr/>
              <p:nvPr/>
            </p:nvPicPr>
            <p:blipFill>
              <a:blip r:embed="rId97"/>
              <a:stretch>
                <a:fillRect/>
              </a:stretch>
            </p:blipFill>
            <p:spPr>
              <a:xfrm>
                <a:off x="8816294" y="2102104"/>
                <a:ext cx="1166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9545" name="Ink 19544"/>
              <p14:cNvContentPartPr/>
              <p14:nvPr/>
            </p14:nvContentPartPr>
            <p14:xfrm>
              <a:off x="8948414" y="2070064"/>
              <a:ext cx="95760" cy="198360"/>
            </p14:xfrm>
          </p:contentPart>
        </mc:Choice>
        <mc:Fallback xmlns="">
          <p:pic>
            <p:nvPicPr>
              <p:cNvPr id="19545" name="Ink 19544"/>
              <p:cNvPicPr/>
              <p:nvPr/>
            </p:nvPicPr>
            <p:blipFill>
              <a:blip r:embed="rId99"/>
              <a:stretch>
                <a:fillRect/>
              </a:stretch>
            </p:blipFill>
            <p:spPr>
              <a:xfrm>
                <a:off x="8932574" y="2056384"/>
                <a:ext cx="1274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9546" name="Ink 19545"/>
              <p14:cNvContentPartPr/>
              <p14:nvPr/>
            </p14:nvContentPartPr>
            <p14:xfrm>
              <a:off x="1552934" y="3394864"/>
              <a:ext cx="203040" cy="162000"/>
            </p14:xfrm>
          </p:contentPart>
        </mc:Choice>
        <mc:Fallback xmlns="">
          <p:pic>
            <p:nvPicPr>
              <p:cNvPr id="19546" name="Ink 19545"/>
              <p:cNvPicPr/>
              <p:nvPr/>
            </p:nvPicPr>
            <p:blipFill>
              <a:blip r:embed="rId101"/>
              <a:stretch>
                <a:fillRect/>
              </a:stretch>
            </p:blipFill>
            <p:spPr>
              <a:xfrm>
                <a:off x="1530614" y="3376144"/>
                <a:ext cx="2430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9547" name="Ink 19546"/>
              <p14:cNvContentPartPr/>
              <p14:nvPr/>
            </p14:nvContentPartPr>
            <p14:xfrm>
              <a:off x="1880174" y="3395224"/>
              <a:ext cx="16200" cy="140040"/>
            </p14:xfrm>
          </p:contentPart>
        </mc:Choice>
        <mc:Fallback xmlns="">
          <p:pic>
            <p:nvPicPr>
              <p:cNvPr id="19547" name="Ink 19546"/>
              <p:cNvPicPr/>
              <p:nvPr/>
            </p:nvPicPr>
            <p:blipFill>
              <a:blip r:embed="rId103"/>
              <a:stretch>
                <a:fillRect/>
              </a:stretch>
            </p:blipFill>
            <p:spPr>
              <a:xfrm>
                <a:off x="1863614" y="3380104"/>
                <a:ext cx="52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9548" name="Ink 19547"/>
              <p14:cNvContentPartPr/>
              <p14:nvPr/>
            </p14:nvContentPartPr>
            <p14:xfrm>
              <a:off x="1997534" y="3433744"/>
              <a:ext cx="187920" cy="157680"/>
            </p14:xfrm>
          </p:contentPart>
        </mc:Choice>
        <mc:Fallback xmlns="">
          <p:pic>
            <p:nvPicPr>
              <p:cNvPr id="19548" name="Ink 19547"/>
              <p:cNvPicPr/>
              <p:nvPr/>
            </p:nvPicPr>
            <p:blipFill>
              <a:blip r:embed="rId105"/>
              <a:stretch>
                <a:fillRect/>
              </a:stretch>
            </p:blipFill>
            <p:spPr>
              <a:xfrm>
                <a:off x="1976654" y="3413224"/>
                <a:ext cx="227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9549" name="Ink 19548"/>
              <p14:cNvContentPartPr/>
              <p14:nvPr/>
            </p14:nvContentPartPr>
            <p14:xfrm>
              <a:off x="2273294" y="3418624"/>
              <a:ext cx="23400" cy="165240"/>
            </p14:xfrm>
          </p:contentPart>
        </mc:Choice>
        <mc:Fallback xmlns="">
          <p:pic>
            <p:nvPicPr>
              <p:cNvPr id="19549" name="Ink 19548"/>
              <p:cNvPicPr/>
              <p:nvPr/>
            </p:nvPicPr>
            <p:blipFill>
              <a:blip r:embed="rId107"/>
              <a:stretch>
                <a:fillRect/>
              </a:stretch>
            </p:blipFill>
            <p:spPr>
              <a:xfrm>
                <a:off x="2252774" y="3404944"/>
                <a:ext cx="62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9550" name="Ink 19549"/>
              <p14:cNvContentPartPr/>
              <p14:nvPr/>
            </p14:nvContentPartPr>
            <p14:xfrm>
              <a:off x="2276894" y="3372544"/>
              <a:ext cx="149760" cy="120240"/>
            </p14:xfrm>
          </p:contentPart>
        </mc:Choice>
        <mc:Fallback xmlns="">
          <p:pic>
            <p:nvPicPr>
              <p:cNvPr id="19550" name="Ink 19549"/>
              <p:cNvPicPr/>
              <p:nvPr/>
            </p:nvPicPr>
            <p:blipFill>
              <a:blip r:embed="rId109"/>
              <a:stretch>
                <a:fillRect/>
              </a:stretch>
            </p:blipFill>
            <p:spPr>
              <a:xfrm>
                <a:off x="2264294" y="3355264"/>
                <a:ext cx="179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9551" name="Ink 19550"/>
              <p14:cNvContentPartPr/>
              <p14:nvPr/>
            </p14:nvContentPartPr>
            <p14:xfrm>
              <a:off x="2498294" y="3401344"/>
              <a:ext cx="87120" cy="174240"/>
            </p14:xfrm>
          </p:contentPart>
        </mc:Choice>
        <mc:Fallback xmlns="">
          <p:pic>
            <p:nvPicPr>
              <p:cNvPr id="19551" name="Ink 19550"/>
              <p:cNvPicPr/>
              <p:nvPr/>
            </p:nvPicPr>
            <p:blipFill>
              <a:blip r:embed="rId111"/>
              <a:stretch>
                <a:fillRect/>
              </a:stretch>
            </p:blipFill>
            <p:spPr>
              <a:xfrm>
                <a:off x="2478134" y="3387664"/>
                <a:ext cx="1220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9552" name="Ink 19551"/>
              <p14:cNvContentPartPr/>
              <p14:nvPr/>
            </p14:nvContentPartPr>
            <p14:xfrm>
              <a:off x="2722934" y="3425104"/>
              <a:ext cx="136800" cy="177480"/>
            </p14:xfrm>
          </p:contentPart>
        </mc:Choice>
        <mc:Fallback xmlns="">
          <p:pic>
            <p:nvPicPr>
              <p:cNvPr id="19552" name="Ink 19551"/>
              <p:cNvPicPr/>
              <p:nvPr/>
            </p:nvPicPr>
            <p:blipFill>
              <a:blip r:embed="rId113"/>
              <a:stretch>
                <a:fillRect/>
              </a:stretch>
            </p:blipFill>
            <p:spPr>
              <a:xfrm>
                <a:off x="2702414" y="3408544"/>
                <a:ext cx="1699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9553" name="Ink 19552"/>
              <p14:cNvContentPartPr/>
              <p14:nvPr/>
            </p14:nvContentPartPr>
            <p14:xfrm>
              <a:off x="2738414" y="3471544"/>
              <a:ext cx="153720" cy="23040"/>
            </p14:xfrm>
          </p:contentPart>
        </mc:Choice>
        <mc:Fallback xmlns="">
          <p:pic>
            <p:nvPicPr>
              <p:cNvPr id="19553" name="Ink 19552"/>
              <p:cNvPicPr/>
              <p:nvPr/>
            </p:nvPicPr>
            <p:blipFill>
              <a:blip r:embed="rId115"/>
              <a:stretch>
                <a:fillRect/>
              </a:stretch>
            </p:blipFill>
            <p:spPr>
              <a:xfrm>
                <a:off x="2725814" y="3464344"/>
                <a:ext cx="1735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9554" name="Ink 19553"/>
              <p14:cNvContentPartPr/>
              <p14:nvPr/>
            </p14:nvContentPartPr>
            <p14:xfrm>
              <a:off x="2719694" y="3404944"/>
              <a:ext cx="180720" cy="24480"/>
            </p14:xfrm>
          </p:contentPart>
        </mc:Choice>
        <mc:Fallback xmlns="">
          <p:pic>
            <p:nvPicPr>
              <p:cNvPr id="19554" name="Ink 19553"/>
              <p:cNvPicPr/>
              <p:nvPr/>
            </p:nvPicPr>
            <p:blipFill>
              <a:blip r:embed="rId117"/>
              <a:stretch>
                <a:fillRect/>
              </a:stretch>
            </p:blipFill>
            <p:spPr>
              <a:xfrm>
                <a:off x="2706734" y="3390904"/>
                <a:ext cx="2048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9555" name="Ink 19554"/>
              <p14:cNvContentPartPr/>
              <p14:nvPr/>
            </p14:nvContentPartPr>
            <p14:xfrm>
              <a:off x="3062054" y="3453544"/>
              <a:ext cx="155520" cy="191160"/>
            </p14:xfrm>
          </p:contentPart>
        </mc:Choice>
        <mc:Fallback xmlns="">
          <p:pic>
            <p:nvPicPr>
              <p:cNvPr id="19555" name="Ink 19554"/>
              <p:cNvPicPr/>
              <p:nvPr/>
            </p:nvPicPr>
            <p:blipFill>
              <a:blip r:embed="rId119"/>
              <a:stretch>
                <a:fillRect/>
              </a:stretch>
            </p:blipFill>
            <p:spPr>
              <a:xfrm>
                <a:off x="3041894" y="3442384"/>
                <a:ext cx="1911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9556" name="Ink 19555"/>
              <p14:cNvContentPartPr/>
              <p14:nvPr/>
            </p14:nvContentPartPr>
            <p14:xfrm>
              <a:off x="3091214" y="3514024"/>
              <a:ext cx="162000" cy="14040"/>
            </p14:xfrm>
          </p:contentPart>
        </mc:Choice>
        <mc:Fallback xmlns="">
          <p:pic>
            <p:nvPicPr>
              <p:cNvPr id="19556" name="Ink 19555"/>
              <p:cNvPicPr/>
              <p:nvPr/>
            </p:nvPicPr>
            <p:blipFill>
              <a:blip r:embed="rId121"/>
              <a:stretch>
                <a:fillRect/>
              </a:stretch>
            </p:blipFill>
            <p:spPr>
              <a:xfrm>
                <a:off x="3077534" y="3498544"/>
                <a:ext cx="1890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9557" name="Ink 19556"/>
              <p14:cNvContentPartPr/>
              <p14:nvPr/>
            </p14:nvContentPartPr>
            <p14:xfrm>
              <a:off x="3067094" y="3435184"/>
              <a:ext cx="199800" cy="11880"/>
            </p14:xfrm>
          </p:contentPart>
        </mc:Choice>
        <mc:Fallback xmlns="">
          <p:pic>
            <p:nvPicPr>
              <p:cNvPr id="19557" name="Ink 19556"/>
              <p:cNvPicPr/>
              <p:nvPr/>
            </p:nvPicPr>
            <p:blipFill>
              <a:blip r:embed="rId123"/>
              <a:stretch>
                <a:fillRect/>
              </a:stretch>
            </p:blipFill>
            <p:spPr>
              <a:xfrm>
                <a:off x="3054854" y="3417904"/>
                <a:ext cx="220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9558" name="Ink 19557"/>
              <p14:cNvContentPartPr/>
              <p14:nvPr/>
            </p14:nvContentPartPr>
            <p14:xfrm>
              <a:off x="3339974" y="3474784"/>
              <a:ext cx="101880" cy="141120"/>
            </p14:xfrm>
          </p:contentPart>
        </mc:Choice>
        <mc:Fallback xmlns="">
          <p:pic>
            <p:nvPicPr>
              <p:cNvPr id="19558" name="Ink 19557"/>
              <p:cNvPicPr/>
              <p:nvPr/>
            </p:nvPicPr>
            <p:blipFill>
              <a:blip r:embed="rId125"/>
              <a:stretch>
                <a:fillRect/>
              </a:stretch>
            </p:blipFill>
            <p:spPr>
              <a:xfrm>
                <a:off x="3323414" y="3460744"/>
                <a:ext cx="1306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9559" name="Ink 19558"/>
              <p14:cNvContentPartPr/>
              <p14:nvPr/>
            </p14:nvContentPartPr>
            <p14:xfrm>
              <a:off x="3294254" y="3465784"/>
              <a:ext cx="190440" cy="165240"/>
            </p14:xfrm>
          </p:contentPart>
        </mc:Choice>
        <mc:Fallback xmlns="">
          <p:pic>
            <p:nvPicPr>
              <p:cNvPr id="19559" name="Ink 19558"/>
              <p:cNvPicPr/>
              <p:nvPr/>
            </p:nvPicPr>
            <p:blipFill>
              <a:blip r:embed="rId127"/>
              <a:stretch>
                <a:fillRect/>
              </a:stretch>
            </p:blipFill>
            <p:spPr>
              <a:xfrm>
                <a:off x="3279854" y="3452104"/>
                <a:ext cx="2181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9560" name="Ink 19559"/>
              <p14:cNvContentPartPr/>
              <p14:nvPr/>
            </p14:nvContentPartPr>
            <p14:xfrm>
              <a:off x="3564614" y="3458944"/>
              <a:ext cx="178920" cy="177480"/>
            </p14:xfrm>
          </p:contentPart>
        </mc:Choice>
        <mc:Fallback xmlns="">
          <p:pic>
            <p:nvPicPr>
              <p:cNvPr id="19560" name="Ink 19559"/>
              <p:cNvPicPr/>
              <p:nvPr/>
            </p:nvPicPr>
            <p:blipFill>
              <a:blip r:embed="rId129"/>
              <a:stretch>
                <a:fillRect/>
              </a:stretch>
            </p:blipFill>
            <p:spPr>
              <a:xfrm>
                <a:off x="3550574" y="3435544"/>
                <a:ext cx="2134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9561" name="Ink 19560"/>
              <p14:cNvContentPartPr/>
              <p14:nvPr/>
            </p14:nvContentPartPr>
            <p14:xfrm>
              <a:off x="3572894" y="3532384"/>
              <a:ext cx="148680" cy="3240"/>
            </p14:xfrm>
          </p:contentPart>
        </mc:Choice>
        <mc:Fallback xmlns="">
          <p:pic>
            <p:nvPicPr>
              <p:cNvPr id="19561" name="Ink 19560"/>
              <p:cNvPicPr/>
              <p:nvPr/>
            </p:nvPicPr>
            <p:blipFill>
              <a:blip r:embed="rId131"/>
              <a:stretch>
                <a:fillRect/>
              </a:stretch>
            </p:blipFill>
            <p:spPr>
              <a:xfrm>
                <a:off x="3559214" y="3515824"/>
                <a:ext cx="174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9562" name="Ink 19561"/>
              <p14:cNvContentPartPr/>
              <p14:nvPr/>
            </p14:nvContentPartPr>
            <p14:xfrm>
              <a:off x="3836054" y="3456064"/>
              <a:ext cx="241920" cy="217440"/>
            </p14:xfrm>
          </p:contentPart>
        </mc:Choice>
        <mc:Fallback xmlns="">
          <p:pic>
            <p:nvPicPr>
              <p:cNvPr id="19562" name="Ink 19561"/>
              <p:cNvPicPr/>
              <p:nvPr/>
            </p:nvPicPr>
            <p:blipFill>
              <a:blip r:embed="rId133"/>
              <a:stretch>
                <a:fillRect/>
              </a:stretch>
            </p:blipFill>
            <p:spPr>
              <a:xfrm>
                <a:off x="3813014" y="3433384"/>
                <a:ext cx="2836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9563" name="Ink 19562"/>
              <p14:cNvContentPartPr/>
              <p14:nvPr/>
            </p14:nvContentPartPr>
            <p14:xfrm>
              <a:off x="4171214" y="3488104"/>
              <a:ext cx="18360" cy="187200"/>
            </p14:xfrm>
          </p:contentPart>
        </mc:Choice>
        <mc:Fallback xmlns="">
          <p:pic>
            <p:nvPicPr>
              <p:cNvPr id="19563" name="Ink 19562"/>
              <p:cNvPicPr/>
              <p:nvPr/>
            </p:nvPicPr>
            <p:blipFill>
              <a:blip r:embed="rId135"/>
              <a:stretch>
                <a:fillRect/>
              </a:stretch>
            </p:blipFill>
            <p:spPr>
              <a:xfrm>
                <a:off x="4156454" y="3474424"/>
                <a:ext cx="529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9564" name="Ink 19563"/>
              <p14:cNvContentPartPr/>
              <p14:nvPr/>
            </p14:nvContentPartPr>
            <p14:xfrm>
              <a:off x="4139534" y="3454984"/>
              <a:ext cx="177840" cy="83160"/>
            </p14:xfrm>
          </p:contentPart>
        </mc:Choice>
        <mc:Fallback xmlns="">
          <p:pic>
            <p:nvPicPr>
              <p:cNvPr id="19564" name="Ink 19563"/>
              <p:cNvPicPr/>
              <p:nvPr/>
            </p:nvPicPr>
            <p:blipFill>
              <a:blip r:embed="rId137"/>
              <a:stretch>
                <a:fillRect/>
              </a:stretch>
            </p:blipFill>
            <p:spPr>
              <a:xfrm>
                <a:off x="4124774" y="3434104"/>
                <a:ext cx="2138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9568" name="Ink 19567"/>
              <p14:cNvContentPartPr/>
              <p14:nvPr/>
            </p14:nvContentPartPr>
            <p14:xfrm>
              <a:off x="4367774" y="3497104"/>
              <a:ext cx="131400" cy="188280"/>
            </p14:xfrm>
          </p:contentPart>
        </mc:Choice>
        <mc:Fallback xmlns="">
          <p:pic>
            <p:nvPicPr>
              <p:cNvPr id="19568" name="Ink 19567"/>
              <p:cNvPicPr/>
              <p:nvPr/>
            </p:nvPicPr>
            <p:blipFill>
              <a:blip r:embed="rId139"/>
              <a:stretch>
                <a:fillRect/>
              </a:stretch>
            </p:blipFill>
            <p:spPr>
              <a:xfrm>
                <a:off x="4350494" y="3476944"/>
                <a:ext cx="1684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9569" name="Ink 19568"/>
              <p14:cNvContentPartPr/>
              <p14:nvPr/>
            </p14:nvContentPartPr>
            <p14:xfrm>
              <a:off x="4553174" y="3496024"/>
              <a:ext cx="159840" cy="222120"/>
            </p14:xfrm>
          </p:contentPart>
        </mc:Choice>
        <mc:Fallback xmlns="">
          <p:pic>
            <p:nvPicPr>
              <p:cNvPr id="19569" name="Ink 19568"/>
              <p:cNvPicPr/>
              <p:nvPr/>
            </p:nvPicPr>
            <p:blipFill>
              <a:blip r:embed="rId141"/>
              <a:stretch>
                <a:fillRect/>
              </a:stretch>
            </p:blipFill>
            <p:spPr>
              <a:xfrm>
                <a:off x="4530494" y="3483424"/>
                <a:ext cx="1911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9570" name="Ink 19569"/>
              <p14:cNvContentPartPr/>
              <p14:nvPr/>
            </p14:nvContentPartPr>
            <p14:xfrm>
              <a:off x="4619414" y="3575944"/>
              <a:ext cx="159840" cy="26280"/>
            </p14:xfrm>
          </p:contentPart>
        </mc:Choice>
        <mc:Fallback xmlns="">
          <p:pic>
            <p:nvPicPr>
              <p:cNvPr id="19570" name="Ink 19569"/>
              <p:cNvPicPr/>
              <p:nvPr/>
            </p:nvPicPr>
            <p:blipFill>
              <a:blip r:embed="rId143"/>
              <a:stretch>
                <a:fillRect/>
              </a:stretch>
            </p:blipFill>
            <p:spPr>
              <a:xfrm>
                <a:off x="4602494" y="3567304"/>
                <a:ext cx="185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9571" name="Ink 19570"/>
              <p14:cNvContentPartPr/>
              <p14:nvPr/>
            </p14:nvContentPartPr>
            <p14:xfrm>
              <a:off x="4635974" y="3469744"/>
              <a:ext cx="141480" cy="9360"/>
            </p14:xfrm>
          </p:contentPart>
        </mc:Choice>
        <mc:Fallback xmlns="">
          <p:pic>
            <p:nvPicPr>
              <p:cNvPr id="19571" name="Ink 19570"/>
              <p:cNvPicPr/>
              <p:nvPr/>
            </p:nvPicPr>
            <p:blipFill>
              <a:blip r:embed="rId145"/>
              <a:stretch>
                <a:fillRect/>
              </a:stretch>
            </p:blipFill>
            <p:spPr>
              <a:xfrm>
                <a:off x="4623734" y="3452104"/>
                <a:ext cx="167400" cy="41760"/>
              </a:xfrm>
              <a:prstGeom prst="rect">
                <a:avLst/>
              </a:prstGeom>
            </p:spPr>
          </p:pic>
        </mc:Fallback>
      </mc:AlternateContent>
    </p:spTree>
    <p:extLst>
      <p:ext uri="{BB962C8B-B14F-4D97-AF65-F5344CB8AC3E}">
        <p14:creationId xmlns:p14="http://schemas.microsoft.com/office/powerpoint/2010/main" val="230160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31</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a:t>
            </a:fld>
            <a:endParaRPr lang="en-US">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152400" y="1295400"/>
            <a:ext cx="85344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CA" sz="2800" b="1" kern="0" dirty="0">
                <a:latin typeface="Arial Unicode MS"/>
              </a:rPr>
              <a:t>MLN Recap</a:t>
            </a:r>
          </a:p>
          <a:p>
            <a:pPr marL="342900" indent="-342900">
              <a:spcBef>
                <a:spcPct val="20000"/>
              </a:spcBef>
              <a:buFont typeface="Arial" pitchFamily="34" charset="0"/>
              <a:buChar char="•"/>
              <a:defRPr/>
            </a:pPr>
            <a:r>
              <a:rPr lang="en-CA" sz="2800" b="1" kern="0" dirty="0">
                <a:latin typeface="Arial Unicode MS"/>
              </a:rPr>
              <a:t>Markov Logic: applications</a:t>
            </a:r>
          </a:p>
          <a:p>
            <a:pPr marL="800100" lvl="1" indent="-342900">
              <a:spcBef>
                <a:spcPct val="20000"/>
              </a:spcBef>
              <a:buFont typeface="Arial" pitchFamily="34" charset="0"/>
              <a:buChar char="•"/>
              <a:defRPr/>
            </a:pPr>
            <a:r>
              <a:rPr lang="en-CA" sz="2800" b="1" kern="0" dirty="0">
                <a:latin typeface="Arial Unicode MS"/>
              </a:rPr>
              <a:t>Entity resolution</a:t>
            </a:r>
          </a:p>
          <a:p>
            <a:pPr marL="800100" lvl="1" indent="-342900">
              <a:spcBef>
                <a:spcPct val="20000"/>
              </a:spcBef>
              <a:buFont typeface="Arial" pitchFamily="34" charset="0"/>
              <a:buChar char="•"/>
              <a:defRPr/>
            </a:pPr>
            <a:r>
              <a:rPr lang="en-CA" sz="2800" b="1" kern="0" dirty="0">
                <a:latin typeface="Arial Unicode MS"/>
              </a:rPr>
              <a:t>Statistical Parsing! </a:t>
            </a:r>
          </a:p>
          <a:p>
            <a:pPr marL="342900" indent="-342900">
              <a:spcBef>
                <a:spcPct val="20000"/>
              </a:spcBef>
              <a:buFont typeface="Arial" pitchFamily="34" charset="0"/>
              <a:buChar char="•"/>
              <a:defRPr/>
            </a:pPr>
            <a:endParaRPr lang="en-CA" sz="2400" b="1" kern="0" dirty="0">
              <a:latin typeface="Arial Unicode MS"/>
            </a:endParaRPr>
          </a:p>
          <a:p>
            <a:pPr marL="342900" indent="-342900">
              <a:spcBef>
                <a:spcPct val="20000"/>
              </a:spcBef>
              <a:buFont typeface="Arial" pitchFamily="34" charset="0"/>
              <a:buChar char="•"/>
              <a:defRPr/>
            </a:pPr>
            <a:endParaRPr lang="en-CA" sz="2800" kern="0" dirty="0">
              <a:latin typeface="Arial Unicode MS"/>
            </a:endParaRPr>
          </a:p>
          <a:p>
            <a:pPr marL="342900" indent="-342900">
              <a:spcBef>
                <a:spcPct val="20000"/>
              </a:spcBef>
              <a:buFont typeface="Arial" pitchFamily="34" charset="0"/>
              <a:buChar char="•"/>
              <a:defRPr/>
            </a:pPr>
            <a:endParaRPr lang="en-CA" sz="2800" kern="0" dirty="0">
              <a:latin typeface="Arial Unicode MS"/>
            </a:endParaRPr>
          </a:p>
          <a:p>
            <a:pPr marL="800100" lvl="1" indent="-342900">
              <a:spcBef>
                <a:spcPct val="20000"/>
              </a:spcBef>
              <a:buFont typeface="Arial" pitchFamily="34" charset="0"/>
              <a:buChar char="•"/>
              <a:defRPr/>
            </a:pPr>
            <a:endParaRPr lang="en-CA" sz="2800" kern="0" dirty="0">
              <a:latin typeface="Arial Unicode MS"/>
            </a:endParaRPr>
          </a:p>
          <a:p>
            <a:pPr marL="342900" indent="-342900">
              <a:spcBef>
                <a:spcPct val="20000"/>
              </a:spcBef>
              <a:buFont typeface="Arial" pitchFamily="34" charset="0"/>
              <a:buChar char="•"/>
              <a:defRPr/>
            </a:pPr>
            <a:endParaRPr lang="en-US" sz="2800" kern="0" dirty="0">
              <a:latin typeface="Arial Unicode MS"/>
            </a:endParaRPr>
          </a:p>
          <a:p>
            <a:pPr marL="342900" indent="-342900">
              <a:spcBef>
                <a:spcPct val="20000"/>
              </a:spcBef>
              <a:buFont typeface="Arial" pitchFamily="34" charset="0"/>
              <a:buChar char="•"/>
              <a:defRPr/>
            </a:pPr>
            <a:endParaRPr lang="en-US" sz="2800" b="0" kern="0" dirty="0">
              <a:latin typeface="Arial Unicode MS"/>
            </a:endParaRPr>
          </a:p>
          <a:p>
            <a:pPr>
              <a:spcBef>
                <a:spcPct val="20000"/>
              </a:spcBef>
              <a:defRPr/>
            </a:pPr>
            <a:endParaRPr lang="en-US" sz="2800" b="0" kern="0" dirty="0">
              <a:solidFill>
                <a:srgbClr val="000000"/>
              </a:solidFill>
              <a:latin typeface="Arial Unicode MS"/>
            </a:endParaRPr>
          </a:p>
          <a:p>
            <a:pPr marL="342900" indent="-342900">
              <a:spcBef>
                <a:spcPct val="20000"/>
              </a:spcBef>
              <a:defRPr/>
            </a:pPr>
            <a:endParaRPr lang="en-US" sz="2800" b="0" kern="0" dirty="0">
              <a:solidFill>
                <a:srgbClr val="808080"/>
              </a:solidFill>
              <a:latin typeface="Arial Unicode MS"/>
            </a:endParaRPr>
          </a:p>
          <a:p>
            <a:pPr marL="342900" indent="-342900">
              <a:spcBef>
                <a:spcPct val="20000"/>
              </a:spcBef>
              <a:buFontTx/>
              <a:buChar char="•"/>
              <a:defRPr/>
            </a:pPr>
            <a:endParaRPr lang="en-US" sz="2800" b="0" kern="0" dirty="0">
              <a:solidFill>
                <a:srgbClr val="808080"/>
              </a:solidFill>
              <a:latin typeface="Arial Unicode MS"/>
            </a:endParaRPr>
          </a:p>
        </p:txBody>
      </p:sp>
    </p:spTree>
    <p:extLst>
      <p:ext uri="{BB962C8B-B14F-4D97-AF65-F5344CB8AC3E}">
        <p14:creationId xmlns:p14="http://schemas.microsoft.com/office/powerpoint/2010/main" val="4241952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a:ln/>
        </p:spPr>
        <p:txBody>
          <a:bodyPr/>
          <a:lstStyle/>
          <a:p>
            <a:fld id="{8B0CB432-B4B5-4B8E-9390-2695D36BF23F}" type="slidenum">
              <a:rPr lang="en-US" altLang="en-US">
                <a:solidFill>
                  <a:srgbClr val="000000"/>
                </a:solidFill>
              </a:rPr>
              <a:pPr/>
              <a:t>20</a:t>
            </a:fld>
            <a:endParaRPr lang="en-US" altLang="en-US">
              <a:solidFill>
                <a:srgbClr val="000000"/>
              </a:solidFill>
            </a:endParaRPr>
          </a:p>
        </p:txBody>
      </p:sp>
      <p:sp>
        <p:nvSpPr>
          <p:cNvPr id="111619" name="Rectangle 3"/>
          <p:cNvSpPr>
            <a:spLocks noGrp="1" noChangeArrowheads="1"/>
          </p:cNvSpPr>
          <p:nvPr>
            <p:ph type="title" idx="4294967295"/>
          </p:nvPr>
        </p:nvSpPr>
        <p:spPr>
          <a:xfrm>
            <a:off x="457200" y="0"/>
            <a:ext cx="7543800" cy="1295400"/>
          </a:xfrm>
        </p:spPr>
        <p:txBody>
          <a:bodyPr/>
          <a:lstStyle/>
          <a:p>
            <a:r>
              <a:rPr lang="en-US" dirty="0"/>
              <a:t>Other MLN applications</a:t>
            </a:r>
          </a:p>
        </p:txBody>
      </p:sp>
      <p:sp>
        <p:nvSpPr>
          <p:cNvPr id="2" name="Footer Placeholder 1"/>
          <p:cNvSpPr>
            <a:spLocks noGrp="1"/>
          </p:cNvSpPr>
          <p:nvPr>
            <p:ph type="ftr" sz="quarter" idx="11"/>
          </p:nvPr>
        </p:nvSpPr>
        <p:spPr/>
        <p:txBody>
          <a:bodyPr/>
          <a:lstStyle/>
          <a:p>
            <a:r>
              <a:rPr lang="en-US" altLang="en-US">
                <a:solidFill>
                  <a:srgbClr val="000000"/>
                </a:solidFill>
              </a:rPr>
              <a:t>CPSC 422, Lecture 31</a:t>
            </a:r>
          </a:p>
        </p:txBody>
      </p:sp>
      <p:sp>
        <p:nvSpPr>
          <p:cNvPr id="7" name="TextBox 6"/>
          <p:cNvSpPr txBox="1"/>
          <p:nvPr/>
        </p:nvSpPr>
        <p:spPr>
          <a:xfrm>
            <a:off x="152400" y="1752600"/>
            <a:ext cx="8229600" cy="5478423"/>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CA" sz="2800" b="1" dirty="0">
                <a:latin typeface="+mn-lt"/>
              </a:rPr>
              <a:t>Information Extraction</a:t>
            </a:r>
          </a:p>
          <a:p>
            <a:pPr marL="457200" indent="-457200">
              <a:spcAft>
                <a:spcPts val="1200"/>
              </a:spcAft>
              <a:buFont typeface="Arial" panose="020B0604020202020204" pitchFamily="34" charset="0"/>
              <a:buChar char="•"/>
            </a:pPr>
            <a:r>
              <a:rPr lang="en-CA" sz="2800" b="1" dirty="0">
                <a:latin typeface="+mn-lt"/>
              </a:rPr>
              <a:t>Co-reference Resolution Robot Mapping </a:t>
            </a:r>
            <a:r>
              <a:rPr lang="en-CA" sz="2800" dirty="0">
                <a:latin typeface="+mn-lt"/>
              </a:rPr>
              <a:t>(infer the map of an indoor environment from laser range data)</a:t>
            </a:r>
          </a:p>
          <a:p>
            <a:pPr marL="457200" indent="-457200">
              <a:spcAft>
                <a:spcPts val="1200"/>
              </a:spcAft>
              <a:buFont typeface="Arial" panose="020B0604020202020204" pitchFamily="34" charset="0"/>
              <a:buChar char="•"/>
            </a:pPr>
            <a:r>
              <a:rPr lang="en-CA" sz="2800" b="1" dirty="0">
                <a:latin typeface="+mn-lt"/>
              </a:rPr>
              <a:t>Link-based Clustering </a:t>
            </a:r>
            <a:r>
              <a:rPr lang="en-CA" sz="2800" dirty="0">
                <a:latin typeface="+mn-lt"/>
              </a:rPr>
              <a:t>(uses relationships among the objects in determining similarity)</a:t>
            </a:r>
          </a:p>
          <a:p>
            <a:pPr marL="457200" indent="-457200">
              <a:spcAft>
                <a:spcPts val="1200"/>
              </a:spcAft>
              <a:buFont typeface="Arial" panose="020B0604020202020204" pitchFamily="34" charset="0"/>
              <a:buChar char="•"/>
            </a:pPr>
            <a:r>
              <a:rPr lang="en-CA" sz="2800" b="1" dirty="0">
                <a:latin typeface="+mn-lt"/>
              </a:rPr>
              <a:t>Ontologies extraction from Text</a:t>
            </a:r>
          </a:p>
          <a:p>
            <a:pPr marL="457200" indent="-457200">
              <a:spcAft>
                <a:spcPts val="1200"/>
              </a:spcAft>
              <a:buFont typeface="Arial" panose="020B0604020202020204" pitchFamily="34" charset="0"/>
              <a:buChar char="•"/>
            </a:pPr>
            <a:r>
              <a:rPr lang="en-CA" sz="2800" b="1" dirty="0">
                <a:latin typeface="+mn-lt"/>
              </a:rPr>
              <a:t>…..</a:t>
            </a:r>
          </a:p>
          <a:p>
            <a:pPr marL="457200" indent="-457200">
              <a:spcAft>
                <a:spcPts val="1200"/>
              </a:spcAft>
              <a:buFont typeface="Arial" panose="020B0604020202020204" pitchFamily="34" charset="0"/>
              <a:buChar char="•"/>
            </a:pPr>
            <a:endParaRPr lang="en-CA" sz="2800" dirty="0">
              <a:latin typeface="+mn-lt"/>
            </a:endParaRPr>
          </a:p>
          <a:p>
            <a:pPr marL="457200" indent="-457200">
              <a:spcAft>
                <a:spcPts val="1200"/>
              </a:spcAft>
              <a:buFont typeface="Arial" panose="020B0604020202020204" pitchFamily="34" charset="0"/>
              <a:buChar char="•"/>
            </a:pPr>
            <a:endParaRPr lang="en-CA" sz="2800" dirty="0">
              <a:latin typeface="+mn-lt"/>
            </a:endParaRPr>
          </a:p>
        </p:txBody>
      </p:sp>
    </p:spTree>
    <p:extLst>
      <p:ext uri="{BB962C8B-B14F-4D97-AF65-F5344CB8AC3E}">
        <p14:creationId xmlns:p14="http://schemas.microsoft.com/office/powerpoint/2010/main" val="2739742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25D42D-1E11-4F82-8FCA-EAAE29AAABFD}"/>
              </a:ext>
            </a:extLst>
          </p:cNvPr>
          <p:cNvSpPr>
            <a:spLocks noGrp="1"/>
          </p:cNvSpPr>
          <p:nvPr>
            <p:ph type="ftr" sz="quarter" idx="11"/>
          </p:nvPr>
        </p:nvSpPr>
        <p:spPr/>
        <p:txBody>
          <a:bodyPr/>
          <a:lstStyle/>
          <a:p>
            <a:r>
              <a:rPr lang="en-US" altLang="en-US">
                <a:solidFill>
                  <a:srgbClr val="000000"/>
                </a:solidFill>
              </a:rPr>
              <a:t>CPSC 422, Lecture 31</a:t>
            </a:r>
          </a:p>
        </p:txBody>
      </p:sp>
      <p:sp>
        <p:nvSpPr>
          <p:cNvPr id="3" name="Slide Number Placeholder 2">
            <a:extLst>
              <a:ext uri="{FF2B5EF4-FFF2-40B4-BE49-F238E27FC236}">
                <a16:creationId xmlns:a16="http://schemas.microsoft.com/office/drawing/2014/main" id="{8DE33C48-643D-42E8-B728-B5DF91767A45}"/>
              </a:ext>
            </a:extLst>
          </p:cNvPr>
          <p:cNvSpPr>
            <a:spLocks noGrp="1"/>
          </p:cNvSpPr>
          <p:nvPr>
            <p:ph type="sldNum" sz="quarter" idx="12"/>
          </p:nvPr>
        </p:nvSpPr>
        <p:spPr/>
        <p:txBody>
          <a:bodyPr/>
          <a:lstStyle/>
          <a:p>
            <a:fld id="{6E2A404B-5C20-4B09-BC08-F4F3C4C3679E}" type="slidenum">
              <a:rPr lang="en-US" altLang="en-US" smtClean="0">
                <a:solidFill>
                  <a:srgbClr val="000000"/>
                </a:solidFill>
              </a:rPr>
              <a:pPr/>
              <a:t>21</a:t>
            </a:fld>
            <a:endParaRPr lang="en-US" altLang="en-US">
              <a:solidFill>
                <a:srgbClr val="000000"/>
              </a:solidFill>
            </a:endParaRPr>
          </a:p>
        </p:txBody>
      </p:sp>
      <p:sp>
        <p:nvSpPr>
          <p:cNvPr id="5" name="Rectangle 4">
            <a:extLst>
              <a:ext uri="{FF2B5EF4-FFF2-40B4-BE49-F238E27FC236}">
                <a16:creationId xmlns:a16="http://schemas.microsoft.com/office/drawing/2014/main" id="{672B4203-FDA7-49A7-9B2E-A6BB674FC4EC}"/>
              </a:ext>
            </a:extLst>
          </p:cNvPr>
          <p:cNvSpPr/>
          <p:nvPr/>
        </p:nvSpPr>
        <p:spPr>
          <a:xfrm>
            <a:off x="914400" y="920621"/>
            <a:ext cx="4572000" cy="5262979"/>
          </a:xfrm>
          <a:prstGeom prst="rect">
            <a:avLst/>
          </a:prstGeom>
        </p:spPr>
        <p:txBody>
          <a:bodyPr>
            <a:spAutoFit/>
          </a:bodyPr>
          <a:lstStyle/>
          <a:p>
            <a:r>
              <a:rPr lang="en-US" b="1" dirty="0"/>
              <a:t>CURRENT SAMPLE PAPER</a:t>
            </a:r>
          </a:p>
          <a:p>
            <a:r>
              <a:rPr lang="en-US" b="1" dirty="0"/>
              <a:t>Neural Markov Logic Networks</a:t>
            </a:r>
          </a:p>
          <a:p>
            <a:r>
              <a:rPr lang="en-US" dirty="0"/>
              <a:t>Giuseppe </a:t>
            </a:r>
            <a:r>
              <a:rPr lang="en-US" dirty="0" err="1"/>
              <a:t>Marra</a:t>
            </a:r>
            <a:r>
              <a:rPr lang="en-US" dirty="0"/>
              <a:t>, </a:t>
            </a:r>
            <a:r>
              <a:rPr lang="en-US" dirty="0" err="1"/>
              <a:t>Ondřej</a:t>
            </a:r>
            <a:r>
              <a:rPr lang="en-US" dirty="0"/>
              <a:t> </a:t>
            </a:r>
            <a:r>
              <a:rPr lang="en-US" dirty="0" err="1"/>
              <a:t>Kuželka</a:t>
            </a:r>
            <a:endParaRPr lang="en-US" dirty="0"/>
          </a:p>
          <a:p>
            <a:r>
              <a:rPr lang="en-US" dirty="0"/>
              <a:t>We introduce neural Markov logic networks (NMLNs), a statistical relational learning system that borrows ideas from Markov logic. Like Markov logic networks (MLNs), NMLNs are an exponential-family model for modelling distributions over possible worlds, but unlike MLNs, they do not rely on explicitly specified first-order logic rules. Instead, NMLNs learn an implicit representation of such rules as a neural network that acts as a potential function on fragments of the relational structure. Similarly to many neural symbolic methods, NMLNs can exploit embeddings of constants but, unlike them, NMLNs work well also in their absence. This is extremely important for predicting in settings other than the </a:t>
            </a:r>
            <a:r>
              <a:rPr lang="en-US" dirty="0" err="1"/>
              <a:t>transductive</a:t>
            </a:r>
            <a:r>
              <a:rPr lang="en-US" dirty="0"/>
              <a:t> one. We showcase the potential of NMLNs on knowledge-base completion, triple classification and on generation of molecular (graph) data.</a:t>
            </a:r>
            <a:endParaRPr lang="en-CA" dirty="0"/>
          </a:p>
        </p:txBody>
      </p:sp>
    </p:spTree>
    <p:extLst>
      <p:ext uri="{BB962C8B-B14F-4D97-AF65-F5344CB8AC3E}">
        <p14:creationId xmlns:p14="http://schemas.microsoft.com/office/powerpoint/2010/main" val="3944019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31</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22</a:t>
            </a:fld>
            <a:endParaRPr lang="en-US">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CA" sz="2800" b="1" kern="0" dirty="0">
                <a:solidFill>
                  <a:srgbClr val="FFFFFF">
                    <a:lumMod val="65000"/>
                  </a:srgbClr>
                </a:solidFill>
                <a:latin typeface="Arial Unicode MS"/>
              </a:rPr>
              <a:t>Recap of MLN</a:t>
            </a:r>
          </a:p>
          <a:p>
            <a:pPr marL="342900" indent="-342900">
              <a:spcBef>
                <a:spcPct val="20000"/>
              </a:spcBef>
              <a:buFont typeface="Arial" pitchFamily="34" charset="0"/>
              <a:buChar char="•"/>
              <a:defRPr/>
            </a:pPr>
            <a:r>
              <a:rPr lang="en-CA" sz="2800" b="1" kern="0" dirty="0">
                <a:solidFill>
                  <a:srgbClr val="000000"/>
                </a:solidFill>
                <a:latin typeface="Arial Unicode MS"/>
              </a:rPr>
              <a:t>Markov Logic: applications</a:t>
            </a:r>
          </a:p>
          <a:p>
            <a:pPr marL="800100" lvl="1" indent="-342900">
              <a:spcBef>
                <a:spcPct val="20000"/>
              </a:spcBef>
              <a:buFont typeface="Arial" pitchFamily="34" charset="0"/>
              <a:buChar char="•"/>
              <a:defRPr/>
            </a:pPr>
            <a:r>
              <a:rPr lang="en-CA" sz="2800" b="1" kern="0" dirty="0">
                <a:solidFill>
                  <a:schemeClr val="bg2">
                    <a:lumMod val="40000"/>
                    <a:lumOff val="60000"/>
                  </a:schemeClr>
                </a:solidFill>
                <a:latin typeface="Arial Unicode MS"/>
              </a:rPr>
              <a:t>Entity resolution</a:t>
            </a:r>
          </a:p>
          <a:p>
            <a:pPr marL="800100" lvl="1" indent="-342900">
              <a:spcBef>
                <a:spcPct val="20000"/>
              </a:spcBef>
              <a:buFont typeface="Arial" pitchFamily="34" charset="0"/>
              <a:buChar char="•"/>
              <a:defRPr/>
            </a:pPr>
            <a:r>
              <a:rPr lang="en-CA" sz="2800" b="1" kern="0" dirty="0">
                <a:latin typeface="Arial Unicode MS"/>
              </a:rPr>
              <a:t>Statistical Parsing!</a:t>
            </a:r>
          </a:p>
          <a:p>
            <a:pPr marL="342900" indent="-342900">
              <a:spcBef>
                <a:spcPct val="20000"/>
              </a:spcBef>
              <a:buFont typeface="Arial" pitchFamily="34" charset="0"/>
              <a:buChar char="•"/>
              <a:defRPr/>
            </a:pPr>
            <a:endParaRPr lang="en-CA" sz="2800" b="1" kern="0" dirty="0">
              <a:solidFill>
                <a:srgbClr val="000000"/>
              </a:solidFill>
              <a:latin typeface="Arial Unicode MS"/>
            </a:endParaRPr>
          </a:p>
          <a:p>
            <a:pPr marL="800100" lvl="1" indent="-342900">
              <a:spcBef>
                <a:spcPct val="20000"/>
              </a:spcBef>
              <a:buFont typeface="Arial" pitchFamily="34" charset="0"/>
              <a:buChar char="•"/>
              <a:defRPr/>
            </a:pPr>
            <a:endParaRPr lang="en-CA" sz="2400" b="1" kern="0" dirty="0">
              <a:solidFill>
                <a:srgbClr val="000000"/>
              </a:solidFill>
              <a:latin typeface="Arial Unicode MS"/>
            </a:endParaRPr>
          </a:p>
          <a:p>
            <a:pPr marL="342900" indent="-342900">
              <a:spcBef>
                <a:spcPct val="20000"/>
              </a:spcBef>
              <a:buFont typeface="Arial" pitchFamily="34" charset="0"/>
              <a:buChar char="•"/>
              <a:defRPr/>
            </a:pPr>
            <a:endParaRPr lang="en-CA" sz="2800" kern="0" dirty="0">
              <a:solidFill>
                <a:srgbClr val="000000"/>
              </a:solidFill>
              <a:latin typeface="Arial Unicode MS"/>
            </a:endParaRPr>
          </a:p>
          <a:p>
            <a:pPr marL="342900" indent="-342900">
              <a:spcBef>
                <a:spcPct val="20000"/>
              </a:spcBef>
              <a:buFont typeface="Arial" pitchFamily="34" charset="0"/>
              <a:buChar char="•"/>
              <a:defRPr/>
            </a:pPr>
            <a:endParaRPr lang="en-CA" sz="2800" kern="0" dirty="0">
              <a:solidFill>
                <a:srgbClr val="000000"/>
              </a:solidFill>
              <a:latin typeface="Arial Unicode MS"/>
            </a:endParaRPr>
          </a:p>
          <a:p>
            <a:pPr marL="800100" lvl="1" indent="-342900">
              <a:spcBef>
                <a:spcPct val="20000"/>
              </a:spcBef>
              <a:buFont typeface="Arial" pitchFamily="34" charset="0"/>
              <a:buChar char="•"/>
              <a:defRPr/>
            </a:pPr>
            <a:endParaRPr lang="en-CA" sz="2800" kern="0" dirty="0">
              <a:solidFill>
                <a:srgbClr val="000000"/>
              </a:solidFill>
              <a:latin typeface="Arial Unicode MS"/>
            </a:endParaRPr>
          </a:p>
          <a:p>
            <a:pPr marL="342900" indent="-342900">
              <a:spcBef>
                <a:spcPct val="20000"/>
              </a:spcBef>
              <a:buFont typeface="Arial" pitchFamily="34" charset="0"/>
              <a:buChar char="•"/>
              <a:defRPr/>
            </a:pPr>
            <a:endParaRPr lang="en-US" sz="2800" kern="0" dirty="0">
              <a:solidFill>
                <a:srgbClr val="000000"/>
              </a:solidFill>
              <a:latin typeface="Arial Unicode MS"/>
            </a:endParaRPr>
          </a:p>
          <a:p>
            <a:pPr marL="342900" indent="-342900">
              <a:spcBef>
                <a:spcPct val="20000"/>
              </a:spcBef>
              <a:buFont typeface="Arial" pitchFamily="34" charset="0"/>
              <a:buChar char="•"/>
              <a:defRPr/>
            </a:pPr>
            <a:endParaRPr lang="en-US" sz="2800" kern="0" dirty="0">
              <a:solidFill>
                <a:srgbClr val="000000"/>
              </a:solidFill>
              <a:latin typeface="Arial Unicode MS"/>
            </a:endParaRPr>
          </a:p>
          <a:p>
            <a:pPr>
              <a:spcBef>
                <a:spcPct val="20000"/>
              </a:spcBef>
              <a:defRPr/>
            </a:pPr>
            <a:endParaRPr lang="en-US" sz="2800" kern="0" dirty="0">
              <a:solidFill>
                <a:srgbClr val="000000"/>
              </a:solidFill>
              <a:latin typeface="Arial Unicode MS"/>
            </a:endParaRPr>
          </a:p>
          <a:p>
            <a:pPr marL="342900" indent="-342900">
              <a:spcBef>
                <a:spcPct val="20000"/>
              </a:spcBef>
              <a:defRPr/>
            </a:pPr>
            <a:endParaRPr lang="en-US" sz="2800" kern="0" dirty="0">
              <a:solidFill>
                <a:srgbClr val="808080"/>
              </a:solidFill>
              <a:latin typeface="Arial Unicode MS"/>
            </a:endParaRPr>
          </a:p>
          <a:p>
            <a:pPr marL="342900" indent="-342900">
              <a:spcBef>
                <a:spcPct val="20000"/>
              </a:spcBef>
              <a:buFontTx/>
              <a:buChar char="•"/>
              <a:defRPr/>
            </a:pPr>
            <a:endParaRPr lang="en-US" sz="2800" kern="0" dirty="0">
              <a:solidFill>
                <a:srgbClr val="808080"/>
              </a:solidFill>
              <a:latin typeface="Arial Unicode MS"/>
            </a:endParaRPr>
          </a:p>
        </p:txBody>
      </p:sp>
    </p:spTree>
    <p:extLst>
      <p:ext uri="{BB962C8B-B14F-4D97-AF65-F5344CB8AC3E}">
        <p14:creationId xmlns:p14="http://schemas.microsoft.com/office/powerpoint/2010/main" val="498911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n-US" altLang="en-US"/>
              <a:t>Statistical Parsing</a:t>
            </a:r>
          </a:p>
        </p:txBody>
      </p:sp>
      <p:sp>
        <p:nvSpPr>
          <p:cNvPr id="22531" name="Rectangle 5"/>
          <p:cNvSpPr>
            <a:spLocks noGrp="1" noChangeArrowheads="1"/>
          </p:cNvSpPr>
          <p:nvPr>
            <p:ph type="body" sz="half" idx="1"/>
          </p:nvPr>
        </p:nvSpPr>
        <p:spPr>
          <a:xfrm>
            <a:off x="457200" y="1719263"/>
            <a:ext cx="4876800" cy="4300537"/>
          </a:xfrm>
        </p:spPr>
        <p:txBody>
          <a:bodyPr/>
          <a:lstStyle/>
          <a:p>
            <a:pPr eaLnBrk="1" hangingPunct="1">
              <a:lnSpc>
                <a:spcPct val="90000"/>
              </a:lnSpc>
            </a:pPr>
            <a:r>
              <a:rPr lang="en-US" altLang="en-US" sz="2600" b="1" dirty="0"/>
              <a:t>Input:</a:t>
            </a:r>
            <a:r>
              <a:rPr lang="en-US" altLang="en-US" sz="2600" dirty="0"/>
              <a:t> Sentence</a:t>
            </a:r>
          </a:p>
          <a:p>
            <a:pPr eaLnBrk="1" hangingPunct="1">
              <a:lnSpc>
                <a:spcPct val="90000"/>
              </a:lnSpc>
            </a:pPr>
            <a:r>
              <a:rPr lang="en-US" altLang="en-US" sz="2600" b="1" dirty="0"/>
              <a:t>Output:</a:t>
            </a:r>
            <a:r>
              <a:rPr lang="en-US" altLang="en-US" sz="2600" dirty="0"/>
              <a:t> Most probable parse</a:t>
            </a:r>
          </a:p>
          <a:p>
            <a:pPr eaLnBrk="1" hangingPunct="1">
              <a:lnSpc>
                <a:spcPct val="90000"/>
              </a:lnSpc>
            </a:pPr>
            <a:r>
              <a:rPr lang="en-US" altLang="en-US" sz="2600" b="1" dirty="0"/>
              <a:t>PCFG:</a:t>
            </a:r>
            <a:r>
              <a:rPr lang="en-US" altLang="en-US" sz="2600" dirty="0"/>
              <a:t> Production rules</a:t>
            </a:r>
            <a:br>
              <a:rPr lang="en-US" altLang="en-US" sz="2600" dirty="0"/>
            </a:br>
            <a:r>
              <a:rPr lang="en-US" altLang="en-US" sz="2600" dirty="0"/>
              <a:t>with probabilities</a:t>
            </a:r>
          </a:p>
          <a:p>
            <a:pPr lvl="1" eaLnBrk="1" hangingPunct="1">
              <a:lnSpc>
                <a:spcPct val="90000"/>
              </a:lnSpc>
              <a:buFont typeface="Wingdings" pitchFamily="2" charset="2"/>
              <a:buNone/>
            </a:pPr>
            <a:r>
              <a:rPr lang="en-US" altLang="en-US" sz="2200" dirty="0"/>
              <a:t>E.g.:   </a:t>
            </a:r>
            <a:r>
              <a:rPr lang="en-US" altLang="en-US" sz="2200" dirty="0">
                <a:solidFill>
                  <a:schemeClr val="bg2"/>
                </a:solidFill>
              </a:rPr>
              <a:t>0.7   NP </a:t>
            </a:r>
            <a:r>
              <a:rPr lang="en-US" altLang="en-US" sz="2200" dirty="0">
                <a:solidFill>
                  <a:schemeClr val="bg2"/>
                </a:solidFill>
                <a:cs typeface="Arial" charset="0"/>
              </a:rPr>
              <a:t>→ N</a:t>
            </a:r>
          </a:p>
          <a:p>
            <a:pPr lvl="1" eaLnBrk="1" hangingPunct="1">
              <a:lnSpc>
                <a:spcPct val="90000"/>
              </a:lnSpc>
              <a:buFont typeface="Wingdings" pitchFamily="2" charset="2"/>
              <a:buNone/>
            </a:pPr>
            <a:r>
              <a:rPr lang="en-US" altLang="en-US" sz="2200" dirty="0">
                <a:solidFill>
                  <a:schemeClr val="bg2"/>
                </a:solidFill>
                <a:cs typeface="Arial" charset="0"/>
              </a:rPr>
              <a:t>          0.3    NP → </a:t>
            </a:r>
            <a:r>
              <a:rPr lang="en-US" altLang="en-US" sz="2200" dirty="0" err="1">
                <a:solidFill>
                  <a:schemeClr val="bg2"/>
                </a:solidFill>
                <a:cs typeface="Arial" charset="0"/>
              </a:rPr>
              <a:t>Det</a:t>
            </a:r>
            <a:r>
              <a:rPr lang="en-US" altLang="en-US" sz="2200" dirty="0">
                <a:solidFill>
                  <a:schemeClr val="bg2"/>
                </a:solidFill>
                <a:cs typeface="Arial" charset="0"/>
              </a:rPr>
              <a:t> N</a:t>
            </a:r>
          </a:p>
          <a:p>
            <a:pPr eaLnBrk="1" hangingPunct="1">
              <a:lnSpc>
                <a:spcPct val="90000"/>
              </a:lnSpc>
            </a:pPr>
            <a:r>
              <a:rPr lang="en-US" altLang="en-US" sz="2600" b="1" dirty="0">
                <a:solidFill>
                  <a:schemeClr val="bg1">
                    <a:lumMod val="85000"/>
                  </a:schemeClr>
                </a:solidFill>
              </a:rPr>
              <a:t>WCFG:</a:t>
            </a:r>
            <a:r>
              <a:rPr lang="en-US" altLang="en-US" sz="2600" dirty="0">
                <a:solidFill>
                  <a:schemeClr val="bg1">
                    <a:lumMod val="85000"/>
                  </a:schemeClr>
                </a:solidFill>
              </a:rPr>
              <a:t> Production rules</a:t>
            </a:r>
            <a:br>
              <a:rPr lang="en-US" altLang="en-US" sz="2600" dirty="0">
                <a:solidFill>
                  <a:schemeClr val="bg1">
                    <a:lumMod val="85000"/>
                  </a:schemeClr>
                </a:solidFill>
              </a:rPr>
            </a:br>
            <a:r>
              <a:rPr lang="en-US" altLang="en-US" sz="2600" dirty="0">
                <a:solidFill>
                  <a:schemeClr val="bg1">
                    <a:lumMod val="85000"/>
                  </a:schemeClr>
                </a:solidFill>
              </a:rPr>
              <a:t>with weights (equivalent)</a:t>
            </a:r>
          </a:p>
          <a:p>
            <a:pPr eaLnBrk="1" hangingPunct="1">
              <a:lnSpc>
                <a:spcPct val="90000"/>
              </a:lnSpc>
            </a:pPr>
            <a:r>
              <a:rPr lang="en-US" altLang="en-US" sz="2600" dirty="0"/>
              <a:t>Chomsky normal form:</a:t>
            </a:r>
          </a:p>
          <a:p>
            <a:pPr eaLnBrk="1" hangingPunct="1">
              <a:lnSpc>
                <a:spcPct val="90000"/>
              </a:lnSpc>
              <a:buFont typeface="Wingdings" pitchFamily="2" charset="2"/>
              <a:buNone/>
            </a:pPr>
            <a:r>
              <a:rPr lang="en-US" altLang="en-US" sz="2600" dirty="0"/>
              <a:t>	</a:t>
            </a:r>
            <a:r>
              <a:rPr lang="en-US" altLang="en-US" sz="2600" dirty="0">
                <a:solidFill>
                  <a:schemeClr val="bg2"/>
                </a:solidFill>
              </a:rPr>
              <a:t>A </a:t>
            </a:r>
            <a:r>
              <a:rPr lang="en-US" altLang="en-US" sz="2600" dirty="0">
                <a:solidFill>
                  <a:schemeClr val="bg2"/>
                </a:solidFill>
                <a:cs typeface="Arial" charset="0"/>
              </a:rPr>
              <a:t>→ B C</a:t>
            </a:r>
            <a:r>
              <a:rPr lang="en-US" altLang="en-US" sz="2600" dirty="0">
                <a:cs typeface="Arial" charset="0"/>
              </a:rPr>
              <a:t>  or  </a:t>
            </a:r>
            <a:r>
              <a:rPr lang="en-US" altLang="en-US" sz="2600" dirty="0">
                <a:solidFill>
                  <a:schemeClr val="bg2"/>
                </a:solidFill>
                <a:cs typeface="Arial" charset="0"/>
              </a:rPr>
              <a:t>A → a</a:t>
            </a:r>
          </a:p>
        </p:txBody>
      </p:sp>
      <p:grpSp>
        <p:nvGrpSpPr>
          <p:cNvPr id="22532" name="Group 35"/>
          <p:cNvGrpSpPr>
            <a:grpSpLocks/>
          </p:cNvGrpSpPr>
          <p:nvPr/>
        </p:nvGrpSpPr>
        <p:grpSpPr bwMode="auto">
          <a:xfrm>
            <a:off x="4953000" y="1752600"/>
            <a:ext cx="3248025" cy="3838575"/>
            <a:chOff x="3024" y="1056"/>
            <a:chExt cx="2046" cy="2418"/>
          </a:xfrm>
        </p:grpSpPr>
        <p:sp>
          <p:nvSpPr>
            <p:cNvPr id="22533" name="Text Box 8"/>
            <p:cNvSpPr txBox="1">
              <a:spLocks noChangeArrowheads="1"/>
            </p:cNvSpPr>
            <p:nvPr/>
          </p:nvSpPr>
          <p:spPr bwMode="auto">
            <a:xfrm>
              <a:off x="3792" y="1056"/>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a:t>S</a:t>
              </a:r>
            </a:p>
          </p:txBody>
        </p:sp>
        <p:sp>
          <p:nvSpPr>
            <p:cNvPr id="22534" name="Text Box 11"/>
            <p:cNvSpPr txBox="1">
              <a:spLocks noChangeArrowheads="1"/>
            </p:cNvSpPr>
            <p:nvPr/>
          </p:nvSpPr>
          <p:spPr bwMode="auto">
            <a:xfrm>
              <a:off x="3024" y="3186"/>
              <a:ext cx="204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a:t>John    ate   the   pizza</a:t>
              </a:r>
            </a:p>
          </p:txBody>
        </p:sp>
        <p:sp>
          <p:nvSpPr>
            <p:cNvPr id="22535" name="Text Box 14"/>
            <p:cNvSpPr txBox="1">
              <a:spLocks noChangeArrowheads="1"/>
            </p:cNvSpPr>
            <p:nvPr/>
          </p:nvSpPr>
          <p:spPr bwMode="auto">
            <a:xfrm>
              <a:off x="3360" y="1968"/>
              <a:ext cx="3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a:t>NP</a:t>
              </a:r>
            </a:p>
          </p:txBody>
        </p:sp>
        <p:sp>
          <p:nvSpPr>
            <p:cNvPr id="22536" name="Text Box 15"/>
            <p:cNvSpPr txBox="1">
              <a:spLocks noChangeArrowheads="1"/>
            </p:cNvSpPr>
            <p:nvPr/>
          </p:nvSpPr>
          <p:spPr bwMode="auto">
            <a:xfrm>
              <a:off x="3984" y="1680"/>
              <a:ext cx="3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a:t>VP</a:t>
              </a:r>
            </a:p>
          </p:txBody>
        </p:sp>
        <p:sp>
          <p:nvSpPr>
            <p:cNvPr id="22537" name="Text Box 16"/>
            <p:cNvSpPr txBox="1">
              <a:spLocks noChangeArrowheads="1"/>
            </p:cNvSpPr>
            <p:nvPr/>
          </p:nvSpPr>
          <p:spPr bwMode="auto">
            <a:xfrm>
              <a:off x="3168" y="2592"/>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a:t>N</a:t>
              </a:r>
            </a:p>
          </p:txBody>
        </p:sp>
        <p:sp>
          <p:nvSpPr>
            <p:cNvPr id="22538" name="Text Box 17"/>
            <p:cNvSpPr txBox="1">
              <a:spLocks noChangeArrowheads="1"/>
            </p:cNvSpPr>
            <p:nvPr/>
          </p:nvSpPr>
          <p:spPr bwMode="auto">
            <a:xfrm>
              <a:off x="3744" y="2352"/>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a:t>V</a:t>
              </a:r>
            </a:p>
          </p:txBody>
        </p:sp>
        <p:sp>
          <p:nvSpPr>
            <p:cNvPr id="22539" name="Text Box 18"/>
            <p:cNvSpPr txBox="1">
              <a:spLocks noChangeArrowheads="1"/>
            </p:cNvSpPr>
            <p:nvPr/>
          </p:nvSpPr>
          <p:spPr bwMode="auto">
            <a:xfrm>
              <a:off x="4272" y="2208"/>
              <a:ext cx="3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a:t>NP</a:t>
              </a:r>
            </a:p>
          </p:txBody>
        </p:sp>
        <p:sp>
          <p:nvSpPr>
            <p:cNvPr id="22540" name="Text Box 20"/>
            <p:cNvSpPr txBox="1">
              <a:spLocks noChangeArrowheads="1"/>
            </p:cNvSpPr>
            <p:nvPr/>
          </p:nvSpPr>
          <p:spPr bwMode="auto">
            <a:xfrm>
              <a:off x="4032" y="2640"/>
              <a:ext cx="4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a:t>Det</a:t>
              </a:r>
            </a:p>
          </p:txBody>
        </p:sp>
        <p:sp>
          <p:nvSpPr>
            <p:cNvPr id="22541" name="Text Box 21"/>
            <p:cNvSpPr txBox="1">
              <a:spLocks noChangeArrowheads="1"/>
            </p:cNvSpPr>
            <p:nvPr/>
          </p:nvSpPr>
          <p:spPr bwMode="auto">
            <a:xfrm>
              <a:off x="4608" y="264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2400"/>
                <a:t>N</a:t>
              </a:r>
            </a:p>
          </p:txBody>
        </p:sp>
        <p:sp>
          <p:nvSpPr>
            <p:cNvPr id="22542" name="Line 22"/>
            <p:cNvSpPr>
              <a:spLocks noChangeShapeType="1"/>
            </p:cNvSpPr>
            <p:nvPr/>
          </p:nvSpPr>
          <p:spPr bwMode="auto">
            <a:xfrm flipH="1">
              <a:off x="3552" y="1344"/>
              <a:ext cx="336" cy="6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A"/>
            </a:p>
          </p:txBody>
        </p:sp>
        <p:sp>
          <p:nvSpPr>
            <p:cNvPr id="22543" name="Line 24"/>
            <p:cNvSpPr>
              <a:spLocks noChangeShapeType="1"/>
            </p:cNvSpPr>
            <p:nvPr/>
          </p:nvSpPr>
          <p:spPr bwMode="auto">
            <a:xfrm>
              <a:off x="3888" y="1344"/>
              <a:ext cx="240"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A"/>
            </a:p>
          </p:txBody>
        </p:sp>
        <p:sp>
          <p:nvSpPr>
            <p:cNvPr id="22544" name="Line 25"/>
            <p:cNvSpPr>
              <a:spLocks noChangeShapeType="1"/>
            </p:cNvSpPr>
            <p:nvPr/>
          </p:nvSpPr>
          <p:spPr bwMode="auto">
            <a:xfrm flipH="1">
              <a:off x="3312" y="2256"/>
              <a:ext cx="144"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A"/>
            </a:p>
          </p:txBody>
        </p:sp>
        <p:sp>
          <p:nvSpPr>
            <p:cNvPr id="22545" name="Line 26"/>
            <p:cNvSpPr>
              <a:spLocks noChangeShapeType="1"/>
            </p:cNvSpPr>
            <p:nvPr/>
          </p:nvSpPr>
          <p:spPr bwMode="auto">
            <a:xfrm>
              <a:off x="3312" y="2880"/>
              <a:ext cx="0"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A"/>
            </a:p>
          </p:txBody>
        </p:sp>
        <p:sp>
          <p:nvSpPr>
            <p:cNvPr id="22546" name="Line 27"/>
            <p:cNvSpPr>
              <a:spLocks noChangeShapeType="1"/>
            </p:cNvSpPr>
            <p:nvPr/>
          </p:nvSpPr>
          <p:spPr bwMode="auto">
            <a:xfrm flipH="1">
              <a:off x="3888" y="1920"/>
              <a:ext cx="240" cy="43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A"/>
            </a:p>
          </p:txBody>
        </p:sp>
        <p:sp>
          <p:nvSpPr>
            <p:cNvPr id="22547" name="Line 28"/>
            <p:cNvSpPr>
              <a:spLocks noChangeShapeType="1"/>
            </p:cNvSpPr>
            <p:nvPr/>
          </p:nvSpPr>
          <p:spPr bwMode="auto">
            <a:xfrm>
              <a:off x="4128" y="1920"/>
              <a:ext cx="336" cy="2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A"/>
            </a:p>
          </p:txBody>
        </p:sp>
        <p:sp>
          <p:nvSpPr>
            <p:cNvPr id="22548" name="Line 29"/>
            <p:cNvSpPr>
              <a:spLocks noChangeShapeType="1"/>
            </p:cNvSpPr>
            <p:nvPr/>
          </p:nvSpPr>
          <p:spPr bwMode="auto">
            <a:xfrm flipH="1">
              <a:off x="4272" y="2448"/>
              <a:ext cx="192" cy="2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A"/>
            </a:p>
          </p:txBody>
        </p:sp>
        <p:sp>
          <p:nvSpPr>
            <p:cNvPr id="22549" name="Line 30"/>
            <p:cNvSpPr>
              <a:spLocks noChangeShapeType="1"/>
            </p:cNvSpPr>
            <p:nvPr/>
          </p:nvSpPr>
          <p:spPr bwMode="auto">
            <a:xfrm>
              <a:off x="4464" y="2448"/>
              <a:ext cx="288" cy="2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A"/>
            </a:p>
          </p:txBody>
        </p:sp>
        <p:sp>
          <p:nvSpPr>
            <p:cNvPr id="22550" name="Line 31"/>
            <p:cNvSpPr>
              <a:spLocks noChangeShapeType="1"/>
            </p:cNvSpPr>
            <p:nvPr/>
          </p:nvSpPr>
          <p:spPr bwMode="auto">
            <a:xfrm flipH="1">
              <a:off x="3840" y="2640"/>
              <a:ext cx="0" cy="57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A"/>
            </a:p>
          </p:txBody>
        </p:sp>
        <p:sp>
          <p:nvSpPr>
            <p:cNvPr id="22551" name="Line 33"/>
            <p:cNvSpPr>
              <a:spLocks noChangeShapeType="1"/>
            </p:cNvSpPr>
            <p:nvPr/>
          </p:nvSpPr>
          <p:spPr bwMode="auto">
            <a:xfrm>
              <a:off x="4272" y="2928"/>
              <a:ext cx="0" cy="2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A"/>
            </a:p>
          </p:txBody>
        </p:sp>
        <p:sp>
          <p:nvSpPr>
            <p:cNvPr id="22552" name="Line 34"/>
            <p:cNvSpPr>
              <a:spLocks noChangeShapeType="1"/>
            </p:cNvSpPr>
            <p:nvPr/>
          </p:nvSpPr>
          <p:spPr bwMode="auto">
            <a:xfrm>
              <a:off x="4752" y="2928"/>
              <a:ext cx="0" cy="2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CA"/>
            </a:p>
          </p:txBody>
        </p:sp>
      </p:grpSp>
      <p:sp>
        <p:nvSpPr>
          <p:cNvPr id="2" name="Footer Placeholder 1"/>
          <p:cNvSpPr>
            <a:spLocks noGrp="1"/>
          </p:cNvSpPr>
          <p:nvPr>
            <p:ph type="ftr" sz="quarter" idx="11"/>
          </p:nvPr>
        </p:nvSpPr>
        <p:spPr/>
        <p:txBody>
          <a:bodyPr/>
          <a:lstStyle/>
          <a:p>
            <a:r>
              <a:rPr lang="en-US" altLang="en-US">
                <a:solidFill>
                  <a:srgbClr val="000000"/>
                </a:solidFill>
              </a:rPr>
              <a:t>CPSC 422, Lecture 31</a:t>
            </a:r>
          </a:p>
        </p:txBody>
      </p:sp>
      <p:sp>
        <p:nvSpPr>
          <p:cNvPr id="3" name="Slide Number Placeholder 2"/>
          <p:cNvSpPr>
            <a:spLocks noGrp="1"/>
          </p:cNvSpPr>
          <p:nvPr>
            <p:ph type="sldNum" sz="quarter" idx="12"/>
          </p:nvPr>
        </p:nvSpPr>
        <p:spPr/>
        <p:txBody>
          <a:bodyPr/>
          <a:lstStyle/>
          <a:p>
            <a:fld id="{06B09841-F4EE-49F8-A184-560FC236D15C}" type="slidenum">
              <a:rPr lang="en-US" altLang="en-US" smtClean="0">
                <a:solidFill>
                  <a:srgbClr val="000000"/>
                </a:solidFill>
              </a:rPr>
              <a:pPr/>
              <a:t>23</a:t>
            </a:fld>
            <a:endParaRPr lang="en-US" altLang="en-US">
              <a:solidFill>
                <a:srgbClr val="000000"/>
              </a:solidFill>
            </a:endParaRPr>
          </a:p>
        </p:txBody>
      </p:sp>
    </p:spTree>
    <p:extLst>
      <p:ext uri="{BB962C8B-B14F-4D97-AF65-F5344CB8AC3E}">
        <p14:creationId xmlns:p14="http://schemas.microsoft.com/office/powerpoint/2010/main" val="1649320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5" y="-455295"/>
            <a:ext cx="7543800" cy="1295400"/>
          </a:xfrm>
        </p:spPr>
        <p:txBody>
          <a:bodyPr/>
          <a:lstStyle/>
          <a:p>
            <a:r>
              <a:rPr lang="en-CA" dirty="0"/>
              <a:t>Logical Representation of CFG</a:t>
            </a:r>
          </a:p>
        </p:txBody>
      </p:sp>
      <p:sp>
        <p:nvSpPr>
          <p:cNvPr id="3" name="Footer Placeholder 2"/>
          <p:cNvSpPr>
            <a:spLocks noGrp="1"/>
          </p:cNvSpPr>
          <p:nvPr>
            <p:ph type="ftr" sz="quarter" idx="11"/>
          </p:nvPr>
        </p:nvSpPr>
        <p:spPr/>
        <p:txBody>
          <a:bodyPr/>
          <a:lstStyle/>
          <a:p>
            <a:r>
              <a:rPr lang="en-US" altLang="en-US">
                <a:solidFill>
                  <a:srgbClr val="000000"/>
                </a:solidFill>
              </a:rPr>
              <a:t>CPSC 422, Lecture 31</a:t>
            </a:r>
          </a:p>
        </p:txBody>
      </p:sp>
      <p:sp>
        <p:nvSpPr>
          <p:cNvPr id="4" name="Slide Number Placeholder 3"/>
          <p:cNvSpPr>
            <a:spLocks noGrp="1"/>
          </p:cNvSpPr>
          <p:nvPr>
            <p:ph type="sldNum" sz="quarter" idx="12"/>
          </p:nvPr>
        </p:nvSpPr>
        <p:spPr/>
        <p:txBody>
          <a:bodyPr/>
          <a:lstStyle/>
          <a:p>
            <a:fld id="{CC44EE0D-7A5D-44A3-828A-A4DC53B1B55B}" type="slidenum">
              <a:rPr lang="en-US" altLang="en-US" smtClean="0">
                <a:solidFill>
                  <a:srgbClr val="000000"/>
                </a:solidFill>
              </a:rPr>
              <a:pPr/>
              <a:t>24</a:t>
            </a:fld>
            <a:endParaRPr lang="en-US" altLang="en-US">
              <a:solidFill>
                <a:srgbClr val="000000"/>
              </a:solidFill>
            </a:endParaRPr>
          </a:p>
        </p:txBody>
      </p:sp>
      <p:pic>
        <p:nvPicPr>
          <p:cNvPr id="144386" name="Picture 2" descr="\begin{displaymath}\begin{split}S &amp; \rightarrow NP \thickspace VP  NP &amp; \right...&#10;...hickspace N  VP &amp; \rightarrow V \thickspace NP  \end{split}\end{displaym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06" y="1770993"/>
            <a:ext cx="2633956"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77155" y="2413484"/>
            <a:ext cx="5410200" cy="1077218"/>
          </a:xfrm>
          <a:prstGeom prst="rect">
            <a:avLst/>
          </a:prstGeom>
          <a:noFill/>
        </p:spPr>
        <p:txBody>
          <a:bodyPr wrap="square" rtlCol="0">
            <a:spAutoFit/>
          </a:bodyPr>
          <a:lstStyle/>
          <a:p>
            <a:r>
              <a:rPr lang="pl-PL" sz="3200" dirty="0"/>
              <a:t>NP(i,j) ^ VP(j,k) =&gt; S(i,k) </a:t>
            </a:r>
            <a:endParaRPr lang="en-CA" sz="3200" dirty="0"/>
          </a:p>
          <a:p>
            <a:endParaRPr lang="en-CA" sz="3200" dirty="0"/>
          </a:p>
        </p:txBody>
      </p:sp>
      <p:sp>
        <p:nvSpPr>
          <p:cNvPr id="7" name="Rectangle 3"/>
          <p:cNvSpPr txBox="1">
            <a:spLocks noChangeArrowheads="1"/>
          </p:cNvSpPr>
          <p:nvPr/>
        </p:nvSpPr>
        <p:spPr bwMode="auto">
          <a:xfrm>
            <a:off x="291662" y="4577255"/>
            <a:ext cx="563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CA" altLang="en-US" sz="2800" kern="0" dirty="0"/>
              <a:t>Which one would be a reasonable representation in logics?</a:t>
            </a:r>
            <a:endParaRPr lang="en-US" altLang="en-US" sz="2800" kern="0" dirty="0"/>
          </a:p>
          <a:p>
            <a:pPr marL="0" indent="0" eaLnBrk="1" hangingPunct="1">
              <a:buFont typeface="Wingdings" pitchFamily="2" charset="2"/>
              <a:buNone/>
            </a:pPr>
            <a:endParaRPr lang="en-US" altLang="en-US" sz="2000" kern="0" dirty="0"/>
          </a:p>
        </p:txBody>
      </p:sp>
      <p:pic>
        <p:nvPicPr>
          <p:cNvPr id="8" name="Picture 4" descr="https://encrypted-tbn2.gstatic.com/images?q=tbn:ANd9GcRmbiq0fjNIqMNEbbRgG-41Uy_xMuQ-55BRXnK88qWBmx3bfWc1X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4170" y="4365382"/>
            <a:ext cx="1651025" cy="587617"/>
          </a:xfrm>
          <a:prstGeom prst="rect">
            <a:avLst/>
          </a:prstGeom>
          <a:solidFill>
            <a:schemeClr val="accent5">
              <a:lumMod val="20000"/>
              <a:lumOff val="80000"/>
            </a:schemeClr>
          </a:solidFill>
          <a:ln w="57150">
            <a:solidFill>
              <a:srgbClr val="00B0F0"/>
            </a:solidFill>
          </a:ln>
          <a:extLst/>
        </p:spPr>
      </p:pic>
      <p:sp>
        <p:nvSpPr>
          <p:cNvPr id="6" name="Rectangle 5"/>
          <p:cNvSpPr/>
          <p:nvPr/>
        </p:nvSpPr>
        <p:spPr bwMode="auto">
          <a:xfrm>
            <a:off x="-13138" y="2380593"/>
            <a:ext cx="3124200" cy="2003183"/>
          </a:xfrm>
          <a:prstGeom prst="rect">
            <a:avLst/>
          </a:prstGeom>
          <a:solidFill>
            <a:schemeClr val="bg1"/>
          </a:solidFill>
          <a:ln w="19050" cap="flat" cmpd="sng" algn="ctr">
            <a:solidFill>
              <a:schemeClr val="bg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000" b="0" i="0" u="none" strike="noStrike" cap="none" normalizeH="0" baseline="0">
              <a:ln>
                <a:noFill/>
              </a:ln>
              <a:solidFill>
                <a:schemeClr val="tx1"/>
              </a:solidFill>
              <a:effectLst/>
              <a:latin typeface="Arial" charset="0"/>
            </a:endParaRPr>
          </a:p>
        </p:txBody>
      </p:sp>
      <p:sp>
        <p:nvSpPr>
          <p:cNvPr id="10" name="TextBox 9"/>
          <p:cNvSpPr txBox="1"/>
          <p:nvPr/>
        </p:nvSpPr>
        <p:spPr>
          <a:xfrm>
            <a:off x="3510455" y="3409514"/>
            <a:ext cx="5943600" cy="1077218"/>
          </a:xfrm>
          <a:prstGeom prst="rect">
            <a:avLst/>
          </a:prstGeom>
          <a:noFill/>
        </p:spPr>
        <p:txBody>
          <a:bodyPr wrap="square" rtlCol="0">
            <a:spAutoFit/>
          </a:bodyPr>
          <a:lstStyle/>
          <a:p>
            <a:r>
              <a:rPr lang="en-CA" sz="3200" dirty="0"/>
              <a:t>  </a:t>
            </a:r>
            <a:r>
              <a:rPr lang="pl-PL" sz="3200" dirty="0"/>
              <a:t>S(i,k) =&gt;</a:t>
            </a:r>
            <a:r>
              <a:rPr lang="en-CA" sz="3200" dirty="0"/>
              <a:t>   </a:t>
            </a:r>
            <a:r>
              <a:rPr lang="pl-PL" sz="3200" dirty="0"/>
              <a:t>NP(i,j) ^ VP(j,k)</a:t>
            </a:r>
            <a:endParaRPr lang="en-CA" sz="3200" dirty="0"/>
          </a:p>
          <a:p>
            <a:r>
              <a:rPr lang="pl-PL" sz="3200" dirty="0"/>
              <a:t> </a:t>
            </a:r>
            <a:endParaRPr lang="en-CA" sz="3200" dirty="0"/>
          </a:p>
        </p:txBody>
      </p:sp>
      <p:sp>
        <p:nvSpPr>
          <p:cNvPr id="11" name="TextBox 10"/>
          <p:cNvSpPr txBox="1"/>
          <p:nvPr/>
        </p:nvSpPr>
        <p:spPr>
          <a:xfrm>
            <a:off x="4080641" y="1440010"/>
            <a:ext cx="5410200" cy="1077218"/>
          </a:xfrm>
          <a:prstGeom prst="rect">
            <a:avLst/>
          </a:prstGeom>
          <a:noFill/>
        </p:spPr>
        <p:txBody>
          <a:bodyPr wrap="square" rtlCol="0">
            <a:spAutoFit/>
          </a:bodyPr>
          <a:lstStyle/>
          <a:p>
            <a:r>
              <a:rPr lang="pl-PL" sz="3200" dirty="0"/>
              <a:t>NP ^ VP =&gt; S </a:t>
            </a:r>
            <a:endParaRPr lang="en-CA" sz="3200" dirty="0"/>
          </a:p>
          <a:p>
            <a:endParaRPr lang="en-CA" sz="3200" dirty="0"/>
          </a:p>
        </p:txBody>
      </p:sp>
      <mc:AlternateContent xmlns:mc="http://schemas.openxmlformats.org/markup-compatibility/2006" xmlns:p14="http://schemas.microsoft.com/office/powerpoint/2010/main">
        <mc:Choice Requires="p14">
          <p:contentPart p14:bwMode="auto" r:id="rId5">
            <p14:nvContentPartPr>
              <p14:cNvPr id="12" name="Ink 11"/>
              <p14:cNvContentPartPr/>
              <p14:nvPr/>
            </p14:nvContentPartPr>
            <p14:xfrm>
              <a:off x="291600" y="5484960"/>
              <a:ext cx="5470920" cy="751320"/>
            </p14:xfrm>
          </p:contentPart>
        </mc:Choice>
        <mc:Fallback xmlns="">
          <p:pic>
            <p:nvPicPr>
              <p:cNvPr id="12" name="Ink 11"/>
              <p:cNvPicPr/>
              <p:nvPr/>
            </p:nvPicPr>
            <p:blipFill>
              <a:blip r:embed="rId8"/>
              <a:stretch>
                <a:fillRect/>
              </a:stretch>
            </p:blipFill>
            <p:spPr>
              <a:xfrm>
                <a:off x="281520" y="5479920"/>
                <a:ext cx="5491080" cy="766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p14:cNvContentPartPr/>
              <p14:nvPr/>
            </p14:nvContentPartPr>
            <p14:xfrm>
              <a:off x="2459408" y="1338120"/>
              <a:ext cx="1369912" cy="2685600"/>
            </p14:xfrm>
          </p:contentPart>
        </mc:Choice>
        <mc:Fallback xmlns="">
          <p:pic>
            <p:nvPicPr>
              <p:cNvPr id="15" name="Ink 14"/>
              <p:cNvPicPr/>
              <p:nvPr/>
            </p:nvPicPr>
            <p:blipFill>
              <a:blip r:embed="rId10"/>
              <a:stretch>
                <a:fillRect/>
              </a:stretch>
            </p:blipFill>
            <p:spPr>
              <a:xfrm>
                <a:off x="2447527" y="1326240"/>
                <a:ext cx="1394034" cy="2707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p14:cNvContentPartPr/>
              <p14:nvPr/>
            </p14:nvContentPartPr>
            <p14:xfrm>
              <a:off x="290648" y="754599"/>
              <a:ext cx="7365600" cy="947520"/>
            </p14:xfrm>
          </p:contentPart>
        </mc:Choice>
        <mc:Fallback xmlns="">
          <p:pic>
            <p:nvPicPr>
              <p:cNvPr id="19" name="Ink 18"/>
              <p:cNvPicPr/>
              <p:nvPr/>
            </p:nvPicPr>
            <p:blipFill>
              <a:blip r:embed="rId12"/>
              <a:stretch>
                <a:fillRect/>
              </a:stretch>
            </p:blipFill>
            <p:spPr>
              <a:xfrm>
                <a:off x="285248" y="745959"/>
                <a:ext cx="7382160" cy="970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3" name="Ink 52"/>
              <p14:cNvContentPartPr/>
              <p14:nvPr/>
            </p14:nvContentPartPr>
            <p14:xfrm>
              <a:off x="7749488" y="1641639"/>
              <a:ext cx="477000" cy="289440"/>
            </p14:xfrm>
          </p:contentPart>
        </mc:Choice>
        <mc:Fallback xmlns="">
          <p:pic>
            <p:nvPicPr>
              <p:cNvPr id="53" name="Ink 52"/>
              <p:cNvPicPr/>
              <p:nvPr/>
            </p:nvPicPr>
            <p:blipFill>
              <a:blip r:embed="rId14"/>
              <a:stretch>
                <a:fillRect/>
              </a:stretch>
            </p:blipFill>
            <p:spPr>
              <a:xfrm>
                <a:off x="7741568" y="1632639"/>
                <a:ext cx="501480" cy="311400"/>
              </a:xfrm>
              <a:prstGeom prst="rect">
                <a:avLst/>
              </a:prstGeom>
            </p:spPr>
          </p:pic>
        </mc:Fallback>
      </mc:AlternateContent>
    </p:spTree>
    <p:extLst>
      <p:ext uri="{BB962C8B-B14F-4D97-AF65-F5344CB8AC3E}">
        <p14:creationId xmlns:p14="http://schemas.microsoft.com/office/powerpoint/2010/main" val="402155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543800" cy="1295400"/>
          </a:xfrm>
        </p:spPr>
        <p:txBody>
          <a:bodyPr/>
          <a:lstStyle/>
          <a:p>
            <a:r>
              <a:rPr lang="en-CA" dirty="0"/>
              <a:t>Logical Representation of CFG</a:t>
            </a:r>
          </a:p>
        </p:txBody>
      </p:sp>
      <p:sp>
        <p:nvSpPr>
          <p:cNvPr id="3" name="Footer Placeholder 2"/>
          <p:cNvSpPr>
            <a:spLocks noGrp="1"/>
          </p:cNvSpPr>
          <p:nvPr>
            <p:ph type="ftr" sz="quarter" idx="11"/>
          </p:nvPr>
        </p:nvSpPr>
        <p:spPr/>
        <p:txBody>
          <a:bodyPr/>
          <a:lstStyle/>
          <a:p>
            <a:r>
              <a:rPr lang="en-US" altLang="en-US">
                <a:solidFill>
                  <a:srgbClr val="000000"/>
                </a:solidFill>
              </a:rPr>
              <a:t>CPSC 422, Lecture 31</a:t>
            </a:r>
          </a:p>
        </p:txBody>
      </p:sp>
      <p:sp>
        <p:nvSpPr>
          <p:cNvPr id="4" name="Slide Number Placeholder 3"/>
          <p:cNvSpPr>
            <a:spLocks noGrp="1"/>
          </p:cNvSpPr>
          <p:nvPr>
            <p:ph type="sldNum" sz="quarter" idx="12"/>
          </p:nvPr>
        </p:nvSpPr>
        <p:spPr/>
        <p:txBody>
          <a:bodyPr/>
          <a:lstStyle/>
          <a:p>
            <a:fld id="{CC44EE0D-7A5D-44A3-828A-A4DC53B1B55B}" type="slidenum">
              <a:rPr lang="en-US" altLang="en-US" smtClean="0">
                <a:solidFill>
                  <a:srgbClr val="000000"/>
                </a:solidFill>
              </a:rPr>
              <a:pPr/>
              <a:t>25</a:t>
            </a:fld>
            <a:endParaRPr lang="en-US" altLang="en-US">
              <a:solidFill>
                <a:srgbClr val="000000"/>
              </a:solidFill>
            </a:endParaRPr>
          </a:p>
        </p:txBody>
      </p:sp>
      <p:pic>
        <p:nvPicPr>
          <p:cNvPr id="144386" name="Picture 2" descr="\begin{displaymath}\begin{split}S &amp; \rightarrow NP \thickspace VP  NP &amp; \right...&#10;...hickspace N  VP &amp; \rightarrow V \thickspace NP  \end{split}\end{displaym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96328"/>
            <a:ext cx="2548989"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33800" y="2108276"/>
            <a:ext cx="6248400" cy="2062103"/>
          </a:xfrm>
          <a:prstGeom prst="rect">
            <a:avLst/>
          </a:prstGeom>
          <a:noFill/>
        </p:spPr>
        <p:txBody>
          <a:bodyPr wrap="square" rtlCol="0">
            <a:spAutoFit/>
          </a:bodyPr>
          <a:lstStyle/>
          <a:p>
            <a:r>
              <a:rPr lang="pl-PL" sz="3200" dirty="0"/>
              <a:t>NP(i,j) ^ VP(j,k) =&gt; S(i,k) </a:t>
            </a:r>
            <a:endParaRPr lang="en-CA" sz="3200" dirty="0"/>
          </a:p>
          <a:p>
            <a:r>
              <a:rPr lang="pl-PL" sz="3200" dirty="0"/>
              <a:t>Adj(i,j) ^ N(j,k) =&gt; NP(i,k) </a:t>
            </a:r>
            <a:endParaRPr lang="en-CA" sz="3200" dirty="0"/>
          </a:p>
          <a:p>
            <a:r>
              <a:rPr lang="pl-PL" sz="3200" dirty="0"/>
              <a:t>Det(i,j) ^ N(j,k) =&gt; NP(i,k) </a:t>
            </a:r>
            <a:endParaRPr lang="en-CA" sz="3200" dirty="0"/>
          </a:p>
          <a:p>
            <a:r>
              <a:rPr lang="pl-PL" sz="3200" dirty="0"/>
              <a:t>V(i,j) ^ NP(j,k) =&gt; VP(i,k)</a:t>
            </a:r>
            <a:endParaRPr lang="en-CA" sz="3200" dirty="0"/>
          </a:p>
        </p:txBody>
      </p:sp>
    </p:spTree>
    <p:extLst>
      <p:ext uri="{BB962C8B-B14F-4D97-AF65-F5344CB8AC3E}">
        <p14:creationId xmlns:p14="http://schemas.microsoft.com/office/powerpoint/2010/main" val="4185131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762000"/>
          </a:xfrm>
        </p:spPr>
        <p:txBody>
          <a:bodyPr/>
          <a:lstStyle/>
          <a:p>
            <a:r>
              <a:rPr lang="en-CA" dirty="0"/>
              <a:t>Lexicon….</a:t>
            </a:r>
          </a:p>
        </p:txBody>
      </p:sp>
      <p:sp>
        <p:nvSpPr>
          <p:cNvPr id="3" name="Footer Placeholder 2"/>
          <p:cNvSpPr>
            <a:spLocks noGrp="1"/>
          </p:cNvSpPr>
          <p:nvPr>
            <p:ph type="ftr" sz="quarter" idx="11"/>
          </p:nvPr>
        </p:nvSpPr>
        <p:spPr/>
        <p:txBody>
          <a:bodyPr/>
          <a:lstStyle/>
          <a:p>
            <a:r>
              <a:rPr lang="en-US" altLang="en-US">
                <a:solidFill>
                  <a:srgbClr val="000000"/>
                </a:solidFill>
              </a:rPr>
              <a:t>CPSC 422, Lecture 31</a:t>
            </a:r>
          </a:p>
        </p:txBody>
      </p:sp>
      <p:sp>
        <p:nvSpPr>
          <p:cNvPr id="4" name="Slide Number Placeholder 3"/>
          <p:cNvSpPr>
            <a:spLocks noGrp="1"/>
          </p:cNvSpPr>
          <p:nvPr>
            <p:ph type="sldNum" sz="quarter" idx="12"/>
          </p:nvPr>
        </p:nvSpPr>
        <p:spPr/>
        <p:txBody>
          <a:bodyPr/>
          <a:lstStyle/>
          <a:p>
            <a:fld id="{CC44EE0D-7A5D-44A3-828A-A4DC53B1B55B}" type="slidenum">
              <a:rPr lang="en-US" altLang="en-US" smtClean="0">
                <a:solidFill>
                  <a:srgbClr val="000000"/>
                </a:solidFill>
              </a:rPr>
              <a:pPr/>
              <a:t>26</a:t>
            </a:fld>
            <a:endParaRPr lang="en-US" altLang="en-US">
              <a:solidFill>
                <a:srgbClr val="000000"/>
              </a:solidFill>
            </a:endParaRPr>
          </a:p>
        </p:txBody>
      </p:sp>
      <p:sp>
        <p:nvSpPr>
          <p:cNvPr id="5" name="TextBox 4"/>
          <p:cNvSpPr txBox="1"/>
          <p:nvPr/>
        </p:nvSpPr>
        <p:spPr>
          <a:xfrm>
            <a:off x="457200" y="1066800"/>
            <a:ext cx="3954929" cy="6001643"/>
          </a:xfrm>
          <a:prstGeom prst="rect">
            <a:avLst/>
          </a:prstGeom>
          <a:noFill/>
        </p:spPr>
        <p:txBody>
          <a:bodyPr wrap="none" rtlCol="0">
            <a:spAutoFit/>
          </a:bodyPr>
          <a:lstStyle/>
          <a:p>
            <a:r>
              <a:rPr lang="en-CA" sz="2400" dirty="0"/>
              <a:t>// Determiners</a:t>
            </a:r>
          </a:p>
          <a:p>
            <a:r>
              <a:rPr lang="en-CA" sz="2400" dirty="0"/>
              <a:t>Token("a",</a:t>
            </a:r>
            <a:r>
              <a:rPr lang="en-CA" sz="2400" dirty="0" err="1"/>
              <a:t>i</a:t>
            </a:r>
            <a:r>
              <a:rPr lang="en-CA" sz="2400" dirty="0"/>
              <a:t>) =&gt; </a:t>
            </a:r>
            <a:r>
              <a:rPr lang="en-CA" sz="2400" dirty="0" err="1"/>
              <a:t>Det</a:t>
            </a:r>
            <a:r>
              <a:rPr lang="en-CA" sz="2400" dirty="0"/>
              <a:t>(i,i+1)</a:t>
            </a:r>
          </a:p>
          <a:p>
            <a:r>
              <a:rPr lang="en-CA" sz="2400" dirty="0"/>
              <a:t>Token("the",</a:t>
            </a:r>
            <a:r>
              <a:rPr lang="en-CA" sz="2400" dirty="0" err="1"/>
              <a:t>i</a:t>
            </a:r>
            <a:r>
              <a:rPr lang="en-CA" sz="2400" dirty="0"/>
              <a:t>) =&gt; </a:t>
            </a:r>
            <a:r>
              <a:rPr lang="en-CA" sz="2400" dirty="0" err="1"/>
              <a:t>Det</a:t>
            </a:r>
            <a:r>
              <a:rPr lang="en-CA" sz="2400" dirty="0"/>
              <a:t>(i,i+1)</a:t>
            </a:r>
          </a:p>
          <a:p>
            <a:endParaRPr lang="en-CA" sz="2400" dirty="0"/>
          </a:p>
          <a:p>
            <a:r>
              <a:rPr lang="en-CA" sz="2400" dirty="0"/>
              <a:t>// Adjectives</a:t>
            </a:r>
          </a:p>
          <a:p>
            <a:r>
              <a:rPr lang="en-CA" sz="2400" dirty="0"/>
              <a:t>Token("big",</a:t>
            </a:r>
            <a:r>
              <a:rPr lang="en-CA" sz="2400" dirty="0" err="1"/>
              <a:t>i</a:t>
            </a:r>
            <a:r>
              <a:rPr lang="en-CA" sz="2400" dirty="0"/>
              <a:t>) =&gt; </a:t>
            </a:r>
            <a:r>
              <a:rPr lang="en-CA" sz="2400" dirty="0" err="1"/>
              <a:t>Adj</a:t>
            </a:r>
            <a:r>
              <a:rPr lang="en-CA" sz="2400" dirty="0"/>
              <a:t>(i,i+1)</a:t>
            </a:r>
          </a:p>
          <a:p>
            <a:r>
              <a:rPr lang="en-CA" sz="2400" dirty="0"/>
              <a:t>Token("small",</a:t>
            </a:r>
            <a:r>
              <a:rPr lang="en-CA" sz="2400" dirty="0" err="1"/>
              <a:t>i</a:t>
            </a:r>
            <a:r>
              <a:rPr lang="en-CA" sz="2400" dirty="0"/>
              <a:t>) =&gt; </a:t>
            </a:r>
            <a:r>
              <a:rPr lang="en-CA" sz="2400" dirty="0" err="1"/>
              <a:t>Adj</a:t>
            </a:r>
            <a:r>
              <a:rPr lang="en-CA" sz="2400" dirty="0"/>
              <a:t>(i,i+1)</a:t>
            </a:r>
          </a:p>
          <a:p>
            <a:endParaRPr lang="en-CA" sz="2400" dirty="0"/>
          </a:p>
          <a:p>
            <a:r>
              <a:rPr lang="en-CA" sz="2400" dirty="0"/>
              <a:t>// Nouns</a:t>
            </a:r>
          </a:p>
          <a:p>
            <a:r>
              <a:rPr lang="en-CA" sz="2400" dirty="0"/>
              <a:t>Token("dogs",</a:t>
            </a:r>
            <a:r>
              <a:rPr lang="en-CA" sz="2400" dirty="0" err="1"/>
              <a:t>i</a:t>
            </a:r>
            <a:r>
              <a:rPr lang="en-CA" sz="2400" dirty="0"/>
              <a:t>) =&gt; N(i,i+1)</a:t>
            </a:r>
          </a:p>
          <a:p>
            <a:r>
              <a:rPr lang="en-CA" sz="2400" dirty="0"/>
              <a:t>Token("dog",</a:t>
            </a:r>
            <a:r>
              <a:rPr lang="en-CA" sz="2400" dirty="0" err="1"/>
              <a:t>i</a:t>
            </a:r>
            <a:r>
              <a:rPr lang="en-CA" sz="2400" dirty="0"/>
              <a:t>) =&gt; N(i,i+1)</a:t>
            </a:r>
          </a:p>
          <a:p>
            <a:r>
              <a:rPr lang="en-CA" sz="2400" dirty="0"/>
              <a:t>Token("cats",</a:t>
            </a:r>
            <a:r>
              <a:rPr lang="en-CA" sz="2400" dirty="0" err="1"/>
              <a:t>i</a:t>
            </a:r>
            <a:r>
              <a:rPr lang="en-CA" sz="2400" dirty="0"/>
              <a:t>) =&gt; N(i,i+1)</a:t>
            </a:r>
          </a:p>
          <a:p>
            <a:r>
              <a:rPr lang="en-CA" sz="2400" dirty="0"/>
              <a:t>Token("cat",</a:t>
            </a:r>
            <a:r>
              <a:rPr lang="en-CA" sz="2400" dirty="0" err="1"/>
              <a:t>i</a:t>
            </a:r>
            <a:r>
              <a:rPr lang="en-CA" sz="2400" dirty="0"/>
              <a:t>) =&gt; N(i,i+1)</a:t>
            </a:r>
          </a:p>
          <a:p>
            <a:r>
              <a:rPr lang="en-CA" sz="2400" dirty="0"/>
              <a:t>Token("fly",</a:t>
            </a:r>
            <a:r>
              <a:rPr lang="en-CA" sz="2400" dirty="0" err="1"/>
              <a:t>i</a:t>
            </a:r>
            <a:r>
              <a:rPr lang="en-CA" sz="2400" dirty="0"/>
              <a:t>) =&gt; N(i,i+1)</a:t>
            </a:r>
          </a:p>
          <a:p>
            <a:r>
              <a:rPr lang="en-CA" sz="2400" dirty="0"/>
              <a:t>Token("flies",</a:t>
            </a:r>
            <a:r>
              <a:rPr lang="en-CA" sz="2400" dirty="0" err="1"/>
              <a:t>i</a:t>
            </a:r>
            <a:r>
              <a:rPr lang="en-CA" sz="2400" dirty="0"/>
              <a:t>) =&gt; N(i,i+1)</a:t>
            </a:r>
          </a:p>
          <a:p>
            <a:endParaRPr lang="en-CA" sz="2400" dirty="0"/>
          </a:p>
        </p:txBody>
      </p:sp>
      <p:sp>
        <p:nvSpPr>
          <p:cNvPr id="6" name="TextBox 5"/>
          <p:cNvSpPr txBox="1"/>
          <p:nvPr/>
        </p:nvSpPr>
        <p:spPr>
          <a:xfrm>
            <a:off x="4876800" y="1066800"/>
            <a:ext cx="3865354" cy="3046988"/>
          </a:xfrm>
          <a:prstGeom prst="rect">
            <a:avLst/>
          </a:prstGeom>
          <a:noFill/>
        </p:spPr>
        <p:txBody>
          <a:bodyPr wrap="none" rtlCol="0">
            <a:spAutoFit/>
          </a:bodyPr>
          <a:lstStyle/>
          <a:p>
            <a:endParaRPr lang="en-CA" sz="2400" dirty="0"/>
          </a:p>
          <a:p>
            <a:r>
              <a:rPr lang="en-CA" sz="2400" dirty="0"/>
              <a:t>// Verbs</a:t>
            </a:r>
          </a:p>
          <a:p>
            <a:r>
              <a:rPr lang="en-CA" sz="2400" dirty="0"/>
              <a:t>Token("chase",</a:t>
            </a:r>
            <a:r>
              <a:rPr lang="en-CA" sz="2400" dirty="0" err="1"/>
              <a:t>i</a:t>
            </a:r>
            <a:r>
              <a:rPr lang="en-CA" sz="2400" dirty="0"/>
              <a:t>) =&gt; V(i,i+1)</a:t>
            </a:r>
          </a:p>
          <a:p>
            <a:r>
              <a:rPr lang="en-CA" sz="2400" dirty="0"/>
              <a:t>Token("chases",</a:t>
            </a:r>
            <a:r>
              <a:rPr lang="en-CA" sz="2400" dirty="0" err="1"/>
              <a:t>i</a:t>
            </a:r>
            <a:r>
              <a:rPr lang="en-CA" sz="2400" dirty="0"/>
              <a:t>) =&gt; V(i,i+1)</a:t>
            </a:r>
          </a:p>
          <a:p>
            <a:r>
              <a:rPr lang="en-CA" sz="2400" dirty="0"/>
              <a:t>Token("eat",</a:t>
            </a:r>
            <a:r>
              <a:rPr lang="en-CA" sz="2400" dirty="0" err="1"/>
              <a:t>i</a:t>
            </a:r>
            <a:r>
              <a:rPr lang="en-CA" sz="2400" dirty="0"/>
              <a:t>) =&gt; V(i,i+1)</a:t>
            </a:r>
          </a:p>
          <a:p>
            <a:r>
              <a:rPr lang="en-CA" sz="2400" dirty="0"/>
              <a:t>Token("eats",</a:t>
            </a:r>
            <a:r>
              <a:rPr lang="en-CA" sz="2400" dirty="0" err="1"/>
              <a:t>i</a:t>
            </a:r>
            <a:r>
              <a:rPr lang="en-CA" sz="2400" dirty="0"/>
              <a:t>) =&gt; V(i,i+1)</a:t>
            </a:r>
          </a:p>
          <a:p>
            <a:r>
              <a:rPr lang="en-CA" sz="2400" dirty="0"/>
              <a:t>Token("fly",</a:t>
            </a:r>
            <a:r>
              <a:rPr lang="en-CA" sz="2400" dirty="0" err="1"/>
              <a:t>i</a:t>
            </a:r>
            <a:r>
              <a:rPr lang="en-CA" sz="2400" dirty="0"/>
              <a:t>) =&gt; V(i,i+1)</a:t>
            </a:r>
          </a:p>
          <a:p>
            <a:r>
              <a:rPr lang="en-CA" sz="2400" dirty="0"/>
              <a:t>Token("flies",</a:t>
            </a:r>
            <a:r>
              <a:rPr lang="en-CA" sz="2400" dirty="0" err="1"/>
              <a:t>i</a:t>
            </a:r>
            <a:r>
              <a:rPr lang="en-CA" sz="2400" dirty="0"/>
              <a:t>) =&gt; V(i,i+1)</a:t>
            </a: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1338480" y="872280"/>
              <a:ext cx="7790760" cy="5131800"/>
            </p14:xfrm>
          </p:contentPart>
        </mc:Choice>
        <mc:Fallback xmlns="">
          <p:pic>
            <p:nvPicPr>
              <p:cNvPr id="7" name="Ink 6"/>
              <p:cNvPicPr/>
              <p:nvPr/>
            </p:nvPicPr>
            <p:blipFill>
              <a:blip r:embed="rId4"/>
              <a:stretch>
                <a:fillRect/>
              </a:stretch>
            </p:blipFill>
            <p:spPr>
              <a:xfrm>
                <a:off x="1328040" y="863640"/>
                <a:ext cx="7805160" cy="5153040"/>
              </a:xfrm>
              <a:prstGeom prst="rect">
                <a:avLst/>
              </a:prstGeom>
            </p:spPr>
          </p:pic>
        </mc:Fallback>
      </mc:AlternateContent>
    </p:spTree>
    <p:extLst>
      <p:ext uri="{BB962C8B-B14F-4D97-AF65-F5344CB8AC3E}">
        <p14:creationId xmlns:p14="http://schemas.microsoft.com/office/powerpoint/2010/main" val="455319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543800" cy="655638"/>
          </a:xfrm>
        </p:spPr>
        <p:txBody>
          <a:bodyPr/>
          <a:lstStyle/>
          <a:p>
            <a:r>
              <a:rPr lang="en-CA" dirty="0"/>
              <a:t>Avoid two problems (1) </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31</a:t>
            </a:r>
          </a:p>
        </p:txBody>
      </p:sp>
      <p:sp>
        <p:nvSpPr>
          <p:cNvPr id="5" name="Slide Number Placeholder 4"/>
          <p:cNvSpPr>
            <a:spLocks noGrp="1"/>
          </p:cNvSpPr>
          <p:nvPr>
            <p:ph type="sldNum" sz="quarter" idx="12"/>
          </p:nvPr>
        </p:nvSpPr>
        <p:spPr/>
        <p:txBody>
          <a:bodyPr/>
          <a:lstStyle/>
          <a:p>
            <a:pPr>
              <a:defRPr/>
            </a:pPr>
            <a:fld id="{2F066222-366E-4C6E-B591-71E0EC782398}" type="slidenum">
              <a:rPr lang="en-US" smtClean="0">
                <a:solidFill>
                  <a:srgbClr val="000000"/>
                </a:solidFill>
              </a:rPr>
              <a:pPr>
                <a:defRPr/>
              </a:pPr>
              <a:t>27</a:t>
            </a:fld>
            <a:endParaRPr lang="en-US">
              <a:solidFill>
                <a:srgbClr val="000000"/>
              </a:solidFill>
            </a:endParaRPr>
          </a:p>
        </p:txBody>
      </p:sp>
      <p:sp>
        <p:nvSpPr>
          <p:cNvPr id="6" name="TextBox 5"/>
          <p:cNvSpPr txBox="1"/>
          <p:nvPr/>
        </p:nvSpPr>
        <p:spPr>
          <a:xfrm>
            <a:off x="0" y="1905000"/>
            <a:ext cx="9379491" cy="3170099"/>
          </a:xfrm>
          <a:prstGeom prst="rect">
            <a:avLst/>
          </a:prstGeom>
          <a:noFill/>
        </p:spPr>
        <p:txBody>
          <a:bodyPr wrap="none" rtlCol="0">
            <a:spAutoFit/>
          </a:bodyPr>
          <a:lstStyle/>
          <a:p>
            <a:pPr marL="342900" indent="-342900">
              <a:buFont typeface="Arial" panose="020B0604020202020204" pitchFamily="34" charset="0"/>
              <a:buChar char="•"/>
            </a:pPr>
            <a:r>
              <a:rPr lang="en-CA" sz="2800" dirty="0">
                <a:latin typeface="Arial Unicode MS" panose="020B0604020202020204" pitchFamily="34" charset="-128"/>
                <a:ea typeface="Arial Unicode MS" panose="020B0604020202020204" pitchFamily="34" charset="-128"/>
                <a:cs typeface="Arial Unicode MS" panose="020B0604020202020204" pitchFamily="34" charset="-128"/>
              </a:rPr>
              <a:t>If there are two or more rules with the same left side </a:t>
            </a:r>
          </a:p>
          <a:p>
            <a:r>
              <a:rPr lang="en-CA" sz="2800" dirty="0">
                <a:latin typeface="Arial Unicode MS" panose="020B0604020202020204" pitchFamily="34" charset="-128"/>
                <a:ea typeface="Arial Unicode MS" panose="020B0604020202020204" pitchFamily="34" charset="-128"/>
                <a:cs typeface="Arial Unicode MS" panose="020B0604020202020204" pitchFamily="34" charset="-128"/>
              </a:rPr>
              <a:t>(such as  </a:t>
            </a:r>
            <a:r>
              <a:rPr lang="en-CA" sz="2800" b="1" dirty="0">
                <a:latin typeface="Arial Unicode MS" panose="020B0604020202020204" pitchFamily="34" charset="-128"/>
                <a:ea typeface="Arial Unicode MS" panose="020B0604020202020204" pitchFamily="34" charset="-128"/>
                <a:cs typeface="Arial Unicode MS" panose="020B0604020202020204" pitchFamily="34" charset="-128"/>
              </a:rPr>
              <a:t>NP  -&gt; </a:t>
            </a:r>
            <a:r>
              <a:rPr lang="en-CA" sz="2800" b="1" dirty="0" err="1">
                <a:latin typeface="Arial Unicode MS" panose="020B0604020202020204" pitchFamily="34" charset="-128"/>
                <a:ea typeface="Arial Unicode MS" panose="020B0604020202020204" pitchFamily="34" charset="-128"/>
                <a:cs typeface="Arial Unicode MS" panose="020B0604020202020204" pitchFamily="34" charset="-128"/>
              </a:rPr>
              <a:t>Adj</a:t>
            </a:r>
            <a:r>
              <a:rPr lang="en-CA" sz="2800" b="1" dirty="0">
                <a:latin typeface="Arial Unicode MS" panose="020B0604020202020204" pitchFamily="34" charset="-128"/>
                <a:ea typeface="Arial Unicode MS" panose="020B0604020202020204" pitchFamily="34" charset="-128"/>
                <a:cs typeface="Arial Unicode MS" panose="020B0604020202020204" pitchFamily="34" charset="-128"/>
              </a:rPr>
              <a:t>  N </a:t>
            </a:r>
            <a:r>
              <a:rPr lang="en-CA" sz="2800" dirty="0">
                <a:latin typeface="Arial Unicode MS" panose="020B0604020202020204" pitchFamily="34" charset="-128"/>
                <a:ea typeface="Arial Unicode MS" panose="020B0604020202020204" pitchFamily="34" charset="-128"/>
                <a:cs typeface="Arial Unicode MS" panose="020B0604020202020204" pitchFamily="34" charset="-128"/>
              </a:rPr>
              <a:t>and   </a:t>
            </a:r>
            <a:r>
              <a:rPr lang="en-CA" sz="2800" b="1">
                <a:latin typeface="Arial Unicode MS" panose="020B0604020202020204" pitchFamily="34" charset="-128"/>
                <a:ea typeface="Arial Unicode MS" panose="020B0604020202020204" pitchFamily="34" charset="-128"/>
                <a:cs typeface="Arial Unicode MS" panose="020B0604020202020204" pitchFamily="34" charset="-128"/>
              </a:rPr>
              <a:t>NP  -&gt; </a:t>
            </a:r>
            <a:r>
              <a:rPr lang="en-CA" sz="2800" b="1" dirty="0" err="1">
                <a:latin typeface="Arial Unicode MS" panose="020B0604020202020204" pitchFamily="34" charset="-128"/>
                <a:ea typeface="Arial Unicode MS" panose="020B0604020202020204" pitchFamily="34" charset="-128"/>
                <a:cs typeface="Arial Unicode MS" panose="020B0604020202020204" pitchFamily="34" charset="-128"/>
              </a:rPr>
              <a:t>Det</a:t>
            </a:r>
            <a:r>
              <a:rPr lang="en-CA" sz="2800" b="1" dirty="0">
                <a:latin typeface="Arial Unicode MS" panose="020B0604020202020204" pitchFamily="34" charset="-128"/>
                <a:ea typeface="Arial Unicode MS" panose="020B0604020202020204" pitchFamily="34" charset="-128"/>
                <a:cs typeface="Arial Unicode MS" panose="020B0604020202020204" pitchFamily="34" charset="-128"/>
              </a:rPr>
              <a:t> N </a:t>
            </a:r>
          </a:p>
          <a:p>
            <a:r>
              <a:rPr lang="en-CA" sz="2800" dirty="0">
                <a:latin typeface="Arial Unicode MS" panose="020B0604020202020204" pitchFamily="34" charset="-128"/>
                <a:ea typeface="Arial Unicode MS" panose="020B0604020202020204" pitchFamily="34" charset="-128"/>
                <a:cs typeface="Arial Unicode MS" panose="020B0604020202020204" pitchFamily="34" charset="-128"/>
              </a:rPr>
              <a:t>need to enforce the constraint that only one of them fires :</a:t>
            </a:r>
          </a:p>
          <a:p>
            <a:endParaRPr lang="en-CA"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CA" sz="3200" b="1" dirty="0">
                <a:latin typeface="Arial Unicode MS" panose="020B0604020202020204" pitchFamily="34" charset="-128"/>
                <a:ea typeface="Arial Unicode MS" panose="020B0604020202020204" pitchFamily="34" charset="-128"/>
                <a:cs typeface="Arial Unicode MS" panose="020B0604020202020204" pitchFamily="34" charset="-128"/>
              </a:rPr>
              <a:t>NP(</a:t>
            </a:r>
            <a:r>
              <a:rPr lang="en-CA" sz="3200" b="1" dirty="0" err="1">
                <a:latin typeface="Arial Unicode MS" panose="020B0604020202020204" pitchFamily="34" charset="-128"/>
                <a:ea typeface="Arial Unicode MS" panose="020B0604020202020204" pitchFamily="34" charset="-128"/>
                <a:cs typeface="Arial Unicode MS" panose="020B0604020202020204" pitchFamily="34" charset="-128"/>
              </a:rPr>
              <a:t>i,k</a:t>
            </a:r>
            <a:r>
              <a:rPr lang="en-CA" sz="3200" b="1" dirty="0">
                <a:latin typeface="Arial Unicode MS" panose="020B0604020202020204" pitchFamily="34" charset="-128"/>
                <a:ea typeface="Arial Unicode MS" panose="020B0604020202020204" pitchFamily="34" charset="-128"/>
                <a:cs typeface="Arial Unicode MS" panose="020B0604020202020204" pitchFamily="34" charset="-128"/>
              </a:rPr>
              <a:t>) ^ </a:t>
            </a:r>
            <a:r>
              <a:rPr lang="en-CA" sz="3200" b="1" dirty="0" err="1">
                <a:latin typeface="Arial Unicode MS" panose="020B0604020202020204" pitchFamily="34" charset="-128"/>
                <a:ea typeface="Arial Unicode MS" panose="020B0604020202020204" pitchFamily="34" charset="-128"/>
                <a:cs typeface="Arial Unicode MS" panose="020B0604020202020204" pitchFamily="34" charset="-128"/>
              </a:rPr>
              <a:t>Det</a:t>
            </a:r>
            <a:r>
              <a:rPr lang="en-CA" sz="3200" b="1"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CA" sz="3200" b="1"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3200" b="1" dirty="0">
                <a:latin typeface="Arial Unicode MS" panose="020B0604020202020204" pitchFamily="34" charset="-128"/>
                <a:ea typeface="Arial Unicode MS" panose="020B0604020202020204" pitchFamily="34" charset="-128"/>
                <a:cs typeface="Arial Unicode MS" panose="020B0604020202020204" pitchFamily="34" charset="-128"/>
              </a:rPr>
              <a:t>) =&gt; </a:t>
            </a:r>
            <a:r>
              <a:rPr lang="en-US" altLang="ko-KR" sz="3200" b="1" dirty="0">
                <a:latin typeface="Arial Unicode MS" panose="020B0604020202020204" pitchFamily="34" charset="-128"/>
                <a:ea typeface="Arial Unicode MS" panose="020B0604020202020204" pitchFamily="34" charset="-128"/>
                <a:cs typeface="Arial Unicode MS" panose="020B0604020202020204" pitchFamily="34" charset="-128"/>
              </a:rPr>
              <a:t>ﾡ</a:t>
            </a:r>
            <a:r>
              <a:rPr lang="en-CA" sz="3200" b="1" dirty="0" err="1">
                <a:latin typeface="Arial Unicode MS" panose="020B0604020202020204" pitchFamily="34" charset="-128"/>
                <a:ea typeface="Arial Unicode MS" panose="020B0604020202020204" pitchFamily="34" charset="-128"/>
                <a:cs typeface="Arial Unicode MS" panose="020B0604020202020204" pitchFamily="34" charset="-128"/>
              </a:rPr>
              <a:t>Adj</a:t>
            </a:r>
            <a:r>
              <a:rPr lang="en-CA" sz="3200" b="1"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CA" sz="3200" b="1"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3200" b="1"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n-CA" sz="2800" dirty="0">
                <a:latin typeface="Arial Unicode MS" panose="020B0604020202020204" pitchFamily="34" charset="-128"/>
                <a:ea typeface="Arial Unicode MS" panose="020B0604020202020204" pitchFamily="34" charset="-128"/>
                <a:cs typeface="Arial Unicode MS" panose="020B0604020202020204" pitchFamily="34" charset="-128"/>
              </a:rPr>
              <a:t>``If a noun phrase results in a determiner and a noun, </a:t>
            </a:r>
          </a:p>
          <a:p>
            <a:r>
              <a:rPr lang="en-CA" sz="2800" dirty="0">
                <a:latin typeface="Arial Unicode MS" panose="020B0604020202020204" pitchFamily="34" charset="-128"/>
                <a:ea typeface="Arial Unicode MS" panose="020B0604020202020204" pitchFamily="34" charset="-128"/>
                <a:cs typeface="Arial Unicode MS" panose="020B0604020202020204" pitchFamily="34" charset="-128"/>
              </a:rPr>
              <a:t>it cannot result in and adjective and a noun''. </a:t>
            </a:r>
          </a:p>
        </p:txBody>
      </p:sp>
    </p:spTree>
    <p:extLst>
      <p:ext uri="{BB962C8B-B14F-4D97-AF65-F5344CB8AC3E}">
        <p14:creationId xmlns:p14="http://schemas.microsoft.com/office/powerpoint/2010/main" val="3016840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543800" cy="655638"/>
          </a:xfrm>
        </p:spPr>
        <p:txBody>
          <a:bodyPr/>
          <a:lstStyle/>
          <a:p>
            <a:r>
              <a:rPr lang="en-CA" dirty="0"/>
              <a:t>Avoid two problems (2) </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31</a:t>
            </a:r>
          </a:p>
        </p:txBody>
      </p:sp>
      <p:sp>
        <p:nvSpPr>
          <p:cNvPr id="5" name="Slide Number Placeholder 4"/>
          <p:cNvSpPr>
            <a:spLocks noGrp="1"/>
          </p:cNvSpPr>
          <p:nvPr>
            <p:ph type="sldNum" sz="quarter" idx="12"/>
          </p:nvPr>
        </p:nvSpPr>
        <p:spPr/>
        <p:txBody>
          <a:bodyPr/>
          <a:lstStyle/>
          <a:p>
            <a:pPr>
              <a:defRPr/>
            </a:pPr>
            <a:fld id="{2F066222-366E-4C6E-B591-71E0EC782398}" type="slidenum">
              <a:rPr lang="en-US" smtClean="0">
                <a:solidFill>
                  <a:srgbClr val="000000"/>
                </a:solidFill>
              </a:rPr>
              <a:pPr>
                <a:defRPr/>
              </a:pPr>
              <a:t>28</a:t>
            </a:fld>
            <a:endParaRPr lang="en-US">
              <a:solidFill>
                <a:srgbClr val="000000"/>
              </a:solidFill>
            </a:endParaRPr>
          </a:p>
        </p:txBody>
      </p:sp>
      <p:sp>
        <p:nvSpPr>
          <p:cNvPr id="8" name="TextBox 7"/>
          <p:cNvSpPr txBox="1"/>
          <p:nvPr/>
        </p:nvSpPr>
        <p:spPr>
          <a:xfrm>
            <a:off x="-5255" y="457200"/>
            <a:ext cx="8941677" cy="4031873"/>
          </a:xfrm>
          <a:prstGeom prst="rect">
            <a:avLst/>
          </a:prstGeom>
          <a:noFill/>
        </p:spPr>
        <p:txBody>
          <a:bodyPr wrap="square" rtlCol="0">
            <a:spAutoFit/>
          </a:bodyPr>
          <a:lstStyle/>
          <a:p>
            <a:endParaRPr lang="en-CA"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buFont typeface="Arial" panose="020B0604020202020204" pitchFamily="34" charset="0"/>
              <a:buChar char="•"/>
            </a:pPr>
            <a:r>
              <a:rPr lang="en-CA" sz="3200" b="1" dirty="0">
                <a:latin typeface="Arial Unicode MS" panose="020B0604020202020204" pitchFamily="34" charset="-128"/>
                <a:ea typeface="Arial Unicode MS" panose="020B0604020202020204" pitchFamily="34" charset="-128"/>
                <a:cs typeface="Arial Unicode MS" panose="020B0604020202020204" pitchFamily="34" charset="-128"/>
              </a:rPr>
              <a:t>Ambiguities in the lexicon.</a:t>
            </a:r>
          </a:p>
          <a:p>
            <a:r>
              <a:rPr lang="en-CA" sz="2800" dirty="0">
                <a:latin typeface="Arial Unicode MS" panose="020B0604020202020204" pitchFamily="34" charset="-128"/>
                <a:ea typeface="Arial Unicode MS" panose="020B0604020202020204" pitchFamily="34" charset="-128"/>
                <a:cs typeface="Arial Unicode MS" panose="020B0604020202020204" pitchFamily="34" charset="-128"/>
              </a:rPr>
              <a:t>homonyms belonging to different parts of speech,</a:t>
            </a:r>
          </a:p>
          <a:p>
            <a:r>
              <a:rPr lang="en-CA" sz="2800" dirty="0">
                <a:latin typeface="Arial Unicode MS" panose="020B0604020202020204" pitchFamily="34" charset="-128"/>
                <a:ea typeface="Arial Unicode MS" panose="020B0604020202020204" pitchFamily="34" charset="-128"/>
                <a:cs typeface="Arial Unicode MS" panose="020B0604020202020204" pitchFamily="34" charset="-128"/>
              </a:rPr>
              <a:t> e.g., </a:t>
            </a:r>
            <a:r>
              <a:rPr lang="en-CA" sz="2800" i="1" dirty="0">
                <a:latin typeface="Arial Unicode MS" panose="020B0604020202020204" pitchFamily="34" charset="-128"/>
                <a:ea typeface="Arial Unicode MS" panose="020B0604020202020204" pitchFamily="34" charset="-128"/>
                <a:cs typeface="Arial Unicode MS" panose="020B0604020202020204" pitchFamily="34" charset="-128"/>
              </a:rPr>
              <a:t>fly</a:t>
            </a:r>
            <a:r>
              <a:rPr lang="en-CA" sz="2800" dirty="0">
                <a:latin typeface="Arial Unicode MS" panose="020B0604020202020204" pitchFamily="34" charset="-128"/>
                <a:ea typeface="Arial Unicode MS" panose="020B0604020202020204" pitchFamily="34" charset="-128"/>
                <a:cs typeface="Arial Unicode MS" panose="020B0604020202020204" pitchFamily="34" charset="-128"/>
              </a:rPr>
              <a:t> (noun or verb), </a:t>
            </a:r>
          </a:p>
          <a:p>
            <a:r>
              <a:rPr lang="en-CA" sz="2800" dirty="0">
                <a:latin typeface="Arial Unicode MS" panose="020B0604020202020204" pitchFamily="34" charset="-128"/>
                <a:ea typeface="Arial Unicode MS" panose="020B0604020202020204" pitchFamily="34" charset="-128"/>
                <a:cs typeface="Arial Unicode MS" panose="020B0604020202020204" pitchFamily="34" charset="-128"/>
              </a:rPr>
              <a:t>only one of these parts of speech should be assigned. </a:t>
            </a:r>
          </a:p>
          <a:p>
            <a:endParaRPr lang="en-CA"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CA" sz="2800" dirty="0">
                <a:latin typeface="Arial Unicode MS" panose="020B0604020202020204" pitchFamily="34" charset="-128"/>
                <a:ea typeface="Arial Unicode MS" panose="020B0604020202020204" pitchFamily="34" charset="-128"/>
                <a:cs typeface="Arial Unicode MS" panose="020B0604020202020204" pitchFamily="34" charset="-128"/>
              </a:rPr>
              <a:t>We can enforce this constraint in a general manner by making  mutual exclusion rules for each part of speech pair, i.e.:</a:t>
            </a:r>
          </a:p>
        </p:txBody>
      </p:sp>
      <p:sp>
        <p:nvSpPr>
          <p:cNvPr id="9" name="TextBox 8"/>
          <p:cNvSpPr txBox="1"/>
          <p:nvPr/>
        </p:nvSpPr>
        <p:spPr>
          <a:xfrm>
            <a:off x="914400" y="4009697"/>
            <a:ext cx="2767104" cy="2677656"/>
          </a:xfrm>
          <a:prstGeom prst="rect">
            <a:avLst/>
          </a:prstGeom>
          <a:noFill/>
        </p:spPr>
        <p:txBody>
          <a:bodyPr wrap="none" rtlCol="0">
            <a:spAutoFit/>
          </a:bodyPr>
          <a:lstStyle/>
          <a:p>
            <a:endParaRPr lang="en-CA"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altLang="ko-KR" sz="2400" b="1" dirty="0">
                <a:latin typeface="Arial Unicode MS" panose="020B0604020202020204" pitchFamily="34" charset="-128"/>
                <a:ea typeface="Arial Unicode MS" panose="020B0604020202020204" pitchFamily="34" charset="-128"/>
                <a:cs typeface="Arial Unicode MS" panose="020B0604020202020204" pitchFamily="34" charset="-128"/>
              </a:rPr>
              <a:t>ﾡ </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Det</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 v </a:t>
            </a:r>
            <a:r>
              <a:rPr lang="en-US" altLang="ko-KR" sz="2400" b="1" dirty="0">
                <a:latin typeface="Arial Unicode MS" panose="020B0604020202020204" pitchFamily="34" charset="-128"/>
                <a:ea typeface="Arial Unicode MS" panose="020B0604020202020204" pitchFamily="34" charset="-128"/>
                <a:cs typeface="Arial Unicode MS" panose="020B0604020202020204" pitchFamily="34" charset="-128"/>
              </a:rPr>
              <a:t>ﾡ </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Adj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n-US" altLang="ko-KR" sz="2400" b="1" dirty="0">
                <a:latin typeface="Arial Unicode MS" panose="020B0604020202020204" pitchFamily="34" charset="-128"/>
                <a:ea typeface="Arial Unicode MS" panose="020B0604020202020204" pitchFamily="34" charset="-128"/>
                <a:cs typeface="Arial Unicode MS" panose="020B0604020202020204" pitchFamily="34" charset="-128"/>
              </a:rPr>
              <a:t>ﾡ </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Det</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 v </a:t>
            </a:r>
            <a:r>
              <a:rPr lang="en-US" altLang="ko-KR" sz="2400" b="1" dirty="0">
                <a:latin typeface="Arial Unicode MS" panose="020B0604020202020204" pitchFamily="34" charset="-128"/>
                <a:ea typeface="Arial Unicode MS" panose="020B0604020202020204" pitchFamily="34" charset="-128"/>
                <a:cs typeface="Arial Unicode MS" panose="020B0604020202020204" pitchFamily="34" charset="-128"/>
              </a:rPr>
              <a:t>ﾡ </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N(</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n-US" altLang="ko-KR" sz="2400" b="1" dirty="0">
                <a:latin typeface="Arial Unicode MS" panose="020B0604020202020204" pitchFamily="34" charset="-128"/>
                <a:ea typeface="Arial Unicode MS" panose="020B0604020202020204" pitchFamily="34" charset="-128"/>
                <a:cs typeface="Arial Unicode MS" panose="020B0604020202020204" pitchFamily="34" charset="-128"/>
              </a:rPr>
              <a:t>ﾡ </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Det</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 v </a:t>
            </a:r>
            <a:r>
              <a:rPr lang="en-US" altLang="ko-KR" sz="2400" b="1" dirty="0">
                <a:latin typeface="Arial Unicode MS" panose="020B0604020202020204" pitchFamily="34" charset="-128"/>
                <a:ea typeface="Arial Unicode MS" panose="020B0604020202020204" pitchFamily="34" charset="-128"/>
                <a:cs typeface="Arial Unicode MS" panose="020B0604020202020204" pitchFamily="34" charset="-128"/>
              </a:rPr>
              <a:t>ﾡ </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V(</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n-US" altLang="ko-KR" sz="2400" b="1" dirty="0">
                <a:latin typeface="Arial Unicode MS" panose="020B0604020202020204" pitchFamily="34" charset="-128"/>
                <a:ea typeface="Arial Unicode MS" panose="020B0604020202020204" pitchFamily="34" charset="-128"/>
                <a:cs typeface="Arial Unicode MS" panose="020B0604020202020204" pitchFamily="34" charset="-128"/>
              </a:rPr>
              <a:t>ﾡ </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Adj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 v </a:t>
            </a:r>
            <a:r>
              <a:rPr lang="en-US" altLang="ko-KR" sz="2400" b="1" dirty="0">
                <a:latin typeface="Arial Unicode MS" panose="020B0604020202020204" pitchFamily="34" charset="-128"/>
                <a:ea typeface="Arial Unicode MS" panose="020B0604020202020204" pitchFamily="34" charset="-128"/>
                <a:cs typeface="Arial Unicode MS" panose="020B0604020202020204" pitchFamily="34" charset="-128"/>
              </a:rPr>
              <a:t>ﾡ </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N(</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n-US" altLang="ko-KR" sz="2400" b="1" dirty="0">
                <a:latin typeface="Arial Unicode MS" panose="020B0604020202020204" pitchFamily="34" charset="-128"/>
                <a:ea typeface="Arial Unicode MS" panose="020B0604020202020204" pitchFamily="34" charset="-128"/>
                <a:cs typeface="Arial Unicode MS" panose="020B0604020202020204" pitchFamily="34" charset="-128"/>
              </a:rPr>
              <a:t>ﾡ </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Adj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 v </a:t>
            </a:r>
            <a:r>
              <a:rPr lang="en-US" altLang="ko-KR" sz="2400" b="1" dirty="0">
                <a:latin typeface="Arial Unicode MS" panose="020B0604020202020204" pitchFamily="34" charset="-128"/>
                <a:ea typeface="Arial Unicode MS" panose="020B0604020202020204" pitchFamily="34" charset="-128"/>
                <a:cs typeface="Arial Unicode MS" panose="020B0604020202020204" pitchFamily="34" charset="-128"/>
              </a:rPr>
              <a:t>ﾡ </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V(</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n-US" altLang="ko-KR" sz="2400" b="1" dirty="0">
                <a:latin typeface="Arial Unicode MS" panose="020B0604020202020204" pitchFamily="34" charset="-128"/>
                <a:ea typeface="Arial Unicode MS" panose="020B0604020202020204" pitchFamily="34" charset="-128"/>
                <a:cs typeface="Arial Unicode MS" panose="020B0604020202020204" pitchFamily="34" charset="-128"/>
              </a:rPr>
              <a:t>ﾡ </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N(</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 v </a:t>
            </a:r>
            <a:r>
              <a:rPr lang="en-US" altLang="ko-KR" sz="2400" b="1" dirty="0">
                <a:latin typeface="Arial Unicode MS" panose="020B0604020202020204" pitchFamily="34" charset="-128"/>
                <a:ea typeface="Arial Unicode MS" panose="020B0604020202020204" pitchFamily="34" charset="-128"/>
                <a:cs typeface="Arial Unicode MS" panose="020B0604020202020204" pitchFamily="34" charset="-128"/>
              </a:rPr>
              <a:t>ﾡ </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V(</a:t>
            </a:r>
            <a:r>
              <a:rPr lang="en-CA" sz="2400" dirty="0" err="1">
                <a:latin typeface="Arial Unicode MS" panose="020B0604020202020204" pitchFamily="34" charset="-128"/>
                <a:ea typeface="Arial Unicode MS" panose="020B0604020202020204" pitchFamily="34" charset="-128"/>
                <a:cs typeface="Arial Unicode MS" panose="020B0604020202020204" pitchFamily="34" charset="-128"/>
              </a:rPr>
              <a:t>i,j</a:t>
            </a:r>
            <a:r>
              <a:rPr lang="en-CA" sz="2400" dirty="0">
                <a:latin typeface="Arial Unicode MS" panose="020B0604020202020204" pitchFamily="34" charset="-128"/>
                <a:ea typeface="Arial Unicode MS" panose="020B0604020202020204" pitchFamily="34" charset="-128"/>
                <a:cs typeface="Arial Unicode MS" panose="020B0604020202020204" pitchFamily="34" charset="-128"/>
              </a:rPr>
              <a:t>)</a:t>
            </a:r>
          </a:p>
        </p:txBody>
      </p:sp>
      <mc:AlternateContent xmlns:mc="http://schemas.openxmlformats.org/markup-compatibility/2006" xmlns:p14="http://schemas.microsoft.com/office/powerpoint/2010/main">
        <mc:Choice Requires="p14">
          <p:contentPart p14:bwMode="auto" r:id="rId3">
            <p14:nvContentPartPr>
              <p14:cNvPr id="10" name="Ink 9"/>
              <p14:cNvContentPartPr/>
              <p14:nvPr/>
            </p14:nvContentPartPr>
            <p14:xfrm>
              <a:off x="1639800" y="844560"/>
              <a:ext cx="4898520" cy="4067640"/>
            </p14:xfrm>
          </p:contentPart>
        </mc:Choice>
        <mc:Fallback xmlns="">
          <p:pic>
            <p:nvPicPr>
              <p:cNvPr id="10" name="Ink 9"/>
              <p:cNvPicPr/>
              <p:nvPr/>
            </p:nvPicPr>
            <p:blipFill>
              <a:blip r:embed="rId4"/>
              <a:stretch>
                <a:fillRect/>
              </a:stretch>
            </p:blipFill>
            <p:spPr>
              <a:xfrm>
                <a:off x="1632600" y="838800"/>
                <a:ext cx="4917240" cy="4086360"/>
              </a:xfrm>
              <a:prstGeom prst="rect">
                <a:avLst/>
              </a:prstGeom>
            </p:spPr>
          </p:pic>
        </mc:Fallback>
      </mc:AlternateContent>
    </p:spTree>
    <p:extLst>
      <p:ext uri="{BB962C8B-B14F-4D97-AF65-F5344CB8AC3E}">
        <p14:creationId xmlns:p14="http://schemas.microsoft.com/office/powerpoint/2010/main" val="3774017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3600" dirty="0"/>
              <a:t>Statistical Parsing Representation: Summary</a:t>
            </a:r>
          </a:p>
        </p:txBody>
      </p:sp>
      <p:sp>
        <p:nvSpPr>
          <p:cNvPr id="23555" name="Rectangle 3"/>
          <p:cNvSpPr>
            <a:spLocks noGrp="1" noChangeArrowheads="1"/>
          </p:cNvSpPr>
          <p:nvPr>
            <p:ph type="body" idx="1"/>
          </p:nvPr>
        </p:nvSpPr>
        <p:spPr>
          <a:xfrm>
            <a:off x="457200" y="1447800"/>
            <a:ext cx="8229600" cy="4411662"/>
          </a:xfrm>
        </p:spPr>
        <p:txBody>
          <a:bodyPr/>
          <a:lstStyle/>
          <a:p>
            <a:pPr eaLnBrk="1" hangingPunct="1">
              <a:lnSpc>
                <a:spcPct val="90000"/>
              </a:lnSpc>
            </a:pPr>
            <a:r>
              <a:rPr lang="en-US" altLang="en-US" sz="2800" dirty="0"/>
              <a:t>For each rule of the form A </a:t>
            </a:r>
            <a:r>
              <a:rPr lang="en-US" altLang="en-US" sz="2800" dirty="0">
                <a:cs typeface="Arial" charset="0"/>
              </a:rPr>
              <a:t>→ B C:</a:t>
            </a:r>
            <a:br>
              <a:rPr lang="en-US" altLang="en-US" sz="2800" dirty="0">
                <a:cs typeface="Arial" charset="0"/>
              </a:rPr>
            </a:br>
            <a:r>
              <a:rPr lang="en-US" altLang="en-US" sz="2800" dirty="0">
                <a:cs typeface="Arial" charset="0"/>
              </a:rPr>
              <a:t>Formula of the form </a:t>
            </a:r>
            <a:r>
              <a:rPr lang="en-US" altLang="en-US" sz="2800" b="1" dirty="0">
                <a:latin typeface="Courier New" pitchFamily="49" charset="0"/>
                <a:cs typeface="Arial" charset="0"/>
              </a:rPr>
              <a:t>B(</a:t>
            </a:r>
            <a:r>
              <a:rPr lang="en-US" altLang="en-US" sz="2800" b="1" dirty="0" err="1">
                <a:latin typeface="Courier New" pitchFamily="49" charset="0"/>
                <a:cs typeface="Arial" charset="0"/>
              </a:rPr>
              <a:t>i,j</a:t>
            </a:r>
            <a:r>
              <a:rPr lang="en-US" altLang="en-US" sz="2800" b="1" dirty="0">
                <a:latin typeface="Courier New" pitchFamily="49" charset="0"/>
                <a:cs typeface="Arial" charset="0"/>
              </a:rPr>
              <a:t>) ^ C(</a:t>
            </a:r>
            <a:r>
              <a:rPr lang="en-US" altLang="en-US" sz="2800" b="1" dirty="0" err="1">
                <a:latin typeface="Courier New" pitchFamily="49" charset="0"/>
                <a:cs typeface="Arial" charset="0"/>
              </a:rPr>
              <a:t>j,k</a:t>
            </a:r>
            <a:r>
              <a:rPr lang="en-US" altLang="en-US" sz="2800" b="1" dirty="0">
                <a:latin typeface="Courier New" pitchFamily="49" charset="0"/>
                <a:cs typeface="Arial" charset="0"/>
              </a:rPr>
              <a:t>) =&gt; A(</a:t>
            </a:r>
            <a:r>
              <a:rPr lang="en-US" altLang="en-US" sz="2800" b="1" dirty="0" err="1">
                <a:latin typeface="Courier New" pitchFamily="49" charset="0"/>
                <a:cs typeface="Arial" charset="0"/>
              </a:rPr>
              <a:t>i,k</a:t>
            </a:r>
            <a:r>
              <a:rPr lang="en-US" altLang="en-US" sz="2800" b="1" dirty="0">
                <a:latin typeface="Courier New" pitchFamily="49" charset="0"/>
                <a:cs typeface="Arial" charset="0"/>
              </a:rPr>
              <a:t>)</a:t>
            </a:r>
          </a:p>
          <a:p>
            <a:pPr lvl="1" eaLnBrk="1" hangingPunct="1">
              <a:lnSpc>
                <a:spcPct val="90000"/>
              </a:lnSpc>
              <a:buFont typeface="Wingdings" pitchFamily="2" charset="2"/>
              <a:buNone/>
            </a:pPr>
            <a:r>
              <a:rPr lang="en-US" altLang="en-US" sz="2800" dirty="0">
                <a:cs typeface="Arial" charset="0"/>
              </a:rPr>
              <a:t>E.g.:</a:t>
            </a:r>
            <a:r>
              <a:rPr lang="en-US" altLang="en-US" sz="2800" b="1" dirty="0">
                <a:cs typeface="Arial" charset="0"/>
              </a:rPr>
              <a:t> </a:t>
            </a:r>
            <a:r>
              <a:rPr lang="en-US" altLang="en-US" sz="2800" b="1" dirty="0">
                <a:solidFill>
                  <a:schemeClr val="bg2"/>
                </a:solidFill>
                <a:latin typeface="Courier New" pitchFamily="49" charset="0"/>
                <a:cs typeface="Arial" charset="0"/>
              </a:rPr>
              <a:t>NP(</a:t>
            </a:r>
            <a:r>
              <a:rPr lang="en-US" altLang="en-US" sz="2800" b="1" dirty="0" err="1">
                <a:solidFill>
                  <a:schemeClr val="bg2"/>
                </a:solidFill>
                <a:latin typeface="Courier New" pitchFamily="49" charset="0"/>
                <a:cs typeface="Arial" charset="0"/>
              </a:rPr>
              <a:t>i,j</a:t>
            </a:r>
            <a:r>
              <a:rPr lang="en-US" altLang="en-US" sz="2800" b="1" dirty="0">
                <a:solidFill>
                  <a:schemeClr val="bg2"/>
                </a:solidFill>
                <a:latin typeface="Courier New" pitchFamily="49" charset="0"/>
                <a:cs typeface="Arial" charset="0"/>
              </a:rPr>
              <a:t>) ^ VP(</a:t>
            </a:r>
            <a:r>
              <a:rPr lang="en-US" altLang="en-US" sz="2800" b="1" dirty="0" err="1">
                <a:solidFill>
                  <a:schemeClr val="bg2"/>
                </a:solidFill>
                <a:latin typeface="Courier New" pitchFamily="49" charset="0"/>
                <a:cs typeface="Arial" charset="0"/>
              </a:rPr>
              <a:t>j,k</a:t>
            </a:r>
            <a:r>
              <a:rPr lang="en-US" altLang="en-US" sz="2800" b="1" dirty="0">
                <a:solidFill>
                  <a:schemeClr val="bg2"/>
                </a:solidFill>
                <a:latin typeface="Courier New" pitchFamily="49" charset="0"/>
                <a:cs typeface="Arial" charset="0"/>
              </a:rPr>
              <a:t>) =&gt; S(</a:t>
            </a:r>
            <a:r>
              <a:rPr lang="en-US" altLang="en-US" sz="2800" b="1" dirty="0" err="1">
                <a:solidFill>
                  <a:schemeClr val="bg2"/>
                </a:solidFill>
                <a:latin typeface="Courier New" pitchFamily="49" charset="0"/>
                <a:cs typeface="Arial" charset="0"/>
              </a:rPr>
              <a:t>i,k</a:t>
            </a:r>
            <a:r>
              <a:rPr lang="en-US" altLang="en-US" sz="2800" b="1" dirty="0">
                <a:solidFill>
                  <a:schemeClr val="bg2"/>
                </a:solidFill>
                <a:latin typeface="Courier New" pitchFamily="49" charset="0"/>
                <a:cs typeface="Arial" charset="0"/>
              </a:rPr>
              <a:t>)</a:t>
            </a:r>
          </a:p>
          <a:p>
            <a:pPr eaLnBrk="1" hangingPunct="1">
              <a:lnSpc>
                <a:spcPct val="90000"/>
              </a:lnSpc>
            </a:pPr>
            <a:r>
              <a:rPr lang="en-US" altLang="en-US" sz="2800" dirty="0">
                <a:cs typeface="Arial" charset="0"/>
              </a:rPr>
              <a:t>For each rule of the form A → a:</a:t>
            </a:r>
            <a:br>
              <a:rPr lang="en-US" altLang="en-US" sz="2800" dirty="0">
                <a:cs typeface="Arial" charset="0"/>
              </a:rPr>
            </a:br>
            <a:r>
              <a:rPr lang="en-US" altLang="en-US" sz="2800" dirty="0">
                <a:cs typeface="Arial" charset="0"/>
              </a:rPr>
              <a:t>Formula of the form  </a:t>
            </a:r>
            <a:r>
              <a:rPr lang="en-US" altLang="en-US" sz="2800" b="1" dirty="0">
                <a:latin typeface="Courier New" pitchFamily="49" charset="0"/>
                <a:cs typeface="Arial" charset="0"/>
              </a:rPr>
              <a:t>Token(</a:t>
            </a:r>
            <a:r>
              <a:rPr lang="en-US" altLang="en-US" sz="2800" b="1" dirty="0" err="1">
                <a:latin typeface="Courier New" pitchFamily="49" charset="0"/>
                <a:cs typeface="Arial" charset="0"/>
              </a:rPr>
              <a:t>a,i</a:t>
            </a:r>
            <a:r>
              <a:rPr lang="en-US" altLang="en-US" sz="2800" b="1" dirty="0">
                <a:latin typeface="Courier New" pitchFamily="49" charset="0"/>
                <a:cs typeface="Arial" charset="0"/>
              </a:rPr>
              <a:t>) =&gt; A(i,i+1)</a:t>
            </a:r>
          </a:p>
          <a:p>
            <a:pPr lvl="1" eaLnBrk="1" hangingPunct="1">
              <a:lnSpc>
                <a:spcPct val="90000"/>
              </a:lnSpc>
              <a:buFont typeface="Wingdings" pitchFamily="2" charset="2"/>
              <a:buNone/>
            </a:pPr>
            <a:r>
              <a:rPr lang="en-US" altLang="en-US" sz="2800" dirty="0">
                <a:cs typeface="Arial" charset="0"/>
              </a:rPr>
              <a:t>E.g.:</a:t>
            </a:r>
            <a:r>
              <a:rPr lang="en-US" altLang="en-US" sz="2800" b="1" dirty="0">
                <a:latin typeface="Courier New" pitchFamily="49" charset="0"/>
                <a:cs typeface="Arial" charset="0"/>
              </a:rPr>
              <a:t> </a:t>
            </a:r>
            <a:r>
              <a:rPr lang="en-US" altLang="en-US" sz="2800" b="1" dirty="0">
                <a:solidFill>
                  <a:schemeClr val="bg2"/>
                </a:solidFill>
                <a:latin typeface="Courier New" pitchFamily="49" charset="0"/>
                <a:cs typeface="Arial" charset="0"/>
              </a:rPr>
              <a:t>Token(“pizza”, </a:t>
            </a:r>
            <a:r>
              <a:rPr lang="en-US" altLang="en-US" sz="2800" b="1" dirty="0" err="1">
                <a:solidFill>
                  <a:schemeClr val="bg2"/>
                </a:solidFill>
                <a:latin typeface="Courier New" pitchFamily="49" charset="0"/>
                <a:cs typeface="Arial" charset="0"/>
              </a:rPr>
              <a:t>i</a:t>
            </a:r>
            <a:r>
              <a:rPr lang="en-US" altLang="en-US" sz="2800" b="1" dirty="0">
                <a:solidFill>
                  <a:schemeClr val="bg2"/>
                </a:solidFill>
                <a:latin typeface="Courier New" pitchFamily="49" charset="0"/>
                <a:cs typeface="Arial" charset="0"/>
              </a:rPr>
              <a:t>) =&gt; N(i,i+1)</a:t>
            </a:r>
          </a:p>
          <a:p>
            <a:pPr eaLnBrk="1" hangingPunct="1">
              <a:lnSpc>
                <a:spcPct val="90000"/>
              </a:lnSpc>
            </a:pPr>
            <a:r>
              <a:rPr lang="en-US" altLang="en-US" sz="2800" dirty="0">
                <a:cs typeface="Arial" charset="0"/>
              </a:rPr>
              <a:t>For each nonterminal: state that exactly one production holds (solve problem 1)</a:t>
            </a:r>
          </a:p>
          <a:p>
            <a:pPr eaLnBrk="1" hangingPunct="1">
              <a:lnSpc>
                <a:spcPct val="90000"/>
              </a:lnSpc>
            </a:pPr>
            <a:r>
              <a:rPr lang="en-CA" sz="2800" dirty="0">
                <a:latin typeface="Arial Unicode MS" panose="020B0604020202020204" pitchFamily="34" charset="-128"/>
                <a:ea typeface="Arial Unicode MS" panose="020B0604020202020204" pitchFamily="34" charset="-128"/>
                <a:cs typeface="Arial Unicode MS" panose="020B0604020202020204" pitchFamily="34" charset="-128"/>
              </a:rPr>
              <a:t>Mutual exclusion rules for each part of speech pair </a:t>
            </a:r>
            <a:r>
              <a:rPr lang="en-US" altLang="en-US" sz="2800" dirty="0">
                <a:cs typeface="Arial" charset="0"/>
              </a:rPr>
              <a:t>(solve problem 2)</a:t>
            </a:r>
          </a:p>
          <a:p>
            <a:pPr eaLnBrk="1" hangingPunct="1">
              <a:lnSpc>
                <a:spcPct val="90000"/>
              </a:lnSpc>
            </a:pPr>
            <a:endParaRPr lang="en-US" altLang="en-US" sz="2800" dirty="0">
              <a:cs typeface="Arial" charset="0"/>
            </a:endParaRPr>
          </a:p>
        </p:txBody>
      </p:sp>
      <p:sp>
        <p:nvSpPr>
          <p:cNvPr id="2" name="Footer Placeholder 1"/>
          <p:cNvSpPr>
            <a:spLocks noGrp="1"/>
          </p:cNvSpPr>
          <p:nvPr>
            <p:ph type="ftr" sz="quarter" idx="11"/>
          </p:nvPr>
        </p:nvSpPr>
        <p:spPr>
          <a:xfrm>
            <a:off x="4876800" y="6477000"/>
            <a:ext cx="2895600" cy="457200"/>
          </a:xfrm>
        </p:spPr>
        <p:txBody>
          <a:bodyPr/>
          <a:lstStyle/>
          <a:p>
            <a:r>
              <a:rPr lang="en-US" altLang="en-US" dirty="0">
                <a:solidFill>
                  <a:srgbClr val="000000"/>
                </a:solidFill>
              </a:rPr>
              <a:t>CPSC 422, Lecture 31</a:t>
            </a:r>
          </a:p>
        </p:txBody>
      </p:sp>
      <p:sp>
        <p:nvSpPr>
          <p:cNvPr id="3" name="Slide Number Placeholder 2"/>
          <p:cNvSpPr>
            <a:spLocks noGrp="1"/>
          </p:cNvSpPr>
          <p:nvPr>
            <p:ph type="sldNum" sz="quarter" idx="12"/>
          </p:nvPr>
        </p:nvSpPr>
        <p:spPr/>
        <p:txBody>
          <a:bodyPr/>
          <a:lstStyle/>
          <a:p>
            <a:fld id="{CED0BBDF-4693-4C95-A935-B0942685AA5B}" type="slidenum">
              <a:rPr lang="en-US" altLang="en-US" smtClean="0">
                <a:solidFill>
                  <a:srgbClr val="000000"/>
                </a:solidFill>
              </a:rPr>
              <a:pPr/>
              <a:t>29</a:t>
            </a:fld>
            <a:endParaRPr lang="en-US" altLang="en-US">
              <a:solidFill>
                <a:srgbClr val="000000"/>
              </a:solidFill>
            </a:endParaRPr>
          </a:p>
        </p:txBody>
      </p:sp>
    </p:spTree>
    <p:extLst>
      <p:ext uri="{BB962C8B-B14F-4D97-AF65-F5344CB8AC3E}">
        <p14:creationId xmlns:p14="http://schemas.microsoft.com/office/powerpoint/2010/main" val="61701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28600"/>
            <a:ext cx="7467600" cy="731838"/>
          </a:xfrm>
        </p:spPr>
        <p:txBody>
          <a:bodyPr/>
          <a:lstStyle/>
          <a:p>
            <a:pPr eaLnBrk="1" hangingPunct="1"/>
            <a:r>
              <a:rPr lang="en-US" altLang="en-US" dirty="0"/>
              <a:t>Markov Logic: Definition</a:t>
            </a:r>
          </a:p>
        </p:txBody>
      </p:sp>
      <p:sp>
        <p:nvSpPr>
          <p:cNvPr id="30723" name="Rectangle 3"/>
          <p:cNvSpPr>
            <a:spLocks noGrp="1" noChangeArrowheads="1"/>
          </p:cNvSpPr>
          <p:nvPr>
            <p:ph type="body" idx="1"/>
          </p:nvPr>
        </p:nvSpPr>
        <p:spPr>
          <a:xfrm>
            <a:off x="152400" y="1295400"/>
            <a:ext cx="8991600" cy="4495800"/>
          </a:xfrm>
        </p:spPr>
        <p:txBody>
          <a:bodyPr/>
          <a:lstStyle/>
          <a:p>
            <a:pPr eaLnBrk="1" hangingPunct="1">
              <a:lnSpc>
                <a:spcPct val="90000"/>
              </a:lnSpc>
            </a:pPr>
            <a:r>
              <a:rPr lang="en-US" altLang="en-US" dirty="0"/>
              <a:t>A </a:t>
            </a:r>
            <a:r>
              <a:rPr lang="en-US" altLang="en-US" dirty="0">
                <a:solidFill>
                  <a:schemeClr val="tx2"/>
                </a:solidFill>
              </a:rPr>
              <a:t>Markov Logic Network (MLN)</a:t>
            </a:r>
            <a:r>
              <a:rPr lang="en-US" altLang="en-US" dirty="0"/>
              <a:t> is </a:t>
            </a:r>
          </a:p>
          <a:p>
            <a:pPr lvl="1" eaLnBrk="1" hangingPunct="1">
              <a:lnSpc>
                <a:spcPct val="90000"/>
              </a:lnSpc>
            </a:pPr>
            <a:r>
              <a:rPr lang="en-US" altLang="en-US" dirty="0"/>
              <a:t>a set of pairs </a:t>
            </a:r>
            <a:r>
              <a:rPr lang="en-US" altLang="en-US" dirty="0">
                <a:solidFill>
                  <a:schemeClr val="accent2"/>
                </a:solidFill>
              </a:rPr>
              <a:t>(F, w)</a:t>
            </a:r>
            <a:r>
              <a:rPr lang="en-US" altLang="en-US" dirty="0"/>
              <a:t> where</a:t>
            </a:r>
          </a:p>
          <a:p>
            <a:pPr lvl="2" eaLnBrk="1" hangingPunct="1">
              <a:lnSpc>
                <a:spcPct val="90000"/>
              </a:lnSpc>
            </a:pPr>
            <a:r>
              <a:rPr lang="en-US" altLang="en-US" dirty="0">
                <a:solidFill>
                  <a:schemeClr val="accent2"/>
                </a:solidFill>
              </a:rPr>
              <a:t>F</a:t>
            </a:r>
            <a:r>
              <a:rPr lang="en-US" altLang="en-US" dirty="0"/>
              <a:t> is a </a:t>
            </a:r>
            <a:r>
              <a:rPr lang="en-US" altLang="en-US" b="1" dirty="0"/>
              <a:t>formula</a:t>
            </a:r>
            <a:r>
              <a:rPr lang="en-US" altLang="en-US" dirty="0"/>
              <a:t> in first-order logic</a:t>
            </a:r>
          </a:p>
          <a:p>
            <a:pPr lvl="2" eaLnBrk="1" hangingPunct="1">
              <a:lnSpc>
                <a:spcPct val="90000"/>
              </a:lnSpc>
            </a:pPr>
            <a:r>
              <a:rPr lang="en-US" altLang="en-US" dirty="0">
                <a:solidFill>
                  <a:schemeClr val="accent2"/>
                </a:solidFill>
              </a:rPr>
              <a:t>w</a:t>
            </a:r>
            <a:r>
              <a:rPr lang="en-US" altLang="en-US" dirty="0"/>
              <a:t> is a </a:t>
            </a:r>
            <a:r>
              <a:rPr lang="en-US" altLang="en-US" b="1" dirty="0"/>
              <a:t>real number</a:t>
            </a:r>
          </a:p>
          <a:p>
            <a:pPr lvl="1" eaLnBrk="1" hangingPunct="1">
              <a:lnSpc>
                <a:spcPct val="90000"/>
              </a:lnSpc>
            </a:pPr>
            <a:r>
              <a:rPr lang="en-US" altLang="en-US" dirty="0"/>
              <a:t>Together with a set </a:t>
            </a:r>
            <a:r>
              <a:rPr lang="en-US" altLang="en-US" dirty="0">
                <a:solidFill>
                  <a:schemeClr val="accent6"/>
                </a:solidFill>
              </a:rPr>
              <a:t>C</a:t>
            </a:r>
            <a:r>
              <a:rPr lang="en-US" altLang="en-US" dirty="0"/>
              <a:t> of </a:t>
            </a:r>
            <a:r>
              <a:rPr lang="en-US" altLang="en-US" b="1" dirty="0"/>
              <a:t>constants</a:t>
            </a:r>
            <a:r>
              <a:rPr lang="en-US" altLang="en-US" dirty="0"/>
              <a:t>,</a:t>
            </a:r>
          </a:p>
          <a:p>
            <a:pPr eaLnBrk="1" hangingPunct="1">
              <a:lnSpc>
                <a:spcPct val="90000"/>
              </a:lnSpc>
            </a:pPr>
            <a:r>
              <a:rPr lang="en-US" altLang="en-US" dirty="0"/>
              <a:t>It defines a </a:t>
            </a:r>
            <a:r>
              <a:rPr lang="en-US" altLang="en-US" b="1" dirty="0"/>
              <a:t>Markov network </a:t>
            </a:r>
            <a:r>
              <a:rPr lang="en-US" altLang="en-US" dirty="0"/>
              <a:t>with</a:t>
            </a:r>
          </a:p>
          <a:p>
            <a:pPr lvl="1" eaLnBrk="1" hangingPunct="1">
              <a:lnSpc>
                <a:spcPct val="90000"/>
              </a:lnSpc>
            </a:pPr>
            <a:r>
              <a:rPr lang="en-US" altLang="en-US" dirty="0"/>
              <a:t>One </a:t>
            </a:r>
            <a:r>
              <a:rPr lang="en-US" altLang="en-US" i="1" dirty="0"/>
              <a:t>binary node </a:t>
            </a:r>
            <a:r>
              <a:rPr lang="en-US" altLang="en-US" dirty="0"/>
              <a:t>for each </a:t>
            </a:r>
            <a:r>
              <a:rPr lang="en-US" altLang="en-US" b="1" dirty="0"/>
              <a:t>grounding</a:t>
            </a:r>
            <a:r>
              <a:rPr lang="en-US" altLang="en-US" dirty="0"/>
              <a:t> of each </a:t>
            </a:r>
            <a:r>
              <a:rPr lang="en-US" altLang="en-US" b="1" dirty="0"/>
              <a:t>predicate</a:t>
            </a:r>
            <a:r>
              <a:rPr lang="en-US" altLang="en-US" dirty="0"/>
              <a:t> in the MLN</a:t>
            </a:r>
          </a:p>
          <a:p>
            <a:pPr lvl="1" eaLnBrk="1" hangingPunct="1">
              <a:lnSpc>
                <a:spcPct val="90000"/>
              </a:lnSpc>
            </a:pPr>
            <a:r>
              <a:rPr lang="en-US" altLang="en-US" dirty="0"/>
              <a:t>One </a:t>
            </a:r>
            <a:r>
              <a:rPr lang="en-US" altLang="en-US" i="1" dirty="0"/>
              <a:t>feature/factor</a:t>
            </a:r>
            <a:r>
              <a:rPr lang="en-US" altLang="en-US" dirty="0"/>
              <a:t> for each </a:t>
            </a:r>
            <a:r>
              <a:rPr lang="en-US" altLang="en-US" b="1" dirty="0"/>
              <a:t>grounding</a:t>
            </a:r>
            <a:r>
              <a:rPr lang="en-US" altLang="en-US" dirty="0"/>
              <a:t> of each </a:t>
            </a:r>
            <a:r>
              <a:rPr lang="en-US" altLang="en-US" b="1" dirty="0"/>
              <a:t>formula</a:t>
            </a:r>
            <a:r>
              <a:rPr lang="en-US" altLang="en-US" dirty="0"/>
              <a:t> </a:t>
            </a:r>
            <a:r>
              <a:rPr lang="en-US" altLang="en-US" dirty="0">
                <a:solidFill>
                  <a:schemeClr val="accent2"/>
                </a:solidFill>
              </a:rPr>
              <a:t>F</a:t>
            </a:r>
            <a:r>
              <a:rPr lang="en-US" altLang="en-US" dirty="0"/>
              <a:t> in the MLN, with the corresponding weight </a:t>
            </a:r>
            <a:r>
              <a:rPr lang="en-US" altLang="en-US" dirty="0">
                <a:solidFill>
                  <a:schemeClr val="accent2"/>
                </a:solidFill>
              </a:rPr>
              <a:t>w</a:t>
            </a:r>
          </a:p>
        </p:txBody>
      </p:sp>
      <p:sp>
        <p:nvSpPr>
          <p:cNvPr id="2" name="Footer Placeholder 1"/>
          <p:cNvSpPr>
            <a:spLocks noGrp="1"/>
          </p:cNvSpPr>
          <p:nvPr>
            <p:ph type="ftr" sz="quarter" idx="11"/>
          </p:nvPr>
        </p:nvSpPr>
        <p:spPr/>
        <p:txBody>
          <a:bodyPr/>
          <a:lstStyle/>
          <a:p>
            <a:pPr>
              <a:defRPr/>
            </a:pPr>
            <a:r>
              <a:rPr lang="en-US" altLang="en-US">
                <a:solidFill>
                  <a:srgbClr val="000000"/>
                </a:solidFill>
              </a:rPr>
              <a:t>CPSC 422, Lecture 31</a:t>
            </a:r>
          </a:p>
        </p:txBody>
      </p:sp>
      <p:sp>
        <p:nvSpPr>
          <p:cNvPr id="3" name="Slide Number Placeholder 2"/>
          <p:cNvSpPr>
            <a:spLocks noGrp="1"/>
          </p:cNvSpPr>
          <p:nvPr>
            <p:ph type="sldNum" sz="quarter" idx="12"/>
          </p:nvPr>
        </p:nvSpPr>
        <p:spPr/>
        <p:txBody>
          <a:bodyPr/>
          <a:lstStyle/>
          <a:p>
            <a:pPr>
              <a:defRPr/>
            </a:pPr>
            <a:fld id="{655BAF2D-2960-4DA3-A3F0-4FCD69E35B3F}" type="slidenum">
              <a:rPr lang="en-US" altLang="en-US" smtClean="0">
                <a:solidFill>
                  <a:srgbClr val="000000"/>
                </a:solidFill>
              </a:rPr>
              <a:pPr>
                <a:defRPr/>
              </a:pPr>
              <a:t>3</a:t>
            </a:fld>
            <a:endParaRPr lang="en-US" altLang="en-US">
              <a:solidFill>
                <a:srgbClr val="000000"/>
              </a:solidFill>
            </a:endParaRPr>
          </a:p>
        </p:txBody>
      </p:sp>
      <p:sp>
        <p:nvSpPr>
          <p:cNvPr id="11" name="TextBox 10"/>
          <p:cNvSpPr txBox="1"/>
          <p:nvPr/>
        </p:nvSpPr>
        <p:spPr>
          <a:xfrm>
            <a:off x="6955465" y="2819400"/>
            <a:ext cx="1828800" cy="830997"/>
          </a:xfrm>
          <a:prstGeom prst="rect">
            <a:avLst/>
          </a:prstGeom>
          <a:solidFill>
            <a:srgbClr val="CCECFF"/>
          </a:solidFill>
          <a:ln>
            <a:solidFill>
              <a:schemeClr val="accent2"/>
            </a:solidFill>
          </a:ln>
        </p:spPr>
        <p:txBody>
          <a:bodyPr wrap="square" rtlCol="0">
            <a:spAutoFit/>
          </a:bodyPr>
          <a:lstStyle/>
          <a:p>
            <a:r>
              <a:rPr lang="en-CA" b="1" dirty="0">
                <a:latin typeface="+mn-lt"/>
              </a:rPr>
              <a:t>Grounding</a:t>
            </a:r>
            <a:r>
              <a:rPr lang="en-CA" dirty="0">
                <a:latin typeface="+mn-lt"/>
              </a:rPr>
              <a:t>: substituting </a:t>
            </a:r>
            <a:r>
              <a:rPr lang="en-CA" dirty="0" err="1">
                <a:latin typeface="+mn-lt"/>
              </a:rPr>
              <a:t>vars</a:t>
            </a:r>
            <a:r>
              <a:rPr lang="en-CA" dirty="0">
                <a:latin typeface="+mn-lt"/>
              </a:rPr>
              <a:t> with constants</a:t>
            </a:r>
          </a:p>
        </p:txBody>
      </p:sp>
    </p:spTree>
    <p:extLst>
      <p:ext uri="{BB962C8B-B14F-4D97-AF65-F5344CB8AC3E}">
        <p14:creationId xmlns:p14="http://schemas.microsoft.com/office/powerpoint/2010/main" val="304739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0"/>
            <a:ext cx="7543800" cy="1295400"/>
          </a:xfrm>
        </p:spPr>
        <p:txBody>
          <a:bodyPr/>
          <a:lstStyle/>
          <a:p>
            <a:pPr eaLnBrk="1" hangingPunct="1"/>
            <a:r>
              <a:rPr lang="en-US" altLang="en-US" sz="3600" dirty="0"/>
              <a:t>Statistical Parsing : Inference</a:t>
            </a:r>
          </a:p>
        </p:txBody>
      </p:sp>
      <p:sp>
        <p:nvSpPr>
          <p:cNvPr id="23555" name="Rectangle 3"/>
          <p:cNvSpPr>
            <a:spLocks noGrp="1" noChangeArrowheads="1"/>
          </p:cNvSpPr>
          <p:nvPr>
            <p:ph type="body" idx="1"/>
          </p:nvPr>
        </p:nvSpPr>
        <p:spPr>
          <a:xfrm>
            <a:off x="381000" y="4114800"/>
            <a:ext cx="8229600" cy="2057400"/>
          </a:xfrm>
        </p:spPr>
        <p:txBody>
          <a:bodyPr/>
          <a:lstStyle/>
          <a:p>
            <a:pPr eaLnBrk="1" hangingPunct="1">
              <a:lnSpc>
                <a:spcPct val="90000"/>
              </a:lnSpc>
            </a:pPr>
            <a:r>
              <a:rPr lang="en-US" altLang="en-US" sz="3200" dirty="0">
                <a:cs typeface="Arial" charset="0"/>
              </a:rPr>
              <a:t>What inference yields the most probable parse?</a:t>
            </a:r>
          </a:p>
          <a:p>
            <a:pPr eaLnBrk="1" hangingPunct="1">
              <a:lnSpc>
                <a:spcPct val="90000"/>
              </a:lnSpc>
            </a:pPr>
            <a:endParaRPr lang="en-US" altLang="en-US" sz="3200" dirty="0">
              <a:cs typeface="Arial" charset="0"/>
            </a:endParaRPr>
          </a:p>
          <a:p>
            <a:pPr marL="0" indent="0" eaLnBrk="1" hangingPunct="1">
              <a:lnSpc>
                <a:spcPct val="90000"/>
              </a:lnSpc>
              <a:buNone/>
            </a:pPr>
            <a:r>
              <a:rPr lang="en-US" altLang="en-US" sz="3200" dirty="0">
                <a:cs typeface="Arial" charset="0"/>
              </a:rPr>
              <a:t>MAP! Find the most likely interpretation</a:t>
            </a:r>
          </a:p>
        </p:txBody>
      </p:sp>
      <p:sp>
        <p:nvSpPr>
          <p:cNvPr id="4" name="Rectangle 3"/>
          <p:cNvSpPr txBox="1">
            <a:spLocks noChangeArrowheads="1"/>
          </p:cNvSpPr>
          <p:nvPr/>
        </p:nvSpPr>
        <p:spPr bwMode="auto">
          <a:xfrm>
            <a:off x="609600" y="1524000"/>
            <a:ext cx="8229600" cy="22058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pPr>
            <a:r>
              <a:rPr lang="en-US" altLang="en-US" sz="2400" b="1" kern="0" dirty="0">
                <a:cs typeface="Arial" charset="0"/>
              </a:rPr>
              <a:t>Evidence predicate:</a:t>
            </a:r>
            <a:r>
              <a:rPr lang="en-US" altLang="en-US" sz="2400" kern="0" dirty="0">
                <a:cs typeface="Arial" charset="0"/>
              </a:rPr>
              <a:t> </a:t>
            </a:r>
            <a:r>
              <a:rPr lang="en-US" altLang="en-US" sz="2400" b="1" kern="0" dirty="0">
                <a:latin typeface="Courier New" pitchFamily="49" charset="0"/>
                <a:cs typeface="Arial" charset="0"/>
              </a:rPr>
              <a:t>Token(</a:t>
            </a:r>
            <a:r>
              <a:rPr lang="en-US" altLang="en-US" sz="2400" b="1" kern="0" dirty="0" err="1">
                <a:latin typeface="Courier New" pitchFamily="49" charset="0"/>
                <a:cs typeface="Arial" charset="0"/>
              </a:rPr>
              <a:t>token,position</a:t>
            </a:r>
            <a:r>
              <a:rPr lang="en-US" altLang="en-US" sz="2400" b="1" kern="0" dirty="0">
                <a:latin typeface="Courier New" pitchFamily="49" charset="0"/>
                <a:cs typeface="Arial" charset="0"/>
              </a:rPr>
              <a:t>)</a:t>
            </a:r>
          </a:p>
          <a:p>
            <a:pPr lvl="1" eaLnBrk="1" hangingPunct="1">
              <a:lnSpc>
                <a:spcPct val="90000"/>
              </a:lnSpc>
              <a:buFont typeface="Wingdings" pitchFamily="2" charset="2"/>
              <a:buNone/>
            </a:pPr>
            <a:r>
              <a:rPr lang="en-US" altLang="en-US" sz="2400" kern="0" dirty="0">
                <a:cs typeface="Arial" charset="0"/>
              </a:rPr>
              <a:t>E.g.: </a:t>
            </a:r>
            <a:r>
              <a:rPr lang="en-US" altLang="en-US" sz="2400" b="1" kern="0" dirty="0">
                <a:solidFill>
                  <a:schemeClr val="bg2"/>
                </a:solidFill>
                <a:latin typeface="Courier New" pitchFamily="49" charset="0"/>
                <a:cs typeface="Arial" charset="0"/>
              </a:rPr>
              <a:t>Token(“pizza”, 3) etc.</a:t>
            </a:r>
          </a:p>
          <a:p>
            <a:pPr eaLnBrk="1" hangingPunct="1">
              <a:lnSpc>
                <a:spcPct val="90000"/>
              </a:lnSpc>
            </a:pPr>
            <a:r>
              <a:rPr lang="en-US" altLang="en-US" sz="2400" b="1" kern="0" dirty="0">
                <a:cs typeface="Arial" charset="0"/>
              </a:rPr>
              <a:t>Query predicates:</a:t>
            </a:r>
            <a:r>
              <a:rPr lang="en-US" altLang="en-US" sz="2400" kern="0" dirty="0">
                <a:cs typeface="Arial" charset="0"/>
              </a:rPr>
              <a:t> </a:t>
            </a:r>
            <a:r>
              <a:rPr lang="en-US" altLang="en-US" sz="2400" b="1" i="1" kern="0" dirty="0">
                <a:latin typeface="Courier New" pitchFamily="49" charset="0"/>
                <a:cs typeface="Arial" charset="0"/>
              </a:rPr>
              <a:t>Constituent</a:t>
            </a:r>
            <a:r>
              <a:rPr lang="en-US" altLang="en-US" sz="2400" b="1" kern="0" dirty="0">
                <a:latin typeface="Courier New" pitchFamily="49" charset="0"/>
                <a:cs typeface="Arial" charset="0"/>
              </a:rPr>
              <a:t>(</a:t>
            </a:r>
            <a:r>
              <a:rPr lang="en-US" altLang="en-US" sz="2400" b="1" kern="0" dirty="0" err="1">
                <a:latin typeface="Courier New" pitchFamily="49" charset="0"/>
                <a:cs typeface="Arial" charset="0"/>
              </a:rPr>
              <a:t>position,position</a:t>
            </a:r>
            <a:r>
              <a:rPr lang="en-US" altLang="en-US" sz="2400" b="1" kern="0" dirty="0">
                <a:latin typeface="Courier New" pitchFamily="49" charset="0"/>
                <a:cs typeface="Arial" charset="0"/>
              </a:rPr>
              <a:t>)</a:t>
            </a:r>
          </a:p>
          <a:p>
            <a:pPr lvl="1" eaLnBrk="1" hangingPunct="1">
              <a:lnSpc>
                <a:spcPct val="90000"/>
              </a:lnSpc>
              <a:buFont typeface="Wingdings" pitchFamily="2" charset="2"/>
              <a:buNone/>
            </a:pPr>
            <a:r>
              <a:rPr lang="en-US" altLang="en-US" sz="2400" kern="0" dirty="0">
                <a:cs typeface="Arial" charset="0"/>
              </a:rPr>
              <a:t>E.g.: </a:t>
            </a:r>
            <a:r>
              <a:rPr lang="en-US" altLang="en-US" sz="2400" b="1" kern="0" dirty="0">
                <a:solidFill>
                  <a:schemeClr val="bg2"/>
                </a:solidFill>
                <a:latin typeface="Courier New" pitchFamily="49" charset="0"/>
                <a:cs typeface="Arial" charset="0"/>
              </a:rPr>
              <a:t>S(0,7} “is this sequence of seven words a sentence?”  but also NP(2,4)</a:t>
            </a:r>
          </a:p>
        </p:txBody>
      </p:sp>
      <p:sp>
        <p:nvSpPr>
          <p:cNvPr id="2" name="Footer Placeholder 1"/>
          <p:cNvSpPr>
            <a:spLocks noGrp="1"/>
          </p:cNvSpPr>
          <p:nvPr>
            <p:ph type="ftr" sz="quarter" idx="11"/>
          </p:nvPr>
        </p:nvSpPr>
        <p:spPr/>
        <p:txBody>
          <a:bodyPr/>
          <a:lstStyle/>
          <a:p>
            <a:r>
              <a:rPr lang="en-US" altLang="en-US">
                <a:solidFill>
                  <a:srgbClr val="000000"/>
                </a:solidFill>
              </a:rPr>
              <a:t>CPSC 422, Lecture 31</a:t>
            </a:r>
          </a:p>
        </p:txBody>
      </p:sp>
      <p:sp>
        <p:nvSpPr>
          <p:cNvPr id="3" name="Slide Number Placeholder 2"/>
          <p:cNvSpPr>
            <a:spLocks noGrp="1"/>
          </p:cNvSpPr>
          <p:nvPr>
            <p:ph type="sldNum" sz="quarter" idx="12"/>
          </p:nvPr>
        </p:nvSpPr>
        <p:spPr/>
        <p:txBody>
          <a:bodyPr/>
          <a:lstStyle/>
          <a:p>
            <a:fld id="{CED0BBDF-4693-4C95-A935-B0942685AA5B}" type="slidenum">
              <a:rPr lang="en-US" altLang="en-US" smtClean="0">
                <a:solidFill>
                  <a:srgbClr val="000000"/>
                </a:solidFill>
              </a:rPr>
              <a:pPr/>
              <a:t>30</a:t>
            </a:fld>
            <a:endParaRPr lang="en-US" altLang="en-US">
              <a:solidFill>
                <a:srgbClr val="000000"/>
              </a:solidFill>
            </a:endParaRPr>
          </a:p>
        </p:txBody>
      </p:sp>
    </p:spTree>
    <p:extLst>
      <p:ext uri="{BB962C8B-B14F-4D97-AF65-F5344CB8AC3E}">
        <p14:creationId xmlns:p14="http://schemas.microsoft.com/office/powerpoint/2010/main" val="100274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Arial Unicode MS" pitchFamily="34" charset="-128"/>
              <a:ea typeface="+mn-ea"/>
              <a:cs typeface="+mn-cs"/>
            </a:endParaRPr>
          </a:p>
        </p:txBody>
      </p:sp>
      <p:sp>
        <p:nvSpPr>
          <p:cNvPr id="59" name="Rectangle 2"/>
          <p:cNvSpPr txBox="1">
            <a:spLocks noChangeArrowheads="1"/>
          </p:cNvSpPr>
          <p:nvPr/>
        </p:nvSpPr>
        <p:spPr bwMode="auto">
          <a:xfrm>
            <a:off x="0" y="186701"/>
            <a:ext cx="5105400" cy="807254"/>
          </a:xfrm>
          <a:prstGeom prst="rect">
            <a:avLst/>
          </a:prstGeom>
          <a:noFill/>
          <a:ln w="9525">
            <a:solidFill>
              <a:schemeClr val="bg1"/>
            </a:solidFill>
            <a:miter lim="800000"/>
            <a:headEnd/>
            <a:tailEnd/>
          </a:ln>
          <a:effectLst/>
        </p:spPr>
        <p:txBody>
          <a:bodyPr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0" cap="none" spc="0" normalizeH="0" baseline="0" noProof="0" dirty="0">
                <a:ln>
                  <a:noFill/>
                </a:ln>
                <a:solidFill>
                  <a:srgbClr val="3333CC"/>
                </a:solidFill>
                <a:effectLst/>
                <a:uLnTx/>
                <a:uFillTx/>
                <a:latin typeface="Arial Unicode MS"/>
                <a:ea typeface="+mn-ea"/>
                <a:cs typeface="+mn-cs"/>
              </a:rPr>
              <a:t>422 big picture</a:t>
            </a:r>
          </a:p>
        </p:txBody>
      </p:sp>
      <p:grpSp>
        <p:nvGrpSpPr>
          <p:cNvPr id="3" name="Group 2"/>
          <p:cNvGrpSpPr/>
          <p:nvPr/>
        </p:nvGrpSpPr>
        <p:grpSpPr>
          <a:xfrm>
            <a:off x="34711" y="-59705"/>
            <a:ext cx="9324528" cy="6657609"/>
            <a:chOff x="0" y="349058"/>
            <a:chExt cx="9104211" cy="633751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Unicode MS" pitchFamily="34" charset="-128"/>
                  <a:ea typeface="+mn-ea"/>
                  <a:cs typeface="+mn-cs"/>
                </a:rPr>
                <a:t>Query</a:t>
              </a:r>
              <a:endParaRPr kumimoji="0" lang="en-US" sz="1800" b="1" i="0" u="none" strike="noStrike" kern="1200" cap="none" spc="0" normalizeH="0" baseline="0" noProof="0" dirty="0">
                <a:ln>
                  <a:noFill/>
                </a:ln>
                <a:solidFill>
                  <a:srgbClr val="000000"/>
                </a:solidFill>
                <a:effectLst/>
                <a:uLnTx/>
                <a:uFillTx/>
                <a:latin typeface="Arial Unicode MS" pitchFamily="34" charset="-128"/>
                <a:ea typeface="+mn-ea"/>
                <a:cs typeface="+mn-cs"/>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Unicode MS" pitchFamily="34" charset="-128"/>
                  <a:ea typeface="+mn-ea"/>
                  <a:cs typeface="+mn-cs"/>
                </a:rPr>
                <a:t>Planning</a:t>
              </a:r>
              <a:endParaRPr kumimoji="0" lang="en-US" sz="1800" b="1" i="0" u="none" strike="noStrike" kern="1200" cap="none" spc="0" normalizeH="0" baseline="0" noProof="0" dirty="0">
                <a:ln>
                  <a:noFill/>
                </a:ln>
                <a:solidFill>
                  <a:srgbClr val="000000"/>
                </a:solidFill>
                <a:effectLst/>
                <a:uLnTx/>
                <a:uFillTx/>
                <a:latin typeface="Arial Unicode MS" pitchFamily="34" charset="-128"/>
                <a:ea typeface="+mn-ea"/>
                <a:cs typeface="+mn-cs"/>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rPr>
                <a:t>Deterministic</a:t>
              </a:r>
              <a:endParaRPr kumimoji="0" lang="en-US" sz="1800" b="1" i="0" u="none" strike="noStrike" kern="1200" cap="none" spc="0" normalizeH="0" baseline="0" noProof="0" dirty="0">
                <a:ln>
                  <a:noFill/>
                </a:ln>
                <a:solidFill>
                  <a:srgbClr val="00B050"/>
                </a:solidFill>
                <a:effectLst/>
                <a:uLnTx/>
                <a:uFillTx/>
                <a:latin typeface="Arial Unicode MS" pitchFamily="34" charset="-128"/>
                <a:ea typeface="+mn-ea"/>
                <a:cs typeface="+mn-cs"/>
              </a:endParaRPr>
            </a:p>
          </p:txBody>
        </p:sp>
        <p:sp>
          <p:nvSpPr>
            <p:cNvPr id="17442" name="Rectangle 12"/>
            <p:cNvSpPr>
              <a:spLocks noChangeArrowheads="1"/>
            </p:cNvSpPr>
            <p:nvPr/>
          </p:nvSpPr>
          <p:spPr bwMode="auto">
            <a:xfrm>
              <a:off x="3598859" y="1576330"/>
              <a:ext cx="2159000"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rPr>
                <a:t>Stochastic</a:t>
              </a:r>
              <a:endParaRPr kumimoji="0" lang="en-US" sz="1800" b="1" i="0" u="none" strike="noStrike" kern="1200" cap="none" spc="0" normalizeH="0" baseline="0" noProof="0" dirty="0">
                <a:ln>
                  <a:noFill/>
                </a:ln>
                <a:solidFill>
                  <a:srgbClr val="00B050"/>
                </a:solidFill>
                <a:effectLst/>
                <a:uLnTx/>
                <a:uFillTx/>
                <a:latin typeface="Arial Unicode MS" pitchFamily="34" charset="-128"/>
                <a:ea typeface="+mn-ea"/>
                <a:cs typeface="+mn-cs"/>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44" name="Line 14"/>
            <p:cNvSpPr>
              <a:spLocks noChangeShapeType="1"/>
            </p:cNvSpPr>
            <p:nvPr/>
          </p:nvSpPr>
          <p:spPr bwMode="auto">
            <a:xfrm>
              <a:off x="3494804" y="2140761"/>
              <a:ext cx="24710" cy="3860006"/>
            </a:xfrm>
            <a:prstGeom prst="line">
              <a:avLst/>
            </a:prstGeom>
            <a:noFill/>
            <a:ln w="28575">
              <a:solidFill>
                <a:srgbClr val="00B0F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Value Iteration</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Approx. Inference</a:t>
              </a: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Full Resolution</a:t>
              </a:r>
            </a:p>
            <a:p>
              <a:pPr marL="27305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SAT</a:t>
              </a: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Logics</a:t>
              </a:r>
            </a:p>
          </p:txBody>
        </p:sp>
        <p:cxnSp>
          <p:nvCxnSpPr>
            <p:cNvPr id="32" name="Straight Connector 31"/>
            <p:cNvCxnSpPr/>
            <p:nvPr/>
          </p:nvCxnSpPr>
          <p:spPr>
            <a:xfrm>
              <a:off x="857250" y="4357688"/>
              <a:ext cx="5500688" cy="1587"/>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Markov Decision Processes  and  </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Partially 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Ontologies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marL="0" marR="0" lvl="0" indent="0" algn="ctr" defTabSz="914400" rtl="0" eaLnBrk="1" fontAlgn="base" latinLnBrk="0" hangingPunct="1">
                <a:lnSpc>
                  <a:spcPct val="100000"/>
                </a:lnSpc>
                <a:spcBef>
                  <a:spcPct val="0"/>
                </a:spcBef>
                <a:spcAft>
                  <a:spcPct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1" u="none" strike="noStrike" kern="0" cap="none" spc="0" normalizeH="0" baseline="0" noProof="0" dirty="0">
                  <a:ln>
                    <a:noFill/>
                  </a:ln>
                  <a:solidFill>
                    <a:srgbClr val="3333CC"/>
                  </a:solidFill>
                  <a:effectLst/>
                  <a:uLnTx/>
                  <a:uFillTx/>
                  <a:latin typeface="Arial Unicode MS"/>
                  <a:ea typeface="+mn-ea"/>
                  <a:cs typeface="+mn-c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Approx. : Gibbs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endParaRPr>
            </a:p>
          </p:txBody>
        </p:sp>
        <p:sp>
          <p:nvSpPr>
            <p:cNvPr id="55" name="Rectangle 9"/>
            <p:cNvSpPr>
              <a:spLocks noChangeArrowheads="1"/>
            </p:cNvSpPr>
            <p:nvPr/>
          </p:nvSpPr>
          <p:spPr bwMode="auto">
            <a:xfrm>
              <a:off x="3644441" y="3615207"/>
              <a:ext cx="3644025"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Undirected Graphical Models</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	Markov Networks</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rPr>
                <a:t>  Conditional Random Fields</a:t>
              </a: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Arial Unicode MS" pitchFamily="34" charset="-128"/>
                  <a:ea typeface="+mn-ea"/>
                  <a:cs typeface="+mn-cs"/>
                </a:rPr>
                <a:t>Reinforcement Learning</a:t>
              </a: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endParaRPr kumimoji="0" lang="en-US" sz="1800" b="1" i="1" u="none" strike="noStrike" kern="1200" cap="none" spc="0" normalizeH="0" baseline="0" noProof="0" dirty="0">
                <a:ln>
                  <a:noFill/>
                </a:ln>
                <a:solidFill>
                  <a:srgbClr val="000000"/>
                </a:solidFill>
                <a:effectLst/>
                <a:uLnTx/>
                <a:uFillTx/>
                <a:latin typeface="Arial Unicode MS" pitchFamily="34" charset="-128"/>
                <a:ea typeface="+mn-ea"/>
                <a:cs typeface="+mn-cs"/>
              </a:endParaRPr>
            </a:p>
          </p:txBody>
        </p:sp>
        <p:sp>
          <p:nvSpPr>
            <p:cNvPr id="51" name="Rounded Rectangle 50"/>
            <p:cNvSpPr/>
            <p:nvPr/>
          </p:nvSpPr>
          <p:spPr>
            <a:xfrm>
              <a:off x="6961114"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Unicode MS"/>
                <a:ea typeface="+mn-ea"/>
                <a:cs typeface="+mn-cs"/>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rial Unicode MS" pitchFamily="34" charset="-128"/>
                  <a:ea typeface="+mn-ea"/>
                  <a:cs typeface="+mn-cs"/>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3333CC"/>
                  </a:solidFill>
                  <a:effectLst/>
                  <a:uLnTx/>
                  <a:uFillTx/>
                  <a:latin typeface="Arial Unicode MS" pitchFamily="34" charset="-128"/>
                  <a:ea typeface="+mn-ea"/>
                  <a:cs typeface="+mn-cs"/>
                </a:rPr>
                <a:t>Reasoning</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3333CC"/>
                  </a:solidFill>
                  <a:effectLst/>
                  <a:uLnTx/>
                  <a:uFillTx/>
                  <a:latin typeface="Arial Unicode MS" pitchFamily="34" charset="-128"/>
                  <a:ea typeface="+mn-ea"/>
                  <a:cs typeface="+mn-cs"/>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1" u="none" strike="noStrike" kern="1200" cap="none" spc="0" normalizeH="0" baseline="0" noProof="0" dirty="0" err="1">
                  <a:ln>
                    <a:noFill/>
                  </a:ln>
                  <a:solidFill>
                    <a:srgbClr val="000000"/>
                  </a:solidFill>
                  <a:effectLst/>
                  <a:uLnTx/>
                  <a:uFillTx/>
                  <a:latin typeface="Arial Unicode MS" pitchFamily="34" charset="-128"/>
                  <a:ea typeface="+mn-ea"/>
                  <a:cs typeface="+mn-cs"/>
                </a:rPr>
                <a:t>Prob</a:t>
              </a:r>
              <a:r>
                <a:rPr kumimoji="0" lang="en-US" sz="2000" b="1" i="1" u="none" strike="noStrike" kern="1200" cap="none" spc="0" normalizeH="0" baseline="0" noProof="0" dirty="0">
                  <a:ln>
                    <a:noFill/>
                  </a:ln>
                  <a:solidFill>
                    <a:srgbClr val="000000"/>
                  </a:solidFill>
                  <a:effectLst/>
                  <a:uLnTx/>
                  <a:uFillTx/>
                  <a:latin typeface="Arial Unicode MS" pitchFamily="34" charset="-128"/>
                  <a:ea typeface="+mn-ea"/>
                  <a:cs typeface="+mn-cs"/>
                </a:rPr>
                <a:t> CFG</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1" u="none" strike="noStrike" kern="1200" cap="none" spc="0" normalizeH="0" baseline="0" noProof="0" dirty="0" err="1">
                  <a:ln>
                    <a:noFill/>
                  </a:ln>
                  <a:solidFill>
                    <a:srgbClr val="000000"/>
                  </a:solidFill>
                  <a:effectLst/>
                  <a:uLnTx/>
                  <a:uFillTx/>
                  <a:latin typeface="Arial Unicode MS" pitchFamily="34" charset="-128"/>
                  <a:ea typeface="+mn-ea"/>
                  <a:cs typeface="+mn-cs"/>
                </a:rPr>
                <a:t>Prob</a:t>
              </a:r>
              <a:r>
                <a:rPr kumimoji="0" lang="en-US" sz="2000" b="1" i="1" u="none" strike="noStrike" kern="1200" cap="none" spc="0" normalizeH="0" baseline="0" noProof="0" dirty="0">
                  <a:ln>
                    <a:noFill/>
                  </a:ln>
                  <a:solidFill>
                    <a:srgbClr val="000000"/>
                  </a:solidFill>
                  <a:effectLst/>
                  <a:uLnTx/>
                  <a:uFillTx/>
                  <a:latin typeface="Arial Unicode MS" pitchFamily="34" charset="-128"/>
                  <a:ea typeface="+mn-ea"/>
                  <a:cs typeface="+mn-cs"/>
                </a:rPr>
                <a:t>  Relational Models</a:t>
              </a:r>
            </a:p>
            <a:p>
              <a:pPr marL="342900" marR="0" lvl="0" indent="-342900" algn="l" defTabSz="914400" rtl="0" eaLnBrk="1" fontAlgn="base" latinLnBrk="0" hangingPunct="1">
                <a:lnSpc>
                  <a:spcPct val="75000"/>
                </a:lnSpc>
                <a:spcBef>
                  <a:spcPct val="20000"/>
                </a:spcBef>
                <a:spcAft>
                  <a:spcPct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Arial Unicode MS" pitchFamily="34" charset="-128"/>
                  <a:ea typeface="+mn-ea"/>
                  <a:cs typeface="+mn-cs"/>
                </a:rPr>
                <a:t>Markov Logics</a:t>
              </a: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sng" strike="noStrike" kern="1200" cap="none" spc="0" normalizeH="0" baseline="0" noProof="0" dirty="0" err="1">
                  <a:ln>
                    <a:noFill/>
                  </a:ln>
                  <a:solidFill>
                    <a:srgbClr val="00B050"/>
                  </a:solidFill>
                  <a:effectLst/>
                  <a:uLnTx/>
                  <a:uFillTx/>
                  <a:latin typeface="Arial Unicode MS" pitchFamily="34" charset="-128"/>
                  <a:ea typeface="+mn-ea"/>
                  <a:cs typeface="+mn-cs"/>
                </a:rPr>
                <a:t>StarAI</a:t>
              </a:r>
              <a:r>
                <a:rPr kumimoji="0" lang="en-US" sz="2000" b="1" i="0" u="sng" strike="noStrike" kern="1200" cap="none" spc="0" normalizeH="0" baseline="0" noProof="0" dirty="0">
                  <a:ln>
                    <a:noFill/>
                  </a:ln>
                  <a:solidFill>
                    <a:srgbClr val="00B050"/>
                  </a:solidFill>
                  <a:effectLst/>
                  <a:uLnTx/>
                  <a:uFillTx/>
                  <a:latin typeface="Arial Unicode MS" pitchFamily="34" charset="-128"/>
                  <a:ea typeface="+mn-ea"/>
                  <a:cs typeface="+mn-cs"/>
                </a:rPr>
                <a:t> (statistical relational AI)</a:t>
              </a:r>
              <a:endParaRPr kumimoji="0" lang="en-US" sz="1800" b="1" i="0" u="sng" strike="noStrike" kern="1200" cap="none" spc="0" normalizeH="0" baseline="0" noProof="0" dirty="0">
                <a:ln>
                  <a:noFill/>
                </a:ln>
                <a:solidFill>
                  <a:srgbClr val="00B050"/>
                </a:solidFill>
                <a:effectLst/>
                <a:uLnTx/>
                <a:uFillTx/>
                <a:latin typeface="Arial Unicode MS" pitchFamily="34" charset="-128"/>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rPr>
                <a:t>Hybrid: </a:t>
              </a:r>
              <a:r>
                <a:rPr kumimoji="0" lang="en-US" sz="2000" b="1" i="0" u="none" strike="noStrike" kern="1200" cap="none" spc="0" normalizeH="0" baseline="0" noProof="0" dirty="0" err="1">
                  <a:ln>
                    <a:noFill/>
                  </a:ln>
                  <a:solidFill>
                    <a:srgbClr val="00B050"/>
                  </a:solidFill>
                  <a:effectLst/>
                  <a:uLnTx/>
                  <a:uFillTx/>
                  <a:latin typeface="Arial Unicode MS" pitchFamily="34" charset="-128"/>
                  <a:ea typeface="+mn-ea"/>
                  <a:cs typeface="+mn-cs"/>
                </a:rPr>
                <a:t>Det</a:t>
              </a:r>
              <a:r>
                <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rPr>
                <a:t> +</a:t>
              </a:r>
              <a:r>
                <a:rPr kumimoji="0" lang="en-US" sz="2000" b="1" i="0" u="none" strike="noStrike" kern="1200" cap="none" spc="0" normalizeH="0" baseline="0" noProof="0" dirty="0" err="1">
                  <a:ln>
                    <a:noFill/>
                  </a:ln>
                  <a:solidFill>
                    <a:srgbClr val="00B050"/>
                  </a:solidFill>
                  <a:effectLst/>
                  <a:uLnTx/>
                  <a:uFillTx/>
                  <a:latin typeface="Arial Unicode MS" pitchFamily="34" charset="-128"/>
                  <a:ea typeface="+mn-ea"/>
                  <a:cs typeface="+mn-cs"/>
                </a:rPr>
                <a:t>Sto</a:t>
              </a:r>
              <a:endParaRPr kumimoji="0" lang="en-US" sz="2000" b="1" i="0" u="none" strike="noStrike" kern="1200" cap="none" spc="0" normalizeH="0" baseline="0" noProof="0" dirty="0">
                <a:ln>
                  <a:noFill/>
                </a:ln>
                <a:solidFill>
                  <a:srgbClr val="00B050"/>
                </a:solidFill>
                <a:effectLst/>
                <a:uLnTx/>
                <a:uFillTx/>
                <a:latin typeface="Arial Unicode MS" pitchFamily="34" charset="-128"/>
                <a:ea typeface="+mn-ea"/>
                <a:cs typeface="+mn-cs"/>
              </a:endParaRPr>
            </a:p>
          </p:txBody>
        </p:sp>
        <p:sp>
          <p:nvSpPr>
            <p:cNvPr id="35" name="Rectangle 23"/>
            <p:cNvSpPr>
              <a:spLocks noChangeArrowheads="1"/>
            </p:cNvSpPr>
            <p:nvPr/>
          </p:nvSpPr>
          <p:spPr bwMode="auto">
            <a:xfrm>
              <a:off x="3684016" y="2894423"/>
              <a:ext cx="3188415" cy="626396"/>
            </a:xfrm>
            <a:prstGeom prst="rect">
              <a:avLst/>
            </a:prstGeom>
            <a:noFill/>
            <a:ln w="9525">
              <a:solidFill>
                <a:schemeClr val="accent2"/>
              </a:solid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Forward, Viterbi….</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rPr>
                <a:t>Approx. : Particle Filtering</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800" b="1" i="0" u="none" strike="noStrike" kern="1200" cap="none" spc="0" normalizeH="0" baseline="0" noProof="0" dirty="0">
                <a:ln>
                  <a:noFill/>
                </a:ln>
                <a:solidFill>
                  <a:srgbClr val="3333CC"/>
                </a:solidFill>
                <a:effectLst/>
                <a:uLnTx/>
                <a:uFillTx/>
                <a:latin typeface="Arial Unicode MS" pitchFamily="34" charset="-128"/>
                <a:ea typeface="+mn-ea"/>
                <a:cs typeface="+mn-cs"/>
              </a:endParaRPr>
            </a:p>
          </p:txBody>
        </p:sp>
      </p:grpSp>
      <p:sp>
        <p:nvSpPr>
          <p:cNvPr id="2" name="Footer Placeholder 1"/>
          <p:cNvSpPr>
            <a:spLocks noGrp="1"/>
          </p:cNvSpPr>
          <p:nvPr>
            <p:ph type="ftr" sz="quarter" idx="11"/>
          </p:nvPr>
        </p:nvSpPr>
        <p:spPr>
          <a:xfrm>
            <a:off x="3865412" y="6597904"/>
            <a:ext cx="2895600" cy="4572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Unicode MS"/>
                <a:ea typeface="+mn-ea"/>
                <a:cs typeface="+mn-cs"/>
              </a:rPr>
              <a:t>CPSC 422, Lecture 35</a:t>
            </a:r>
            <a:endParaRPr kumimoji="0" lang="en-US" sz="1400" b="0" i="0" u="none" strike="noStrike" kern="1200" cap="none" spc="0" normalizeH="0" baseline="0" noProof="0" dirty="0">
              <a:ln>
                <a:noFill/>
              </a:ln>
              <a:solidFill>
                <a:srgbClr val="FFFFFF"/>
              </a:solidFill>
              <a:effectLst/>
              <a:uLnTx/>
              <a:uFillTx/>
              <a:latin typeface="Arial Unicode MS"/>
              <a:ea typeface="+mn-ea"/>
              <a:cs typeface="+mn-cs"/>
            </a:endParaRPr>
          </a:p>
        </p:txBody>
      </p:sp>
      <p:sp>
        <p:nvSpPr>
          <p:cNvPr id="6" name="Slide Number Placeholder 5"/>
          <p:cNvSpPr>
            <a:spLocks noGrp="1"/>
          </p:cNvSpPr>
          <p:nvPr>
            <p:ph type="sldNum" sz="quarter" idx="12"/>
          </p:nvPr>
        </p:nvSpPr>
        <p:spPr>
          <a:xfrm>
            <a:off x="6619107" y="6597904"/>
            <a:ext cx="1905000" cy="45720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Unicode MS"/>
                <a:ea typeface="+mn-ea"/>
                <a:cs typeface="+mn-cs"/>
              </a:rPr>
              <a:t>Slide </a:t>
            </a:r>
            <a:fld id="{4DF6BE34-90F6-4567-805D-EBA463FCCE5C}" type="slidenum">
              <a:rPr kumimoji="0" lang="en-US" sz="1400" b="0" i="0" u="none" strike="noStrike" kern="1200" cap="none" spc="0" normalizeH="0" baseline="0" noProof="0" smtClean="0">
                <a:ln>
                  <a:noFill/>
                </a:ln>
                <a:solidFill>
                  <a:srgbClr val="FFFFFF"/>
                </a:solidFill>
                <a:effectLst/>
                <a:uLnTx/>
                <a:uFillTx/>
                <a:latin typeface="Arial Unicode M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400" b="0" i="0" u="none" strike="noStrike" kern="1200" cap="none" spc="0" normalizeH="0" baseline="0" noProof="0" dirty="0">
              <a:ln>
                <a:noFill/>
              </a:ln>
              <a:solidFill>
                <a:srgbClr val="FFFFFF"/>
              </a:solidFill>
              <a:effectLst/>
              <a:uLnTx/>
              <a:uFillTx/>
              <a:latin typeface="Arial Unicode MS"/>
              <a:ea typeface="+mn-ea"/>
              <a:cs typeface="+mn-cs"/>
            </a:endParaRPr>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uLnTx/>
              <a:uFillTx/>
              <a:latin typeface="Arial Unicode MS"/>
              <a:ea typeface="+mn-ea"/>
              <a:cs typeface="+mn-cs"/>
            </a:endParaRPr>
          </a:p>
        </p:txBody>
      </p:sp>
      <p:sp>
        <p:nvSpPr>
          <p:cNvPr id="5" name="Rectangle 4"/>
          <p:cNvSpPr/>
          <p:nvPr/>
        </p:nvSpPr>
        <p:spPr>
          <a:xfrm>
            <a:off x="5202933" y="0"/>
            <a:ext cx="3906356" cy="1721368"/>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800" b="0" i="0" u="none" strike="noStrike" kern="1200" cap="none" spc="0" normalizeH="0" baseline="0" noProof="0">
              <a:ln>
                <a:noFill/>
              </a:ln>
              <a:solidFill>
                <a:srgbClr val="FFFFFF"/>
              </a:solidFill>
              <a:effectLst/>
              <a:uLnTx/>
              <a:uFillTx/>
              <a:latin typeface="Arial Unicode MS"/>
              <a:ea typeface="+mn-ea"/>
              <a:cs typeface="+mn-cs"/>
            </a:endParaRPr>
          </a:p>
        </p:txBody>
      </p:sp>
      <mc:AlternateContent xmlns:mc="http://schemas.openxmlformats.org/markup-compatibility/2006" xmlns:p14="http://schemas.microsoft.com/office/powerpoint/2010/main">
        <mc:Choice Requires="p14">
          <p:contentPart p14:bwMode="auto" r:id="rId5">
            <p14:nvContentPartPr>
              <p14:cNvPr id="37" name="Ink 36">
                <a:extLst>
                  <a:ext uri="{FF2B5EF4-FFF2-40B4-BE49-F238E27FC236}">
                    <a16:creationId xmlns:a16="http://schemas.microsoft.com/office/drawing/2014/main" id="{34A0F08D-D645-4A07-A7B4-365BB0AC26D5}"/>
                  </a:ext>
                </a:extLst>
              </p14:cNvPr>
              <p14:cNvContentPartPr/>
              <p14:nvPr/>
            </p14:nvContentPartPr>
            <p14:xfrm>
              <a:off x="471600" y="734400"/>
              <a:ext cx="8632800" cy="4155480"/>
            </p14:xfrm>
          </p:contentPart>
        </mc:Choice>
        <mc:Fallback xmlns="">
          <p:pic>
            <p:nvPicPr>
              <p:cNvPr id="37" name="Ink 36">
                <a:extLst>
                  <a:ext uri="{FF2B5EF4-FFF2-40B4-BE49-F238E27FC236}">
                    <a16:creationId xmlns:a16="http://schemas.microsoft.com/office/drawing/2014/main" id="{34A0F08D-D645-4A07-A7B4-365BB0AC26D5}"/>
                  </a:ext>
                </a:extLst>
              </p:cNvPr>
              <p:cNvPicPr/>
              <p:nvPr/>
            </p:nvPicPr>
            <p:blipFill>
              <a:blip r:embed="rId6"/>
              <a:stretch>
                <a:fillRect/>
              </a:stretch>
            </p:blipFill>
            <p:spPr>
              <a:xfrm>
                <a:off x="462240" y="725040"/>
                <a:ext cx="8651520" cy="4174200"/>
              </a:xfrm>
              <a:prstGeom prst="rect">
                <a:avLst/>
              </a:prstGeom>
            </p:spPr>
          </p:pic>
        </mc:Fallback>
      </mc:AlternateContent>
    </p:spTree>
    <p:extLst>
      <p:ext uri="{BB962C8B-B14F-4D97-AF65-F5344CB8AC3E}">
        <p14:creationId xmlns:p14="http://schemas.microsoft.com/office/powerpoint/2010/main" val="2701543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solidFill>
                  <a:srgbClr val="000000"/>
                </a:solidFill>
              </a:rPr>
              <a:t>CPSC 422, Lecture 31</a:t>
            </a:r>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dirty="0">
                <a:latin typeface="Arial" panose="020B0604020202020204" pitchFamily="34" charset="0"/>
                <a:cs typeface="Arial" panose="020B0604020202020204" pitchFamily="34" charset="0"/>
              </a:rPr>
              <a:t>Learning Goals for today’s class</a:t>
            </a:r>
          </a:p>
        </p:txBody>
      </p:sp>
      <p:sp>
        <p:nvSpPr>
          <p:cNvPr id="15369" name="Rectangle 3"/>
          <p:cNvSpPr>
            <a:spLocks noGrp="1" noChangeArrowheads="1"/>
          </p:cNvSpPr>
          <p:nvPr>
            <p:ph type="body" idx="1"/>
          </p:nvPr>
        </p:nvSpPr>
        <p:spPr>
          <a:xfrm>
            <a:off x="323528" y="1512004"/>
            <a:ext cx="8820472" cy="4355396"/>
          </a:xfrm>
        </p:spPr>
        <p:txBody>
          <a:bodyPr/>
          <a:lstStyle/>
          <a:p>
            <a:pPr marL="0" indent="0" eaLnBrk="1" hangingPunct="1">
              <a:spcAft>
                <a:spcPts val="600"/>
              </a:spcAft>
              <a:buNone/>
            </a:pPr>
            <a:r>
              <a:rPr lang="en-US" altLang="en-US" sz="3200" b="1" dirty="0">
                <a:latin typeface="Arial" panose="020B0604020202020204" pitchFamily="34" charset="0"/>
                <a:cs typeface="Arial" panose="020B0604020202020204" pitchFamily="34" charset="0"/>
              </a:rPr>
              <a:t>You can:</a:t>
            </a:r>
            <a:endParaRPr lang="en-US" altLang="en-US" dirty="0">
              <a:latin typeface="Arial" panose="020B0604020202020204" pitchFamily="34" charset="0"/>
              <a:cs typeface="Arial" panose="020B0604020202020204" pitchFamily="34" charset="0"/>
            </a:endParaRPr>
          </a:p>
          <a:p>
            <a:pPr marL="400050">
              <a:buFont typeface="Arial" pitchFamily="34" charset="0"/>
              <a:buChar char="•"/>
              <a:defRPr/>
            </a:pPr>
            <a:r>
              <a:rPr lang="en-CA" b="0" dirty="0">
                <a:solidFill>
                  <a:srgbClr val="000000"/>
                </a:solidFill>
                <a:latin typeface="Arial Unicode MS"/>
              </a:rPr>
              <a:t>Describe the entity resolution application of ML and explain the corresponding representation</a:t>
            </a:r>
          </a:p>
          <a:p>
            <a:pPr marL="400050">
              <a:buFont typeface="Arial" pitchFamily="34" charset="0"/>
              <a:buChar char="•"/>
              <a:defRPr/>
            </a:pPr>
            <a:r>
              <a:rPr lang="en-CA" b="0" dirty="0">
                <a:solidFill>
                  <a:srgbClr val="000000"/>
                </a:solidFill>
                <a:latin typeface="Arial Unicode MS"/>
              </a:rPr>
              <a:t>Probabilistic parsing as MLN </a:t>
            </a:r>
            <a:r>
              <a:rPr lang="en-CA" b="0" dirty="0" err="1">
                <a:solidFill>
                  <a:srgbClr val="000000"/>
                </a:solidFill>
                <a:latin typeface="Arial Unicode MS"/>
              </a:rPr>
              <a:t>nt</a:t>
            </a:r>
            <a:r>
              <a:rPr lang="en-CA" b="0" dirty="0">
                <a:solidFill>
                  <a:srgbClr val="000000"/>
                </a:solidFill>
                <a:latin typeface="Arial Unicode MS"/>
              </a:rPr>
              <a:t> required</a:t>
            </a:r>
          </a:p>
          <a:p>
            <a:pPr marL="457200" indent="-457200">
              <a:buFont typeface="Arial" panose="020B0604020202020204" pitchFamily="34" charset="0"/>
              <a:buChar char="•"/>
            </a:pPr>
            <a:endParaRPr lang="en-US" dirty="0">
              <a:solidFill>
                <a:srgbClr val="000000"/>
              </a:solidFill>
            </a:endParaRPr>
          </a:p>
          <a:p>
            <a:endParaRPr lang="en-CA" b="1" dirty="0">
              <a:latin typeface="Arial" panose="020B0604020202020204" pitchFamily="34" charset="0"/>
              <a:cs typeface="Arial" panose="020B0604020202020204" pitchFamily="34" charset="0"/>
            </a:endParaRPr>
          </a:p>
          <a:p>
            <a:pPr eaLnBrk="1" hangingPunct="1">
              <a:spcAft>
                <a:spcPts val="600"/>
              </a:spcAft>
              <a:buFontTx/>
              <a:buChar char="•"/>
            </a:pPr>
            <a:endParaRPr lang="en-US" altLang="en-US" b="1" dirty="0">
              <a:latin typeface="Arial" panose="020B0604020202020204" pitchFamily="34" charset="0"/>
              <a:cs typeface="Arial" panose="020B0604020202020204" pitchFamily="34" charset="0"/>
            </a:endParaRPr>
          </a:p>
          <a:p>
            <a:pPr eaLnBrk="1" hangingPunct="1">
              <a:spcAft>
                <a:spcPts val="600"/>
              </a:spcAft>
            </a:pPr>
            <a:endParaRPr lang="en-US" altLang="en-US" sz="3200" b="1" dirty="0">
              <a:latin typeface="Arial" panose="020B0604020202020204" pitchFamily="34" charset="0"/>
              <a:cs typeface="Arial" panose="020B0604020202020204" pitchFamily="34" charset="0"/>
            </a:endParaRPr>
          </a:p>
          <a:p>
            <a:pPr eaLnBrk="1" hangingPunct="1">
              <a:spcAft>
                <a:spcPts val="600"/>
              </a:spcAft>
            </a:pPr>
            <a:endParaRPr lang="en-US" altLang="en-US" sz="3200" b="1"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
        <p:nvSpPr>
          <p:cNvPr id="2" name="Slide Number Placeholder 1"/>
          <p:cNvSpPr>
            <a:spLocks noGrp="1"/>
          </p:cNvSpPr>
          <p:nvPr>
            <p:ph type="sldNum" sz="quarter" idx="12"/>
          </p:nvPr>
        </p:nvSpPr>
        <p:spPr/>
        <p:txBody>
          <a:bodyPr/>
          <a:lstStyle/>
          <a:p>
            <a:pPr>
              <a:defRPr/>
            </a:pPr>
            <a:fld id="{2F066222-366E-4C6E-B591-71E0EC782398}"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933248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Next Class on Mon</a:t>
            </a:r>
          </a:p>
        </p:txBody>
      </p:sp>
      <p:sp>
        <p:nvSpPr>
          <p:cNvPr id="3" name="Content Placeholder 2"/>
          <p:cNvSpPr>
            <a:spLocks noGrp="1"/>
          </p:cNvSpPr>
          <p:nvPr>
            <p:ph idx="1"/>
          </p:nvPr>
        </p:nvSpPr>
        <p:spPr/>
        <p:txBody>
          <a:bodyPr/>
          <a:lstStyle/>
          <a:p>
            <a:r>
              <a:rPr lang="en-CA" dirty="0"/>
              <a:t>Start Probabilistic Relational Models</a:t>
            </a:r>
          </a:p>
        </p:txBody>
      </p:sp>
      <p:sp>
        <p:nvSpPr>
          <p:cNvPr id="4" name="Footer Placeholder 3"/>
          <p:cNvSpPr>
            <a:spLocks noGrp="1"/>
          </p:cNvSpPr>
          <p:nvPr>
            <p:ph type="ftr" sz="quarter" idx="11"/>
          </p:nvPr>
        </p:nvSpPr>
        <p:spPr/>
        <p:txBody>
          <a:bodyPr/>
          <a:lstStyle/>
          <a:p>
            <a:pPr>
              <a:defRPr/>
            </a:pPr>
            <a:r>
              <a:rPr lang="en-US">
                <a:solidFill>
                  <a:srgbClr val="000000"/>
                </a:solidFill>
              </a:rPr>
              <a:t>CPSC 422, Lecture 31</a:t>
            </a:r>
          </a:p>
        </p:txBody>
      </p:sp>
      <p:sp>
        <p:nvSpPr>
          <p:cNvPr id="5" name="Slide Number Placeholder 4"/>
          <p:cNvSpPr>
            <a:spLocks noGrp="1"/>
          </p:cNvSpPr>
          <p:nvPr>
            <p:ph type="sldNum" sz="quarter" idx="12"/>
          </p:nvPr>
        </p:nvSpPr>
        <p:spPr/>
        <p:txBody>
          <a:bodyPr/>
          <a:lstStyle/>
          <a:p>
            <a:pPr>
              <a:defRPr/>
            </a:pPr>
            <a:fld id="{2F066222-366E-4C6E-B591-71E0EC782398}" type="slidenum">
              <a:rPr lang="en-US" smtClean="0">
                <a:solidFill>
                  <a:srgbClr val="000000"/>
                </a:solidFill>
              </a:rPr>
              <a:pPr>
                <a:defRPr/>
              </a:pPr>
              <a:t>33</a:t>
            </a:fld>
            <a:endParaRPr lang="en-US">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1662480" y="6070320"/>
              <a:ext cx="775080" cy="307800"/>
            </p14:xfrm>
          </p:contentPart>
        </mc:Choice>
        <mc:Fallback xmlns="">
          <p:pic>
            <p:nvPicPr>
              <p:cNvPr id="9" name="Ink 8"/>
              <p:cNvPicPr/>
              <p:nvPr/>
            </p:nvPicPr>
            <p:blipFill>
              <a:blip r:embed="rId3"/>
              <a:stretch>
                <a:fillRect/>
              </a:stretch>
            </p:blipFill>
            <p:spPr>
              <a:xfrm>
                <a:off x="1658880" y="6067803"/>
                <a:ext cx="784440" cy="31822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p14:cNvContentPartPr/>
              <p14:nvPr/>
            </p14:nvContentPartPr>
            <p14:xfrm>
              <a:off x="2286720" y="5366520"/>
              <a:ext cx="13320" cy="16920"/>
            </p14:xfrm>
          </p:contentPart>
        </mc:Choice>
        <mc:Fallback xmlns="">
          <p:pic>
            <p:nvPicPr>
              <p:cNvPr id="11" name="Ink 10"/>
              <p:cNvPicPr/>
              <p:nvPr/>
            </p:nvPicPr>
            <p:blipFill>
              <a:blip r:embed="rId5"/>
              <a:stretch>
                <a:fillRect/>
              </a:stretch>
            </p:blipFill>
            <p:spPr>
              <a:xfrm>
                <a:off x="2280960" y="5361937"/>
                <a:ext cx="23040" cy="2714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p14:cNvContentPartPr/>
              <p14:nvPr/>
            </p14:nvContentPartPr>
            <p14:xfrm>
              <a:off x="2237760" y="5567400"/>
              <a:ext cx="14760" cy="16560"/>
            </p14:xfrm>
          </p:contentPart>
        </mc:Choice>
        <mc:Fallback xmlns="">
          <p:pic>
            <p:nvPicPr>
              <p:cNvPr id="12" name="Ink 11"/>
              <p:cNvPicPr/>
              <p:nvPr/>
            </p:nvPicPr>
            <p:blipFill>
              <a:blip r:embed="rId7"/>
              <a:stretch>
                <a:fillRect/>
              </a:stretch>
            </p:blipFill>
            <p:spPr>
              <a:xfrm>
                <a:off x="2226960" y="5563524"/>
                <a:ext cx="29520" cy="31006"/>
              </a:xfrm>
              <a:prstGeom prst="rect">
                <a:avLst/>
              </a:prstGeom>
            </p:spPr>
          </p:pic>
        </mc:Fallback>
      </mc:AlternateContent>
      <p:sp>
        <p:nvSpPr>
          <p:cNvPr id="15" name="Text Placeholder 2">
            <a:extLst>
              <a:ext uri="{FF2B5EF4-FFF2-40B4-BE49-F238E27FC236}">
                <a16:creationId xmlns:a16="http://schemas.microsoft.com/office/drawing/2014/main" id="{880FE9BF-7E62-4DA5-A8CE-FD31183F95B9}"/>
              </a:ext>
            </a:extLst>
          </p:cNvPr>
          <p:cNvSpPr txBox="1">
            <a:spLocks/>
          </p:cNvSpPr>
          <p:nvPr/>
        </p:nvSpPr>
        <p:spPr bwMode="auto">
          <a:xfrm>
            <a:off x="304800" y="3213288"/>
            <a:ext cx="8701863" cy="233676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CA" sz="2800" b="0" i="0" u="none" strike="noStrike" kern="0" cap="none" spc="0" normalizeH="0" baseline="0" noProof="0" dirty="0">
                <a:ln>
                  <a:noFill/>
                </a:ln>
                <a:solidFill>
                  <a:srgbClr val="000000"/>
                </a:solidFill>
                <a:effectLst/>
                <a:uLnTx/>
                <a:uFillTx/>
                <a:latin typeface="Comic Sans MS"/>
                <a:ea typeface="+mn-ea"/>
                <a:cs typeface="+mn-cs"/>
              </a:rPr>
              <a:t>Keep working on </a:t>
            </a:r>
            <a:r>
              <a:rPr kumimoji="0" lang="en-CA" sz="2800" b="1" i="0" u="none" strike="noStrike" kern="0" cap="none" spc="0" normalizeH="0" baseline="0" noProof="0" dirty="0">
                <a:ln>
                  <a:noFill/>
                </a:ln>
                <a:solidFill>
                  <a:srgbClr val="000000"/>
                </a:solidFill>
                <a:effectLst/>
                <a:uLnTx/>
                <a:uFillTx/>
                <a:latin typeface="Comic Sans MS"/>
                <a:ea typeface="+mn-ea"/>
                <a:cs typeface="+mn-cs"/>
              </a:rPr>
              <a:t>Assignment-4</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CA" sz="2800" b="0" i="0" u="none" strike="noStrike" kern="0" cap="none" spc="0" normalizeH="0" baseline="0" noProof="0" dirty="0">
                <a:ln>
                  <a:noFill/>
                </a:ln>
                <a:solidFill>
                  <a:srgbClr val="000000"/>
                </a:solidFill>
                <a:effectLst/>
                <a:uLnTx/>
                <a:uFillTx/>
                <a:latin typeface="Comic Sans MS"/>
                <a:ea typeface="+mn-ea"/>
                <a:cs typeface="+mn-cs"/>
              </a:rPr>
              <a:t>Due </a:t>
            </a:r>
            <a:r>
              <a:rPr kumimoji="0" lang="en-CA" sz="2800" b="1" i="0" u="none" strike="noStrike" kern="0" cap="none" spc="0" normalizeH="0" baseline="0" noProof="0" dirty="0">
                <a:ln>
                  <a:noFill/>
                </a:ln>
                <a:solidFill>
                  <a:srgbClr val="000000"/>
                </a:solidFill>
                <a:effectLst/>
                <a:uLnTx/>
                <a:uFillTx/>
                <a:latin typeface="Comic Sans MS"/>
                <a:ea typeface="+mn-ea"/>
                <a:cs typeface="+mn-cs"/>
              </a:rPr>
              <a:t>Apr 14</a:t>
            </a:r>
          </a:p>
          <a:p>
            <a:pPr marL="0" lvl="0" indent="0">
              <a:buNone/>
              <a:defRPr/>
            </a:pPr>
            <a:r>
              <a:rPr lang="en-CA" b="0" dirty="0"/>
              <a:t>In the past, a similar </a:t>
            </a:r>
            <a:r>
              <a:rPr lang="en-CA" b="0" dirty="0" err="1"/>
              <a:t>hw</a:t>
            </a:r>
            <a:r>
              <a:rPr lang="en-CA" b="0" dirty="0"/>
              <a:t> took students between 8 - 15 hours to complete. Please start working on it as soon as possible!</a:t>
            </a:r>
            <a:endParaRPr kumimoji="0" lang="en-CA" sz="2800" b="0" i="0" u="none" strike="noStrike" kern="0" cap="none" spc="0" normalizeH="0" baseline="0" noProof="0" dirty="0">
              <a:ln>
                <a:noFill/>
              </a:ln>
              <a:solidFill>
                <a:srgbClr val="000000"/>
              </a:solidFill>
              <a:effectLst/>
              <a:uLnTx/>
              <a:uFillTx/>
              <a:latin typeface="Comic Sans MS"/>
            </a:endParaRP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sz="2800" b="0" i="0" u="none" strike="noStrike" kern="0" cap="none" spc="0" normalizeH="0" baseline="0" noProof="0" dirty="0">
              <a:ln>
                <a:noFill/>
              </a:ln>
              <a:solidFill>
                <a:srgbClr val="000000"/>
              </a:solidFill>
              <a:effectLst/>
              <a:uLnTx/>
              <a:uFillTx/>
              <a:latin typeface="Comic Sans MS"/>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Char char="•"/>
              <a:tabLst/>
              <a:defRPr/>
            </a:pPr>
            <a:endParaRPr kumimoji="0" lang="en-CA" sz="3200" b="0" i="0" u="none" strike="noStrike" kern="0" cap="none" spc="0" normalizeH="0" baseline="0" noProof="0" dirty="0">
              <a:ln>
                <a:noFill/>
              </a:ln>
              <a:solidFill>
                <a:srgbClr val="000000"/>
              </a:solidFill>
              <a:effectLst/>
              <a:uLnTx/>
              <a:uFillTx/>
              <a:latin typeface="Comic Sans MS"/>
              <a:ea typeface="+mn-ea"/>
              <a:cs typeface="+mn-cs"/>
            </a:endParaRPr>
          </a:p>
        </p:txBody>
      </p:sp>
    </p:spTree>
    <p:extLst>
      <p:ext uri="{BB962C8B-B14F-4D97-AF65-F5344CB8AC3E}">
        <p14:creationId xmlns:p14="http://schemas.microsoft.com/office/powerpoint/2010/main" val="2197531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ChangeArrowheads="1"/>
          </p:cNvSpPr>
          <p:nvPr/>
        </p:nvSpPr>
        <p:spPr bwMode="auto">
          <a:xfrm>
            <a:off x="1327150" y="1371600"/>
            <a:ext cx="6553200" cy="990600"/>
          </a:xfrm>
          <a:prstGeom prst="rect">
            <a:avLst/>
          </a:prstGeom>
          <a:solidFill>
            <a:srgbClr val="99CCFF"/>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sp>
        <p:nvSpPr>
          <p:cNvPr id="9221" name="Rectangle 3"/>
          <p:cNvSpPr>
            <a:spLocks noGrp="1" noChangeArrowheads="1"/>
          </p:cNvSpPr>
          <p:nvPr>
            <p:ph type="title"/>
          </p:nvPr>
        </p:nvSpPr>
        <p:spPr>
          <a:xfrm>
            <a:off x="457200" y="381000"/>
            <a:ext cx="7543800" cy="655638"/>
          </a:xfrm>
        </p:spPr>
        <p:txBody>
          <a:bodyPr/>
          <a:lstStyle/>
          <a:p>
            <a:pPr eaLnBrk="1" hangingPunct="1"/>
            <a:r>
              <a:rPr lang="en-US" altLang="en-US" sz="3500" dirty="0"/>
              <a:t>MLN features</a:t>
            </a:r>
          </a:p>
        </p:txBody>
      </p:sp>
      <p:graphicFrame>
        <p:nvGraphicFramePr>
          <p:cNvPr id="9218" name="Object 4"/>
          <p:cNvGraphicFramePr>
            <a:graphicFrameLocks noGrp="1" noChangeAspect="1"/>
          </p:cNvGraphicFramePr>
          <p:nvPr>
            <p:ph idx="1"/>
          </p:nvPr>
        </p:nvGraphicFramePr>
        <p:xfrm>
          <a:off x="1327150" y="1447800"/>
          <a:ext cx="6096000" cy="852488"/>
        </p:xfrm>
        <a:graphic>
          <a:graphicData uri="http://schemas.openxmlformats.org/presentationml/2006/ole">
            <mc:AlternateContent xmlns:mc="http://schemas.openxmlformats.org/markup-compatibility/2006">
              <mc:Choice xmlns:v="urn:schemas-microsoft-com:vml" Requires="v">
                <p:oleObj spid="_x0000_s139358" name="Equation" r:id="rId3" imgW="3085920" imgH="431640" progId="Equation.3">
                  <p:embed/>
                </p:oleObj>
              </mc:Choice>
              <mc:Fallback>
                <p:oleObj name="Equation" r:id="rId3" imgW="308592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150" y="1447800"/>
                        <a:ext cx="6096000"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2" name="Rectangle 5"/>
          <p:cNvSpPr>
            <a:spLocks noChangeArrowheads="1"/>
          </p:cNvSpPr>
          <p:nvPr/>
        </p:nvSpPr>
        <p:spPr bwMode="auto">
          <a:xfrm>
            <a:off x="609600" y="1371600"/>
            <a:ext cx="685800" cy="990600"/>
          </a:xfrm>
          <a:prstGeom prst="rect">
            <a:avLst/>
          </a:prstGeom>
          <a:solidFill>
            <a:srgbClr val="99CCFF"/>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graphicFrame>
        <p:nvGraphicFramePr>
          <p:cNvPr id="9219" name="Object 6"/>
          <p:cNvGraphicFramePr>
            <a:graphicFrameLocks noChangeAspect="1"/>
          </p:cNvGraphicFramePr>
          <p:nvPr/>
        </p:nvGraphicFramePr>
        <p:xfrm>
          <a:off x="749300" y="1438275"/>
          <a:ext cx="425450" cy="803275"/>
        </p:xfrm>
        <a:graphic>
          <a:graphicData uri="http://schemas.openxmlformats.org/presentationml/2006/ole">
            <mc:AlternateContent xmlns:mc="http://schemas.openxmlformats.org/markup-compatibility/2006">
              <mc:Choice xmlns:v="urn:schemas-microsoft-com:vml" Requires="v">
                <p:oleObj spid="_x0000_s139359" name="Equation" r:id="rId5" imgW="215640" imgH="406080" progId="Equation.3">
                  <p:embed/>
                </p:oleObj>
              </mc:Choice>
              <mc:Fallback>
                <p:oleObj name="Equation" r:id="rId5" imgW="215640" imgH="406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300" y="1438275"/>
                        <a:ext cx="425450"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3" name="Oval 7"/>
          <p:cNvSpPr>
            <a:spLocks noChangeArrowheads="1"/>
          </p:cNvSpPr>
          <p:nvPr/>
        </p:nvSpPr>
        <p:spPr bwMode="auto">
          <a:xfrm>
            <a:off x="1524000" y="5029200"/>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Cancer(A)</a:t>
            </a:r>
          </a:p>
        </p:txBody>
      </p:sp>
      <p:sp>
        <p:nvSpPr>
          <p:cNvPr id="9224" name="Oval 8"/>
          <p:cNvSpPr>
            <a:spLocks noChangeArrowheads="1"/>
          </p:cNvSpPr>
          <p:nvPr/>
        </p:nvSpPr>
        <p:spPr bwMode="auto">
          <a:xfrm>
            <a:off x="2743200" y="4038600"/>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Smokes(A)</a:t>
            </a:r>
          </a:p>
        </p:txBody>
      </p:sp>
      <p:sp>
        <p:nvSpPr>
          <p:cNvPr id="9225" name="Oval 9"/>
          <p:cNvSpPr>
            <a:spLocks noChangeArrowheads="1"/>
          </p:cNvSpPr>
          <p:nvPr/>
        </p:nvSpPr>
        <p:spPr bwMode="auto">
          <a:xfrm>
            <a:off x="533400" y="4038600"/>
            <a:ext cx="16002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Friends(A,A)</a:t>
            </a:r>
          </a:p>
        </p:txBody>
      </p:sp>
      <p:sp>
        <p:nvSpPr>
          <p:cNvPr id="9226" name="Oval 10"/>
          <p:cNvSpPr>
            <a:spLocks noChangeArrowheads="1"/>
          </p:cNvSpPr>
          <p:nvPr/>
        </p:nvSpPr>
        <p:spPr bwMode="auto">
          <a:xfrm>
            <a:off x="3505200" y="5334000"/>
            <a:ext cx="1752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Friends(B,A)</a:t>
            </a:r>
          </a:p>
        </p:txBody>
      </p:sp>
      <p:sp>
        <p:nvSpPr>
          <p:cNvPr id="9227" name="Oval 11"/>
          <p:cNvSpPr>
            <a:spLocks noChangeArrowheads="1"/>
          </p:cNvSpPr>
          <p:nvPr/>
        </p:nvSpPr>
        <p:spPr bwMode="auto">
          <a:xfrm>
            <a:off x="4572000" y="4038600"/>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Smokes(B)</a:t>
            </a:r>
          </a:p>
        </p:txBody>
      </p:sp>
      <p:cxnSp>
        <p:nvCxnSpPr>
          <p:cNvPr id="9228" name="AutoShape 12"/>
          <p:cNvCxnSpPr>
            <a:cxnSpLocks noChangeShapeType="1"/>
            <a:stCxn id="9226" idx="0"/>
            <a:endCxn id="9224" idx="4"/>
          </p:cNvCxnSpPr>
          <p:nvPr/>
        </p:nvCxnSpPr>
        <p:spPr bwMode="auto">
          <a:xfrm flipH="1" flipV="1">
            <a:off x="3429000" y="4572000"/>
            <a:ext cx="952500" cy="7620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29" name="AutoShape 13"/>
          <p:cNvCxnSpPr>
            <a:cxnSpLocks noChangeShapeType="1"/>
            <a:stCxn id="9224" idx="6"/>
            <a:endCxn id="9227" idx="2"/>
          </p:cNvCxnSpPr>
          <p:nvPr/>
        </p:nvCxnSpPr>
        <p:spPr bwMode="auto">
          <a:xfrm>
            <a:off x="4114800" y="4305300"/>
            <a:ext cx="4572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0" name="AutoShape 14"/>
          <p:cNvCxnSpPr>
            <a:cxnSpLocks noChangeShapeType="1"/>
            <a:stCxn id="9227" idx="4"/>
            <a:endCxn id="9226" idx="0"/>
          </p:cNvCxnSpPr>
          <p:nvPr/>
        </p:nvCxnSpPr>
        <p:spPr bwMode="auto">
          <a:xfrm flipH="1">
            <a:off x="4381500" y="4572000"/>
            <a:ext cx="876300" cy="7620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1" name="AutoShape 15"/>
          <p:cNvCxnSpPr>
            <a:cxnSpLocks noChangeShapeType="1"/>
            <a:stCxn id="9224" idx="3"/>
            <a:endCxn id="9223" idx="7"/>
          </p:cNvCxnSpPr>
          <p:nvPr/>
        </p:nvCxnSpPr>
        <p:spPr bwMode="auto">
          <a:xfrm flipH="1">
            <a:off x="2693988" y="4494213"/>
            <a:ext cx="250825" cy="61277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2" name="AutoShape 16"/>
          <p:cNvCxnSpPr>
            <a:cxnSpLocks noChangeShapeType="1"/>
            <a:stCxn id="9225" idx="6"/>
            <a:endCxn id="9224" idx="2"/>
          </p:cNvCxnSpPr>
          <p:nvPr/>
        </p:nvCxnSpPr>
        <p:spPr bwMode="auto">
          <a:xfrm>
            <a:off x="2133600" y="4305300"/>
            <a:ext cx="6096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9233" name="Oval 17"/>
          <p:cNvSpPr>
            <a:spLocks noChangeArrowheads="1"/>
          </p:cNvSpPr>
          <p:nvPr/>
        </p:nvSpPr>
        <p:spPr bwMode="auto">
          <a:xfrm>
            <a:off x="3543300" y="2971800"/>
            <a:ext cx="16764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Friends(A,B)</a:t>
            </a:r>
          </a:p>
        </p:txBody>
      </p:sp>
      <p:cxnSp>
        <p:nvCxnSpPr>
          <p:cNvPr id="9234" name="AutoShape 18"/>
          <p:cNvCxnSpPr>
            <a:cxnSpLocks noChangeShapeType="1"/>
            <a:stCxn id="9233" idx="4"/>
            <a:endCxn id="9224" idx="0"/>
          </p:cNvCxnSpPr>
          <p:nvPr/>
        </p:nvCxnSpPr>
        <p:spPr bwMode="auto">
          <a:xfrm flipH="1">
            <a:off x="3429000" y="3505200"/>
            <a:ext cx="952500" cy="5334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5" name="AutoShape 19"/>
          <p:cNvCxnSpPr>
            <a:cxnSpLocks noChangeShapeType="1"/>
            <a:stCxn id="9227" idx="0"/>
            <a:endCxn id="9233" idx="4"/>
          </p:cNvCxnSpPr>
          <p:nvPr/>
        </p:nvCxnSpPr>
        <p:spPr bwMode="auto">
          <a:xfrm flipH="1" flipV="1">
            <a:off x="4381500" y="3505200"/>
            <a:ext cx="876300" cy="5334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9236" name="Oval 20"/>
          <p:cNvSpPr>
            <a:spLocks noChangeArrowheads="1"/>
          </p:cNvSpPr>
          <p:nvPr/>
        </p:nvSpPr>
        <p:spPr bwMode="auto">
          <a:xfrm>
            <a:off x="5867400" y="5029200"/>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Cancer(B)</a:t>
            </a:r>
          </a:p>
        </p:txBody>
      </p:sp>
      <p:sp>
        <p:nvSpPr>
          <p:cNvPr id="9237" name="Oval 21"/>
          <p:cNvSpPr>
            <a:spLocks noChangeArrowheads="1"/>
          </p:cNvSpPr>
          <p:nvPr/>
        </p:nvSpPr>
        <p:spPr bwMode="auto">
          <a:xfrm>
            <a:off x="6400800" y="4038600"/>
            <a:ext cx="16002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Friends(B,B)</a:t>
            </a:r>
          </a:p>
        </p:txBody>
      </p:sp>
      <p:cxnSp>
        <p:nvCxnSpPr>
          <p:cNvPr id="9238" name="AutoShape 22"/>
          <p:cNvCxnSpPr>
            <a:cxnSpLocks noChangeShapeType="1"/>
            <a:stCxn id="9227" idx="5"/>
            <a:endCxn id="9236" idx="1"/>
          </p:cNvCxnSpPr>
          <p:nvPr/>
        </p:nvCxnSpPr>
        <p:spPr bwMode="auto">
          <a:xfrm>
            <a:off x="5741988" y="4494213"/>
            <a:ext cx="327025" cy="61277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9" name="AutoShape 23"/>
          <p:cNvCxnSpPr>
            <a:cxnSpLocks noChangeShapeType="1"/>
            <a:stCxn id="9237" idx="2"/>
            <a:endCxn id="9227" idx="6"/>
          </p:cNvCxnSpPr>
          <p:nvPr/>
        </p:nvCxnSpPr>
        <p:spPr bwMode="auto">
          <a:xfrm flipH="1">
            <a:off x="5943600" y="4305300"/>
            <a:ext cx="4572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9240" name="Text Box 24"/>
          <p:cNvSpPr txBox="1">
            <a:spLocks noChangeArrowheads="1"/>
          </p:cNvSpPr>
          <p:nvPr/>
        </p:nvSpPr>
        <p:spPr bwMode="auto">
          <a:xfrm>
            <a:off x="533400" y="2401888"/>
            <a:ext cx="5330825" cy="457200"/>
          </a:xfrm>
          <a:prstGeom prst="rect">
            <a:avLst/>
          </a:prstGeom>
          <a:solidFill>
            <a:srgbClr val="CCECFF"/>
          </a:solidFill>
          <a:ln>
            <a:noFill/>
          </a:ln>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en-US" sz="2400" dirty="0"/>
              <a:t>Two constants: </a:t>
            </a:r>
            <a:r>
              <a:rPr lang="en-US" altLang="en-US" sz="2400" b="1" dirty="0"/>
              <a:t>Anna</a:t>
            </a:r>
            <a:r>
              <a:rPr lang="en-US" altLang="en-US" sz="2400" dirty="0"/>
              <a:t> (A) and </a:t>
            </a:r>
            <a:r>
              <a:rPr lang="en-US" altLang="en-US" sz="2400" b="1" dirty="0"/>
              <a:t>Bob</a:t>
            </a:r>
            <a:r>
              <a:rPr lang="en-US" altLang="en-US" sz="2400" dirty="0"/>
              <a:t> (B)</a:t>
            </a:r>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238320" y="1481400"/>
              <a:ext cx="6206400" cy="3697920"/>
            </p14:xfrm>
          </p:contentPart>
        </mc:Choice>
        <mc:Fallback xmlns="">
          <p:pic>
            <p:nvPicPr>
              <p:cNvPr id="2" name="Ink 1"/>
              <p:cNvPicPr/>
              <p:nvPr/>
            </p:nvPicPr>
            <p:blipFill>
              <a:blip r:embed="rId8"/>
              <a:stretch>
                <a:fillRect/>
              </a:stretch>
            </p:blipFill>
            <p:spPr>
              <a:xfrm>
                <a:off x="230040" y="1471680"/>
                <a:ext cx="6225840" cy="3719160"/>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altLang="en-US">
                <a:solidFill>
                  <a:srgbClr val="000000"/>
                </a:solidFill>
              </a:rPr>
              <a:t>CPSC 422, Lecture 31</a:t>
            </a:r>
          </a:p>
        </p:txBody>
      </p:sp>
      <p:sp>
        <p:nvSpPr>
          <p:cNvPr id="4" name="Slide Number Placeholder 3"/>
          <p:cNvSpPr>
            <a:spLocks noGrp="1"/>
          </p:cNvSpPr>
          <p:nvPr>
            <p:ph type="sldNum" sz="quarter" idx="12"/>
          </p:nvPr>
        </p:nvSpPr>
        <p:spPr/>
        <p:txBody>
          <a:bodyPr/>
          <a:lstStyle/>
          <a:p>
            <a:pPr>
              <a:defRPr/>
            </a:pPr>
            <a:fld id="{655BAF2D-2960-4DA3-A3F0-4FCD69E35B3F}" type="slidenum">
              <a:rPr lang="en-US" altLang="en-US" smtClean="0">
                <a:solidFill>
                  <a:srgbClr val="000000"/>
                </a:solidFill>
              </a:rPr>
              <a:pPr>
                <a:defRPr/>
              </a:pPr>
              <a:t>4</a:t>
            </a:fld>
            <a:endParaRPr lang="en-US" altLang="en-US">
              <a:solidFill>
                <a:srgbClr val="000000"/>
              </a:solidFill>
            </a:endParaRPr>
          </a:p>
        </p:txBody>
      </p:sp>
    </p:spTree>
    <p:extLst>
      <p:ext uri="{BB962C8B-B14F-4D97-AF65-F5344CB8AC3E}">
        <p14:creationId xmlns:p14="http://schemas.microsoft.com/office/powerpoint/2010/main" val="1702621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543800" cy="808038"/>
          </a:xfrm>
        </p:spPr>
        <p:txBody>
          <a:bodyPr/>
          <a:lstStyle/>
          <a:p>
            <a:r>
              <a:rPr lang="en-CA" dirty="0"/>
              <a:t>MLN: parameters</a:t>
            </a:r>
          </a:p>
        </p:txBody>
      </p:sp>
      <p:sp>
        <p:nvSpPr>
          <p:cNvPr id="3" name="Content Placeholder 2"/>
          <p:cNvSpPr>
            <a:spLocks noGrp="1"/>
          </p:cNvSpPr>
          <p:nvPr>
            <p:ph idx="1"/>
          </p:nvPr>
        </p:nvSpPr>
        <p:spPr>
          <a:xfrm>
            <a:off x="324360" y="762000"/>
            <a:ext cx="8229600" cy="914400"/>
          </a:xfrm>
        </p:spPr>
        <p:txBody>
          <a:bodyPr/>
          <a:lstStyle/>
          <a:p>
            <a:r>
              <a:rPr lang="en-CA" sz="2800" dirty="0"/>
              <a:t>For each grounded formula </a:t>
            </a:r>
            <a:r>
              <a:rPr lang="en-CA" sz="2800" i="1" dirty="0" err="1"/>
              <a:t>i</a:t>
            </a:r>
            <a:r>
              <a:rPr lang="en-CA" sz="2800" dirty="0"/>
              <a:t> we have a </a:t>
            </a:r>
            <a:r>
              <a:rPr lang="en-CA" sz="2800" dirty="0">
                <a:solidFill>
                  <a:srgbClr val="00B050"/>
                </a:solidFill>
              </a:rPr>
              <a:t>factor</a:t>
            </a: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975200" y="1277400"/>
              <a:ext cx="1813320" cy="604440"/>
            </p14:xfrm>
          </p:contentPart>
        </mc:Choice>
        <mc:Fallback xmlns="">
          <p:pic>
            <p:nvPicPr>
              <p:cNvPr id="4" name="Ink 3"/>
              <p:cNvPicPr/>
              <p:nvPr/>
            </p:nvPicPr>
            <p:blipFill>
              <a:blip r:embed="rId4"/>
              <a:stretch>
                <a:fillRect/>
              </a:stretch>
            </p:blipFill>
            <p:spPr>
              <a:xfrm>
                <a:off x="1964040" y="1272000"/>
                <a:ext cx="1834560" cy="621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611880" y="1945200"/>
              <a:ext cx="7317720" cy="1672200"/>
            </p14:xfrm>
          </p:contentPart>
        </mc:Choice>
        <mc:Fallback xmlns="">
          <p:pic>
            <p:nvPicPr>
              <p:cNvPr id="5" name="Ink 4"/>
              <p:cNvPicPr/>
              <p:nvPr/>
            </p:nvPicPr>
            <p:blipFill>
              <a:blip r:embed="rId6"/>
              <a:stretch>
                <a:fillRect/>
              </a:stretch>
            </p:blipFill>
            <p:spPr>
              <a:xfrm>
                <a:off x="605400" y="1939440"/>
                <a:ext cx="7327800" cy="1688400"/>
              </a:xfrm>
              <a:prstGeom prst="rect">
                <a:avLst/>
              </a:prstGeom>
            </p:spPr>
          </p:pic>
        </mc:Fallback>
      </mc:AlternateContent>
      <p:graphicFrame>
        <p:nvGraphicFramePr>
          <p:cNvPr id="6" name="Object 5"/>
          <p:cNvGraphicFramePr>
            <a:graphicFrameLocks noChangeAspect="1"/>
          </p:cNvGraphicFramePr>
          <p:nvPr>
            <p:extLst/>
          </p:nvPr>
        </p:nvGraphicFramePr>
        <p:xfrm>
          <a:off x="622300" y="4267200"/>
          <a:ext cx="6692900" cy="892175"/>
        </p:xfrm>
        <a:graphic>
          <a:graphicData uri="http://schemas.openxmlformats.org/presentationml/2006/ole">
            <mc:AlternateContent xmlns:mc="http://schemas.openxmlformats.org/markup-compatibility/2006">
              <mc:Choice xmlns:v="urn:schemas-microsoft-com:vml" Requires="v">
                <p:oleObj spid="_x0000_s151581" name="Equation" r:id="rId7" imgW="4000320" imgH="482400" progId="Equation.3">
                  <p:embed/>
                </p:oleObj>
              </mc:Choice>
              <mc:Fallback>
                <p:oleObj name="Equation" r:id="rId7" imgW="4000320" imgH="482400" progId="Equation.3">
                  <p:embed/>
                  <p:pic>
                    <p:nvPicPr>
                      <p:cNvPr id="6" name="Object 5"/>
                      <p:cNvPicPr>
                        <a:picLocks noChangeAspect="1" noChangeArrowheads="1"/>
                      </p:cNvPicPr>
                      <p:nvPr/>
                    </p:nvPicPr>
                    <p:blipFill>
                      <a:blip r:embed="rId8"/>
                      <a:srcRect/>
                      <a:stretch>
                        <a:fillRect/>
                      </a:stretch>
                    </p:blipFill>
                    <p:spPr bwMode="auto">
                      <a:xfrm>
                        <a:off x="622300" y="4267200"/>
                        <a:ext cx="6692900" cy="892175"/>
                      </a:xfrm>
                      <a:prstGeom prst="rect">
                        <a:avLst/>
                      </a:prstGeom>
                      <a:noFill/>
                      <a:ln>
                        <a:noFill/>
                      </a:ln>
                      <a:effectLst/>
                    </p:spPr>
                  </p:pic>
                </p:oleObj>
              </mc:Fallback>
            </mc:AlternateContent>
          </a:graphicData>
        </a:graphic>
      </p:graphicFrame>
      <p:graphicFrame>
        <p:nvGraphicFramePr>
          <p:cNvPr id="7" name="Object 6"/>
          <p:cNvGraphicFramePr>
            <a:graphicFrameLocks noChangeAspect="1"/>
          </p:cNvGraphicFramePr>
          <p:nvPr>
            <p:extLst/>
          </p:nvPr>
        </p:nvGraphicFramePr>
        <p:xfrm>
          <a:off x="1161000" y="3886200"/>
          <a:ext cx="3067050" cy="355600"/>
        </p:xfrm>
        <a:graphic>
          <a:graphicData uri="http://schemas.openxmlformats.org/presentationml/2006/ole">
            <mc:AlternateContent xmlns:mc="http://schemas.openxmlformats.org/markup-compatibility/2006">
              <mc:Choice xmlns:v="urn:schemas-microsoft-com:vml" Requires="v">
                <p:oleObj spid="_x0000_s151582" name="Equation" r:id="rId9" imgW="1752480" imgH="203040" progId="Equation.3">
                  <p:embed/>
                </p:oleObj>
              </mc:Choice>
              <mc:Fallback>
                <p:oleObj name="Equation" r:id="rId9" imgW="1752480" imgH="203040" progId="Equation.3">
                  <p:embed/>
                  <p:pic>
                    <p:nvPicPr>
                      <p:cNvPr id="7" name="Object 6"/>
                      <p:cNvPicPr>
                        <a:picLocks noChangeAspect="1" noChangeArrowheads="1"/>
                      </p:cNvPicPr>
                      <p:nvPr/>
                    </p:nvPicPr>
                    <p:blipFill>
                      <a:blip r:embed="rId10"/>
                      <a:srcRect/>
                      <a:stretch>
                        <a:fillRect/>
                      </a:stretch>
                    </p:blipFill>
                    <p:spPr bwMode="auto">
                      <a:xfrm>
                        <a:off x="1161000" y="3886200"/>
                        <a:ext cx="3067050" cy="355600"/>
                      </a:xfrm>
                      <a:prstGeom prst="rect">
                        <a:avLst/>
                      </a:prstGeom>
                      <a:noFill/>
                      <a:ln>
                        <a:noFill/>
                      </a:ln>
                      <a:effectLst/>
                    </p:spPr>
                  </p:pic>
                </p:oleObj>
              </mc:Fallback>
            </mc:AlternateContent>
          </a:graphicData>
        </a:graphic>
      </p:graphicFrame>
      <p:graphicFrame>
        <p:nvGraphicFramePr>
          <p:cNvPr id="8" name="Object 7"/>
          <p:cNvGraphicFramePr>
            <a:graphicFrameLocks noChangeAspect="1"/>
          </p:cNvGraphicFramePr>
          <p:nvPr>
            <p:extLst/>
          </p:nvPr>
        </p:nvGraphicFramePr>
        <p:xfrm>
          <a:off x="551400" y="3886200"/>
          <a:ext cx="425450" cy="352425"/>
        </p:xfrm>
        <a:graphic>
          <a:graphicData uri="http://schemas.openxmlformats.org/presentationml/2006/ole">
            <mc:AlternateContent xmlns:mc="http://schemas.openxmlformats.org/markup-compatibility/2006">
              <mc:Choice xmlns:v="urn:schemas-microsoft-com:vml" Requires="v">
                <p:oleObj spid="_x0000_s151583" name="Equation" r:id="rId11" imgW="215640" imgH="177480" progId="Equation.3">
                  <p:embed/>
                </p:oleObj>
              </mc:Choice>
              <mc:Fallback>
                <p:oleObj name="Equation" r:id="rId11" imgW="215640" imgH="177480" progId="Equation.3">
                  <p:embed/>
                  <p:pic>
                    <p:nvPicPr>
                      <p:cNvPr id="8" name="Object 7"/>
                      <p:cNvPicPr>
                        <a:picLocks noChangeAspect="1" noChangeArrowheads="1"/>
                      </p:cNvPicPr>
                      <p:nvPr/>
                    </p:nvPicPr>
                    <p:blipFill>
                      <a:blip r:embed="rId12"/>
                      <a:srcRect/>
                      <a:stretch>
                        <a:fillRect/>
                      </a:stretch>
                    </p:blipFill>
                    <p:spPr bwMode="auto">
                      <a:xfrm>
                        <a:off x="551400" y="3886200"/>
                        <a:ext cx="42545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3">
            <p14:nvContentPartPr>
              <p14:cNvPr id="9" name="Ink 8"/>
              <p14:cNvContentPartPr/>
              <p14:nvPr/>
            </p14:nvContentPartPr>
            <p14:xfrm>
              <a:off x="1161000" y="1216440"/>
              <a:ext cx="7105680" cy="1937880"/>
            </p14:xfrm>
          </p:contentPart>
        </mc:Choice>
        <mc:Fallback xmlns="">
          <p:pic>
            <p:nvPicPr>
              <p:cNvPr id="9" name="Ink 8"/>
              <p:cNvPicPr/>
              <p:nvPr/>
            </p:nvPicPr>
            <p:blipFill>
              <a:blip r:embed="rId14"/>
              <a:stretch>
                <a:fillRect/>
              </a:stretch>
            </p:blipFill>
            <p:spPr>
              <a:xfrm>
                <a:off x="1153440" y="1211040"/>
                <a:ext cx="7122240" cy="1951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p14:cNvContentPartPr/>
              <p14:nvPr/>
            </p14:nvContentPartPr>
            <p14:xfrm>
              <a:off x="209274" y="4948928"/>
              <a:ext cx="8624160" cy="1327320"/>
            </p14:xfrm>
          </p:contentPart>
        </mc:Choice>
        <mc:Fallback xmlns="">
          <p:pic>
            <p:nvPicPr>
              <p:cNvPr id="10" name="Ink 9"/>
              <p:cNvPicPr/>
              <p:nvPr/>
            </p:nvPicPr>
            <p:blipFill>
              <a:blip r:embed="rId16"/>
              <a:stretch>
                <a:fillRect/>
              </a:stretch>
            </p:blipFill>
            <p:spPr>
              <a:xfrm>
                <a:off x="202074" y="4943528"/>
                <a:ext cx="8639640" cy="1338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p14:cNvContentPartPr/>
              <p14:nvPr/>
            </p14:nvContentPartPr>
            <p14:xfrm>
              <a:off x="783720" y="630720"/>
              <a:ext cx="3206160" cy="1333080"/>
            </p14:xfrm>
          </p:contentPart>
        </mc:Choice>
        <mc:Fallback xmlns="">
          <p:pic>
            <p:nvPicPr>
              <p:cNvPr id="11" name="Ink 10"/>
              <p:cNvPicPr/>
              <p:nvPr/>
            </p:nvPicPr>
            <p:blipFill>
              <a:blip r:embed="rId18"/>
              <a:stretch>
                <a:fillRect/>
              </a:stretch>
            </p:blipFill>
            <p:spPr>
              <a:xfrm>
                <a:off x="774720" y="620640"/>
                <a:ext cx="3224880" cy="1352520"/>
              </a:xfrm>
              <a:prstGeom prst="rect">
                <a:avLst/>
              </a:prstGeom>
            </p:spPr>
          </p:pic>
        </mc:Fallback>
      </mc:AlternateContent>
      <p:sp>
        <p:nvSpPr>
          <p:cNvPr id="12" name="Footer Placeholder 11"/>
          <p:cNvSpPr>
            <a:spLocks noGrp="1"/>
          </p:cNvSpPr>
          <p:nvPr>
            <p:ph type="ftr" sz="quarter" idx="11"/>
          </p:nvPr>
        </p:nvSpPr>
        <p:spPr/>
        <p:txBody>
          <a:bodyPr/>
          <a:lstStyle/>
          <a:p>
            <a:pPr>
              <a:defRPr/>
            </a:pPr>
            <a:r>
              <a:rPr lang="en-US" altLang="en-US">
                <a:solidFill>
                  <a:srgbClr val="000000"/>
                </a:solidFill>
              </a:rPr>
              <a:t>CPSC 422, Lecture 30</a:t>
            </a:r>
          </a:p>
        </p:txBody>
      </p:sp>
      <p:sp>
        <p:nvSpPr>
          <p:cNvPr id="13" name="Slide Number Placeholder 12"/>
          <p:cNvSpPr>
            <a:spLocks noGrp="1"/>
          </p:cNvSpPr>
          <p:nvPr>
            <p:ph type="sldNum" sz="quarter" idx="12"/>
          </p:nvPr>
        </p:nvSpPr>
        <p:spPr/>
        <p:txBody>
          <a:bodyPr/>
          <a:lstStyle/>
          <a:p>
            <a:pPr>
              <a:defRPr/>
            </a:pPr>
            <a:fld id="{655BAF2D-2960-4DA3-A3F0-4FCD69E35B3F}" type="slidenum">
              <a:rPr lang="en-US" altLang="en-US" smtClean="0">
                <a:solidFill>
                  <a:srgbClr val="000000"/>
                </a:solidFill>
              </a:rPr>
              <a:pPr>
                <a:defRPr/>
              </a:pPr>
              <a:t>5</a:t>
            </a:fld>
            <a:endParaRPr lang="en-US" altLang="en-US">
              <a:solidFill>
                <a:srgbClr val="000000"/>
              </a:solidFill>
            </a:endParaRPr>
          </a:p>
        </p:txBody>
      </p:sp>
      <mc:AlternateContent xmlns:mc="http://schemas.openxmlformats.org/markup-compatibility/2006" xmlns:p14="http://schemas.microsoft.com/office/powerpoint/2010/main">
        <mc:Choice Requires="p14">
          <p:contentPart p14:bwMode="auto" r:id="rId19">
            <p14:nvContentPartPr>
              <p14:cNvPr id="14" name="Ink 13"/>
              <p14:cNvContentPartPr/>
              <p14:nvPr/>
            </p14:nvContentPartPr>
            <p14:xfrm>
              <a:off x="1330560" y="1471320"/>
              <a:ext cx="7257960" cy="1571040"/>
            </p14:xfrm>
          </p:contentPart>
        </mc:Choice>
        <mc:Fallback xmlns="">
          <p:pic>
            <p:nvPicPr>
              <p:cNvPr id="14" name="Ink 13"/>
              <p:cNvPicPr/>
              <p:nvPr/>
            </p:nvPicPr>
            <p:blipFill>
              <a:blip r:embed="rId20"/>
              <a:stretch>
                <a:fillRect/>
              </a:stretch>
            </p:blipFill>
            <p:spPr>
              <a:xfrm>
                <a:off x="1320480" y="1466280"/>
                <a:ext cx="7279200" cy="1586880"/>
              </a:xfrm>
              <a:prstGeom prst="rect">
                <a:avLst/>
              </a:prstGeom>
            </p:spPr>
          </p:pic>
        </mc:Fallback>
      </mc:AlternateContent>
      <p:sp>
        <p:nvSpPr>
          <p:cNvPr id="15" name="Content Placeholder 2"/>
          <p:cNvSpPr txBox="1">
            <a:spLocks/>
          </p:cNvSpPr>
          <p:nvPr/>
        </p:nvSpPr>
        <p:spPr bwMode="auto">
          <a:xfrm>
            <a:off x="5682268" y="1553068"/>
            <a:ext cx="335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CA" sz="2000" kern="0" dirty="0"/>
              <a:t>Same for all the groundings of the same formula</a:t>
            </a:r>
            <a:endParaRPr lang="en-CA" sz="2000" kern="0" dirty="0">
              <a:solidFill>
                <a:srgbClr val="00B050"/>
              </a:solidFill>
            </a:endParaRPr>
          </a:p>
        </p:txBody>
      </p:sp>
    </p:spTree>
    <p:extLst>
      <p:ext uri="{BB962C8B-B14F-4D97-AF65-F5344CB8AC3E}">
        <p14:creationId xmlns:p14="http://schemas.microsoft.com/office/powerpoint/2010/main" val="75780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ChangeArrowheads="1"/>
          </p:cNvSpPr>
          <p:nvPr/>
        </p:nvSpPr>
        <p:spPr bwMode="auto">
          <a:xfrm>
            <a:off x="1263650" y="632386"/>
            <a:ext cx="6553200" cy="990600"/>
          </a:xfrm>
          <a:prstGeom prst="rect">
            <a:avLst/>
          </a:prstGeom>
          <a:solidFill>
            <a:srgbClr val="99CCFF"/>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sp>
        <p:nvSpPr>
          <p:cNvPr id="9221" name="Rectangle 3"/>
          <p:cNvSpPr>
            <a:spLocks noGrp="1" noChangeArrowheads="1"/>
          </p:cNvSpPr>
          <p:nvPr>
            <p:ph type="title"/>
          </p:nvPr>
        </p:nvSpPr>
        <p:spPr>
          <a:xfrm>
            <a:off x="292395" y="0"/>
            <a:ext cx="7543800" cy="655638"/>
          </a:xfrm>
        </p:spPr>
        <p:txBody>
          <a:bodyPr/>
          <a:lstStyle/>
          <a:p>
            <a:pPr eaLnBrk="1" hangingPunct="1"/>
            <a:r>
              <a:rPr lang="en-US" altLang="en-US" sz="3500" dirty="0"/>
              <a:t>MLN: prob. of possible world</a:t>
            </a:r>
          </a:p>
        </p:txBody>
      </p:sp>
      <p:graphicFrame>
        <p:nvGraphicFramePr>
          <p:cNvPr id="9218" name="Object 4"/>
          <p:cNvGraphicFramePr>
            <a:graphicFrameLocks noGrp="1" noChangeAspect="1"/>
          </p:cNvGraphicFramePr>
          <p:nvPr>
            <p:ph idx="1"/>
            <p:extLst/>
          </p:nvPr>
        </p:nvGraphicFramePr>
        <p:xfrm>
          <a:off x="1263650" y="708586"/>
          <a:ext cx="6096000" cy="852488"/>
        </p:xfrm>
        <a:graphic>
          <a:graphicData uri="http://schemas.openxmlformats.org/presentationml/2006/ole">
            <mc:AlternateContent xmlns:mc="http://schemas.openxmlformats.org/markup-compatibility/2006">
              <mc:Choice xmlns:v="urn:schemas-microsoft-com:vml" Requires="v">
                <p:oleObj spid="_x0000_s152605" name="Equation" r:id="rId3" imgW="3085920" imgH="431640" progId="Equation.3">
                  <p:embed/>
                </p:oleObj>
              </mc:Choice>
              <mc:Fallback>
                <p:oleObj name="Equation" r:id="rId3" imgW="3085920" imgH="431640" progId="Equation.3">
                  <p:embed/>
                  <p:pic>
                    <p:nvPicPr>
                      <p:cNvPr id="921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650" y="708586"/>
                        <a:ext cx="6096000"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2" name="Rectangle 5"/>
          <p:cNvSpPr>
            <a:spLocks noChangeArrowheads="1"/>
          </p:cNvSpPr>
          <p:nvPr/>
        </p:nvSpPr>
        <p:spPr bwMode="auto">
          <a:xfrm>
            <a:off x="546100" y="632386"/>
            <a:ext cx="685800" cy="990600"/>
          </a:xfrm>
          <a:prstGeom prst="rect">
            <a:avLst/>
          </a:prstGeom>
          <a:solidFill>
            <a:srgbClr val="99CCFF"/>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graphicFrame>
        <p:nvGraphicFramePr>
          <p:cNvPr id="9219" name="Object 6"/>
          <p:cNvGraphicFramePr>
            <a:graphicFrameLocks noChangeAspect="1"/>
          </p:cNvGraphicFramePr>
          <p:nvPr>
            <p:extLst/>
          </p:nvPr>
        </p:nvGraphicFramePr>
        <p:xfrm>
          <a:off x="685800" y="699061"/>
          <a:ext cx="425450" cy="803275"/>
        </p:xfrm>
        <a:graphic>
          <a:graphicData uri="http://schemas.openxmlformats.org/presentationml/2006/ole">
            <mc:AlternateContent xmlns:mc="http://schemas.openxmlformats.org/markup-compatibility/2006">
              <mc:Choice xmlns:v="urn:schemas-microsoft-com:vml" Requires="v">
                <p:oleObj spid="_x0000_s152606" name="Equation" r:id="rId5" imgW="215640" imgH="406080" progId="Equation.3">
                  <p:embed/>
                </p:oleObj>
              </mc:Choice>
              <mc:Fallback>
                <p:oleObj name="Equation" r:id="rId5" imgW="215640" imgH="406080" progId="Equation.3">
                  <p:embed/>
                  <p:pic>
                    <p:nvPicPr>
                      <p:cNvPr id="9219"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699061"/>
                        <a:ext cx="425450"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3" name="Oval 7"/>
          <p:cNvSpPr>
            <a:spLocks noChangeArrowheads="1"/>
          </p:cNvSpPr>
          <p:nvPr/>
        </p:nvSpPr>
        <p:spPr bwMode="auto">
          <a:xfrm>
            <a:off x="1460500" y="4289986"/>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Cancer(A)</a:t>
            </a:r>
          </a:p>
        </p:txBody>
      </p:sp>
      <p:sp>
        <p:nvSpPr>
          <p:cNvPr id="9224" name="Oval 8"/>
          <p:cNvSpPr>
            <a:spLocks noChangeArrowheads="1"/>
          </p:cNvSpPr>
          <p:nvPr/>
        </p:nvSpPr>
        <p:spPr bwMode="auto">
          <a:xfrm>
            <a:off x="2679700" y="3299386"/>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Smokes(A)</a:t>
            </a:r>
          </a:p>
        </p:txBody>
      </p:sp>
      <p:sp>
        <p:nvSpPr>
          <p:cNvPr id="9225" name="Oval 9"/>
          <p:cNvSpPr>
            <a:spLocks noChangeArrowheads="1"/>
          </p:cNvSpPr>
          <p:nvPr/>
        </p:nvSpPr>
        <p:spPr bwMode="auto">
          <a:xfrm>
            <a:off x="469900" y="3299386"/>
            <a:ext cx="16002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Friends(A,A)</a:t>
            </a:r>
          </a:p>
        </p:txBody>
      </p:sp>
      <p:sp>
        <p:nvSpPr>
          <p:cNvPr id="9226" name="Oval 10"/>
          <p:cNvSpPr>
            <a:spLocks noChangeArrowheads="1"/>
          </p:cNvSpPr>
          <p:nvPr/>
        </p:nvSpPr>
        <p:spPr bwMode="auto">
          <a:xfrm>
            <a:off x="3441700" y="4594786"/>
            <a:ext cx="1752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Friends(B,A)</a:t>
            </a:r>
          </a:p>
        </p:txBody>
      </p:sp>
      <p:sp>
        <p:nvSpPr>
          <p:cNvPr id="9227" name="Oval 11"/>
          <p:cNvSpPr>
            <a:spLocks noChangeArrowheads="1"/>
          </p:cNvSpPr>
          <p:nvPr/>
        </p:nvSpPr>
        <p:spPr bwMode="auto">
          <a:xfrm>
            <a:off x="4508500" y="3299386"/>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Smokes(B)</a:t>
            </a:r>
          </a:p>
        </p:txBody>
      </p:sp>
      <p:cxnSp>
        <p:nvCxnSpPr>
          <p:cNvPr id="9228" name="AutoShape 12"/>
          <p:cNvCxnSpPr>
            <a:cxnSpLocks noChangeShapeType="1"/>
            <a:stCxn id="9226" idx="0"/>
            <a:endCxn id="9224" idx="4"/>
          </p:cNvCxnSpPr>
          <p:nvPr/>
        </p:nvCxnSpPr>
        <p:spPr bwMode="auto">
          <a:xfrm flipH="1" flipV="1">
            <a:off x="3365500" y="3832786"/>
            <a:ext cx="952500" cy="7620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29" name="AutoShape 13"/>
          <p:cNvCxnSpPr>
            <a:cxnSpLocks noChangeShapeType="1"/>
            <a:stCxn id="9224" idx="6"/>
            <a:endCxn id="9227" idx="2"/>
          </p:cNvCxnSpPr>
          <p:nvPr/>
        </p:nvCxnSpPr>
        <p:spPr bwMode="auto">
          <a:xfrm>
            <a:off x="4051300" y="3566086"/>
            <a:ext cx="4572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0" name="AutoShape 14"/>
          <p:cNvCxnSpPr>
            <a:cxnSpLocks noChangeShapeType="1"/>
            <a:stCxn id="9227" idx="4"/>
            <a:endCxn id="9226" idx="0"/>
          </p:cNvCxnSpPr>
          <p:nvPr/>
        </p:nvCxnSpPr>
        <p:spPr bwMode="auto">
          <a:xfrm flipH="1">
            <a:off x="4318000" y="3832786"/>
            <a:ext cx="876300" cy="7620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1" name="AutoShape 15"/>
          <p:cNvCxnSpPr>
            <a:cxnSpLocks noChangeShapeType="1"/>
            <a:stCxn id="9224" idx="3"/>
            <a:endCxn id="9223" idx="7"/>
          </p:cNvCxnSpPr>
          <p:nvPr/>
        </p:nvCxnSpPr>
        <p:spPr bwMode="auto">
          <a:xfrm flipH="1">
            <a:off x="2630488" y="3754999"/>
            <a:ext cx="250825" cy="61277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2" name="AutoShape 16"/>
          <p:cNvCxnSpPr>
            <a:cxnSpLocks noChangeShapeType="1"/>
            <a:stCxn id="9225" idx="6"/>
            <a:endCxn id="9224" idx="2"/>
          </p:cNvCxnSpPr>
          <p:nvPr/>
        </p:nvCxnSpPr>
        <p:spPr bwMode="auto">
          <a:xfrm>
            <a:off x="2070100" y="3566086"/>
            <a:ext cx="6096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9233" name="Oval 17"/>
          <p:cNvSpPr>
            <a:spLocks noChangeArrowheads="1"/>
          </p:cNvSpPr>
          <p:nvPr/>
        </p:nvSpPr>
        <p:spPr bwMode="auto">
          <a:xfrm>
            <a:off x="3479800" y="2232586"/>
            <a:ext cx="16764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Friends(A,B)</a:t>
            </a:r>
          </a:p>
        </p:txBody>
      </p:sp>
      <p:cxnSp>
        <p:nvCxnSpPr>
          <p:cNvPr id="9234" name="AutoShape 18"/>
          <p:cNvCxnSpPr>
            <a:cxnSpLocks noChangeShapeType="1"/>
            <a:stCxn id="9233" idx="4"/>
            <a:endCxn id="9224" idx="0"/>
          </p:cNvCxnSpPr>
          <p:nvPr/>
        </p:nvCxnSpPr>
        <p:spPr bwMode="auto">
          <a:xfrm flipH="1">
            <a:off x="3365500" y="2765986"/>
            <a:ext cx="952500" cy="5334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5" name="AutoShape 19"/>
          <p:cNvCxnSpPr>
            <a:cxnSpLocks noChangeShapeType="1"/>
            <a:stCxn id="9227" idx="0"/>
            <a:endCxn id="9233" idx="4"/>
          </p:cNvCxnSpPr>
          <p:nvPr/>
        </p:nvCxnSpPr>
        <p:spPr bwMode="auto">
          <a:xfrm flipH="1" flipV="1">
            <a:off x="4318000" y="2765986"/>
            <a:ext cx="876300" cy="5334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9236" name="Oval 20"/>
          <p:cNvSpPr>
            <a:spLocks noChangeArrowheads="1"/>
          </p:cNvSpPr>
          <p:nvPr/>
        </p:nvSpPr>
        <p:spPr bwMode="auto">
          <a:xfrm>
            <a:off x="5803900" y="4289986"/>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Cancer(B)</a:t>
            </a:r>
          </a:p>
        </p:txBody>
      </p:sp>
      <p:sp>
        <p:nvSpPr>
          <p:cNvPr id="9237" name="Oval 21"/>
          <p:cNvSpPr>
            <a:spLocks noChangeArrowheads="1"/>
          </p:cNvSpPr>
          <p:nvPr/>
        </p:nvSpPr>
        <p:spPr bwMode="auto">
          <a:xfrm>
            <a:off x="6337300" y="3299386"/>
            <a:ext cx="16002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800"/>
              <a:t>Friends(B,B)</a:t>
            </a:r>
          </a:p>
        </p:txBody>
      </p:sp>
      <p:cxnSp>
        <p:nvCxnSpPr>
          <p:cNvPr id="9238" name="AutoShape 22"/>
          <p:cNvCxnSpPr>
            <a:cxnSpLocks noChangeShapeType="1"/>
            <a:stCxn id="9227" idx="5"/>
            <a:endCxn id="9236" idx="1"/>
          </p:cNvCxnSpPr>
          <p:nvPr/>
        </p:nvCxnSpPr>
        <p:spPr bwMode="auto">
          <a:xfrm>
            <a:off x="5678488" y="3754999"/>
            <a:ext cx="327025" cy="61277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9239" name="AutoShape 23"/>
          <p:cNvCxnSpPr>
            <a:cxnSpLocks noChangeShapeType="1"/>
            <a:stCxn id="9237" idx="2"/>
            <a:endCxn id="9227" idx="6"/>
          </p:cNvCxnSpPr>
          <p:nvPr/>
        </p:nvCxnSpPr>
        <p:spPr bwMode="auto">
          <a:xfrm flipH="1">
            <a:off x="5880100" y="3566086"/>
            <a:ext cx="4572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9240" name="Text Box 24"/>
          <p:cNvSpPr txBox="1">
            <a:spLocks noChangeArrowheads="1"/>
          </p:cNvSpPr>
          <p:nvPr/>
        </p:nvSpPr>
        <p:spPr bwMode="auto">
          <a:xfrm>
            <a:off x="469900" y="1662674"/>
            <a:ext cx="5330825" cy="457200"/>
          </a:xfrm>
          <a:prstGeom prst="rect">
            <a:avLst/>
          </a:prstGeom>
          <a:solidFill>
            <a:srgbClr val="CCECFF"/>
          </a:solidFill>
          <a:ln>
            <a:noFill/>
          </a:ln>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en-US" sz="2400" dirty="0"/>
              <a:t>Two constants: </a:t>
            </a:r>
            <a:r>
              <a:rPr lang="en-US" altLang="en-US" sz="2400" b="1" dirty="0"/>
              <a:t>Anna</a:t>
            </a:r>
            <a:r>
              <a:rPr lang="en-US" altLang="en-US" sz="2400" dirty="0"/>
              <a:t> (A) and </a:t>
            </a:r>
            <a:r>
              <a:rPr lang="en-US" altLang="en-US" sz="2400" b="1" dirty="0"/>
              <a:t>Bob</a:t>
            </a:r>
            <a:r>
              <a:rPr lang="en-US" altLang="en-US" sz="2400" dirty="0"/>
              <a:t> (B)</a:t>
            </a:r>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174820" y="742186"/>
              <a:ext cx="6206400" cy="3697920"/>
            </p14:xfrm>
          </p:contentPart>
        </mc:Choice>
        <mc:Fallback xmlns="">
          <p:pic>
            <p:nvPicPr>
              <p:cNvPr id="2" name="Ink 1"/>
              <p:cNvPicPr/>
              <p:nvPr/>
            </p:nvPicPr>
            <p:blipFill>
              <a:blip r:embed="rId8"/>
              <a:stretch>
                <a:fillRect/>
              </a:stretch>
            </p:blipFill>
            <p:spPr>
              <a:xfrm>
                <a:off x="166540" y="732466"/>
                <a:ext cx="6225840" cy="3719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294840" y="2313720"/>
              <a:ext cx="7611120" cy="4007880"/>
            </p14:xfrm>
          </p:contentPart>
        </mc:Choice>
        <mc:Fallback xmlns="">
          <p:pic>
            <p:nvPicPr>
              <p:cNvPr id="3" name="Ink 2"/>
              <p:cNvPicPr/>
              <p:nvPr/>
            </p:nvPicPr>
            <p:blipFill>
              <a:blip r:embed="rId10"/>
              <a:stretch>
                <a:fillRect/>
              </a:stretch>
            </p:blipFill>
            <p:spPr>
              <a:xfrm>
                <a:off x="290520" y="2304000"/>
                <a:ext cx="7623360" cy="4025880"/>
              </a:xfrm>
              <a:prstGeom prst="rect">
                <a:avLst/>
              </a:prstGeom>
            </p:spPr>
          </p:pic>
        </mc:Fallback>
      </mc:AlternateContent>
      <p:graphicFrame>
        <p:nvGraphicFramePr>
          <p:cNvPr id="4" name="Object 3"/>
          <p:cNvGraphicFramePr>
            <a:graphicFrameLocks noChangeAspect="1"/>
          </p:cNvGraphicFramePr>
          <p:nvPr>
            <p:extLst/>
          </p:nvPr>
        </p:nvGraphicFramePr>
        <p:xfrm>
          <a:off x="6027738" y="1847850"/>
          <a:ext cx="3009900" cy="838200"/>
        </p:xfrm>
        <a:graphic>
          <a:graphicData uri="http://schemas.openxmlformats.org/presentationml/2006/ole">
            <mc:AlternateContent xmlns:mc="http://schemas.openxmlformats.org/markup-compatibility/2006">
              <mc:Choice xmlns:v="urn:schemas-microsoft-com:vml" Requires="v">
                <p:oleObj spid="_x0000_s152607" name="Equation" r:id="rId11" imgW="1498320" imgH="419040" progId="Equation.3">
                  <p:embed/>
                </p:oleObj>
              </mc:Choice>
              <mc:Fallback>
                <p:oleObj name="Equation" r:id="rId11" imgW="1498320" imgH="419040" progId="Equation.3">
                  <p:embed/>
                  <p:pic>
                    <p:nvPicPr>
                      <p:cNvPr id="4" name="Object 3"/>
                      <p:cNvPicPr>
                        <a:picLocks noChangeAspect="1" noChangeArrowheads="1"/>
                      </p:cNvPicPr>
                      <p:nvPr/>
                    </p:nvPicPr>
                    <p:blipFill>
                      <a:blip r:embed="rId12"/>
                      <a:srcRect/>
                      <a:stretch>
                        <a:fillRect/>
                      </a:stretch>
                    </p:blipFill>
                    <p:spPr bwMode="auto">
                      <a:xfrm>
                        <a:off x="6027738" y="1847850"/>
                        <a:ext cx="3009900" cy="838200"/>
                      </a:xfrm>
                      <a:prstGeom prst="rect">
                        <a:avLst/>
                      </a:prstGeom>
                      <a:noFill/>
                      <a:ln>
                        <a:noFill/>
                      </a:ln>
                      <a:effectLst/>
                    </p:spPr>
                  </p:pic>
                </p:oleObj>
              </mc:Fallback>
            </mc:AlternateContent>
          </a:graphicData>
        </a:graphic>
      </p:graphicFrame>
      <p:sp>
        <p:nvSpPr>
          <p:cNvPr id="5" name="Footer Placeholder 4"/>
          <p:cNvSpPr>
            <a:spLocks noGrp="1"/>
          </p:cNvSpPr>
          <p:nvPr>
            <p:ph type="ftr" sz="quarter" idx="11"/>
          </p:nvPr>
        </p:nvSpPr>
        <p:spPr>
          <a:xfrm>
            <a:off x="3213100" y="6406173"/>
            <a:ext cx="2895600" cy="457200"/>
          </a:xfrm>
        </p:spPr>
        <p:txBody>
          <a:bodyPr/>
          <a:lstStyle/>
          <a:p>
            <a:pPr>
              <a:defRPr/>
            </a:pPr>
            <a:r>
              <a:rPr lang="en-US" altLang="en-US">
                <a:solidFill>
                  <a:srgbClr val="000000"/>
                </a:solidFill>
              </a:rPr>
              <a:t>CPSC 422, Lecture 30</a:t>
            </a:r>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655BAF2D-2960-4DA3-A3F0-4FCD69E35B3F}" type="slidenum">
              <a:rPr lang="en-US" altLang="en-US" smtClean="0">
                <a:solidFill>
                  <a:srgbClr val="000000"/>
                </a:solidFill>
              </a:rPr>
              <a:pPr>
                <a:defRPr/>
              </a:pPr>
              <a:t>6</a:t>
            </a:fld>
            <a:endParaRPr lang="en-US" altLang="en-US">
              <a:solidFill>
                <a:srgbClr val="000000"/>
              </a:solidFill>
            </a:endParaRPr>
          </a:p>
        </p:txBody>
      </p:sp>
      <mc:AlternateContent xmlns:mc="http://schemas.openxmlformats.org/markup-compatibility/2006" xmlns:p14="http://schemas.microsoft.com/office/powerpoint/2010/main">
        <mc:Choice Requires="p14">
          <p:contentPart p14:bwMode="auto" r:id="rId13">
            <p14:nvContentPartPr>
              <p14:cNvPr id="7" name="Ink 6"/>
              <p14:cNvContentPartPr/>
              <p14:nvPr/>
            </p14:nvContentPartPr>
            <p14:xfrm>
              <a:off x="1840680" y="5389200"/>
              <a:ext cx="6396480" cy="1015920"/>
            </p14:xfrm>
          </p:contentPart>
        </mc:Choice>
        <mc:Fallback xmlns="">
          <p:pic>
            <p:nvPicPr>
              <p:cNvPr id="7" name="Ink 6"/>
              <p:cNvPicPr/>
              <p:nvPr/>
            </p:nvPicPr>
            <p:blipFill>
              <a:blip r:embed="rId14"/>
              <a:stretch>
                <a:fillRect/>
              </a:stretch>
            </p:blipFill>
            <p:spPr>
              <a:xfrm>
                <a:off x="1832400" y="5383800"/>
                <a:ext cx="6408360" cy="1031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p14:cNvContentPartPr/>
              <p14:nvPr/>
            </p14:nvContentPartPr>
            <p14:xfrm>
              <a:off x="2311920" y="3075480"/>
              <a:ext cx="4781520" cy="3387960"/>
            </p14:xfrm>
          </p:contentPart>
        </mc:Choice>
        <mc:Fallback xmlns="">
          <p:pic>
            <p:nvPicPr>
              <p:cNvPr id="8" name="Ink 7"/>
              <p:cNvPicPr/>
              <p:nvPr/>
            </p:nvPicPr>
            <p:blipFill>
              <a:blip r:embed="rId16"/>
              <a:stretch>
                <a:fillRect/>
              </a:stretch>
            </p:blipFill>
            <p:spPr>
              <a:xfrm>
                <a:off x="2299320" y="3066480"/>
                <a:ext cx="4804560" cy="3409920"/>
              </a:xfrm>
              <a:prstGeom prst="rect">
                <a:avLst/>
              </a:prstGeom>
            </p:spPr>
          </p:pic>
        </mc:Fallback>
      </mc:AlternateContent>
    </p:spTree>
    <p:extLst>
      <p:ext uri="{BB962C8B-B14F-4D97-AF65-F5344CB8AC3E}">
        <p14:creationId xmlns:p14="http://schemas.microsoft.com/office/powerpoint/2010/main" val="4148950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66328" y="152400"/>
            <a:ext cx="7543800" cy="731838"/>
          </a:xfrm>
        </p:spPr>
        <p:txBody>
          <a:bodyPr/>
          <a:lstStyle/>
          <a:p>
            <a:pPr eaLnBrk="1" hangingPunct="1"/>
            <a:r>
              <a:rPr lang="en-US" altLang="en-US" dirty="0"/>
              <a:t>MLN: prob. Of possible world</a:t>
            </a:r>
          </a:p>
        </p:txBody>
      </p:sp>
      <p:sp>
        <p:nvSpPr>
          <p:cNvPr id="10244" name="Rectangle 3"/>
          <p:cNvSpPr>
            <a:spLocks noGrp="1" noChangeArrowheads="1"/>
          </p:cNvSpPr>
          <p:nvPr>
            <p:ph type="body" idx="1"/>
          </p:nvPr>
        </p:nvSpPr>
        <p:spPr>
          <a:xfrm>
            <a:off x="250543" y="2022477"/>
            <a:ext cx="4876800" cy="609600"/>
          </a:xfrm>
        </p:spPr>
        <p:txBody>
          <a:bodyPr/>
          <a:lstStyle/>
          <a:p>
            <a:pPr eaLnBrk="1" hangingPunct="1">
              <a:lnSpc>
                <a:spcPct val="90000"/>
              </a:lnSpc>
            </a:pPr>
            <a:r>
              <a:rPr lang="en-US" altLang="en-US" sz="2800" dirty="0"/>
              <a:t>Probability of a world </a:t>
            </a:r>
            <a:r>
              <a:rPr lang="en-US" altLang="en-US" sz="3200" i="1" dirty="0">
                <a:latin typeface="Times" pitchFamily="18" charset="0"/>
              </a:rPr>
              <a:t>pw</a:t>
            </a:r>
            <a:r>
              <a:rPr lang="en-US" altLang="en-US" sz="2800" dirty="0"/>
              <a:t>:</a:t>
            </a:r>
          </a:p>
          <a:p>
            <a:pPr eaLnBrk="1" hangingPunct="1">
              <a:lnSpc>
                <a:spcPct val="90000"/>
              </a:lnSpc>
              <a:buFont typeface="Wingdings" pitchFamily="2" charset="2"/>
              <a:buNone/>
            </a:pPr>
            <a:endParaRPr lang="en-US" altLang="en-US" sz="2800" dirty="0"/>
          </a:p>
          <a:p>
            <a:pPr eaLnBrk="1" hangingPunct="1">
              <a:lnSpc>
                <a:spcPct val="90000"/>
              </a:lnSpc>
              <a:buFont typeface="Wingdings" pitchFamily="2" charset="2"/>
              <a:buNone/>
            </a:pPr>
            <a:endParaRPr lang="en-US" altLang="en-US" sz="2800" dirty="0"/>
          </a:p>
          <a:p>
            <a:pPr eaLnBrk="1" hangingPunct="1">
              <a:lnSpc>
                <a:spcPct val="90000"/>
              </a:lnSpc>
              <a:buFont typeface="Wingdings" pitchFamily="2" charset="2"/>
              <a:buNone/>
            </a:pPr>
            <a:endParaRPr lang="en-US" altLang="en-US" sz="2800" dirty="0"/>
          </a:p>
          <a:p>
            <a:pPr eaLnBrk="1" hangingPunct="1">
              <a:lnSpc>
                <a:spcPct val="90000"/>
              </a:lnSpc>
              <a:buFont typeface="Wingdings" pitchFamily="2" charset="2"/>
              <a:buNone/>
            </a:pPr>
            <a:endParaRPr lang="en-US" altLang="en-US" sz="2800" dirty="0"/>
          </a:p>
        </p:txBody>
      </p:sp>
      <p:sp>
        <p:nvSpPr>
          <p:cNvPr id="10245" name="Rectangle 26"/>
          <p:cNvSpPr>
            <a:spLocks noChangeArrowheads="1"/>
          </p:cNvSpPr>
          <p:nvPr/>
        </p:nvSpPr>
        <p:spPr bwMode="auto">
          <a:xfrm>
            <a:off x="4327243" y="2632077"/>
            <a:ext cx="1117600" cy="381000"/>
          </a:xfrm>
          <a:prstGeom prst="rect">
            <a:avLst/>
          </a:prstGeom>
          <a:solidFill>
            <a:srgbClr val="CCFFCC"/>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sp>
        <p:nvSpPr>
          <p:cNvPr id="10246" name="Rectangle 27"/>
          <p:cNvSpPr>
            <a:spLocks noChangeArrowheads="1"/>
          </p:cNvSpPr>
          <p:nvPr/>
        </p:nvSpPr>
        <p:spPr bwMode="auto">
          <a:xfrm>
            <a:off x="4073243" y="2632077"/>
            <a:ext cx="357964" cy="381000"/>
          </a:xfrm>
          <a:prstGeom prst="rect">
            <a:avLst/>
          </a:prstGeom>
          <a:solidFill>
            <a:srgbClr val="99CCFF"/>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sp>
        <p:nvSpPr>
          <p:cNvPr id="10247" name="Text Box 28"/>
          <p:cNvSpPr txBox="1">
            <a:spLocks noChangeArrowheads="1"/>
          </p:cNvSpPr>
          <p:nvPr/>
        </p:nvSpPr>
        <p:spPr bwMode="auto">
          <a:xfrm>
            <a:off x="1634843" y="3538539"/>
            <a:ext cx="2108200" cy="385763"/>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en-US" sz="1800"/>
              <a:t>Weight of formula </a:t>
            </a:r>
            <a:r>
              <a:rPr lang="en-US" altLang="en-US" sz="1800" i="1"/>
              <a:t>i</a:t>
            </a:r>
          </a:p>
        </p:txBody>
      </p:sp>
      <p:sp>
        <p:nvSpPr>
          <p:cNvPr id="10248" name="Text Box 29"/>
          <p:cNvSpPr txBox="1">
            <a:spLocks noChangeArrowheads="1"/>
          </p:cNvSpPr>
          <p:nvPr/>
        </p:nvSpPr>
        <p:spPr bwMode="auto">
          <a:xfrm>
            <a:off x="4073243" y="3556742"/>
            <a:ext cx="4275529" cy="369332"/>
          </a:xfrm>
          <a:prstGeom prst="rect">
            <a:avLst/>
          </a:prstGeom>
          <a:noFill/>
          <a:ln w="19050">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en-US" sz="1800" dirty="0"/>
              <a:t>No. of true groundings of formula </a:t>
            </a:r>
            <a:r>
              <a:rPr lang="en-US" altLang="en-US" sz="1800" i="1" dirty="0" err="1"/>
              <a:t>i</a:t>
            </a:r>
            <a:r>
              <a:rPr lang="en-US" altLang="en-US" sz="1800" i="1" dirty="0"/>
              <a:t> </a:t>
            </a:r>
            <a:r>
              <a:rPr lang="en-US" altLang="en-US" sz="1800" dirty="0"/>
              <a:t>in </a:t>
            </a:r>
            <a:r>
              <a:rPr lang="en-US" altLang="en-US" sz="1800" i="1" dirty="0"/>
              <a:t>pw</a:t>
            </a:r>
            <a:endParaRPr lang="en-US" altLang="en-US" sz="1800" dirty="0"/>
          </a:p>
        </p:txBody>
      </p:sp>
      <p:sp>
        <p:nvSpPr>
          <p:cNvPr id="10249" name="Line 30"/>
          <p:cNvSpPr>
            <a:spLocks noChangeShapeType="1"/>
          </p:cNvSpPr>
          <p:nvPr/>
        </p:nvSpPr>
        <p:spPr bwMode="auto">
          <a:xfrm flipV="1">
            <a:off x="3539843" y="3081339"/>
            <a:ext cx="533400" cy="457200"/>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0250" name="Line 31"/>
          <p:cNvSpPr>
            <a:spLocks noChangeShapeType="1"/>
          </p:cNvSpPr>
          <p:nvPr/>
        </p:nvSpPr>
        <p:spPr bwMode="auto">
          <a:xfrm flipH="1" flipV="1">
            <a:off x="4530443" y="3067052"/>
            <a:ext cx="152400" cy="471487"/>
          </a:xfrm>
          <a:prstGeom prst="line">
            <a:avLst/>
          </a:prstGeom>
          <a:noFill/>
          <a:ln w="19050">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graphicFrame>
        <p:nvGraphicFramePr>
          <p:cNvPr id="10242" name="Object 25"/>
          <p:cNvGraphicFramePr>
            <a:graphicFrameLocks noChangeAspect="1"/>
          </p:cNvGraphicFramePr>
          <p:nvPr>
            <p:extLst/>
          </p:nvPr>
        </p:nvGraphicFramePr>
        <p:xfrm>
          <a:off x="1194401" y="2289204"/>
          <a:ext cx="4522787" cy="1092200"/>
        </p:xfrm>
        <a:graphic>
          <a:graphicData uri="http://schemas.openxmlformats.org/presentationml/2006/ole">
            <mc:AlternateContent xmlns:mc="http://schemas.openxmlformats.org/markup-compatibility/2006">
              <mc:Choice xmlns:v="urn:schemas-microsoft-com:vml" Requires="v">
                <p:oleObj spid="_x0000_s153629" name="Equation" r:id="rId4" imgW="1892160" imgH="457200" progId="Equation.3">
                  <p:embed/>
                </p:oleObj>
              </mc:Choice>
              <mc:Fallback>
                <p:oleObj name="Equation" r:id="rId4" imgW="1892160" imgH="457200" progId="Equation.3">
                  <p:embed/>
                  <p:pic>
                    <p:nvPicPr>
                      <p:cNvPr id="10242" name="Object 25"/>
                      <p:cNvPicPr>
                        <a:picLocks noChangeAspect="1" noChangeArrowheads="1"/>
                      </p:cNvPicPr>
                      <p:nvPr/>
                    </p:nvPicPr>
                    <p:blipFill>
                      <a:blip r:embed="rId5"/>
                      <a:srcRect/>
                      <a:stretch>
                        <a:fillRect/>
                      </a:stretch>
                    </p:blipFill>
                    <p:spPr bwMode="auto">
                      <a:xfrm>
                        <a:off x="1194401" y="2289204"/>
                        <a:ext cx="4522787"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1"/>
          </p:nvPr>
        </p:nvSpPr>
        <p:spPr>
          <a:xfrm>
            <a:off x="6477000" y="6400800"/>
            <a:ext cx="2895600" cy="457200"/>
          </a:xfrm>
        </p:spPr>
        <p:txBody>
          <a:bodyPr/>
          <a:lstStyle/>
          <a:p>
            <a:pPr>
              <a:defRPr/>
            </a:pPr>
            <a:r>
              <a:rPr lang="en-US" altLang="en-US">
                <a:solidFill>
                  <a:srgbClr val="000000"/>
                </a:solidFill>
              </a:rPr>
              <a:t>CPSC 422, Lecture 30</a:t>
            </a:r>
            <a:endParaRPr lang="en-US" altLang="en-US" dirty="0">
              <a:solidFill>
                <a:srgbClr val="000000"/>
              </a:solidFill>
            </a:endParaRPr>
          </a:p>
        </p:txBody>
      </p:sp>
      <p:sp>
        <p:nvSpPr>
          <p:cNvPr id="3" name="Slide Number Placeholder 2"/>
          <p:cNvSpPr>
            <a:spLocks noGrp="1"/>
          </p:cNvSpPr>
          <p:nvPr>
            <p:ph type="sldNum" sz="quarter" idx="12"/>
          </p:nvPr>
        </p:nvSpPr>
        <p:spPr>
          <a:xfrm>
            <a:off x="6553200" y="6862763"/>
            <a:ext cx="2133600" cy="457200"/>
          </a:xfrm>
        </p:spPr>
        <p:txBody>
          <a:bodyPr/>
          <a:lstStyle/>
          <a:p>
            <a:pPr>
              <a:defRPr/>
            </a:pPr>
            <a:fld id="{655BAF2D-2960-4DA3-A3F0-4FCD69E35B3F}" type="slidenum">
              <a:rPr lang="en-US" altLang="en-US" smtClean="0">
                <a:solidFill>
                  <a:srgbClr val="000000"/>
                </a:solidFill>
              </a:rPr>
              <a:pPr>
                <a:defRPr/>
              </a:pPr>
              <a:t>7</a:t>
            </a:fld>
            <a:endParaRPr lang="en-US" altLang="en-US">
              <a:solidFill>
                <a:srgbClr val="000000"/>
              </a:solidFill>
            </a:endParaRPr>
          </a:p>
        </p:txBody>
      </p:sp>
      <p:grpSp>
        <p:nvGrpSpPr>
          <p:cNvPr id="13" name="Group 12"/>
          <p:cNvGrpSpPr/>
          <p:nvPr/>
        </p:nvGrpSpPr>
        <p:grpSpPr>
          <a:xfrm>
            <a:off x="1781743" y="4179140"/>
            <a:ext cx="3951753" cy="2087812"/>
            <a:chOff x="294840" y="2232586"/>
            <a:chExt cx="7642660" cy="4089014"/>
          </a:xfrm>
        </p:grpSpPr>
        <mc:AlternateContent xmlns:mc="http://schemas.openxmlformats.org/markup-compatibility/2006" xmlns:p14="http://schemas.microsoft.com/office/powerpoint/2010/main">
          <mc:Choice Requires="p14">
            <p:contentPart p14:bwMode="auto" r:id="rId6">
              <p14:nvContentPartPr>
                <p14:cNvPr id="14" name="Ink 13"/>
                <p14:cNvContentPartPr/>
                <p14:nvPr/>
              </p14:nvContentPartPr>
              <p14:xfrm>
                <a:off x="2065104" y="2914494"/>
                <a:ext cx="4316116" cy="1525612"/>
              </p14:xfrm>
            </p:contentPart>
          </mc:Choice>
          <mc:Fallback xmlns="">
            <p:pic>
              <p:nvPicPr>
                <p:cNvPr id="14" name="Ink 13"/>
                <p:cNvPicPr/>
                <p:nvPr/>
              </p:nvPicPr>
              <p:blipFill>
                <a:blip r:embed="rId7"/>
                <a:stretch>
                  <a:fillRect/>
                </a:stretch>
              </p:blipFill>
              <p:spPr>
                <a:xfrm>
                  <a:off x="2042827" y="2891934"/>
                  <a:ext cx="4359973" cy="1570732"/>
                </a:xfrm>
                <a:prstGeom prst="rect">
                  <a:avLst/>
                </a:prstGeom>
              </p:spPr>
            </p:pic>
          </mc:Fallback>
        </mc:AlternateContent>
        <p:grpSp>
          <p:nvGrpSpPr>
            <p:cNvPr id="15" name="Group 14"/>
            <p:cNvGrpSpPr/>
            <p:nvPr/>
          </p:nvGrpSpPr>
          <p:grpSpPr>
            <a:xfrm>
              <a:off x="294840" y="2232586"/>
              <a:ext cx="7642660" cy="4089014"/>
              <a:chOff x="294840" y="2232586"/>
              <a:chExt cx="7642660" cy="4089014"/>
            </a:xfrm>
          </p:grpSpPr>
          <p:sp>
            <p:nvSpPr>
              <p:cNvPr id="16" name="Oval 7"/>
              <p:cNvSpPr>
                <a:spLocks noChangeArrowheads="1"/>
              </p:cNvSpPr>
              <p:nvPr/>
            </p:nvSpPr>
            <p:spPr bwMode="auto">
              <a:xfrm>
                <a:off x="1460500" y="4289986"/>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050"/>
                  <a:t>Cancer(A)</a:t>
                </a:r>
              </a:p>
            </p:txBody>
          </p:sp>
          <p:sp>
            <p:nvSpPr>
              <p:cNvPr id="17" name="Oval 8"/>
              <p:cNvSpPr>
                <a:spLocks noChangeArrowheads="1"/>
              </p:cNvSpPr>
              <p:nvPr/>
            </p:nvSpPr>
            <p:spPr bwMode="auto">
              <a:xfrm>
                <a:off x="2679700" y="3299386"/>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050" dirty="0"/>
                  <a:t>Smokes(A)</a:t>
                </a:r>
              </a:p>
            </p:txBody>
          </p:sp>
          <p:sp>
            <p:nvSpPr>
              <p:cNvPr id="18" name="Oval 9"/>
              <p:cNvSpPr>
                <a:spLocks noChangeArrowheads="1"/>
              </p:cNvSpPr>
              <p:nvPr/>
            </p:nvSpPr>
            <p:spPr bwMode="auto">
              <a:xfrm>
                <a:off x="469900" y="3299386"/>
                <a:ext cx="16002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050"/>
                  <a:t>Friends(A,A)</a:t>
                </a:r>
              </a:p>
            </p:txBody>
          </p:sp>
          <p:sp>
            <p:nvSpPr>
              <p:cNvPr id="19" name="Oval 10"/>
              <p:cNvSpPr>
                <a:spLocks noChangeArrowheads="1"/>
              </p:cNvSpPr>
              <p:nvPr/>
            </p:nvSpPr>
            <p:spPr bwMode="auto">
              <a:xfrm>
                <a:off x="3441700" y="4594786"/>
                <a:ext cx="1752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050"/>
                  <a:t>Friends(B,A)</a:t>
                </a:r>
              </a:p>
            </p:txBody>
          </p:sp>
          <p:sp>
            <p:nvSpPr>
              <p:cNvPr id="20" name="Oval 11"/>
              <p:cNvSpPr>
                <a:spLocks noChangeArrowheads="1"/>
              </p:cNvSpPr>
              <p:nvPr/>
            </p:nvSpPr>
            <p:spPr bwMode="auto">
              <a:xfrm>
                <a:off x="4508500" y="3299386"/>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050"/>
                  <a:t>Smokes(B)</a:t>
                </a:r>
              </a:p>
            </p:txBody>
          </p:sp>
          <p:cxnSp>
            <p:nvCxnSpPr>
              <p:cNvPr id="21" name="AutoShape 12"/>
              <p:cNvCxnSpPr>
                <a:cxnSpLocks noChangeShapeType="1"/>
                <a:stCxn id="19" idx="0"/>
                <a:endCxn id="17" idx="4"/>
              </p:cNvCxnSpPr>
              <p:nvPr/>
            </p:nvCxnSpPr>
            <p:spPr bwMode="auto">
              <a:xfrm flipH="1" flipV="1">
                <a:off x="3365500" y="3832786"/>
                <a:ext cx="952500" cy="7620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2" name="AutoShape 13"/>
              <p:cNvCxnSpPr>
                <a:cxnSpLocks noChangeShapeType="1"/>
                <a:stCxn id="17" idx="6"/>
                <a:endCxn id="20" idx="2"/>
              </p:cNvCxnSpPr>
              <p:nvPr/>
            </p:nvCxnSpPr>
            <p:spPr bwMode="auto">
              <a:xfrm>
                <a:off x="4051300" y="3566086"/>
                <a:ext cx="4572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3" name="AutoShape 14"/>
              <p:cNvCxnSpPr>
                <a:cxnSpLocks noChangeShapeType="1"/>
                <a:stCxn id="20" idx="4"/>
                <a:endCxn id="19" idx="0"/>
              </p:cNvCxnSpPr>
              <p:nvPr/>
            </p:nvCxnSpPr>
            <p:spPr bwMode="auto">
              <a:xfrm flipH="1">
                <a:off x="4318000" y="3832786"/>
                <a:ext cx="876300" cy="7620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4" name="AutoShape 15"/>
              <p:cNvCxnSpPr>
                <a:cxnSpLocks noChangeShapeType="1"/>
                <a:stCxn id="17" idx="3"/>
                <a:endCxn id="16" idx="7"/>
              </p:cNvCxnSpPr>
              <p:nvPr/>
            </p:nvCxnSpPr>
            <p:spPr bwMode="auto">
              <a:xfrm flipH="1">
                <a:off x="2630488" y="3754999"/>
                <a:ext cx="250825" cy="61277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 name="AutoShape 16"/>
              <p:cNvCxnSpPr>
                <a:cxnSpLocks noChangeShapeType="1"/>
                <a:stCxn id="18" idx="6"/>
                <a:endCxn id="17" idx="2"/>
              </p:cNvCxnSpPr>
              <p:nvPr/>
            </p:nvCxnSpPr>
            <p:spPr bwMode="auto">
              <a:xfrm>
                <a:off x="2070100" y="3566086"/>
                <a:ext cx="6096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26" name="Oval 17"/>
              <p:cNvSpPr>
                <a:spLocks noChangeArrowheads="1"/>
              </p:cNvSpPr>
              <p:nvPr/>
            </p:nvSpPr>
            <p:spPr bwMode="auto">
              <a:xfrm>
                <a:off x="3479800" y="2232586"/>
                <a:ext cx="16764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050" dirty="0"/>
                  <a:t>Friends(A,B)</a:t>
                </a:r>
              </a:p>
            </p:txBody>
          </p:sp>
          <p:cxnSp>
            <p:nvCxnSpPr>
              <p:cNvPr id="27" name="AutoShape 18"/>
              <p:cNvCxnSpPr>
                <a:cxnSpLocks noChangeShapeType="1"/>
                <a:stCxn id="26" idx="4"/>
                <a:endCxn id="17" idx="0"/>
              </p:cNvCxnSpPr>
              <p:nvPr/>
            </p:nvCxnSpPr>
            <p:spPr bwMode="auto">
              <a:xfrm flipH="1">
                <a:off x="3365500" y="2765986"/>
                <a:ext cx="952500" cy="5334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8" name="AutoShape 19"/>
              <p:cNvCxnSpPr>
                <a:cxnSpLocks noChangeShapeType="1"/>
                <a:stCxn id="20" idx="0"/>
                <a:endCxn id="26" idx="4"/>
              </p:cNvCxnSpPr>
              <p:nvPr/>
            </p:nvCxnSpPr>
            <p:spPr bwMode="auto">
              <a:xfrm flipH="1" flipV="1">
                <a:off x="4318000" y="2765986"/>
                <a:ext cx="876300" cy="53340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29" name="Oval 20"/>
              <p:cNvSpPr>
                <a:spLocks noChangeArrowheads="1"/>
              </p:cNvSpPr>
              <p:nvPr/>
            </p:nvSpPr>
            <p:spPr bwMode="auto">
              <a:xfrm>
                <a:off x="5803900" y="4289986"/>
                <a:ext cx="13716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050"/>
                  <a:t>Cancer(B)</a:t>
                </a:r>
              </a:p>
            </p:txBody>
          </p:sp>
          <p:sp>
            <p:nvSpPr>
              <p:cNvPr id="30" name="Oval 21"/>
              <p:cNvSpPr>
                <a:spLocks noChangeArrowheads="1"/>
              </p:cNvSpPr>
              <p:nvPr/>
            </p:nvSpPr>
            <p:spPr bwMode="auto">
              <a:xfrm>
                <a:off x="6337300" y="3299386"/>
                <a:ext cx="1600200" cy="533400"/>
              </a:xfrm>
              <a:prstGeom prst="ellipse">
                <a:avLst/>
              </a:prstGeom>
              <a:solidFill>
                <a:schemeClr val="folHlink"/>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altLang="en-US" sz="1050"/>
                  <a:t>Friends(B,B)</a:t>
                </a:r>
              </a:p>
            </p:txBody>
          </p:sp>
          <p:cxnSp>
            <p:nvCxnSpPr>
              <p:cNvPr id="31" name="AutoShape 22"/>
              <p:cNvCxnSpPr>
                <a:cxnSpLocks noChangeShapeType="1"/>
                <a:stCxn id="20" idx="5"/>
                <a:endCxn id="29" idx="1"/>
              </p:cNvCxnSpPr>
              <p:nvPr/>
            </p:nvCxnSpPr>
            <p:spPr bwMode="auto">
              <a:xfrm>
                <a:off x="5678488" y="3754999"/>
                <a:ext cx="327025" cy="612775"/>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32" name="AutoShape 23"/>
              <p:cNvCxnSpPr>
                <a:cxnSpLocks noChangeShapeType="1"/>
                <a:stCxn id="30" idx="2"/>
                <a:endCxn id="20" idx="6"/>
              </p:cNvCxnSpPr>
              <p:nvPr/>
            </p:nvCxnSpPr>
            <p:spPr bwMode="auto">
              <a:xfrm flipH="1">
                <a:off x="5880100" y="3566086"/>
                <a:ext cx="457200" cy="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8">
                <p14:nvContentPartPr>
                  <p14:cNvPr id="33" name="Ink 32"/>
                  <p14:cNvContentPartPr/>
                  <p14:nvPr/>
                </p14:nvContentPartPr>
                <p14:xfrm>
                  <a:off x="294840" y="2313720"/>
                  <a:ext cx="7611120" cy="4007880"/>
                </p14:xfrm>
              </p:contentPart>
            </mc:Choice>
            <mc:Fallback xmlns="">
              <p:pic>
                <p:nvPicPr>
                  <p:cNvPr id="33" name="Ink 32"/>
                  <p:cNvPicPr/>
                  <p:nvPr/>
                </p:nvPicPr>
                <p:blipFill>
                  <a:blip r:embed="rId9"/>
                  <a:stretch>
                    <a:fillRect/>
                  </a:stretch>
                </p:blipFill>
                <p:spPr>
                  <a:xfrm>
                    <a:off x="285093" y="2294682"/>
                    <a:ext cx="7636880" cy="404313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4" name="Ink 33"/>
                  <p14:cNvContentPartPr/>
                  <p14:nvPr/>
                </p14:nvContentPartPr>
                <p14:xfrm>
                  <a:off x="978237" y="6071149"/>
                  <a:ext cx="360" cy="360"/>
                </p14:xfrm>
              </p:contentPart>
            </mc:Choice>
            <mc:Fallback xmlns="">
              <p:pic>
                <p:nvPicPr>
                  <p:cNvPr id="34" name="Ink 33"/>
                  <p:cNvPicPr/>
                  <p:nvPr/>
                </p:nvPicPr>
                <p:blipFill>
                  <a:blip r:embed="rId11"/>
                  <a:stretch>
                    <a:fillRect/>
                  </a:stretch>
                </p:blipFill>
                <p:spPr>
                  <a:xfrm>
                    <a:off x="966357" y="6059269"/>
                    <a:ext cx="24120" cy="24120"/>
                  </a:xfrm>
                  <a:prstGeom prst="rect">
                    <a:avLst/>
                  </a:prstGeom>
                </p:spPr>
              </p:pic>
            </mc:Fallback>
          </mc:AlternateContent>
        </p:grpSp>
      </p:grpSp>
      <p:sp>
        <p:nvSpPr>
          <p:cNvPr id="35" name="Rectangle 3"/>
          <p:cNvSpPr txBox="1">
            <a:spLocks noChangeArrowheads="1"/>
          </p:cNvSpPr>
          <p:nvPr/>
        </p:nvSpPr>
        <p:spPr bwMode="auto">
          <a:xfrm>
            <a:off x="381000" y="6329363"/>
            <a:ext cx="845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buFont typeface="Wingdings" pitchFamily="2" charset="2"/>
              <a:buNone/>
            </a:pPr>
            <a:endParaRPr lang="en-US" altLang="en-US" kern="0" dirty="0"/>
          </a:p>
        </p:txBody>
      </p:sp>
      <mc:AlternateContent xmlns:mc="http://schemas.openxmlformats.org/markup-compatibility/2006" xmlns:p14="http://schemas.microsoft.com/office/powerpoint/2010/main">
        <mc:Choice Requires="p14">
          <p:contentPart p14:bwMode="auto" r:id="rId12">
            <p14:nvContentPartPr>
              <p14:cNvPr id="36" name="Ink 35"/>
              <p14:cNvContentPartPr/>
              <p14:nvPr/>
            </p14:nvContentPartPr>
            <p14:xfrm>
              <a:off x="2568423" y="5881632"/>
              <a:ext cx="3493320" cy="385320"/>
            </p14:xfrm>
          </p:contentPart>
        </mc:Choice>
        <mc:Fallback xmlns="">
          <p:pic>
            <p:nvPicPr>
              <p:cNvPr id="36" name="Ink 35"/>
              <p:cNvPicPr/>
              <p:nvPr/>
            </p:nvPicPr>
            <p:blipFill>
              <a:blip r:embed="rId13"/>
              <a:stretch>
                <a:fillRect/>
              </a:stretch>
            </p:blipFill>
            <p:spPr>
              <a:xfrm>
                <a:off x="2560143" y="5874790"/>
                <a:ext cx="3505200" cy="40188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Ink 3"/>
              <p14:cNvContentPartPr/>
              <p14:nvPr/>
            </p14:nvContentPartPr>
            <p14:xfrm>
              <a:off x="2629080" y="6198683"/>
              <a:ext cx="3211920" cy="657000"/>
            </p14:xfrm>
          </p:contentPart>
        </mc:Choice>
        <mc:Fallback xmlns="">
          <p:pic>
            <p:nvPicPr>
              <p:cNvPr id="4" name="Ink 3"/>
              <p:cNvPicPr/>
              <p:nvPr/>
            </p:nvPicPr>
            <p:blipFill>
              <a:blip r:embed="rId15"/>
              <a:stretch>
                <a:fillRect/>
              </a:stretch>
            </p:blipFill>
            <p:spPr>
              <a:xfrm>
                <a:off x="2620800" y="6194363"/>
                <a:ext cx="3226680" cy="667440"/>
              </a:xfrm>
              <a:prstGeom prst="rect">
                <a:avLst/>
              </a:prstGeom>
            </p:spPr>
          </p:pic>
        </mc:Fallback>
      </mc:AlternateContent>
      <p:sp>
        <p:nvSpPr>
          <p:cNvPr id="40" name="Rectangle 2"/>
          <p:cNvSpPr>
            <a:spLocks noChangeArrowheads="1"/>
          </p:cNvSpPr>
          <p:nvPr/>
        </p:nvSpPr>
        <p:spPr bwMode="auto">
          <a:xfrm>
            <a:off x="1279243" y="1051486"/>
            <a:ext cx="6553200" cy="990600"/>
          </a:xfrm>
          <a:prstGeom prst="rect">
            <a:avLst/>
          </a:prstGeom>
          <a:solidFill>
            <a:srgbClr val="99CCFF"/>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graphicFrame>
        <p:nvGraphicFramePr>
          <p:cNvPr id="41" name="Object 4"/>
          <p:cNvGraphicFramePr>
            <a:graphicFrameLocks noChangeAspect="1"/>
          </p:cNvGraphicFramePr>
          <p:nvPr>
            <p:extLst/>
          </p:nvPr>
        </p:nvGraphicFramePr>
        <p:xfrm>
          <a:off x="1279243" y="1127686"/>
          <a:ext cx="6096000" cy="852488"/>
        </p:xfrm>
        <a:graphic>
          <a:graphicData uri="http://schemas.openxmlformats.org/presentationml/2006/ole">
            <mc:AlternateContent xmlns:mc="http://schemas.openxmlformats.org/markup-compatibility/2006">
              <mc:Choice xmlns:v="urn:schemas-microsoft-com:vml" Requires="v">
                <p:oleObj spid="_x0000_s153630" name="Equation" r:id="rId16" imgW="3085920" imgH="431640" progId="Equation.3">
                  <p:embed/>
                </p:oleObj>
              </mc:Choice>
              <mc:Fallback>
                <p:oleObj name="Equation" r:id="rId16" imgW="3085920" imgH="431640" progId="Equation.3">
                  <p:embed/>
                  <p:pic>
                    <p:nvPicPr>
                      <p:cNvPr id="41" name="Object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79243" y="1127686"/>
                        <a:ext cx="6096000" cy="852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 name="Rectangle 5"/>
          <p:cNvSpPr>
            <a:spLocks noChangeArrowheads="1"/>
          </p:cNvSpPr>
          <p:nvPr/>
        </p:nvSpPr>
        <p:spPr bwMode="auto">
          <a:xfrm>
            <a:off x="561693" y="1051486"/>
            <a:ext cx="685800" cy="990600"/>
          </a:xfrm>
          <a:prstGeom prst="rect">
            <a:avLst/>
          </a:prstGeom>
          <a:solidFill>
            <a:srgbClr val="99CCFF"/>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p>
        </p:txBody>
      </p:sp>
      <p:graphicFrame>
        <p:nvGraphicFramePr>
          <p:cNvPr id="43" name="Object 6"/>
          <p:cNvGraphicFramePr>
            <a:graphicFrameLocks noChangeAspect="1"/>
          </p:cNvGraphicFramePr>
          <p:nvPr>
            <p:extLst/>
          </p:nvPr>
        </p:nvGraphicFramePr>
        <p:xfrm>
          <a:off x="701393" y="1118161"/>
          <a:ext cx="425450" cy="803275"/>
        </p:xfrm>
        <a:graphic>
          <a:graphicData uri="http://schemas.openxmlformats.org/presentationml/2006/ole">
            <mc:AlternateContent xmlns:mc="http://schemas.openxmlformats.org/markup-compatibility/2006">
              <mc:Choice xmlns:v="urn:schemas-microsoft-com:vml" Requires="v">
                <p:oleObj spid="_x0000_s153631" name="Equation" r:id="rId18" imgW="215640" imgH="406080" progId="Equation.3">
                  <p:embed/>
                </p:oleObj>
              </mc:Choice>
              <mc:Fallback>
                <p:oleObj name="Equation" r:id="rId18" imgW="215640" imgH="406080" progId="Equation.3">
                  <p:embed/>
                  <p:pic>
                    <p:nvPicPr>
                      <p:cNvPr id="43" name="Object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1393" y="1118161"/>
                        <a:ext cx="425450"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20">
            <p14:nvContentPartPr>
              <p14:cNvPr id="5" name="Ink 4"/>
              <p14:cNvContentPartPr/>
              <p14:nvPr/>
            </p14:nvContentPartPr>
            <p14:xfrm>
              <a:off x="157320" y="1095120"/>
              <a:ext cx="289080" cy="855000"/>
            </p14:xfrm>
          </p:contentPart>
        </mc:Choice>
        <mc:Fallback xmlns="">
          <p:pic>
            <p:nvPicPr>
              <p:cNvPr id="5" name="Ink 4"/>
              <p:cNvPicPr/>
              <p:nvPr/>
            </p:nvPicPr>
            <p:blipFill>
              <a:blip r:embed="rId21"/>
              <a:stretch>
                <a:fillRect/>
              </a:stretch>
            </p:blipFill>
            <p:spPr>
              <a:xfrm>
                <a:off x="147600" y="1083600"/>
                <a:ext cx="311040" cy="877320"/>
              </a:xfrm>
              <a:prstGeom prst="rect">
                <a:avLst/>
              </a:prstGeom>
            </p:spPr>
          </p:pic>
        </mc:Fallback>
      </mc:AlternateContent>
    </p:spTree>
    <p:extLst>
      <p:ext uri="{BB962C8B-B14F-4D97-AF65-F5344CB8AC3E}">
        <p14:creationId xmlns:p14="http://schemas.microsoft.com/office/powerpoint/2010/main" val="42054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04800" y="152400"/>
            <a:ext cx="7543800" cy="655638"/>
          </a:xfrm>
        </p:spPr>
        <p:txBody>
          <a:bodyPr/>
          <a:lstStyle/>
          <a:p>
            <a:pPr eaLnBrk="1" hangingPunct="1"/>
            <a:r>
              <a:rPr lang="en-US" altLang="en-US" dirty="0"/>
              <a:t>Inference in MLN</a:t>
            </a:r>
          </a:p>
        </p:txBody>
      </p:sp>
      <p:sp>
        <p:nvSpPr>
          <p:cNvPr id="14340" name="Rectangle 3"/>
          <p:cNvSpPr>
            <a:spLocks noGrp="1" noChangeArrowheads="1"/>
          </p:cNvSpPr>
          <p:nvPr>
            <p:ph type="body" idx="1"/>
          </p:nvPr>
        </p:nvSpPr>
        <p:spPr>
          <a:xfrm>
            <a:off x="0" y="1143000"/>
            <a:ext cx="9144000" cy="4724400"/>
          </a:xfrm>
        </p:spPr>
        <p:txBody>
          <a:bodyPr/>
          <a:lstStyle/>
          <a:p>
            <a:pPr eaLnBrk="1" hangingPunct="1"/>
            <a:r>
              <a:rPr lang="en-CA" altLang="en-US" dirty="0"/>
              <a:t>Most likely interpretation maximizes the sum of weights of satisfied formulas (</a:t>
            </a:r>
            <a:r>
              <a:rPr lang="en-CA" altLang="en-US" dirty="0" err="1"/>
              <a:t>MaxWalkSAT</a:t>
            </a:r>
            <a:r>
              <a:rPr lang="en-CA" altLang="en-US" dirty="0"/>
              <a:t>)</a:t>
            </a:r>
          </a:p>
          <a:p>
            <a:pPr eaLnBrk="1" hangingPunct="1"/>
            <a:endParaRPr lang="en-CA" altLang="en-US" dirty="0"/>
          </a:p>
          <a:p>
            <a:pPr eaLnBrk="1" hangingPunct="1"/>
            <a:endParaRPr lang="en-CA" altLang="en-US" dirty="0"/>
          </a:p>
          <a:p>
            <a:pPr eaLnBrk="1" hangingPunct="1"/>
            <a:endParaRPr lang="en-US" altLang="en-US" dirty="0"/>
          </a:p>
          <a:p>
            <a:pPr eaLnBrk="1" hangingPunct="1"/>
            <a:r>
              <a:rPr lang="en-US" altLang="en-US" dirty="0"/>
              <a:t>P(</a:t>
            </a:r>
            <a:r>
              <a:rPr lang="en-US" altLang="en-US" dirty="0">
                <a:solidFill>
                  <a:srgbClr val="FF0000"/>
                </a:solidFill>
              </a:rPr>
              <a:t>Formula</a:t>
            </a:r>
            <a:r>
              <a:rPr lang="en-US" altLang="en-US" dirty="0"/>
              <a:t>) = ? (Sampling interpretations)</a:t>
            </a:r>
          </a:p>
          <a:p>
            <a:pPr eaLnBrk="1" hangingPunct="1"/>
            <a:endParaRPr lang="en-US" altLang="en-US" dirty="0"/>
          </a:p>
          <a:p>
            <a:pPr eaLnBrk="1" hangingPunct="1"/>
            <a:r>
              <a:rPr lang="en-US" altLang="en-US" sz="3200" dirty="0"/>
              <a:t>P(</a:t>
            </a:r>
            <a:r>
              <a:rPr lang="en-US" altLang="en-US" sz="3200" dirty="0">
                <a:solidFill>
                  <a:srgbClr val="FF0000"/>
                </a:solidFill>
              </a:rPr>
              <a:t>ground literal </a:t>
            </a:r>
            <a:r>
              <a:rPr lang="en-US" altLang="en-US" sz="3200" dirty="0"/>
              <a:t>| </a:t>
            </a:r>
            <a:r>
              <a:rPr lang="en-US" altLang="en-US" sz="3200" dirty="0" err="1">
                <a:solidFill>
                  <a:srgbClr val="00B0F0"/>
                </a:solidFill>
              </a:rPr>
              <a:t>conjuction</a:t>
            </a:r>
            <a:r>
              <a:rPr lang="en-US" altLang="en-US" sz="3200" dirty="0">
                <a:solidFill>
                  <a:srgbClr val="00B0F0"/>
                </a:solidFill>
              </a:rPr>
              <a:t> of ground literals</a:t>
            </a:r>
            <a:r>
              <a:rPr lang="en-US" altLang="en-US" sz="3200" dirty="0"/>
              <a:t>)… Gibbs sampling on relevant sub-network</a:t>
            </a:r>
            <a:endParaRPr lang="en-US" altLang="en-US" sz="2400"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
        <p:nvSpPr>
          <p:cNvPr id="2" name="Footer Placeholder 1"/>
          <p:cNvSpPr>
            <a:spLocks noGrp="1"/>
          </p:cNvSpPr>
          <p:nvPr>
            <p:ph type="ftr" sz="quarter" idx="11"/>
          </p:nvPr>
        </p:nvSpPr>
        <p:spPr/>
        <p:txBody>
          <a:bodyPr/>
          <a:lstStyle/>
          <a:p>
            <a:pPr>
              <a:defRPr/>
            </a:pPr>
            <a:r>
              <a:rPr lang="en-US" altLang="en-US">
                <a:solidFill>
                  <a:srgbClr val="000000"/>
                </a:solidFill>
              </a:rPr>
              <a:t>CPSC 422, Lecture 30</a:t>
            </a:r>
          </a:p>
        </p:txBody>
      </p:sp>
      <p:sp>
        <p:nvSpPr>
          <p:cNvPr id="3" name="Slide Number Placeholder 2"/>
          <p:cNvSpPr>
            <a:spLocks noGrp="1"/>
          </p:cNvSpPr>
          <p:nvPr>
            <p:ph type="sldNum" sz="quarter" idx="12"/>
          </p:nvPr>
        </p:nvSpPr>
        <p:spPr/>
        <p:txBody>
          <a:bodyPr/>
          <a:lstStyle/>
          <a:p>
            <a:pPr>
              <a:defRPr/>
            </a:pPr>
            <a:fld id="{655BAF2D-2960-4DA3-A3F0-4FCD69E35B3F}" type="slidenum">
              <a:rPr lang="en-US" altLang="en-US" smtClean="0">
                <a:solidFill>
                  <a:srgbClr val="000000"/>
                </a:solidFill>
              </a:rPr>
              <a:pPr>
                <a:defRPr/>
              </a:pPr>
              <a:t>8</a:t>
            </a:fld>
            <a:endParaRPr lang="en-US" altLang="en-US">
              <a:solidFill>
                <a:srgbClr val="00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961288100"/>
              </p:ext>
            </p:extLst>
          </p:nvPr>
        </p:nvGraphicFramePr>
        <p:xfrm>
          <a:off x="2057400" y="2209800"/>
          <a:ext cx="3751262" cy="963613"/>
        </p:xfrm>
        <a:graphic>
          <a:graphicData uri="http://schemas.openxmlformats.org/presentationml/2006/ole">
            <mc:AlternateContent xmlns:mc="http://schemas.openxmlformats.org/markup-compatibility/2006">
              <mc:Choice xmlns:v="urn:schemas-microsoft-com:vml" Requires="v">
                <p:oleObj spid="_x0000_s154635" name="Equation" r:id="rId4" imgW="1333440" imgH="342720" progId="Equation.3">
                  <p:embed/>
                </p:oleObj>
              </mc:Choice>
              <mc:Fallback>
                <p:oleObj name="Equation" r:id="rId4" imgW="1333440" imgH="342720" progId="Equation.3">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209800"/>
                        <a:ext cx="3751262"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01310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solidFill>
                  <a:srgbClr val="000000"/>
                </a:solidFill>
              </a:rPr>
              <a:t>CPSC 422, Lecture 31</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9</a:t>
            </a:fld>
            <a:endParaRPr lang="en-US">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Arial" pitchFamily="34" charset="0"/>
              <a:buChar char="•"/>
              <a:defRPr/>
            </a:pPr>
            <a:r>
              <a:rPr lang="en-CA" sz="2800" b="1" kern="0" dirty="0">
                <a:solidFill>
                  <a:schemeClr val="accent3">
                    <a:lumMod val="65000"/>
                  </a:schemeClr>
                </a:solidFill>
                <a:latin typeface="Arial Unicode MS"/>
              </a:rPr>
              <a:t>Recap MLN</a:t>
            </a:r>
          </a:p>
          <a:p>
            <a:pPr marL="342900" indent="-342900">
              <a:spcBef>
                <a:spcPct val="20000"/>
              </a:spcBef>
              <a:buFont typeface="Arial" pitchFamily="34" charset="0"/>
              <a:buChar char="•"/>
              <a:defRPr/>
            </a:pPr>
            <a:r>
              <a:rPr lang="en-CA" sz="2800" b="1" kern="0" dirty="0">
                <a:solidFill>
                  <a:srgbClr val="000000"/>
                </a:solidFill>
                <a:latin typeface="Arial Unicode MS"/>
              </a:rPr>
              <a:t>Markov Logic: applications</a:t>
            </a:r>
            <a:endParaRPr lang="en-CA" sz="2800" b="1" kern="0" dirty="0">
              <a:latin typeface="Arial Unicode MS"/>
            </a:endParaRPr>
          </a:p>
          <a:p>
            <a:pPr marL="800100" lvl="1" indent="-342900">
              <a:spcBef>
                <a:spcPct val="20000"/>
              </a:spcBef>
              <a:buFont typeface="Arial" pitchFamily="34" charset="0"/>
              <a:buChar char="•"/>
              <a:defRPr/>
            </a:pPr>
            <a:r>
              <a:rPr lang="en-CA" sz="2800" b="1" kern="0" dirty="0">
                <a:latin typeface="Arial Unicode MS"/>
              </a:rPr>
              <a:t>Entity resolution</a:t>
            </a:r>
          </a:p>
          <a:p>
            <a:pPr marL="800100" lvl="1" indent="-342900">
              <a:spcBef>
                <a:spcPct val="20000"/>
              </a:spcBef>
              <a:buFont typeface="Arial" pitchFamily="34" charset="0"/>
              <a:buChar char="•"/>
              <a:defRPr/>
            </a:pPr>
            <a:r>
              <a:rPr lang="en-CA" sz="2800" b="1" kern="0" dirty="0">
                <a:solidFill>
                  <a:schemeClr val="bg1">
                    <a:lumMod val="85000"/>
                  </a:schemeClr>
                </a:solidFill>
                <a:latin typeface="Arial Unicode MS"/>
              </a:rPr>
              <a:t>Statistical Parsing!</a:t>
            </a:r>
          </a:p>
          <a:p>
            <a:pPr marL="342900" indent="-342900">
              <a:spcBef>
                <a:spcPct val="20000"/>
              </a:spcBef>
              <a:buFont typeface="Arial" pitchFamily="34" charset="0"/>
              <a:buChar char="•"/>
              <a:defRPr/>
            </a:pPr>
            <a:endParaRPr lang="en-CA" sz="2800" b="1" kern="0" dirty="0">
              <a:solidFill>
                <a:srgbClr val="000000"/>
              </a:solidFill>
              <a:latin typeface="Arial Unicode MS"/>
            </a:endParaRPr>
          </a:p>
          <a:p>
            <a:pPr marL="800100" lvl="1" indent="-342900">
              <a:spcBef>
                <a:spcPct val="20000"/>
              </a:spcBef>
              <a:buFont typeface="Arial" pitchFamily="34" charset="0"/>
              <a:buChar char="•"/>
              <a:defRPr/>
            </a:pPr>
            <a:endParaRPr lang="en-CA" sz="2400" b="1" kern="0" dirty="0">
              <a:solidFill>
                <a:srgbClr val="000000"/>
              </a:solidFill>
              <a:latin typeface="Arial Unicode MS"/>
            </a:endParaRPr>
          </a:p>
          <a:p>
            <a:pPr marL="342900" indent="-342900">
              <a:spcBef>
                <a:spcPct val="20000"/>
              </a:spcBef>
              <a:buFont typeface="Arial" pitchFamily="34" charset="0"/>
              <a:buChar char="•"/>
              <a:defRPr/>
            </a:pPr>
            <a:endParaRPr lang="en-CA" sz="2800" kern="0" dirty="0">
              <a:solidFill>
                <a:srgbClr val="000000"/>
              </a:solidFill>
              <a:latin typeface="Arial Unicode MS"/>
            </a:endParaRPr>
          </a:p>
          <a:p>
            <a:pPr marL="342900" indent="-342900">
              <a:spcBef>
                <a:spcPct val="20000"/>
              </a:spcBef>
              <a:buFont typeface="Arial" pitchFamily="34" charset="0"/>
              <a:buChar char="•"/>
              <a:defRPr/>
            </a:pPr>
            <a:endParaRPr lang="en-CA" sz="2800" kern="0" dirty="0">
              <a:solidFill>
                <a:srgbClr val="000000"/>
              </a:solidFill>
              <a:latin typeface="Arial Unicode MS"/>
            </a:endParaRPr>
          </a:p>
          <a:p>
            <a:pPr marL="800100" lvl="1" indent="-342900">
              <a:spcBef>
                <a:spcPct val="20000"/>
              </a:spcBef>
              <a:buFont typeface="Arial" pitchFamily="34" charset="0"/>
              <a:buChar char="•"/>
              <a:defRPr/>
            </a:pPr>
            <a:endParaRPr lang="en-CA" sz="2800" kern="0" dirty="0">
              <a:solidFill>
                <a:srgbClr val="000000"/>
              </a:solidFill>
              <a:latin typeface="Arial Unicode MS"/>
            </a:endParaRPr>
          </a:p>
          <a:p>
            <a:pPr marL="342900" indent="-342900">
              <a:spcBef>
                <a:spcPct val="20000"/>
              </a:spcBef>
              <a:buFont typeface="Arial" pitchFamily="34" charset="0"/>
              <a:buChar char="•"/>
              <a:defRPr/>
            </a:pPr>
            <a:endParaRPr lang="en-US" sz="2800" kern="0" dirty="0">
              <a:solidFill>
                <a:srgbClr val="000000"/>
              </a:solidFill>
              <a:latin typeface="Arial Unicode MS"/>
            </a:endParaRPr>
          </a:p>
          <a:p>
            <a:pPr marL="342900" indent="-342900">
              <a:spcBef>
                <a:spcPct val="20000"/>
              </a:spcBef>
              <a:buFont typeface="Arial" pitchFamily="34" charset="0"/>
              <a:buChar char="•"/>
              <a:defRPr/>
            </a:pPr>
            <a:endParaRPr lang="en-US" sz="2800" kern="0" dirty="0">
              <a:solidFill>
                <a:srgbClr val="000000"/>
              </a:solidFill>
              <a:latin typeface="Arial Unicode MS"/>
            </a:endParaRPr>
          </a:p>
          <a:p>
            <a:pPr>
              <a:spcBef>
                <a:spcPct val="20000"/>
              </a:spcBef>
              <a:defRPr/>
            </a:pPr>
            <a:endParaRPr lang="en-US" sz="2800" kern="0" dirty="0">
              <a:solidFill>
                <a:srgbClr val="000000"/>
              </a:solidFill>
              <a:latin typeface="Arial Unicode MS"/>
            </a:endParaRPr>
          </a:p>
          <a:p>
            <a:pPr marL="342900" indent="-342900">
              <a:spcBef>
                <a:spcPct val="20000"/>
              </a:spcBef>
              <a:defRPr/>
            </a:pPr>
            <a:endParaRPr lang="en-US" sz="2800" kern="0" dirty="0">
              <a:solidFill>
                <a:srgbClr val="808080"/>
              </a:solidFill>
              <a:latin typeface="Arial Unicode MS"/>
            </a:endParaRPr>
          </a:p>
          <a:p>
            <a:pPr marL="342900" indent="-342900">
              <a:spcBef>
                <a:spcPct val="20000"/>
              </a:spcBef>
              <a:buFontTx/>
              <a:buChar char="•"/>
              <a:defRPr/>
            </a:pPr>
            <a:endParaRPr lang="en-US" sz="2800" kern="0" dirty="0">
              <a:solidFill>
                <a:srgbClr val="808080"/>
              </a:solidFill>
              <a:latin typeface="Arial Unicode MS"/>
            </a:endParaRPr>
          </a:p>
        </p:txBody>
      </p:sp>
    </p:spTree>
    <p:extLst>
      <p:ext uri="{BB962C8B-B14F-4D97-AF65-F5344CB8AC3E}">
        <p14:creationId xmlns:p14="http://schemas.microsoft.com/office/powerpoint/2010/main" val="3562252381"/>
      </p:ext>
    </p:extLst>
  </p:cSld>
  <p:clrMapOvr>
    <a:masterClrMapping/>
  </p:clrMapOvr>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twork">
  <a:themeElements>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triangl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triangl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Network">
  <a:themeElements>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triangl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triangl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79662</TotalTime>
  <Words>7574</Words>
  <Application>Microsoft Office PowerPoint</Application>
  <PresentationFormat>On-screen Show (4:3)</PresentationFormat>
  <Paragraphs>704</Paragraphs>
  <Slides>33</Slides>
  <Notes>22</Notes>
  <HiddenSlides>1</HiddenSlides>
  <MMClips>0</MMClips>
  <ScaleCrop>false</ScaleCrop>
  <HeadingPairs>
    <vt:vector size="8" baseType="variant">
      <vt:variant>
        <vt:lpstr>Fonts Used</vt:lpstr>
      </vt:variant>
      <vt:variant>
        <vt:i4>8</vt:i4>
      </vt:variant>
      <vt:variant>
        <vt:lpstr>Theme</vt:lpstr>
      </vt:variant>
      <vt:variant>
        <vt:i4>8</vt:i4>
      </vt:variant>
      <vt:variant>
        <vt:lpstr>Embedded OLE Servers</vt:lpstr>
      </vt:variant>
      <vt:variant>
        <vt:i4>1</vt:i4>
      </vt:variant>
      <vt:variant>
        <vt:lpstr>Slide Titles</vt:lpstr>
      </vt:variant>
      <vt:variant>
        <vt:i4>33</vt:i4>
      </vt:variant>
    </vt:vector>
  </HeadingPairs>
  <TitlesOfParts>
    <vt:vector size="50" baseType="lpstr">
      <vt:lpstr>Arial</vt:lpstr>
      <vt:lpstr>Arial Unicode MS</vt:lpstr>
      <vt:lpstr>Calibri</vt:lpstr>
      <vt:lpstr>Comic Sans MS</vt:lpstr>
      <vt:lpstr>Courier New</vt:lpstr>
      <vt:lpstr>Times</vt:lpstr>
      <vt:lpstr>Times New Roman</vt:lpstr>
      <vt:lpstr>Wingdings</vt:lpstr>
      <vt:lpstr>5832 Template</vt:lpstr>
      <vt:lpstr>Office Theme</vt:lpstr>
      <vt:lpstr>Network</vt:lpstr>
      <vt:lpstr>1_Default Design</vt:lpstr>
      <vt:lpstr>1_Network</vt:lpstr>
      <vt:lpstr>3_5832 Template</vt:lpstr>
      <vt:lpstr>4_5832 Template</vt:lpstr>
      <vt:lpstr>Default Design</vt:lpstr>
      <vt:lpstr>Equation</vt:lpstr>
      <vt:lpstr>PowerPoint Presentation</vt:lpstr>
      <vt:lpstr>Lecture Overview</vt:lpstr>
      <vt:lpstr>Markov Logic: Definition</vt:lpstr>
      <vt:lpstr>MLN features</vt:lpstr>
      <vt:lpstr>MLN: parameters</vt:lpstr>
      <vt:lpstr>MLN: prob. of possible world</vt:lpstr>
      <vt:lpstr>MLN: prob. Of possible world</vt:lpstr>
      <vt:lpstr>Inference in MLN</vt:lpstr>
      <vt:lpstr>Lecture Overview</vt:lpstr>
      <vt:lpstr>Entity Resolution</vt:lpstr>
      <vt:lpstr>Entity Resolution: Example</vt:lpstr>
      <vt:lpstr>Entity Resolution (relations)</vt:lpstr>
      <vt:lpstr>Entity Resolution (formulas)</vt:lpstr>
      <vt:lpstr>Entity Resolution (formulas)</vt:lpstr>
      <vt:lpstr>Entity Resolution (formulas)</vt:lpstr>
      <vt:lpstr>Benefits of MLN model</vt:lpstr>
      <vt:lpstr>Similar to……</vt:lpstr>
      <vt:lpstr>Image segmentation</vt:lpstr>
      <vt:lpstr>Markov Networks Applications (1): Computer Vision</vt:lpstr>
      <vt:lpstr>Other MLN applications</vt:lpstr>
      <vt:lpstr>PowerPoint Presentation</vt:lpstr>
      <vt:lpstr>Lecture Overview</vt:lpstr>
      <vt:lpstr>Statistical Parsing</vt:lpstr>
      <vt:lpstr>Logical Representation of CFG</vt:lpstr>
      <vt:lpstr>Logical Representation of CFG</vt:lpstr>
      <vt:lpstr>Lexicon….</vt:lpstr>
      <vt:lpstr>Avoid two problems (1) </vt:lpstr>
      <vt:lpstr>Avoid two problems (2) </vt:lpstr>
      <vt:lpstr>Statistical Parsing Representation: Summary</vt:lpstr>
      <vt:lpstr>Statistical Parsing : Inference</vt:lpstr>
      <vt:lpstr>PowerPoint Presentation</vt:lpstr>
      <vt:lpstr>Learning Goals for today’s class</vt:lpstr>
      <vt:lpstr>Next Class on Mon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 Carenini</cp:lastModifiedBy>
  <cp:revision>907</cp:revision>
  <cp:lastPrinted>2017-11-24T19:10:20Z</cp:lastPrinted>
  <dcterms:created xsi:type="dcterms:W3CDTF">2003-01-21T20:11:16Z</dcterms:created>
  <dcterms:modified xsi:type="dcterms:W3CDTF">2021-03-31T22:20:27Z</dcterms:modified>
</cp:coreProperties>
</file>